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2"/>
  </p:notesMasterIdLst>
  <p:sldIdLst>
    <p:sldId id="259" r:id="rId2"/>
    <p:sldId id="261" r:id="rId3"/>
    <p:sldId id="263" r:id="rId4"/>
    <p:sldId id="264" r:id="rId5"/>
    <p:sldId id="269" r:id="rId6"/>
    <p:sldId id="265" r:id="rId7"/>
    <p:sldId id="266" r:id="rId8"/>
    <p:sldId id="288" r:id="rId9"/>
    <p:sldId id="289" r:id="rId10"/>
    <p:sldId id="268" r:id="rId11"/>
    <p:sldId id="297" r:id="rId12"/>
    <p:sldId id="270" r:id="rId13"/>
    <p:sldId id="272" r:id="rId14"/>
    <p:sldId id="290" r:id="rId15"/>
    <p:sldId id="275" r:id="rId16"/>
    <p:sldId id="276" r:id="rId17"/>
    <p:sldId id="298" r:id="rId18"/>
    <p:sldId id="280" r:id="rId19"/>
    <p:sldId id="274" r:id="rId20"/>
    <p:sldId id="291" r:id="rId21"/>
    <p:sldId id="281" r:id="rId22"/>
    <p:sldId id="299" r:id="rId23"/>
    <p:sldId id="300" r:id="rId24"/>
    <p:sldId id="295" r:id="rId25"/>
    <p:sldId id="294" r:id="rId26"/>
    <p:sldId id="287" r:id="rId27"/>
    <p:sldId id="301" r:id="rId28"/>
    <p:sldId id="302" r:id="rId29"/>
    <p:sldId id="303" r:id="rId30"/>
    <p:sldId id="304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4702" userDrawn="1">
          <p15:clr>
            <a:srgbClr val="A4A3A4"/>
          </p15:clr>
        </p15:guide>
        <p15:guide id="3" pos="3613" userDrawn="1">
          <p15:clr>
            <a:srgbClr val="A4A3A4"/>
          </p15:clr>
        </p15:guide>
        <p15:guide id="4" orient="horz" pos="1888" userDrawn="1">
          <p15:clr>
            <a:srgbClr val="A4A3A4"/>
          </p15:clr>
        </p15:guide>
        <p15:guide id="5" pos="1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AD"/>
    <a:srgbClr val="5CB8E2"/>
    <a:srgbClr val="FFF358"/>
    <a:srgbClr val="ED2E62"/>
    <a:srgbClr val="E5AA2D"/>
    <a:srgbClr val="F59BB3"/>
    <a:srgbClr val="FCD500"/>
    <a:srgbClr val="A9ABAE"/>
    <a:srgbClr val="F9CAD4"/>
    <a:srgbClr val="6A8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20" autoAdjust="0"/>
    <p:restoredTop sz="96482" autoAdjust="0"/>
  </p:normalViewPr>
  <p:slideViewPr>
    <p:cSldViewPr>
      <p:cViewPr varScale="1">
        <p:scale>
          <a:sx n="116" d="100"/>
          <a:sy n="116" d="100"/>
        </p:scale>
        <p:origin x="102" y="198"/>
      </p:cViewPr>
      <p:guideLst>
        <p:guide orient="horz" pos="3612"/>
        <p:guide pos="4702"/>
        <p:guide pos="3613"/>
        <p:guide orient="horz" pos="1888"/>
        <p:guide pos="1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816AC-E699-4010-BC5B-9A83DDA76F41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17DA-E1AA-4A19-9DCA-97316F9D2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63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10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77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31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4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93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78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2767685"/>
            <a:ext cx="4500000" cy="1588127"/>
          </a:xfrm>
        </p:spPr>
        <p:txBody>
          <a:bodyPr anchor="b">
            <a:spAutoFit/>
          </a:bodyPr>
          <a:lstStyle>
            <a:lvl1pPr algn="l">
              <a:defRPr lang="cs-CZ" dirty="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4355812"/>
            <a:ext cx="4500000" cy="757130"/>
          </a:xfrm>
        </p:spPr>
        <p:txBody>
          <a:bodyPr>
            <a:spAutoFit/>
          </a:bodyPr>
          <a:lstStyle>
            <a:lvl1pPr marL="0" indent="0" algn="l">
              <a:buNone/>
              <a:defRPr lang="cs-CZ" sz="2400" b="1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34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Foto + 4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436634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A9993C-2225-F247-E00B-BC2CFF623B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20000" y="3436633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5510-CA69-C1F3-E88B-1A6B91D42A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600000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595BC0-6F07-8204-F067-9E4988A7151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591" y="3435923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F845028-9E30-67DA-9958-700C10291D2D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079500" y="1079500"/>
            <a:ext cx="2160588" cy="21605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382A44B4-3A80-5862-A629-B052C97E8CA6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600000" y="1079412"/>
            <a:ext cx="2160588" cy="21605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C5B1EA4-FF74-A9BE-FCFC-D0FBCD38E8D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120000" y="1079412"/>
            <a:ext cx="2160588" cy="21605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76CFD83F-79AE-10AB-A04B-0FF7836549D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8640297" y="1079412"/>
            <a:ext cx="2160588" cy="21605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37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cela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82771-AB32-C8D4-6C1B-768ABC9B13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373601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183920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83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dikace N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>
            <a:extLst>
              <a:ext uri="{FF2B5EF4-FFF2-40B4-BE49-F238E27FC236}">
                <a16:creationId xmlns:a16="http://schemas.microsoft.com/office/drawing/2014/main" id="{DDAD68AC-39CE-063A-604C-C5D0F0246FD1}"/>
              </a:ext>
            </a:extLst>
          </p:cNvPr>
          <p:cNvSpPr txBox="1">
            <a:spLocks/>
          </p:cNvSpPr>
          <p:nvPr userDrawn="1"/>
        </p:nvSpPr>
        <p:spPr>
          <a:xfrm>
            <a:off x="2783632" y="6165304"/>
            <a:ext cx="662473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Podpořeno z projektu Vzdělávání na UP 22+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edUP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NPO_UPOL_MSMT-16589/2022.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3A3E98B9-D283-C925-E0A7-5F64E65E57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088130" y="2420887"/>
            <a:ext cx="4015740" cy="1520190"/>
            <a:chOff x="1720" y="814"/>
            <a:chExt cx="2108" cy="798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A81765AF-85BC-CD0B-F780-F29928E9D32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814"/>
              <a:ext cx="2108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FABDE211-1CFB-5AA4-BB91-C63B5A43EF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3" y="814"/>
              <a:ext cx="10" cy="79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2324AD2-86C2-63CE-C9B0-0D5E16265E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3" y="849"/>
              <a:ext cx="74" cy="117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E9662CC-C327-A684-9A31-0F897E7D62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0" y="886"/>
              <a:ext cx="70" cy="82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12A2F67-B9C1-E976-07D3-350E9870B5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5" y="841"/>
              <a:ext cx="88" cy="127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0DC72B03-DDE7-D976-811A-DD0B749A69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1" y="886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22F5B7F-52A2-6B25-5874-EEE5408214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" y="886"/>
              <a:ext cx="79" cy="123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0557532F-4C5C-E354-24A8-29CED4A86C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0" y="886"/>
              <a:ext cx="80" cy="82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F97D7F7C-1CC2-45B1-DCDC-EE48254EC9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3" y="886"/>
              <a:ext cx="79" cy="123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6F83DACC-3C38-BDA7-6727-8CD52E5752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53" y="850"/>
              <a:ext cx="23" cy="116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66085FE3-F346-1D8D-CE04-CD5A3676B1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5" y="886"/>
              <a:ext cx="63" cy="82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1FAA1D98-029A-C1D4-2B96-F3D0873E6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5" y="841"/>
              <a:ext cx="74" cy="125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FA16FB4C-191F-9507-4A3C-E211D87CB8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55" y="844"/>
              <a:ext cx="76" cy="124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2EC5063F-D58F-4C6C-718A-E2EC80E16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3" y="1038"/>
              <a:ext cx="59" cy="122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33BA47CF-0594-90E3-DDA8-ACF6366F0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2" y="1081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D8855896-7DD0-1FEE-1E65-C99D4DEA8E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3" y="1036"/>
              <a:ext cx="75" cy="124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81D9EC6E-4010-A944-8CC7-3DA1E92EA9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2" y="1081"/>
              <a:ext cx="82" cy="82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88DD8649-D007-28A0-2B4A-59D57162D5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0" y="1036"/>
              <a:ext cx="18" cy="124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B1EF9A24-DBFA-9C11-3F66-D73CABD329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6" y="1056"/>
              <a:ext cx="59" cy="107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4D247662-DAD1-3AB4-2931-8C25BAD31E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5" y="1081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64C966AE-1C2E-7960-410D-82DC5340C8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966"/>
              <a:ext cx="487" cy="496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rgbClr val="E4A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96114CF2-15CA-1EE8-81D3-4A8CAAC01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390"/>
              <a:ext cx="66" cy="87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AA4D9010-415B-F8E5-91E3-FFB0D7FE5C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2" y="1417"/>
              <a:ext cx="61" cy="58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5B57EAA3-08D5-CDBB-6A71-07E9932A36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90" y="1390"/>
              <a:ext cx="16" cy="85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9139351E-2232-2E28-E86A-A06391BA17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4" y="1418"/>
              <a:ext cx="57" cy="58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260DA7A1-636C-5E6B-EB46-7E98A41212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6" y="1417"/>
              <a:ext cx="51" cy="6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4048133B-F98E-6319-6161-FCE8F5852C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2" y="1417"/>
              <a:ext cx="50" cy="58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2A6058FD-A8DE-F7BE-BC5B-9678B077D8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4" y="1418"/>
              <a:ext cx="49" cy="57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3074BCE5-B08B-7FBB-2ACE-668F2EF13A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3" y="1390"/>
              <a:ext cx="17" cy="85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E82CD4CC-38F1-711E-6495-DB4BF0B4F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1398"/>
              <a:ext cx="43" cy="79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61461D4-0B04-397E-3E33-31962B1AD8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18" y="1417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D3FFD88A-C1BC-E273-4232-AD83DAFCBA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" y="1389"/>
              <a:ext cx="55" cy="86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C0968B36-8FDB-E045-39BB-187F2035F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5" y="1417"/>
              <a:ext cx="57" cy="6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E963A9B5-FC10-E96A-7A83-174F3EB5F4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1" y="1383"/>
              <a:ext cx="13" cy="92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B5293556-4726-2524-7737-5C515EA337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6" y="1417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09316612-8BED-B96B-6581-D608BFDC59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7" y="1417"/>
              <a:ext cx="47" cy="6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075AA0AD-2A28-872B-010C-CA81221BE9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4" y="1383"/>
              <a:ext cx="55" cy="92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4A358E52-CF03-CD5C-FCCF-B9B81F6C8E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0" y="1385"/>
              <a:ext cx="51" cy="92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18856636-2DF9-9190-BBC9-44FA6E8EA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4" y="1383"/>
              <a:ext cx="52" cy="92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0731A85F-A06B-4E8F-FCAC-F5ED0D1165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0" y="1417"/>
              <a:ext cx="58" cy="6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EFE10289-981B-7D09-7B77-5E0C0289A1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8" y="1549"/>
              <a:ext cx="57" cy="58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id="{310B7706-60F7-43E2-6817-FA95BC64DD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4" y="1519"/>
              <a:ext cx="86" cy="89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638FFF7D-C3EA-A35F-3BD2-1FF9730B59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2" y="1514"/>
              <a:ext cx="13" cy="92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34909215-9BF5-B522-6B10-3EA3429CD7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49" y="1548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F09099F3-1B6A-77FF-E06C-1C101A935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2" y="1548"/>
              <a:ext cx="94" cy="58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8CA8D183-AB11-5548-CDEF-A08965BB8F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9" y="1548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5CEB062A-9273-FEF5-AE63-82C07A23B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2" y="1548"/>
              <a:ext cx="61" cy="6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64524AD9-61A1-9531-E942-A608E14C1B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8" y="1548"/>
              <a:ext cx="46" cy="6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D0FFF82-C47B-68EF-970E-75A72F34B9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2" y="1521"/>
              <a:ext cx="17" cy="85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99B3412-973F-B49B-2DBB-2F9C6D871B9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43979" y="5157192"/>
            <a:ext cx="6304043" cy="701731"/>
            <a:chOff x="3341607" y="5350614"/>
            <a:chExt cx="5446652" cy="606291"/>
          </a:xfrm>
        </p:grpSpPr>
        <p:grpSp>
          <p:nvGrpSpPr>
            <p:cNvPr id="70" name="Group 55">
              <a:extLst>
                <a:ext uri="{FF2B5EF4-FFF2-40B4-BE49-F238E27FC236}">
                  <a16:creationId xmlns:a16="http://schemas.microsoft.com/office/drawing/2014/main" id="{9A0150C2-4F5E-F37E-E8A0-B0CB5C89585B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5621238" y="5368641"/>
              <a:ext cx="1395983" cy="588264"/>
              <a:chOff x="3994" y="810"/>
              <a:chExt cx="2748" cy="1158"/>
            </a:xfrm>
          </p:grpSpPr>
          <p:sp>
            <p:nvSpPr>
              <p:cNvPr id="252" name="AutoShape 54">
                <a:extLst>
                  <a:ext uri="{FF2B5EF4-FFF2-40B4-BE49-F238E27FC236}">
                    <a16:creationId xmlns:a16="http://schemas.microsoft.com/office/drawing/2014/main" id="{75A0239A-9846-BF22-178A-36DB8019B57E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94" y="810"/>
                <a:ext cx="2748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3" name="Freeform 56">
                <a:extLst>
                  <a:ext uri="{FF2B5EF4-FFF2-40B4-BE49-F238E27FC236}">
                    <a16:creationId xmlns:a16="http://schemas.microsoft.com/office/drawing/2014/main" id="{9C3AFAE7-2C6B-19DF-6520-223EBC22BE7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92" y="801"/>
                <a:ext cx="2750" cy="1167"/>
              </a:xfrm>
              <a:custGeom>
                <a:avLst/>
                <a:gdLst>
                  <a:gd name="T0" fmla="*/ 2856 w 12112"/>
                  <a:gd name="T1" fmla="*/ 637 h 5116"/>
                  <a:gd name="T2" fmla="*/ 1979 w 12112"/>
                  <a:gd name="T3" fmla="*/ 711 h 5116"/>
                  <a:gd name="T4" fmla="*/ 2489 w 12112"/>
                  <a:gd name="T5" fmla="*/ 872 h 5116"/>
                  <a:gd name="T6" fmla="*/ 3207 w 12112"/>
                  <a:gd name="T7" fmla="*/ 934 h 5116"/>
                  <a:gd name="T8" fmla="*/ 1620 w 12112"/>
                  <a:gd name="T9" fmla="*/ 1013 h 5116"/>
                  <a:gd name="T10" fmla="*/ 1216 w 12112"/>
                  <a:gd name="T11" fmla="*/ 1248 h 5116"/>
                  <a:gd name="T12" fmla="*/ 929 w 12112"/>
                  <a:gd name="T13" fmla="*/ 1299 h 5116"/>
                  <a:gd name="T14" fmla="*/ 4474 w 12112"/>
                  <a:gd name="T15" fmla="*/ 1406 h 5116"/>
                  <a:gd name="T16" fmla="*/ 531 w 12112"/>
                  <a:gd name="T17" fmla="*/ 1478 h 5116"/>
                  <a:gd name="T18" fmla="*/ 4715 w 12112"/>
                  <a:gd name="T19" fmla="*/ 1569 h 5116"/>
                  <a:gd name="T20" fmla="*/ 4038 w 12112"/>
                  <a:gd name="T21" fmla="*/ 1672 h 5116"/>
                  <a:gd name="T22" fmla="*/ 236 w 12112"/>
                  <a:gd name="T23" fmla="*/ 1706 h 5116"/>
                  <a:gd name="T24" fmla="*/ 112 w 12112"/>
                  <a:gd name="T25" fmla="*/ 1699 h 5116"/>
                  <a:gd name="T26" fmla="*/ 4316 w 12112"/>
                  <a:gd name="T27" fmla="*/ 1811 h 5116"/>
                  <a:gd name="T28" fmla="*/ 4160 w 12112"/>
                  <a:gd name="T29" fmla="*/ 1905 h 5116"/>
                  <a:gd name="T30" fmla="*/ 5223 w 12112"/>
                  <a:gd name="T31" fmla="*/ 1903 h 5116"/>
                  <a:gd name="T32" fmla="*/ 5561 w 12112"/>
                  <a:gd name="T33" fmla="*/ 1974 h 5116"/>
                  <a:gd name="T34" fmla="*/ 5971 w 12112"/>
                  <a:gd name="T35" fmla="*/ 2013 h 5116"/>
                  <a:gd name="T36" fmla="*/ 275 w 12112"/>
                  <a:gd name="T37" fmla="*/ 2132 h 5116"/>
                  <a:gd name="T38" fmla="*/ 385 w 12112"/>
                  <a:gd name="T39" fmla="*/ 2260 h 5116"/>
                  <a:gd name="T40" fmla="*/ 274 w 12112"/>
                  <a:gd name="T41" fmla="*/ 2585 h 5116"/>
                  <a:gd name="T42" fmla="*/ 6270 w 12112"/>
                  <a:gd name="T43" fmla="*/ 2585 h 5116"/>
                  <a:gd name="T44" fmla="*/ 6023 w 12112"/>
                  <a:gd name="T45" fmla="*/ 2792 h 5116"/>
                  <a:gd name="T46" fmla="*/ 5801 w 12112"/>
                  <a:gd name="T47" fmla="*/ 2944 h 5116"/>
                  <a:gd name="T48" fmla="*/ 676 w 12112"/>
                  <a:gd name="T49" fmla="*/ 2913 h 5116"/>
                  <a:gd name="T50" fmla="*/ 886 w 12112"/>
                  <a:gd name="T51" fmla="*/ 3134 h 5116"/>
                  <a:gd name="T52" fmla="*/ 5601 w 12112"/>
                  <a:gd name="T53" fmla="*/ 3355 h 5116"/>
                  <a:gd name="T54" fmla="*/ 1224 w 12112"/>
                  <a:gd name="T55" fmla="*/ 3543 h 5116"/>
                  <a:gd name="T56" fmla="*/ 3138 w 12112"/>
                  <a:gd name="T57" fmla="*/ 3532 h 5116"/>
                  <a:gd name="T58" fmla="*/ 2622 w 12112"/>
                  <a:gd name="T59" fmla="*/ 3617 h 5116"/>
                  <a:gd name="T60" fmla="*/ 1465 w 12112"/>
                  <a:gd name="T61" fmla="*/ 3591 h 5116"/>
                  <a:gd name="T62" fmla="*/ 4940 w 12112"/>
                  <a:gd name="T63" fmla="*/ 3695 h 5116"/>
                  <a:gd name="T64" fmla="*/ 4815 w 12112"/>
                  <a:gd name="T65" fmla="*/ 3817 h 5116"/>
                  <a:gd name="T66" fmla="*/ 2619 w 12112"/>
                  <a:gd name="T67" fmla="*/ 3813 h 5116"/>
                  <a:gd name="T68" fmla="*/ 4298 w 12112"/>
                  <a:gd name="T69" fmla="*/ 3935 h 5116"/>
                  <a:gd name="T70" fmla="*/ 4582 w 12112"/>
                  <a:gd name="T71" fmla="*/ 3888 h 5116"/>
                  <a:gd name="T72" fmla="*/ 2440 w 12112"/>
                  <a:gd name="T73" fmla="*/ 4090 h 5116"/>
                  <a:gd name="T74" fmla="*/ 2264 w 12112"/>
                  <a:gd name="T75" fmla="*/ 4192 h 5116"/>
                  <a:gd name="T76" fmla="*/ 748 w 12112"/>
                  <a:gd name="T77" fmla="*/ 3699 h 5116"/>
                  <a:gd name="T78" fmla="*/ 3549 w 12112"/>
                  <a:gd name="T79" fmla="*/ 5116 h 5116"/>
                  <a:gd name="T80" fmla="*/ 3446 w 12112"/>
                  <a:gd name="T81" fmla="*/ 2577 h 5116"/>
                  <a:gd name="T82" fmla="*/ 3847 w 12112"/>
                  <a:gd name="T83" fmla="*/ 448 h 5116"/>
                  <a:gd name="T84" fmla="*/ 7826 w 12112"/>
                  <a:gd name="T85" fmla="*/ 642 h 5116"/>
                  <a:gd name="T86" fmla="*/ 8165 w 12112"/>
                  <a:gd name="T87" fmla="*/ 871 h 5116"/>
                  <a:gd name="T88" fmla="*/ 8193 w 12112"/>
                  <a:gd name="T89" fmla="*/ 1132 h 5116"/>
                  <a:gd name="T90" fmla="*/ 8690 w 12112"/>
                  <a:gd name="T91" fmla="*/ 964 h 5116"/>
                  <a:gd name="T92" fmla="*/ 9574 w 12112"/>
                  <a:gd name="T93" fmla="*/ 1450 h 5116"/>
                  <a:gd name="T94" fmla="*/ 10275 w 12112"/>
                  <a:gd name="T95" fmla="*/ 1292 h 5116"/>
                  <a:gd name="T96" fmla="*/ 10801 w 12112"/>
                  <a:gd name="T97" fmla="*/ 597 h 5116"/>
                  <a:gd name="T98" fmla="*/ 11595 w 12112"/>
                  <a:gd name="T99" fmla="*/ 1191 h 5116"/>
                  <a:gd name="T100" fmla="*/ 12112 w 12112"/>
                  <a:gd name="T101" fmla="*/ 678 h 5116"/>
                  <a:gd name="T102" fmla="*/ 7137 w 12112"/>
                  <a:gd name="T103" fmla="*/ 2621 h 5116"/>
                  <a:gd name="T104" fmla="*/ 7371 w 12112"/>
                  <a:gd name="T105" fmla="*/ 2970 h 5116"/>
                  <a:gd name="T106" fmla="*/ 8418 w 12112"/>
                  <a:gd name="T107" fmla="*/ 2845 h 5116"/>
                  <a:gd name="T108" fmla="*/ 8332 w 12112"/>
                  <a:gd name="T109" fmla="*/ 2561 h 5116"/>
                  <a:gd name="T110" fmla="*/ 8516 w 12112"/>
                  <a:gd name="T111" fmla="*/ 2885 h 5116"/>
                  <a:gd name="T112" fmla="*/ 9290 w 12112"/>
                  <a:gd name="T113" fmla="*/ 2591 h 5116"/>
                  <a:gd name="T114" fmla="*/ 7278 w 12112"/>
                  <a:gd name="T115" fmla="*/ 4308 h 5116"/>
                  <a:gd name="T116" fmla="*/ 7981 w 12112"/>
                  <a:gd name="T117" fmla="*/ 4180 h 5116"/>
                  <a:gd name="T118" fmla="*/ 8629 w 12112"/>
                  <a:gd name="T119" fmla="*/ 4278 h 5116"/>
                  <a:gd name="T120" fmla="*/ 8863 w 12112"/>
                  <a:gd name="T121" fmla="*/ 3907 h 5116"/>
                  <a:gd name="T122" fmla="*/ 9780 w 12112"/>
                  <a:gd name="T123" fmla="*/ 3591 h 5116"/>
                  <a:gd name="T124" fmla="*/ 11448 w 12112"/>
                  <a:gd name="T125" fmla="*/ 4557 h 5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12" h="5116">
                    <a:moveTo>
                      <a:pt x="2641" y="717"/>
                    </a:moveTo>
                    <a:cubicBezTo>
                      <a:pt x="2611" y="701"/>
                      <a:pt x="2600" y="665"/>
                      <a:pt x="2615" y="635"/>
                    </a:cubicBezTo>
                    <a:cubicBezTo>
                      <a:pt x="2630" y="605"/>
                      <a:pt x="2667" y="594"/>
                      <a:pt x="2696" y="609"/>
                    </a:cubicBezTo>
                    <a:cubicBezTo>
                      <a:pt x="2726" y="624"/>
                      <a:pt x="2738" y="661"/>
                      <a:pt x="2722" y="691"/>
                    </a:cubicBezTo>
                    <a:lnTo>
                      <a:pt x="2722" y="691"/>
                    </a:lnTo>
                    <a:cubicBezTo>
                      <a:pt x="2712" y="711"/>
                      <a:pt x="2691" y="723"/>
                      <a:pt x="2669" y="723"/>
                    </a:cubicBezTo>
                    <a:cubicBezTo>
                      <a:pt x="2659" y="723"/>
                      <a:pt x="2650" y="721"/>
                      <a:pt x="2641" y="717"/>
                    </a:cubicBezTo>
                    <a:close/>
                    <a:moveTo>
                      <a:pt x="2840" y="721"/>
                    </a:moveTo>
                    <a:lnTo>
                      <a:pt x="2840" y="721"/>
                    </a:lnTo>
                    <a:cubicBezTo>
                      <a:pt x="2821" y="693"/>
                      <a:pt x="2828" y="656"/>
                      <a:pt x="2856" y="637"/>
                    </a:cubicBezTo>
                    <a:cubicBezTo>
                      <a:pt x="2884" y="619"/>
                      <a:pt x="2921" y="626"/>
                      <a:pt x="2940" y="654"/>
                    </a:cubicBezTo>
                    <a:cubicBezTo>
                      <a:pt x="2958" y="681"/>
                      <a:pt x="2951" y="719"/>
                      <a:pt x="2923" y="737"/>
                    </a:cubicBezTo>
                    <a:cubicBezTo>
                      <a:pt x="2913" y="744"/>
                      <a:pt x="2901" y="747"/>
                      <a:pt x="2890" y="747"/>
                    </a:cubicBezTo>
                    <a:cubicBezTo>
                      <a:pt x="2870" y="747"/>
                      <a:pt x="2851" y="738"/>
                      <a:pt x="2840" y="721"/>
                    </a:cubicBezTo>
                    <a:close/>
                    <a:moveTo>
                      <a:pt x="1979" y="711"/>
                    </a:moveTo>
                    <a:cubicBezTo>
                      <a:pt x="1971" y="679"/>
                      <a:pt x="1990" y="646"/>
                      <a:pt x="2022" y="638"/>
                    </a:cubicBezTo>
                    <a:cubicBezTo>
                      <a:pt x="2055" y="630"/>
                      <a:pt x="2088" y="649"/>
                      <a:pt x="2096" y="682"/>
                    </a:cubicBezTo>
                    <a:cubicBezTo>
                      <a:pt x="2104" y="714"/>
                      <a:pt x="2084" y="747"/>
                      <a:pt x="2052" y="755"/>
                    </a:cubicBezTo>
                    <a:cubicBezTo>
                      <a:pt x="2047" y="756"/>
                      <a:pt x="2042" y="757"/>
                      <a:pt x="2037" y="757"/>
                    </a:cubicBezTo>
                    <a:cubicBezTo>
                      <a:pt x="2010" y="757"/>
                      <a:pt x="1986" y="739"/>
                      <a:pt x="1979" y="711"/>
                    </a:cubicBezTo>
                    <a:close/>
                    <a:moveTo>
                      <a:pt x="2229" y="753"/>
                    </a:moveTo>
                    <a:cubicBezTo>
                      <a:pt x="2208" y="727"/>
                      <a:pt x="2212" y="689"/>
                      <a:pt x="2238" y="668"/>
                    </a:cubicBezTo>
                    <a:cubicBezTo>
                      <a:pt x="2264" y="647"/>
                      <a:pt x="2302" y="651"/>
                      <a:pt x="2323" y="676"/>
                    </a:cubicBezTo>
                    <a:cubicBezTo>
                      <a:pt x="2344" y="703"/>
                      <a:pt x="2340" y="740"/>
                      <a:pt x="2314" y="762"/>
                    </a:cubicBezTo>
                    <a:cubicBezTo>
                      <a:pt x="2303" y="770"/>
                      <a:pt x="2290" y="775"/>
                      <a:pt x="2276" y="775"/>
                    </a:cubicBezTo>
                    <a:cubicBezTo>
                      <a:pt x="2259" y="775"/>
                      <a:pt x="2241" y="767"/>
                      <a:pt x="2229" y="753"/>
                    </a:cubicBezTo>
                    <a:close/>
                    <a:moveTo>
                      <a:pt x="2409" y="844"/>
                    </a:moveTo>
                    <a:cubicBezTo>
                      <a:pt x="2394" y="814"/>
                      <a:pt x="2407" y="778"/>
                      <a:pt x="2437" y="763"/>
                    </a:cubicBezTo>
                    <a:cubicBezTo>
                      <a:pt x="2467" y="749"/>
                      <a:pt x="2503" y="762"/>
                      <a:pt x="2518" y="792"/>
                    </a:cubicBezTo>
                    <a:cubicBezTo>
                      <a:pt x="2532" y="822"/>
                      <a:pt x="2519" y="858"/>
                      <a:pt x="2489" y="872"/>
                    </a:cubicBezTo>
                    <a:cubicBezTo>
                      <a:pt x="2481" y="876"/>
                      <a:pt x="2472" y="878"/>
                      <a:pt x="2463" y="878"/>
                    </a:cubicBezTo>
                    <a:cubicBezTo>
                      <a:pt x="2441" y="878"/>
                      <a:pt x="2419" y="866"/>
                      <a:pt x="2409" y="844"/>
                    </a:cubicBezTo>
                    <a:close/>
                    <a:moveTo>
                      <a:pt x="1807" y="855"/>
                    </a:moveTo>
                    <a:cubicBezTo>
                      <a:pt x="1801" y="822"/>
                      <a:pt x="1823" y="791"/>
                      <a:pt x="1856" y="785"/>
                    </a:cubicBezTo>
                    <a:cubicBezTo>
                      <a:pt x="1889" y="780"/>
                      <a:pt x="1920" y="802"/>
                      <a:pt x="1926" y="835"/>
                    </a:cubicBezTo>
                    <a:cubicBezTo>
                      <a:pt x="1931" y="868"/>
                      <a:pt x="1909" y="899"/>
                      <a:pt x="1876" y="904"/>
                    </a:cubicBezTo>
                    <a:cubicBezTo>
                      <a:pt x="1873" y="905"/>
                      <a:pt x="1870" y="905"/>
                      <a:pt x="1866" y="905"/>
                    </a:cubicBezTo>
                    <a:cubicBezTo>
                      <a:pt x="1837" y="905"/>
                      <a:pt x="1812" y="884"/>
                      <a:pt x="1807" y="855"/>
                    </a:cubicBezTo>
                    <a:close/>
                    <a:moveTo>
                      <a:pt x="3236" y="1015"/>
                    </a:moveTo>
                    <a:cubicBezTo>
                      <a:pt x="3206" y="1000"/>
                      <a:pt x="3193" y="964"/>
                      <a:pt x="3207" y="934"/>
                    </a:cubicBezTo>
                    <a:cubicBezTo>
                      <a:pt x="3221" y="904"/>
                      <a:pt x="3257" y="891"/>
                      <a:pt x="3287" y="905"/>
                    </a:cubicBezTo>
                    <a:cubicBezTo>
                      <a:pt x="3318" y="920"/>
                      <a:pt x="3330" y="956"/>
                      <a:pt x="3316" y="986"/>
                    </a:cubicBezTo>
                    <a:cubicBezTo>
                      <a:pt x="3306" y="1008"/>
                      <a:pt x="3284" y="1020"/>
                      <a:pt x="3262" y="1020"/>
                    </a:cubicBezTo>
                    <a:cubicBezTo>
                      <a:pt x="3253" y="1020"/>
                      <a:pt x="3244" y="1019"/>
                      <a:pt x="3236" y="1015"/>
                    </a:cubicBezTo>
                    <a:close/>
                    <a:moveTo>
                      <a:pt x="1620" y="1013"/>
                    </a:moveTo>
                    <a:cubicBezTo>
                      <a:pt x="1597" y="989"/>
                      <a:pt x="1598" y="950"/>
                      <a:pt x="1622" y="927"/>
                    </a:cubicBezTo>
                    <a:cubicBezTo>
                      <a:pt x="1646" y="904"/>
                      <a:pt x="1684" y="905"/>
                      <a:pt x="1707" y="929"/>
                    </a:cubicBezTo>
                    <a:cubicBezTo>
                      <a:pt x="1730" y="954"/>
                      <a:pt x="1729" y="992"/>
                      <a:pt x="1705" y="1015"/>
                    </a:cubicBezTo>
                    <a:cubicBezTo>
                      <a:pt x="1693" y="1026"/>
                      <a:pt x="1678" y="1031"/>
                      <a:pt x="1663" y="1031"/>
                    </a:cubicBezTo>
                    <a:cubicBezTo>
                      <a:pt x="1647" y="1031"/>
                      <a:pt x="1631" y="1025"/>
                      <a:pt x="1620" y="1013"/>
                    </a:cubicBezTo>
                    <a:close/>
                    <a:moveTo>
                      <a:pt x="3439" y="1162"/>
                    </a:moveTo>
                    <a:cubicBezTo>
                      <a:pt x="3413" y="1141"/>
                      <a:pt x="3408" y="1103"/>
                      <a:pt x="3429" y="1077"/>
                    </a:cubicBezTo>
                    <a:cubicBezTo>
                      <a:pt x="3449" y="1051"/>
                      <a:pt x="3487" y="1046"/>
                      <a:pt x="3514" y="1067"/>
                    </a:cubicBezTo>
                    <a:cubicBezTo>
                      <a:pt x="3540" y="1087"/>
                      <a:pt x="3545" y="1125"/>
                      <a:pt x="3524" y="1151"/>
                    </a:cubicBezTo>
                    <a:cubicBezTo>
                      <a:pt x="3512" y="1167"/>
                      <a:pt x="3494" y="1175"/>
                      <a:pt x="3477" y="1175"/>
                    </a:cubicBezTo>
                    <a:cubicBezTo>
                      <a:pt x="3463" y="1175"/>
                      <a:pt x="3450" y="1170"/>
                      <a:pt x="3439" y="1162"/>
                    </a:cubicBezTo>
                    <a:close/>
                    <a:moveTo>
                      <a:pt x="1133" y="1229"/>
                    </a:moveTo>
                    <a:cubicBezTo>
                      <a:pt x="1115" y="1201"/>
                      <a:pt x="1124" y="1163"/>
                      <a:pt x="1152" y="1146"/>
                    </a:cubicBezTo>
                    <a:cubicBezTo>
                      <a:pt x="1181" y="1128"/>
                      <a:pt x="1218" y="1137"/>
                      <a:pt x="1236" y="1165"/>
                    </a:cubicBezTo>
                    <a:cubicBezTo>
                      <a:pt x="1253" y="1194"/>
                      <a:pt x="1244" y="1231"/>
                      <a:pt x="1216" y="1248"/>
                    </a:cubicBezTo>
                    <a:cubicBezTo>
                      <a:pt x="1206" y="1255"/>
                      <a:pt x="1195" y="1257"/>
                      <a:pt x="1184" y="1257"/>
                    </a:cubicBezTo>
                    <a:cubicBezTo>
                      <a:pt x="1164" y="1257"/>
                      <a:pt x="1144" y="1247"/>
                      <a:pt x="1133" y="1229"/>
                    </a:cubicBezTo>
                    <a:close/>
                    <a:moveTo>
                      <a:pt x="3812" y="1265"/>
                    </a:moveTo>
                    <a:cubicBezTo>
                      <a:pt x="3788" y="1241"/>
                      <a:pt x="3788" y="1203"/>
                      <a:pt x="3812" y="1179"/>
                    </a:cubicBezTo>
                    <a:cubicBezTo>
                      <a:pt x="3835" y="1156"/>
                      <a:pt x="3874" y="1156"/>
                      <a:pt x="3897" y="1180"/>
                    </a:cubicBezTo>
                    <a:cubicBezTo>
                      <a:pt x="3921" y="1203"/>
                      <a:pt x="3920" y="1241"/>
                      <a:pt x="3897" y="1265"/>
                    </a:cubicBezTo>
                    <a:cubicBezTo>
                      <a:pt x="3885" y="1277"/>
                      <a:pt x="3870" y="1283"/>
                      <a:pt x="3854" y="1283"/>
                    </a:cubicBezTo>
                    <a:cubicBezTo>
                      <a:pt x="3839" y="1283"/>
                      <a:pt x="3823" y="1277"/>
                      <a:pt x="3812" y="1265"/>
                    </a:cubicBezTo>
                    <a:close/>
                    <a:moveTo>
                      <a:pt x="917" y="1383"/>
                    </a:moveTo>
                    <a:cubicBezTo>
                      <a:pt x="897" y="1357"/>
                      <a:pt x="902" y="1319"/>
                      <a:pt x="929" y="1299"/>
                    </a:cubicBezTo>
                    <a:cubicBezTo>
                      <a:pt x="955" y="1279"/>
                      <a:pt x="993" y="1284"/>
                      <a:pt x="1013" y="1311"/>
                    </a:cubicBezTo>
                    <a:cubicBezTo>
                      <a:pt x="1033" y="1337"/>
                      <a:pt x="1028" y="1375"/>
                      <a:pt x="1001" y="1395"/>
                    </a:cubicBezTo>
                    <a:cubicBezTo>
                      <a:pt x="990" y="1404"/>
                      <a:pt x="978" y="1407"/>
                      <a:pt x="965" y="1407"/>
                    </a:cubicBezTo>
                    <a:cubicBezTo>
                      <a:pt x="947" y="1407"/>
                      <a:pt x="929" y="1399"/>
                      <a:pt x="917" y="1383"/>
                    </a:cubicBezTo>
                    <a:close/>
                    <a:moveTo>
                      <a:pt x="4474" y="1406"/>
                    </a:moveTo>
                    <a:cubicBezTo>
                      <a:pt x="4470" y="1373"/>
                      <a:pt x="4494" y="1343"/>
                      <a:pt x="4527" y="1340"/>
                    </a:cubicBezTo>
                    <a:cubicBezTo>
                      <a:pt x="4561" y="1336"/>
                      <a:pt x="4591" y="1360"/>
                      <a:pt x="4594" y="1393"/>
                    </a:cubicBezTo>
                    <a:cubicBezTo>
                      <a:pt x="4597" y="1426"/>
                      <a:pt x="4573" y="1456"/>
                      <a:pt x="4540" y="1460"/>
                    </a:cubicBezTo>
                    <a:cubicBezTo>
                      <a:pt x="4538" y="1460"/>
                      <a:pt x="4536" y="1460"/>
                      <a:pt x="4534" y="1460"/>
                    </a:cubicBezTo>
                    <a:cubicBezTo>
                      <a:pt x="4503" y="1460"/>
                      <a:pt x="4477" y="1437"/>
                      <a:pt x="4474" y="1406"/>
                    </a:cubicBezTo>
                    <a:close/>
                    <a:moveTo>
                      <a:pt x="3785" y="1463"/>
                    </a:moveTo>
                    <a:lnTo>
                      <a:pt x="3785" y="1463"/>
                    </a:lnTo>
                    <a:cubicBezTo>
                      <a:pt x="3762" y="1439"/>
                      <a:pt x="3763" y="1401"/>
                      <a:pt x="3787" y="1378"/>
                    </a:cubicBezTo>
                    <a:cubicBezTo>
                      <a:pt x="3811" y="1355"/>
                      <a:pt x="3849" y="1355"/>
                      <a:pt x="3872" y="1380"/>
                    </a:cubicBezTo>
                    <a:cubicBezTo>
                      <a:pt x="3896" y="1404"/>
                      <a:pt x="3895" y="1442"/>
                      <a:pt x="3871" y="1465"/>
                    </a:cubicBezTo>
                    <a:cubicBezTo>
                      <a:pt x="3859" y="1476"/>
                      <a:pt x="3844" y="1482"/>
                      <a:pt x="3829" y="1482"/>
                    </a:cubicBezTo>
                    <a:cubicBezTo>
                      <a:pt x="3813" y="1482"/>
                      <a:pt x="3797" y="1476"/>
                      <a:pt x="3785" y="1463"/>
                    </a:cubicBezTo>
                    <a:close/>
                    <a:moveTo>
                      <a:pt x="415" y="1511"/>
                    </a:moveTo>
                    <a:cubicBezTo>
                      <a:pt x="406" y="1479"/>
                      <a:pt x="425" y="1446"/>
                      <a:pt x="457" y="1437"/>
                    </a:cubicBezTo>
                    <a:cubicBezTo>
                      <a:pt x="489" y="1427"/>
                      <a:pt x="522" y="1446"/>
                      <a:pt x="531" y="1478"/>
                    </a:cubicBezTo>
                    <a:cubicBezTo>
                      <a:pt x="541" y="1510"/>
                      <a:pt x="522" y="1544"/>
                      <a:pt x="490" y="1553"/>
                    </a:cubicBezTo>
                    <a:cubicBezTo>
                      <a:pt x="485" y="1554"/>
                      <a:pt x="479" y="1555"/>
                      <a:pt x="473" y="1555"/>
                    </a:cubicBezTo>
                    <a:cubicBezTo>
                      <a:pt x="447" y="1555"/>
                      <a:pt x="423" y="1538"/>
                      <a:pt x="415" y="1511"/>
                    </a:cubicBezTo>
                    <a:close/>
                    <a:moveTo>
                      <a:pt x="4715" y="1569"/>
                    </a:moveTo>
                    <a:lnTo>
                      <a:pt x="4715" y="1569"/>
                    </a:lnTo>
                    <a:cubicBezTo>
                      <a:pt x="4691" y="1545"/>
                      <a:pt x="4692" y="1507"/>
                      <a:pt x="4716" y="1483"/>
                    </a:cubicBezTo>
                    <a:cubicBezTo>
                      <a:pt x="4740" y="1460"/>
                      <a:pt x="4778" y="1461"/>
                      <a:pt x="4801" y="1485"/>
                    </a:cubicBezTo>
                    <a:cubicBezTo>
                      <a:pt x="4825" y="1509"/>
                      <a:pt x="4824" y="1547"/>
                      <a:pt x="4800" y="1570"/>
                    </a:cubicBezTo>
                    <a:cubicBezTo>
                      <a:pt x="4788" y="1582"/>
                      <a:pt x="4773" y="1587"/>
                      <a:pt x="4758" y="1587"/>
                    </a:cubicBezTo>
                    <a:cubicBezTo>
                      <a:pt x="4742" y="1587"/>
                      <a:pt x="4726" y="1581"/>
                      <a:pt x="4715" y="1569"/>
                    </a:cubicBezTo>
                    <a:close/>
                    <a:moveTo>
                      <a:pt x="4930" y="1599"/>
                    </a:moveTo>
                    <a:cubicBezTo>
                      <a:pt x="4925" y="1566"/>
                      <a:pt x="4947" y="1535"/>
                      <a:pt x="4980" y="1530"/>
                    </a:cubicBezTo>
                    <a:cubicBezTo>
                      <a:pt x="5013" y="1525"/>
                      <a:pt x="5044" y="1547"/>
                      <a:pt x="5049" y="1580"/>
                    </a:cubicBezTo>
                    <a:cubicBezTo>
                      <a:pt x="5054" y="1613"/>
                      <a:pt x="5031" y="1644"/>
                      <a:pt x="4998" y="1649"/>
                    </a:cubicBezTo>
                    <a:cubicBezTo>
                      <a:pt x="4995" y="1650"/>
                      <a:pt x="4992" y="1650"/>
                      <a:pt x="4989" y="1650"/>
                    </a:cubicBezTo>
                    <a:cubicBezTo>
                      <a:pt x="4960" y="1650"/>
                      <a:pt x="4934" y="1628"/>
                      <a:pt x="4930" y="1599"/>
                    </a:cubicBezTo>
                    <a:close/>
                    <a:moveTo>
                      <a:pt x="3953" y="1659"/>
                    </a:moveTo>
                    <a:cubicBezTo>
                      <a:pt x="3933" y="1633"/>
                      <a:pt x="3939" y="1595"/>
                      <a:pt x="3966" y="1575"/>
                    </a:cubicBezTo>
                    <a:cubicBezTo>
                      <a:pt x="3992" y="1555"/>
                      <a:pt x="4030" y="1561"/>
                      <a:pt x="4050" y="1587"/>
                    </a:cubicBezTo>
                    <a:cubicBezTo>
                      <a:pt x="4070" y="1614"/>
                      <a:pt x="4064" y="1652"/>
                      <a:pt x="4038" y="1672"/>
                    </a:cubicBezTo>
                    <a:cubicBezTo>
                      <a:pt x="4027" y="1680"/>
                      <a:pt x="4014" y="1684"/>
                      <a:pt x="4002" y="1684"/>
                    </a:cubicBezTo>
                    <a:cubicBezTo>
                      <a:pt x="3983" y="1684"/>
                      <a:pt x="3965" y="1675"/>
                      <a:pt x="3953" y="1659"/>
                    </a:cubicBezTo>
                    <a:close/>
                    <a:moveTo>
                      <a:pt x="4477" y="1651"/>
                    </a:moveTo>
                    <a:lnTo>
                      <a:pt x="4477" y="1651"/>
                    </a:lnTo>
                    <a:cubicBezTo>
                      <a:pt x="4474" y="1618"/>
                      <a:pt x="4497" y="1588"/>
                      <a:pt x="4531" y="1585"/>
                    </a:cubicBezTo>
                    <a:cubicBezTo>
                      <a:pt x="4564" y="1581"/>
                      <a:pt x="4594" y="1605"/>
                      <a:pt x="4597" y="1638"/>
                    </a:cubicBezTo>
                    <a:cubicBezTo>
                      <a:pt x="4601" y="1671"/>
                      <a:pt x="4577" y="1701"/>
                      <a:pt x="4544" y="1705"/>
                    </a:cubicBezTo>
                    <a:cubicBezTo>
                      <a:pt x="4541" y="1705"/>
                      <a:pt x="4539" y="1705"/>
                      <a:pt x="4537" y="1705"/>
                    </a:cubicBezTo>
                    <a:cubicBezTo>
                      <a:pt x="4507" y="1705"/>
                      <a:pt x="4480" y="1682"/>
                      <a:pt x="4477" y="1651"/>
                    </a:cubicBezTo>
                    <a:close/>
                    <a:moveTo>
                      <a:pt x="236" y="1706"/>
                    </a:moveTo>
                    <a:cubicBezTo>
                      <a:pt x="209" y="1688"/>
                      <a:pt x="202" y="1650"/>
                      <a:pt x="221" y="1622"/>
                    </a:cubicBezTo>
                    <a:lnTo>
                      <a:pt x="221" y="1622"/>
                    </a:lnTo>
                    <a:cubicBezTo>
                      <a:pt x="240" y="1595"/>
                      <a:pt x="278" y="1588"/>
                      <a:pt x="305" y="1607"/>
                    </a:cubicBezTo>
                    <a:cubicBezTo>
                      <a:pt x="332" y="1626"/>
                      <a:pt x="339" y="1663"/>
                      <a:pt x="320" y="1691"/>
                    </a:cubicBezTo>
                    <a:cubicBezTo>
                      <a:pt x="309" y="1708"/>
                      <a:pt x="290" y="1717"/>
                      <a:pt x="271" y="1717"/>
                    </a:cubicBezTo>
                    <a:cubicBezTo>
                      <a:pt x="259" y="1717"/>
                      <a:pt x="247" y="1714"/>
                      <a:pt x="236" y="1706"/>
                    </a:cubicBezTo>
                    <a:close/>
                    <a:moveTo>
                      <a:pt x="27" y="1704"/>
                    </a:moveTo>
                    <a:cubicBezTo>
                      <a:pt x="2" y="1681"/>
                      <a:pt x="0" y="1643"/>
                      <a:pt x="22" y="1618"/>
                    </a:cubicBezTo>
                    <a:cubicBezTo>
                      <a:pt x="45" y="1594"/>
                      <a:pt x="83" y="1592"/>
                      <a:pt x="108" y="1614"/>
                    </a:cubicBezTo>
                    <a:cubicBezTo>
                      <a:pt x="133" y="1636"/>
                      <a:pt x="135" y="1675"/>
                      <a:pt x="112" y="1699"/>
                    </a:cubicBezTo>
                    <a:cubicBezTo>
                      <a:pt x="100" y="1712"/>
                      <a:pt x="84" y="1719"/>
                      <a:pt x="67" y="1719"/>
                    </a:cubicBezTo>
                    <a:cubicBezTo>
                      <a:pt x="53" y="1719"/>
                      <a:pt x="38" y="1714"/>
                      <a:pt x="27" y="1704"/>
                    </a:cubicBezTo>
                    <a:close/>
                    <a:moveTo>
                      <a:pt x="5047" y="1775"/>
                    </a:moveTo>
                    <a:lnTo>
                      <a:pt x="5047" y="1775"/>
                    </a:lnTo>
                    <a:cubicBezTo>
                      <a:pt x="5028" y="1747"/>
                      <a:pt x="5035" y="1710"/>
                      <a:pt x="5063" y="1691"/>
                    </a:cubicBezTo>
                    <a:cubicBezTo>
                      <a:pt x="5090" y="1672"/>
                      <a:pt x="5128" y="1679"/>
                      <a:pt x="5146" y="1707"/>
                    </a:cubicBezTo>
                    <a:cubicBezTo>
                      <a:pt x="5165" y="1735"/>
                      <a:pt x="5158" y="1772"/>
                      <a:pt x="5130" y="1791"/>
                    </a:cubicBezTo>
                    <a:cubicBezTo>
                      <a:pt x="5120" y="1798"/>
                      <a:pt x="5108" y="1801"/>
                      <a:pt x="5097" y="1801"/>
                    </a:cubicBezTo>
                    <a:cubicBezTo>
                      <a:pt x="5077" y="1801"/>
                      <a:pt x="5058" y="1792"/>
                      <a:pt x="5047" y="1775"/>
                    </a:cubicBezTo>
                    <a:close/>
                    <a:moveTo>
                      <a:pt x="4316" y="1811"/>
                    </a:moveTo>
                    <a:cubicBezTo>
                      <a:pt x="4290" y="1790"/>
                      <a:pt x="4286" y="1752"/>
                      <a:pt x="4307" y="1726"/>
                    </a:cubicBezTo>
                    <a:lnTo>
                      <a:pt x="4307" y="1726"/>
                    </a:lnTo>
                    <a:cubicBezTo>
                      <a:pt x="4328" y="1700"/>
                      <a:pt x="4367" y="1697"/>
                      <a:pt x="4392" y="1718"/>
                    </a:cubicBezTo>
                    <a:cubicBezTo>
                      <a:pt x="4418" y="1739"/>
                      <a:pt x="4422" y="1777"/>
                      <a:pt x="4401" y="1803"/>
                    </a:cubicBezTo>
                    <a:cubicBezTo>
                      <a:pt x="4389" y="1817"/>
                      <a:pt x="4371" y="1825"/>
                      <a:pt x="4354" y="1825"/>
                    </a:cubicBezTo>
                    <a:cubicBezTo>
                      <a:pt x="4340" y="1825"/>
                      <a:pt x="4327" y="1820"/>
                      <a:pt x="4316" y="1811"/>
                    </a:cubicBezTo>
                    <a:close/>
                    <a:moveTo>
                      <a:pt x="4076" y="1894"/>
                    </a:moveTo>
                    <a:cubicBezTo>
                      <a:pt x="4055" y="1867"/>
                      <a:pt x="4061" y="1829"/>
                      <a:pt x="4087" y="1809"/>
                    </a:cubicBezTo>
                    <a:cubicBezTo>
                      <a:pt x="4113" y="1789"/>
                      <a:pt x="4151" y="1794"/>
                      <a:pt x="4172" y="1821"/>
                    </a:cubicBezTo>
                    <a:cubicBezTo>
                      <a:pt x="4192" y="1847"/>
                      <a:pt x="4187" y="1885"/>
                      <a:pt x="4160" y="1905"/>
                    </a:cubicBezTo>
                    <a:cubicBezTo>
                      <a:pt x="4149" y="1914"/>
                      <a:pt x="4136" y="1918"/>
                      <a:pt x="4124" y="1918"/>
                    </a:cubicBezTo>
                    <a:cubicBezTo>
                      <a:pt x="4105" y="1918"/>
                      <a:pt x="4088" y="1910"/>
                      <a:pt x="4076" y="1894"/>
                    </a:cubicBezTo>
                    <a:close/>
                    <a:moveTo>
                      <a:pt x="84" y="1946"/>
                    </a:moveTo>
                    <a:cubicBezTo>
                      <a:pt x="60" y="1921"/>
                      <a:pt x="61" y="1883"/>
                      <a:pt x="85" y="1860"/>
                    </a:cubicBezTo>
                    <a:cubicBezTo>
                      <a:pt x="109" y="1837"/>
                      <a:pt x="147" y="1837"/>
                      <a:pt x="170" y="1861"/>
                    </a:cubicBezTo>
                    <a:cubicBezTo>
                      <a:pt x="193" y="1885"/>
                      <a:pt x="193" y="1923"/>
                      <a:pt x="169" y="1947"/>
                    </a:cubicBezTo>
                    <a:cubicBezTo>
                      <a:pt x="157" y="1958"/>
                      <a:pt x="142" y="1964"/>
                      <a:pt x="127" y="1964"/>
                    </a:cubicBezTo>
                    <a:cubicBezTo>
                      <a:pt x="111" y="1964"/>
                      <a:pt x="95" y="1958"/>
                      <a:pt x="84" y="1946"/>
                    </a:cubicBezTo>
                    <a:close/>
                    <a:moveTo>
                      <a:pt x="5220" y="1989"/>
                    </a:moveTo>
                    <a:cubicBezTo>
                      <a:pt x="5197" y="1964"/>
                      <a:pt x="5199" y="1926"/>
                      <a:pt x="5223" y="1903"/>
                    </a:cubicBezTo>
                    <a:cubicBezTo>
                      <a:pt x="5248" y="1881"/>
                      <a:pt x="5286" y="1882"/>
                      <a:pt x="5309" y="1907"/>
                    </a:cubicBezTo>
                    <a:cubicBezTo>
                      <a:pt x="5331" y="1931"/>
                      <a:pt x="5330" y="1969"/>
                      <a:pt x="5305" y="1992"/>
                    </a:cubicBezTo>
                    <a:cubicBezTo>
                      <a:pt x="5294" y="2003"/>
                      <a:pt x="5279" y="2008"/>
                      <a:pt x="5264" y="2008"/>
                    </a:cubicBezTo>
                    <a:cubicBezTo>
                      <a:pt x="5248" y="2008"/>
                      <a:pt x="5232" y="2001"/>
                      <a:pt x="5220" y="1989"/>
                    </a:cubicBezTo>
                    <a:close/>
                    <a:moveTo>
                      <a:pt x="5498" y="2032"/>
                    </a:moveTo>
                    <a:lnTo>
                      <a:pt x="5498" y="2032"/>
                    </a:lnTo>
                    <a:cubicBezTo>
                      <a:pt x="5465" y="2031"/>
                      <a:pt x="5439" y="2003"/>
                      <a:pt x="5440" y="1970"/>
                    </a:cubicBezTo>
                    <a:cubicBezTo>
                      <a:pt x="5441" y="1937"/>
                      <a:pt x="5468" y="1911"/>
                      <a:pt x="5502" y="1911"/>
                    </a:cubicBezTo>
                    <a:lnTo>
                      <a:pt x="5502" y="1911"/>
                    </a:lnTo>
                    <a:cubicBezTo>
                      <a:pt x="5535" y="1912"/>
                      <a:pt x="5561" y="1940"/>
                      <a:pt x="5561" y="1974"/>
                    </a:cubicBezTo>
                    <a:cubicBezTo>
                      <a:pt x="5560" y="2006"/>
                      <a:pt x="5533" y="2032"/>
                      <a:pt x="5500" y="2032"/>
                    </a:cubicBezTo>
                    <a:lnTo>
                      <a:pt x="5498" y="2032"/>
                    </a:lnTo>
                    <a:close/>
                    <a:moveTo>
                      <a:pt x="5746" y="2104"/>
                    </a:moveTo>
                    <a:cubicBezTo>
                      <a:pt x="5713" y="2099"/>
                      <a:pt x="5690" y="2068"/>
                      <a:pt x="5695" y="2035"/>
                    </a:cubicBezTo>
                    <a:cubicBezTo>
                      <a:pt x="5699" y="2002"/>
                      <a:pt x="5730" y="1979"/>
                      <a:pt x="5763" y="1984"/>
                    </a:cubicBezTo>
                    <a:cubicBezTo>
                      <a:pt x="5796" y="1989"/>
                      <a:pt x="5819" y="2019"/>
                      <a:pt x="5814" y="2052"/>
                    </a:cubicBezTo>
                    <a:cubicBezTo>
                      <a:pt x="5810" y="2083"/>
                      <a:pt x="5784" y="2104"/>
                      <a:pt x="5754" y="2104"/>
                    </a:cubicBezTo>
                    <a:cubicBezTo>
                      <a:pt x="5752" y="2104"/>
                      <a:pt x="5749" y="2104"/>
                      <a:pt x="5746" y="2104"/>
                    </a:cubicBezTo>
                    <a:close/>
                    <a:moveTo>
                      <a:pt x="5941" y="2094"/>
                    </a:moveTo>
                    <a:cubicBezTo>
                      <a:pt x="5928" y="2063"/>
                      <a:pt x="5941" y="2027"/>
                      <a:pt x="5971" y="2013"/>
                    </a:cubicBezTo>
                    <a:cubicBezTo>
                      <a:pt x="6002" y="2000"/>
                      <a:pt x="6037" y="2013"/>
                      <a:pt x="6051" y="2043"/>
                    </a:cubicBezTo>
                    <a:cubicBezTo>
                      <a:pt x="6065" y="2074"/>
                      <a:pt x="6052" y="2109"/>
                      <a:pt x="6022" y="2123"/>
                    </a:cubicBezTo>
                    <a:cubicBezTo>
                      <a:pt x="6013" y="2127"/>
                      <a:pt x="6005" y="2129"/>
                      <a:pt x="5997" y="2129"/>
                    </a:cubicBezTo>
                    <a:cubicBezTo>
                      <a:pt x="5974" y="2129"/>
                      <a:pt x="5952" y="2116"/>
                      <a:pt x="5941" y="2094"/>
                    </a:cubicBezTo>
                    <a:close/>
                    <a:moveTo>
                      <a:pt x="275" y="2132"/>
                    </a:moveTo>
                    <a:cubicBezTo>
                      <a:pt x="252" y="2108"/>
                      <a:pt x="252" y="2070"/>
                      <a:pt x="275" y="2046"/>
                    </a:cubicBezTo>
                    <a:cubicBezTo>
                      <a:pt x="299" y="2023"/>
                      <a:pt x="337" y="2023"/>
                      <a:pt x="361" y="2047"/>
                    </a:cubicBezTo>
                    <a:cubicBezTo>
                      <a:pt x="384" y="2070"/>
                      <a:pt x="384" y="2108"/>
                      <a:pt x="361" y="2132"/>
                    </a:cubicBezTo>
                    <a:cubicBezTo>
                      <a:pt x="349" y="2144"/>
                      <a:pt x="333" y="2149"/>
                      <a:pt x="318" y="2149"/>
                    </a:cubicBezTo>
                    <a:cubicBezTo>
                      <a:pt x="302" y="2149"/>
                      <a:pt x="287" y="2144"/>
                      <a:pt x="275" y="2132"/>
                    </a:cubicBezTo>
                    <a:close/>
                    <a:moveTo>
                      <a:pt x="6096" y="2333"/>
                    </a:moveTo>
                    <a:cubicBezTo>
                      <a:pt x="6069" y="2313"/>
                      <a:pt x="6064" y="2275"/>
                      <a:pt x="6084" y="2248"/>
                    </a:cubicBezTo>
                    <a:cubicBezTo>
                      <a:pt x="6104" y="2222"/>
                      <a:pt x="6142" y="2216"/>
                      <a:pt x="6169" y="2236"/>
                    </a:cubicBezTo>
                    <a:lnTo>
                      <a:pt x="6168" y="2236"/>
                    </a:lnTo>
                    <a:cubicBezTo>
                      <a:pt x="6195" y="2256"/>
                      <a:pt x="6201" y="2294"/>
                      <a:pt x="6181" y="2321"/>
                    </a:cubicBezTo>
                    <a:cubicBezTo>
                      <a:pt x="6169" y="2337"/>
                      <a:pt x="6151" y="2345"/>
                      <a:pt x="6132" y="2345"/>
                    </a:cubicBezTo>
                    <a:cubicBezTo>
                      <a:pt x="6120" y="2345"/>
                      <a:pt x="6107" y="2341"/>
                      <a:pt x="6096" y="2333"/>
                    </a:cubicBezTo>
                    <a:close/>
                    <a:moveTo>
                      <a:pt x="331" y="2368"/>
                    </a:moveTo>
                    <a:cubicBezTo>
                      <a:pt x="301" y="2354"/>
                      <a:pt x="289" y="2317"/>
                      <a:pt x="304" y="2287"/>
                    </a:cubicBezTo>
                    <a:cubicBezTo>
                      <a:pt x="318" y="2257"/>
                      <a:pt x="355" y="2245"/>
                      <a:pt x="385" y="2260"/>
                    </a:cubicBezTo>
                    <a:cubicBezTo>
                      <a:pt x="414" y="2275"/>
                      <a:pt x="427" y="2310"/>
                      <a:pt x="412" y="2341"/>
                    </a:cubicBezTo>
                    <a:cubicBezTo>
                      <a:pt x="402" y="2362"/>
                      <a:pt x="380" y="2374"/>
                      <a:pt x="358" y="2374"/>
                    </a:cubicBezTo>
                    <a:cubicBezTo>
                      <a:pt x="349" y="2374"/>
                      <a:pt x="340" y="2372"/>
                      <a:pt x="331" y="2368"/>
                    </a:cubicBezTo>
                    <a:close/>
                    <a:moveTo>
                      <a:pt x="274" y="2585"/>
                    </a:moveTo>
                    <a:lnTo>
                      <a:pt x="274" y="2585"/>
                    </a:lnTo>
                    <a:cubicBezTo>
                      <a:pt x="257" y="2557"/>
                      <a:pt x="267" y="2520"/>
                      <a:pt x="296" y="2503"/>
                    </a:cubicBezTo>
                    <a:cubicBezTo>
                      <a:pt x="325" y="2486"/>
                      <a:pt x="362" y="2496"/>
                      <a:pt x="378" y="2525"/>
                    </a:cubicBezTo>
                    <a:cubicBezTo>
                      <a:pt x="395" y="2553"/>
                      <a:pt x="385" y="2590"/>
                      <a:pt x="357" y="2607"/>
                    </a:cubicBezTo>
                    <a:cubicBezTo>
                      <a:pt x="347" y="2613"/>
                      <a:pt x="336" y="2615"/>
                      <a:pt x="326" y="2615"/>
                    </a:cubicBezTo>
                    <a:cubicBezTo>
                      <a:pt x="305" y="2615"/>
                      <a:pt x="285" y="2605"/>
                      <a:pt x="274" y="2585"/>
                    </a:cubicBezTo>
                    <a:close/>
                    <a:moveTo>
                      <a:pt x="6283" y="2473"/>
                    </a:moveTo>
                    <a:cubicBezTo>
                      <a:pt x="6254" y="2457"/>
                      <a:pt x="6244" y="2420"/>
                      <a:pt x="6260" y="2391"/>
                    </a:cubicBezTo>
                    <a:cubicBezTo>
                      <a:pt x="6276" y="2362"/>
                      <a:pt x="6313" y="2351"/>
                      <a:pt x="6342" y="2368"/>
                    </a:cubicBezTo>
                    <a:cubicBezTo>
                      <a:pt x="6371" y="2384"/>
                      <a:pt x="6382" y="2421"/>
                      <a:pt x="6365" y="2450"/>
                    </a:cubicBezTo>
                    <a:lnTo>
                      <a:pt x="6365" y="2450"/>
                    </a:lnTo>
                    <a:cubicBezTo>
                      <a:pt x="6354" y="2470"/>
                      <a:pt x="6334" y="2481"/>
                      <a:pt x="6312" y="2481"/>
                    </a:cubicBezTo>
                    <a:cubicBezTo>
                      <a:pt x="6303" y="2481"/>
                      <a:pt x="6292" y="2478"/>
                      <a:pt x="6283" y="2473"/>
                    </a:cubicBezTo>
                    <a:close/>
                    <a:moveTo>
                      <a:pt x="6211" y="2690"/>
                    </a:moveTo>
                    <a:cubicBezTo>
                      <a:pt x="6182" y="2674"/>
                      <a:pt x="6171" y="2637"/>
                      <a:pt x="6187" y="2608"/>
                    </a:cubicBezTo>
                    <a:cubicBezTo>
                      <a:pt x="6204" y="2579"/>
                      <a:pt x="6240" y="2569"/>
                      <a:pt x="6270" y="2585"/>
                    </a:cubicBezTo>
                    <a:cubicBezTo>
                      <a:pt x="6299" y="2601"/>
                      <a:pt x="6309" y="2638"/>
                      <a:pt x="6293" y="2667"/>
                    </a:cubicBezTo>
                    <a:lnTo>
                      <a:pt x="6293" y="2667"/>
                    </a:lnTo>
                    <a:cubicBezTo>
                      <a:pt x="6282" y="2687"/>
                      <a:pt x="6261" y="2698"/>
                      <a:pt x="6240" y="2698"/>
                    </a:cubicBezTo>
                    <a:cubicBezTo>
                      <a:pt x="6230" y="2698"/>
                      <a:pt x="6220" y="2696"/>
                      <a:pt x="6211" y="2690"/>
                    </a:cubicBezTo>
                    <a:close/>
                    <a:moveTo>
                      <a:pt x="5993" y="2784"/>
                    </a:moveTo>
                    <a:cubicBezTo>
                      <a:pt x="5964" y="2767"/>
                      <a:pt x="5954" y="2731"/>
                      <a:pt x="5970" y="2702"/>
                    </a:cubicBezTo>
                    <a:cubicBezTo>
                      <a:pt x="5986" y="2673"/>
                      <a:pt x="6023" y="2662"/>
                      <a:pt x="6052" y="2678"/>
                    </a:cubicBezTo>
                    <a:cubicBezTo>
                      <a:pt x="6081" y="2695"/>
                      <a:pt x="6092" y="2732"/>
                      <a:pt x="6075" y="2761"/>
                    </a:cubicBezTo>
                    <a:lnTo>
                      <a:pt x="6075" y="2761"/>
                    </a:lnTo>
                    <a:cubicBezTo>
                      <a:pt x="6064" y="2781"/>
                      <a:pt x="6044" y="2792"/>
                      <a:pt x="6023" y="2792"/>
                    </a:cubicBezTo>
                    <a:cubicBezTo>
                      <a:pt x="6013" y="2792"/>
                      <a:pt x="6003" y="2789"/>
                      <a:pt x="5993" y="2784"/>
                    </a:cubicBezTo>
                    <a:close/>
                    <a:moveTo>
                      <a:pt x="407" y="2818"/>
                    </a:moveTo>
                    <a:lnTo>
                      <a:pt x="407" y="2818"/>
                    </a:lnTo>
                    <a:cubicBezTo>
                      <a:pt x="389" y="2789"/>
                      <a:pt x="397" y="2752"/>
                      <a:pt x="425" y="2734"/>
                    </a:cubicBezTo>
                    <a:cubicBezTo>
                      <a:pt x="454" y="2717"/>
                      <a:pt x="491" y="2725"/>
                      <a:pt x="509" y="2753"/>
                    </a:cubicBezTo>
                    <a:lnTo>
                      <a:pt x="509" y="2753"/>
                    </a:lnTo>
                    <a:cubicBezTo>
                      <a:pt x="527" y="2781"/>
                      <a:pt x="518" y="2818"/>
                      <a:pt x="490" y="2836"/>
                    </a:cubicBezTo>
                    <a:cubicBezTo>
                      <a:pt x="480" y="2843"/>
                      <a:pt x="469" y="2846"/>
                      <a:pt x="458" y="2846"/>
                    </a:cubicBezTo>
                    <a:cubicBezTo>
                      <a:pt x="438" y="2846"/>
                      <a:pt x="418" y="2836"/>
                      <a:pt x="407" y="2818"/>
                    </a:cubicBezTo>
                    <a:close/>
                    <a:moveTo>
                      <a:pt x="5801" y="2944"/>
                    </a:moveTo>
                    <a:cubicBezTo>
                      <a:pt x="5792" y="2912"/>
                      <a:pt x="5811" y="2879"/>
                      <a:pt x="5843" y="2870"/>
                    </a:cubicBezTo>
                    <a:lnTo>
                      <a:pt x="5843" y="2870"/>
                    </a:lnTo>
                    <a:cubicBezTo>
                      <a:pt x="5875" y="2861"/>
                      <a:pt x="5909" y="2880"/>
                      <a:pt x="5917" y="2912"/>
                    </a:cubicBezTo>
                    <a:cubicBezTo>
                      <a:pt x="5926" y="2944"/>
                      <a:pt x="5907" y="2977"/>
                      <a:pt x="5875" y="2986"/>
                    </a:cubicBezTo>
                    <a:cubicBezTo>
                      <a:pt x="5870" y="2988"/>
                      <a:pt x="5864" y="2989"/>
                      <a:pt x="5859" y="2989"/>
                    </a:cubicBezTo>
                    <a:cubicBezTo>
                      <a:pt x="5833" y="2989"/>
                      <a:pt x="5808" y="2971"/>
                      <a:pt x="5801" y="2944"/>
                    </a:cubicBezTo>
                    <a:close/>
                    <a:moveTo>
                      <a:pt x="618" y="3019"/>
                    </a:moveTo>
                    <a:lnTo>
                      <a:pt x="618" y="3019"/>
                    </a:lnTo>
                    <a:cubicBezTo>
                      <a:pt x="589" y="3003"/>
                      <a:pt x="578" y="2966"/>
                      <a:pt x="594" y="2937"/>
                    </a:cubicBezTo>
                    <a:cubicBezTo>
                      <a:pt x="610" y="2908"/>
                      <a:pt x="647" y="2897"/>
                      <a:pt x="676" y="2913"/>
                    </a:cubicBezTo>
                    <a:cubicBezTo>
                      <a:pt x="706" y="2929"/>
                      <a:pt x="716" y="2966"/>
                      <a:pt x="700" y="2995"/>
                    </a:cubicBezTo>
                    <a:cubicBezTo>
                      <a:pt x="689" y="3015"/>
                      <a:pt x="669" y="3026"/>
                      <a:pt x="647" y="3026"/>
                    </a:cubicBezTo>
                    <a:cubicBezTo>
                      <a:pt x="637" y="3026"/>
                      <a:pt x="628" y="3024"/>
                      <a:pt x="618" y="3019"/>
                    </a:cubicBezTo>
                    <a:close/>
                    <a:moveTo>
                      <a:pt x="837" y="3108"/>
                    </a:moveTo>
                    <a:lnTo>
                      <a:pt x="837" y="3108"/>
                    </a:lnTo>
                    <a:cubicBezTo>
                      <a:pt x="818" y="3081"/>
                      <a:pt x="824" y="3043"/>
                      <a:pt x="852" y="3024"/>
                    </a:cubicBezTo>
                    <a:cubicBezTo>
                      <a:pt x="879" y="3005"/>
                      <a:pt x="917" y="3012"/>
                      <a:pt x="936" y="3039"/>
                    </a:cubicBezTo>
                    <a:lnTo>
                      <a:pt x="936" y="3039"/>
                    </a:lnTo>
                    <a:cubicBezTo>
                      <a:pt x="955" y="3066"/>
                      <a:pt x="948" y="3104"/>
                      <a:pt x="921" y="3123"/>
                    </a:cubicBezTo>
                    <a:cubicBezTo>
                      <a:pt x="910" y="3131"/>
                      <a:pt x="898" y="3134"/>
                      <a:pt x="886" y="3134"/>
                    </a:cubicBezTo>
                    <a:cubicBezTo>
                      <a:pt x="867" y="3134"/>
                      <a:pt x="849" y="3125"/>
                      <a:pt x="837" y="3108"/>
                    </a:cubicBezTo>
                    <a:close/>
                    <a:moveTo>
                      <a:pt x="5657" y="3096"/>
                    </a:moveTo>
                    <a:lnTo>
                      <a:pt x="5657" y="3096"/>
                    </a:lnTo>
                    <a:cubicBezTo>
                      <a:pt x="5653" y="3063"/>
                      <a:pt x="5677" y="3033"/>
                      <a:pt x="5710" y="3029"/>
                    </a:cubicBezTo>
                    <a:cubicBezTo>
                      <a:pt x="5743" y="3025"/>
                      <a:pt x="5773" y="3049"/>
                      <a:pt x="5777" y="3082"/>
                    </a:cubicBezTo>
                    <a:lnTo>
                      <a:pt x="5777" y="3082"/>
                    </a:lnTo>
                    <a:cubicBezTo>
                      <a:pt x="5780" y="3116"/>
                      <a:pt x="5757" y="3145"/>
                      <a:pt x="5723" y="3149"/>
                    </a:cubicBezTo>
                    <a:cubicBezTo>
                      <a:pt x="5721" y="3149"/>
                      <a:pt x="5719" y="3150"/>
                      <a:pt x="5717" y="3150"/>
                    </a:cubicBezTo>
                    <a:cubicBezTo>
                      <a:pt x="5686" y="3150"/>
                      <a:pt x="5660" y="3127"/>
                      <a:pt x="5657" y="3096"/>
                    </a:cubicBezTo>
                    <a:close/>
                    <a:moveTo>
                      <a:pt x="5601" y="3355"/>
                    </a:moveTo>
                    <a:cubicBezTo>
                      <a:pt x="5583" y="3326"/>
                      <a:pt x="5592" y="3289"/>
                      <a:pt x="5620" y="3272"/>
                    </a:cubicBezTo>
                    <a:cubicBezTo>
                      <a:pt x="5648" y="3254"/>
                      <a:pt x="5686" y="3263"/>
                      <a:pt x="5703" y="3291"/>
                    </a:cubicBezTo>
                    <a:cubicBezTo>
                      <a:pt x="5721" y="3319"/>
                      <a:pt x="5712" y="3357"/>
                      <a:pt x="5684" y="3374"/>
                    </a:cubicBezTo>
                    <a:cubicBezTo>
                      <a:pt x="5674" y="3380"/>
                      <a:pt x="5663" y="3383"/>
                      <a:pt x="5652" y="3383"/>
                    </a:cubicBezTo>
                    <a:cubicBezTo>
                      <a:pt x="5632" y="3383"/>
                      <a:pt x="5612" y="3373"/>
                      <a:pt x="5601" y="3355"/>
                    </a:cubicBezTo>
                    <a:close/>
                    <a:moveTo>
                      <a:pt x="1183" y="3527"/>
                    </a:moveTo>
                    <a:cubicBezTo>
                      <a:pt x="1158" y="3504"/>
                      <a:pt x="1157" y="3466"/>
                      <a:pt x="1180" y="3441"/>
                    </a:cubicBezTo>
                    <a:cubicBezTo>
                      <a:pt x="1203" y="3417"/>
                      <a:pt x="1242" y="3416"/>
                      <a:pt x="1266" y="3439"/>
                    </a:cubicBezTo>
                    <a:cubicBezTo>
                      <a:pt x="1290" y="3462"/>
                      <a:pt x="1291" y="3500"/>
                      <a:pt x="1268" y="3525"/>
                    </a:cubicBezTo>
                    <a:cubicBezTo>
                      <a:pt x="1256" y="3537"/>
                      <a:pt x="1240" y="3543"/>
                      <a:pt x="1224" y="3543"/>
                    </a:cubicBezTo>
                    <a:cubicBezTo>
                      <a:pt x="1209" y="3543"/>
                      <a:pt x="1194" y="3538"/>
                      <a:pt x="1183" y="3527"/>
                    </a:cubicBezTo>
                    <a:close/>
                    <a:moveTo>
                      <a:pt x="5422" y="3540"/>
                    </a:moveTo>
                    <a:cubicBezTo>
                      <a:pt x="5395" y="3521"/>
                      <a:pt x="5389" y="3483"/>
                      <a:pt x="5408" y="3456"/>
                    </a:cubicBezTo>
                    <a:cubicBezTo>
                      <a:pt x="5427" y="3429"/>
                      <a:pt x="5465" y="3422"/>
                      <a:pt x="5492" y="3441"/>
                    </a:cubicBezTo>
                    <a:cubicBezTo>
                      <a:pt x="5519" y="3461"/>
                      <a:pt x="5526" y="3499"/>
                      <a:pt x="5506" y="3526"/>
                    </a:cubicBezTo>
                    <a:cubicBezTo>
                      <a:pt x="5495" y="3542"/>
                      <a:pt x="5476" y="3551"/>
                      <a:pt x="5457" y="3551"/>
                    </a:cubicBezTo>
                    <a:cubicBezTo>
                      <a:pt x="5445" y="3551"/>
                      <a:pt x="5433" y="3547"/>
                      <a:pt x="5422" y="3540"/>
                    </a:cubicBezTo>
                    <a:close/>
                    <a:moveTo>
                      <a:pt x="3117" y="3651"/>
                    </a:moveTo>
                    <a:cubicBezTo>
                      <a:pt x="3084" y="3645"/>
                      <a:pt x="3062" y="3613"/>
                      <a:pt x="3068" y="3581"/>
                    </a:cubicBezTo>
                    <a:cubicBezTo>
                      <a:pt x="3074" y="3548"/>
                      <a:pt x="3105" y="3526"/>
                      <a:pt x="3138" y="3532"/>
                    </a:cubicBezTo>
                    <a:cubicBezTo>
                      <a:pt x="3171" y="3538"/>
                      <a:pt x="3193" y="3569"/>
                      <a:pt x="3187" y="3602"/>
                    </a:cubicBezTo>
                    <a:cubicBezTo>
                      <a:pt x="3182" y="3631"/>
                      <a:pt x="3156" y="3652"/>
                      <a:pt x="3127" y="3652"/>
                    </a:cubicBezTo>
                    <a:cubicBezTo>
                      <a:pt x="3124" y="3652"/>
                      <a:pt x="3120" y="3652"/>
                      <a:pt x="3117" y="3651"/>
                    </a:cubicBezTo>
                    <a:close/>
                    <a:moveTo>
                      <a:pt x="2622" y="3617"/>
                    </a:moveTo>
                    <a:lnTo>
                      <a:pt x="2622" y="3617"/>
                    </a:lnTo>
                    <a:cubicBezTo>
                      <a:pt x="2619" y="3584"/>
                      <a:pt x="2644" y="3555"/>
                      <a:pt x="2677" y="3552"/>
                    </a:cubicBezTo>
                    <a:cubicBezTo>
                      <a:pt x="2710" y="3550"/>
                      <a:pt x="2740" y="3574"/>
                      <a:pt x="2742" y="3608"/>
                    </a:cubicBezTo>
                    <a:cubicBezTo>
                      <a:pt x="2745" y="3641"/>
                      <a:pt x="2720" y="3670"/>
                      <a:pt x="2687" y="3673"/>
                    </a:cubicBezTo>
                    <a:cubicBezTo>
                      <a:pt x="2685" y="3673"/>
                      <a:pt x="2684" y="3673"/>
                      <a:pt x="2682" y="3673"/>
                    </a:cubicBezTo>
                    <a:cubicBezTo>
                      <a:pt x="2651" y="3673"/>
                      <a:pt x="2624" y="3649"/>
                      <a:pt x="2622" y="3617"/>
                    </a:cubicBezTo>
                    <a:close/>
                    <a:moveTo>
                      <a:pt x="3355" y="3694"/>
                    </a:moveTo>
                    <a:cubicBezTo>
                      <a:pt x="3325" y="3678"/>
                      <a:pt x="3315" y="3641"/>
                      <a:pt x="3331" y="3612"/>
                    </a:cubicBezTo>
                    <a:cubicBezTo>
                      <a:pt x="3347" y="3583"/>
                      <a:pt x="3384" y="3572"/>
                      <a:pt x="3413" y="3588"/>
                    </a:cubicBezTo>
                    <a:cubicBezTo>
                      <a:pt x="3442" y="3604"/>
                      <a:pt x="3453" y="3641"/>
                      <a:pt x="3437" y="3670"/>
                    </a:cubicBezTo>
                    <a:cubicBezTo>
                      <a:pt x="3426" y="3690"/>
                      <a:pt x="3405" y="3702"/>
                      <a:pt x="3384" y="3702"/>
                    </a:cubicBezTo>
                    <a:cubicBezTo>
                      <a:pt x="3374" y="3702"/>
                      <a:pt x="3364" y="3699"/>
                      <a:pt x="3355" y="3694"/>
                    </a:cubicBezTo>
                    <a:close/>
                    <a:moveTo>
                      <a:pt x="1405" y="3696"/>
                    </a:moveTo>
                    <a:lnTo>
                      <a:pt x="1405" y="3696"/>
                    </a:lnTo>
                    <a:cubicBezTo>
                      <a:pt x="1376" y="3680"/>
                      <a:pt x="1366" y="3643"/>
                      <a:pt x="1383" y="3614"/>
                    </a:cubicBezTo>
                    <a:cubicBezTo>
                      <a:pt x="1399" y="3585"/>
                      <a:pt x="1436" y="3575"/>
                      <a:pt x="1465" y="3591"/>
                    </a:cubicBezTo>
                    <a:cubicBezTo>
                      <a:pt x="1494" y="3608"/>
                      <a:pt x="1504" y="3645"/>
                      <a:pt x="1488" y="3674"/>
                    </a:cubicBezTo>
                    <a:cubicBezTo>
                      <a:pt x="1476" y="3693"/>
                      <a:pt x="1456" y="3704"/>
                      <a:pt x="1435" y="3704"/>
                    </a:cubicBezTo>
                    <a:cubicBezTo>
                      <a:pt x="1425" y="3704"/>
                      <a:pt x="1415" y="3702"/>
                      <a:pt x="1405" y="3696"/>
                    </a:cubicBezTo>
                    <a:close/>
                    <a:moveTo>
                      <a:pt x="5207" y="3688"/>
                    </a:moveTo>
                    <a:cubicBezTo>
                      <a:pt x="5195" y="3657"/>
                      <a:pt x="5210" y="3622"/>
                      <a:pt x="5240" y="3610"/>
                    </a:cubicBezTo>
                    <a:cubicBezTo>
                      <a:pt x="5271" y="3597"/>
                      <a:pt x="5307" y="3612"/>
                      <a:pt x="5319" y="3643"/>
                    </a:cubicBezTo>
                    <a:cubicBezTo>
                      <a:pt x="5332" y="3674"/>
                      <a:pt x="5317" y="3709"/>
                      <a:pt x="5286" y="3722"/>
                    </a:cubicBezTo>
                    <a:cubicBezTo>
                      <a:pt x="5278" y="3725"/>
                      <a:pt x="5271" y="3726"/>
                      <a:pt x="5263" y="3726"/>
                    </a:cubicBezTo>
                    <a:cubicBezTo>
                      <a:pt x="5239" y="3726"/>
                      <a:pt x="5217" y="3712"/>
                      <a:pt x="5207" y="3688"/>
                    </a:cubicBezTo>
                    <a:close/>
                    <a:moveTo>
                      <a:pt x="4940" y="3695"/>
                    </a:moveTo>
                    <a:cubicBezTo>
                      <a:pt x="4940" y="3662"/>
                      <a:pt x="4967" y="3634"/>
                      <a:pt x="5000" y="3634"/>
                    </a:cubicBezTo>
                    <a:cubicBezTo>
                      <a:pt x="5034" y="3634"/>
                      <a:pt x="5061" y="3661"/>
                      <a:pt x="5061" y="3694"/>
                    </a:cubicBezTo>
                    <a:cubicBezTo>
                      <a:pt x="5062" y="3727"/>
                      <a:pt x="5035" y="3754"/>
                      <a:pt x="5002" y="3755"/>
                    </a:cubicBezTo>
                    <a:lnTo>
                      <a:pt x="5001" y="3755"/>
                    </a:lnTo>
                    <a:cubicBezTo>
                      <a:pt x="4968" y="3755"/>
                      <a:pt x="4941" y="3728"/>
                      <a:pt x="4940" y="3695"/>
                    </a:cubicBezTo>
                    <a:close/>
                    <a:moveTo>
                      <a:pt x="4730" y="3824"/>
                    </a:moveTo>
                    <a:cubicBezTo>
                      <a:pt x="4705" y="3802"/>
                      <a:pt x="4702" y="3764"/>
                      <a:pt x="4724" y="3738"/>
                    </a:cubicBezTo>
                    <a:cubicBezTo>
                      <a:pt x="4745" y="3713"/>
                      <a:pt x="4783" y="3710"/>
                      <a:pt x="4809" y="3732"/>
                    </a:cubicBezTo>
                    <a:cubicBezTo>
                      <a:pt x="4834" y="3754"/>
                      <a:pt x="4837" y="3792"/>
                      <a:pt x="4815" y="3817"/>
                    </a:cubicBezTo>
                    <a:lnTo>
                      <a:pt x="4815" y="3817"/>
                    </a:lnTo>
                    <a:cubicBezTo>
                      <a:pt x="4803" y="3831"/>
                      <a:pt x="4786" y="3838"/>
                      <a:pt x="4769" y="3838"/>
                    </a:cubicBezTo>
                    <a:cubicBezTo>
                      <a:pt x="4755" y="3838"/>
                      <a:pt x="4741" y="3833"/>
                      <a:pt x="4730" y="3824"/>
                    </a:cubicBezTo>
                    <a:close/>
                    <a:moveTo>
                      <a:pt x="4023" y="3841"/>
                    </a:moveTo>
                    <a:cubicBezTo>
                      <a:pt x="4010" y="3810"/>
                      <a:pt x="4025" y="3775"/>
                      <a:pt x="4056" y="3762"/>
                    </a:cubicBezTo>
                    <a:cubicBezTo>
                      <a:pt x="4086" y="3749"/>
                      <a:pt x="4122" y="3764"/>
                      <a:pt x="4134" y="3795"/>
                    </a:cubicBezTo>
                    <a:cubicBezTo>
                      <a:pt x="4147" y="3826"/>
                      <a:pt x="4133" y="3861"/>
                      <a:pt x="4102" y="3874"/>
                    </a:cubicBezTo>
                    <a:cubicBezTo>
                      <a:pt x="4094" y="3877"/>
                      <a:pt x="4086" y="3878"/>
                      <a:pt x="4079" y="3878"/>
                    </a:cubicBezTo>
                    <a:cubicBezTo>
                      <a:pt x="4055" y="3878"/>
                      <a:pt x="4032" y="3864"/>
                      <a:pt x="4023" y="3841"/>
                    </a:cubicBezTo>
                    <a:close/>
                    <a:moveTo>
                      <a:pt x="2609" y="3898"/>
                    </a:moveTo>
                    <a:cubicBezTo>
                      <a:pt x="2588" y="3871"/>
                      <a:pt x="2593" y="3833"/>
                      <a:pt x="2619" y="3813"/>
                    </a:cubicBezTo>
                    <a:cubicBezTo>
                      <a:pt x="2646" y="3792"/>
                      <a:pt x="2684" y="3797"/>
                      <a:pt x="2704" y="3823"/>
                    </a:cubicBezTo>
                    <a:cubicBezTo>
                      <a:pt x="2725" y="3850"/>
                      <a:pt x="2720" y="3888"/>
                      <a:pt x="2694" y="3908"/>
                    </a:cubicBezTo>
                    <a:cubicBezTo>
                      <a:pt x="2683" y="3916"/>
                      <a:pt x="2670" y="3921"/>
                      <a:pt x="2656" y="3921"/>
                    </a:cubicBezTo>
                    <a:cubicBezTo>
                      <a:pt x="2639" y="3921"/>
                      <a:pt x="2621" y="3913"/>
                      <a:pt x="2609" y="3898"/>
                    </a:cubicBezTo>
                    <a:close/>
                    <a:moveTo>
                      <a:pt x="4298" y="3935"/>
                    </a:moveTo>
                    <a:cubicBezTo>
                      <a:pt x="4267" y="3923"/>
                      <a:pt x="4252" y="3888"/>
                      <a:pt x="4264" y="3857"/>
                    </a:cubicBezTo>
                    <a:cubicBezTo>
                      <a:pt x="4276" y="3826"/>
                      <a:pt x="4311" y="3810"/>
                      <a:pt x="4342" y="3822"/>
                    </a:cubicBezTo>
                    <a:cubicBezTo>
                      <a:pt x="4373" y="3834"/>
                      <a:pt x="4389" y="3869"/>
                      <a:pt x="4376" y="3900"/>
                    </a:cubicBezTo>
                    <a:cubicBezTo>
                      <a:pt x="4367" y="3924"/>
                      <a:pt x="4344" y="3939"/>
                      <a:pt x="4320" y="3939"/>
                    </a:cubicBezTo>
                    <a:cubicBezTo>
                      <a:pt x="4313" y="3939"/>
                      <a:pt x="4306" y="3938"/>
                      <a:pt x="4298" y="3935"/>
                    </a:cubicBezTo>
                    <a:close/>
                    <a:moveTo>
                      <a:pt x="3763" y="3897"/>
                    </a:moveTo>
                    <a:cubicBezTo>
                      <a:pt x="3760" y="3863"/>
                      <a:pt x="3783" y="3833"/>
                      <a:pt x="3817" y="3830"/>
                    </a:cubicBezTo>
                    <a:cubicBezTo>
                      <a:pt x="3850" y="3826"/>
                      <a:pt x="3880" y="3850"/>
                      <a:pt x="3883" y="3883"/>
                    </a:cubicBezTo>
                    <a:cubicBezTo>
                      <a:pt x="3887" y="3916"/>
                      <a:pt x="3863" y="3946"/>
                      <a:pt x="3830" y="3950"/>
                    </a:cubicBezTo>
                    <a:cubicBezTo>
                      <a:pt x="3828" y="3950"/>
                      <a:pt x="3826" y="3950"/>
                      <a:pt x="3823" y="3950"/>
                    </a:cubicBezTo>
                    <a:cubicBezTo>
                      <a:pt x="3793" y="3950"/>
                      <a:pt x="3767" y="3927"/>
                      <a:pt x="3763" y="3897"/>
                    </a:cubicBezTo>
                    <a:close/>
                    <a:moveTo>
                      <a:pt x="4570" y="4009"/>
                    </a:moveTo>
                    <a:cubicBezTo>
                      <a:pt x="4537" y="4005"/>
                      <a:pt x="4513" y="3976"/>
                      <a:pt x="4516" y="3943"/>
                    </a:cubicBezTo>
                    <a:cubicBezTo>
                      <a:pt x="4519" y="3909"/>
                      <a:pt x="4549" y="3885"/>
                      <a:pt x="4582" y="3888"/>
                    </a:cubicBezTo>
                    <a:lnTo>
                      <a:pt x="4582" y="3888"/>
                    </a:lnTo>
                    <a:cubicBezTo>
                      <a:pt x="4615" y="3892"/>
                      <a:pt x="4639" y="3921"/>
                      <a:pt x="4636" y="3954"/>
                    </a:cubicBezTo>
                    <a:cubicBezTo>
                      <a:pt x="4633" y="3986"/>
                      <a:pt x="4607" y="4009"/>
                      <a:pt x="4576" y="4009"/>
                    </a:cubicBezTo>
                    <a:cubicBezTo>
                      <a:pt x="4574" y="4009"/>
                      <a:pt x="4572" y="4009"/>
                      <a:pt x="4570" y="4009"/>
                    </a:cubicBezTo>
                    <a:close/>
                    <a:moveTo>
                      <a:pt x="1753" y="4077"/>
                    </a:moveTo>
                    <a:cubicBezTo>
                      <a:pt x="1727" y="4056"/>
                      <a:pt x="1722" y="4018"/>
                      <a:pt x="1743" y="3992"/>
                    </a:cubicBezTo>
                    <a:cubicBezTo>
                      <a:pt x="1764" y="3966"/>
                      <a:pt x="1802" y="3962"/>
                      <a:pt x="1828" y="3982"/>
                    </a:cubicBezTo>
                    <a:cubicBezTo>
                      <a:pt x="1854" y="4003"/>
                      <a:pt x="1858" y="4041"/>
                      <a:pt x="1837" y="4067"/>
                    </a:cubicBezTo>
                    <a:cubicBezTo>
                      <a:pt x="1826" y="4082"/>
                      <a:pt x="1808" y="4090"/>
                      <a:pt x="1790" y="4090"/>
                    </a:cubicBezTo>
                    <a:cubicBezTo>
                      <a:pt x="1777" y="4090"/>
                      <a:pt x="1764" y="4086"/>
                      <a:pt x="1753" y="4077"/>
                    </a:cubicBezTo>
                    <a:close/>
                    <a:moveTo>
                      <a:pt x="2440" y="4090"/>
                    </a:moveTo>
                    <a:cubicBezTo>
                      <a:pt x="2410" y="4073"/>
                      <a:pt x="2400" y="4036"/>
                      <a:pt x="2417" y="4007"/>
                    </a:cubicBezTo>
                    <a:cubicBezTo>
                      <a:pt x="2433" y="3978"/>
                      <a:pt x="2470" y="3968"/>
                      <a:pt x="2499" y="3985"/>
                    </a:cubicBezTo>
                    <a:cubicBezTo>
                      <a:pt x="2528" y="4001"/>
                      <a:pt x="2538" y="4038"/>
                      <a:pt x="2522" y="4067"/>
                    </a:cubicBezTo>
                    <a:cubicBezTo>
                      <a:pt x="2511" y="4087"/>
                      <a:pt x="2490" y="4098"/>
                      <a:pt x="2469" y="4098"/>
                    </a:cubicBezTo>
                    <a:cubicBezTo>
                      <a:pt x="2459" y="4098"/>
                      <a:pt x="2449" y="4095"/>
                      <a:pt x="2440" y="4090"/>
                    </a:cubicBezTo>
                    <a:close/>
                    <a:moveTo>
                      <a:pt x="2247" y="4189"/>
                    </a:moveTo>
                    <a:cubicBezTo>
                      <a:pt x="2215" y="4180"/>
                      <a:pt x="2197" y="4146"/>
                      <a:pt x="2206" y="4115"/>
                    </a:cubicBezTo>
                    <a:cubicBezTo>
                      <a:pt x="2216" y="4082"/>
                      <a:pt x="2249" y="4064"/>
                      <a:pt x="2281" y="4074"/>
                    </a:cubicBezTo>
                    <a:cubicBezTo>
                      <a:pt x="2313" y="4083"/>
                      <a:pt x="2332" y="4117"/>
                      <a:pt x="2322" y="4148"/>
                    </a:cubicBezTo>
                    <a:cubicBezTo>
                      <a:pt x="2314" y="4175"/>
                      <a:pt x="2290" y="4192"/>
                      <a:pt x="2264" y="4192"/>
                    </a:cubicBezTo>
                    <a:cubicBezTo>
                      <a:pt x="2259" y="4192"/>
                      <a:pt x="2253" y="4191"/>
                      <a:pt x="2247" y="4189"/>
                    </a:cubicBezTo>
                    <a:close/>
                    <a:moveTo>
                      <a:pt x="1956" y="4172"/>
                    </a:moveTo>
                    <a:cubicBezTo>
                      <a:pt x="1951" y="4139"/>
                      <a:pt x="1975" y="4109"/>
                      <a:pt x="2008" y="4104"/>
                    </a:cubicBezTo>
                    <a:cubicBezTo>
                      <a:pt x="2041" y="4100"/>
                      <a:pt x="2071" y="4123"/>
                      <a:pt x="2076" y="4156"/>
                    </a:cubicBezTo>
                    <a:cubicBezTo>
                      <a:pt x="2080" y="4189"/>
                      <a:pt x="2057" y="4220"/>
                      <a:pt x="2024" y="4224"/>
                    </a:cubicBezTo>
                    <a:cubicBezTo>
                      <a:pt x="2021" y="4224"/>
                      <a:pt x="2019" y="4225"/>
                      <a:pt x="2016" y="4225"/>
                    </a:cubicBezTo>
                    <a:cubicBezTo>
                      <a:pt x="1986" y="4225"/>
                      <a:pt x="1960" y="4202"/>
                      <a:pt x="1956" y="4172"/>
                    </a:cubicBezTo>
                    <a:close/>
                    <a:moveTo>
                      <a:pt x="932" y="4266"/>
                    </a:moveTo>
                    <a:cubicBezTo>
                      <a:pt x="836" y="4266"/>
                      <a:pt x="740" y="4221"/>
                      <a:pt x="679" y="4137"/>
                    </a:cubicBezTo>
                    <a:cubicBezTo>
                      <a:pt x="577" y="3997"/>
                      <a:pt x="608" y="3801"/>
                      <a:pt x="748" y="3699"/>
                    </a:cubicBezTo>
                    <a:lnTo>
                      <a:pt x="2293" y="2577"/>
                    </a:lnTo>
                    <a:lnTo>
                      <a:pt x="748" y="1454"/>
                    </a:lnTo>
                    <a:cubicBezTo>
                      <a:pt x="608" y="1353"/>
                      <a:pt x="577" y="1157"/>
                      <a:pt x="679" y="1017"/>
                    </a:cubicBezTo>
                    <a:cubicBezTo>
                      <a:pt x="780" y="878"/>
                      <a:pt x="976" y="847"/>
                      <a:pt x="1116" y="948"/>
                    </a:cubicBezTo>
                    <a:lnTo>
                      <a:pt x="3010" y="2324"/>
                    </a:lnTo>
                    <a:cubicBezTo>
                      <a:pt x="3090" y="2383"/>
                      <a:pt x="3139" y="2477"/>
                      <a:pt x="3139" y="2577"/>
                    </a:cubicBezTo>
                    <a:cubicBezTo>
                      <a:pt x="3139" y="2677"/>
                      <a:pt x="3090" y="2771"/>
                      <a:pt x="3010" y="2830"/>
                    </a:cubicBezTo>
                    <a:lnTo>
                      <a:pt x="1116" y="4206"/>
                    </a:lnTo>
                    <a:cubicBezTo>
                      <a:pt x="1060" y="4246"/>
                      <a:pt x="996" y="4266"/>
                      <a:pt x="932" y="4266"/>
                    </a:cubicBezTo>
                    <a:close/>
                    <a:moveTo>
                      <a:pt x="3549" y="5116"/>
                    </a:moveTo>
                    <a:cubicBezTo>
                      <a:pt x="3417" y="5116"/>
                      <a:pt x="3294" y="5032"/>
                      <a:pt x="3251" y="4900"/>
                    </a:cubicBezTo>
                    <a:lnTo>
                      <a:pt x="2816" y="3561"/>
                    </a:lnTo>
                    <a:cubicBezTo>
                      <a:pt x="2763" y="3397"/>
                      <a:pt x="2853" y="3220"/>
                      <a:pt x="3017" y="3167"/>
                    </a:cubicBezTo>
                    <a:cubicBezTo>
                      <a:pt x="3182" y="3113"/>
                      <a:pt x="3358" y="3203"/>
                      <a:pt x="3412" y="3368"/>
                    </a:cubicBezTo>
                    <a:lnTo>
                      <a:pt x="3847" y="4706"/>
                    </a:lnTo>
                    <a:cubicBezTo>
                      <a:pt x="3900" y="4871"/>
                      <a:pt x="3810" y="5047"/>
                      <a:pt x="3646" y="5100"/>
                    </a:cubicBezTo>
                    <a:cubicBezTo>
                      <a:pt x="3613" y="5111"/>
                      <a:pt x="3581" y="5116"/>
                      <a:pt x="3549" y="5116"/>
                    </a:cubicBezTo>
                    <a:close/>
                    <a:moveTo>
                      <a:pt x="5166" y="2890"/>
                    </a:moveTo>
                    <a:lnTo>
                      <a:pt x="3759" y="2890"/>
                    </a:lnTo>
                    <a:cubicBezTo>
                      <a:pt x="3586" y="2890"/>
                      <a:pt x="3446" y="2750"/>
                      <a:pt x="3446" y="2577"/>
                    </a:cubicBezTo>
                    <a:cubicBezTo>
                      <a:pt x="3446" y="2404"/>
                      <a:pt x="3586" y="2264"/>
                      <a:pt x="3759" y="2264"/>
                    </a:cubicBezTo>
                    <a:lnTo>
                      <a:pt x="5166" y="2264"/>
                    </a:lnTo>
                    <a:cubicBezTo>
                      <a:pt x="5339" y="2264"/>
                      <a:pt x="5479" y="2404"/>
                      <a:pt x="5479" y="2577"/>
                    </a:cubicBezTo>
                    <a:cubicBezTo>
                      <a:pt x="5479" y="2750"/>
                      <a:pt x="5339" y="2890"/>
                      <a:pt x="5166" y="2890"/>
                    </a:cubicBezTo>
                    <a:close/>
                    <a:moveTo>
                      <a:pt x="3114" y="2003"/>
                    </a:moveTo>
                    <a:cubicBezTo>
                      <a:pt x="3082" y="2003"/>
                      <a:pt x="3049" y="1998"/>
                      <a:pt x="3017" y="1987"/>
                    </a:cubicBezTo>
                    <a:cubicBezTo>
                      <a:pt x="2853" y="1934"/>
                      <a:pt x="2763" y="1757"/>
                      <a:pt x="2816" y="1593"/>
                    </a:cubicBezTo>
                    <a:lnTo>
                      <a:pt x="3251" y="254"/>
                    </a:lnTo>
                    <a:cubicBezTo>
                      <a:pt x="3305" y="90"/>
                      <a:pt x="3481" y="0"/>
                      <a:pt x="3646" y="53"/>
                    </a:cubicBezTo>
                    <a:cubicBezTo>
                      <a:pt x="3810" y="107"/>
                      <a:pt x="3900" y="283"/>
                      <a:pt x="3847" y="448"/>
                    </a:cubicBezTo>
                    <a:lnTo>
                      <a:pt x="3412" y="1786"/>
                    </a:lnTo>
                    <a:cubicBezTo>
                      <a:pt x="3369" y="1919"/>
                      <a:pt x="3246" y="2003"/>
                      <a:pt x="3114" y="2003"/>
                    </a:cubicBezTo>
                    <a:close/>
                    <a:moveTo>
                      <a:pt x="7181" y="1072"/>
                    </a:moveTo>
                    <a:lnTo>
                      <a:pt x="7181" y="1621"/>
                    </a:lnTo>
                    <a:lnTo>
                      <a:pt x="6926" y="1621"/>
                    </a:lnTo>
                    <a:lnTo>
                      <a:pt x="6926" y="642"/>
                    </a:lnTo>
                    <a:lnTo>
                      <a:pt x="7169" y="642"/>
                    </a:lnTo>
                    <a:lnTo>
                      <a:pt x="7572" y="1193"/>
                    </a:lnTo>
                    <a:lnTo>
                      <a:pt x="7572" y="642"/>
                    </a:lnTo>
                    <a:lnTo>
                      <a:pt x="7826" y="642"/>
                    </a:lnTo>
                    <a:lnTo>
                      <a:pt x="7826" y="1621"/>
                    </a:lnTo>
                    <a:lnTo>
                      <a:pt x="7584" y="1621"/>
                    </a:lnTo>
                    <a:lnTo>
                      <a:pt x="7181" y="1072"/>
                    </a:lnTo>
                    <a:close/>
                    <a:moveTo>
                      <a:pt x="8336" y="1433"/>
                    </a:moveTo>
                    <a:cubicBezTo>
                      <a:pt x="8336" y="1391"/>
                      <a:pt x="8306" y="1356"/>
                      <a:pt x="8256" y="1356"/>
                    </a:cubicBezTo>
                    <a:cubicBezTo>
                      <a:pt x="8204" y="1356"/>
                      <a:pt x="8172" y="1391"/>
                      <a:pt x="8172" y="1433"/>
                    </a:cubicBezTo>
                    <a:cubicBezTo>
                      <a:pt x="8172" y="1479"/>
                      <a:pt x="8204" y="1517"/>
                      <a:pt x="8256" y="1517"/>
                    </a:cubicBezTo>
                    <a:cubicBezTo>
                      <a:pt x="8304" y="1517"/>
                      <a:pt x="8336" y="1481"/>
                      <a:pt x="8336" y="1433"/>
                    </a:cubicBezTo>
                    <a:close/>
                    <a:moveTo>
                      <a:pt x="8353" y="871"/>
                    </a:moveTo>
                    <a:lnTo>
                      <a:pt x="8165" y="871"/>
                    </a:lnTo>
                    <a:lnTo>
                      <a:pt x="8264" y="678"/>
                    </a:lnTo>
                    <a:lnTo>
                      <a:pt x="8534" y="678"/>
                    </a:lnTo>
                    <a:lnTo>
                      <a:pt x="8353" y="871"/>
                    </a:lnTo>
                    <a:close/>
                    <a:moveTo>
                      <a:pt x="8353" y="1556"/>
                    </a:moveTo>
                    <a:cubicBezTo>
                      <a:pt x="8313" y="1604"/>
                      <a:pt x="8250" y="1643"/>
                      <a:pt x="8159" y="1643"/>
                    </a:cubicBezTo>
                    <a:cubicBezTo>
                      <a:pt x="8019" y="1643"/>
                      <a:pt x="7935" y="1555"/>
                      <a:pt x="7935" y="1437"/>
                    </a:cubicBezTo>
                    <a:cubicBezTo>
                      <a:pt x="7935" y="1324"/>
                      <a:pt x="8019" y="1232"/>
                      <a:pt x="8169" y="1232"/>
                    </a:cubicBezTo>
                    <a:cubicBezTo>
                      <a:pt x="8241" y="1232"/>
                      <a:pt x="8296" y="1251"/>
                      <a:pt x="8334" y="1278"/>
                    </a:cubicBezTo>
                    <a:lnTo>
                      <a:pt x="8334" y="1252"/>
                    </a:lnTo>
                    <a:cubicBezTo>
                      <a:pt x="8334" y="1159"/>
                      <a:pt x="8283" y="1132"/>
                      <a:pt x="8193" y="1132"/>
                    </a:cubicBezTo>
                    <a:cubicBezTo>
                      <a:pt x="8155" y="1132"/>
                      <a:pt x="8109" y="1139"/>
                      <a:pt x="8031" y="1155"/>
                    </a:cubicBezTo>
                    <a:lnTo>
                      <a:pt x="8029" y="968"/>
                    </a:lnTo>
                    <a:cubicBezTo>
                      <a:pt x="8110" y="953"/>
                      <a:pt x="8164" y="947"/>
                      <a:pt x="8246" y="947"/>
                    </a:cubicBezTo>
                    <a:cubicBezTo>
                      <a:pt x="8455" y="947"/>
                      <a:pt x="8567" y="1044"/>
                      <a:pt x="8567" y="1197"/>
                    </a:cubicBezTo>
                    <a:lnTo>
                      <a:pt x="8567" y="1621"/>
                    </a:lnTo>
                    <a:lnTo>
                      <a:pt x="8353" y="1621"/>
                    </a:lnTo>
                    <a:lnTo>
                      <a:pt x="8353" y="1556"/>
                    </a:lnTo>
                    <a:close/>
                    <a:moveTo>
                      <a:pt x="8924" y="1621"/>
                    </a:moveTo>
                    <a:lnTo>
                      <a:pt x="8690" y="1621"/>
                    </a:lnTo>
                    <a:lnTo>
                      <a:pt x="8690" y="964"/>
                    </a:lnTo>
                    <a:lnTo>
                      <a:pt x="8912" y="964"/>
                    </a:lnTo>
                    <a:lnTo>
                      <a:pt x="8912" y="1111"/>
                    </a:lnTo>
                    <a:cubicBezTo>
                      <a:pt x="8931" y="1063"/>
                      <a:pt x="9002" y="958"/>
                      <a:pt x="9102" y="958"/>
                    </a:cubicBezTo>
                    <a:lnTo>
                      <a:pt x="9126" y="958"/>
                    </a:lnTo>
                    <a:lnTo>
                      <a:pt x="9126" y="1214"/>
                    </a:lnTo>
                    <a:cubicBezTo>
                      <a:pt x="9115" y="1210"/>
                      <a:pt x="9098" y="1209"/>
                      <a:pt x="9084" y="1209"/>
                    </a:cubicBezTo>
                    <a:cubicBezTo>
                      <a:pt x="8985" y="1209"/>
                      <a:pt x="8924" y="1264"/>
                      <a:pt x="8924" y="1304"/>
                    </a:cubicBezTo>
                    <a:lnTo>
                      <a:pt x="8924" y="1621"/>
                    </a:lnTo>
                    <a:close/>
                    <a:moveTo>
                      <a:pt x="9423" y="1292"/>
                    </a:moveTo>
                    <a:cubicBezTo>
                      <a:pt x="9423" y="1383"/>
                      <a:pt x="9488" y="1450"/>
                      <a:pt x="9574" y="1450"/>
                    </a:cubicBezTo>
                    <a:cubicBezTo>
                      <a:pt x="9659" y="1450"/>
                      <a:pt x="9726" y="1383"/>
                      <a:pt x="9726" y="1292"/>
                    </a:cubicBezTo>
                    <a:cubicBezTo>
                      <a:pt x="9726" y="1205"/>
                      <a:pt x="9659" y="1135"/>
                      <a:pt x="9574" y="1135"/>
                    </a:cubicBezTo>
                    <a:cubicBezTo>
                      <a:pt x="9488" y="1135"/>
                      <a:pt x="9423" y="1205"/>
                      <a:pt x="9423" y="1292"/>
                    </a:cubicBezTo>
                    <a:close/>
                    <a:moveTo>
                      <a:pt x="9966" y="1292"/>
                    </a:moveTo>
                    <a:cubicBezTo>
                      <a:pt x="9966" y="1496"/>
                      <a:pt x="9798" y="1651"/>
                      <a:pt x="9574" y="1651"/>
                    </a:cubicBezTo>
                    <a:cubicBezTo>
                      <a:pt x="9350" y="1651"/>
                      <a:pt x="9181" y="1496"/>
                      <a:pt x="9181" y="1292"/>
                    </a:cubicBezTo>
                    <a:cubicBezTo>
                      <a:pt x="9181" y="1089"/>
                      <a:pt x="9350" y="934"/>
                      <a:pt x="9574" y="934"/>
                    </a:cubicBezTo>
                    <a:cubicBezTo>
                      <a:pt x="9798" y="934"/>
                      <a:pt x="9966" y="1089"/>
                      <a:pt x="9966" y="1292"/>
                    </a:cubicBezTo>
                    <a:close/>
                    <a:moveTo>
                      <a:pt x="10422" y="1144"/>
                    </a:moveTo>
                    <a:cubicBezTo>
                      <a:pt x="10339" y="1144"/>
                      <a:pt x="10275" y="1207"/>
                      <a:pt x="10275" y="1292"/>
                    </a:cubicBezTo>
                    <a:cubicBezTo>
                      <a:pt x="10275" y="1375"/>
                      <a:pt x="10339" y="1441"/>
                      <a:pt x="10422" y="1441"/>
                    </a:cubicBezTo>
                    <a:cubicBezTo>
                      <a:pt x="10506" y="1441"/>
                      <a:pt x="10573" y="1375"/>
                      <a:pt x="10573" y="1292"/>
                    </a:cubicBezTo>
                    <a:cubicBezTo>
                      <a:pt x="10573" y="1209"/>
                      <a:pt x="10506" y="1144"/>
                      <a:pt x="10422" y="1144"/>
                    </a:cubicBezTo>
                    <a:close/>
                    <a:moveTo>
                      <a:pt x="10583" y="1522"/>
                    </a:moveTo>
                    <a:cubicBezTo>
                      <a:pt x="10531" y="1596"/>
                      <a:pt x="10447" y="1642"/>
                      <a:pt x="10340" y="1642"/>
                    </a:cubicBezTo>
                    <a:cubicBezTo>
                      <a:pt x="10167" y="1642"/>
                      <a:pt x="10033" y="1497"/>
                      <a:pt x="10033" y="1298"/>
                    </a:cubicBezTo>
                    <a:cubicBezTo>
                      <a:pt x="10033" y="1097"/>
                      <a:pt x="10167" y="943"/>
                      <a:pt x="10340" y="943"/>
                    </a:cubicBezTo>
                    <a:cubicBezTo>
                      <a:pt x="10433" y="943"/>
                      <a:pt x="10514" y="984"/>
                      <a:pt x="10567" y="1048"/>
                    </a:cubicBezTo>
                    <a:lnTo>
                      <a:pt x="10567" y="597"/>
                    </a:lnTo>
                    <a:lnTo>
                      <a:pt x="10801" y="597"/>
                    </a:lnTo>
                    <a:lnTo>
                      <a:pt x="10801" y="1621"/>
                    </a:lnTo>
                    <a:lnTo>
                      <a:pt x="10583" y="1621"/>
                    </a:lnTo>
                    <a:lnTo>
                      <a:pt x="10583" y="1522"/>
                    </a:lnTo>
                    <a:close/>
                    <a:moveTo>
                      <a:pt x="11160" y="1621"/>
                    </a:moveTo>
                    <a:lnTo>
                      <a:pt x="10926" y="1621"/>
                    </a:lnTo>
                    <a:lnTo>
                      <a:pt x="10926" y="964"/>
                    </a:lnTo>
                    <a:lnTo>
                      <a:pt x="11146" y="964"/>
                    </a:lnTo>
                    <a:lnTo>
                      <a:pt x="11146" y="1050"/>
                    </a:lnTo>
                    <a:cubicBezTo>
                      <a:pt x="11183" y="1004"/>
                      <a:pt x="11257" y="949"/>
                      <a:pt x="11363" y="949"/>
                    </a:cubicBezTo>
                    <a:cubicBezTo>
                      <a:pt x="11492" y="949"/>
                      <a:pt x="11595" y="1041"/>
                      <a:pt x="11595" y="1191"/>
                    </a:cubicBezTo>
                    <a:lnTo>
                      <a:pt x="11595" y="1621"/>
                    </a:lnTo>
                    <a:lnTo>
                      <a:pt x="11363" y="1621"/>
                    </a:lnTo>
                    <a:lnTo>
                      <a:pt x="11363" y="1262"/>
                    </a:lnTo>
                    <a:cubicBezTo>
                      <a:pt x="11363" y="1185"/>
                      <a:pt x="11321" y="1155"/>
                      <a:pt x="11263" y="1155"/>
                    </a:cubicBezTo>
                    <a:cubicBezTo>
                      <a:pt x="11211" y="1155"/>
                      <a:pt x="11160" y="1194"/>
                      <a:pt x="11160" y="1251"/>
                    </a:cubicBezTo>
                    <a:lnTo>
                      <a:pt x="11160" y="1621"/>
                    </a:lnTo>
                    <a:close/>
                    <a:moveTo>
                      <a:pt x="11931" y="871"/>
                    </a:moveTo>
                    <a:lnTo>
                      <a:pt x="11743" y="871"/>
                    </a:lnTo>
                    <a:lnTo>
                      <a:pt x="11841" y="678"/>
                    </a:lnTo>
                    <a:lnTo>
                      <a:pt x="12112" y="678"/>
                    </a:lnTo>
                    <a:lnTo>
                      <a:pt x="11931" y="871"/>
                    </a:lnTo>
                    <a:close/>
                    <a:moveTo>
                      <a:pt x="11949" y="1621"/>
                    </a:moveTo>
                    <a:lnTo>
                      <a:pt x="11718" y="1621"/>
                    </a:lnTo>
                    <a:lnTo>
                      <a:pt x="11718" y="964"/>
                    </a:lnTo>
                    <a:lnTo>
                      <a:pt x="11949" y="964"/>
                    </a:lnTo>
                    <a:lnTo>
                      <a:pt x="11949" y="1621"/>
                    </a:lnTo>
                    <a:close/>
                    <a:moveTo>
                      <a:pt x="7288" y="2769"/>
                    </a:moveTo>
                    <a:cubicBezTo>
                      <a:pt x="7372" y="2769"/>
                      <a:pt x="7437" y="2706"/>
                      <a:pt x="7437" y="2621"/>
                    </a:cubicBezTo>
                    <a:cubicBezTo>
                      <a:pt x="7437" y="2538"/>
                      <a:pt x="7372" y="2473"/>
                      <a:pt x="7288" y="2473"/>
                    </a:cubicBezTo>
                    <a:cubicBezTo>
                      <a:pt x="7204" y="2473"/>
                      <a:pt x="7137" y="2538"/>
                      <a:pt x="7137" y="2621"/>
                    </a:cubicBezTo>
                    <a:cubicBezTo>
                      <a:pt x="7137" y="2705"/>
                      <a:pt x="7204" y="2769"/>
                      <a:pt x="7288" y="2769"/>
                    </a:cubicBezTo>
                    <a:close/>
                    <a:moveTo>
                      <a:pt x="7144" y="2865"/>
                    </a:moveTo>
                    <a:lnTo>
                      <a:pt x="7144" y="3229"/>
                    </a:lnTo>
                    <a:lnTo>
                      <a:pt x="6910" y="3229"/>
                    </a:lnTo>
                    <a:lnTo>
                      <a:pt x="6910" y="2293"/>
                    </a:lnTo>
                    <a:lnTo>
                      <a:pt x="7128" y="2293"/>
                    </a:lnTo>
                    <a:lnTo>
                      <a:pt x="7128" y="2390"/>
                    </a:lnTo>
                    <a:cubicBezTo>
                      <a:pt x="7182" y="2317"/>
                      <a:pt x="7265" y="2272"/>
                      <a:pt x="7371" y="2272"/>
                    </a:cubicBezTo>
                    <a:cubicBezTo>
                      <a:pt x="7543" y="2272"/>
                      <a:pt x="7678" y="2416"/>
                      <a:pt x="7678" y="2616"/>
                    </a:cubicBezTo>
                    <a:cubicBezTo>
                      <a:pt x="7678" y="2817"/>
                      <a:pt x="7543" y="2970"/>
                      <a:pt x="7371" y="2970"/>
                    </a:cubicBezTo>
                    <a:cubicBezTo>
                      <a:pt x="7278" y="2970"/>
                      <a:pt x="7198" y="2929"/>
                      <a:pt x="7144" y="2865"/>
                    </a:cubicBezTo>
                    <a:close/>
                    <a:moveTo>
                      <a:pt x="8010" y="2949"/>
                    </a:moveTo>
                    <a:lnTo>
                      <a:pt x="7779" y="2949"/>
                    </a:lnTo>
                    <a:lnTo>
                      <a:pt x="7779" y="1925"/>
                    </a:lnTo>
                    <a:lnTo>
                      <a:pt x="8010" y="1925"/>
                    </a:lnTo>
                    <a:lnTo>
                      <a:pt x="8010" y="2949"/>
                    </a:lnTo>
                    <a:close/>
                    <a:moveTo>
                      <a:pt x="8498" y="2761"/>
                    </a:moveTo>
                    <a:cubicBezTo>
                      <a:pt x="8498" y="2719"/>
                      <a:pt x="8468" y="2684"/>
                      <a:pt x="8418" y="2684"/>
                    </a:cubicBezTo>
                    <a:cubicBezTo>
                      <a:pt x="8367" y="2684"/>
                      <a:pt x="8334" y="2719"/>
                      <a:pt x="8334" y="2761"/>
                    </a:cubicBezTo>
                    <a:cubicBezTo>
                      <a:pt x="8334" y="2807"/>
                      <a:pt x="8367" y="2845"/>
                      <a:pt x="8418" y="2845"/>
                    </a:cubicBezTo>
                    <a:cubicBezTo>
                      <a:pt x="8467" y="2845"/>
                      <a:pt x="8498" y="2810"/>
                      <a:pt x="8498" y="2761"/>
                    </a:cubicBezTo>
                    <a:close/>
                    <a:moveTo>
                      <a:pt x="8516" y="2200"/>
                    </a:moveTo>
                    <a:lnTo>
                      <a:pt x="8328" y="2200"/>
                    </a:lnTo>
                    <a:lnTo>
                      <a:pt x="8426" y="2007"/>
                    </a:lnTo>
                    <a:lnTo>
                      <a:pt x="8697" y="2007"/>
                    </a:lnTo>
                    <a:lnTo>
                      <a:pt x="8516" y="2200"/>
                    </a:lnTo>
                    <a:close/>
                    <a:moveTo>
                      <a:pt x="8516" y="2885"/>
                    </a:moveTo>
                    <a:cubicBezTo>
                      <a:pt x="8476" y="2932"/>
                      <a:pt x="8413" y="2971"/>
                      <a:pt x="8321" y="2971"/>
                    </a:cubicBezTo>
                    <a:cubicBezTo>
                      <a:pt x="8182" y="2971"/>
                      <a:pt x="8098" y="2883"/>
                      <a:pt x="8098" y="2765"/>
                    </a:cubicBezTo>
                    <a:cubicBezTo>
                      <a:pt x="8098" y="2652"/>
                      <a:pt x="8182" y="2561"/>
                      <a:pt x="8332" y="2561"/>
                    </a:cubicBezTo>
                    <a:cubicBezTo>
                      <a:pt x="8404" y="2561"/>
                      <a:pt x="8459" y="2579"/>
                      <a:pt x="8497" y="2607"/>
                    </a:cubicBezTo>
                    <a:lnTo>
                      <a:pt x="8497" y="2580"/>
                    </a:lnTo>
                    <a:cubicBezTo>
                      <a:pt x="8497" y="2487"/>
                      <a:pt x="8446" y="2461"/>
                      <a:pt x="8355" y="2461"/>
                    </a:cubicBezTo>
                    <a:cubicBezTo>
                      <a:pt x="8317" y="2461"/>
                      <a:pt x="8271" y="2467"/>
                      <a:pt x="8194" y="2483"/>
                    </a:cubicBezTo>
                    <a:lnTo>
                      <a:pt x="8191" y="2297"/>
                    </a:lnTo>
                    <a:cubicBezTo>
                      <a:pt x="8273" y="2281"/>
                      <a:pt x="8327" y="2276"/>
                      <a:pt x="8409" y="2276"/>
                    </a:cubicBezTo>
                    <a:cubicBezTo>
                      <a:pt x="8618" y="2276"/>
                      <a:pt x="8729" y="2373"/>
                      <a:pt x="8729" y="2525"/>
                    </a:cubicBezTo>
                    <a:lnTo>
                      <a:pt x="8729" y="2949"/>
                    </a:lnTo>
                    <a:lnTo>
                      <a:pt x="8516" y="2949"/>
                    </a:lnTo>
                    <a:lnTo>
                      <a:pt x="8516" y="2885"/>
                    </a:lnTo>
                    <a:close/>
                    <a:moveTo>
                      <a:pt x="9086" y="2949"/>
                    </a:moveTo>
                    <a:lnTo>
                      <a:pt x="8853" y="2949"/>
                    </a:lnTo>
                    <a:lnTo>
                      <a:pt x="8853" y="2293"/>
                    </a:lnTo>
                    <a:lnTo>
                      <a:pt x="9073" y="2293"/>
                    </a:lnTo>
                    <a:lnTo>
                      <a:pt x="9073" y="2378"/>
                    </a:lnTo>
                    <a:cubicBezTo>
                      <a:pt x="9110" y="2332"/>
                      <a:pt x="9184" y="2277"/>
                      <a:pt x="9290" y="2277"/>
                    </a:cubicBezTo>
                    <a:cubicBezTo>
                      <a:pt x="9418" y="2277"/>
                      <a:pt x="9522" y="2369"/>
                      <a:pt x="9522" y="2520"/>
                    </a:cubicBezTo>
                    <a:lnTo>
                      <a:pt x="9522" y="2949"/>
                    </a:lnTo>
                    <a:lnTo>
                      <a:pt x="9290" y="2949"/>
                    </a:lnTo>
                    <a:lnTo>
                      <a:pt x="9290" y="2591"/>
                    </a:lnTo>
                    <a:cubicBezTo>
                      <a:pt x="9290" y="2513"/>
                      <a:pt x="9248" y="2483"/>
                      <a:pt x="9190" y="2483"/>
                    </a:cubicBezTo>
                    <a:cubicBezTo>
                      <a:pt x="9138" y="2483"/>
                      <a:pt x="9086" y="2523"/>
                      <a:pt x="9086" y="2579"/>
                    </a:cubicBezTo>
                    <a:lnTo>
                      <a:pt x="9086" y="2949"/>
                    </a:lnTo>
                    <a:close/>
                    <a:moveTo>
                      <a:pt x="7127" y="3949"/>
                    </a:moveTo>
                    <a:cubicBezTo>
                      <a:pt x="7127" y="4040"/>
                      <a:pt x="7192" y="4107"/>
                      <a:pt x="7278" y="4107"/>
                    </a:cubicBezTo>
                    <a:cubicBezTo>
                      <a:pt x="7363" y="4107"/>
                      <a:pt x="7430" y="4040"/>
                      <a:pt x="7430" y="3949"/>
                    </a:cubicBezTo>
                    <a:cubicBezTo>
                      <a:pt x="7430" y="3861"/>
                      <a:pt x="7363" y="3792"/>
                      <a:pt x="7278" y="3792"/>
                    </a:cubicBezTo>
                    <a:cubicBezTo>
                      <a:pt x="7192" y="3792"/>
                      <a:pt x="7127" y="3861"/>
                      <a:pt x="7127" y="3949"/>
                    </a:cubicBezTo>
                    <a:close/>
                    <a:moveTo>
                      <a:pt x="7670" y="3949"/>
                    </a:moveTo>
                    <a:cubicBezTo>
                      <a:pt x="7670" y="4153"/>
                      <a:pt x="7502" y="4308"/>
                      <a:pt x="7278" y="4308"/>
                    </a:cubicBezTo>
                    <a:cubicBezTo>
                      <a:pt x="7055" y="4308"/>
                      <a:pt x="6885" y="4153"/>
                      <a:pt x="6885" y="3949"/>
                    </a:cubicBezTo>
                    <a:cubicBezTo>
                      <a:pt x="6885" y="3746"/>
                      <a:pt x="7055" y="3591"/>
                      <a:pt x="7278" y="3591"/>
                    </a:cubicBezTo>
                    <a:cubicBezTo>
                      <a:pt x="7502" y="3591"/>
                      <a:pt x="7670" y="3746"/>
                      <a:pt x="7670" y="3949"/>
                    </a:cubicBezTo>
                    <a:close/>
                    <a:moveTo>
                      <a:pt x="8141" y="4098"/>
                    </a:moveTo>
                    <a:cubicBezTo>
                      <a:pt x="8225" y="4098"/>
                      <a:pt x="8290" y="4032"/>
                      <a:pt x="8290" y="3949"/>
                    </a:cubicBezTo>
                    <a:cubicBezTo>
                      <a:pt x="8290" y="3864"/>
                      <a:pt x="8225" y="3801"/>
                      <a:pt x="8141" y="3801"/>
                    </a:cubicBezTo>
                    <a:cubicBezTo>
                      <a:pt x="8057" y="3801"/>
                      <a:pt x="7990" y="3865"/>
                      <a:pt x="7990" y="3949"/>
                    </a:cubicBezTo>
                    <a:cubicBezTo>
                      <a:pt x="7990" y="4032"/>
                      <a:pt x="8057" y="4098"/>
                      <a:pt x="8141" y="4098"/>
                    </a:cubicBezTo>
                    <a:close/>
                    <a:moveTo>
                      <a:pt x="8224" y="4299"/>
                    </a:moveTo>
                    <a:cubicBezTo>
                      <a:pt x="8118" y="4299"/>
                      <a:pt x="8035" y="4254"/>
                      <a:pt x="7981" y="4180"/>
                    </a:cubicBezTo>
                    <a:lnTo>
                      <a:pt x="7981" y="4278"/>
                    </a:lnTo>
                    <a:lnTo>
                      <a:pt x="7763" y="4278"/>
                    </a:lnTo>
                    <a:lnTo>
                      <a:pt x="7763" y="3254"/>
                    </a:lnTo>
                    <a:lnTo>
                      <a:pt x="7997" y="3254"/>
                    </a:lnTo>
                    <a:lnTo>
                      <a:pt x="7997" y="3705"/>
                    </a:lnTo>
                    <a:cubicBezTo>
                      <a:pt x="8051" y="3641"/>
                      <a:pt x="8131" y="3600"/>
                      <a:pt x="8224" y="3600"/>
                    </a:cubicBezTo>
                    <a:cubicBezTo>
                      <a:pt x="8396" y="3600"/>
                      <a:pt x="8531" y="3754"/>
                      <a:pt x="8531" y="3955"/>
                    </a:cubicBezTo>
                    <a:cubicBezTo>
                      <a:pt x="8531" y="4154"/>
                      <a:pt x="8396" y="4299"/>
                      <a:pt x="8224" y="4299"/>
                    </a:cubicBezTo>
                    <a:close/>
                    <a:moveTo>
                      <a:pt x="8863" y="4278"/>
                    </a:moveTo>
                    <a:lnTo>
                      <a:pt x="8629" y="4278"/>
                    </a:lnTo>
                    <a:lnTo>
                      <a:pt x="8629" y="3621"/>
                    </a:lnTo>
                    <a:lnTo>
                      <a:pt x="8850" y="3621"/>
                    </a:lnTo>
                    <a:lnTo>
                      <a:pt x="8850" y="3707"/>
                    </a:lnTo>
                    <a:cubicBezTo>
                      <a:pt x="8886" y="3661"/>
                      <a:pt x="8960" y="3606"/>
                      <a:pt x="9066" y="3606"/>
                    </a:cubicBezTo>
                    <a:cubicBezTo>
                      <a:pt x="9195" y="3606"/>
                      <a:pt x="9298" y="3697"/>
                      <a:pt x="9298" y="3848"/>
                    </a:cubicBezTo>
                    <a:lnTo>
                      <a:pt x="9298" y="4278"/>
                    </a:lnTo>
                    <a:lnTo>
                      <a:pt x="9066" y="4278"/>
                    </a:lnTo>
                    <a:lnTo>
                      <a:pt x="9066" y="3919"/>
                    </a:lnTo>
                    <a:cubicBezTo>
                      <a:pt x="9066" y="3842"/>
                      <a:pt x="9024" y="3812"/>
                      <a:pt x="8966" y="3812"/>
                    </a:cubicBezTo>
                    <a:cubicBezTo>
                      <a:pt x="8914" y="3812"/>
                      <a:pt x="8863" y="3851"/>
                      <a:pt x="8863" y="3907"/>
                    </a:cubicBezTo>
                    <a:lnTo>
                      <a:pt x="8863" y="4278"/>
                    </a:lnTo>
                    <a:close/>
                    <a:moveTo>
                      <a:pt x="9629" y="3949"/>
                    </a:moveTo>
                    <a:cubicBezTo>
                      <a:pt x="9629" y="4040"/>
                      <a:pt x="9694" y="4107"/>
                      <a:pt x="9780" y="4107"/>
                    </a:cubicBezTo>
                    <a:cubicBezTo>
                      <a:pt x="9865" y="4107"/>
                      <a:pt x="9932" y="4040"/>
                      <a:pt x="9932" y="3949"/>
                    </a:cubicBezTo>
                    <a:cubicBezTo>
                      <a:pt x="9932" y="3861"/>
                      <a:pt x="9865" y="3792"/>
                      <a:pt x="9780" y="3792"/>
                    </a:cubicBezTo>
                    <a:cubicBezTo>
                      <a:pt x="9694" y="3792"/>
                      <a:pt x="9629" y="3861"/>
                      <a:pt x="9629" y="3949"/>
                    </a:cubicBezTo>
                    <a:close/>
                    <a:moveTo>
                      <a:pt x="10172" y="3949"/>
                    </a:moveTo>
                    <a:cubicBezTo>
                      <a:pt x="10172" y="4153"/>
                      <a:pt x="10004" y="4308"/>
                      <a:pt x="9780" y="4308"/>
                    </a:cubicBezTo>
                    <a:cubicBezTo>
                      <a:pt x="9557" y="4308"/>
                      <a:pt x="9387" y="4153"/>
                      <a:pt x="9387" y="3949"/>
                    </a:cubicBezTo>
                    <a:cubicBezTo>
                      <a:pt x="9387" y="3746"/>
                      <a:pt x="9557" y="3591"/>
                      <a:pt x="9780" y="3591"/>
                    </a:cubicBezTo>
                    <a:cubicBezTo>
                      <a:pt x="10004" y="3591"/>
                      <a:pt x="10172" y="3746"/>
                      <a:pt x="10172" y="3949"/>
                    </a:cubicBezTo>
                    <a:close/>
                    <a:moveTo>
                      <a:pt x="10710" y="4278"/>
                    </a:moveTo>
                    <a:lnTo>
                      <a:pt x="10428" y="4278"/>
                    </a:lnTo>
                    <a:lnTo>
                      <a:pt x="10173" y="3621"/>
                    </a:lnTo>
                    <a:lnTo>
                      <a:pt x="10433" y="3621"/>
                    </a:lnTo>
                    <a:lnTo>
                      <a:pt x="10571" y="4039"/>
                    </a:lnTo>
                    <a:lnTo>
                      <a:pt x="10719" y="3621"/>
                    </a:lnTo>
                    <a:lnTo>
                      <a:pt x="10962" y="3621"/>
                    </a:lnTo>
                    <a:lnTo>
                      <a:pt x="10710" y="4278"/>
                    </a:lnTo>
                    <a:close/>
                    <a:moveTo>
                      <a:pt x="11448" y="4557"/>
                    </a:moveTo>
                    <a:lnTo>
                      <a:pt x="11206" y="4557"/>
                    </a:lnTo>
                    <a:lnTo>
                      <a:pt x="11298" y="4301"/>
                    </a:lnTo>
                    <a:lnTo>
                      <a:pt x="11000" y="3621"/>
                    </a:lnTo>
                    <a:lnTo>
                      <a:pt x="11264" y="3621"/>
                    </a:lnTo>
                    <a:lnTo>
                      <a:pt x="11415" y="4035"/>
                    </a:lnTo>
                    <a:lnTo>
                      <a:pt x="11553" y="3621"/>
                    </a:lnTo>
                    <a:lnTo>
                      <a:pt x="11795" y="3621"/>
                    </a:lnTo>
                    <a:lnTo>
                      <a:pt x="11448" y="455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71" name="Group 59">
              <a:extLst>
                <a:ext uri="{FF2B5EF4-FFF2-40B4-BE49-F238E27FC236}">
                  <a16:creationId xmlns:a16="http://schemas.microsoft.com/office/drawing/2014/main" id="{26792C9D-6642-8B07-2AE8-5DE5443D4E51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3341607" y="5473100"/>
              <a:ext cx="1790974" cy="460851"/>
              <a:chOff x="728" y="2273"/>
              <a:chExt cx="3245" cy="835"/>
            </a:xfrm>
          </p:grpSpPr>
          <p:sp>
            <p:nvSpPr>
              <p:cNvPr id="225" name="AutoShape 58">
                <a:extLst>
                  <a:ext uri="{FF2B5EF4-FFF2-40B4-BE49-F238E27FC236}">
                    <a16:creationId xmlns:a16="http://schemas.microsoft.com/office/drawing/2014/main" id="{16E5357A-D719-63ED-E00C-C6240EE1B868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728" y="2273"/>
                <a:ext cx="3245" cy="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6" name="Freeform 60">
                <a:extLst>
                  <a:ext uri="{FF2B5EF4-FFF2-40B4-BE49-F238E27FC236}">
                    <a16:creationId xmlns:a16="http://schemas.microsoft.com/office/drawing/2014/main" id="{887D9C11-CD22-CD21-C1F1-9BDF8EC9952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8" y="2276"/>
                <a:ext cx="1242" cy="830"/>
              </a:xfrm>
              <a:custGeom>
                <a:avLst/>
                <a:gdLst>
                  <a:gd name="T0" fmla="*/ 3812 w 5471"/>
                  <a:gd name="T1" fmla="*/ 1988 h 3647"/>
                  <a:gd name="T2" fmla="*/ 3884 w 5471"/>
                  <a:gd name="T3" fmla="*/ 1768 h 3647"/>
                  <a:gd name="T4" fmla="*/ 4117 w 5471"/>
                  <a:gd name="T5" fmla="*/ 1768 h 3647"/>
                  <a:gd name="T6" fmla="*/ 3885 w 5471"/>
                  <a:gd name="T7" fmla="*/ 2589 h 3647"/>
                  <a:gd name="T8" fmla="*/ 3698 w 5471"/>
                  <a:gd name="T9" fmla="*/ 2452 h 3647"/>
                  <a:gd name="T10" fmla="*/ 3769 w 5471"/>
                  <a:gd name="T11" fmla="*/ 2230 h 3647"/>
                  <a:gd name="T12" fmla="*/ 3841 w 5471"/>
                  <a:gd name="T13" fmla="*/ 2452 h 3647"/>
                  <a:gd name="T14" fmla="*/ 3769 w 5471"/>
                  <a:gd name="T15" fmla="*/ 1033 h 3647"/>
                  <a:gd name="T16" fmla="*/ 3841 w 5471"/>
                  <a:gd name="T17" fmla="*/ 1255 h 3647"/>
                  <a:gd name="T18" fmla="*/ 3654 w 5471"/>
                  <a:gd name="T19" fmla="*/ 1392 h 3647"/>
                  <a:gd name="T20" fmla="*/ 3725 w 5471"/>
                  <a:gd name="T21" fmla="*/ 1171 h 3647"/>
                  <a:gd name="T22" fmla="*/ 3333 w 5471"/>
                  <a:gd name="T23" fmla="*/ 871 h 3647"/>
                  <a:gd name="T24" fmla="*/ 3144 w 5471"/>
                  <a:gd name="T25" fmla="*/ 735 h 3647"/>
                  <a:gd name="T26" fmla="*/ 3377 w 5471"/>
                  <a:gd name="T27" fmla="*/ 735 h 3647"/>
                  <a:gd name="T28" fmla="*/ 3447 w 5471"/>
                  <a:gd name="T29" fmla="*/ 3027 h 3647"/>
                  <a:gd name="T30" fmla="*/ 3260 w 5471"/>
                  <a:gd name="T31" fmla="*/ 2890 h 3647"/>
                  <a:gd name="T32" fmla="*/ 3331 w 5471"/>
                  <a:gd name="T33" fmla="*/ 2668 h 3647"/>
                  <a:gd name="T34" fmla="*/ 3403 w 5471"/>
                  <a:gd name="T35" fmla="*/ 2890 h 3647"/>
                  <a:gd name="T36" fmla="*/ 2735 w 5471"/>
                  <a:gd name="T37" fmla="*/ 3101 h 3647"/>
                  <a:gd name="T38" fmla="*/ 2546 w 5471"/>
                  <a:gd name="T39" fmla="*/ 2965 h 3647"/>
                  <a:gd name="T40" fmla="*/ 2779 w 5471"/>
                  <a:gd name="T41" fmla="*/ 2965 h 3647"/>
                  <a:gd name="T42" fmla="*/ 2850 w 5471"/>
                  <a:gd name="T43" fmla="*/ 3185 h 3647"/>
                  <a:gd name="T44" fmla="*/ 2779 w 5471"/>
                  <a:gd name="T45" fmla="*/ 574 h 3647"/>
                  <a:gd name="T46" fmla="*/ 2850 w 5471"/>
                  <a:gd name="T47" fmla="*/ 795 h 3647"/>
                  <a:gd name="T48" fmla="*/ 2663 w 5471"/>
                  <a:gd name="T49" fmla="*/ 659 h 3647"/>
                  <a:gd name="T50" fmla="*/ 2253 w 5471"/>
                  <a:gd name="T51" fmla="*/ 3027 h 3647"/>
                  <a:gd name="T52" fmla="*/ 2066 w 5471"/>
                  <a:gd name="T53" fmla="*/ 2890 h 3647"/>
                  <a:gd name="T54" fmla="*/ 2138 w 5471"/>
                  <a:gd name="T55" fmla="*/ 2668 h 3647"/>
                  <a:gd name="T56" fmla="*/ 2209 w 5471"/>
                  <a:gd name="T57" fmla="*/ 2890 h 3647"/>
                  <a:gd name="T58" fmla="*/ 2137 w 5471"/>
                  <a:gd name="T59" fmla="*/ 597 h 3647"/>
                  <a:gd name="T60" fmla="*/ 2208 w 5471"/>
                  <a:gd name="T61" fmla="*/ 819 h 3647"/>
                  <a:gd name="T62" fmla="*/ 2022 w 5471"/>
                  <a:gd name="T63" fmla="*/ 955 h 3647"/>
                  <a:gd name="T64" fmla="*/ 2093 w 5471"/>
                  <a:gd name="T65" fmla="*/ 735 h 3647"/>
                  <a:gd name="T66" fmla="*/ 1700 w 5471"/>
                  <a:gd name="T67" fmla="*/ 1309 h 3647"/>
                  <a:gd name="T68" fmla="*/ 1511 w 5471"/>
                  <a:gd name="T69" fmla="*/ 1173 h 3647"/>
                  <a:gd name="T70" fmla="*/ 1744 w 5471"/>
                  <a:gd name="T71" fmla="*/ 1173 h 3647"/>
                  <a:gd name="T72" fmla="*/ 1815 w 5471"/>
                  <a:gd name="T73" fmla="*/ 2589 h 3647"/>
                  <a:gd name="T74" fmla="*/ 1628 w 5471"/>
                  <a:gd name="T75" fmla="*/ 2452 h 3647"/>
                  <a:gd name="T76" fmla="*/ 1700 w 5471"/>
                  <a:gd name="T77" fmla="*/ 2230 h 3647"/>
                  <a:gd name="T78" fmla="*/ 1771 w 5471"/>
                  <a:gd name="T79" fmla="*/ 2452 h 3647"/>
                  <a:gd name="T80" fmla="*/ 1495 w 5471"/>
                  <a:gd name="T81" fmla="*/ 1770 h 3647"/>
                  <a:gd name="T82" fmla="*/ 1728 w 5471"/>
                  <a:gd name="T83" fmla="*/ 1770 h 3647"/>
                  <a:gd name="T84" fmla="*/ 1539 w 5471"/>
                  <a:gd name="T85" fmla="*/ 1906 h 3647"/>
                  <a:gd name="T86" fmla="*/ 1351 w 5471"/>
                  <a:gd name="T87" fmla="*/ 1770 h 3647"/>
                  <a:gd name="T88" fmla="*/ 5471 w 5471"/>
                  <a:gd name="T89" fmla="*/ 3647 h 3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71" h="3647">
                    <a:moveTo>
                      <a:pt x="4043" y="1988"/>
                    </a:moveTo>
                    <a:lnTo>
                      <a:pt x="3928" y="1904"/>
                    </a:lnTo>
                    <a:lnTo>
                      <a:pt x="3812" y="1988"/>
                    </a:lnTo>
                    <a:lnTo>
                      <a:pt x="3856" y="1852"/>
                    </a:lnTo>
                    <a:lnTo>
                      <a:pt x="3739" y="1768"/>
                    </a:lnTo>
                    <a:lnTo>
                      <a:pt x="3884" y="1768"/>
                    </a:lnTo>
                    <a:lnTo>
                      <a:pt x="3928" y="1630"/>
                    </a:lnTo>
                    <a:lnTo>
                      <a:pt x="3972" y="1768"/>
                    </a:lnTo>
                    <a:lnTo>
                      <a:pt x="4117" y="1768"/>
                    </a:lnTo>
                    <a:lnTo>
                      <a:pt x="3999" y="1852"/>
                    </a:lnTo>
                    <a:lnTo>
                      <a:pt x="4043" y="1988"/>
                    </a:lnTo>
                    <a:close/>
                    <a:moveTo>
                      <a:pt x="3885" y="2589"/>
                    </a:moveTo>
                    <a:lnTo>
                      <a:pt x="3769" y="2504"/>
                    </a:lnTo>
                    <a:lnTo>
                      <a:pt x="3654" y="2589"/>
                    </a:lnTo>
                    <a:lnTo>
                      <a:pt x="3698" y="2452"/>
                    </a:lnTo>
                    <a:lnTo>
                      <a:pt x="3581" y="2368"/>
                    </a:lnTo>
                    <a:lnTo>
                      <a:pt x="3725" y="2368"/>
                    </a:lnTo>
                    <a:lnTo>
                      <a:pt x="3769" y="2230"/>
                    </a:lnTo>
                    <a:lnTo>
                      <a:pt x="3814" y="2368"/>
                    </a:lnTo>
                    <a:lnTo>
                      <a:pt x="3958" y="2368"/>
                    </a:lnTo>
                    <a:lnTo>
                      <a:pt x="3841" y="2452"/>
                    </a:lnTo>
                    <a:lnTo>
                      <a:pt x="3885" y="2589"/>
                    </a:lnTo>
                    <a:close/>
                    <a:moveTo>
                      <a:pt x="3725" y="1171"/>
                    </a:moveTo>
                    <a:lnTo>
                      <a:pt x="3769" y="1033"/>
                    </a:lnTo>
                    <a:lnTo>
                      <a:pt x="3814" y="1171"/>
                    </a:lnTo>
                    <a:lnTo>
                      <a:pt x="3958" y="1171"/>
                    </a:lnTo>
                    <a:lnTo>
                      <a:pt x="3841" y="1255"/>
                    </a:lnTo>
                    <a:lnTo>
                      <a:pt x="3885" y="1392"/>
                    </a:lnTo>
                    <a:lnTo>
                      <a:pt x="3769" y="1307"/>
                    </a:lnTo>
                    <a:lnTo>
                      <a:pt x="3654" y="1392"/>
                    </a:lnTo>
                    <a:lnTo>
                      <a:pt x="3698" y="1255"/>
                    </a:lnTo>
                    <a:lnTo>
                      <a:pt x="3581" y="1171"/>
                    </a:lnTo>
                    <a:lnTo>
                      <a:pt x="3725" y="1171"/>
                    </a:lnTo>
                    <a:close/>
                    <a:moveTo>
                      <a:pt x="3404" y="819"/>
                    </a:moveTo>
                    <a:lnTo>
                      <a:pt x="3448" y="955"/>
                    </a:lnTo>
                    <a:lnTo>
                      <a:pt x="3333" y="871"/>
                    </a:lnTo>
                    <a:lnTo>
                      <a:pt x="3217" y="955"/>
                    </a:lnTo>
                    <a:lnTo>
                      <a:pt x="3261" y="819"/>
                    </a:lnTo>
                    <a:lnTo>
                      <a:pt x="3144" y="735"/>
                    </a:lnTo>
                    <a:lnTo>
                      <a:pt x="3289" y="735"/>
                    </a:lnTo>
                    <a:lnTo>
                      <a:pt x="3333" y="597"/>
                    </a:lnTo>
                    <a:lnTo>
                      <a:pt x="3377" y="735"/>
                    </a:lnTo>
                    <a:lnTo>
                      <a:pt x="3522" y="735"/>
                    </a:lnTo>
                    <a:lnTo>
                      <a:pt x="3404" y="819"/>
                    </a:lnTo>
                    <a:close/>
                    <a:moveTo>
                      <a:pt x="3447" y="3027"/>
                    </a:moveTo>
                    <a:lnTo>
                      <a:pt x="3331" y="2942"/>
                    </a:lnTo>
                    <a:lnTo>
                      <a:pt x="3216" y="3027"/>
                    </a:lnTo>
                    <a:lnTo>
                      <a:pt x="3260" y="2890"/>
                    </a:lnTo>
                    <a:lnTo>
                      <a:pt x="3143" y="2806"/>
                    </a:lnTo>
                    <a:lnTo>
                      <a:pt x="3287" y="2806"/>
                    </a:lnTo>
                    <a:lnTo>
                      <a:pt x="3331" y="2668"/>
                    </a:lnTo>
                    <a:lnTo>
                      <a:pt x="3375" y="2806"/>
                    </a:lnTo>
                    <a:lnTo>
                      <a:pt x="3520" y="2806"/>
                    </a:lnTo>
                    <a:lnTo>
                      <a:pt x="3403" y="2890"/>
                    </a:lnTo>
                    <a:lnTo>
                      <a:pt x="3447" y="3027"/>
                    </a:lnTo>
                    <a:close/>
                    <a:moveTo>
                      <a:pt x="2850" y="3185"/>
                    </a:moveTo>
                    <a:lnTo>
                      <a:pt x="2735" y="3101"/>
                    </a:lnTo>
                    <a:lnTo>
                      <a:pt x="2619" y="3185"/>
                    </a:lnTo>
                    <a:lnTo>
                      <a:pt x="2663" y="3049"/>
                    </a:lnTo>
                    <a:lnTo>
                      <a:pt x="2546" y="2965"/>
                    </a:lnTo>
                    <a:lnTo>
                      <a:pt x="2690" y="2965"/>
                    </a:lnTo>
                    <a:lnTo>
                      <a:pt x="2734" y="2827"/>
                    </a:lnTo>
                    <a:lnTo>
                      <a:pt x="2779" y="2965"/>
                    </a:lnTo>
                    <a:lnTo>
                      <a:pt x="2923" y="2965"/>
                    </a:lnTo>
                    <a:lnTo>
                      <a:pt x="2806" y="3049"/>
                    </a:lnTo>
                    <a:lnTo>
                      <a:pt x="2850" y="3185"/>
                    </a:lnTo>
                    <a:close/>
                    <a:moveTo>
                      <a:pt x="2690" y="574"/>
                    </a:moveTo>
                    <a:lnTo>
                      <a:pt x="2734" y="436"/>
                    </a:lnTo>
                    <a:lnTo>
                      <a:pt x="2779" y="574"/>
                    </a:lnTo>
                    <a:lnTo>
                      <a:pt x="2923" y="574"/>
                    </a:lnTo>
                    <a:lnTo>
                      <a:pt x="2806" y="659"/>
                    </a:lnTo>
                    <a:lnTo>
                      <a:pt x="2850" y="795"/>
                    </a:lnTo>
                    <a:lnTo>
                      <a:pt x="2734" y="711"/>
                    </a:lnTo>
                    <a:lnTo>
                      <a:pt x="2619" y="795"/>
                    </a:lnTo>
                    <a:lnTo>
                      <a:pt x="2663" y="659"/>
                    </a:lnTo>
                    <a:lnTo>
                      <a:pt x="2546" y="574"/>
                    </a:lnTo>
                    <a:lnTo>
                      <a:pt x="2690" y="574"/>
                    </a:lnTo>
                    <a:close/>
                    <a:moveTo>
                      <a:pt x="2253" y="3027"/>
                    </a:moveTo>
                    <a:lnTo>
                      <a:pt x="2138" y="2942"/>
                    </a:lnTo>
                    <a:lnTo>
                      <a:pt x="2022" y="3027"/>
                    </a:lnTo>
                    <a:lnTo>
                      <a:pt x="2066" y="2890"/>
                    </a:lnTo>
                    <a:lnTo>
                      <a:pt x="1949" y="2806"/>
                    </a:lnTo>
                    <a:lnTo>
                      <a:pt x="2094" y="2806"/>
                    </a:lnTo>
                    <a:lnTo>
                      <a:pt x="2138" y="2668"/>
                    </a:lnTo>
                    <a:lnTo>
                      <a:pt x="2182" y="2806"/>
                    </a:lnTo>
                    <a:lnTo>
                      <a:pt x="2327" y="2806"/>
                    </a:lnTo>
                    <a:lnTo>
                      <a:pt x="2209" y="2890"/>
                    </a:lnTo>
                    <a:lnTo>
                      <a:pt x="2253" y="3027"/>
                    </a:lnTo>
                    <a:close/>
                    <a:moveTo>
                      <a:pt x="2093" y="735"/>
                    </a:moveTo>
                    <a:lnTo>
                      <a:pt x="2137" y="597"/>
                    </a:lnTo>
                    <a:lnTo>
                      <a:pt x="2181" y="735"/>
                    </a:lnTo>
                    <a:lnTo>
                      <a:pt x="2326" y="735"/>
                    </a:lnTo>
                    <a:lnTo>
                      <a:pt x="2208" y="819"/>
                    </a:lnTo>
                    <a:lnTo>
                      <a:pt x="2252" y="955"/>
                    </a:lnTo>
                    <a:lnTo>
                      <a:pt x="2137" y="871"/>
                    </a:lnTo>
                    <a:lnTo>
                      <a:pt x="2022" y="955"/>
                    </a:lnTo>
                    <a:lnTo>
                      <a:pt x="2065" y="819"/>
                    </a:lnTo>
                    <a:lnTo>
                      <a:pt x="1948" y="735"/>
                    </a:lnTo>
                    <a:lnTo>
                      <a:pt x="2093" y="735"/>
                    </a:lnTo>
                    <a:close/>
                    <a:moveTo>
                      <a:pt x="1771" y="1257"/>
                    </a:moveTo>
                    <a:lnTo>
                      <a:pt x="1815" y="1393"/>
                    </a:lnTo>
                    <a:lnTo>
                      <a:pt x="1700" y="1309"/>
                    </a:lnTo>
                    <a:lnTo>
                      <a:pt x="1584" y="1393"/>
                    </a:lnTo>
                    <a:lnTo>
                      <a:pt x="1628" y="1257"/>
                    </a:lnTo>
                    <a:lnTo>
                      <a:pt x="1511" y="1173"/>
                    </a:lnTo>
                    <a:lnTo>
                      <a:pt x="1656" y="1173"/>
                    </a:lnTo>
                    <a:lnTo>
                      <a:pt x="1700" y="1035"/>
                    </a:lnTo>
                    <a:lnTo>
                      <a:pt x="1744" y="1173"/>
                    </a:lnTo>
                    <a:lnTo>
                      <a:pt x="1889" y="1173"/>
                    </a:lnTo>
                    <a:lnTo>
                      <a:pt x="1771" y="1257"/>
                    </a:lnTo>
                    <a:close/>
                    <a:moveTo>
                      <a:pt x="1815" y="2589"/>
                    </a:moveTo>
                    <a:lnTo>
                      <a:pt x="1700" y="2504"/>
                    </a:lnTo>
                    <a:lnTo>
                      <a:pt x="1584" y="2589"/>
                    </a:lnTo>
                    <a:lnTo>
                      <a:pt x="1628" y="2452"/>
                    </a:lnTo>
                    <a:lnTo>
                      <a:pt x="1511" y="2368"/>
                    </a:lnTo>
                    <a:lnTo>
                      <a:pt x="1656" y="2368"/>
                    </a:lnTo>
                    <a:lnTo>
                      <a:pt x="1700" y="2230"/>
                    </a:lnTo>
                    <a:lnTo>
                      <a:pt x="1744" y="2368"/>
                    </a:lnTo>
                    <a:lnTo>
                      <a:pt x="1889" y="2368"/>
                    </a:lnTo>
                    <a:lnTo>
                      <a:pt x="1771" y="2452"/>
                    </a:lnTo>
                    <a:lnTo>
                      <a:pt x="1815" y="2589"/>
                    </a:lnTo>
                    <a:close/>
                    <a:moveTo>
                      <a:pt x="1351" y="1770"/>
                    </a:moveTo>
                    <a:lnTo>
                      <a:pt x="1495" y="1770"/>
                    </a:lnTo>
                    <a:lnTo>
                      <a:pt x="1539" y="1632"/>
                    </a:lnTo>
                    <a:lnTo>
                      <a:pt x="1584" y="1770"/>
                    </a:lnTo>
                    <a:lnTo>
                      <a:pt x="1728" y="1770"/>
                    </a:lnTo>
                    <a:lnTo>
                      <a:pt x="1611" y="1854"/>
                    </a:lnTo>
                    <a:lnTo>
                      <a:pt x="1655" y="1990"/>
                    </a:lnTo>
                    <a:lnTo>
                      <a:pt x="1539" y="1906"/>
                    </a:lnTo>
                    <a:lnTo>
                      <a:pt x="1424" y="1990"/>
                    </a:lnTo>
                    <a:lnTo>
                      <a:pt x="1468" y="1854"/>
                    </a:lnTo>
                    <a:lnTo>
                      <a:pt x="1351" y="1770"/>
                    </a:lnTo>
                    <a:close/>
                    <a:moveTo>
                      <a:pt x="0" y="0"/>
                    </a:moveTo>
                    <a:lnTo>
                      <a:pt x="0" y="3647"/>
                    </a:lnTo>
                    <a:lnTo>
                      <a:pt x="5471" y="3647"/>
                    </a:lnTo>
                    <a:lnTo>
                      <a:pt x="54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7" name="Freeform 61">
                <a:extLst>
                  <a:ext uri="{FF2B5EF4-FFF2-40B4-BE49-F238E27FC236}">
                    <a16:creationId xmlns:a16="http://schemas.microsoft.com/office/drawing/2014/main" id="{7EFC75D4-C2D9-327B-B4E5-90BFC22A35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4" y="2276"/>
                <a:ext cx="127" cy="186"/>
              </a:xfrm>
              <a:custGeom>
                <a:avLst/>
                <a:gdLst>
                  <a:gd name="T0" fmla="*/ 0 w 559"/>
                  <a:gd name="T1" fmla="*/ 815 h 815"/>
                  <a:gd name="T2" fmla="*/ 0 w 559"/>
                  <a:gd name="T3" fmla="*/ 0 h 815"/>
                  <a:gd name="T4" fmla="*/ 559 w 559"/>
                  <a:gd name="T5" fmla="*/ 0 h 815"/>
                  <a:gd name="T6" fmla="*/ 559 w 559"/>
                  <a:gd name="T7" fmla="*/ 138 h 815"/>
                  <a:gd name="T8" fmla="*/ 165 w 559"/>
                  <a:gd name="T9" fmla="*/ 138 h 815"/>
                  <a:gd name="T10" fmla="*/ 165 w 559"/>
                  <a:gd name="T11" fmla="*/ 331 h 815"/>
                  <a:gd name="T12" fmla="*/ 505 w 559"/>
                  <a:gd name="T13" fmla="*/ 331 h 815"/>
                  <a:gd name="T14" fmla="*/ 505 w 559"/>
                  <a:gd name="T15" fmla="*/ 468 h 815"/>
                  <a:gd name="T16" fmla="*/ 165 w 559"/>
                  <a:gd name="T17" fmla="*/ 468 h 815"/>
                  <a:gd name="T18" fmla="*/ 165 w 559"/>
                  <a:gd name="T19" fmla="*/ 815 h 815"/>
                  <a:gd name="T20" fmla="*/ 0 w 559"/>
                  <a:gd name="T21" fmla="*/ 815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9" h="815">
                    <a:moveTo>
                      <a:pt x="0" y="815"/>
                    </a:moveTo>
                    <a:lnTo>
                      <a:pt x="0" y="0"/>
                    </a:lnTo>
                    <a:lnTo>
                      <a:pt x="559" y="0"/>
                    </a:lnTo>
                    <a:lnTo>
                      <a:pt x="559" y="138"/>
                    </a:lnTo>
                    <a:lnTo>
                      <a:pt x="165" y="138"/>
                    </a:lnTo>
                    <a:lnTo>
                      <a:pt x="165" y="331"/>
                    </a:lnTo>
                    <a:lnTo>
                      <a:pt x="505" y="331"/>
                    </a:lnTo>
                    <a:lnTo>
                      <a:pt x="505" y="468"/>
                    </a:lnTo>
                    <a:lnTo>
                      <a:pt x="165" y="468"/>
                    </a:lnTo>
                    <a:lnTo>
                      <a:pt x="165" y="815"/>
                    </a:lnTo>
                    <a:lnTo>
                      <a:pt x="0" y="81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8" name="Freeform 62">
                <a:extLst>
                  <a:ext uri="{FF2B5EF4-FFF2-40B4-BE49-F238E27FC236}">
                    <a16:creationId xmlns:a16="http://schemas.microsoft.com/office/drawing/2014/main" id="{1563B87A-4376-801F-641A-3CC60AA666B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81" y="2276"/>
                <a:ext cx="36" cy="186"/>
              </a:xfrm>
              <a:custGeom>
                <a:avLst/>
                <a:gdLst>
                  <a:gd name="T0" fmla="*/ 0 w 157"/>
                  <a:gd name="T1" fmla="*/ 815 h 815"/>
                  <a:gd name="T2" fmla="*/ 0 w 157"/>
                  <a:gd name="T3" fmla="*/ 224 h 815"/>
                  <a:gd name="T4" fmla="*/ 157 w 157"/>
                  <a:gd name="T5" fmla="*/ 224 h 815"/>
                  <a:gd name="T6" fmla="*/ 157 w 157"/>
                  <a:gd name="T7" fmla="*/ 815 h 815"/>
                  <a:gd name="T8" fmla="*/ 0 w 157"/>
                  <a:gd name="T9" fmla="*/ 815 h 815"/>
                  <a:gd name="T10" fmla="*/ 0 w 157"/>
                  <a:gd name="T11" fmla="*/ 144 h 815"/>
                  <a:gd name="T12" fmla="*/ 0 w 157"/>
                  <a:gd name="T13" fmla="*/ 0 h 815"/>
                  <a:gd name="T14" fmla="*/ 157 w 157"/>
                  <a:gd name="T15" fmla="*/ 0 h 815"/>
                  <a:gd name="T16" fmla="*/ 157 w 157"/>
                  <a:gd name="T17" fmla="*/ 144 h 815"/>
                  <a:gd name="T18" fmla="*/ 0 w 157"/>
                  <a:gd name="T19" fmla="*/ 144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815">
                    <a:moveTo>
                      <a:pt x="0" y="815"/>
                    </a:moveTo>
                    <a:lnTo>
                      <a:pt x="0" y="224"/>
                    </a:lnTo>
                    <a:lnTo>
                      <a:pt x="157" y="224"/>
                    </a:lnTo>
                    <a:lnTo>
                      <a:pt x="157" y="815"/>
                    </a:lnTo>
                    <a:lnTo>
                      <a:pt x="0" y="815"/>
                    </a:lnTo>
                    <a:close/>
                    <a:moveTo>
                      <a:pt x="0" y="144"/>
                    </a:moveTo>
                    <a:lnTo>
                      <a:pt x="0" y="0"/>
                    </a:lnTo>
                    <a:lnTo>
                      <a:pt x="157" y="0"/>
                    </a:lnTo>
                    <a:lnTo>
                      <a:pt x="157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9" name="Freeform 63">
                <a:extLst>
                  <a:ext uri="{FF2B5EF4-FFF2-40B4-BE49-F238E27FC236}">
                    <a16:creationId xmlns:a16="http://schemas.microsoft.com/office/drawing/2014/main" id="{D452EDFA-F15F-CA60-4C93-E814B040F2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53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1 w 538"/>
                  <a:gd name="T3" fmla="*/ 604 h 604"/>
                  <a:gd name="T4" fmla="*/ 381 w 538"/>
                  <a:gd name="T5" fmla="*/ 302 h 604"/>
                  <a:gd name="T6" fmla="*/ 371 w 538"/>
                  <a:gd name="T7" fmla="*/ 179 h 604"/>
                  <a:gd name="T8" fmla="*/ 339 w 538"/>
                  <a:gd name="T9" fmla="*/ 135 h 604"/>
                  <a:gd name="T10" fmla="*/ 285 w 538"/>
                  <a:gd name="T11" fmla="*/ 120 h 604"/>
                  <a:gd name="T12" fmla="*/ 212 w 538"/>
                  <a:gd name="T13" fmla="*/ 142 h 604"/>
                  <a:gd name="T14" fmla="*/ 168 w 538"/>
                  <a:gd name="T15" fmla="*/ 201 h 604"/>
                  <a:gd name="T16" fmla="*/ 156 w 538"/>
                  <a:gd name="T17" fmla="*/ 336 h 604"/>
                  <a:gd name="T18" fmla="*/ 156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39 w 538"/>
                  <a:gd name="T29" fmla="*/ 0 h 604"/>
                  <a:gd name="T30" fmla="*/ 434 w 538"/>
                  <a:gd name="T31" fmla="*/ 19 h 604"/>
                  <a:gd name="T32" fmla="*/ 498 w 538"/>
                  <a:gd name="T33" fmla="*/ 66 h 604"/>
                  <a:gd name="T34" fmla="*/ 529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1" y="604"/>
                    </a:lnTo>
                    <a:lnTo>
                      <a:pt x="381" y="302"/>
                    </a:lnTo>
                    <a:cubicBezTo>
                      <a:pt x="381" y="239"/>
                      <a:pt x="378" y="197"/>
                      <a:pt x="371" y="179"/>
                    </a:cubicBezTo>
                    <a:cubicBezTo>
                      <a:pt x="365" y="160"/>
                      <a:pt x="354" y="146"/>
                      <a:pt x="339" y="135"/>
                    </a:cubicBezTo>
                    <a:cubicBezTo>
                      <a:pt x="324" y="125"/>
                      <a:pt x="306" y="120"/>
                      <a:pt x="285" y="120"/>
                    </a:cubicBezTo>
                    <a:cubicBezTo>
                      <a:pt x="258" y="120"/>
                      <a:pt x="233" y="127"/>
                      <a:pt x="212" y="142"/>
                    </a:cubicBezTo>
                    <a:cubicBezTo>
                      <a:pt x="190" y="157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8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0" name="Freeform 64">
                <a:extLst>
                  <a:ext uri="{FF2B5EF4-FFF2-40B4-BE49-F238E27FC236}">
                    <a16:creationId xmlns:a16="http://schemas.microsoft.com/office/drawing/2014/main" id="{7C7BB54E-0087-46CF-F1E7-7FEB4ECE29F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02" y="2324"/>
                <a:ext cx="126" cy="141"/>
              </a:xfrm>
              <a:custGeom>
                <a:avLst/>
                <a:gdLst>
                  <a:gd name="T0" fmla="*/ 367 w 554"/>
                  <a:gd name="T1" fmla="*/ 320 h 617"/>
                  <a:gd name="T2" fmla="*/ 272 w 554"/>
                  <a:gd name="T3" fmla="*/ 344 h 617"/>
                  <a:gd name="T4" fmla="*/ 187 w 554"/>
                  <a:gd name="T5" fmla="*/ 371 h 617"/>
                  <a:gd name="T6" fmla="*/ 156 w 554"/>
                  <a:gd name="T7" fmla="*/ 426 h 617"/>
                  <a:gd name="T8" fmla="*/ 180 w 554"/>
                  <a:gd name="T9" fmla="*/ 483 h 617"/>
                  <a:gd name="T10" fmla="*/ 243 w 554"/>
                  <a:gd name="T11" fmla="*/ 507 h 617"/>
                  <a:gd name="T12" fmla="*/ 323 w 554"/>
                  <a:gd name="T13" fmla="*/ 479 h 617"/>
                  <a:gd name="T14" fmla="*/ 360 w 554"/>
                  <a:gd name="T15" fmla="*/ 427 h 617"/>
                  <a:gd name="T16" fmla="*/ 367 w 554"/>
                  <a:gd name="T17" fmla="*/ 351 h 617"/>
                  <a:gd name="T18" fmla="*/ 367 w 554"/>
                  <a:gd name="T19" fmla="*/ 320 h 617"/>
                  <a:gd name="T20" fmla="*/ 158 w 554"/>
                  <a:gd name="T21" fmla="*/ 193 h 617"/>
                  <a:gd name="T22" fmla="*/ 16 w 554"/>
                  <a:gd name="T23" fmla="*/ 168 h 617"/>
                  <a:gd name="T24" fmla="*/ 98 w 554"/>
                  <a:gd name="T25" fmla="*/ 41 h 617"/>
                  <a:gd name="T26" fmla="*/ 272 w 554"/>
                  <a:gd name="T27" fmla="*/ 0 h 617"/>
                  <a:gd name="T28" fmla="*/ 427 w 554"/>
                  <a:gd name="T29" fmla="*/ 25 h 617"/>
                  <a:gd name="T30" fmla="*/ 499 w 554"/>
                  <a:gd name="T31" fmla="*/ 88 h 617"/>
                  <a:gd name="T32" fmla="*/ 520 w 554"/>
                  <a:gd name="T33" fmla="*/ 227 h 617"/>
                  <a:gd name="T34" fmla="*/ 518 w 554"/>
                  <a:gd name="T35" fmla="*/ 410 h 617"/>
                  <a:gd name="T36" fmla="*/ 526 w 554"/>
                  <a:gd name="T37" fmla="*/ 524 h 617"/>
                  <a:gd name="T38" fmla="*/ 554 w 554"/>
                  <a:gd name="T39" fmla="*/ 604 h 617"/>
                  <a:gd name="T40" fmla="*/ 399 w 554"/>
                  <a:gd name="T41" fmla="*/ 604 h 617"/>
                  <a:gd name="T42" fmla="*/ 384 w 554"/>
                  <a:gd name="T43" fmla="*/ 558 h 617"/>
                  <a:gd name="T44" fmla="*/ 379 w 554"/>
                  <a:gd name="T45" fmla="*/ 539 h 617"/>
                  <a:gd name="T46" fmla="*/ 293 w 554"/>
                  <a:gd name="T47" fmla="*/ 598 h 617"/>
                  <a:gd name="T48" fmla="*/ 196 w 554"/>
                  <a:gd name="T49" fmla="*/ 617 h 617"/>
                  <a:gd name="T50" fmla="*/ 52 w 554"/>
                  <a:gd name="T51" fmla="*/ 568 h 617"/>
                  <a:gd name="T52" fmla="*/ 0 w 554"/>
                  <a:gd name="T53" fmla="*/ 442 h 617"/>
                  <a:gd name="T54" fmla="*/ 24 w 554"/>
                  <a:gd name="T55" fmla="*/ 353 h 617"/>
                  <a:gd name="T56" fmla="*/ 91 w 554"/>
                  <a:gd name="T57" fmla="*/ 293 h 617"/>
                  <a:gd name="T58" fmla="*/ 215 w 554"/>
                  <a:gd name="T59" fmla="*/ 257 h 617"/>
                  <a:gd name="T60" fmla="*/ 367 w 554"/>
                  <a:gd name="T61" fmla="*/ 218 h 617"/>
                  <a:gd name="T62" fmla="*/ 367 w 554"/>
                  <a:gd name="T63" fmla="*/ 203 h 617"/>
                  <a:gd name="T64" fmla="*/ 344 w 554"/>
                  <a:gd name="T65" fmla="*/ 139 h 617"/>
                  <a:gd name="T66" fmla="*/ 260 w 554"/>
                  <a:gd name="T67" fmla="*/ 120 h 617"/>
                  <a:gd name="T68" fmla="*/ 195 w 554"/>
                  <a:gd name="T69" fmla="*/ 136 h 617"/>
                  <a:gd name="T70" fmla="*/ 158 w 554"/>
                  <a:gd name="T71" fmla="*/ 19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4" h="617">
                    <a:moveTo>
                      <a:pt x="367" y="320"/>
                    </a:moveTo>
                    <a:cubicBezTo>
                      <a:pt x="347" y="327"/>
                      <a:pt x="315" y="335"/>
                      <a:pt x="272" y="344"/>
                    </a:cubicBezTo>
                    <a:cubicBezTo>
                      <a:pt x="228" y="353"/>
                      <a:pt x="200" y="362"/>
                      <a:pt x="187" y="371"/>
                    </a:cubicBezTo>
                    <a:cubicBezTo>
                      <a:pt x="166" y="386"/>
                      <a:pt x="156" y="404"/>
                      <a:pt x="156" y="426"/>
                    </a:cubicBezTo>
                    <a:cubicBezTo>
                      <a:pt x="156" y="448"/>
                      <a:pt x="164" y="467"/>
                      <a:pt x="180" y="483"/>
                    </a:cubicBezTo>
                    <a:cubicBezTo>
                      <a:pt x="197" y="499"/>
                      <a:pt x="217" y="507"/>
                      <a:pt x="243" y="507"/>
                    </a:cubicBezTo>
                    <a:cubicBezTo>
                      <a:pt x="271" y="507"/>
                      <a:pt x="298" y="498"/>
                      <a:pt x="323" y="479"/>
                    </a:cubicBezTo>
                    <a:cubicBezTo>
                      <a:pt x="342" y="465"/>
                      <a:pt x="355" y="448"/>
                      <a:pt x="360" y="427"/>
                    </a:cubicBezTo>
                    <a:cubicBezTo>
                      <a:pt x="365" y="414"/>
                      <a:pt x="367" y="389"/>
                      <a:pt x="367" y="351"/>
                    </a:cubicBezTo>
                    <a:lnTo>
                      <a:pt x="367" y="320"/>
                    </a:lnTo>
                    <a:close/>
                    <a:moveTo>
                      <a:pt x="158" y="193"/>
                    </a:moveTo>
                    <a:lnTo>
                      <a:pt x="16" y="168"/>
                    </a:lnTo>
                    <a:cubicBezTo>
                      <a:pt x="32" y="111"/>
                      <a:pt x="59" y="69"/>
                      <a:pt x="98" y="41"/>
                    </a:cubicBezTo>
                    <a:cubicBezTo>
                      <a:pt x="137" y="14"/>
                      <a:pt x="195" y="0"/>
                      <a:pt x="272" y="0"/>
                    </a:cubicBezTo>
                    <a:cubicBezTo>
                      <a:pt x="341" y="0"/>
                      <a:pt x="393" y="8"/>
                      <a:pt x="427" y="25"/>
                    </a:cubicBezTo>
                    <a:cubicBezTo>
                      <a:pt x="461" y="41"/>
                      <a:pt x="485" y="62"/>
                      <a:pt x="499" y="88"/>
                    </a:cubicBezTo>
                    <a:cubicBezTo>
                      <a:pt x="513" y="113"/>
                      <a:pt x="520" y="160"/>
                      <a:pt x="520" y="227"/>
                    </a:cubicBezTo>
                    <a:lnTo>
                      <a:pt x="518" y="410"/>
                    </a:lnTo>
                    <a:cubicBezTo>
                      <a:pt x="518" y="462"/>
                      <a:pt x="521" y="500"/>
                      <a:pt x="526" y="524"/>
                    </a:cubicBezTo>
                    <a:cubicBezTo>
                      <a:pt x="531" y="549"/>
                      <a:pt x="540" y="575"/>
                      <a:pt x="554" y="604"/>
                    </a:cubicBezTo>
                    <a:lnTo>
                      <a:pt x="399" y="604"/>
                    </a:lnTo>
                    <a:cubicBezTo>
                      <a:pt x="395" y="593"/>
                      <a:pt x="390" y="578"/>
                      <a:pt x="384" y="558"/>
                    </a:cubicBezTo>
                    <a:cubicBezTo>
                      <a:pt x="382" y="548"/>
                      <a:pt x="380" y="542"/>
                      <a:pt x="379" y="539"/>
                    </a:cubicBezTo>
                    <a:cubicBezTo>
                      <a:pt x="352" y="565"/>
                      <a:pt x="324" y="585"/>
                      <a:pt x="293" y="598"/>
                    </a:cubicBezTo>
                    <a:cubicBezTo>
                      <a:pt x="263" y="610"/>
                      <a:pt x="230" y="617"/>
                      <a:pt x="196" y="617"/>
                    </a:cubicBezTo>
                    <a:cubicBezTo>
                      <a:pt x="135" y="617"/>
                      <a:pt x="87" y="600"/>
                      <a:pt x="52" y="568"/>
                    </a:cubicBezTo>
                    <a:cubicBezTo>
                      <a:pt x="17" y="535"/>
                      <a:pt x="0" y="493"/>
                      <a:pt x="0" y="442"/>
                    </a:cubicBezTo>
                    <a:cubicBezTo>
                      <a:pt x="0" y="409"/>
                      <a:pt x="8" y="379"/>
                      <a:pt x="24" y="353"/>
                    </a:cubicBezTo>
                    <a:cubicBezTo>
                      <a:pt x="40" y="327"/>
                      <a:pt x="62" y="307"/>
                      <a:pt x="91" y="293"/>
                    </a:cubicBezTo>
                    <a:cubicBezTo>
                      <a:pt x="119" y="279"/>
                      <a:pt x="161" y="267"/>
                      <a:pt x="215" y="257"/>
                    </a:cubicBezTo>
                    <a:cubicBezTo>
                      <a:pt x="288" y="243"/>
                      <a:pt x="338" y="230"/>
                      <a:pt x="367" y="218"/>
                    </a:cubicBezTo>
                    <a:lnTo>
                      <a:pt x="367" y="203"/>
                    </a:lnTo>
                    <a:cubicBezTo>
                      <a:pt x="367" y="173"/>
                      <a:pt x="359" y="152"/>
                      <a:pt x="344" y="139"/>
                    </a:cubicBezTo>
                    <a:cubicBezTo>
                      <a:pt x="330" y="126"/>
                      <a:pt x="302" y="120"/>
                      <a:pt x="260" y="120"/>
                    </a:cubicBezTo>
                    <a:cubicBezTo>
                      <a:pt x="233" y="120"/>
                      <a:pt x="211" y="125"/>
                      <a:pt x="195" y="136"/>
                    </a:cubicBezTo>
                    <a:cubicBezTo>
                      <a:pt x="180" y="147"/>
                      <a:pt x="167" y="166"/>
                      <a:pt x="158" y="193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1" name="Freeform 65">
                <a:extLst>
                  <a:ext uri="{FF2B5EF4-FFF2-40B4-BE49-F238E27FC236}">
                    <a16:creationId xmlns:a16="http://schemas.microsoft.com/office/drawing/2014/main" id="{977325F9-00FC-B12C-130F-9CAE072268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55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2 w 538"/>
                  <a:gd name="T3" fmla="*/ 604 h 604"/>
                  <a:gd name="T4" fmla="*/ 382 w 538"/>
                  <a:gd name="T5" fmla="*/ 302 h 604"/>
                  <a:gd name="T6" fmla="*/ 372 w 538"/>
                  <a:gd name="T7" fmla="*/ 179 h 604"/>
                  <a:gd name="T8" fmla="*/ 339 w 538"/>
                  <a:gd name="T9" fmla="*/ 135 h 604"/>
                  <a:gd name="T10" fmla="*/ 285 w 538"/>
                  <a:gd name="T11" fmla="*/ 120 h 604"/>
                  <a:gd name="T12" fmla="*/ 212 w 538"/>
                  <a:gd name="T13" fmla="*/ 142 h 604"/>
                  <a:gd name="T14" fmla="*/ 168 w 538"/>
                  <a:gd name="T15" fmla="*/ 201 h 604"/>
                  <a:gd name="T16" fmla="*/ 156 w 538"/>
                  <a:gd name="T17" fmla="*/ 336 h 604"/>
                  <a:gd name="T18" fmla="*/ 156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39 w 538"/>
                  <a:gd name="T29" fmla="*/ 0 h 604"/>
                  <a:gd name="T30" fmla="*/ 434 w 538"/>
                  <a:gd name="T31" fmla="*/ 19 h 604"/>
                  <a:gd name="T32" fmla="*/ 499 w 538"/>
                  <a:gd name="T33" fmla="*/ 66 h 604"/>
                  <a:gd name="T34" fmla="*/ 529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2" y="604"/>
                    </a:lnTo>
                    <a:lnTo>
                      <a:pt x="382" y="302"/>
                    </a:lnTo>
                    <a:cubicBezTo>
                      <a:pt x="382" y="239"/>
                      <a:pt x="378" y="197"/>
                      <a:pt x="372" y="179"/>
                    </a:cubicBezTo>
                    <a:cubicBezTo>
                      <a:pt x="365" y="160"/>
                      <a:pt x="354" y="146"/>
                      <a:pt x="339" y="135"/>
                    </a:cubicBezTo>
                    <a:cubicBezTo>
                      <a:pt x="324" y="125"/>
                      <a:pt x="306" y="120"/>
                      <a:pt x="285" y="120"/>
                    </a:cubicBezTo>
                    <a:cubicBezTo>
                      <a:pt x="258" y="120"/>
                      <a:pt x="234" y="127"/>
                      <a:pt x="212" y="142"/>
                    </a:cubicBezTo>
                    <a:cubicBezTo>
                      <a:pt x="191" y="157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9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2" name="Freeform 66">
                <a:extLst>
                  <a:ext uri="{FF2B5EF4-FFF2-40B4-BE49-F238E27FC236}">
                    <a16:creationId xmlns:a16="http://schemas.microsoft.com/office/drawing/2014/main" id="{B0DD557C-6AF9-6BC9-5731-42DC9FDB60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5" y="2324"/>
                <a:ext cx="127" cy="141"/>
              </a:xfrm>
              <a:custGeom>
                <a:avLst/>
                <a:gdLst>
                  <a:gd name="T0" fmla="*/ 549 w 557"/>
                  <a:gd name="T1" fmla="*/ 188 h 617"/>
                  <a:gd name="T2" fmla="*/ 395 w 557"/>
                  <a:gd name="T3" fmla="*/ 216 h 617"/>
                  <a:gd name="T4" fmla="*/ 360 w 557"/>
                  <a:gd name="T5" fmla="*/ 146 h 617"/>
                  <a:gd name="T6" fmla="*/ 288 w 557"/>
                  <a:gd name="T7" fmla="*/ 123 h 617"/>
                  <a:gd name="T8" fmla="*/ 195 w 557"/>
                  <a:gd name="T9" fmla="*/ 163 h 617"/>
                  <a:gd name="T10" fmla="*/ 160 w 557"/>
                  <a:gd name="T11" fmla="*/ 298 h 617"/>
                  <a:gd name="T12" fmla="*/ 196 w 557"/>
                  <a:gd name="T13" fmla="*/ 446 h 617"/>
                  <a:gd name="T14" fmla="*/ 290 w 557"/>
                  <a:gd name="T15" fmla="*/ 490 h 617"/>
                  <a:gd name="T16" fmla="*/ 363 w 557"/>
                  <a:gd name="T17" fmla="*/ 464 h 617"/>
                  <a:gd name="T18" fmla="*/ 403 w 557"/>
                  <a:gd name="T19" fmla="*/ 377 h 617"/>
                  <a:gd name="T20" fmla="*/ 557 w 557"/>
                  <a:gd name="T21" fmla="*/ 404 h 617"/>
                  <a:gd name="T22" fmla="*/ 465 w 557"/>
                  <a:gd name="T23" fmla="*/ 563 h 617"/>
                  <a:gd name="T24" fmla="*/ 283 w 557"/>
                  <a:gd name="T25" fmla="*/ 617 h 617"/>
                  <a:gd name="T26" fmla="*/ 77 w 557"/>
                  <a:gd name="T27" fmla="*/ 535 h 617"/>
                  <a:gd name="T28" fmla="*/ 0 w 557"/>
                  <a:gd name="T29" fmla="*/ 309 h 617"/>
                  <a:gd name="T30" fmla="*/ 77 w 557"/>
                  <a:gd name="T31" fmla="*/ 82 h 617"/>
                  <a:gd name="T32" fmla="*/ 286 w 557"/>
                  <a:gd name="T33" fmla="*/ 0 h 617"/>
                  <a:gd name="T34" fmla="*/ 457 w 557"/>
                  <a:gd name="T35" fmla="*/ 46 h 617"/>
                  <a:gd name="T36" fmla="*/ 549 w 557"/>
                  <a:gd name="T37" fmla="*/ 188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7" h="617">
                    <a:moveTo>
                      <a:pt x="549" y="188"/>
                    </a:moveTo>
                    <a:lnTo>
                      <a:pt x="395" y="216"/>
                    </a:lnTo>
                    <a:cubicBezTo>
                      <a:pt x="390" y="185"/>
                      <a:pt x="378" y="162"/>
                      <a:pt x="360" y="146"/>
                    </a:cubicBezTo>
                    <a:cubicBezTo>
                      <a:pt x="341" y="131"/>
                      <a:pt x="317" y="123"/>
                      <a:pt x="288" y="123"/>
                    </a:cubicBezTo>
                    <a:cubicBezTo>
                      <a:pt x="249" y="123"/>
                      <a:pt x="218" y="136"/>
                      <a:pt x="195" y="163"/>
                    </a:cubicBezTo>
                    <a:cubicBezTo>
                      <a:pt x="172" y="190"/>
                      <a:pt x="160" y="235"/>
                      <a:pt x="160" y="298"/>
                    </a:cubicBezTo>
                    <a:cubicBezTo>
                      <a:pt x="160" y="368"/>
                      <a:pt x="172" y="417"/>
                      <a:pt x="196" y="446"/>
                    </a:cubicBezTo>
                    <a:cubicBezTo>
                      <a:pt x="219" y="475"/>
                      <a:pt x="251" y="490"/>
                      <a:pt x="290" y="490"/>
                    </a:cubicBezTo>
                    <a:cubicBezTo>
                      <a:pt x="320" y="490"/>
                      <a:pt x="344" y="481"/>
                      <a:pt x="363" y="464"/>
                    </a:cubicBezTo>
                    <a:cubicBezTo>
                      <a:pt x="382" y="448"/>
                      <a:pt x="395" y="419"/>
                      <a:pt x="403" y="377"/>
                    </a:cubicBezTo>
                    <a:lnTo>
                      <a:pt x="557" y="404"/>
                    </a:lnTo>
                    <a:cubicBezTo>
                      <a:pt x="541" y="474"/>
                      <a:pt x="510" y="527"/>
                      <a:pt x="465" y="563"/>
                    </a:cubicBezTo>
                    <a:cubicBezTo>
                      <a:pt x="420" y="599"/>
                      <a:pt x="359" y="617"/>
                      <a:pt x="283" y="617"/>
                    </a:cubicBezTo>
                    <a:cubicBezTo>
                      <a:pt x="197" y="617"/>
                      <a:pt x="128" y="590"/>
                      <a:pt x="77" y="535"/>
                    </a:cubicBezTo>
                    <a:cubicBezTo>
                      <a:pt x="25" y="481"/>
                      <a:pt x="0" y="405"/>
                      <a:pt x="0" y="309"/>
                    </a:cubicBezTo>
                    <a:cubicBezTo>
                      <a:pt x="0" y="212"/>
                      <a:pt x="25" y="136"/>
                      <a:pt x="77" y="82"/>
                    </a:cubicBezTo>
                    <a:cubicBezTo>
                      <a:pt x="128" y="27"/>
                      <a:pt x="198" y="0"/>
                      <a:pt x="286" y="0"/>
                    </a:cubicBezTo>
                    <a:cubicBezTo>
                      <a:pt x="358" y="0"/>
                      <a:pt x="415" y="16"/>
                      <a:pt x="457" y="46"/>
                    </a:cubicBezTo>
                    <a:cubicBezTo>
                      <a:pt x="500" y="77"/>
                      <a:pt x="530" y="125"/>
                      <a:pt x="549" y="188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3" name="Freeform 67">
                <a:extLst>
                  <a:ext uri="{FF2B5EF4-FFF2-40B4-BE49-F238E27FC236}">
                    <a16:creationId xmlns:a16="http://schemas.microsoft.com/office/drawing/2014/main" id="{BC060AE1-2845-AA94-F0E6-B4AD6ADB78B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48" y="2324"/>
                <a:ext cx="139" cy="141"/>
              </a:xfrm>
              <a:custGeom>
                <a:avLst/>
                <a:gdLst>
                  <a:gd name="T0" fmla="*/ 160 w 609"/>
                  <a:gd name="T1" fmla="*/ 309 h 617"/>
                  <a:gd name="T2" fmla="*/ 202 w 609"/>
                  <a:gd name="T3" fmla="*/ 443 h 617"/>
                  <a:gd name="T4" fmla="*/ 305 w 609"/>
                  <a:gd name="T5" fmla="*/ 490 h 617"/>
                  <a:gd name="T6" fmla="*/ 407 w 609"/>
                  <a:gd name="T7" fmla="*/ 443 h 617"/>
                  <a:gd name="T8" fmla="*/ 449 w 609"/>
                  <a:gd name="T9" fmla="*/ 307 h 617"/>
                  <a:gd name="T10" fmla="*/ 407 w 609"/>
                  <a:gd name="T11" fmla="*/ 174 h 617"/>
                  <a:gd name="T12" fmla="*/ 305 w 609"/>
                  <a:gd name="T13" fmla="*/ 127 h 617"/>
                  <a:gd name="T14" fmla="*/ 202 w 609"/>
                  <a:gd name="T15" fmla="*/ 174 h 617"/>
                  <a:gd name="T16" fmla="*/ 160 w 609"/>
                  <a:gd name="T17" fmla="*/ 309 h 617"/>
                  <a:gd name="T18" fmla="*/ 0 w 609"/>
                  <a:gd name="T19" fmla="*/ 300 h 617"/>
                  <a:gd name="T20" fmla="*/ 38 w 609"/>
                  <a:gd name="T21" fmla="*/ 150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4 w 609"/>
                  <a:gd name="T27" fmla="*/ 87 h 617"/>
                  <a:gd name="T28" fmla="*/ 609 w 609"/>
                  <a:gd name="T29" fmla="*/ 307 h 617"/>
                  <a:gd name="T30" fmla="*/ 523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9"/>
                    </a:moveTo>
                    <a:cubicBezTo>
                      <a:pt x="160" y="367"/>
                      <a:pt x="174" y="412"/>
                      <a:pt x="202" y="443"/>
                    </a:cubicBezTo>
                    <a:cubicBezTo>
                      <a:pt x="230" y="474"/>
                      <a:pt x="264" y="490"/>
                      <a:pt x="305" y="490"/>
                    </a:cubicBezTo>
                    <a:cubicBezTo>
                      <a:pt x="345" y="490"/>
                      <a:pt x="380" y="474"/>
                      <a:pt x="407" y="443"/>
                    </a:cubicBezTo>
                    <a:cubicBezTo>
                      <a:pt x="435" y="412"/>
                      <a:pt x="449" y="367"/>
                      <a:pt x="449" y="307"/>
                    </a:cubicBezTo>
                    <a:cubicBezTo>
                      <a:pt x="449" y="250"/>
                      <a:pt x="435" y="205"/>
                      <a:pt x="407" y="174"/>
                    </a:cubicBezTo>
                    <a:cubicBezTo>
                      <a:pt x="380" y="143"/>
                      <a:pt x="345" y="127"/>
                      <a:pt x="305" y="127"/>
                    </a:cubicBezTo>
                    <a:cubicBezTo>
                      <a:pt x="264" y="127"/>
                      <a:pt x="230" y="143"/>
                      <a:pt x="202" y="174"/>
                    </a:cubicBezTo>
                    <a:cubicBezTo>
                      <a:pt x="174" y="205"/>
                      <a:pt x="160" y="250"/>
                      <a:pt x="160" y="309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8" y="150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7" y="29"/>
                      <a:pt x="524" y="87"/>
                    </a:cubicBezTo>
                    <a:cubicBezTo>
                      <a:pt x="581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3" y="529"/>
                    </a:cubicBezTo>
                    <a:cubicBezTo>
                      <a:pt x="465" y="588"/>
                      <a:pt x="393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3" y="426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4" name="Freeform 68">
                <a:extLst>
                  <a:ext uri="{FF2B5EF4-FFF2-40B4-BE49-F238E27FC236}">
                    <a16:creationId xmlns:a16="http://schemas.microsoft.com/office/drawing/2014/main" id="{03275AD0-8817-0D9C-9E1D-38BC0263EB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97" y="2327"/>
                <a:ext cx="139" cy="135"/>
              </a:xfrm>
              <a:custGeom>
                <a:avLst/>
                <a:gdLst>
                  <a:gd name="T0" fmla="*/ 238 w 613"/>
                  <a:gd name="T1" fmla="*/ 591 h 591"/>
                  <a:gd name="T2" fmla="*/ 0 w 613"/>
                  <a:gd name="T3" fmla="*/ 0 h 591"/>
                  <a:gd name="T4" fmla="*/ 164 w 613"/>
                  <a:gd name="T5" fmla="*/ 0 h 591"/>
                  <a:gd name="T6" fmla="*/ 275 w 613"/>
                  <a:gd name="T7" fmla="*/ 302 h 591"/>
                  <a:gd name="T8" fmla="*/ 307 w 613"/>
                  <a:gd name="T9" fmla="*/ 402 h 591"/>
                  <a:gd name="T10" fmla="*/ 323 w 613"/>
                  <a:gd name="T11" fmla="*/ 352 h 591"/>
                  <a:gd name="T12" fmla="*/ 340 w 613"/>
                  <a:gd name="T13" fmla="*/ 302 h 591"/>
                  <a:gd name="T14" fmla="*/ 452 w 613"/>
                  <a:gd name="T15" fmla="*/ 0 h 591"/>
                  <a:gd name="T16" fmla="*/ 613 w 613"/>
                  <a:gd name="T17" fmla="*/ 0 h 591"/>
                  <a:gd name="T18" fmla="*/ 378 w 613"/>
                  <a:gd name="T19" fmla="*/ 591 h 591"/>
                  <a:gd name="T20" fmla="*/ 238 w 613"/>
                  <a:gd name="T21" fmla="*/ 59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3" h="591">
                    <a:moveTo>
                      <a:pt x="238" y="591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275" y="302"/>
                    </a:lnTo>
                    <a:lnTo>
                      <a:pt x="307" y="402"/>
                    </a:lnTo>
                    <a:cubicBezTo>
                      <a:pt x="316" y="377"/>
                      <a:pt x="321" y="360"/>
                      <a:pt x="323" y="352"/>
                    </a:cubicBezTo>
                    <a:cubicBezTo>
                      <a:pt x="328" y="335"/>
                      <a:pt x="334" y="318"/>
                      <a:pt x="340" y="302"/>
                    </a:cubicBezTo>
                    <a:lnTo>
                      <a:pt x="452" y="0"/>
                    </a:lnTo>
                    <a:lnTo>
                      <a:pt x="613" y="0"/>
                    </a:lnTo>
                    <a:lnTo>
                      <a:pt x="378" y="591"/>
                    </a:lnTo>
                    <a:lnTo>
                      <a:pt x="238" y="591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5" name="Freeform 69">
                <a:extLst>
                  <a:ext uri="{FF2B5EF4-FFF2-40B4-BE49-F238E27FC236}">
                    <a16:creationId xmlns:a16="http://schemas.microsoft.com/office/drawing/2014/main" id="{9C76F3B8-DDAC-9458-D8A6-C534CB52647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49" y="2273"/>
                <a:ext cx="126" cy="192"/>
              </a:xfrm>
              <a:custGeom>
                <a:avLst/>
                <a:gdLst>
                  <a:gd name="T0" fmla="*/ 198 w 554"/>
                  <a:gd name="T1" fmla="*/ 166 h 842"/>
                  <a:gd name="T2" fmla="*/ 275 w 554"/>
                  <a:gd name="T3" fmla="*/ 0 h 842"/>
                  <a:gd name="T4" fmla="*/ 450 w 554"/>
                  <a:gd name="T5" fmla="*/ 0 h 842"/>
                  <a:gd name="T6" fmla="*/ 297 w 554"/>
                  <a:gd name="T7" fmla="*/ 166 h 842"/>
                  <a:gd name="T8" fmla="*/ 198 w 554"/>
                  <a:gd name="T9" fmla="*/ 166 h 842"/>
                  <a:gd name="T10" fmla="*/ 367 w 554"/>
                  <a:gd name="T11" fmla="*/ 545 h 842"/>
                  <a:gd name="T12" fmla="*/ 272 w 554"/>
                  <a:gd name="T13" fmla="*/ 569 h 842"/>
                  <a:gd name="T14" fmla="*/ 187 w 554"/>
                  <a:gd name="T15" fmla="*/ 596 h 842"/>
                  <a:gd name="T16" fmla="*/ 156 w 554"/>
                  <a:gd name="T17" fmla="*/ 651 h 842"/>
                  <a:gd name="T18" fmla="*/ 181 w 554"/>
                  <a:gd name="T19" fmla="*/ 708 h 842"/>
                  <a:gd name="T20" fmla="*/ 243 w 554"/>
                  <a:gd name="T21" fmla="*/ 732 h 842"/>
                  <a:gd name="T22" fmla="*/ 324 w 554"/>
                  <a:gd name="T23" fmla="*/ 704 h 842"/>
                  <a:gd name="T24" fmla="*/ 361 w 554"/>
                  <a:gd name="T25" fmla="*/ 652 h 842"/>
                  <a:gd name="T26" fmla="*/ 367 w 554"/>
                  <a:gd name="T27" fmla="*/ 576 h 842"/>
                  <a:gd name="T28" fmla="*/ 367 w 554"/>
                  <a:gd name="T29" fmla="*/ 545 h 842"/>
                  <a:gd name="T30" fmla="*/ 158 w 554"/>
                  <a:gd name="T31" fmla="*/ 418 h 842"/>
                  <a:gd name="T32" fmla="*/ 16 w 554"/>
                  <a:gd name="T33" fmla="*/ 393 h 842"/>
                  <a:gd name="T34" fmla="*/ 99 w 554"/>
                  <a:gd name="T35" fmla="*/ 266 h 842"/>
                  <a:gd name="T36" fmla="*/ 272 w 554"/>
                  <a:gd name="T37" fmla="*/ 225 h 842"/>
                  <a:gd name="T38" fmla="*/ 428 w 554"/>
                  <a:gd name="T39" fmla="*/ 250 h 842"/>
                  <a:gd name="T40" fmla="*/ 500 w 554"/>
                  <a:gd name="T41" fmla="*/ 313 h 842"/>
                  <a:gd name="T42" fmla="*/ 521 w 554"/>
                  <a:gd name="T43" fmla="*/ 452 h 842"/>
                  <a:gd name="T44" fmla="*/ 519 w 554"/>
                  <a:gd name="T45" fmla="*/ 635 h 842"/>
                  <a:gd name="T46" fmla="*/ 526 w 554"/>
                  <a:gd name="T47" fmla="*/ 749 h 842"/>
                  <a:gd name="T48" fmla="*/ 554 w 554"/>
                  <a:gd name="T49" fmla="*/ 829 h 842"/>
                  <a:gd name="T50" fmla="*/ 400 w 554"/>
                  <a:gd name="T51" fmla="*/ 829 h 842"/>
                  <a:gd name="T52" fmla="*/ 385 w 554"/>
                  <a:gd name="T53" fmla="*/ 783 h 842"/>
                  <a:gd name="T54" fmla="*/ 379 w 554"/>
                  <a:gd name="T55" fmla="*/ 764 h 842"/>
                  <a:gd name="T56" fmla="*/ 294 w 554"/>
                  <a:gd name="T57" fmla="*/ 823 h 842"/>
                  <a:gd name="T58" fmla="*/ 196 w 554"/>
                  <a:gd name="T59" fmla="*/ 842 h 842"/>
                  <a:gd name="T60" fmla="*/ 53 w 554"/>
                  <a:gd name="T61" fmla="*/ 793 h 842"/>
                  <a:gd name="T62" fmla="*/ 0 w 554"/>
                  <a:gd name="T63" fmla="*/ 667 h 842"/>
                  <a:gd name="T64" fmla="*/ 24 w 554"/>
                  <a:gd name="T65" fmla="*/ 578 h 842"/>
                  <a:gd name="T66" fmla="*/ 91 w 554"/>
                  <a:gd name="T67" fmla="*/ 518 h 842"/>
                  <a:gd name="T68" fmla="*/ 215 w 554"/>
                  <a:gd name="T69" fmla="*/ 482 h 842"/>
                  <a:gd name="T70" fmla="*/ 367 w 554"/>
                  <a:gd name="T71" fmla="*/ 443 h 842"/>
                  <a:gd name="T72" fmla="*/ 367 w 554"/>
                  <a:gd name="T73" fmla="*/ 428 h 842"/>
                  <a:gd name="T74" fmla="*/ 345 w 554"/>
                  <a:gd name="T75" fmla="*/ 364 h 842"/>
                  <a:gd name="T76" fmla="*/ 261 w 554"/>
                  <a:gd name="T77" fmla="*/ 345 h 842"/>
                  <a:gd name="T78" fmla="*/ 196 w 554"/>
                  <a:gd name="T79" fmla="*/ 361 h 842"/>
                  <a:gd name="T80" fmla="*/ 158 w 554"/>
                  <a:gd name="T81" fmla="*/ 418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4" h="842">
                    <a:moveTo>
                      <a:pt x="198" y="166"/>
                    </a:moveTo>
                    <a:lnTo>
                      <a:pt x="275" y="0"/>
                    </a:lnTo>
                    <a:lnTo>
                      <a:pt x="450" y="0"/>
                    </a:lnTo>
                    <a:lnTo>
                      <a:pt x="297" y="166"/>
                    </a:lnTo>
                    <a:lnTo>
                      <a:pt x="198" y="166"/>
                    </a:lnTo>
                    <a:close/>
                    <a:moveTo>
                      <a:pt x="367" y="545"/>
                    </a:moveTo>
                    <a:cubicBezTo>
                      <a:pt x="347" y="552"/>
                      <a:pt x="315" y="560"/>
                      <a:pt x="272" y="569"/>
                    </a:cubicBezTo>
                    <a:cubicBezTo>
                      <a:pt x="229" y="578"/>
                      <a:pt x="200" y="587"/>
                      <a:pt x="187" y="596"/>
                    </a:cubicBezTo>
                    <a:cubicBezTo>
                      <a:pt x="167" y="611"/>
                      <a:pt x="156" y="629"/>
                      <a:pt x="156" y="651"/>
                    </a:cubicBezTo>
                    <a:cubicBezTo>
                      <a:pt x="156" y="673"/>
                      <a:pt x="165" y="692"/>
                      <a:pt x="181" y="708"/>
                    </a:cubicBezTo>
                    <a:cubicBezTo>
                      <a:pt x="197" y="724"/>
                      <a:pt x="218" y="732"/>
                      <a:pt x="243" y="732"/>
                    </a:cubicBezTo>
                    <a:cubicBezTo>
                      <a:pt x="271" y="732"/>
                      <a:pt x="298" y="723"/>
                      <a:pt x="324" y="704"/>
                    </a:cubicBezTo>
                    <a:cubicBezTo>
                      <a:pt x="343" y="690"/>
                      <a:pt x="355" y="673"/>
                      <a:pt x="361" y="652"/>
                    </a:cubicBezTo>
                    <a:cubicBezTo>
                      <a:pt x="365" y="639"/>
                      <a:pt x="367" y="614"/>
                      <a:pt x="367" y="576"/>
                    </a:cubicBezTo>
                    <a:lnTo>
                      <a:pt x="367" y="545"/>
                    </a:lnTo>
                    <a:close/>
                    <a:moveTo>
                      <a:pt x="158" y="418"/>
                    </a:moveTo>
                    <a:lnTo>
                      <a:pt x="16" y="393"/>
                    </a:lnTo>
                    <a:cubicBezTo>
                      <a:pt x="32" y="336"/>
                      <a:pt x="60" y="294"/>
                      <a:pt x="99" y="266"/>
                    </a:cubicBezTo>
                    <a:cubicBezTo>
                      <a:pt x="138" y="239"/>
                      <a:pt x="195" y="225"/>
                      <a:pt x="272" y="225"/>
                    </a:cubicBezTo>
                    <a:cubicBezTo>
                      <a:pt x="342" y="225"/>
                      <a:pt x="394" y="233"/>
                      <a:pt x="428" y="250"/>
                    </a:cubicBezTo>
                    <a:cubicBezTo>
                      <a:pt x="462" y="266"/>
                      <a:pt x="486" y="287"/>
                      <a:pt x="500" y="313"/>
                    </a:cubicBezTo>
                    <a:cubicBezTo>
                      <a:pt x="514" y="338"/>
                      <a:pt x="521" y="385"/>
                      <a:pt x="521" y="452"/>
                    </a:cubicBezTo>
                    <a:lnTo>
                      <a:pt x="519" y="635"/>
                    </a:lnTo>
                    <a:cubicBezTo>
                      <a:pt x="519" y="687"/>
                      <a:pt x="521" y="725"/>
                      <a:pt x="526" y="749"/>
                    </a:cubicBezTo>
                    <a:cubicBezTo>
                      <a:pt x="531" y="774"/>
                      <a:pt x="541" y="800"/>
                      <a:pt x="554" y="829"/>
                    </a:cubicBezTo>
                    <a:lnTo>
                      <a:pt x="400" y="829"/>
                    </a:lnTo>
                    <a:cubicBezTo>
                      <a:pt x="396" y="818"/>
                      <a:pt x="391" y="803"/>
                      <a:pt x="385" y="783"/>
                    </a:cubicBezTo>
                    <a:cubicBezTo>
                      <a:pt x="382" y="773"/>
                      <a:pt x="380" y="767"/>
                      <a:pt x="379" y="764"/>
                    </a:cubicBezTo>
                    <a:cubicBezTo>
                      <a:pt x="353" y="790"/>
                      <a:pt x="324" y="810"/>
                      <a:pt x="294" y="823"/>
                    </a:cubicBezTo>
                    <a:cubicBezTo>
                      <a:pt x="263" y="835"/>
                      <a:pt x="231" y="842"/>
                      <a:pt x="196" y="842"/>
                    </a:cubicBezTo>
                    <a:cubicBezTo>
                      <a:pt x="136" y="842"/>
                      <a:pt x="88" y="825"/>
                      <a:pt x="53" y="793"/>
                    </a:cubicBezTo>
                    <a:cubicBezTo>
                      <a:pt x="18" y="760"/>
                      <a:pt x="0" y="718"/>
                      <a:pt x="0" y="667"/>
                    </a:cubicBezTo>
                    <a:cubicBezTo>
                      <a:pt x="0" y="634"/>
                      <a:pt x="8" y="604"/>
                      <a:pt x="24" y="578"/>
                    </a:cubicBezTo>
                    <a:cubicBezTo>
                      <a:pt x="40" y="552"/>
                      <a:pt x="62" y="532"/>
                      <a:pt x="91" y="518"/>
                    </a:cubicBezTo>
                    <a:cubicBezTo>
                      <a:pt x="120" y="504"/>
                      <a:pt x="161" y="492"/>
                      <a:pt x="215" y="482"/>
                    </a:cubicBezTo>
                    <a:cubicBezTo>
                      <a:pt x="288" y="468"/>
                      <a:pt x="339" y="455"/>
                      <a:pt x="367" y="443"/>
                    </a:cubicBezTo>
                    <a:lnTo>
                      <a:pt x="367" y="428"/>
                    </a:lnTo>
                    <a:cubicBezTo>
                      <a:pt x="367" y="398"/>
                      <a:pt x="360" y="377"/>
                      <a:pt x="345" y="364"/>
                    </a:cubicBezTo>
                    <a:cubicBezTo>
                      <a:pt x="330" y="351"/>
                      <a:pt x="302" y="345"/>
                      <a:pt x="261" y="345"/>
                    </a:cubicBezTo>
                    <a:cubicBezTo>
                      <a:pt x="233" y="345"/>
                      <a:pt x="212" y="350"/>
                      <a:pt x="196" y="361"/>
                    </a:cubicBezTo>
                    <a:cubicBezTo>
                      <a:pt x="180" y="372"/>
                      <a:pt x="168" y="391"/>
                      <a:pt x="158" y="418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6" name="Freeform 70">
                <a:extLst>
                  <a:ext uri="{FF2B5EF4-FFF2-40B4-BE49-F238E27FC236}">
                    <a16:creationId xmlns:a16="http://schemas.microsoft.com/office/drawing/2014/main" id="{DC18638C-7670-B6B3-72F2-BF24D7DC9F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2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2 w 538"/>
                  <a:gd name="T3" fmla="*/ 604 h 604"/>
                  <a:gd name="T4" fmla="*/ 382 w 538"/>
                  <a:gd name="T5" fmla="*/ 302 h 604"/>
                  <a:gd name="T6" fmla="*/ 372 w 538"/>
                  <a:gd name="T7" fmla="*/ 179 h 604"/>
                  <a:gd name="T8" fmla="*/ 340 w 538"/>
                  <a:gd name="T9" fmla="*/ 135 h 604"/>
                  <a:gd name="T10" fmla="*/ 285 w 538"/>
                  <a:gd name="T11" fmla="*/ 120 h 604"/>
                  <a:gd name="T12" fmla="*/ 213 w 538"/>
                  <a:gd name="T13" fmla="*/ 142 h 604"/>
                  <a:gd name="T14" fmla="*/ 168 w 538"/>
                  <a:gd name="T15" fmla="*/ 201 h 604"/>
                  <a:gd name="T16" fmla="*/ 157 w 538"/>
                  <a:gd name="T17" fmla="*/ 336 h 604"/>
                  <a:gd name="T18" fmla="*/ 157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40 w 538"/>
                  <a:gd name="T29" fmla="*/ 0 h 604"/>
                  <a:gd name="T30" fmla="*/ 434 w 538"/>
                  <a:gd name="T31" fmla="*/ 19 h 604"/>
                  <a:gd name="T32" fmla="*/ 499 w 538"/>
                  <a:gd name="T33" fmla="*/ 66 h 604"/>
                  <a:gd name="T34" fmla="*/ 530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2" y="604"/>
                    </a:lnTo>
                    <a:lnTo>
                      <a:pt x="382" y="302"/>
                    </a:lnTo>
                    <a:cubicBezTo>
                      <a:pt x="382" y="239"/>
                      <a:pt x="379" y="197"/>
                      <a:pt x="372" y="179"/>
                    </a:cubicBezTo>
                    <a:cubicBezTo>
                      <a:pt x="365" y="160"/>
                      <a:pt x="355" y="146"/>
                      <a:pt x="340" y="135"/>
                    </a:cubicBezTo>
                    <a:cubicBezTo>
                      <a:pt x="325" y="125"/>
                      <a:pt x="307" y="120"/>
                      <a:pt x="285" y="120"/>
                    </a:cubicBezTo>
                    <a:cubicBezTo>
                      <a:pt x="258" y="120"/>
                      <a:pt x="234" y="127"/>
                      <a:pt x="213" y="142"/>
                    </a:cubicBezTo>
                    <a:cubicBezTo>
                      <a:pt x="191" y="157"/>
                      <a:pt x="176" y="176"/>
                      <a:pt x="168" y="201"/>
                    </a:cubicBezTo>
                    <a:cubicBezTo>
                      <a:pt x="160" y="225"/>
                      <a:pt x="157" y="270"/>
                      <a:pt x="157" y="336"/>
                    </a:cubicBezTo>
                    <a:lnTo>
                      <a:pt x="157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7" y="33"/>
                      <a:pt x="262" y="0"/>
                      <a:pt x="340" y="0"/>
                    </a:cubicBezTo>
                    <a:cubicBezTo>
                      <a:pt x="374" y="0"/>
                      <a:pt x="406" y="6"/>
                      <a:pt x="434" y="19"/>
                    </a:cubicBezTo>
                    <a:cubicBezTo>
                      <a:pt x="463" y="31"/>
                      <a:pt x="484" y="47"/>
                      <a:pt x="499" y="66"/>
                    </a:cubicBezTo>
                    <a:cubicBezTo>
                      <a:pt x="514" y="85"/>
                      <a:pt x="524" y="107"/>
                      <a:pt x="530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7" name="Freeform 71">
                <a:extLst>
                  <a:ext uri="{FF2B5EF4-FFF2-40B4-BE49-F238E27FC236}">
                    <a16:creationId xmlns:a16="http://schemas.microsoft.com/office/drawing/2014/main" id="{966B43A2-761E-DB37-EA48-EEA9963602B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52" y="2324"/>
                <a:ext cx="138" cy="141"/>
              </a:xfrm>
              <a:custGeom>
                <a:avLst/>
                <a:gdLst>
                  <a:gd name="T0" fmla="*/ 160 w 609"/>
                  <a:gd name="T1" fmla="*/ 309 h 617"/>
                  <a:gd name="T2" fmla="*/ 201 w 609"/>
                  <a:gd name="T3" fmla="*/ 443 h 617"/>
                  <a:gd name="T4" fmla="*/ 304 w 609"/>
                  <a:gd name="T5" fmla="*/ 490 h 617"/>
                  <a:gd name="T6" fmla="*/ 407 w 609"/>
                  <a:gd name="T7" fmla="*/ 443 h 617"/>
                  <a:gd name="T8" fmla="*/ 448 w 609"/>
                  <a:gd name="T9" fmla="*/ 307 h 617"/>
                  <a:gd name="T10" fmla="*/ 407 w 609"/>
                  <a:gd name="T11" fmla="*/ 174 h 617"/>
                  <a:gd name="T12" fmla="*/ 304 w 609"/>
                  <a:gd name="T13" fmla="*/ 127 h 617"/>
                  <a:gd name="T14" fmla="*/ 201 w 609"/>
                  <a:gd name="T15" fmla="*/ 174 h 617"/>
                  <a:gd name="T16" fmla="*/ 160 w 609"/>
                  <a:gd name="T17" fmla="*/ 309 h 617"/>
                  <a:gd name="T18" fmla="*/ 0 w 609"/>
                  <a:gd name="T19" fmla="*/ 300 h 617"/>
                  <a:gd name="T20" fmla="*/ 38 w 609"/>
                  <a:gd name="T21" fmla="*/ 150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3 w 609"/>
                  <a:gd name="T27" fmla="*/ 87 h 617"/>
                  <a:gd name="T28" fmla="*/ 609 w 609"/>
                  <a:gd name="T29" fmla="*/ 307 h 617"/>
                  <a:gd name="T30" fmla="*/ 522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9"/>
                    </a:moveTo>
                    <a:cubicBezTo>
                      <a:pt x="160" y="367"/>
                      <a:pt x="174" y="412"/>
                      <a:pt x="201" y="443"/>
                    </a:cubicBezTo>
                    <a:cubicBezTo>
                      <a:pt x="229" y="474"/>
                      <a:pt x="263" y="490"/>
                      <a:pt x="304" y="490"/>
                    </a:cubicBezTo>
                    <a:cubicBezTo>
                      <a:pt x="345" y="490"/>
                      <a:pt x="379" y="474"/>
                      <a:pt x="407" y="443"/>
                    </a:cubicBezTo>
                    <a:cubicBezTo>
                      <a:pt x="434" y="412"/>
                      <a:pt x="448" y="367"/>
                      <a:pt x="448" y="307"/>
                    </a:cubicBezTo>
                    <a:cubicBezTo>
                      <a:pt x="448" y="250"/>
                      <a:pt x="434" y="205"/>
                      <a:pt x="407" y="174"/>
                    </a:cubicBezTo>
                    <a:cubicBezTo>
                      <a:pt x="379" y="143"/>
                      <a:pt x="345" y="127"/>
                      <a:pt x="304" y="127"/>
                    </a:cubicBezTo>
                    <a:cubicBezTo>
                      <a:pt x="263" y="127"/>
                      <a:pt x="229" y="143"/>
                      <a:pt x="201" y="174"/>
                    </a:cubicBezTo>
                    <a:cubicBezTo>
                      <a:pt x="174" y="205"/>
                      <a:pt x="160" y="250"/>
                      <a:pt x="160" y="309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2" y="198"/>
                      <a:pt x="38" y="150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3" y="13"/>
                      <a:pt x="246" y="0"/>
                      <a:pt x="304" y="0"/>
                    </a:cubicBezTo>
                    <a:cubicBezTo>
                      <a:pt x="393" y="0"/>
                      <a:pt x="466" y="29"/>
                      <a:pt x="523" y="87"/>
                    </a:cubicBezTo>
                    <a:cubicBezTo>
                      <a:pt x="580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2" y="529"/>
                    </a:cubicBezTo>
                    <a:cubicBezTo>
                      <a:pt x="465" y="588"/>
                      <a:pt x="392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2" y="426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8" name="Freeform 72">
                <a:extLst>
                  <a:ext uri="{FF2B5EF4-FFF2-40B4-BE49-F238E27FC236}">
                    <a16:creationId xmlns:a16="http://schemas.microsoft.com/office/drawing/2014/main" id="{15484C40-62B7-5574-DD0A-4DD593A1C9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4" y="2587"/>
                <a:ext cx="141" cy="185"/>
              </a:xfrm>
              <a:custGeom>
                <a:avLst/>
                <a:gdLst>
                  <a:gd name="T0" fmla="*/ 0 w 620"/>
                  <a:gd name="T1" fmla="*/ 814 h 814"/>
                  <a:gd name="T2" fmla="*/ 0 w 620"/>
                  <a:gd name="T3" fmla="*/ 0 h 814"/>
                  <a:gd name="T4" fmla="*/ 604 w 620"/>
                  <a:gd name="T5" fmla="*/ 0 h 814"/>
                  <a:gd name="T6" fmla="*/ 604 w 620"/>
                  <a:gd name="T7" fmla="*/ 138 h 814"/>
                  <a:gd name="T8" fmla="*/ 165 w 620"/>
                  <a:gd name="T9" fmla="*/ 138 h 814"/>
                  <a:gd name="T10" fmla="*/ 165 w 620"/>
                  <a:gd name="T11" fmla="*/ 318 h 814"/>
                  <a:gd name="T12" fmla="*/ 574 w 620"/>
                  <a:gd name="T13" fmla="*/ 318 h 814"/>
                  <a:gd name="T14" fmla="*/ 574 w 620"/>
                  <a:gd name="T15" fmla="*/ 455 h 814"/>
                  <a:gd name="T16" fmla="*/ 165 w 620"/>
                  <a:gd name="T17" fmla="*/ 455 h 814"/>
                  <a:gd name="T18" fmla="*/ 165 w 620"/>
                  <a:gd name="T19" fmla="*/ 677 h 814"/>
                  <a:gd name="T20" fmla="*/ 620 w 620"/>
                  <a:gd name="T21" fmla="*/ 677 h 814"/>
                  <a:gd name="T22" fmla="*/ 620 w 620"/>
                  <a:gd name="T23" fmla="*/ 814 h 814"/>
                  <a:gd name="T24" fmla="*/ 0 w 620"/>
                  <a:gd name="T25" fmla="*/ 81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0" h="814">
                    <a:moveTo>
                      <a:pt x="0" y="814"/>
                    </a:moveTo>
                    <a:lnTo>
                      <a:pt x="0" y="0"/>
                    </a:lnTo>
                    <a:lnTo>
                      <a:pt x="604" y="0"/>
                    </a:lnTo>
                    <a:lnTo>
                      <a:pt x="604" y="138"/>
                    </a:lnTo>
                    <a:lnTo>
                      <a:pt x="165" y="138"/>
                    </a:lnTo>
                    <a:lnTo>
                      <a:pt x="165" y="318"/>
                    </a:lnTo>
                    <a:lnTo>
                      <a:pt x="574" y="318"/>
                    </a:lnTo>
                    <a:lnTo>
                      <a:pt x="574" y="455"/>
                    </a:lnTo>
                    <a:lnTo>
                      <a:pt x="165" y="455"/>
                    </a:lnTo>
                    <a:lnTo>
                      <a:pt x="165" y="677"/>
                    </a:lnTo>
                    <a:lnTo>
                      <a:pt x="620" y="677"/>
                    </a:lnTo>
                    <a:lnTo>
                      <a:pt x="620" y="814"/>
                    </a:lnTo>
                    <a:lnTo>
                      <a:pt x="0" y="81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9" name="Freeform 73">
                <a:extLst>
                  <a:ext uri="{FF2B5EF4-FFF2-40B4-BE49-F238E27FC236}">
                    <a16:creationId xmlns:a16="http://schemas.microsoft.com/office/drawing/2014/main" id="{630744AD-3BE0-0C8F-CFDA-B3F819BB98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9" y="2638"/>
                <a:ext cx="139" cy="134"/>
              </a:xfrm>
              <a:custGeom>
                <a:avLst/>
                <a:gdLst>
                  <a:gd name="T0" fmla="*/ 238 w 613"/>
                  <a:gd name="T1" fmla="*/ 590 h 590"/>
                  <a:gd name="T2" fmla="*/ 0 w 613"/>
                  <a:gd name="T3" fmla="*/ 0 h 590"/>
                  <a:gd name="T4" fmla="*/ 164 w 613"/>
                  <a:gd name="T5" fmla="*/ 0 h 590"/>
                  <a:gd name="T6" fmla="*/ 275 w 613"/>
                  <a:gd name="T7" fmla="*/ 301 h 590"/>
                  <a:gd name="T8" fmla="*/ 307 w 613"/>
                  <a:gd name="T9" fmla="*/ 402 h 590"/>
                  <a:gd name="T10" fmla="*/ 323 w 613"/>
                  <a:gd name="T11" fmla="*/ 351 h 590"/>
                  <a:gd name="T12" fmla="*/ 340 w 613"/>
                  <a:gd name="T13" fmla="*/ 301 h 590"/>
                  <a:gd name="T14" fmla="*/ 452 w 613"/>
                  <a:gd name="T15" fmla="*/ 0 h 590"/>
                  <a:gd name="T16" fmla="*/ 613 w 613"/>
                  <a:gd name="T17" fmla="*/ 0 h 590"/>
                  <a:gd name="T18" fmla="*/ 378 w 613"/>
                  <a:gd name="T19" fmla="*/ 590 h 590"/>
                  <a:gd name="T20" fmla="*/ 238 w 613"/>
                  <a:gd name="T21" fmla="*/ 59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3" h="590">
                    <a:moveTo>
                      <a:pt x="238" y="590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275" y="301"/>
                    </a:lnTo>
                    <a:lnTo>
                      <a:pt x="307" y="402"/>
                    </a:lnTo>
                    <a:cubicBezTo>
                      <a:pt x="316" y="376"/>
                      <a:pt x="321" y="360"/>
                      <a:pt x="323" y="351"/>
                    </a:cubicBezTo>
                    <a:cubicBezTo>
                      <a:pt x="328" y="335"/>
                      <a:pt x="334" y="318"/>
                      <a:pt x="340" y="301"/>
                    </a:cubicBezTo>
                    <a:lnTo>
                      <a:pt x="452" y="0"/>
                    </a:lnTo>
                    <a:lnTo>
                      <a:pt x="613" y="0"/>
                    </a:lnTo>
                    <a:lnTo>
                      <a:pt x="378" y="590"/>
                    </a:lnTo>
                    <a:lnTo>
                      <a:pt x="238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0" name="Freeform 74">
                <a:extLst>
                  <a:ext uri="{FF2B5EF4-FFF2-40B4-BE49-F238E27FC236}">
                    <a16:creationId xmlns:a16="http://schemas.microsoft.com/office/drawing/2014/main" id="{6B655CD7-3A1D-8232-AE2F-B2352CAE50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38" y="2635"/>
                <a:ext cx="87" cy="137"/>
              </a:xfrm>
              <a:custGeom>
                <a:avLst/>
                <a:gdLst>
                  <a:gd name="T0" fmla="*/ 156 w 382"/>
                  <a:gd name="T1" fmla="*/ 603 h 603"/>
                  <a:gd name="T2" fmla="*/ 0 w 382"/>
                  <a:gd name="T3" fmla="*/ 603 h 603"/>
                  <a:gd name="T4" fmla="*/ 0 w 382"/>
                  <a:gd name="T5" fmla="*/ 13 h 603"/>
                  <a:gd name="T6" fmla="*/ 145 w 382"/>
                  <a:gd name="T7" fmla="*/ 13 h 603"/>
                  <a:gd name="T8" fmla="*/ 145 w 382"/>
                  <a:gd name="T9" fmla="*/ 97 h 603"/>
                  <a:gd name="T10" fmla="*/ 212 w 382"/>
                  <a:gd name="T11" fmla="*/ 19 h 603"/>
                  <a:gd name="T12" fmla="*/ 279 w 382"/>
                  <a:gd name="T13" fmla="*/ 0 h 603"/>
                  <a:gd name="T14" fmla="*/ 382 w 382"/>
                  <a:gd name="T15" fmla="*/ 29 h 603"/>
                  <a:gd name="T16" fmla="*/ 334 w 382"/>
                  <a:gd name="T17" fmla="*/ 166 h 603"/>
                  <a:gd name="T18" fmla="*/ 260 w 382"/>
                  <a:gd name="T19" fmla="*/ 140 h 603"/>
                  <a:gd name="T20" fmla="*/ 205 w 382"/>
                  <a:gd name="T21" fmla="*/ 158 h 603"/>
                  <a:gd name="T22" fmla="*/ 169 w 382"/>
                  <a:gd name="T23" fmla="*/ 223 h 603"/>
                  <a:gd name="T24" fmla="*/ 156 w 382"/>
                  <a:gd name="T25" fmla="*/ 421 h 603"/>
                  <a:gd name="T26" fmla="*/ 156 w 382"/>
                  <a:gd name="T27" fmla="*/ 60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2" h="603">
                    <a:moveTo>
                      <a:pt x="156" y="603"/>
                    </a:moveTo>
                    <a:lnTo>
                      <a:pt x="0" y="603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97"/>
                    </a:lnTo>
                    <a:cubicBezTo>
                      <a:pt x="170" y="58"/>
                      <a:pt x="192" y="31"/>
                      <a:pt x="212" y="19"/>
                    </a:cubicBezTo>
                    <a:cubicBezTo>
                      <a:pt x="232" y="6"/>
                      <a:pt x="254" y="0"/>
                      <a:pt x="279" y="0"/>
                    </a:cubicBezTo>
                    <a:cubicBezTo>
                      <a:pt x="315" y="0"/>
                      <a:pt x="349" y="10"/>
                      <a:pt x="382" y="29"/>
                    </a:cubicBezTo>
                    <a:lnTo>
                      <a:pt x="334" y="166"/>
                    </a:lnTo>
                    <a:cubicBezTo>
                      <a:pt x="307" y="148"/>
                      <a:pt x="283" y="140"/>
                      <a:pt x="260" y="140"/>
                    </a:cubicBezTo>
                    <a:cubicBezTo>
                      <a:pt x="238" y="140"/>
                      <a:pt x="220" y="146"/>
                      <a:pt x="205" y="158"/>
                    </a:cubicBezTo>
                    <a:cubicBezTo>
                      <a:pt x="190" y="170"/>
                      <a:pt x="178" y="192"/>
                      <a:pt x="169" y="223"/>
                    </a:cubicBezTo>
                    <a:cubicBezTo>
                      <a:pt x="160" y="255"/>
                      <a:pt x="156" y="321"/>
                      <a:pt x="156" y="421"/>
                    </a:cubicBezTo>
                    <a:lnTo>
                      <a:pt x="156" y="60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1" name="Freeform 75">
                <a:extLst>
                  <a:ext uri="{FF2B5EF4-FFF2-40B4-BE49-F238E27FC236}">
                    <a16:creationId xmlns:a16="http://schemas.microsoft.com/office/drawing/2014/main" id="{6D781E3A-5391-1D84-C068-176C0E358E4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32" y="2635"/>
                <a:ext cx="138" cy="140"/>
              </a:xfrm>
              <a:custGeom>
                <a:avLst/>
                <a:gdLst>
                  <a:gd name="T0" fmla="*/ 160 w 609"/>
                  <a:gd name="T1" fmla="*/ 308 h 617"/>
                  <a:gd name="T2" fmla="*/ 202 w 609"/>
                  <a:gd name="T3" fmla="*/ 443 h 617"/>
                  <a:gd name="T4" fmla="*/ 305 w 609"/>
                  <a:gd name="T5" fmla="*/ 490 h 617"/>
                  <a:gd name="T6" fmla="*/ 407 w 609"/>
                  <a:gd name="T7" fmla="*/ 443 h 617"/>
                  <a:gd name="T8" fmla="*/ 449 w 609"/>
                  <a:gd name="T9" fmla="*/ 307 h 617"/>
                  <a:gd name="T10" fmla="*/ 407 w 609"/>
                  <a:gd name="T11" fmla="*/ 174 h 617"/>
                  <a:gd name="T12" fmla="*/ 305 w 609"/>
                  <a:gd name="T13" fmla="*/ 127 h 617"/>
                  <a:gd name="T14" fmla="*/ 202 w 609"/>
                  <a:gd name="T15" fmla="*/ 174 h 617"/>
                  <a:gd name="T16" fmla="*/ 160 w 609"/>
                  <a:gd name="T17" fmla="*/ 308 h 617"/>
                  <a:gd name="T18" fmla="*/ 0 w 609"/>
                  <a:gd name="T19" fmla="*/ 300 h 617"/>
                  <a:gd name="T20" fmla="*/ 39 w 609"/>
                  <a:gd name="T21" fmla="*/ 149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4 w 609"/>
                  <a:gd name="T27" fmla="*/ 87 h 617"/>
                  <a:gd name="T28" fmla="*/ 609 w 609"/>
                  <a:gd name="T29" fmla="*/ 307 h 617"/>
                  <a:gd name="T30" fmla="*/ 523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9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8"/>
                    </a:moveTo>
                    <a:cubicBezTo>
                      <a:pt x="160" y="367"/>
                      <a:pt x="174" y="412"/>
                      <a:pt x="202" y="443"/>
                    </a:cubicBezTo>
                    <a:cubicBezTo>
                      <a:pt x="230" y="474"/>
                      <a:pt x="264" y="490"/>
                      <a:pt x="305" y="490"/>
                    </a:cubicBezTo>
                    <a:cubicBezTo>
                      <a:pt x="345" y="490"/>
                      <a:pt x="380" y="474"/>
                      <a:pt x="407" y="443"/>
                    </a:cubicBezTo>
                    <a:cubicBezTo>
                      <a:pt x="435" y="412"/>
                      <a:pt x="449" y="367"/>
                      <a:pt x="449" y="307"/>
                    </a:cubicBezTo>
                    <a:cubicBezTo>
                      <a:pt x="449" y="249"/>
                      <a:pt x="435" y="205"/>
                      <a:pt x="407" y="174"/>
                    </a:cubicBezTo>
                    <a:cubicBezTo>
                      <a:pt x="380" y="143"/>
                      <a:pt x="345" y="127"/>
                      <a:pt x="305" y="127"/>
                    </a:cubicBezTo>
                    <a:cubicBezTo>
                      <a:pt x="264" y="127"/>
                      <a:pt x="230" y="143"/>
                      <a:pt x="202" y="174"/>
                    </a:cubicBezTo>
                    <a:cubicBezTo>
                      <a:pt x="174" y="205"/>
                      <a:pt x="160" y="250"/>
                      <a:pt x="160" y="308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9" y="149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7" y="29"/>
                      <a:pt x="524" y="87"/>
                    </a:cubicBezTo>
                    <a:cubicBezTo>
                      <a:pt x="581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3" y="529"/>
                    </a:cubicBezTo>
                    <a:cubicBezTo>
                      <a:pt x="465" y="587"/>
                      <a:pt x="393" y="617"/>
                      <a:pt x="305" y="617"/>
                    </a:cubicBezTo>
                    <a:cubicBezTo>
                      <a:pt x="251" y="617"/>
                      <a:pt x="200" y="605"/>
                      <a:pt x="150" y="580"/>
                    </a:cubicBezTo>
                    <a:cubicBezTo>
                      <a:pt x="101" y="556"/>
                      <a:pt x="64" y="520"/>
                      <a:pt x="39" y="473"/>
                    </a:cubicBezTo>
                    <a:cubicBezTo>
                      <a:pt x="13" y="425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2" name="Freeform 76">
                <a:extLst>
                  <a:ext uri="{FF2B5EF4-FFF2-40B4-BE49-F238E27FC236}">
                    <a16:creationId xmlns:a16="http://schemas.microsoft.com/office/drawing/2014/main" id="{B603EF75-6951-E505-96E6-D31853142B0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97" y="2635"/>
                <a:ext cx="131" cy="188"/>
              </a:xfrm>
              <a:custGeom>
                <a:avLst/>
                <a:gdLst>
                  <a:gd name="T0" fmla="*/ 155 w 576"/>
                  <a:gd name="T1" fmla="*/ 298 h 828"/>
                  <a:gd name="T2" fmla="*/ 194 w 576"/>
                  <a:gd name="T3" fmla="*/ 445 h 828"/>
                  <a:gd name="T4" fmla="*/ 290 w 576"/>
                  <a:gd name="T5" fmla="*/ 493 h 828"/>
                  <a:gd name="T6" fmla="*/ 381 w 576"/>
                  <a:gd name="T7" fmla="*/ 449 h 828"/>
                  <a:gd name="T8" fmla="*/ 417 w 576"/>
                  <a:gd name="T9" fmla="*/ 306 h 828"/>
                  <a:gd name="T10" fmla="*/ 380 w 576"/>
                  <a:gd name="T11" fmla="*/ 168 h 828"/>
                  <a:gd name="T12" fmla="*/ 287 w 576"/>
                  <a:gd name="T13" fmla="*/ 123 h 828"/>
                  <a:gd name="T14" fmla="*/ 192 w 576"/>
                  <a:gd name="T15" fmla="*/ 167 h 828"/>
                  <a:gd name="T16" fmla="*/ 155 w 576"/>
                  <a:gd name="T17" fmla="*/ 298 h 828"/>
                  <a:gd name="T18" fmla="*/ 0 w 576"/>
                  <a:gd name="T19" fmla="*/ 13 h 828"/>
                  <a:gd name="T20" fmla="*/ 146 w 576"/>
                  <a:gd name="T21" fmla="*/ 13 h 828"/>
                  <a:gd name="T22" fmla="*/ 146 w 576"/>
                  <a:gd name="T23" fmla="*/ 100 h 828"/>
                  <a:gd name="T24" fmla="*/ 222 w 576"/>
                  <a:gd name="T25" fmla="*/ 28 h 828"/>
                  <a:gd name="T26" fmla="*/ 330 w 576"/>
                  <a:gd name="T27" fmla="*/ 0 h 828"/>
                  <a:gd name="T28" fmla="*/ 504 w 576"/>
                  <a:gd name="T29" fmla="*/ 81 h 828"/>
                  <a:gd name="T30" fmla="*/ 576 w 576"/>
                  <a:gd name="T31" fmla="*/ 305 h 828"/>
                  <a:gd name="T32" fmla="*/ 504 w 576"/>
                  <a:gd name="T33" fmla="*/ 535 h 828"/>
                  <a:gd name="T34" fmla="*/ 329 w 576"/>
                  <a:gd name="T35" fmla="*/ 617 h 828"/>
                  <a:gd name="T36" fmla="*/ 240 w 576"/>
                  <a:gd name="T37" fmla="*/ 597 h 828"/>
                  <a:gd name="T38" fmla="*/ 156 w 576"/>
                  <a:gd name="T39" fmla="*/ 531 h 828"/>
                  <a:gd name="T40" fmla="*/ 156 w 576"/>
                  <a:gd name="T41" fmla="*/ 828 h 828"/>
                  <a:gd name="T42" fmla="*/ 0 w 576"/>
                  <a:gd name="T43" fmla="*/ 828 h 828"/>
                  <a:gd name="T44" fmla="*/ 0 w 576"/>
                  <a:gd name="T45" fmla="*/ 13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6" h="828">
                    <a:moveTo>
                      <a:pt x="155" y="298"/>
                    </a:moveTo>
                    <a:cubicBezTo>
                      <a:pt x="155" y="365"/>
                      <a:pt x="168" y="414"/>
                      <a:pt x="194" y="445"/>
                    </a:cubicBezTo>
                    <a:cubicBezTo>
                      <a:pt x="220" y="477"/>
                      <a:pt x="252" y="493"/>
                      <a:pt x="290" y="493"/>
                    </a:cubicBezTo>
                    <a:cubicBezTo>
                      <a:pt x="327" y="493"/>
                      <a:pt x="357" y="478"/>
                      <a:pt x="381" y="449"/>
                    </a:cubicBezTo>
                    <a:cubicBezTo>
                      <a:pt x="405" y="420"/>
                      <a:pt x="417" y="372"/>
                      <a:pt x="417" y="306"/>
                    </a:cubicBezTo>
                    <a:cubicBezTo>
                      <a:pt x="417" y="244"/>
                      <a:pt x="404" y="198"/>
                      <a:pt x="380" y="168"/>
                    </a:cubicBezTo>
                    <a:cubicBezTo>
                      <a:pt x="355" y="138"/>
                      <a:pt x="324" y="123"/>
                      <a:pt x="287" y="123"/>
                    </a:cubicBezTo>
                    <a:cubicBezTo>
                      <a:pt x="249" y="123"/>
                      <a:pt x="218" y="138"/>
                      <a:pt x="192" y="167"/>
                    </a:cubicBezTo>
                    <a:cubicBezTo>
                      <a:pt x="167" y="197"/>
                      <a:pt x="155" y="241"/>
                      <a:pt x="155" y="298"/>
                    </a:cubicBezTo>
                    <a:close/>
                    <a:moveTo>
                      <a:pt x="0" y="13"/>
                    </a:moveTo>
                    <a:lnTo>
                      <a:pt x="146" y="13"/>
                    </a:lnTo>
                    <a:lnTo>
                      <a:pt x="146" y="100"/>
                    </a:lnTo>
                    <a:cubicBezTo>
                      <a:pt x="165" y="70"/>
                      <a:pt x="190" y="46"/>
                      <a:pt x="222" y="28"/>
                    </a:cubicBezTo>
                    <a:cubicBezTo>
                      <a:pt x="255" y="9"/>
                      <a:pt x="290" y="0"/>
                      <a:pt x="330" y="0"/>
                    </a:cubicBezTo>
                    <a:cubicBezTo>
                      <a:pt x="398" y="0"/>
                      <a:pt x="456" y="27"/>
                      <a:pt x="504" y="81"/>
                    </a:cubicBezTo>
                    <a:cubicBezTo>
                      <a:pt x="552" y="134"/>
                      <a:pt x="576" y="209"/>
                      <a:pt x="576" y="305"/>
                    </a:cubicBezTo>
                    <a:cubicBezTo>
                      <a:pt x="576" y="404"/>
                      <a:pt x="552" y="480"/>
                      <a:pt x="504" y="535"/>
                    </a:cubicBezTo>
                    <a:cubicBezTo>
                      <a:pt x="455" y="589"/>
                      <a:pt x="397" y="617"/>
                      <a:pt x="329" y="617"/>
                    </a:cubicBezTo>
                    <a:cubicBezTo>
                      <a:pt x="296" y="617"/>
                      <a:pt x="266" y="610"/>
                      <a:pt x="240" y="597"/>
                    </a:cubicBezTo>
                    <a:cubicBezTo>
                      <a:pt x="213" y="584"/>
                      <a:pt x="186" y="562"/>
                      <a:pt x="156" y="531"/>
                    </a:cubicBezTo>
                    <a:lnTo>
                      <a:pt x="156" y="828"/>
                    </a:lnTo>
                    <a:lnTo>
                      <a:pt x="0" y="8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3" name="Freeform 77">
                <a:extLst>
                  <a:ext uri="{FF2B5EF4-FFF2-40B4-BE49-F238E27FC236}">
                    <a16:creationId xmlns:a16="http://schemas.microsoft.com/office/drawing/2014/main" id="{9F5EE518-4B52-CEAF-52FE-F97891621E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4" y="2635"/>
                <a:ext cx="125" cy="140"/>
              </a:xfrm>
              <a:custGeom>
                <a:avLst/>
                <a:gdLst>
                  <a:gd name="T0" fmla="*/ 0 w 551"/>
                  <a:gd name="T1" fmla="*/ 435 h 617"/>
                  <a:gd name="T2" fmla="*/ 157 w 551"/>
                  <a:gd name="T3" fmla="*/ 411 h 617"/>
                  <a:gd name="T4" fmla="*/ 197 w 551"/>
                  <a:gd name="T5" fmla="*/ 480 h 617"/>
                  <a:gd name="T6" fmla="*/ 283 w 551"/>
                  <a:gd name="T7" fmla="*/ 504 h 617"/>
                  <a:gd name="T8" fmla="*/ 374 w 551"/>
                  <a:gd name="T9" fmla="*/ 482 h 617"/>
                  <a:gd name="T10" fmla="*/ 394 w 551"/>
                  <a:gd name="T11" fmla="*/ 440 h 617"/>
                  <a:gd name="T12" fmla="*/ 383 w 551"/>
                  <a:gd name="T13" fmla="*/ 411 h 617"/>
                  <a:gd name="T14" fmla="*/ 331 w 551"/>
                  <a:gd name="T15" fmla="*/ 390 h 617"/>
                  <a:gd name="T16" fmla="*/ 91 w 551"/>
                  <a:gd name="T17" fmla="*/ 314 h 617"/>
                  <a:gd name="T18" fmla="*/ 21 w 551"/>
                  <a:gd name="T19" fmla="*/ 181 h 617"/>
                  <a:gd name="T20" fmla="*/ 82 w 551"/>
                  <a:gd name="T21" fmla="*/ 52 h 617"/>
                  <a:gd name="T22" fmla="*/ 270 w 551"/>
                  <a:gd name="T23" fmla="*/ 0 h 617"/>
                  <a:gd name="T24" fmla="*/ 450 w 551"/>
                  <a:gd name="T25" fmla="*/ 39 h 617"/>
                  <a:gd name="T26" fmla="*/ 531 w 551"/>
                  <a:gd name="T27" fmla="*/ 156 h 617"/>
                  <a:gd name="T28" fmla="*/ 384 w 551"/>
                  <a:gd name="T29" fmla="*/ 183 h 617"/>
                  <a:gd name="T30" fmla="*/ 348 w 551"/>
                  <a:gd name="T31" fmla="*/ 131 h 617"/>
                  <a:gd name="T32" fmla="*/ 273 w 551"/>
                  <a:gd name="T33" fmla="*/ 112 h 617"/>
                  <a:gd name="T34" fmla="*/ 184 w 551"/>
                  <a:gd name="T35" fmla="*/ 129 h 617"/>
                  <a:gd name="T36" fmla="*/ 167 w 551"/>
                  <a:gd name="T37" fmla="*/ 161 h 617"/>
                  <a:gd name="T38" fmla="*/ 182 w 551"/>
                  <a:gd name="T39" fmla="*/ 189 h 617"/>
                  <a:gd name="T40" fmla="*/ 328 w 551"/>
                  <a:gd name="T41" fmla="*/ 233 h 617"/>
                  <a:gd name="T42" fmla="*/ 502 w 551"/>
                  <a:gd name="T43" fmla="*/ 303 h 617"/>
                  <a:gd name="T44" fmla="*/ 551 w 551"/>
                  <a:gd name="T45" fmla="*/ 419 h 617"/>
                  <a:gd name="T46" fmla="*/ 483 w 551"/>
                  <a:gd name="T47" fmla="*/ 558 h 617"/>
                  <a:gd name="T48" fmla="*/ 283 w 551"/>
                  <a:gd name="T49" fmla="*/ 617 h 617"/>
                  <a:gd name="T50" fmla="*/ 92 w 551"/>
                  <a:gd name="T51" fmla="*/ 568 h 617"/>
                  <a:gd name="T52" fmla="*/ 0 w 551"/>
                  <a:gd name="T53" fmla="*/ 435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1" h="617">
                    <a:moveTo>
                      <a:pt x="0" y="435"/>
                    </a:moveTo>
                    <a:lnTo>
                      <a:pt x="157" y="411"/>
                    </a:lnTo>
                    <a:cubicBezTo>
                      <a:pt x="163" y="442"/>
                      <a:pt x="177" y="465"/>
                      <a:pt x="197" y="480"/>
                    </a:cubicBezTo>
                    <a:cubicBezTo>
                      <a:pt x="217" y="496"/>
                      <a:pt x="246" y="504"/>
                      <a:pt x="283" y="504"/>
                    </a:cubicBezTo>
                    <a:cubicBezTo>
                      <a:pt x="323" y="504"/>
                      <a:pt x="353" y="497"/>
                      <a:pt x="374" y="482"/>
                    </a:cubicBezTo>
                    <a:cubicBezTo>
                      <a:pt x="388" y="471"/>
                      <a:pt x="394" y="457"/>
                      <a:pt x="394" y="440"/>
                    </a:cubicBezTo>
                    <a:cubicBezTo>
                      <a:pt x="394" y="428"/>
                      <a:pt x="391" y="418"/>
                      <a:pt x="383" y="411"/>
                    </a:cubicBezTo>
                    <a:cubicBezTo>
                      <a:pt x="375" y="403"/>
                      <a:pt x="358" y="396"/>
                      <a:pt x="331" y="390"/>
                    </a:cubicBezTo>
                    <a:cubicBezTo>
                      <a:pt x="205" y="362"/>
                      <a:pt x="125" y="337"/>
                      <a:pt x="91" y="314"/>
                    </a:cubicBezTo>
                    <a:cubicBezTo>
                      <a:pt x="45" y="282"/>
                      <a:pt x="21" y="238"/>
                      <a:pt x="21" y="181"/>
                    </a:cubicBezTo>
                    <a:cubicBezTo>
                      <a:pt x="21" y="130"/>
                      <a:pt x="42" y="87"/>
                      <a:pt x="82" y="52"/>
                    </a:cubicBezTo>
                    <a:cubicBezTo>
                      <a:pt x="122" y="17"/>
                      <a:pt x="185" y="0"/>
                      <a:pt x="270" y="0"/>
                    </a:cubicBezTo>
                    <a:cubicBezTo>
                      <a:pt x="351" y="0"/>
                      <a:pt x="411" y="13"/>
                      <a:pt x="450" y="39"/>
                    </a:cubicBezTo>
                    <a:cubicBezTo>
                      <a:pt x="489" y="66"/>
                      <a:pt x="516" y="105"/>
                      <a:pt x="531" y="156"/>
                    </a:cubicBezTo>
                    <a:lnTo>
                      <a:pt x="384" y="183"/>
                    </a:lnTo>
                    <a:cubicBezTo>
                      <a:pt x="377" y="160"/>
                      <a:pt x="366" y="143"/>
                      <a:pt x="348" y="131"/>
                    </a:cubicBezTo>
                    <a:cubicBezTo>
                      <a:pt x="330" y="118"/>
                      <a:pt x="305" y="112"/>
                      <a:pt x="273" y="112"/>
                    </a:cubicBezTo>
                    <a:cubicBezTo>
                      <a:pt x="232" y="112"/>
                      <a:pt x="202" y="118"/>
                      <a:pt x="184" y="129"/>
                    </a:cubicBezTo>
                    <a:cubicBezTo>
                      <a:pt x="172" y="138"/>
                      <a:pt x="167" y="148"/>
                      <a:pt x="167" y="161"/>
                    </a:cubicBezTo>
                    <a:cubicBezTo>
                      <a:pt x="167" y="172"/>
                      <a:pt x="172" y="182"/>
                      <a:pt x="182" y="189"/>
                    </a:cubicBezTo>
                    <a:cubicBezTo>
                      <a:pt x="196" y="200"/>
                      <a:pt x="245" y="214"/>
                      <a:pt x="328" y="233"/>
                    </a:cubicBezTo>
                    <a:cubicBezTo>
                      <a:pt x="411" y="252"/>
                      <a:pt x="469" y="275"/>
                      <a:pt x="502" y="303"/>
                    </a:cubicBezTo>
                    <a:cubicBezTo>
                      <a:pt x="535" y="331"/>
                      <a:pt x="551" y="369"/>
                      <a:pt x="551" y="419"/>
                    </a:cubicBezTo>
                    <a:cubicBezTo>
                      <a:pt x="551" y="473"/>
                      <a:pt x="528" y="520"/>
                      <a:pt x="483" y="558"/>
                    </a:cubicBezTo>
                    <a:cubicBezTo>
                      <a:pt x="438" y="597"/>
                      <a:pt x="371" y="617"/>
                      <a:pt x="283" y="617"/>
                    </a:cubicBezTo>
                    <a:cubicBezTo>
                      <a:pt x="202" y="617"/>
                      <a:pt x="139" y="600"/>
                      <a:pt x="92" y="568"/>
                    </a:cubicBezTo>
                    <a:cubicBezTo>
                      <a:pt x="45" y="535"/>
                      <a:pt x="14" y="491"/>
                      <a:pt x="0" y="435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4" name="Freeform 78">
                <a:extLst>
                  <a:ext uri="{FF2B5EF4-FFF2-40B4-BE49-F238E27FC236}">
                    <a16:creationId xmlns:a16="http://schemas.microsoft.com/office/drawing/2014/main" id="{5B3AB81A-B72C-3D6A-3DE7-22ADEE23CF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98" y="2587"/>
                <a:ext cx="124" cy="185"/>
              </a:xfrm>
              <a:custGeom>
                <a:avLst/>
                <a:gdLst>
                  <a:gd name="T0" fmla="*/ 0 w 546"/>
                  <a:gd name="T1" fmla="*/ 814 h 814"/>
                  <a:gd name="T2" fmla="*/ 0 w 546"/>
                  <a:gd name="T3" fmla="*/ 0 h 814"/>
                  <a:gd name="T4" fmla="*/ 156 w 546"/>
                  <a:gd name="T5" fmla="*/ 0 h 814"/>
                  <a:gd name="T6" fmla="*/ 156 w 546"/>
                  <a:gd name="T7" fmla="*/ 432 h 814"/>
                  <a:gd name="T8" fmla="*/ 339 w 546"/>
                  <a:gd name="T9" fmla="*/ 224 h 814"/>
                  <a:gd name="T10" fmla="*/ 532 w 546"/>
                  <a:gd name="T11" fmla="*/ 224 h 814"/>
                  <a:gd name="T12" fmla="*/ 330 w 546"/>
                  <a:gd name="T13" fmla="*/ 440 h 814"/>
                  <a:gd name="T14" fmla="*/ 546 w 546"/>
                  <a:gd name="T15" fmla="*/ 814 h 814"/>
                  <a:gd name="T16" fmla="*/ 378 w 546"/>
                  <a:gd name="T17" fmla="*/ 814 h 814"/>
                  <a:gd name="T18" fmla="*/ 229 w 546"/>
                  <a:gd name="T19" fmla="*/ 549 h 814"/>
                  <a:gd name="T20" fmla="*/ 156 w 546"/>
                  <a:gd name="T21" fmla="*/ 626 h 814"/>
                  <a:gd name="T22" fmla="*/ 156 w 546"/>
                  <a:gd name="T23" fmla="*/ 814 h 814"/>
                  <a:gd name="T24" fmla="*/ 0 w 546"/>
                  <a:gd name="T25" fmla="*/ 81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6" h="814">
                    <a:moveTo>
                      <a:pt x="0" y="814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432"/>
                    </a:lnTo>
                    <a:lnTo>
                      <a:pt x="339" y="224"/>
                    </a:lnTo>
                    <a:lnTo>
                      <a:pt x="532" y="224"/>
                    </a:lnTo>
                    <a:lnTo>
                      <a:pt x="330" y="440"/>
                    </a:lnTo>
                    <a:lnTo>
                      <a:pt x="546" y="814"/>
                    </a:lnTo>
                    <a:lnTo>
                      <a:pt x="378" y="814"/>
                    </a:lnTo>
                    <a:lnTo>
                      <a:pt x="229" y="549"/>
                    </a:lnTo>
                    <a:lnTo>
                      <a:pt x="156" y="626"/>
                    </a:lnTo>
                    <a:lnTo>
                      <a:pt x="156" y="814"/>
                    </a:lnTo>
                    <a:lnTo>
                      <a:pt x="0" y="81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5" name="Freeform 79">
                <a:extLst>
                  <a:ext uri="{FF2B5EF4-FFF2-40B4-BE49-F238E27FC236}">
                    <a16:creationId xmlns:a16="http://schemas.microsoft.com/office/drawing/2014/main" id="{00E05EC7-8081-3EB5-B091-C04353AC54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135" y="2635"/>
                <a:ext cx="139" cy="140"/>
              </a:xfrm>
              <a:custGeom>
                <a:avLst/>
                <a:gdLst>
                  <a:gd name="T0" fmla="*/ 160 w 609"/>
                  <a:gd name="T1" fmla="*/ 308 h 617"/>
                  <a:gd name="T2" fmla="*/ 201 w 609"/>
                  <a:gd name="T3" fmla="*/ 443 h 617"/>
                  <a:gd name="T4" fmla="*/ 304 w 609"/>
                  <a:gd name="T5" fmla="*/ 490 h 617"/>
                  <a:gd name="T6" fmla="*/ 407 w 609"/>
                  <a:gd name="T7" fmla="*/ 443 h 617"/>
                  <a:gd name="T8" fmla="*/ 448 w 609"/>
                  <a:gd name="T9" fmla="*/ 307 h 617"/>
                  <a:gd name="T10" fmla="*/ 407 w 609"/>
                  <a:gd name="T11" fmla="*/ 174 h 617"/>
                  <a:gd name="T12" fmla="*/ 304 w 609"/>
                  <a:gd name="T13" fmla="*/ 127 h 617"/>
                  <a:gd name="T14" fmla="*/ 201 w 609"/>
                  <a:gd name="T15" fmla="*/ 174 h 617"/>
                  <a:gd name="T16" fmla="*/ 160 w 609"/>
                  <a:gd name="T17" fmla="*/ 308 h 617"/>
                  <a:gd name="T18" fmla="*/ 0 w 609"/>
                  <a:gd name="T19" fmla="*/ 300 h 617"/>
                  <a:gd name="T20" fmla="*/ 38 w 609"/>
                  <a:gd name="T21" fmla="*/ 149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3 w 609"/>
                  <a:gd name="T27" fmla="*/ 87 h 617"/>
                  <a:gd name="T28" fmla="*/ 609 w 609"/>
                  <a:gd name="T29" fmla="*/ 307 h 617"/>
                  <a:gd name="T30" fmla="*/ 522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8"/>
                    </a:moveTo>
                    <a:cubicBezTo>
                      <a:pt x="160" y="367"/>
                      <a:pt x="174" y="412"/>
                      <a:pt x="201" y="443"/>
                    </a:cubicBezTo>
                    <a:cubicBezTo>
                      <a:pt x="229" y="474"/>
                      <a:pt x="263" y="490"/>
                      <a:pt x="304" y="490"/>
                    </a:cubicBezTo>
                    <a:cubicBezTo>
                      <a:pt x="345" y="490"/>
                      <a:pt x="379" y="474"/>
                      <a:pt x="407" y="443"/>
                    </a:cubicBezTo>
                    <a:cubicBezTo>
                      <a:pt x="434" y="412"/>
                      <a:pt x="448" y="367"/>
                      <a:pt x="448" y="307"/>
                    </a:cubicBezTo>
                    <a:cubicBezTo>
                      <a:pt x="448" y="249"/>
                      <a:pt x="434" y="205"/>
                      <a:pt x="407" y="174"/>
                    </a:cubicBezTo>
                    <a:cubicBezTo>
                      <a:pt x="379" y="143"/>
                      <a:pt x="345" y="127"/>
                      <a:pt x="304" y="127"/>
                    </a:cubicBezTo>
                    <a:cubicBezTo>
                      <a:pt x="263" y="127"/>
                      <a:pt x="229" y="143"/>
                      <a:pt x="201" y="174"/>
                    </a:cubicBezTo>
                    <a:cubicBezTo>
                      <a:pt x="174" y="205"/>
                      <a:pt x="160" y="250"/>
                      <a:pt x="160" y="308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8" y="149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6" y="29"/>
                      <a:pt x="523" y="87"/>
                    </a:cubicBezTo>
                    <a:cubicBezTo>
                      <a:pt x="580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2" y="529"/>
                    </a:cubicBezTo>
                    <a:cubicBezTo>
                      <a:pt x="465" y="587"/>
                      <a:pt x="392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3" y="425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6" name="Freeform 80">
                <a:extLst>
                  <a:ext uri="{FF2B5EF4-FFF2-40B4-BE49-F238E27FC236}">
                    <a16:creationId xmlns:a16="http://schemas.microsoft.com/office/drawing/2014/main" id="{CF4D7EBA-A715-9537-4011-A6FCEC62F1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1" y="2638"/>
                <a:ext cx="122" cy="137"/>
              </a:xfrm>
              <a:custGeom>
                <a:avLst/>
                <a:gdLst>
                  <a:gd name="T0" fmla="*/ 392 w 537"/>
                  <a:gd name="T1" fmla="*/ 590 h 604"/>
                  <a:gd name="T2" fmla="*/ 392 w 537"/>
                  <a:gd name="T3" fmla="*/ 502 h 604"/>
                  <a:gd name="T4" fmla="*/ 307 w 537"/>
                  <a:gd name="T5" fmla="*/ 577 h 604"/>
                  <a:gd name="T6" fmla="*/ 196 w 537"/>
                  <a:gd name="T7" fmla="*/ 604 h 604"/>
                  <a:gd name="T8" fmla="*/ 89 w 537"/>
                  <a:gd name="T9" fmla="*/ 578 h 604"/>
                  <a:gd name="T10" fmla="*/ 21 w 537"/>
                  <a:gd name="T11" fmla="*/ 504 h 604"/>
                  <a:gd name="T12" fmla="*/ 0 w 537"/>
                  <a:gd name="T13" fmla="*/ 374 h 604"/>
                  <a:gd name="T14" fmla="*/ 0 w 537"/>
                  <a:gd name="T15" fmla="*/ 0 h 604"/>
                  <a:gd name="T16" fmla="*/ 156 w 537"/>
                  <a:gd name="T17" fmla="*/ 0 h 604"/>
                  <a:gd name="T18" fmla="*/ 156 w 537"/>
                  <a:gd name="T19" fmla="*/ 271 h 604"/>
                  <a:gd name="T20" fmla="*/ 165 w 537"/>
                  <a:gd name="T21" fmla="*/ 424 h 604"/>
                  <a:gd name="T22" fmla="*/ 196 w 537"/>
                  <a:gd name="T23" fmla="*/ 468 h 604"/>
                  <a:gd name="T24" fmla="*/ 254 w 537"/>
                  <a:gd name="T25" fmla="*/ 485 h 604"/>
                  <a:gd name="T26" fmla="*/ 325 w 537"/>
                  <a:gd name="T27" fmla="*/ 463 h 604"/>
                  <a:gd name="T28" fmla="*/ 369 w 537"/>
                  <a:gd name="T29" fmla="*/ 408 h 604"/>
                  <a:gd name="T30" fmla="*/ 380 w 537"/>
                  <a:gd name="T31" fmla="*/ 249 h 604"/>
                  <a:gd name="T32" fmla="*/ 380 w 537"/>
                  <a:gd name="T33" fmla="*/ 0 h 604"/>
                  <a:gd name="T34" fmla="*/ 537 w 537"/>
                  <a:gd name="T35" fmla="*/ 0 h 604"/>
                  <a:gd name="T36" fmla="*/ 537 w 537"/>
                  <a:gd name="T37" fmla="*/ 590 h 604"/>
                  <a:gd name="T38" fmla="*/ 392 w 537"/>
                  <a:gd name="T39" fmla="*/ 59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7" h="604">
                    <a:moveTo>
                      <a:pt x="392" y="590"/>
                    </a:moveTo>
                    <a:lnTo>
                      <a:pt x="392" y="502"/>
                    </a:lnTo>
                    <a:cubicBezTo>
                      <a:pt x="370" y="534"/>
                      <a:pt x="342" y="558"/>
                      <a:pt x="307" y="577"/>
                    </a:cubicBezTo>
                    <a:cubicBezTo>
                      <a:pt x="272" y="595"/>
                      <a:pt x="235" y="604"/>
                      <a:pt x="196" y="604"/>
                    </a:cubicBezTo>
                    <a:cubicBezTo>
                      <a:pt x="156" y="604"/>
                      <a:pt x="121" y="595"/>
                      <a:pt x="89" y="578"/>
                    </a:cubicBezTo>
                    <a:cubicBezTo>
                      <a:pt x="58" y="560"/>
                      <a:pt x="35" y="536"/>
                      <a:pt x="21" y="504"/>
                    </a:cubicBezTo>
                    <a:cubicBezTo>
                      <a:pt x="7" y="473"/>
                      <a:pt x="0" y="429"/>
                      <a:pt x="0" y="374"/>
                    </a:cubicBezTo>
                    <a:lnTo>
                      <a:pt x="0" y="0"/>
                    </a:lnTo>
                    <a:lnTo>
                      <a:pt x="156" y="0"/>
                    </a:lnTo>
                    <a:lnTo>
                      <a:pt x="156" y="271"/>
                    </a:lnTo>
                    <a:cubicBezTo>
                      <a:pt x="156" y="354"/>
                      <a:pt x="159" y="405"/>
                      <a:pt x="165" y="424"/>
                    </a:cubicBezTo>
                    <a:cubicBezTo>
                      <a:pt x="170" y="443"/>
                      <a:pt x="181" y="458"/>
                      <a:pt x="196" y="468"/>
                    </a:cubicBezTo>
                    <a:cubicBezTo>
                      <a:pt x="211" y="479"/>
                      <a:pt x="230" y="485"/>
                      <a:pt x="254" y="485"/>
                    </a:cubicBezTo>
                    <a:cubicBezTo>
                      <a:pt x="280" y="485"/>
                      <a:pt x="304" y="478"/>
                      <a:pt x="325" y="463"/>
                    </a:cubicBezTo>
                    <a:cubicBezTo>
                      <a:pt x="347" y="448"/>
                      <a:pt x="361" y="430"/>
                      <a:pt x="369" y="408"/>
                    </a:cubicBezTo>
                    <a:cubicBezTo>
                      <a:pt x="377" y="387"/>
                      <a:pt x="380" y="334"/>
                      <a:pt x="380" y="249"/>
                    </a:cubicBezTo>
                    <a:lnTo>
                      <a:pt x="380" y="0"/>
                    </a:lnTo>
                    <a:lnTo>
                      <a:pt x="537" y="0"/>
                    </a:lnTo>
                    <a:lnTo>
                      <a:pt x="537" y="590"/>
                    </a:lnTo>
                    <a:lnTo>
                      <a:pt x="392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7" name="Freeform 81">
                <a:extLst>
                  <a:ext uri="{FF2B5EF4-FFF2-40B4-BE49-F238E27FC236}">
                    <a16:creationId xmlns:a16="http://schemas.microsoft.com/office/drawing/2014/main" id="{17DF56D0-B00B-5F99-099A-535CF29A9E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0" y="2638"/>
                <a:ext cx="122" cy="137"/>
              </a:xfrm>
              <a:custGeom>
                <a:avLst/>
                <a:gdLst>
                  <a:gd name="T0" fmla="*/ 392 w 537"/>
                  <a:gd name="T1" fmla="*/ 590 h 604"/>
                  <a:gd name="T2" fmla="*/ 392 w 537"/>
                  <a:gd name="T3" fmla="*/ 502 h 604"/>
                  <a:gd name="T4" fmla="*/ 307 w 537"/>
                  <a:gd name="T5" fmla="*/ 577 h 604"/>
                  <a:gd name="T6" fmla="*/ 196 w 537"/>
                  <a:gd name="T7" fmla="*/ 604 h 604"/>
                  <a:gd name="T8" fmla="*/ 90 w 537"/>
                  <a:gd name="T9" fmla="*/ 578 h 604"/>
                  <a:gd name="T10" fmla="*/ 21 w 537"/>
                  <a:gd name="T11" fmla="*/ 504 h 604"/>
                  <a:gd name="T12" fmla="*/ 0 w 537"/>
                  <a:gd name="T13" fmla="*/ 374 h 604"/>
                  <a:gd name="T14" fmla="*/ 0 w 537"/>
                  <a:gd name="T15" fmla="*/ 0 h 604"/>
                  <a:gd name="T16" fmla="*/ 156 w 537"/>
                  <a:gd name="T17" fmla="*/ 0 h 604"/>
                  <a:gd name="T18" fmla="*/ 156 w 537"/>
                  <a:gd name="T19" fmla="*/ 271 h 604"/>
                  <a:gd name="T20" fmla="*/ 165 w 537"/>
                  <a:gd name="T21" fmla="*/ 424 h 604"/>
                  <a:gd name="T22" fmla="*/ 196 w 537"/>
                  <a:gd name="T23" fmla="*/ 468 h 604"/>
                  <a:gd name="T24" fmla="*/ 254 w 537"/>
                  <a:gd name="T25" fmla="*/ 485 h 604"/>
                  <a:gd name="T26" fmla="*/ 326 w 537"/>
                  <a:gd name="T27" fmla="*/ 463 h 604"/>
                  <a:gd name="T28" fmla="*/ 369 w 537"/>
                  <a:gd name="T29" fmla="*/ 408 h 604"/>
                  <a:gd name="T30" fmla="*/ 381 w 537"/>
                  <a:gd name="T31" fmla="*/ 249 h 604"/>
                  <a:gd name="T32" fmla="*/ 381 w 537"/>
                  <a:gd name="T33" fmla="*/ 0 h 604"/>
                  <a:gd name="T34" fmla="*/ 537 w 537"/>
                  <a:gd name="T35" fmla="*/ 0 h 604"/>
                  <a:gd name="T36" fmla="*/ 537 w 537"/>
                  <a:gd name="T37" fmla="*/ 590 h 604"/>
                  <a:gd name="T38" fmla="*/ 392 w 537"/>
                  <a:gd name="T39" fmla="*/ 59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7" h="604">
                    <a:moveTo>
                      <a:pt x="392" y="590"/>
                    </a:moveTo>
                    <a:lnTo>
                      <a:pt x="392" y="502"/>
                    </a:lnTo>
                    <a:cubicBezTo>
                      <a:pt x="371" y="534"/>
                      <a:pt x="342" y="558"/>
                      <a:pt x="307" y="577"/>
                    </a:cubicBezTo>
                    <a:cubicBezTo>
                      <a:pt x="272" y="595"/>
                      <a:pt x="235" y="604"/>
                      <a:pt x="196" y="604"/>
                    </a:cubicBezTo>
                    <a:cubicBezTo>
                      <a:pt x="157" y="604"/>
                      <a:pt x="121" y="595"/>
                      <a:pt x="90" y="578"/>
                    </a:cubicBezTo>
                    <a:cubicBezTo>
                      <a:pt x="58" y="560"/>
                      <a:pt x="35" y="536"/>
                      <a:pt x="21" y="504"/>
                    </a:cubicBezTo>
                    <a:cubicBezTo>
                      <a:pt x="7" y="473"/>
                      <a:pt x="0" y="429"/>
                      <a:pt x="0" y="374"/>
                    </a:cubicBezTo>
                    <a:lnTo>
                      <a:pt x="0" y="0"/>
                    </a:lnTo>
                    <a:lnTo>
                      <a:pt x="156" y="0"/>
                    </a:lnTo>
                    <a:lnTo>
                      <a:pt x="156" y="271"/>
                    </a:lnTo>
                    <a:cubicBezTo>
                      <a:pt x="156" y="354"/>
                      <a:pt x="159" y="405"/>
                      <a:pt x="165" y="424"/>
                    </a:cubicBezTo>
                    <a:cubicBezTo>
                      <a:pt x="171" y="443"/>
                      <a:pt x="181" y="458"/>
                      <a:pt x="196" y="468"/>
                    </a:cubicBezTo>
                    <a:cubicBezTo>
                      <a:pt x="212" y="479"/>
                      <a:pt x="231" y="485"/>
                      <a:pt x="254" y="485"/>
                    </a:cubicBezTo>
                    <a:cubicBezTo>
                      <a:pt x="281" y="485"/>
                      <a:pt x="305" y="478"/>
                      <a:pt x="326" y="463"/>
                    </a:cubicBezTo>
                    <a:cubicBezTo>
                      <a:pt x="347" y="448"/>
                      <a:pt x="361" y="430"/>
                      <a:pt x="369" y="408"/>
                    </a:cubicBezTo>
                    <a:cubicBezTo>
                      <a:pt x="377" y="387"/>
                      <a:pt x="381" y="334"/>
                      <a:pt x="381" y="249"/>
                    </a:cubicBezTo>
                    <a:lnTo>
                      <a:pt x="381" y="0"/>
                    </a:lnTo>
                    <a:lnTo>
                      <a:pt x="537" y="0"/>
                    </a:lnTo>
                    <a:lnTo>
                      <a:pt x="537" y="590"/>
                    </a:lnTo>
                    <a:lnTo>
                      <a:pt x="392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8" name="Freeform 82">
                <a:extLst>
                  <a:ext uri="{FF2B5EF4-FFF2-40B4-BE49-F238E27FC236}">
                    <a16:creationId xmlns:a16="http://schemas.microsoft.com/office/drawing/2014/main" id="{84B8D6EB-C95C-611C-9DB0-A6C27E96BE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9" y="2635"/>
                <a:ext cx="122" cy="137"/>
              </a:xfrm>
              <a:custGeom>
                <a:avLst/>
                <a:gdLst>
                  <a:gd name="T0" fmla="*/ 538 w 538"/>
                  <a:gd name="T1" fmla="*/ 603 h 603"/>
                  <a:gd name="T2" fmla="*/ 381 w 538"/>
                  <a:gd name="T3" fmla="*/ 603 h 603"/>
                  <a:gd name="T4" fmla="*/ 381 w 538"/>
                  <a:gd name="T5" fmla="*/ 302 h 603"/>
                  <a:gd name="T6" fmla="*/ 371 w 538"/>
                  <a:gd name="T7" fmla="*/ 179 h 603"/>
                  <a:gd name="T8" fmla="*/ 339 w 538"/>
                  <a:gd name="T9" fmla="*/ 135 h 603"/>
                  <a:gd name="T10" fmla="*/ 285 w 538"/>
                  <a:gd name="T11" fmla="*/ 119 h 603"/>
                  <a:gd name="T12" fmla="*/ 212 w 538"/>
                  <a:gd name="T13" fmla="*/ 142 h 603"/>
                  <a:gd name="T14" fmla="*/ 168 w 538"/>
                  <a:gd name="T15" fmla="*/ 201 h 603"/>
                  <a:gd name="T16" fmla="*/ 156 w 538"/>
                  <a:gd name="T17" fmla="*/ 336 h 603"/>
                  <a:gd name="T18" fmla="*/ 156 w 538"/>
                  <a:gd name="T19" fmla="*/ 603 h 603"/>
                  <a:gd name="T20" fmla="*/ 0 w 538"/>
                  <a:gd name="T21" fmla="*/ 603 h 603"/>
                  <a:gd name="T22" fmla="*/ 0 w 538"/>
                  <a:gd name="T23" fmla="*/ 13 h 603"/>
                  <a:gd name="T24" fmla="*/ 145 w 538"/>
                  <a:gd name="T25" fmla="*/ 13 h 603"/>
                  <a:gd name="T26" fmla="*/ 145 w 538"/>
                  <a:gd name="T27" fmla="*/ 100 h 603"/>
                  <a:gd name="T28" fmla="*/ 339 w 538"/>
                  <a:gd name="T29" fmla="*/ 0 h 603"/>
                  <a:gd name="T30" fmla="*/ 434 w 538"/>
                  <a:gd name="T31" fmla="*/ 19 h 603"/>
                  <a:gd name="T32" fmla="*/ 498 w 538"/>
                  <a:gd name="T33" fmla="*/ 66 h 603"/>
                  <a:gd name="T34" fmla="*/ 529 w 538"/>
                  <a:gd name="T35" fmla="*/ 132 h 603"/>
                  <a:gd name="T36" fmla="*/ 538 w 538"/>
                  <a:gd name="T37" fmla="*/ 237 h 603"/>
                  <a:gd name="T38" fmla="*/ 538 w 538"/>
                  <a:gd name="T39" fmla="*/ 60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3">
                    <a:moveTo>
                      <a:pt x="538" y="603"/>
                    </a:moveTo>
                    <a:lnTo>
                      <a:pt x="381" y="603"/>
                    </a:lnTo>
                    <a:lnTo>
                      <a:pt x="381" y="302"/>
                    </a:lnTo>
                    <a:cubicBezTo>
                      <a:pt x="381" y="239"/>
                      <a:pt x="378" y="197"/>
                      <a:pt x="371" y="179"/>
                    </a:cubicBezTo>
                    <a:cubicBezTo>
                      <a:pt x="365" y="160"/>
                      <a:pt x="354" y="145"/>
                      <a:pt x="339" y="135"/>
                    </a:cubicBezTo>
                    <a:cubicBezTo>
                      <a:pt x="324" y="125"/>
                      <a:pt x="306" y="119"/>
                      <a:pt x="285" y="119"/>
                    </a:cubicBezTo>
                    <a:cubicBezTo>
                      <a:pt x="258" y="119"/>
                      <a:pt x="233" y="127"/>
                      <a:pt x="212" y="142"/>
                    </a:cubicBezTo>
                    <a:cubicBezTo>
                      <a:pt x="190" y="156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3"/>
                    </a:lnTo>
                    <a:lnTo>
                      <a:pt x="0" y="603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8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9" name="Freeform 83">
                <a:extLst>
                  <a:ext uri="{FF2B5EF4-FFF2-40B4-BE49-F238E27FC236}">
                    <a16:creationId xmlns:a16="http://schemas.microsoft.com/office/drawing/2014/main" id="{93FA59C8-1AF7-3C24-3034-09499204107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47" y="2587"/>
                <a:ext cx="35" cy="185"/>
              </a:xfrm>
              <a:custGeom>
                <a:avLst/>
                <a:gdLst>
                  <a:gd name="T0" fmla="*/ 0 w 156"/>
                  <a:gd name="T1" fmla="*/ 814 h 814"/>
                  <a:gd name="T2" fmla="*/ 0 w 156"/>
                  <a:gd name="T3" fmla="*/ 224 h 814"/>
                  <a:gd name="T4" fmla="*/ 156 w 156"/>
                  <a:gd name="T5" fmla="*/ 224 h 814"/>
                  <a:gd name="T6" fmla="*/ 156 w 156"/>
                  <a:gd name="T7" fmla="*/ 814 h 814"/>
                  <a:gd name="T8" fmla="*/ 0 w 156"/>
                  <a:gd name="T9" fmla="*/ 814 h 814"/>
                  <a:gd name="T10" fmla="*/ 0 w 156"/>
                  <a:gd name="T11" fmla="*/ 144 h 814"/>
                  <a:gd name="T12" fmla="*/ 0 w 156"/>
                  <a:gd name="T13" fmla="*/ 0 h 814"/>
                  <a:gd name="T14" fmla="*/ 156 w 156"/>
                  <a:gd name="T15" fmla="*/ 0 h 814"/>
                  <a:gd name="T16" fmla="*/ 156 w 156"/>
                  <a:gd name="T17" fmla="*/ 144 h 814"/>
                  <a:gd name="T18" fmla="*/ 0 w 156"/>
                  <a:gd name="T19" fmla="*/ 14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814">
                    <a:moveTo>
                      <a:pt x="0" y="814"/>
                    </a:moveTo>
                    <a:lnTo>
                      <a:pt x="0" y="224"/>
                    </a:lnTo>
                    <a:lnTo>
                      <a:pt x="156" y="224"/>
                    </a:lnTo>
                    <a:lnTo>
                      <a:pt x="156" y="814"/>
                    </a:lnTo>
                    <a:lnTo>
                      <a:pt x="0" y="814"/>
                    </a:lnTo>
                    <a:close/>
                    <a:moveTo>
                      <a:pt x="0" y="144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0" name="Freeform 84">
                <a:extLst>
                  <a:ext uri="{FF2B5EF4-FFF2-40B4-BE49-F238E27FC236}">
                    <a16:creationId xmlns:a16="http://schemas.microsoft.com/office/drawing/2014/main" id="{71E48A9C-E75C-A631-953E-EB224411DE7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16" y="2584"/>
                <a:ext cx="57" cy="188"/>
              </a:xfrm>
              <a:custGeom>
                <a:avLst/>
                <a:gdLst>
                  <a:gd name="T0" fmla="*/ 11 w 251"/>
                  <a:gd name="T1" fmla="*/ 828 h 828"/>
                  <a:gd name="T2" fmla="*/ 11 w 251"/>
                  <a:gd name="T3" fmla="*/ 238 h 828"/>
                  <a:gd name="T4" fmla="*/ 167 w 251"/>
                  <a:gd name="T5" fmla="*/ 238 h 828"/>
                  <a:gd name="T6" fmla="*/ 167 w 251"/>
                  <a:gd name="T7" fmla="*/ 828 h 828"/>
                  <a:gd name="T8" fmla="*/ 11 w 251"/>
                  <a:gd name="T9" fmla="*/ 828 h 828"/>
                  <a:gd name="T10" fmla="*/ 0 w 251"/>
                  <a:gd name="T11" fmla="*/ 166 h 828"/>
                  <a:gd name="T12" fmla="*/ 76 w 251"/>
                  <a:gd name="T13" fmla="*/ 0 h 828"/>
                  <a:gd name="T14" fmla="*/ 251 w 251"/>
                  <a:gd name="T15" fmla="*/ 0 h 828"/>
                  <a:gd name="T16" fmla="*/ 99 w 251"/>
                  <a:gd name="T17" fmla="*/ 166 h 828"/>
                  <a:gd name="T18" fmla="*/ 0 w 251"/>
                  <a:gd name="T19" fmla="*/ 166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828">
                    <a:moveTo>
                      <a:pt x="11" y="828"/>
                    </a:moveTo>
                    <a:lnTo>
                      <a:pt x="11" y="238"/>
                    </a:lnTo>
                    <a:lnTo>
                      <a:pt x="167" y="238"/>
                    </a:lnTo>
                    <a:lnTo>
                      <a:pt x="167" y="828"/>
                    </a:lnTo>
                    <a:lnTo>
                      <a:pt x="11" y="828"/>
                    </a:lnTo>
                    <a:close/>
                    <a:moveTo>
                      <a:pt x="0" y="166"/>
                    </a:moveTo>
                    <a:lnTo>
                      <a:pt x="76" y="0"/>
                    </a:lnTo>
                    <a:lnTo>
                      <a:pt x="251" y="0"/>
                    </a:lnTo>
                    <a:lnTo>
                      <a:pt x="99" y="16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1" name="Freeform 85">
                <a:extLst>
                  <a:ext uri="{FF2B5EF4-FFF2-40B4-BE49-F238E27FC236}">
                    <a16:creationId xmlns:a16="http://schemas.microsoft.com/office/drawing/2014/main" id="{58587B81-2A63-1400-3E87-3E53A6A4203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2942"/>
                <a:ext cx="1840" cy="166"/>
              </a:xfrm>
              <a:custGeom>
                <a:avLst/>
                <a:gdLst>
                  <a:gd name="T0" fmla="*/ 555 w 8102"/>
                  <a:gd name="T1" fmla="*/ 12 h 728"/>
                  <a:gd name="T2" fmla="*/ 0 w 8102"/>
                  <a:gd name="T3" fmla="*/ 716 h 728"/>
                  <a:gd name="T4" fmla="*/ 761 w 8102"/>
                  <a:gd name="T5" fmla="*/ 483 h 728"/>
                  <a:gd name="T6" fmla="*/ 738 w 8102"/>
                  <a:gd name="T7" fmla="*/ 266 h 728"/>
                  <a:gd name="T8" fmla="*/ 1139 w 8102"/>
                  <a:gd name="T9" fmla="*/ 563 h 728"/>
                  <a:gd name="T10" fmla="*/ 1018 w 8102"/>
                  <a:gd name="T11" fmla="*/ 316 h 728"/>
                  <a:gd name="T12" fmla="*/ 1431 w 8102"/>
                  <a:gd name="T13" fmla="*/ 521 h 728"/>
                  <a:gd name="T14" fmla="*/ 1654 w 8102"/>
                  <a:gd name="T15" fmla="*/ 206 h 728"/>
                  <a:gd name="T16" fmla="*/ 1309 w 8102"/>
                  <a:gd name="T17" fmla="*/ 206 h 728"/>
                  <a:gd name="T18" fmla="*/ 1890 w 8102"/>
                  <a:gd name="T19" fmla="*/ 642 h 728"/>
                  <a:gd name="T20" fmla="*/ 1928 w 8102"/>
                  <a:gd name="T21" fmla="*/ 273 h 728"/>
                  <a:gd name="T22" fmla="*/ 1755 w 8102"/>
                  <a:gd name="T23" fmla="*/ 206 h 728"/>
                  <a:gd name="T24" fmla="*/ 1765 w 8102"/>
                  <a:gd name="T25" fmla="*/ 669 h 728"/>
                  <a:gd name="T26" fmla="*/ 1890 w 8102"/>
                  <a:gd name="T27" fmla="*/ 642 h 728"/>
                  <a:gd name="T28" fmla="*/ 2224 w 8102"/>
                  <a:gd name="T29" fmla="*/ 615 h 728"/>
                  <a:gd name="T30" fmla="*/ 2244 w 8102"/>
                  <a:gd name="T31" fmla="*/ 99 h 728"/>
                  <a:gd name="T32" fmla="*/ 2641 w 8102"/>
                  <a:gd name="T33" fmla="*/ 209 h 728"/>
                  <a:gd name="T34" fmla="*/ 2044 w 8102"/>
                  <a:gd name="T35" fmla="*/ 175 h 728"/>
                  <a:gd name="T36" fmla="*/ 2510 w 8102"/>
                  <a:gd name="T37" fmla="*/ 700 h 728"/>
                  <a:gd name="T38" fmla="*/ 2560 w 8102"/>
                  <a:gd name="T39" fmla="*/ 440 h 728"/>
                  <a:gd name="T40" fmla="*/ 3220 w 8102"/>
                  <a:gd name="T41" fmla="*/ 483 h 728"/>
                  <a:gd name="T42" fmla="*/ 2750 w 8102"/>
                  <a:gd name="T43" fmla="*/ 465 h 728"/>
                  <a:gd name="T44" fmla="*/ 3127 w 8102"/>
                  <a:gd name="T45" fmla="*/ 551 h 728"/>
                  <a:gd name="T46" fmla="*/ 3128 w 8102"/>
                  <a:gd name="T47" fmla="*/ 412 h 728"/>
                  <a:gd name="T48" fmla="*/ 3453 w 8102"/>
                  <a:gd name="T49" fmla="*/ 305 h 728"/>
                  <a:gd name="T50" fmla="*/ 3653 w 8102"/>
                  <a:gd name="T51" fmla="*/ 716 h 728"/>
                  <a:gd name="T52" fmla="*/ 3650 w 8102"/>
                  <a:gd name="T53" fmla="*/ 212 h 728"/>
                  <a:gd name="T54" fmla="*/ 3326 w 8102"/>
                  <a:gd name="T55" fmla="*/ 716 h 728"/>
                  <a:gd name="T56" fmla="*/ 3933 w 8102"/>
                  <a:gd name="T57" fmla="*/ 483 h 728"/>
                  <a:gd name="T58" fmla="*/ 3910 w 8102"/>
                  <a:gd name="T59" fmla="*/ 266 h 728"/>
                  <a:gd name="T60" fmla="*/ 4311 w 8102"/>
                  <a:gd name="T61" fmla="*/ 563 h 728"/>
                  <a:gd name="T62" fmla="*/ 4190 w 8102"/>
                  <a:gd name="T63" fmla="*/ 316 h 728"/>
                  <a:gd name="T64" fmla="*/ 4505 w 8102"/>
                  <a:gd name="T65" fmla="*/ 450 h 728"/>
                  <a:gd name="T66" fmla="*/ 4696 w 8102"/>
                  <a:gd name="T67" fmla="*/ 222 h 728"/>
                  <a:gd name="T68" fmla="*/ 4419 w 8102"/>
                  <a:gd name="T69" fmla="*/ 206 h 728"/>
                  <a:gd name="T70" fmla="*/ 5167 w 8102"/>
                  <a:gd name="T71" fmla="*/ 654 h 728"/>
                  <a:gd name="T72" fmla="*/ 5070 w 8102"/>
                  <a:gd name="T73" fmla="*/ 211 h 728"/>
                  <a:gd name="T74" fmla="*/ 4817 w 8102"/>
                  <a:gd name="T75" fmla="*/ 364 h 728"/>
                  <a:gd name="T76" fmla="*/ 5074 w 8102"/>
                  <a:gd name="T77" fmla="*/ 393 h 728"/>
                  <a:gd name="T78" fmla="*/ 4718 w 8102"/>
                  <a:gd name="T79" fmla="*/ 581 h 728"/>
                  <a:gd name="T80" fmla="*/ 5098 w 8102"/>
                  <a:gd name="T81" fmla="*/ 716 h 728"/>
                  <a:gd name="T82" fmla="*/ 4837 w 8102"/>
                  <a:gd name="T83" fmla="*/ 637 h 728"/>
                  <a:gd name="T84" fmla="*/ 5074 w 8102"/>
                  <a:gd name="T85" fmla="*/ 460 h 728"/>
                  <a:gd name="T86" fmla="*/ 5396 w 8102"/>
                  <a:gd name="T87" fmla="*/ 572 h 728"/>
                  <a:gd name="T88" fmla="*/ 5396 w 8102"/>
                  <a:gd name="T89" fmla="*/ 28 h 728"/>
                  <a:gd name="T90" fmla="*/ 5309 w 8102"/>
                  <a:gd name="T91" fmla="*/ 273 h 728"/>
                  <a:gd name="T92" fmla="*/ 5494 w 8102"/>
                  <a:gd name="T93" fmla="*/ 715 h 728"/>
                  <a:gd name="T94" fmla="*/ 5568 w 8102"/>
                  <a:gd name="T95" fmla="*/ 12 h 728"/>
                  <a:gd name="T96" fmla="*/ 5568 w 8102"/>
                  <a:gd name="T97" fmla="*/ 206 h 728"/>
                  <a:gd name="T98" fmla="*/ 6117 w 8102"/>
                  <a:gd name="T99" fmla="*/ 696 h 728"/>
                  <a:gd name="T100" fmla="*/ 5833 w 8102"/>
                  <a:gd name="T101" fmla="*/ 252 h 728"/>
                  <a:gd name="T102" fmla="*/ 6100 w 8102"/>
                  <a:gd name="T103" fmla="*/ 315 h 728"/>
                  <a:gd name="T104" fmla="*/ 5842 w 8102"/>
                  <a:gd name="T105" fmla="*/ 461 h 728"/>
                  <a:gd name="T106" fmla="*/ 6555 w 8102"/>
                  <a:gd name="T107" fmla="*/ 270 h 728"/>
                  <a:gd name="T108" fmla="*/ 6748 w 8102"/>
                  <a:gd name="T109" fmla="*/ 716 h 728"/>
                  <a:gd name="T110" fmla="*/ 6573 w 8102"/>
                  <a:gd name="T111" fmla="*/ 195 h 728"/>
                  <a:gd name="T112" fmla="*/ 6420 w 8102"/>
                  <a:gd name="T113" fmla="*/ 716 h 728"/>
                  <a:gd name="T114" fmla="*/ 7375 w 8102"/>
                  <a:gd name="T115" fmla="*/ 394 h 728"/>
                  <a:gd name="T116" fmla="*/ 7402 w 8102"/>
                  <a:gd name="T117" fmla="*/ 12 h 728"/>
                  <a:gd name="T118" fmla="*/ 7966 w 8102"/>
                  <a:gd name="T119" fmla="*/ 598 h 728"/>
                  <a:gd name="T120" fmla="*/ 7643 w 8102"/>
                  <a:gd name="T121" fmla="*/ 12 h 728"/>
                  <a:gd name="T122" fmla="*/ 7828 w 8102"/>
                  <a:gd name="T123" fmla="*/ 728 h 728"/>
                  <a:gd name="T124" fmla="*/ 8009 w 8102"/>
                  <a:gd name="T125" fmla="*/ 12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02" h="728">
                    <a:moveTo>
                      <a:pt x="90" y="716"/>
                    </a:moveTo>
                    <a:lnTo>
                      <a:pt x="90" y="163"/>
                    </a:lnTo>
                    <a:lnTo>
                      <a:pt x="460" y="716"/>
                    </a:lnTo>
                    <a:lnTo>
                      <a:pt x="555" y="716"/>
                    </a:lnTo>
                    <a:lnTo>
                      <a:pt x="555" y="12"/>
                    </a:lnTo>
                    <a:lnTo>
                      <a:pt x="466" y="12"/>
                    </a:lnTo>
                    <a:lnTo>
                      <a:pt x="466" y="565"/>
                    </a:lnTo>
                    <a:lnTo>
                      <a:pt x="96" y="12"/>
                    </a:lnTo>
                    <a:lnTo>
                      <a:pt x="0" y="12"/>
                    </a:lnTo>
                    <a:lnTo>
                      <a:pt x="0" y="716"/>
                    </a:lnTo>
                    <a:lnTo>
                      <a:pt x="90" y="716"/>
                    </a:lnTo>
                    <a:close/>
                    <a:moveTo>
                      <a:pt x="996" y="631"/>
                    </a:moveTo>
                    <a:cubicBezTo>
                      <a:pt x="973" y="647"/>
                      <a:pt x="947" y="656"/>
                      <a:pt x="915" y="656"/>
                    </a:cubicBezTo>
                    <a:cubicBezTo>
                      <a:pt x="872" y="656"/>
                      <a:pt x="837" y="641"/>
                      <a:pt x="808" y="612"/>
                    </a:cubicBezTo>
                    <a:cubicBezTo>
                      <a:pt x="780" y="581"/>
                      <a:pt x="764" y="539"/>
                      <a:pt x="761" y="483"/>
                    </a:cubicBezTo>
                    <a:lnTo>
                      <a:pt x="1142" y="483"/>
                    </a:lnTo>
                    <a:cubicBezTo>
                      <a:pt x="1142" y="473"/>
                      <a:pt x="1142" y="465"/>
                      <a:pt x="1142" y="460"/>
                    </a:cubicBezTo>
                    <a:cubicBezTo>
                      <a:pt x="1142" y="376"/>
                      <a:pt x="1120" y="311"/>
                      <a:pt x="1077" y="265"/>
                    </a:cubicBezTo>
                    <a:cubicBezTo>
                      <a:pt x="1033" y="218"/>
                      <a:pt x="978" y="195"/>
                      <a:pt x="910" y="195"/>
                    </a:cubicBezTo>
                    <a:cubicBezTo>
                      <a:pt x="840" y="195"/>
                      <a:pt x="782" y="218"/>
                      <a:pt x="738" y="266"/>
                    </a:cubicBezTo>
                    <a:cubicBezTo>
                      <a:pt x="694" y="313"/>
                      <a:pt x="672" y="380"/>
                      <a:pt x="672" y="465"/>
                    </a:cubicBezTo>
                    <a:cubicBezTo>
                      <a:pt x="672" y="548"/>
                      <a:pt x="694" y="612"/>
                      <a:pt x="738" y="658"/>
                    </a:cubicBezTo>
                    <a:cubicBezTo>
                      <a:pt x="782" y="704"/>
                      <a:pt x="841" y="727"/>
                      <a:pt x="915" y="727"/>
                    </a:cubicBezTo>
                    <a:cubicBezTo>
                      <a:pt x="974" y="727"/>
                      <a:pt x="1023" y="712"/>
                      <a:pt x="1061" y="684"/>
                    </a:cubicBezTo>
                    <a:cubicBezTo>
                      <a:pt x="1098" y="655"/>
                      <a:pt x="1125" y="615"/>
                      <a:pt x="1139" y="563"/>
                    </a:cubicBezTo>
                    <a:lnTo>
                      <a:pt x="1049" y="551"/>
                    </a:lnTo>
                    <a:cubicBezTo>
                      <a:pt x="1036" y="587"/>
                      <a:pt x="1019" y="614"/>
                      <a:pt x="996" y="631"/>
                    </a:cubicBezTo>
                    <a:close/>
                    <a:moveTo>
                      <a:pt x="811" y="306"/>
                    </a:moveTo>
                    <a:cubicBezTo>
                      <a:pt x="838" y="279"/>
                      <a:pt x="871" y="266"/>
                      <a:pt x="910" y="266"/>
                    </a:cubicBezTo>
                    <a:cubicBezTo>
                      <a:pt x="955" y="266"/>
                      <a:pt x="990" y="282"/>
                      <a:pt x="1018" y="316"/>
                    </a:cubicBezTo>
                    <a:cubicBezTo>
                      <a:pt x="1035" y="337"/>
                      <a:pt x="1046" y="369"/>
                      <a:pt x="1050" y="412"/>
                    </a:cubicBezTo>
                    <a:lnTo>
                      <a:pt x="766" y="412"/>
                    </a:lnTo>
                    <a:cubicBezTo>
                      <a:pt x="769" y="368"/>
                      <a:pt x="783" y="333"/>
                      <a:pt x="811" y="306"/>
                    </a:cubicBezTo>
                    <a:close/>
                    <a:moveTo>
                      <a:pt x="1294" y="716"/>
                    </a:moveTo>
                    <a:lnTo>
                      <a:pt x="1431" y="521"/>
                    </a:lnTo>
                    <a:lnTo>
                      <a:pt x="1455" y="559"/>
                    </a:lnTo>
                    <a:lnTo>
                      <a:pt x="1561" y="716"/>
                    </a:lnTo>
                    <a:lnTo>
                      <a:pt x="1666" y="716"/>
                    </a:lnTo>
                    <a:lnTo>
                      <a:pt x="1481" y="452"/>
                    </a:lnTo>
                    <a:lnTo>
                      <a:pt x="1654" y="206"/>
                    </a:lnTo>
                    <a:lnTo>
                      <a:pt x="1549" y="206"/>
                    </a:lnTo>
                    <a:lnTo>
                      <a:pt x="1464" y="326"/>
                    </a:lnTo>
                    <a:cubicBezTo>
                      <a:pt x="1452" y="342"/>
                      <a:pt x="1440" y="361"/>
                      <a:pt x="1425" y="382"/>
                    </a:cubicBezTo>
                    <a:cubicBezTo>
                      <a:pt x="1416" y="367"/>
                      <a:pt x="1404" y="348"/>
                      <a:pt x="1390" y="327"/>
                    </a:cubicBezTo>
                    <a:lnTo>
                      <a:pt x="1309" y="206"/>
                    </a:lnTo>
                    <a:lnTo>
                      <a:pt x="1203" y="206"/>
                    </a:lnTo>
                    <a:lnTo>
                      <a:pt x="1376" y="452"/>
                    </a:lnTo>
                    <a:lnTo>
                      <a:pt x="1189" y="716"/>
                    </a:lnTo>
                    <a:lnTo>
                      <a:pt x="1294" y="716"/>
                    </a:lnTo>
                    <a:close/>
                    <a:moveTo>
                      <a:pt x="1890" y="642"/>
                    </a:moveTo>
                    <a:cubicBezTo>
                      <a:pt x="1878" y="642"/>
                      <a:pt x="1868" y="640"/>
                      <a:pt x="1861" y="637"/>
                    </a:cubicBezTo>
                    <a:cubicBezTo>
                      <a:pt x="1854" y="632"/>
                      <a:pt x="1849" y="627"/>
                      <a:pt x="1846" y="619"/>
                    </a:cubicBezTo>
                    <a:cubicBezTo>
                      <a:pt x="1843" y="612"/>
                      <a:pt x="1841" y="596"/>
                      <a:pt x="1841" y="572"/>
                    </a:cubicBezTo>
                    <a:lnTo>
                      <a:pt x="1841" y="273"/>
                    </a:lnTo>
                    <a:lnTo>
                      <a:pt x="1928" y="273"/>
                    </a:lnTo>
                    <a:lnTo>
                      <a:pt x="1928" y="206"/>
                    </a:lnTo>
                    <a:lnTo>
                      <a:pt x="1841" y="206"/>
                    </a:lnTo>
                    <a:lnTo>
                      <a:pt x="1841" y="28"/>
                    </a:lnTo>
                    <a:lnTo>
                      <a:pt x="1755" y="80"/>
                    </a:lnTo>
                    <a:lnTo>
                      <a:pt x="1755" y="206"/>
                    </a:lnTo>
                    <a:lnTo>
                      <a:pt x="1691" y="206"/>
                    </a:lnTo>
                    <a:lnTo>
                      <a:pt x="1691" y="273"/>
                    </a:lnTo>
                    <a:lnTo>
                      <a:pt x="1755" y="273"/>
                    </a:lnTo>
                    <a:lnTo>
                      <a:pt x="1755" y="567"/>
                    </a:lnTo>
                    <a:cubicBezTo>
                      <a:pt x="1755" y="619"/>
                      <a:pt x="1758" y="652"/>
                      <a:pt x="1765" y="669"/>
                    </a:cubicBezTo>
                    <a:cubicBezTo>
                      <a:pt x="1772" y="685"/>
                      <a:pt x="1784" y="699"/>
                      <a:pt x="1802" y="708"/>
                    </a:cubicBezTo>
                    <a:cubicBezTo>
                      <a:pt x="1818" y="718"/>
                      <a:pt x="1843" y="723"/>
                      <a:pt x="1875" y="723"/>
                    </a:cubicBezTo>
                    <a:cubicBezTo>
                      <a:pt x="1893" y="723"/>
                      <a:pt x="1915" y="720"/>
                      <a:pt x="1940" y="715"/>
                    </a:cubicBezTo>
                    <a:lnTo>
                      <a:pt x="1928" y="639"/>
                    </a:lnTo>
                    <a:cubicBezTo>
                      <a:pt x="1912" y="641"/>
                      <a:pt x="1899" y="642"/>
                      <a:pt x="1890" y="642"/>
                    </a:cubicBezTo>
                    <a:close/>
                    <a:moveTo>
                      <a:pt x="2560" y="440"/>
                    </a:moveTo>
                    <a:lnTo>
                      <a:pt x="2560" y="572"/>
                    </a:lnTo>
                    <a:cubicBezTo>
                      <a:pt x="2541" y="589"/>
                      <a:pt x="2511" y="606"/>
                      <a:pt x="2473" y="622"/>
                    </a:cubicBezTo>
                    <a:cubicBezTo>
                      <a:pt x="2434" y="638"/>
                      <a:pt x="2395" y="645"/>
                      <a:pt x="2355" y="645"/>
                    </a:cubicBezTo>
                    <a:cubicBezTo>
                      <a:pt x="2308" y="645"/>
                      <a:pt x="2265" y="636"/>
                      <a:pt x="2224" y="615"/>
                    </a:cubicBezTo>
                    <a:cubicBezTo>
                      <a:pt x="2183" y="594"/>
                      <a:pt x="2151" y="563"/>
                      <a:pt x="2129" y="520"/>
                    </a:cubicBezTo>
                    <a:cubicBezTo>
                      <a:pt x="2108" y="478"/>
                      <a:pt x="2097" y="425"/>
                      <a:pt x="2097" y="362"/>
                    </a:cubicBezTo>
                    <a:cubicBezTo>
                      <a:pt x="2097" y="311"/>
                      <a:pt x="2106" y="264"/>
                      <a:pt x="2124" y="220"/>
                    </a:cubicBezTo>
                    <a:cubicBezTo>
                      <a:pt x="2134" y="195"/>
                      <a:pt x="2149" y="171"/>
                      <a:pt x="2168" y="151"/>
                    </a:cubicBezTo>
                    <a:cubicBezTo>
                      <a:pt x="2187" y="129"/>
                      <a:pt x="2212" y="112"/>
                      <a:pt x="2244" y="99"/>
                    </a:cubicBezTo>
                    <a:cubicBezTo>
                      <a:pt x="2274" y="87"/>
                      <a:pt x="2311" y="80"/>
                      <a:pt x="2354" y="80"/>
                    </a:cubicBezTo>
                    <a:cubicBezTo>
                      <a:pt x="2389" y="80"/>
                      <a:pt x="2422" y="86"/>
                      <a:pt x="2450" y="98"/>
                    </a:cubicBezTo>
                    <a:cubicBezTo>
                      <a:pt x="2480" y="110"/>
                      <a:pt x="2502" y="127"/>
                      <a:pt x="2518" y="148"/>
                    </a:cubicBezTo>
                    <a:cubicBezTo>
                      <a:pt x="2534" y="168"/>
                      <a:pt x="2547" y="196"/>
                      <a:pt x="2557" y="232"/>
                    </a:cubicBezTo>
                    <a:lnTo>
                      <a:pt x="2641" y="209"/>
                    </a:lnTo>
                    <a:cubicBezTo>
                      <a:pt x="2629" y="161"/>
                      <a:pt x="2611" y="123"/>
                      <a:pt x="2588" y="93"/>
                    </a:cubicBezTo>
                    <a:cubicBezTo>
                      <a:pt x="2564" y="64"/>
                      <a:pt x="2532" y="41"/>
                      <a:pt x="2491" y="25"/>
                    </a:cubicBezTo>
                    <a:cubicBezTo>
                      <a:pt x="2450" y="8"/>
                      <a:pt x="2404" y="0"/>
                      <a:pt x="2353" y="0"/>
                    </a:cubicBezTo>
                    <a:cubicBezTo>
                      <a:pt x="2283" y="0"/>
                      <a:pt x="2221" y="15"/>
                      <a:pt x="2167" y="43"/>
                    </a:cubicBezTo>
                    <a:cubicBezTo>
                      <a:pt x="2114" y="72"/>
                      <a:pt x="2072" y="116"/>
                      <a:pt x="2044" y="175"/>
                    </a:cubicBezTo>
                    <a:cubicBezTo>
                      <a:pt x="2015" y="235"/>
                      <a:pt x="2000" y="299"/>
                      <a:pt x="2000" y="367"/>
                    </a:cubicBezTo>
                    <a:cubicBezTo>
                      <a:pt x="2000" y="437"/>
                      <a:pt x="2015" y="499"/>
                      <a:pt x="2044" y="555"/>
                    </a:cubicBezTo>
                    <a:cubicBezTo>
                      <a:pt x="2072" y="611"/>
                      <a:pt x="2116" y="654"/>
                      <a:pt x="2172" y="684"/>
                    </a:cubicBezTo>
                    <a:cubicBezTo>
                      <a:pt x="2228" y="713"/>
                      <a:pt x="2291" y="728"/>
                      <a:pt x="2361" y="728"/>
                    </a:cubicBezTo>
                    <a:cubicBezTo>
                      <a:pt x="2412" y="728"/>
                      <a:pt x="2462" y="719"/>
                      <a:pt x="2510" y="700"/>
                    </a:cubicBezTo>
                    <a:cubicBezTo>
                      <a:pt x="2558" y="682"/>
                      <a:pt x="2606" y="654"/>
                      <a:pt x="2652" y="618"/>
                    </a:cubicBezTo>
                    <a:lnTo>
                      <a:pt x="2652" y="357"/>
                    </a:lnTo>
                    <a:lnTo>
                      <a:pt x="2354" y="357"/>
                    </a:lnTo>
                    <a:lnTo>
                      <a:pt x="2354" y="440"/>
                    </a:lnTo>
                    <a:lnTo>
                      <a:pt x="2560" y="440"/>
                    </a:lnTo>
                    <a:close/>
                    <a:moveTo>
                      <a:pt x="3074" y="631"/>
                    </a:moveTo>
                    <a:cubicBezTo>
                      <a:pt x="3051" y="647"/>
                      <a:pt x="3025" y="656"/>
                      <a:pt x="2993" y="656"/>
                    </a:cubicBezTo>
                    <a:cubicBezTo>
                      <a:pt x="2950" y="656"/>
                      <a:pt x="2915" y="641"/>
                      <a:pt x="2886" y="612"/>
                    </a:cubicBezTo>
                    <a:cubicBezTo>
                      <a:pt x="2857" y="581"/>
                      <a:pt x="2842" y="539"/>
                      <a:pt x="2839" y="483"/>
                    </a:cubicBezTo>
                    <a:lnTo>
                      <a:pt x="3220" y="483"/>
                    </a:lnTo>
                    <a:cubicBezTo>
                      <a:pt x="3220" y="473"/>
                      <a:pt x="3220" y="465"/>
                      <a:pt x="3220" y="460"/>
                    </a:cubicBezTo>
                    <a:cubicBezTo>
                      <a:pt x="3220" y="376"/>
                      <a:pt x="3198" y="311"/>
                      <a:pt x="3155" y="265"/>
                    </a:cubicBezTo>
                    <a:cubicBezTo>
                      <a:pt x="3111" y="218"/>
                      <a:pt x="3056" y="195"/>
                      <a:pt x="2988" y="195"/>
                    </a:cubicBezTo>
                    <a:cubicBezTo>
                      <a:pt x="2917" y="195"/>
                      <a:pt x="2860" y="218"/>
                      <a:pt x="2816" y="266"/>
                    </a:cubicBezTo>
                    <a:cubicBezTo>
                      <a:pt x="2772" y="313"/>
                      <a:pt x="2750" y="380"/>
                      <a:pt x="2750" y="465"/>
                    </a:cubicBezTo>
                    <a:cubicBezTo>
                      <a:pt x="2750" y="548"/>
                      <a:pt x="2772" y="612"/>
                      <a:pt x="2816" y="658"/>
                    </a:cubicBezTo>
                    <a:cubicBezTo>
                      <a:pt x="2859" y="704"/>
                      <a:pt x="2918" y="727"/>
                      <a:pt x="2993" y="727"/>
                    </a:cubicBezTo>
                    <a:cubicBezTo>
                      <a:pt x="3052" y="727"/>
                      <a:pt x="3100" y="712"/>
                      <a:pt x="3139" y="684"/>
                    </a:cubicBezTo>
                    <a:cubicBezTo>
                      <a:pt x="3176" y="655"/>
                      <a:pt x="3203" y="615"/>
                      <a:pt x="3217" y="563"/>
                    </a:cubicBezTo>
                    <a:lnTo>
                      <a:pt x="3127" y="551"/>
                    </a:lnTo>
                    <a:cubicBezTo>
                      <a:pt x="3114" y="587"/>
                      <a:pt x="3097" y="614"/>
                      <a:pt x="3074" y="631"/>
                    </a:cubicBezTo>
                    <a:close/>
                    <a:moveTo>
                      <a:pt x="2889" y="306"/>
                    </a:moveTo>
                    <a:cubicBezTo>
                      <a:pt x="2915" y="279"/>
                      <a:pt x="2949" y="266"/>
                      <a:pt x="2988" y="266"/>
                    </a:cubicBezTo>
                    <a:cubicBezTo>
                      <a:pt x="3033" y="266"/>
                      <a:pt x="3068" y="282"/>
                      <a:pt x="3096" y="316"/>
                    </a:cubicBezTo>
                    <a:cubicBezTo>
                      <a:pt x="3113" y="337"/>
                      <a:pt x="3124" y="369"/>
                      <a:pt x="3128" y="412"/>
                    </a:cubicBezTo>
                    <a:lnTo>
                      <a:pt x="2844" y="412"/>
                    </a:lnTo>
                    <a:cubicBezTo>
                      <a:pt x="2847" y="368"/>
                      <a:pt x="2861" y="333"/>
                      <a:pt x="2889" y="306"/>
                    </a:cubicBezTo>
                    <a:close/>
                    <a:moveTo>
                      <a:pt x="3412" y="716"/>
                    </a:moveTo>
                    <a:lnTo>
                      <a:pt x="3412" y="438"/>
                    </a:lnTo>
                    <a:cubicBezTo>
                      <a:pt x="3412" y="372"/>
                      <a:pt x="3426" y="328"/>
                      <a:pt x="3453" y="305"/>
                    </a:cubicBezTo>
                    <a:cubicBezTo>
                      <a:pt x="3479" y="281"/>
                      <a:pt x="3511" y="270"/>
                      <a:pt x="3547" y="270"/>
                    </a:cubicBezTo>
                    <a:cubicBezTo>
                      <a:pt x="3571" y="270"/>
                      <a:pt x="3590" y="274"/>
                      <a:pt x="3607" y="285"/>
                    </a:cubicBezTo>
                    <a:cubicBezTo>
                      <a:pt x="3625" y="295"/>
                      <a:pt x="3637" y="310"/>
                      <a:pt x="3644" y="327"/>
                    </a:cubicBezTo>
                    <a:cubicBezTo>
                      <a:pt x="3650" y="344"/>
                      <a:pt x="3653" y="371"/>
                      <a:pt x="3653" y="406"/>
                    </a:cubicBezTo>
                    <a:lnTo>
                      <a:pt x="3653" y="716"/>
                    </a:lnTo>
                    <a:lnTo>
                      <a:pt x="3740" y="716"/>
                    </a:lnTo>
                    <a:lnTo>
                      <a:pt x="3740" y="402"/>
                    </a:lnTo>
                    <a:cubicBezTo>
                      <a:pt x="3740" y="363"/>
                      <a:pt x="3738" y="334"/>
                      <a:pt x="3735" y="319"/>
                    </a:cubicBezTo>
                    <a:cubicBezTo>
                      <a:pt x="3730" y="294"/>
                      <a:pt x="3721" y="273"/>
                      <a:pt x="3708" y="255"/>
                    </a:cubicBezTo>
                    <a:cubicBezTo>
                      <a:pt x="3696" y="237"/>
                      <a:pt x="3676" y="222"/>
                      <a:pt x="3650" y="212"/>
                    </a:cubicBezTo>
                    <a:cubicBezTo>
                      <a:pt x="3625" y="201"/>
                      <a:pt x="3596" y="195"/>
                      <a:pt x="3566" y="195"/>
                    </a:cubicBezTo>
                    <a:cubicBezTo>
                      <a:pt x="3495" y="195"/>
                      <a:pt x="3441" y="222"/>
                      <a:pt x="3403" y="278"/>
                    </a:cubicBezTo>
                    <a:lnTo>
                      <a:pt x="3403" y="206"/>
                    </a:lnTo>
                    <a:lnTo>
                      <a:pt x="3326" y="206"/>
                    </a:lnTo>
                    <a:lnTo>
                      <a:pt x="3326" y="716"/>
                    </a:lnTo>
                    <a:lnTo>
                      <a:pt x="3412" y="716"/>
                    </a:lnTo>
                    <a:close/>
                    <a:moveTo>
                      <a:pt x="4168" y="631"/>
                    </a:moveTo>
                    <a:cubicBezTo>
                      <a:pt x="4145" y="647"/>
                      <a:pt x="4119" y="656"/>
                      <a:pt x="4087" y="656"/>
                    </a:cubicBezTo>
                    <a:cubicBezTo>
                      <a:pt x="4044" y="656"/>
                      <a:pt x="4009" y="641"/>
                      <a:pt x="3980" y="612"/>
                    </a:cubicBezTo>
                    <a:cubicBezTo>
                      <a:pt x="3951" y="581"/>
                      <a:pt x="3936" y="539"/>
                      <a:pt x="3933" y="483"/>
                    </a:cubicBezTo>
                    <a:lnTo>
                      <a:pt x="4314" y="483"/>
                    </a:lnTo>
                    <a:cubicBezTo>
                      <a:pt x="4314" y="473"/>
                      <a:pt x="4314" y="465"/>
                      <a:pt x="4314" y="460"/>
                    </a:cubicBezTo>
                    <a:cubicBezTo>
                      <a:pt x="4314" y="376"/>
                      <a:pt x="4292" y="311"/>
                      <a:pt x="4249" y="265"/>
                    </a:cubicBezTo>
                    <a:cubicBezTo>
                      <a:pt x="4205" y="218"/>
                      <a:pt x="4150" y="195"/>
                      <a:pt x="4082" y="195"/>
                    </a:cubicBezTo>
                    <a:cubicBezTo>
                      <a:pt x="4012" y="195"/>
                      <a:pt x="3954" y="218"/>
                      <a:pt x="3910" y="266"/>
                    </a:cubicBezTo>
                    <a:cubicBezTo>
                      <a:pt x="3866" y="313"/>
                      <a:pt x="3844" y="380"/>
                      <a:pt x="3844" y="465"/>
                    </a:cubicBezTo>
                    <a:cubicBezTo>
                      <a:pt x="3844" y="548"/>
                      <a:pt x="3866" y="612"/>
                      <a:pt x="3910" y="658"/>
                    </a:cubicBezTo>
                    <a:cubicBezTo>
                      <a:pt x="3953" y="704"/>
                      <a:pt x="4012" y="727"/>
                      <a:pt x="4087" y="727"/>
                    </a:cubicBezTo>
                    <a:cubicBezTo>
                      <a:pt x="4146" y="727"/>
                      <a:pt x="4195" y="712"/>
                      <a:pt x="4233" y="684"/>
                    </a:cubicBezTo>
                    <a:cubicBezTo>
                      <a:pt x="4270" y="655"/>
                      <a:pt x="4297" y="615"/>
                      <a:pt x="4311" y="563"/>
                    </a:cubicBezTo>
                    <a:lnTo>
                      <a:pt x="4221" y="551"/>
                    </a:lnTo>
                    <a:cubicBezTo>
                      <a:pt x="4208" y="587"/>
                      <a:pt x="4191" y="614"/>
                      <a:pt x="4168" y="631"/>
                    </a:cubicBezTo>
                    <a:close/>
                    <a:moveTo>
                      <a:pt x="3983" y="306"/>
                    </a:moveTo>
                    <a:cubicBezTo>
                      <a:pt x="4010" y="279"/>
                      <a:pt x="4043" y="266"/>
                      <a:pt x="4082" y="266"/>
                    </a:cubicBezTo>
                    <a:cubicBezTo>
                      <a:pt x="4127" y="266"/>
                      <a:pt x="4162" y="282"/>
                      <a:pt x="4190" y="316"/>
                    </a:cubicBezTo>
                    <a:cubicBezTo>
                      <a:pt x="4207" y="337"/>
                      <a:pt x="4218" y="369"/>
                      <a:pt x="4222" y="412"/>
                    </a:cubicBezTo>
                    <a:lnTo>
                      <a:pt x="3938" y="412"/>
                    </a:lnTo>
                    <a:cubicBezTo>
                      <a:pt x="3941" y="368"/>
                      <a:pt x="3955" y="333"/>
                      <a:pt x="3983" y="306"/>
                    </a:cubicBezTo>
                    <a:close/>
                    <a:moveTo>
                      <a:pt x="4505" y="716"/>
                    </a:moveTo>
                    <a:lnTo>
                      <a:pt x="4505" y="450"/>
                    </a:lnTo>
                    <a:cubicBezTo>
                      <a:pt x="4505" y="413"/>
                      <a:pt x="4510" y="380"/>
                      <a:pt x="4520" y="348"/>
                    </a:cubicBezTo>
                    <a:cubicBezTo>
                      <a:pt x="4526" y="329"/>
                      <a:pt x="4537" y="313"/>
                      <a:pt x="4552" y="301"/>
                    </a:cubicBezTo>
                    <a:cubicBezTo>
                      <a:pt x="4566" y="290"/>
                      <a:pt x="4584" y="284"/>
                      <a:pt x="4603" y="284"/>
                    </a:cubicBezTo>
                    <a:cubicBezTo>
                      <a:pt x="4623" y="284"/>
                      <a:pt x="4644" y="290"/>
                      <a:pt x="4666" y="302"/>
                    </a:cubicBezTo>
                    <a:lnTo>
                      <a:pt x="4696" y="222"/>
                    </a:lnTo>
                    <a:cubicBezTo>
                      <a:pt x="4666" y="204"/>
                      <a:pt x="4636" y="195"/>
                      <a:pt x="4608" y="195"/>
                    </a:cubicBezTo>
                    <a:cubicBezTo>
                      <a:pt x="4587" y="195"/>
                      <a:pt x="4568" y="201"/>
                      <a:pt x="4552" y="212"/>
                    </a:cubicBezTo>
                    <a:cubicBezTo>
                      <a:pt x="4535" y="223"/>
                      <a:pt x="4516" y="248"/>
                      <a:pt x="4497" y="283"/>
                    </a:cubicBezTo>
                    <a:lnTo>
                      <a:pt x="4497" y="206"/>
                    </a:lnTo>
                    <a:lnTo>
                      <a:pt x="4419" y="206"/>
                    </a:lnTo>
                    <a:lnTo>
                      <a:pt x="4419" y="716"/>
                    </a:lnTo>
                    <a:lnTo>
                      <a:pt x="4505" y="716"/>
                    </a:lnTo>
                    <a:close/>
                    <a:moveTo>
                      <a:pt x="5098" y="716"/>
                    </a:moveTo>
                    <a:lnTo>
                      <a:pt x="5188" y="716"/>
                    </a:lnTo>
                    <a:cubicBezTo>
                      <a:pt x="5177" y="697"/>
                      <a:pt x="5171" y="676"/>
                      <a:pt x="5167" y="654"/>
                    </a:cubicBezTo>
                    <a:cubicBezTo>
                      <a:pt x="5164" y="634"/>
                      <a:pt x="5162" y="582"/>
                      <a:pt x="5162" y="503"/>
                    </a:cubicBezTo>
                    <a:lnTo>
                      <a:pt x="5162" y="388"/>
                    </a:lnTo>
                    <a:cubicBezTo>
                      <a:pt x="5162" y="349"/>
                      <a:pt x="5161" y="323"/>
                      <a:pt x="5158" y="308"/>
                    </a:cubicBezTo>
                    <a:cubicBezTo>
                      <a:pt x="5152" y="284"/>
                      <a:pt x="5143" y="265"/>
                      <a:pt x="5130" y="249"/>
                    </a:cubicBezTo>
                    <a:cubicBezTo>
                      <a:pt x="5117" y="233"/>
                      <a:pt x="5098" y="220"/>
                      <a:pt x="5070" y="211"/>
                    </a:cubicBezTo>
                    <a:cubicBezTo>
                      <a:pt x="5043" y="200"/>
                      <a:pt x="5007" y="195"/>
                      <a:pt x="4964" y="195"/>
                    </a:cubicBezTo>
                    <a:cubicBezTo>
                      <a:pt x="4920" y="195"/>
                      <a:pt x="4881" y="201"/>
                      <a:pt x="4848" y="212"/>
                    </a:cubicBezTo>
                    <a:cubicBezTo>
                      <a:pt x="4814" y="225"/>
                      <a:pt x="4789" y="242"/>
                      <a:pt x="4771" y="265"/>
                    </a:cubicBezTo>
                    <a:cubicBezTo>
                      <a:pt x="4753" y="286"/>
                      <a:pt x="4741" y="316"/>
                      <a:pt x="4733" y="352"/>
                    </a:cubicBezTo>
                    <a:lnTo>
                      <a:pt x="4817" y="364"/>
                    </a:lnTo>
                    <a:cubicBezTo>
                      <a:pt x="4826" y="328"/>
                      <a:pt x="4841" y="302"/>
                      <a:pt x="4861" y="288"/>
                    </a:cubicBezTo>
                    <a:cubicBezTo>
                      <a:pt x="4880" y="273"/>
                      <a:pt x="4910" y="267"/>
                      <a:pt x="4951" y="267"/>
                    </a:cubicBezTo>
                    <a:cubicBezTo>
                      <a:pt x="4994" y="267"/>
                      <a:pt x="5028" y="276"/>
                      <a:pt x="5049" y="296"/>
                    </a:cubicBezTo>
                    <a:cubicBezTo>
                      <a:pt x="5066" y="310"/>
                      <a:pt x="5074" y="334"/>
                      <a:pt x="5074" y="370"/>
                    </a:cubicBezTo>
                    <a:cubicBezTo>
                      <a:pt x="5074" y="373"/>
                      <a:pt x="5074" y="381"/>
                      <a:pt x="5074" y="393"/>
                    </a:cubicBezTo>
                    <a:cubicBezTo>
                      <a:pt x="5041" y="404"/>
                      <a:pt x="4989" y="414"/>
                      <a:pt x="4919" y="422"/>
                    </a:cubicBezTo>
                    <a:cubicBezTo>
                      <a:pt x="4885" y="426"/>
                      <a:pt x="4860" y="431"/>
                      <a:pt x="4842" y="435"/>
                    </a:cubicBezTo>
                    <a:cubicBezTo>
                      <a:pt x="4819" y="442"/>
                      <a:pt x="4799" y="451"/>
                      <a:pt x="4780" y="463"/>
                    </a:cubicBezTo>
                    <a:cubicBezTo>
                      <a:pt x="4761" y="476"/>
                      <a:pt x="4746" y="493"/>
                      <a:pt x="4735" y="514"/>
                    </a:cubicBezTo>
                    <a:cubicBezTo>
                      <a:pt x="4724" y="533"/>
                      <a:pt x="4718" y="557"/>
                      <a:pt x="4718" y="581"/>
                    </a:cubicBezTo>
                    <a:cubicBezTo>
                      <a:pt x="4718" y="624"/>
                      <a:pt x="4733" y="659"/>
                      <a:pt x="4763" y="686"/>
                    </a:cubicBezTo>
                    <a:cubicBezTo>
                      <a:pt x="4794" y="713"/>
                      <a:pt x="4837" y="727"/>
                      <a:pt x="4893" y="727"/>
                    </a:cubicBezTo>
                    <a:cubicBezTo>
                      <a:pt x="4927" y="727"/>
                      <a:pt x="4959" y="721"/>
                      <a:pt x="4988" y="710"/>
                    </a:cubicBezTo>
                    <a:cubicBezTo>
                      <a:pt x="5018" y="699"/>
                      <a:pt x="5048" y="680"/>
                      <a:pt x="5081" y="652"/>
                    </a:cubicBezTo>
                    <a:cubicBezTo>
                      <a:pt x="5084" y="677"/>
                      <a:pt x="5089" y="698"/>
                      <a:pt x="5098" y="716"/>
                    </a:cubicBezTo>
                    <a:close/>
                    <a:moveTo>
                      <a:pt x="5074" y="492"/>
                    </a:moveTo>
                    <a:cubicBezTo>
                      <a:pt x="5074" y="530"/>
                      <a:pt x="5069" y="559"/>
                      <a:pt x="5059" y="578"/>
                    </a:cubicBezTo>
                    <a:cubicBezTo>
                      <a:pt x="5048" y="603"/>
                      <a:pt x="5029" y="623"/>
                      <a:pt x="5002" y="638"/>
                    </a:cubicBezTo>
                    <a:cubicBezTo>
                      <a:pt x="4977" y="652"/>
                      <a:pt x="4947" y="659"/>
                      <a:pt x="4914" y="659"/>
                    </a:cubicBezTo>
                    <a:cubicBezTo>
                      <a:pt x="4879" y="659"/>
                      <a:pt x="4854" y="651"/>
                      <a:pt x="4837" y="637"/>
                    </a:cubicBezTo>
                    <a:cubicBezTo>
                      <a:pt x="4819" y="621"/>
                      <a:pt x="4810" y="602"/>
                      <a:pt x="4810" y="578"/>
                    </a:cubicBezTo>
                    <a:cubicBezTo>
                      <a:pt x="4810" y="564"/>
                      <a:pt x="4814" y="550"/>
                      <a:pt x="4822" y="538"/>
                    </a:cubicBezTo>
                    <a:cubicBezTo>
                      <a:pt x="4830" y="525"/>
                      <a:pt x="4842" y="516"/>
                      <a:pt x="4857" y="510"/>
                    </a:cubicBezTo>
                    <a:cubicBezTo>
                      <a:pt x="4871" y="504"/>
                      <a:pt x="4897" y="498"/>
                      <a:pt x="4932" y="493"/>
                    </a:cubicBezTo>
                    <a:cubicBezTo>
                      <a:pt x="4995" y="484"/>
                      <a:pt x="5043" y="473"/>
                      <a:pt x="5074" y="460"/>
                    </a:cubicBezTo>
                    <a:lnTo>
                      <a:pt x="5074" y="492"/>
                    </a:lnTo>
                    <a:close/>
                    <a:moveTo>
                      <a:pt x="5445" y="642"/>
                    </a:moveTo>
                    <a:cubicBezTo>
                      <a:pt x="5432" y="642"/>
                      <a:pt x="5422" y="640"/>
                      <a:pt x="5415" y="637"/>
                    </a:cubicBezTo>
                    <a:cubicBezTo>
                      <a:pt x="5409" y="632"/>
                      <a:pt x="5404" y="627"/>
                      <a:pt x="5401" y="619"/>
                    </a:cubicBezTo>
                    <a:cubicBezTo>
                      <a:pt x="5398" y="612"/>
                      <a:pt x="5396" y="596"/>
                      <a:pt x="5396" y="572"/>
                    </a:cubicBezTo>
                    <a:lnTo>
                      <a:pt x="5396" y="273"/>
                    </a:lnTo>
                    <a:lnTo>
                      <a:pt x="5482" y="273"/>
                    </a:lnTo>
                    <a:lnTo>
                      <a:pt x="5482" y="206"/>
                    </a:lnTo>
                    <a:lnTo>
                      <a:pt x="5396" y="206"/>
                    </a:lnTo>
                    <a:lnTo>
                      <a:pt x="5396" y="28"/>
                    </a:lnTo>
                    <a:lnTo>
                      <a:pt x="5309" y="80"/>
                    </a:lnTo>
                    <a:lnTo>
                      <a:pt x="5309" y="206"/>
                    </a:lnTo>
                    <a:lnTo>
                      <a:pt x="5245" y="206"/>
                    </a:lnTo>
                    <a:lnTo>
                      <a:pt x="5245" y="273"/>
                    </a:lnTo>
                    <a:lnTo>
                      <a:pt x="5309" y="273"/>
                    </a:lnTo>
                    <a:lnTo>
                      <a:pt x="5309" y="567"/>
                    </a:lnTo>
                    <a:cubicBezTo>
                      <a:pt x="5309" y="619"/>
                      <a:pt x="5313" y="652"/>
                      <a:pt x="5320" y="669"/>
                    </a:cubicBezTo>
                    <a:cubicBezTo>
                      <a:pt x="5327" y="685"/>
                      <a:pt x="5339" y="699"/>
                      <a:pt x="5356" y="708"/>
                    </a:cubicBezTo>
                    <a:cubicBezTo>
                      <a:pt x="5373" y="718"/>
                      <a:pt x="5398" y="723"/>
                      <a:pt x="5429" y="723"/>
                    </a:cubicBezTo>
                    <a:cubicBezTo>
                      <a:pt x="5448" y="723"/>
                      <a:pt x="5470" y="720"/>
                      <a:pt x="5494" y="715"/>
                    </a:cubicBezTo>
                    <a:lnTo>
                      <a:pt x="5482" y="639"/>
                    </a:lnTo>
                    <a:cubicBezTo>
                      <a:pt x="5467" y="641"/>
                      <a:pt x="5454" y="642"/>
                      <a:pt x="5445" y="642"/>
                    </a:cubicBezTo>
                    <a:close/>
                    <a:moveTo>
                      <a:pt x="5655" y="110"/>
                    </a:moveTo>
                    <a:lnTo>
                      <a:pt x="5655" y="12"/>
                    </a:lnTo>
                    <a:lnTo>
                      <a:pt x="5568" y="12"/>
                    </a:lnTo>
                    <a:lnTo>
                      <a:pt x="5568" y="110"/>
                    </a:lnTo>
                    <a:lnTo>
                      <a:pt x="5655" y="110"/>
                    </a:lnTo>
                    <a:close/>
                    <a:moveTo>
                      <a:pt x="5655" y="716"/>
                    </a:moveTo>
                    <a:lnTo>
                      <a:pt x="5655" y="206"/>
                    </a:lnTo>
                    <a:lnTo>
                      <a:pt x="5568" y="206"/>
                    </a:lnTo>
                    <a:lnTo>
                      <a:pt x="5568" y="716"/>
                    </a:lnTo>
                    <a:lnTo>
                      <a:pt x="5655" y="716"/>
                    </a:lnTo>
                    <a:close/>
                    <a:moveTo>
                      <a:pt x="5820" y="658"/>
                    </a:moveTo>
                    <a:cubicBezTo>
                      <a:pt x="5864" y="704"/>
                      <a:pt x="5922" y="727"/>
                      <a:pt x="5993" y="727"/>
                    </a:cubicBezTo>
                    <a:cubicBezTo>
                      <a:pt x="6038" y="727"/>
                      <a:pt x="6079" y="716"/>
                      <a:pt x="6117" y="696"/>
                    </a:cubicBezTo>
                    <a:cubicBezTo>
                      <a:pt x="6154" y="675"/>
                      <a:pt x="6183" y="646"/>
                      <a:pt x="6203" y="608"/>
                    </a:cubicBezTo>
                    <a:cubicBezTo>
                      <a:pt x="6222" y="571"/>
                      <a:pt x="6232" y="519"/>
                      <a:pt x="6232" y="454"/>
                    </a:cubicBezTo>
                    <a:cubicBezTo>
                      <a:pt x="6232" y="373"/>
                      <a:pt x="6209" y="310"/>
                      <a:pt x="6165" y="264"/>
                    </a:cubicBezTo>
                    <a:cubicBezTo>
                      <a:pt x="6121" y="217"/>
                      <a:pt x="6064" y="195"/>
                      <a:pt x="5993" y="195"/>
                    </a:cubicBezTo>
                    <a:cubicBezTo>
                      <a:pt x="5930" y="195"/>
                      <a:pt x="5877" y="213"/>
                      <a:pt x="5833" y="252"/>
                    </a:cubicBezTo>
                    <a:cubicBezTo>
                      <a:pt x="5781" y="297"/>
                      <a:pt x="5754" y="367"/>
                      <a:pt x="5754" y="460"/>
                    </a:cubicBezTo>
                    <a:cubicBezTo>
                      <a:pt x="5754" y="547"/>
                      <a:pt x="5776" y="613"/>
                      <a:pt x="5820" y="658"/>
                    </a:cubicBezTo>
                    <a:close/>
                    <a:moveTo>
                      <a:pt x="5886" y="315"/>
                    </a:moveTo>
                    <a:cubicBezTo>
                      <a:pt x="5914" y="282"/>
                      <a:pt x="5950" y="267"/>
                      <a:pt x="5993" y="267"/>
                    </a:cubicBezTo>
                    <a:cubicBezTo>
                      <a:pt x="6036" y="267"/>
                      <a:pt x="6072" y="282"/>
                      <a:pt x="6100" y="315"/>
                    </a:cubicBezTo>
                    <a:cubicBezTo>
                      <a:pt x="6129" y="347"/>
                      <a:pt x="6144" y="395"/>
                      <a:pt x="6144" y="458"/>
                    </a:cubicBezTo>
                    <a:cubicBezTo>
                      <a:pt x="6144" y="525"/>
                      <a:pt x="6129" y="575"/>
                      <a:pt x="6100" y="607"/>
                    </a:cubicBezTo>
                    <a:cubicBezTo>
                      <a:pt x="6072" y="639"/>
                      <a:pt x="6036" y="656"/>
                      <a:pt x="5993" y="656"/>
                    </a:cubicBezTo>
                    <a:cubicBezTo>
                      <a:pt x="5950" y="656"/>
                      <a:pt x="5914" y="640"/>
                      <a:pt x="5886" y="608"/>
                    </a:cubicBezTo>
                    <a:cubicBezTo>
                      <a:pt x="5857" y="576"/>
                      <a:pt x="5842" y="526"/>
                      <a:pt x="5842" y="461"/>
                    </a:cubicBezTo>
                    <a:cubicBezTo>
                      <a:pt x="5842" y="396"/>
                      <a:pt x="5857" y="347"/>
                      <a:pt x="5886" y="315"/>
                    </a:cubicBezTo>
                    <a:close/>
                    <a:moveTo>
                      <a:pt x="6420" y="716"/>
                    </a:moveTo>
                    <a:lnTo>
                      <a:pt x="6420" y="438"/>
                    </a:lnTo>
                    <a:cubicBezTo>
                      <a:pt x="6420" y="372"/>
                      <a:pt x="6434" y="328"/>
                      <a:pt x="6460" y="305"/>
                    </a:cubicBezTo>
                    <a:cubicBezTo>
                      <a:pt x="6487" y="281"/>
                      <a:pt x="6518" y="270"/>
                      <a:pt x="6555" y="270"/>
                    </a:cubicBezTo>
                    <a:cubicBezTo>
                      <a:pt x="6578" y="270"/>
                      <a:pt x="6598" y="274"/>
                      <a:pt x="6615" y="285"/>
                    </a:cubicBezTo>
                    <a:cubicBezTo>
                      <a:pt x="6633" y="295"/>
                      <a:pt x="6644" y="310"/>
                      <a:pt x="6651" y="327"/>
                    </a:cubicBezTo>
                    <a:cubicBezTo>
                      <a:pt x="6658" y="344"/>
                      <a:pt x="6661" y="371"/>
                      <a:pt x="6661" y="406"/>
                    </a:cubicBezTo>
                    <a:lnTo>
                      <a:pt x="6661" y="716"/>
                    </a:lnTo>
                    <a:lnTo>
                      <a:pt x="6748" y="716"/>
                    </a:lnTo>
                    <a:lnTo>
                      <a:pt x="6748" y="402"/>
                    </a:lnTo>
                    <a:cubicBezTo>
                      <a:pt x="6748" y="363"/>
                      <a:pt x="6746" y="334"/>
                      <a:pt x="6743" y="319"/>
                    </a:cubicBezTo>
                    <a:cubicBezTo>
                      <a:pt x="6738" y="294"/>
                      <a:pt x="6729" y="273"/>
                      <a:pt x="6716" y="255"/>
                    </a:cubicBezTo>
                    <a:cubicBezTo>
                      <a:pt x="6703" y="237"/>
                      <a:pt x="6684" y="222"/>
                      <a:pt x="6658" y="212"/>
                    </a:cubicBezTo>
                    <a:cubicBezTo>
                      <a:pt x="6633" y="201"/>
                      <a:pt x="6604" y="195"/>
                      <a:pt x="6573" y="195"/>
                    </a:cubicBezTo>
                    <a:cubicBezTo>
                      <a:pt x="6503" y="195"/>
                      <a:pt x="6449" y="222"/>
                      <a:pt x="6411" y="278"/>
                    </a:cubicBezTo>
                    <a:lnTo>
                      <a:pt x="6411" y="206"/>
                    </a:lnTo>
                    <a:lnTo>
                      <a:pt x="6333" y="206"/>
                    </a:lnTo>
                    <a:lnTo>
                      <a:pt x="6333" y="716"/>
                    </a:lnTo>
                    <a:lnTo>
                      <a:pt x="6420" y="716"/>
                    </a:lnTo>
                    <a:close/>
                    <a:moveTo>
                      <a:pt x="7419" y="716"/>
                    </a:moveTo>
                    <a:lnTo>
                      <a:pt x="7419" y="634"/>
                    </a:lnTo>
                    <a:lnTo>
                      <a:pt x="6987" y="634"/>
                    </a:lnTo>
                    <a:lnTo>
                      <a:pt x="6987" y="394"/>
                    </a:lnTo>
                    <a:lnTo>
                      <a:pt x="7375" y="394"/>
                    </a:lnTo>
                    <a:lnTo>
                      <a:pt x="7375" y="311"/>
                    </a:lnTo>
                    <a:lnTo>
                      <a:pt x="6987" y="311"/>
                    </a:lnTo>
                    <a:lnTo>
                      <a:pt x="6987" y="94"/>
                    </a:lnTo>
                    <a:lnTo>
                      <a:pt x="7402" y="94"/>
                    </a:lnTo>
                    <a:lnTo>
                      <a:pt x="7402" y="12"/>
                    </a:lnTo>
                    <a:lnTo>
                      <a:pt x="6893" y="12"/>
                    </a:lnTo>
                    <a:lnTo>
                      <a:pt x="6893" y="716"/>
                    </a:lnTo>
                    <a:lnTo>
                      <a:pt x="7419" y="716"/>
                    </a:lnTo>
                    <a:close/>
                    <a:moveTo>
                      <a:pt x="8009" y="418"/>
                    </a:moveTo>
                    <a:cubicBezTo>
                      <a:pt x="8009" y="507"/>
                      <a:pt x="7994" y="567"/>
                      <a:pt x="7966" y="598"/>
                    </a:cubicBezTo>
                    <a:cubicBezTo>
                      <a:pt x="7936" y="629"/>
                      <a:pt x="7888" y="644"/>
                      <a:pt x="7819" y="644"/>
                    </a:cubicBezTo>
                    <a:cubicBezTo>
                      <a:pt x="7780" y="644"/>
                      <a:pt x="7746" y="637"/>
                      <a:pt x="7719" y="621"/>
                    </a:cubicBezTo>
                    <a:cubicBezTo>
                      <a:pt x="7691" y="605"/>
                      <a:pt x="7671" y="582"/>
                      <a:pt x="7660" y="554"/>
                    </a:cubicBezTo>
                    <a:cubicBezTo>
                      <a:pt x="7649" y="524"/>
                      <a:pt x="7643" y="480"/>
                      <a:pt x="7643" y="418"/>
                    </a:cubicBezTo>
                    <a:lnTo>
                      <a:pt x="7643" y="12"/>
                    </a:lnTo>
                    <a:lnTo>
                      <a:pt x="7549" y="12"/>
                    </a:lnTo>
                    <a:lnTo>
                      <a:pt x="7549" y="419"/>
                    </a:lnTo>
                    <a:cubicBezTo>
                      <a:pt x="7549" y="493"/>
                      <a:pt x="7558" y="552"/>
                      <a:pt x="7576" y="595"/>
                    </a:cubicBezTo>
                    <a:cubicBezTo>
                      <a:pt x="7594" y="639"/>
                      <a:pt x="7624" y="671"/>
                      <a:pt x="7666" y="694"/>
                    </a:cubicBezTo>
                    <a:cubicBezTo>
                      <a:pt x="7708" y="716"/>
                      <a:pt x="7762" y="728"/>
                      <a:pt x="7828" y="728"/>
                    </a:cubicBezTo>
                    <a:cubicBezTo>
                      <a:pt x="7896" y="728"/>
                      <a:pt x="7950" y="715"/>
                      <a:pt x="7992" y="689"/>
                    </a:cubicBezTo>
                    <a:cubicBezTo>
                      <a:pt x="8034" y="663"/>
                      <a:pt x="8062" y="629"/>
                      <a:pt x="8079" y="587"/>
                    </a:cubicBezTo>
                    <a:cubicBezTo>
                      <a:pt x="8095" y="546"/>
                      <a:pt x="8102" y="489"/>
                      <a:pt x="8102" y="419"/>
                    </a:cubicBezTo>
                    <a:lnTo>
                      <a:pt x="8102" y="12"/>
                    </a:lnTo>
                    <a:lnTo>
                      <a:pt x="8009" y="12"/>
                    </a:lnTo>
                    <a:lnTo>
                      <a:pt x="8009" y="418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72" name="Group 88">
              <a:extLst>
                <a:ext uri="{FF2B5EF4-FFF2-40B4-BE49-F238E27FC236}">
                  <a16:creationId xmlns:a16="http://schemas.microsoft.com/office/drawing/2014/main" id="{57694EA1-46A1-BE27-6B65-612AFBA64B2E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550771" y="5350614"/>
              <a:ext cx="1237488" cy="588264"/>
              <a:chOff x="2622" y="1581"/>
              <a:chExt cx="2436" cy="1158"/>
            </a:xfrm>
          </p:grpSpPr>
          <p:sp>
            <p:nvSpPr>
              <p:cNvPr id="108" name="AutoShape 87">
                <a:extLst>
                  <a:ext uri="{FF2B5EF4-FFF2-40B4-BE49-F238E27FC236}">
                    <a16:creationId xmlns:a16="http://schemas.microsoft.com/office/drawing/2014/main" id="{314ED35D-8C03-7987-6ED4-2292AAAC508E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622" y="1581"/>
                <a:ext cx="2436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" name="Freeform 89">
                <a:extLst>
                  <a:ext uri="{FF2B5EF4-FFF2-40B4-BE49-F238E27FC236}">
                    <a16:creationId xmlns:a16="http://schemas.microsoft.com/office/drawing/2014/main" id="{6DBCB448-384E-615C-A24D-34B9131589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56" y="1581"/>
                <a:ext cx="1190" cy="803"/>
              </a:xfrm>
              <a:custGeom>
                <a:avLst/>
                <a:gdLst>
                  <a:gd name="T0" fmla="*/ 3499 w 5235"/>
                  <a:gd name="T1" fmla="*/ 314 h 3526"/>
                  <a:gd name="T2" fmla="*/ 4028 w 5235"/>
                  <a:gd name="T3" fmla="*/ 0 h 3526"/>
                  <a:gd name="T4" fmla="*/ 3860 w 5235"/>
                  <a:gd name="T5" fmla="*/ 0 h 3526"/>
                  <a:gd name="T6" fmla="*/ 3376 w 5235"/>
                  <a:gd name="T7" fmla="*/ 218 h 3526"/>
                  <a:gd name="T8" fmla="*/ 2881 w 5235"/>
                  <a:gd name="T9" fmla="*/ 0 h 3526"/>
                  <a:gd name="T10" fmla="*/ 2724 w 5235"/>
                  <a:gd name="T11" fmla="*/ 0 h 3526"/>
                  <a:gd name="T12" fmla="*/ 3256 w 5235"/>
                  <a:gd name="T13" fmla="*/ 314 h 3526"/>
                  <a:gd name="T14" fmla="*/ 3499 w 5235"/>
                  <a:gd name="T15" fmla="*/ 314 h 3526"/>
                  <a:gd name="T16" fmla="*/ 3756 w 5235"/>
                  <a:gd name="T17" fmla="*/ 2013 h 3526"/>
                  <a:gd name="T18" fmla="*/ 4183 w 5235"/>
                  <a:gd name="T19" fmla="*/ 1627 h 3526"/>
                  <a:gd name="T20" fmla="*/ 3587 w 5235"/>
                  <a:gd name="T21" fmla="*/ 1206 h 3526"/>
                  <a:gd name="T22" fmla="*/ 2803 w 5235"/>
                  <a:gd name="T23" fmla="*/ 863 h 3526"/>
                  <a:gd name="T24" fmla="*/ 2794 w 5235"/>
                  <a:gd name="T25" fmla="*/ 804 h 3526"/>
                  <a:gd name="T26" fmla="*/ 3344 w 5235"/>
                  <a:gd name="T27" fmla="*/ 479 h 3526"/>
                  <a:gd name="T28" fmla="*/ 3940 w 5235"/>
                  <a:gd name="T29" fmla="*/ 670 h 3526"/>
                  <a:gd name="T30" fmla="*/ 4083 w 5235"/>
                  <a:gd name="T31" fmla="*/ 623 h 3526"/>
                  <a:gd name="T32" fmla="*/ 3344 w 5235"/>
                  <a:gd name="T33" fmla="*/ 413 h 3526"/>
                  <a:gd name="T34" fmla="*/ 2726 w 5235"/>
                  <a:gd name="T35" fmla="*/ 530 h 3526"/>
                  <a:gd name="T36" fmla="*/ 2726 w 5235"/>
                  <a:gd name="T37" fmla="*/ 2 h 3526"/>
                  <a:gd name="T38" fmla="*/ 2345 w 5235"/>
                  <a:gd name="T39" fmla="*/ 2 h 3526"/>
                  <a:gd name="T40" fmla="*/ 1374 w 5235"/>
                  <a:gd name="T41" fmla="*/ 1263 h 3526"/>
                  <a:gd name="T42" fmla="*/ 1365 w 5235"/>
                  <a:gd name="T43" fmla="*/ 1263 h 3526"/>
                  <a:gd name="T44" fmla="*/ 375 w 5235"/>
                  <a:gd name="T45" fmla="*/ 2 h 3526"/>
                  <a:gd name="T46" fmla="*/ 0 w 5235"/>
                  <a:gd name="T47" fmla="*/ 2 h 3526"/>
                  <a:gd name="T48" fmla="*/ 0 w 5235"/>
                  <a:gd name="T49" fmla="*/ 1543 h 3526"/>
                  <a:gd name="T50" fmla="*/ 181 w 5235"/>
                  <a:gd name="T51" fmla="*/ 1543 h 3526"/>
                  <a:gd name="T52" fmla="*/ 181 w 5235"/>
                  <a:gd name="T53" fmla="*/ 195 h 3526"/>
                  <a:gd name="T54" fmla="*/ 1268 w 5235"/>
                  <a:gd name="T55" fmla="*/ 1570 h 3526"/>
                  <a:gd name="T56" fmla="*/ 936 w 5235"/>
                  <a:gd name="T57" fmla="*/ 1570 h 3526"/>
                  <a:gd name="T58" fmla="*/ 936 w 5235"/>
                  <a:gd name="T59" fmla="*/ 3113 h 3526"/>
                  <a:gd name="T60" fmla="*/ 1090 w 5235"/>
                  <a:gd name="T61" fmla="*/ 3113 h 3526"/>
                  <a:gd name="T62" fmla="*/ 1090 w 5235"/>
                  <a:gd name="T63" fmla="*/ 1765 h 3526"/>
                  <a:gd name="T64" fmla="*/ 2192 w 5235"/>
                  <a:gd name="T65" fmla="*/ 3156 h 3526"/>
                  <a:gd name="T66" fmla="*/ 2197 w 5235"/>
                  <a:gd name="T67" fmla="*/ 3156 h 3526"/>
                  <a:gd name="T68" fmla="*/ 3308 w 5235"/>
                  <a:gd name="T69" fmla="*/ 1745 h 3526"/>
                  <a:gd name="T70" fmla="*/ 3308 w 5235"/>
                  <a:gd name="T71" fmla="*/ 3113 h 3526"/>
                  <a:gd name="T72" fmla="*/ 3633 w 5235"/>
                  <a:gd name="T73" fmla="*/ 3113 h 3526"/>
                  <a:gd name="T74" fmla="*/ 3633 w 5235"/>
                  <a:gd name="T75" fmla="*/ 2086 h 3526"/>
                  <a:gd name="T76" fmla="*/ 4208 w 5235"/>
                  <a:gd name="T77" fmla="*/ 2086 h 3526"/>
                  <a:gd name="T78" fmla="*/ 4208 w 5235"/>
                  <a:gd name="T79" fmla="*/ 3526 h 3526"/>
                  <a:gd name="T80" fmla="*/ 4542 w 5235"/>
                  <a:gd name="T81" fmla="*/ 3526 h 3526"/>
                  <a:gd name="T82" fmla="*/ 4542 w 5235"/>
                  <a:gd name="T83" fmla="*/ 2086 h 3526"/>
                  <a:gd name="T84" fmla="*/ 5235 w 5235"/>
                  <a:gd name="T85" fmla="*/ 2086 h 3526"/>
                  <a:gd name="T86" fmla="*/ 5235 w 5235"/>
                  <a:gd name="T87" fmla="*/ 2013 h 3526"/>
                  <a:gd name="T88" fmla="*/ 3756 w 5235"/>
                  <a:gd name="T89" fmla="*/ 2013 h 3526"/>
                  <a:gd name="T90" fmla="*/ 3631 w 5235"/>
                  <a:gd name="T91" fmla="*/ 1925 h 3526"/>
                  <a:gd name="T92" fmla="*/ 3631 w 5235"/>
                  <a:gd name="T93" fmla="*/ 1570 h 3526"/>
                  <a:gd name="T94" fmla="*/ 3251 w 5235"/>
                  <a:gd name="T95" fmla="*/ 1570 h 3526"/>
                  <a:gd name="T96" fmla="*/ 2940 w 5235"/>
                  <a:gd name="T97" fmla="*/ 1974 h 3526"/>
                  <a:gd name="T98" fmla="*/ 2608 w 5235"/>
                  <a:gd name="T99" fmla="*/ 1793 h 3526"/>
                  <a:gd name="T100" fmla="*/ 2451 w 5235"/>
                  <a:gd name="T101" fmla="*/ 1852 h 3526"/>
                  <a:gd name="T102" fmla="*/ 2881 w 5235"/>
                  <a:gd name="T103" fmla="*/ 2052 h 3526"/>
                  <a:gd name="T104" fmla="*/ 2281 w 5235"/>
                  <a:gd name="T105" fmla="*/ 2831 h 3526"/>
                  <a:gd name="T106" fmla="*/ 2269 w 5235"/>
                  <a:gd name="T107" fmla="*/ 2831 h 3526"/>
                  <a:gd name="T108" fmla="*/ 1290 w 5235"/>
                  <a:gd name="T109" fmla="*/ 1584 h 3526"/>
                  <a:gd name="T110" fmla="*/ 2397 w 5235"/>
                  <a:gd name="T111" fmla="*/ 177 h 3526"/>
                  <a:gd name="T112" fmla="*/ 2397 w 5235"/>
                  <a:gd name="T113" fmla="*/ 1543 h 3526"/>
                  <a:gd name="T114" fmla="*/ 2722 w 5235"/>
                  <a:gd name="T115" fmla="*/ 1543 h 3526"/>
                  <a:gd name="T116" fmla="*/ 2722 w 5235"/>
                  <a:gd name="T117" fmla="*/ 1168 h 3526"/>
                  <a:gd name="T118" fmla="*/ 3369 w 5235"/>
                  <a:gd name="T119" fmla="*/ 1336 h 3526"/>
                  <a:gd name="T120" fmla="*/ 3828 w 5235"/>
                  <a:gd name="T121" fmla="*/ 1677 h 3526"/>
                  <a:gd name="T122" fmla="*/ 3631 w 5235"/>
                  <a:gd name="T123" fmla="*/ 1925 h 3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35" h="3526">
                    <a:moveTo>
                      <a:pt x="3499" y="314"/>
                    </a:moveTo>
                    <a:lnTo>
                      <a:pt x="4028" y="0"/>
                    </a:lnTo>
                    <a:lnTo>
                      <a:pt x="3860" y="0"/>
                    </a:lnTo>
                    <a:lnTo>
                      <a:pt x="3376" y="218"/>
                    </a:lnTo>
                    <a:lnTo>
                      <a:pt x="2881" y="0"/>
                    </a:lnTo>
                    <a:lnTo>
                      <a:pt x="2724" y="0"/>
                    </a:lnTo>
                    <a:lnTo>
                      <a:pt x="3256" y="314"/>
                    </a:lnTo>
                    <a:lnTo>
                      <a:pt x="3499" y="314"/>
                    </a:lnTo>
                    <a:close/>
                    <a:moveTo>
                      <a:pt x="3756" y="2013"/>
                    </a:moveTo>
                    <a:cubicBezTo>
                      <a:pt x="3987" y="1938"/>
                      <a:pt x="4160" y="1809"/>
                      <a:pt x="4183" y="1627"/>
                    </a:cubicBezTo>
                    <a:cubicBezTo>
                      <a:pt x="4183" y="1370"/>
                      <a:pt x="3883" y="1266"/>
                      <a:pt x="3587" y="1206"/>
                    </a:cubicBezTo>
                    <a:cubicBezTo>
                      <a:pt x="3156" y="1120"/>
                      <a:pt x="2851" y="1048"/>
                      <a:pt x="2803" y="863"/>
                    </a:cubicBezTo>
                    <a:cubicBezTo>
                      <a:pt x="2794" y="836"/>
                      <a:pt x="2794" y="823"/>
                      <a:pt x="2794" y="804"/>
                    </a:cubicBezTo>
                    <a:cubicBezTo>
                      <a:pt x="2803" y="604"/>
                      <a:pt x="3085" y="479"/>
                      <a:pt x="3344" y="479"/>
                    </a:cubicBezTo>
                    <a:cubicBezTo>
                      <a:pt x="3606" y="479"/>
                      <a:pt x="3774" y="513"/>
                      <a:pt x="3940" y="670"/>
                    </a:cubicBezTo>
                    <a:lnTo>
                      <a:pt x="4083" y="623"/>
                    </a:lnTo>
                    <a:cubicBezTo>
                      <a:pt x="3897" y="457"/>
                      <a:pt x="3644" y="413"/>
                      <a:pt x="3344" y="413"/>
                    </a:cubicBezTo>
                    <a:cubicBezTo>
                      <a:pt x="3094" y="413"/>
                      <a:pt x="2879" y="455"/>
                      <a:pt x="2726" y="530"/>
                    </a:cubicBezTo>
                    <a:lnTo>
                      <a:pt x="2726" y="2"/>
                    </a:lnTo>
                    <a:lnTo>
                      <a:pt x="2345" y="2"/>
                    </a:lnTo>
                    <a:lnTo>
                      <a:pt x="1374" y="1263"/>
                    </a:lnTo>
                    <a:lnTo>
                      <a:pt x="1365" y="1263"/>
                    </a:lnTo>
                    <a:lnTo>
                      <a:pt x="375" y="2"/>
                    </a:lnTo>
                    <a:lnTo>
                      <a:pt x="0" y="2"/>
                    </a:lnTo>
                    <a:lnTo>
                      <a:pt x="0" y="1543"/>
                    </a:lnTo>
                    <a:lnTo>
                      <a:pt x="181" y="1543"/>
                    </a:lnTo>
                    <a:lnTo>
                      <a:pt x="181" y="195"/>
                    </a:lnTo>
                    <a:lnTo>
                      <a:pt x="1268" y="1570"/>
                    </a:lnTo>
                    <a:lnTo>
                      <a:pt x="936" y="1570"/>
                    </a:lnTo>
                    <a:lnTo>
                      <a:pt x="936" y="3113"/>
                    </a:lnTo>
                    <a:lnTo>
                      <a:pt x="1090" y="3113"/>
                    </a:lnTo>
                    <a:lnTo>
                      <a:pt x="1090" y="1765"/>
                    </a:lnTo>
                    <a:lnTo>
                      <a:pt x="2192" y="3156"/>
                    </a:lnTo>
                    <a:lnTo>
                      <a:pt x="2197" y="3156"/>
                    </a:lnTo>
                    <a:lnTo>
                      <a:pt x="3308" y="1745"/>
                    </a:lnTo>
                    <a:lnTo>
                      <a:pt x="3308" y="3113"/>
                    </a:lnTo>
                    <a:lnTo>
                      <a:pt x="3633" y="3113"/>
                    </a:lnTo>
                    <a:lnTo>
                      <a:pt x="3633" y="2086"/>
                    </a:lnTo>
                    <a:lnTo>
                      <a:pt x="4208" y="2086"/>
                    </a:lnTo>
                    <a:lnTo>
                      <a:pt x="4208" y="3526"/>
                    </a:lnTo>
                    <a:lnTo>
                      <a:pt x="4542" y="3526"/>
                    </a:lnTo>
                    <a:lnTo>
                      <a:pt x="4542" y="2086"/>
                    </a:lnTo>
                    <a:lnTo>
                      <a:pt x="5235" y="2086"/>
                    </a:lnTo>
                    <a:lnTo>
                      <a:pt x="5235" y="2013"/>
                    </a:lnTo>
                    <a:lnTo>
                      <a:pt x="3756" y="2013"/>
                    </a:lnTo>
                    <a:close/>
                    <a:moveTo>
                      <a:pt x="3631" y="1925"/>
                    </a:moveTo>
                    <a:lnTo>
                      <a:pt x="3631" y="1570"/>
                    </a:lnTo>
                    <a:lnTo>
                      <a:pt x="3251" y="1570"/>
                    </a:lnTo>
                    <a:lnTo>
                      <a:pt x="2940" y="1974"/>
                    </a:lnTo>
                    <a:cubicBezTo>
                      <a:pt x="2811" y="1940"/>
                      <a:pt x="2695" y="1881"/>
                      <a:pt x="2608" y="1793"/>
                    </a:cubicBezTo>
                    <a:lnTo>
                      <a:pt x="2451" y="1852"/>
                    </a:lnTo>
                    <a:cubicBezTo>
                      <a:pt x="2552" y="1950"/>
                      <a:pt x="2704" y="2015"/>
                      <a:pt x="2881" y="2052"/>
                    </a:cubicBezTo>
                    <a:lnTo>
                      <a:pt x="2281" y="2831"/>
                    </a:lnTo>
                    <a:lnTo>
                      <a:pt x="2269" y="2831"/>
                    </a:lnTo>
                    <a:lnTo>
                      <a:pt x="1290" y="1584"/>
                    </a:lnTo>
                    <a:lnTo>
                      <a:pt x="2397" y="177"/>
                    </a:lnTo>
                    <a:lnTo>
                      <a:pt x="2397" y="1543"/>
                    </a:lnTo>
                    <a:lnTo>
                      <a:pt x="2722" y="1543"/>
                    </a:lnTo>
                    <a:lnTo>
                      <a:pt x="2722" y="1168"/>
                    </a:lnTo>
                    <a:cubicBezTo>
                      <a:pt x="2894" y="1238"/>
                      <a:pt x="3129" y="1281"/>
                      <a:pt x="3369" y="1336"/>
                    </a:cubicBezTo>
                    <a:cubicBezTo>
                      <a:pt x="3722" y="1413"/>
                      <a:pt x="3828" y="1547"/>
                      <a:pt x="3828" y="1677"/>
                    </a:cubicBezTo>
                    <a:cubicBezTo>
                      <a:pt x="3830" y="1775"/>
                      <a:pt x="3758" y="1865"/>
                      <a:pt x="3631" y="1925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" name="Freeform 90">
                <a:extLst>
                  <a:ext uri="{FF2B5EF4-FFF2-40B4-BE49-F238E27FC236}">
                    <a16:creationId xmlns:a16="http://schemas.microsoft.com/office/drawing/2014/main" id="{CECAF207-179E-EC6C-EABF-6BB6AE6E8A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2" y="2472"/>
                <a:ext cx="128" cy="111"/>
              </a:xfrm>
              <a:custGeom>
                <a:avLst/>
                <a:gdLst>
                  <a:gd name="T0" fmla="*/ 0 w 564"/>
                  <a:gd name="T1" fmla="*/ 0 h 488"/>
                  <a:gd name="T2" fmla="*/ 79 w 564"/>
                  <a:gd name="T3" fmla="*/ 0 h 488"/>
                  <a:gd name="T4" fmla="*/ 284 w 564"/>
                  <a:gd name="T5" fmla="*/ 443 h 488"/>
                  <a:gd name="T6" fmla="*/ 493 w 564"/>
                  <a:gd name="T7" fmla="*/ 0 h 488"/>
                  <a:gd name="T8" fmla="*/ 564 w 564"/>
                  <a:gd name="T9" fmla="*/ 0 h 488"/>
                  <a:gd name="T10" fmla="*/ 564 w 564"/>
                  <a:gd name="T11" fmla="*/ 488 h 488"/>
                  <a:gd name="T12" fmla="*/ 516 w 564"/>
                  <a:gd name="T13" fmla="*/ 488 h 488"/>
                  <a:gd name="T14" fmla="*/ 518 w 564"/>
                  <a:gd name="T15" fmla="*/ 43 h 488"/>
                  <a:gd name="T16" fmla="*/ 313 w 564"/>
                  <a:gd name="T17" fmla="*/ 488 h 488"/>
                  <a:gd name="T18" fmla="*/ 255 w 564"/>
                  <a:gd name="T19" fmla="*/ 488 h 488"/>
                  <a:gd name="T20" fmla="*/ 43 w 564"/>
                  <a:gd name="T21" fmla="*/ 43 h 488"/>
                  <a:gd name="T22" fmla="*/ 48 w 564"/>
                  <a:gd name="T23" fmla="*/ 488 h 488"/>
                  <a:gd name="T24" fmla="*/ 0 w 564"/>
                  <a:gd name="T25" fmla="*/ 488 h 488"/>
                  <a:gd name="T26" fmla="*/ 0 w 564"/>
                  <a:gd name="T27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4" h="488">
                    <a:moveTo>
                      <a:pt x="0" y="0"/>
                    </a:moveTo>
                    <a:lnTo>
                      <a:pt x="79" y="0"/>
                    </a:lnTo>
                    <a:lnTo>
                      <a:pt x="284" y="443"/>
                    </a:lnTo>
                    <a:lnTo>
                      <a:pt x="493" y="0"/>
                    </a:lnTo>
                    <a:lnTo>
                      <a:pt x="564" y="0"/>
                    </a:lnTo>
                    <a:lnTo>
                      <a:pt x="564" y="488"/>
                    </a:lnTo>
                    <a:lnTo>
                      <a:pt x="516" y="488"/>
                    </a:lnTo>
                    <a:lnTo>
                      <a:pt x="518" y="43"/>
                    </a:lnTo>
                    <a:lnTo>
                      <a:pt x="313" y="488"/>
                    </a:lnTo>
                    <a:lnTo>
                      <a:pt x="255" y="488"/>
                    </a:lnTo>
                    <a:lnTo>
                      <a:pt x="43" y="43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" name="Rectangle 91">
                <a:extLst>
                  <a:ext uri="{FF2B5EF4-FFF2-40B4-BE49-F238E27FC236}">
                    <a16:creationId xmlns:a16="http://schemas.microsoft.com/office/drawing/2014/main" id="{23988A0B-B4EB-0611-2ED6-4043C0C930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92" y="2472"/>
                <a:ext cx="11" cy="111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7" name="Freeform 92">
                <a:extLst>
                  <a:ext uri="{FF2B5EF4-FFF2-40B4-BE49-F238E27FC236}">
                    <a16:creationId xmlns:a16="http://schemas.microsoft.com/office/drawing/2014/main" id="{8A514CC6-C2BC-21CC-E414-9030CC6D0E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6" y="2472"/>
                <a:ext cx="102" cy="111"/>
              </a:xfrm>
              <a:custGeom>
                <a:avLst/>
                <a:gdLst>
                  <a:gd name="T0" fmla="*/ 0 w 452"/>
                  <a:gd name="T1" fmla="*/ 0 h 488"/>
                  <a:gd name="T2" fmla="*/ 63 w 452"/>
                  <a:gd name="T3" fmla="*/ 0 h 488"/>
                  <a:gd name="T4" fmla="*/ 404 w 452"/>
                  <a:gd name="T5" fmla="*/ 438 h 488"/>
                  <a:gd name="T6" fmla="*/ 404 w 452"/>
                  <a:gd name="T7" fmla="*/ 0 h 488"/>
                  <a:gd name="T8" fmla="*/ 452 w 452"/>
                  <a:gd name="T9" fmla="*/ 0 h 488"/>
                  <a:gd name="T10" fmla="*/ 452 w 452"/>
                  <a:gd name="T11" fmla="*/ 488 h 488"/>
                  <a:gd name="T12" fmla="*/ 386 w 452"/>
                  <a:gd name="T13" fmla="*/ 488 h 488"/>
                  <a:gd name="T14" fmla="*/ 48 w 452"/>
                  <a:gd name="T15" fmla="*/ 50 h 488"/>
                  <a:gd name="T16" fmla="*/ 48 w 452"/>
                  <a:gd name="T17" fmla="*/ 488 h 488"/>
                  <a:gd name="T18" fmla="*/ 0 w 452"/>
                  <a:gd name="T19" fmla="*/ 488 h 488"/>
                  <a:gd name="T20" fmla="*/ 0 w 452"/>
                  <a:gd name="T21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2" h="488">
                    <a:moveTo>
                      <a:pt x="0" y="0"/>
                    </a:moveTo>
                    <a:lnTo>
                      <a:pt x="63" y="0"/>
                    </a:lnTo>
                    <a:lnTo>
                      <a:pt x="404" y="438"/>
                    </a:lnTo>
                    <a:lnTo>
                      <a:pt x="404" y="0"/>
                    </a:lnTo>
                    <a:lnTo>
                      <a:pt x="452" y="0"/>
                    </a:lnTo>
                    <a:lnTo>
                      <a:pt x="452" y="488"/>
                    </a:lnTo>
                    <a:lnTo>
                      <a:pt x="386" y="488"/>
                    </a:lnTo>
                    <a:lnTo>
                      <a:pt x="48" y="50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8" name="Rectangle 93">
                <a:extLst>
                  <a:ext uri="{FF2B5EF4-FFF2-40B4-BE49-F238E27FC236}">
                    <a16:creationId xmlns:a16="http://schemas.microsoft.com/office/drawing/2014/main" id="{B504A301-E2C7-9E01-1D74-B90CA23DAF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91" y="2472"/>
                <a:ext cx="11" cy="111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9" name="Freeform 94">
                <a:extLst>
                  <a:ext uri="{FF2B5EF4-FFF2-40B4-BE49-F238E27FC236}">
                    <a16:creationId xmlns:a16="http://schemas.microsoft.com/office/drawing/2014/main" id="{7A12416B-86DC-A3FD-F7DB-9281F47C62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0" y="2469"/>
                <a:ext cx="92" cy="117"/>
              </a:xfrm>
              <a:custGeom>
                <a:avLst/>
                <a:gdLst>
                  <a:gd name="T0" fmla="*/ 48 w 407"/>
                  <a:gd name="T1" fmla="*/ 339 h 512"/>
                  <a:gd name="T2" fmla="*/ 48 w 407"/>
                  <a:gd name="T3" fmla="*/ 341 h 512"/>
                  <a:gd name="T4" fmla="*/ 202 w 407"/>
                  <a:gd name="T5" fmla="*/ 464 h 512"/>
                  <a:gd name="T6" fmla="*/ 354 w 407"/>
                  <a:gd name="T7" fmla="*/ 364 h 512"/>
                  <a:gd name="T8" fmla="*/ 232 w 407"/>
                  <a:gd name="T9" fmla="*/ 280 h 512"/>
                  <a:gd name="T10" fmla="*/ 129 w 407"/>
                  <a:gd name="T11" fmla="*/ 262 h 512"/>
                  <a:gd name="T12" fmla="*/ 12 w 407"/>
                  <a:gd name="T13" fmla="*/ 141 h 512"/>
                  <a:gd name="T14" fmla="*/ 198 w 407"/>
                  <a:gd name="T15" fmla="*/ 0 h 512"/>
                  <a:gd name="T16" fmla="*/ 389 w 407"/>
                  <a:gd name="T17" fmla="*/ 150 h 512"/>
                  <a:gd name="T18" fmla="*/ 343 w 407"/>
                  <a:gd name="T19" fmla="*/ 150 h 512"/>
                  <a:gd name="T20" fmla="*/ 202 w 407"/>
                  <a:gd name="T21" fmla="*/ 44 h 512"/>
                  <a:gd name="T22" fmla="*/ 64 w 407"/>
                  <a:gd name="T23" fmla="*/ 139 h 512"/>
                  <a:gd name="T24" fmla="*/ 186 w 407"/>
                  <a:gd name="T25" fmla="*/ 221 h 512"/>
                  <a:gd name="T26" fmla="*/ 279 w 407"/>
                  <a:gd name="T27" fmla="*/ 237 h 512"/>
                  <a:gd name="T28" fmla="*/ 407 w 407"/>
                  <a:gd name="T29" fmla="*/ 362 h 512"/>
                  <a:gd name="T30" fmla="*/ 209 w 407"/>
                  <a:gd name="T31" fmla="*/ 512 h 512"/>
                  <a:gd name="T32" fmla="*/ 0 w 407"/>
                  <a:gd name="T33" fmla="*/ 346 h 512"/>
                  <a:gd name="T34" fmla="*/ 0 w 407"/>
                  <a:gd name="T35" fmla="*/ 339 h 512"/>
                  <a:gd name="T36" fmla="*/ 48 w 407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7" h="512">
                    <a:moveTo>
                      <a:pt x="48" y="339"/>
                    </a:moveTo>
                    <a:lnTo>
                      <a:pt x="48" y="341"/>
                    </a:lnTo>
                    <a:cubicBezTo>
                      <a:pt x="48" y="414"/>
                      <a:pt x="109" y="464"/>
                      <a:pt x="202" y="464"/>
                    </a:cubicBezTo>
                    <a:cubicBezTo>
                      <a:pt x="296" y="464"/>
                      <a:pt x="354" y="423"/>
                      <a:pt x="354" y="364"/>
                    </a:cubicBezTo>
                    <a:cubicBezTo>
                      <a:pt x="354" y="309"/>
                      <a:pt x="314" y="294"/>
                      <a:pt x="232" y="280"/>
                    </a:cubicBezTo>
                    <a:lnTo>
                      <a:pt x="129" y="262"/>
                    </a:lnTo>
                    <a:cubicBezTo>
                      <a:pt x="52" y="248"/>
                      <a:pt x="12" y="209"/>
                      <a:pt x="12" y="141"/>
                    </a:cubicBezTo>
                    <a:cubicBezTo>
                      <a:pt x="12" y="57"/>
                      <a:pt x="82" y="0"/>
                      <a:pt x="198" y="0"/>
                    </a:cubicBezTo>
                    <a:cubicBezTo>
                      <a:pt x="318" y="0"/>
                      <a:pt x="388" y="57"/>
                      <a:pt x="389" y="150"/>
                    </a:cubicBezTo>
                    <a:lnTo>
                      <a:pt x="343" y="150"/>
                    </a:lnTo>
                    <a:cubicBezTo>
                      <a:pt x="337" y="82"/>
                      <a:pt x="287" y="44"/>
                      <a:pt x="202" y="44"/>
                    </a:cubicBezTo>
                    <a:cubicBezTo>
                      <a:pt x="116" y="44"/>
                      <a:pt x="64" y="82"/>
                      <a:pt x="64" y="139"/>
                    </a:cubicBezTo>
                    <a:cubicBezTo>
                      <a:pt x="64" y="191"/>
                      <a:pt x="104" y="207"/>
                      <a:pt x="186" y="221"/>
                    </a:cubicBezTo>
                    <a:lnTo>
                      <a:pt x="279" y="237"/>
                    </a:lnTo>
                    <a:cubicBezTo>
                      <a:pt x="366" y="253"/>
                      <a:pt x="407" y="291"/>
                      <a:pt x="407" y="362"/>
                    </a:cubicBezTo>
                    <a:cubicBezTo>
                      <a:pt x="407" y="455"/>
                      <a:pt x="336" y="512"/>
                      <a:pt x="209" y="512"/>
                    </a:cubicBezTo>
                    <a:cubicBezTo>
                      <a:pt x="79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8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0" name="Freeform 95">
                <a:extLst>
                  <a:ext uri="{FF2B5EF4-FFF2-40B4-BE49-F238E27FC236}">
                    <a16:creationId xmlns:a16="http://schemas.microsoft.com/office/drawing/2014/main" id="{64CDB228-E15E-2932-D623-53FE1042F6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7" y="2472"/>
                <a:ext cx="96" cy="111"/>
              </a:xfrm>
              <a:custGeom>
                <a:avLst/>
                <a:gdLst>
                  <a:gd name="T0" fmla="*/ 190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8 w 425"/>
                  <a:gd name="T11" fmla="*/ 45 h 488"/>
                  <a:gd name="T12" fmla="*/ 238 w 425"/>
                  <a:gd name="T13" fmla="*/ 488 h 488"/>
                  <a:gd name="T14" fmla="*/ 190 w 425"/>
                  <a:gd name="T15" fmla="*/ 488 h 488"/>
                  <a:gd name="T16" fmla="*/ 190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90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8" y="45"/>
                    </a:lnTo>
                    <a:lnTo>
                      <a:pt x="238" y="488"/>
                    </a:lnTo>
                    <a:lnTo>
                      <a:pt x="190" y="488"/>
                    </a:lnTo>
                    <a:lnTo>
                      <a:pt x="19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1" name="Freeform 96">
                <a:extLst>
                  <a:ext uri="{FF2B5EF4-FFF2-40B4-BE49-F238E27FC236}">
                    <a16:creationId xmlns:a16="http://schemas.microsoft.com/office/drawing/2014/main" id="{8A539DB3-7208-3077-7CC8-F99AF97486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82" y="2472"/>
                <a:ext cx="85" cy="111"/>
              </a:xfrm>
              <a:custGeom>
                <a:avLst/>
                <a:gdLst>
                  <a:gd name="T0" fmla="*/ 0 w 375"/>
                  <a:gd name="T1" fmla="*/ 0 h 488"/>
                  <a:gd name="T2" fmla="*/ 375 w 375"/>
                  <a:gd name="T3" fmla="*/ 0 h 488"/>
                  <a:gd name="T4" fmla="*/ 375 w 375"/>
                  <a:gd name="T5" fmla="*/ 47 h 488"/>
                  <a:gd name="T6" fmla="*/ 48 w 375"/>
                  <a:gd name="T7" fmla="*/ 47 h 488"/>
                  <a:gd name="T8" fmla="*/ 48 w 375"/>
                  <a:gd name="T9" fmla="*/ 216 h 488"/>
                  <a:gd name="T10" fmla="*/ 350 w 375"/>
                  <a:gd name="T11" fmla="*/ 216 h 488"/>
                  <a:gd name="T12" fmla="*/ 350 w 375"/>
                  <a:gd name="T13" fmla="*/ 263 h 488"/>
                  <a:gd name="T14" fmla="*/ 48 w 375"/>
                  <a:gd name="T15" fmla="*/ 263 h 488"/>
                  <a:gd name="T16" fmla="*/ 48 w 375"/>
                  <a:gd name="T17" fmla="*/ 441 h 488"/>
                  <a:gd name="T18" fmla="*/ 375 w 375"/>
                  <a:gd name="T19" fmla="*/ 441 h 488"/>
                  <a:gd name="T20" fmla="*/ 375 w 375"/>
                  <a:gd name="T21" fmla="*/ 488 h 488"/>
                  <a:gd name="T22" fmla="*/ 0 w 375"/>
                  <a:gd name="T23" fmla="*/ 488 h 488"/>
                  <a:gd name="T24" fmla="*/ 0 w 375"/>
                  <a:gd name="T2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488">
                    <a:moveTo>
                      <a:pt x="0" y="0"/>
                    </a:moveTo>
                    <a:lnTo>
                      <a:pt x="375" y="0"/>
                    </a:lnTo>
                    <a:lnTo>
                      <a:pt x="375" y="47"/>
                    </a:lnTo>
                    <a:lnTo>
                      <a:pt x="48" y="47"/>
                    </a:lnTo>
                    <a:lnTo>
                      <a:pt x="48" y="216"/>
                    </a:lnTo>
                    <a:lnTo>
                      <a:pt x="350" y="216"/>
                    </a:lnTo>
                    <a:lnTo>
                      <a:pt x="350" y="263"/>
                    </a:lnTo>
                    <a:lnTo>
                      <a:pt x="48" y="263"/>
                    </a:lnTo>
                    <a:lnTo>
                      <a:pt x="48" y="441"/>
                    </a:lnTo>
                    <a:lnTo>
                      <a:pt x="375" y="441"/>
                    </a:lnTo>
                    <a:lnTo>
                      <a:pt x="375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2" name="Freeform 97">
                <a:extLst>
                  <a:ext uri="{FF2B5EF4-FFF2-40B4-BE49-F238E27FC236}">
                    <a16:creationId xmlns:a16="http://schemas.microsoft.com/office/drawing/2014/main" id="{FBBE5274-27D1-85B6-B341-16B0F941E20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03" y="2472"/>
                <a:ext cx="96" cy="111"/>
              </a:xfrm>
              <a:custGeom>
                <a:avLst/>
                <a:gdLst>
                  <a:gd name="T0" fmla="*/ 0 w 423"/>
                  <a:gd name="T1" fmla="*/ 0 h 488"/>
                  <a:gd name="T2" fmla="*/ 234 w 423"/>
                  <a:gd name="T3" fmla="*/ 0 h 488"/>
                  <a:gd name="T4" fmla="*/ 409 w 423"/>
                  <a:gd name="T5" fmla="*/ 131 h 488"/>
                  <a:gd name="T6" fmla="*/ 325 w 423"/>
                  <a:gd name="T7" fmla="*/ 252 h 488"/>
                  <a:gd name="T8" fmla="*/ 400 w 423"/>
                  <a:gd name="T9" fmla="*/ 345 h 488"/>
                  <a:gd name="T10" fmla="*/ 423 w 423"/>
                  <a:gd name="T11" fmla="*/ 488 h 488"/>
                  <a:gd name="T12" fmla="*/ 366 w 423"/>
                  <a:gd name="T13" fmla="*/ 488 h 488"/>
                  <a:gd name="T14" fmla="*/ 350 w 423"/>
                  <a:gd name="T15" fmla="*/ 345 h 488"/>
                  <a:gd name="T16" fmla="*/ 255 w 423"/>
                  <a:gd name="T17" fmla="*/ 279 h 488"/>
                  <a:gd name="T18" fmla="*/ 50 w 423"/>
                  <a:gd name="T19" fmla="*/ 279 h 488"/>
                  <a:gd name="T20" fmla="*/ 50 w 423"/>
                  <a:gd name="T21" fmla="*/ 488 h 488"/>
                  <a:gd name="T22" fmla="*/ 1 w 423"/>
                  <a:gd name="T23" fmla="*/ 488 h 488"/>
                  <a:gd name="T24" fmla="*/ 1 w 423"/>
                  <a:gd name="T25" fmla="*/ 0 h 488"/>
                  <a:gd name="T26" fmla="*/ 0 w 423"/>
                  <a:gd name="T27" fmla="*/ 0 h 488"/>
                  <a:gd name="T28" fmla="*/ 50 w 423"/>
                  <a:gd name="T29" fmla="*/ 45 h 488"/>
                  <a:gd name="T30" fmla="*/ 50 w 423"/>
                  <a:gd name="T31" fmla="*/ 232 h 488"/>
                  <a:gd name="T32" fmla="*/ 228 w 423"/>
                  <a:gd name="T33" fmla="*/ 232 h 488"/>
                  <a:gd name="T34" fmla="*/ 359 w 423"/>
                  <a:gd name="T35" fmla="*/ 140 h 488"/>
                  <a:gd name="T36" fmla="*/ 221 w 423"/>
                  <a:gd name="T37" fmla="*/ 47 h 488"/>
                  <a:gd name="T38" fmla="*/ 50 w 423"/>
                  <a:gd name="T39" fmla="*/ 47 h 488"/>
                  <a:gd name="T40" fmla="*/ 50 w 423"/>
                  <a:gd name="T41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3" h="488">
                    <a:moveTo>
                      <a:pt x="0" y="0"/>
                    </a:moveTo>
                    <a:lnTo>
                      <a:pt x="234" y="0"/>
                    </a:lnTo>
                    <a:cubicBezTo>
                      <a:pt x="350" y="0"/>
                      <a:pt x="409" y="45"/>
                      <a:pt x="409" y="131"/>
                    </a:cubicBezTo>
                    <a:cubicBezTo>
                      <a:pt x="409" y="195"/>
                      <a:pt x="384" y="232"/>
                      <a:pt x="325" y="252"/>
                    </a:cubicBezTo>
                    <a:cubicBezTo>
                      <a:pt x="380" y="261"/>
                      <a:pt x="393" y="286"/>
                      <a:pt x="400" y="345"/>
                    </a:cubicBezTo>
                    <a:cubicBezTo>
                      <a:pt x="407" y="409"/>
                      <a:pt x="403" y="459"/>
                      <a:pt x="423" y="488"/>
                    </a:cubicBezTo>
                    <a:lnTo>
                      <a:pt x="366" y="488"/>
                    </a:lnTo>
                    <a:cubicBezTo>
                      <a:pt x="352" y="443"/>
                      <a:pt x="355" y="395"/>
                      <a:pt x="350" y="345"/>
                    </a:cubicBezTo>
                    <a:cubicBezTo>
                      <a:pt x="344" y="295"/>
                      <a:pt x="316" y="279"/>
                      <a:pt x="255" y="279"/>
                    </a:cubicBezTo>
                    <a:lnTo>
                      <a:pt x="50" y="279"/>
                    </a:lnTo>
                    <a:lnTo>
                      <a:pt x="50" y="488"/>
                    </a:lnTo>
                    <a:lnTo>
                      <a:pt x="1" y="48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50" y="45"/>
                    </a:moveTo>
                    <a:lnTo>
                      <a:pt x="50" y="232"/>
                    </a:lnTo>
                    <a:lnTo>
                      <a:pt x="228" y="232"/>
                    </a:lnTo>
                    <a:cubicBezTo>
                      <a:pt x="318" y="232"/>
                      <a:pt x="359" y="207"/>
                      <a:pt x="359" y="140"/>
                    </a:cubicBezTo>
                    <a:cubicBezTo>
                      <a:pt x="359" y="66"/>
                      <a:pt x="316" y="47"/>
                      <a:pt x="221" y="47"/>
                    </a:cubicBezTo>
                    <a:lnTo>
                      <a:pt x="50" y="47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3" name="Freeform 98">
                <a:extLst>
                  <a:ext uri="{FF2B5EF4-FFF2-40B4-BE49-F238E27FC236}">
                    <a16:creationId xmlns:a16="http://schemas.microsoft.com/office/drawing/2014/main" id="{5D64A43D-54F6-F42E-AAB8-FB12EF284E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0" y="2469"/>
                <a:ext cx="93" cy="117"/>
              </a:xfrm>
              <a:custGeom>
                <a:avLst/>
                <a:gdLst>
                  <a:gd name="T0" fmla="*/ 49 w 408"/>
                  <a:gd name="T1" fmla="*/ 339 h 512"/>
                  <a:gd name="T2" fmla="*/ 49 w 408"/>
                  <a:gd name="T3" fmla="*/ 341 h 512"/>
                  <a:gd name="T4" fmla="*/ 204 w 408"/>
                  <a:gd name="T5" fmla="*/ 464 h 512"/>
                  <a:gd name="T6" fmla="*/ 356 w 408"/>
                  <a:gd name="T7" fmla="*/ 364 h 512"/>
                  <a:gd name="T8" fmla="*/ 234 w 408"/>
                  <a:gd name="T9" fmla="*/ 280 h 512"/>
                  <a:gd name="T10" fmla="*/ 131 w 408"/>
                  <a:gd name="T11" fmla="*/ 262 h 512"/>
                  <a:gd name="T12" fmla="*/ 15 w 408"/>
                  <a:gd name="T13" fmla="*/ 141 h 512"/>
                  <a:gd name="T14" fmla="*/ 200 w 408"/>
                  <a:gd name="T15" fmla="*/ 0 h 512"/>
                  <a:gd name="T16" fmla="*/ 392 w 408"/>
                  <a:gd name="T17" fmla="*/ 150 h 512"/>
                  <a:gd name="T18" fmla="*/ 343 w 408"/>
                  <a:gd name="T19" fmla="*/ 150 h 512"/>
                  <a:gd name="T20" fmla="*/ 202 w 408"/>
                  <a:gd name="T21" fmla="*/ 44 h 512"/>
                  <a:gd name="T22" fmla="*/ 65 w 408"/>
                  <a:gd name="T23" fmla="*/ 139 h 512"/>
                  <a:gd name="T24" fmla="*/ 186 w 408"/>
                  <a:gd name="T25" fmla="*/ 221 h 512"/>
                  <a:gd name="T26" fmla="*/ 279 w 408"/>
                  <a:gd name="T27" fmla="*/ 237 h 512"/>
                  <a:gd name="T28" fmla="*/ 408 w 408"/>
                  <a:gd name="T29" fmla="*/ 362 h 512"/>
                  <a:gd name="T30" fmla="*/ 209 w 408"/>
                  <a:gd name="T31" fmla="*/ 512 h 512"/>
                  <a:gd name="T32" fmla="*/ 0 w 408"/>
                  <a:gd name="T33" fmla="*/ 346 h 512"/>
                  <a:gd name="T34" fmla="*/ 0 w 408"/>
                  <a:gd name="T35" fmla="*/ 339 h 512"/>
                  <a:gd name="T36" fmla="*/ 49 w 408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8" h="512">
                    <a:moveTo>
                      <a:pt x="49" y="339"/>
                    </a:moveTo>
                    <a:lnTo>
                      <a:pt x="49" y="341"/>
                    </a:lnTo>
                    <a:cubicBezTo>
                      <a:pt x="49" y="414"/>
                      <a:pt x="109" y="464"/>
                      <a:pt x="204" y="464"/>
                    </a:cubicBezTo>
                    <a:cubicBezTo>
                      <a:pt x="299" y="464"/>
                      <a:pt x="356" y="423"/>
                      <a:pt x="356" y="364"/>
                    </a:cubicBezTo>
                    <a:cubicBezTo>
                      <a:pt x="356" y="309"/>
                      <a:pt x="316" y="294"/>
                      <a:pt x="234" y="280"/>
                    </a:cubicBezTo>
                    <a:lnTo>
                      <a:pt x="131" y="262"/>
                    </a:lnTo>
                    <a:cubicBezTo>
                      <a:pt x="54" y="248"/>
                      <a:pt x="15" y="209"/>
                      <a:pt x="15" y="141"/>
                    </a:cubicBezTo>
                    <a:cubicBezTo>
                      <a:pt x="15" y="57"/>
                      <a:pt x="84" y="0"/>
                      <a:pt x="200" y="0"/>
                    </a:cubicBezTo>
                    <a:cubicBezTo>
                      <a:pt x="320" y="0"/>
                      <a:pt x="390" y="57"/>
                      <a:pt x="392" y="150"/>
                    </a:cubicBezTo>
                    <a:lnTo>
                      <a:pt x="343" y="150"/>
                    </a:lnTo>
                    <a:cubicBezTo>
                      <a:pt x="338" y="82"/>
                      <a:pt x="288" y="44"/>
                      <a:pt x="202" y="44"/>
                    </a:cubicBezTo>
                    <a:cubicBezTo>
                      <a:pt x="116" y="44"/>
                      <a:pt x="65" y="82"/>
                      <a:pt x="65" y="139"/>
                    </a:cubicBezTo>
                    <a:cubicBezTo>
                      <a:pt x="65" y="191"/>
                      <a:pt x="104" y="207"/>
                      <a:pt x="186" y="221"/>
                    </a:cubicBezTo>
                    <a:lnTo>
                      <a:pt x="279" y="237"/>
                    </a:lnTo>
                    <a:cubicBezTo>
                      <a:pt x="368" y="253"/>
                      <a:pt x="408" y="291"/>
                      <a:pt x="408" y="362"/>
                    </a:cubicBezTo>
                    <a:cubicBezTo>
                      <a:pt x="408" y="455"/>
                      <a:pt x="336" y="512"/>
                      <a:pt x="209" y="512"/>
                    </a:cubicBezTo>
                    <a:cubicBezTo>
                      <a:pt x="79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9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4" name="Freeform 99">
                <a:extLst>
                  <a:ext uri="{FF2B5EF4-FFF2-40B4-BE49-F238E27FC236}">
                    <a16:creationId xmlns:a16="http://schemas.microsoft.com/office/drawing/2014/main" id="{D0C312C1-9F55-BDDE-5F99-42C7CDD1D7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2472"/>
                <a:ext cx="96" cy="111"/>
              </a:xfrm>
              <a:custGeom>
                <a:avLst/>
                <a:gdLst>
                  <a:gd name="T0" fmla="*/ 187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6 w 425"/>
                  <a:gd name="T11" fmla="*/ 45 h 488"/>
                  <a:gd name="T12" fmla="*/ 236 w 425"/>
                  <a:gd name="T13" fmla="*/ 488 h 488"/>
                  <a:gd name="T14" fmla="*/ 187 w 425"/>
                  <a:gd name="T15" fmla="*/ 488 h 488"/>
                  <a:gd name="T16" fmla="*/ 187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87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6" y="45"/>
                    </a:lnTo>
                    <a:lnTo>
                      <a:pt x="236" y="488"/>
                    </a:lnTo>
                    <a:lnTo>
                      <a:pt x="187" y="488"/>
                    </a:lnTo>
                    <a:lnTo>
                      <a:pt x="187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5" name="Freeform 100">
                <a:extLst>
                  <a:ext uri="{FF2B5EF4-FFF2-40B4-BE49-F238E27FC236}">
                    <a16:creationId xmlns:a16="http://schemas.microsoft.com/office/drawing/2014/main" id="{8DE15214-B6A1-3D1B-E2E7-68FB91EE01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60" y="2472"/>
                <a:ext cx="114" cy="111"/>
              </a:xfrm>
              <a:custGeom>
                <a:avLst/>
                <a:gdLst>
                  <a:gd name="T0" fmla="*/ 0 w 499"/>
                  <a:gd name="T1" fmla="*/ 0 h 488"/>
                  <a:gd name="T2" fmla="*/ 54 w 499"/>
                  <a:gd name="T3" fmla="*/ 0 h 488"/>
                  <a:gd name="T4" fmla="*/ 250 w 499"/>
                  <a:gd name="T5" fmla="*/ 447 h 488"/>
                  <a:gd name="T6" fmla="*/ 445 w 499"/>
                  <a:gd name="T7" fmla="*/ 0 h 488"/>
                  <a:gd name="T8" fmla="*/ 499 w 499"/>
                  <a:gd name="T9" fmla="*/ 0 h 488"/>
                  <a:gd name="T10" fmla="*/ 281 w 499"/>
                  <a:gd name="T11" fmla="*/ 488 h 488"/>
                  <a:gd name="T12" fmla="*/ 218 w 499"/>
                  <a:gd name="T13" fmla="*/ 488 h 488"/>
                  <a:gd name="T14" fmla="*/ 0 w 499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9" h="488">
                    <a:moveTo>
                      <a:pt x="0" y="0"/>
                    </a:moveTo>
                    <a:lnTo>
                      <a:pt x="54" y="0"/>
                    </a:lnTo>
                    <a:lnTo>
                      <a:pt x="250" y="447"/>
                    </a:lnTo>
                    <a:lnTo>
                      <a:pt x="445" y="0"/>
                    </a:lnTo>
                    <a:lnTo>
                      <a:pt x="499" y="0"/>
                    </a:lnTo>
                    <a:lnTo>
                      <a:pt x="281" y="488"/>
                    </a:lnTo>
                    <a:lnTo>
                      <a:pt x="218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6" name="Freeform 101">
                <a:extLst>
                  <a:ext uri="{FF2B5EF4-FFF2-40B4-BE49-F238E27FC236}">
                    <a16:creationId xmlns:a16="http://schemas.microsoft.com/office/drawing/2014/main" id="{20C977FB-6B93-CBA6-6EDB-B337A5CFF4A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95" y="2469"/>
                <a:ext cx="116" cy="117"/>
              </a:xfrm>
              <a:custGeom>
                <a:avLst/>
                <a:gdLst>
                  <a:gd name="T0" fmla="*/ 256 w 513"/>
                  <a:gd name="T1" fmla="*/ 514 h 514"/>
                  <a:gd name="T2" fmla="*/ 0 w 513"/>
                  <a:gd name="T3" fmla="*/ 257 h 514"/>
                  <a:gd name="T4" fmla="*/ 256 w 513"/>
                  <a:gd name="T5" fmla="*/ 0 h 514"/>
                  <a:gd name="T6" fmla="*/ 513 w 513"/>
                  <a:gd name="T7" fmla="*/ 257 h 514"/>
                  <a:gd name="T8" fmla="*/ 256 w 513"/>
                  <a:gd name="T9" fmla="*/ 514 h 514"/>
                  <a:gd name="T10" fmla="*/ 461 w 513"/>
                  <a:gd name="T11" fmla="*/ 259 h 514"/>
                  <a:gd name="T12" fmla="*/ 254 w 513"/>
                  <a:gd name="T13" fmla="*/ 50 h 514"/>
                  <a:gd name="T14" fmla="*/ 47 w 513"/>
                  <a:gd name="T15" fmla="*/ 259 h 514"/>
                  <a:gd name="T16" fmla="*/ 254 w 513"/>
                  <a:gd name="T17" fmla="*/ 468 h 514"/>
                  <a:gd name="T18" fmla="*/ 461 w 513"/>
                  <a:gd name="T19" fmla="*/ 25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3" h="514">
                    <a:moveTo>
                      <a:pt x="256" y="514"/>
                    </a:moveTo>
                    <a:cubicBezTo>
                      <a:pt x="95" y="514"/>
                      <a:pt x="0" y="416"/>
                      <a:pt x="0" y="257"/>
                    </a:cubicBezTo>
                    <a:cubicBezTo>
                      <a:pt x="0" y="98"/>
                      <a:pt x="97" y="0"/>
                      <a:pt x="256" y="0"/>
                    </a:cubicBezTo>
                    <a:cubicBezTo>
                      <a:pt x="417" y="0"/>
                      <a:pt x="513" y="98"/>
                      <a:pt x="513" y="257"/>
                    </a:cubicBezTo>
                    <a:cubicBezTo>
                      <a:pt x="511" y="416"/>
                      <a:pt x="415" y="514"/>
                      <a:pt x="256" y="514"/>
                    </a:cubicBezTo>
                    <a:moveTo>
                      <a:pt x="461" y="259"/>
                    </a:moveTo>
                    <a:cubicBezTo>
                      <a:pt x="461" y="128"/>
                      <a:pt x="385" y="50"/>
                      <a:pt x="254" y="50"/>
                    </a:cubicBezTo>
                    <a:cubicBezTo>
                      <a:pt x="126" y="50"/>
                      <a:pt x="47" y="129"/>
                      <a:pt x="47" y="259"/>
                    </a:cubicBezTo>
                    <a:cubicBezTo>
                      <a:pt x="47" y="389"/>
                      <a:pt x="124" y="468"/>
                      <a:pt x="254" y="468"/>
                    </a:cubicBezTo>
                    <a:cubicBezTo>
                      <a:pt x="385" y="468"/>
                      <a:pt x="461" y="389"/>
                      <a:pt x="461" y="25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7" name="Freeform 102">
                <a:extLst>
                  <a:ext uri="{FF2B5EF4-FFF2-40B4-BE49-F238E27FC236}">
                    <a16:creationId xmlns:a16="http://schemas.microsoft.com/office/drawing/2014/main" id="{7CAEEDEE-40A7-574C-0539-99D688145A3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108" y="2438"/>
                <a:ext cx="92" cy="148"/>
              </a:xfrm>
              <a:custGeom>
                <a:avLst/>
                <a:gdLst>
                  <a:gd name="T0" fmla="*/ 50 w 407"/>
                  <a:gd name="T1" fmla="*/ 475 h 648"/>
                  <a:gd name="T2" fmla="*/ 50 w 407"/>
                  <a:gd name="T3" fmla="*/ 477 h 648"/>
                  <a:gd name="T4" fmla="*/ 204 w 407"/>
                  <a:gd name="T5" fmla="*/ 600 h 648"/>
                  <a:gd name="T6" fmla="*/ 356 w 407"/>
                  <a:gd name="T7" fmla="*/ 500 h 648"/>
                  <a:gd name="T8" fmla="*/ 234 w 407"/>
                  <a:gd name="T9" fmla="*/ 416 h 648"/>
                  <a:gd name="T10" fmla="*/ 131 w 407"/>
                  <a:gd name="T11" fmla="*/ 398 h 648"/>
                  <a:gd name="T12" fmla="*/ 14 w 407"/>
                  <a:gd name="T13" fmla="*/ 277 h 648"/>
                  <a:gd name="T14" fmla="*/ 200 w 407"/>
                  <a:gd name="T15" fmla="*/ 136 h 648"/>
                  <a:gd name="T16" fmla="*/ 391 w 407"/>
                  <a:gd name="T17" fmla="*/ 286 h 648"/>
                  <a:gd name="T18" fmla="*/ 343 w 407"/>
                  <a:gd name="T19" fmla="*/ 286 h 648"/>
                  <a:gd name="T20" fmla="*/ 202 w 407"/>
                  <a:gd name="T21" fmla="*/ 180 h 648"/>
                  <a:gd name="T22" fmla="*/ 65 w 407"/>
                  <a:gd name="T23" fmla="*/ 275 h 648"/>
                  <a:gd name="T24" fmla="*/ 186 w 407"/>
                  <a:gd name="T25" fmla="*/ 357 h 648"/>
                  <a:gd name="T26" fmla="*/ 279 w 407"/>
                  <a:gd name="T27" fmla="*/ 373 h 648"/>
                  <a:gd name="T28" fmla="*/ 407 w 407"/>
                  <a:gd name="T29" fmla="*/ 498 h 648"/>
                  <a:gd name="T30" fmla="*/ 209 w 407"/>
                  <a:gd name="T31" fmla="*/ 648 h 648"/>
                  <a:gd name="T32" fmla="*/ 0 w 407"/>
                  <a:gd name="T33" fmla="*/ 482 h 648"/>
                  <a:gd name="T34" fmla="*/ 0 w 407"/>
                  <a:gd name="T35" fmla="*/ 475 h 648"/>
                  <a:gd name="T36" fmla="*/ 50 w 407"/>
                  <a:gd name="T37" fmla="*/ 475 h 648"/>
                  <a:gd name="T38" fmla="*/ 270 w 407"/>
                  <a:gd name="T39" fmla="*/ 0 h 648"/>
                  <a:gd name="T40" fmla="*/ 322 w 407"/>
                  <a:gd name="T41" fmla="*/ 0 h 648"/>
                  <a:gd name="T42" fmla="*/ 227 w 407"/>
                  <a:gd name="T43" fmla="*/ 100 h 648"/>
                  <a:gd name="T44" fmla="*/ 172 w 407"/>
                  <a:gd name="T45" fmla="*/ 100 h 648"/>
                  <a:gd name="T46" fmla="*/ 77 w 407"/>
                  <a:gd name="T47" fmla="*/ 0 h 648"/>
                  <a:gd name="T48" fmla="*/ 129 w 407"/>
                  <a:gd name="T49" fmla="*/ 0 h 648"/>
                  <a:gd name="T50" fmla="*/ 198 w 407"/>
                  <a:gd name="T51" fmla="*/ 71 h 648"/>
                  <a:gd name="T52" fmla="*/ 270 w 407"/>
                  <a:gd name="T53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7" h="648">
                    <a:moveTo>
                      <a:pt x="50" y="475"/>
                    </a:moveTo>
                    <a:lnTo>
                      <a:pt x="50" y="477"/>
                    </a:lnTo>
                    <a:cubicBezTo>
                      <a:pt x="50" y="550"/>
                      <a:pt x="111" y="600"/>
                      <a:pt x="204" y="600"/>
                    </a:cubicBezTo>
                    <a:cubicBezTo>
                      <a:pt x="298" y="600"/>
                      <a:pt x="356" y="559"/>
                      <a:pt x="356" y="500"/>
                    </a:cubicBezTo>
                    <a:cubicBezTo>
                      <a:pt x="356" y="445"/>
                      <a:pt x="316" y="430"/>
                      <a:pt x="234" y="416"/>
                    </a:cubicBezTo>
                    <a:lnTo>
                      <a:pt x="131" y="398"/>
                    </a:lnTo>
                    <a:cubicBezTo>
                      <a:pt x="54" y="384"/>
                      <a:pt x="14" y="345"/>
                      <a:pt x="14" y="277"/>
                    </a:cubicBezTo>
                    <a:cubicBezTo>
                      <a:pt x="14" y="193"/>
                      <a:pt x="82" y="136"/>
                      <a:pt x="200" y="136"/>
                    </a:cubicBezTo>
                    <a:cubicBezTo>
                      <a:pt x="318" y="136"/>
                      <a:pt x="390" y="193"/>
                      <a:pt x="391" y="286"/>
                    </a:cubicBezTo>
                    <a:lnTo>
                      <a:pt x="343" y="286"/>
                    </a:lnTo>
                    <a:cubicBezTo>
                      <a:pt x="336" y="218"/>
                      <a:pt x="288" y="180"/>
                      <a:pt x="202" y="180"/>
                    </a:cubicBezTo>
                    <a:cubicBezTo>
                      <a:pt x="116" y="180"/>
                      <a:pt x="65" y="218"/>
                      <a:pt x="65" y="275"/>
                    </a:cubicBezTo>
                    <a:cubicBezTo>
                      <a:pt x="65" y="327"/>
                      <a:pt x="104" y="343"/>
                      <a:pt x="186" y="357"/>
                    </a:cubicBezTo>
                    <a:lnTo>
                      <a:pt x="279" y="373"/>
                    </a:lnTo>
                    <a:cubicBezTo>
                      <a:pt x="368" y="389"/>
                      <a:pt x="407" y="427"/>
                      <a:pt x="407" y="498"/>
                    </a:cubicBezTo>
                    <a:cubicBezTo>
                      <a:pt x="407" y="591"/>
                      <a:pt x="336" y="648"/>
                      <a:pt x="209" y="648"/>
                    </a:cubicBezTo>
                    <a:cubicBezTo>
                      <a:pt x="79" y="648"/>
                      <a:pt x="0" y="584"/>
                      <a:pt x="0" y="482"/>
                    </a:cubicBezTo>
                    <a:lnTo>
                      <a:pt x="0" y="475"/>
                    </a:lnTo>
                    <a:lnTo>
                      <a:pt x="50" y="475"/>
                    </a:lnTo>
                    <a:close/>
                    <a:moveTo>
                      <a:pt x="270" y="0"/>
                    </a:moveTo>
                    <a:lnTo>
                      <a:pt x="322" y="0"/>
                    </a:lnTo>
                    <a:lnTo>
                      <a:pt x="227" y="100"/>
                    </a:lnTo>
                    <a:lnTo>
                      <a:pt x="172" y="100"/>
                    </a:lnTo>
                    <a:lnTo>
                      <a:pt x="77" y="0"/>
                    </a:lnTo>
                    <a:lnTo>
                      <a:pt x="129" y="0"/>
                    </a:lnTo>
                    <a:lnTo>
                      <a:pt x="198" y="7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8" name="Freeform 103">
                <a:extLst>
                  <a:ext uri="{FF2B5EF4-FFF2-40B4-BE49-F238E27FC236}">
                    <a16:creationId xmlns:a16="http://schemas.microsoft.com/office/drawing/2014/main" id="{ADAA9F76-3310-EBDA-FE88-57E70F83B8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8" y="2472"/>
                <a:ext cx="95" cy="111"/>
              </a:xfrm>
              <a:custGeom>
                <a:avLst/>
                <a:gdLst>
                  <a:gd name="T0" fmla="*/ 0 w 418"/>
                  <a:gd name="T1" fmla="*/ 0 h 488"/>
                  <a:gd name="T2" fmla="*/ 48 w 418"/>
                  <a:gd name="T3" fmla="*/ 0 h 488"/>
                  <a:gd name="T4" fmla="*/ 48 w 418"/>
                  <a:gd name="T5" fmla="*/ 266 h 488"/>
                  <a:gd name="T6" fmla="*/ 350 w 418"/>
                  <a:gd name="T7" fmla="*/ 0 h 488"/>
                  <a:gd name="T8" fmla="*/ 418 w 418"/>
                  <a:gd name="T9" fmla="*/ 0 h 488"/>
                  <a:gd name="T10" fmla="*/ 187 w 418"/>
                  <a:gd name="T11" fmla="*/ 204 h 488"/>
                  <a:gd name="T12" fmla="*/ 418 w 418"/>
                  <a:gd name="T13" fmla="*/ 488 h 488"/>
                  <a:gd name="T14" fmla="*/ 355 w 418"/>
                  <a:gd name="T15" fmla="*/ 488 h 488"/>
                  <a:gd name="T16" fmla="*/ 152 w 418"/>
                  <a:gd name="T17" fmla="*/ 236 h 488"/>
                  <a:gd name="T18" fmla="*/ 48 w 418"/>
                  <a:gd name="T19" fmla="*/ 327 h 488"/>
                  <a:gd name="T20" fmla="*/ 48 w 418"/>
                  <a:gd name="T21" fmla="*/ 488 h 488"/>
                  <a:gd name="T22" fmla="*/ 0 w 418"/>
                  <a:gd name="T23" fmla="*/ 488 h 488"/>
                  <a:gd name="T24" fmla="*/ 0 w 418"/>
                  <a:gd name="T2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88">
                    <a:moveTo>
                      <a:pt x="0" y="0"/>
                    </a:moveTo>
                    <a:lnTo>
                      <a:pt x="48" y="0"/>
                    </a:lnTo>
                    <a:lnTo>
                      <a:pt x="48" y="266"/>
                    </a:lnTo>
                    <a:lnTo>
                      <a:pt x="350" y="0"/>
                    </a:lnTo>
                    <a:lnTo>
                      <a:pt x="418" y="0"/>
                    </a:lnTo>
                    <a:lnTo>
                      <a:pt x="187" y="204"/>
                    </a:lnTo>
                    <a:lnTo>
                      <a:pt x="418" y="488"/>
                    </a:lnTo>
                    <a:lnTo>
                      <a:pt x="355" y="488"/>
                    </a:lnTo>
                    <a:lnTo>
                      <a:pt x="152" y="236"/>
                    </a:lnTo>
                    <a:lnTo>
                      <a:pt x="48" y="327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9" name="Freeform 104">
                <a:extLst>
                  <a:ext uri="{FF2B5EF4-FFF2-40B4-BE49-F238E27FC236}">
                    <a16:creationId xmlns:a16="http://schemas.microsoft.com/office/drawing/2014/main" id="{1B14577F-4F54-51BC-A1B1-F93C89E5DD4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351" y="2469"/>
                <a:ext cx="117" cy="117"/>
              </a:xfrm>
              <a:custGeom>
                <a:avLst/>
                <a:gdLst>
                  <a:gd name="T0" fmla="*/ 255 w 512"/>
                  <a:gd name="T1" fmla="*/ 514 h 514"/>
                  <a:gd name="T2" fmla="*/ 0 w 512"/>
                  <a:gd name="T3" fmla="*/ 257 h 514"/>
                  <a:gd name="T4" fmla="*/ 255 w 512"/>
                  <a:gd name="T5" fmla="*/ 0 h 514"/>
                  <a:gd name="T6" fmla="*/ 512 w 512"/>
                  <a:gd name="T7" fmla="*/ 257 h 514"/>
                  <a:gd name="T8" fmla="*/ 255 w 512"/>
                  <a:gd name="T9" fmla="*/ 514 h 514"/>
                  <a:gd name="T10" fmla="*/ 462 w 512"/>
                  <a:gd name="T11" fmla="*/ 259 h 514"/>
                  <a:gd name="T12" fmla="*/ 255 w 512"/>
                  <a:gd name="T13" fmla="*/ 50 h 514"/>
                  <a:gd name="T14" fmla="*/ 48 w 512"/>
                  <a:gd name="T15" fmla="*/ 259 h 514"/>
                  <a:gd name="T16" fmla="*/ 255 w 512"/>
                  <a:gd name="T17" fmla="*/ 468 h 514"/>
                  <a:gd name="T18" fmla="*/ 462 w 512"/>
                  <a:gd name="T19" fmla="*/ 25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4">
                    <a:moveTo>
                      <a:pt x="255" y="514"/>
                    </a:moveTo>
                    <a:cubicBezTo>
                      <a:pt x="95" y="514"/>
                      <a:pt x="0" y="416"/>
                      <a:pt x="0" y="257"/>
                    </a:cubicBezTo>
                    <a:cubicBezTo>
                      <a:pt x="0" y="98"/>
                      <a:pt x="96" y="0"/>
                      <a:pt x="255" y="0"/>
                    </a:cubicBezTo>
                    <a:cubicBezTo>
                      <a:pt x="416" y="0"/>
                      <a:pt x="512" y="98"/>
                      <a:pt x="512" y="257"/>
                    </a:cubicBezTo>
                    <a:cubicBezTo>
                      <a:pt x="512" y="416"/>
                      <a:pt x="416" y="514"/>
                      <a:pt x="255" y="514"/>
                    </a:cubicBezTo>
                    <a:moveTo>
                      <a:pt x="462" y="259"/>
                    </a:moveTo>
                    <a:cubicBezTo>
                      <a:pt x="462" y="128"/>
                      <a:pt x="384" y="50"/>
                      <a:pt x="255" y="50"/>
                    </a:cubicBezTo>
                    <a:cubicBezTo>
                      <a:pt x="127" y="50"/>
                      <a:pt x="48" y="129"/>
                      <a:pt x="48" y="259"/>
                    </a:cubicBezTo>
                    <a:cubicBezTo>
                      <a:pt x="48" y="389"/>
                      <a:pt x="125" y="468"/>
                      <a:pt x="255" y="468"/>
                    </a:cubicBezTo>
                    <a:cubicBezTo>
                      <a:pt x="384" y="468"/>
                      <a:pt x="462" y="389"/>
                      <a:pt x="462" y="25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0" name="Freeform 105">
                <a:extLst>
                  <a:ext uri="{FF2B5EF4-FFF2-40B4-BE49-F238E27FC236}">
                    <a16:creationId xmlns:a16="http://schemas.microsoft.com/office/drawing/2014/main" id="{E5236156-F32F-AC78-E270-A1AAE68C67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04" y="2472"/>
                <a:ext cx="81" cy="111"/>
              </a:xfrm>
              <a:custGeom>
                <a:avLst/>
                <a:gdLst>
                  <a:gd name="T0" fmla="*/ 0 w 356"/>
                  <a:gd name="T1" fmla="*/ 0 h 488"/>
                  <a:gd name="T2" fmla="*/ 49 w 356"/>
                  <a:gd name="T3" fmla="*/ 0 h 488"/>
                  <a:gd name="T4" fmla="*/ 49 w 356"/>
                  <a:gd name="T5" fmla="*/ 441 h 488"/>
                  <a:gd name="T6" fmla="*/ 356 w 356"/>
                  <a:gd name="T7" fmla="*/ 441 h 488"/>
                  <a:gd name="T8" fmla="*/ 356 w 356"/>
                  <a:gd name="T9" fmla="*/ 488 h 488"/>
                  <a:gd name="T10" fmla="*/ 0 w 356"/>
                  <a:gd name="T11" fmla="*/ 488 h 488"/>
                  <a:gd name="T12" fmla="*/ 0 w 356"/>
                  <a:gd name="T13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6" h="488">
                    <a:moveTo>
                      <a:pt x="0" y="0"/>
                    </a:moveTo>
                    <a:lnTo>
                      <a:pt x="49" y="0"/>
                    </a:lnTo>
                    <a:lnTo>
                      <a:pt x="49" y="441"/>
                    </a:lnTo>
                    <a:lnTo>
                      <a:pt x="356" y="441"/>
                    </a:lnTo>
                    <a:lnTo>
                      <a:pt x="356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1" name="Freeform 106">
                <a:extLst>
                  <a:ext uri="{FF2B5EF4-FFF2-40B4-BE49-F238E27FC236}">
                    <a16:creationId xmlns:a16="http://schemas.microsoft.com/office/drawing/2014/main" id="{DB34EB83-DB40-9E05-2886-F15CBE6567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14" y="2469"/>
                <a:ext cx="92" cy="117"/>
              </a:xfrm>
              <a:custGeom>
                <a:avLst/>
                <a:gdLst>
                  <a:gd name="T0" fmla="*/ 48 w 407"/>
                  <a:gd name="T1" fmla="*/ 339 h 512"/>
                  <a:gd name="T2" fmla="*/ 48 w 407"/>
                  <a:gd name="T3" fmla="*/ 341 h 512"/>
                  <a:gd name="T4" fmla="*/ 203 w 407"/>
                  <a:gd name="T5" fmla="*/ 464 h 512"/>
                  <a:gd name="T6" fmla="*/ 355 w 407"/>
                  <a:gd name="T7" fmla="*/ 364 h 512"/>
                  <a:gd name="T8" fmla="*/ 234 w 407"/>
                  <a:gd name="T9" fmla="*/ 280 h 512"/>
                  <a:gd name="T10" fmla="*/ 130 w 407"/>
                  <a:gd name="T11" fmla="*/ 262 h 512"/>
                  <a:gd name="T12" fmla="*/ 14 w 407"/>
                  <a:gd name="T13" fmla="*/ 141 h 512"/>
                  <a:gd name="T14" fmla="*/ 200 w 407"/>
                  <a:gd name="T15" fmla="*/ 0 h 512"/>
                  <a:gd name="T16" fmla="*/ 391 w 407"/>
                  <a:gd name="T17" fmla="*/ 150 h 512"/>
                  <a:gd name="T18" fmla="*/ 343 w 407"/>
                  <a:gd name="T19" fmla="*/ 150 h 512"/>
                  <a:gd name="T20" fmla="*/ 202 w 407"/>
                  <a:gd name="T21" fmla="*/ 44 h 512"/>
                  <a:gd name="T22" fmla="*/ 64 w 407"/>
                  <a:gd name="T23" fmla="*/ 139 h 512"/>
                  <a:gd name="T24" fmla="*/ 185 w 407"/>
                  <a:gd name="T25" fmla="*/ 221 h 512"/>
                  <a:gd name="T26" fmla="*/ 278 w 407"/>
                  <a:gd name="T27" fmla="*/ 237 h 512"/>
                  <a:gd name="T28" fmla="*/ 407 w 407"/>
                  <a:gd name="T29" fmla="*/ 362 h 512"/>
                  <a:gd name="T30" fmla="*/ 209 w 407"/>
                  <a:gd name="T31" fmla="*/ 512 h 512"/>
                  <a:gd name="T32" fmla="*/ 0 w 407"/>
                  <a:gd name="T33" fmla="*/ 346 h 512"/>
                  <a:gd name="T34" fmla="*/ 0 w 407"/>
                  <a:gd name="T35" fmla="*/ 339 h 512"/>
                  <a:gd name="T36" fmla="*/ 48 w 407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7" h="512">
                    <a:moveTo>
                      <a:pt x="48" y="339"/>
                    </a:moveTo>
                    <a:lnTo>
                      <a:pt x="48" y="341"/>
                    </a:lnTo>
                    <a:cubicBezTo>
                      <a:pt x="48" y="414"/>
                      <a:pt x="109" y="464"/>
                      <a:pt x="203" y="464"/>
                    </a:cubicBezTo>
                    <a:cubicBezTo>
                      <a:pt x="298" y="464"/>
                      <a:pt x="355" y="423"/>
                      <a:pt x="355" y="364"/>
                    </a:cubicBezTo>
                    <a:cubicBezTo>
                      <a:pt x="355" y="309"/>
                      <a:pt x="316" y="294"/>
                      <a:pt x="234" y="280"/>
                    </a:cubicBezTo>
                    <a:lnTo>
                      <a:pt x="130" y="262"/>
                    </a:lnTo>
                    <a:cubicBezTo>
                      <a:pt x="52" y="248"/>
                      <a:pt x="14" y="209"/>
                      <a:pt x="14" y="141"/>
                    </a:cubicBezTo>
                    <a:cubicBezTo>
                      <a:pt x="14" y="57"/>
                      <a:pt x="82" y="0"/>
                      <a:pt x="200" y="0"/>
                    </a:cubicBezTo>
                    <a:cubicBezTo>
                      <a:pt x="319" y="0"/>
                      <a:pt x="389" y="57"/>
                      <a:pt x="391" y="150"/>
                    </a:cubicBezTo>
                    <a:lnTo>
                      <a:pt x="343" y="150"/>
                    </a:lnTo>
                    <a:cubicBezTo>
                      <a:pt x="337" y="82"/>
                      <a:pt x="287" y="44"/>
                      <a:pt x="202" y="44"/>
                    </a:cubicBezTo>
                    <a:cubicBezTo>
                      <a:pt x="116" y="44"/>
                      <a:pt x="64" y="82"/>
                      <a:pt x="64" y="139"/>
                    </a:cubicBezTo>
                    <a:cubicBezTo>
                      <a:pt x="64" y="191"/>
                      <a:pt x="103" y="207"/>
                      <a:pt x="185" y="221"/>
                    </a:cubicBezTo>
                    <a:lnTo>
                      <a:pt x="278" y="237"/>
                    </a:lnTo>
                    <a:cubicBezTo>
                      <a:pt x="368" y="253"/>
                      <a:pt x="407" y="291"/>
                      <a:pt x="407" y="362"/>
                    </a:cubicBezTo>
                    <a:cubicBezTo>
                      <a:pt x="407" y="455"/>
                      <a:pt x="336" y="512"/>
                      <a:pt x="209" y="512"/>
                    </a:cubicBezTo>
                    <a:cubicBezTo>
                      <a:pt x="78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8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2" name="Freeform 107">
                <a:extLst>
                  <a:ext uri="{FF2B5EF4-FFF2-40B4-BE49-F238E27FC236}">
                    <a16:creationId xmlns:a16="http://schemas.microsoft.com/office/drawing/2014/main" id="{967567D9-D98A-F7DE-C1B3-B9EAE061FE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0" y="2472"/>
                <a:ext cx="97" cy="111"/>
              </a:xfrm>
              <a:custGeom>
                <a:avLst/>
                <a:gdLst>
                  <a:gd name="T0" fmla="*/ 190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8 w 425"/>
                  <a:gd name="T11" fmla="*/ 45 h 488"/>
                  <a:gd name="T12" fmla="*/ 238 w 425"/>
                  <a:gd name="T13" fmla="*/ 488 h 488"/>
                  <a:gd name="T14" fmla="*/ 190 w 425"/>
                  <a:gd name="T15" fmla="*/ 488 h 488"/>
                  <a:gd name="T16" fmla="*/ 190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90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8" y="45"/>
                    </a:lnTo>
                    <a:lnTo>
                      <a:pt x="238" y="488"/>
                    </a:lnTo>
                    <a:lnTo>
                      <a:pt x="190" y="488"/>
                    </a:lnTo>
                    <a:lnTo>
                      <a:pt x="19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3" name="Freeform 108">
                <a:extLst>
                  <a:ext uri="{FF2B5EF4-FFF2-40B4-BE49-F238E27FC236}">
                    <a16:creationId xmlns:a16="http://schemas.microsoft.com/office/drawing/2014/main" id="{D28CB5AF-9FDF-BAA5-8FFB-AC4AFD5A60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4" y="2472"/>
                <a:ext cx="113" cy="111"/>
              </a:xfrm>
              <a:custGeom>
                <a:avLst/>
                <a:gdLst>
                  <a:gd name="T0" fmla="*/ 0 w 498"/>
                  <a:gd name="T1" fmla="*/ 0 h 488"/>
                  <a:gd name="T2" fmla="*/ 53 w 498"/>
                  <a:gd name="T3" fmla="*/ 0 h 488"/>
                  <a:gd name="T4" fmla="*/ 248 w 498"/>
                  <a:gd name="T5" fmla="*/ 447 h 488"/>
                  <a:gd name="T6" fmla="*/ 444 w 498"/>
                  <a:gd name="T7" fmla="*/ 0 h 488"/>
                  <a:gd name="T8" fmla="*/ 498 w 498"/>
                  <a:gd name="T9" fmla="*/ 0 h 488"/>
                  <a:gd name="T10" fmla="*/ 278 w 498"/>
                  <a:gd name="T11" fmla="*/ 488 h 488"/>
                  <a:gd name="T12" fmla="*/ 218 w 498"/>
                  <a:gd name="T13" fmla="*/ 488 h 488"/>
                  <a:gd name="T14" fmla="*/ 0 w 498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88">
                    <a:moveTo>
                      <a:pt x="0" y="0"/>
                    </a:moveTo>
                    <a:lnTo>
                      <a:pt x="53" y="0"/>
                    </a:lnTo>
                    <a:lnTo>
                      <a:pt x="248" y="447"/>
                    </a:lnTo>
                    <a:lnTo>
                      <a:pt x="444" y="0"/>
                    </a:lnTo>
                    <a:lnTo>
                      <a:pt x="498" y="0"/>
                    </a:lnTo>
                    <a:lnTo>
                      <a:pt x="278" y="488"/>
                    </a:lnTo>
                    <a:lnTo>
                      <a:pt x="218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4" name="Freeform 109">
                <a:extLst>
                  <a:ext uri="{FF2B5EF4-FFF2-40B4-BE49-F238E27FC236}">
                    <a16:creationId xmlns:a16="http://schemas.microsoft.com/office/drawing/2014/main" id="{8DAD45C2-4584-ACF8-A8E8-CA93D6781D5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987" y="2438"/>
                <a:ext cx="28" cy="145"/>
              </a:xfrm>
              <a:custGeom>
                <a:avLst/>
                <a:gdLst>
                  <a:gd name="T0" fmla="*/ 0 w 123"/>
                  <a:gd name="T1" fmla="*/ 148 h 636"/>
                  <a:gd name="T2" fmla="*/ 48 w 123"/>
                  <a:gd name="T3" fmla="*/ 148 h 636"/>
                  <a:gd name="T4" fmla="*/ 48 w 123"/>
                  <a:gd name="T5" fmla="*/ 636 h 636"/>
                  <a:gd name="T6" fmla="*/ 0 w 123"/>
                  <a:gd name="T7" fmla="*/ 636 h 636"/>
                  <a:gd name="T8" fmla="*/ 0 w 123"/>
                  <a:gd name="T9" fmla="*/ 148 h 636"/>
                  <a:gd name="T10" fmla="*/ 63 w 123"/>
                  <a:gd name="T11" fmla="*/ 0 h 636"/>
                  <a:gd name="T12" fmla="*/ 123 w 123"/>
                  <a:gd name="T13" fmla="*/ 0 h 636"/>
                  <a:gd name="T14" fmla="*/ 43 w 123"/>
                  <a:gd name="T15" fmla="*/ 100 h 636"/>
                  <a:gd name="T16" fmla="*/ 4 w 123"/>
                  <a:gd name="T17" fmla="*/ 100 h 636"/>
                  <a:gd name="T18" fmla="*/ 63 w 123"/>
                  <a:gd name="T1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636">
                    <a:moveTo>
                      <a:pt x="0" y="148"/>
                    </a:moveTo>
                    <a:lnTo>
                      <a:pt x="48" y="148"/>
                    </a:lnTo>
                    <a:lnTo>
                      <a:pt x="48" y="636"/>
                    </a:lnTo>
                    <a:lnTo>
                      <a:pt x="0" y="636"/>
                    </a:lnTo>
                    <a:lnTo>
                      <a:pt x="0" y="148"/>
                    </a:lnTo>
                    <a:close/>
                    <a:moveTo>
                      <a:pt x="63" y="0"/>
                    </a:moveTo>
                    <a:lnTo>
                      <a:pt x="123" y="0"/>
                    </a:lnTo>
                    <a:lnTo>
                      <a:pt x="43" y="100"/>
                    </a:lnTo>
                    <a:lnTo>
                      <a:pt x="4" y="10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5" name="Freeform 110">
                <a:extLst>
                  <a:ext uri="{FF2B5EF4-FFF2-40B4-BE49-F238E27FC236}">
                    <a16:creationId xmlns:a16="http://schemas.microsoft.com/office/drawing/2014/main" id="{7D5E9316-B2DA-4FFB-E807-DB69DC6BEC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6" y="2570"/>
                <a:ext cx="12" cy="37"/>
              </a:xfrm>
              <a:custGeom>
                <a:avLst/>
                <a:gdLst>
                  <a:gd name="T0" fmla="*/ 0 w 56"/>
                  <a:gd name="T1" fmla="*/ 0 h 164"/>
                  <a:gd name="T2" fmla="*/ 56 w 56"/>
                  <a:gd name="T3" fmla="*/ 0 h 164"/>
                  <a:gd name="T4" fmla="*/ 56 w 56"/>
                  <a:gd name="T5" fmla="*/ 78 h 164"/>
                  <a:gd name="T6" fmla="*/ 0 w 56"/>
                  <a:gd name="T7" fmla="*/ 164 h 164"/>
                  <a:gd name="T8" fmla="*/ 0 w 56"/>
                  <a:gd name="T9" fmla="*/ 134 h 164"/>
                  <a:gd name="T10" fmla="*/ 25 w 56"/>
                  <a:gd name="T11" fmla="*/ 89 h 164"/>
                  <a:gd name="T12" fmla="*/ 25 w 56"/>
                  <a:gd name="T13" fmla="*/ 61 h 164"/>
                  <a:gd name="T14" fmla="*/ 0 w 56"/>
                  <a:gd name="T15" fmla="*/ 61 h 164"/>
                  <a:gd name="T16" fmla="*/ 0 w 56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64">
                    <a:moveTo>
                      <a:pt x="0" y="0"/>
                    </a:moveTo>
                    <a:lnTo>
                      <a:pt x="56" y="0"/>
                    </a:lnTo>
                    <a:lnTo>
                      <a:pt x="56" y="78"/>
                    </a:lnTo>
                    <a:cubicBezTo>
                      <a:pt x="56" y="125"/>
                      <a:pt x="43" y="150"/>
                      <a:pt x="0" y="164"/>
                    </a:cubicBezTo>
                    <a:lnTo>
                      <a:pt x="0" y="134"/>
                    </a:lnTo>
                    <a:cubicBezTo>
                      <a:pt x="18" y="125"/>
                      <a:pt x="25" y="111"/>
                      <a:pt x="25" y="89"/>
                    </a:cubicBezTo>
                    <a:lnTo>
                      <a:pt x="25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6" name="Freeform 111">
                <a:extLst>
                  <a:ext uri="{FF2B5EF4-FFF2-40B4-BE49-F238E27FC236}">
                    <a16:creationId xmlns:a16="http://schemas.microsoft.com/office/drawing/2014/main" id="{47C5E9CE-A583-5700-2061-736A5E063C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0" y="2644"/>
                <a:ext cx="106" cy="93"/>
              </a:xfrm>
              <a:custGeom>
                <a:avLst/>
                <a:gdLst>
                  <a:gd name="T0" fmla="*/ 0 w 468"/>
                  <a:gd name="T1" fmla="*/ 0 h 406"/>
                  <a:gd name="T2" fmla="*/ 64 w 468"/>
                  <a:gd name="T3" fmla="*/ 0 h 406"/>
                  <a:gd name="T4" fmla="*/ 236 w 468"/>
                  <a:gd name="T5" fmla="*/ 368 h 406"/>
                  <a:gd name="T6" fmla="*/ 409 w 468"/>
                  <a:gd name="T7" fmla="*/ 0 h 406"/>
                  <a:gd name="T8" fmla="*/ 468 w 468"/>
                  <a:gd name="T9" fmla="*/ 0 h 406"/>
                  <a:gd name="T10" fmla="*/ 468 w 468"/>
                  <a:gd name="T11" fmla="*/ 406 h 406"/>
                  <a:gd name="T12" fmla="*/ 429 w 468"/>
                  <a:gd name="T13" fmla="*/ 406 h 406"/>
                  <a:gd name="T14" fmla="*/ 431 w 468"/>
                  <a:gd name="T15" fmla="*/ 36 h 406"/>
                  <a:gd name="T16" fmla="*/ 259 w 468"/>
                  <a:gd name="T17" fmla="*/ 406 h 406"/>
                  <a:gd name="T18" fmla="*/ 213 w 468"/>
                  <a:gd name="T19" fmla="*/ 406 h 406"/>
                  <a:gd name="T20" fmla="*/ 36 w 468"/>
                  <a:gd name="T21" fmla="*/ 36 h 406"/>
                  <a:gd name="T22" fmla="*/ 39 w 468"/>
                  <a:gd name="T23" fmla="*/ 406 h 406"/>
                  <a:gd name="T24" fmla="*/ 0 w 468"/>
                  <a:gd name="T25" fmla="*/ 406 h 406"/>
                  <a:gd name="T26" fmla="*/ 0 w 468"/>
                  <a:gd name="T2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8" h="406">
                    <a:moveTo>
                      <a:pt x="0" y="0"/>
                    </a:moveTo>
                    <a:lnTo>
                      <a:pt x="64" y="0"/>
                    </a:lnTo>
                    <a:lnTo>
                      <a:pt x="236" y="368"/>
                    </a:lnTo>
                    <a:lnTo>
                      <a:pt x="409" y="0"/>
                    </a:lnTo>
                    <a:lnTo>
                      <a:pt x="468" y="0"/>
                    </a:lnTo>
                    <a:lnTo>
                      <a:pt x="468" y="406"/>
                    </a:lnTo>
                    <a:lnTo>
                      <a:pt x="429" y="406"/>
                    </a:lnTo>
                    <a:lnTo>
                      <a:pt x="431" y="36"/>
                    </a:lnTo>
                    <a:lnTo>
                      <a:pt x="259" y="406"/>
                    </a:lnTo>
                    <a:lnTo>
                      <a:pt x="213" y="406"/>
                    </a:lnTo>
                    <a:lnTo>
                      <a:pt x="36" y="36"/>
                    </a:lnTo>
                    <a:lnTo>
                      <a:pt x="39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7" name="Freeform 112">
                <a:extLst>
                  <a:ext uri="{FF2B5EF4-FFF2-40B4-BE49-F238E27FC236}">
                    <a16:creationId xmlns:a16="http://schemas.microsoft.com/office/drawing/2014/main" id="{1FA8C049-636C-5C32-1D79-B2C9CF4268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48" y="2644"/>
                <a:ext cx="67" cy="93"/>
              </a:xfrm>
              <a:custGeom>
                <a:avLst/>
                <a:gdLst>
                  <a:gd name="T0" fmla="*/ 0 w 295"/>
                  <a:gd name="T1" fmla="*/ 0 h 406"/>
                  <a:gd name="T2" fmla="*/ 40 w 295"/>
                  <a:gd name="T3" fmla="*/ 0 h 406"/>
                  <a:gd name="T4" fmla="*/ 40 w 295"/>
                  <a:gd name="T5" fmla="*/ 367 h 406"/>
                  <a:gd name="T6" fmla="*/ 295 w 295"/>
                  <a:gd name="T7" fmla="*/ 367 h 406"/>
                  <a:gd name="T8" fmla="*/ 295 w 295"/>
                  <a:gd name="T9" fmla="*/ 406 h 406"/>
                  <a:gd name="T10" fmla="*/ 0 w 295"/>
                  <a:gd name="T11" fmla="*/ 406 h 406"/>
                  <a:gd name="T12" fmla="*/ 0 w 295"/>
                  <a:gd name="T1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406">
                    <a:moveTo>
                      <a:pt x="0" y="0"/>
                    </a:moveTo>
                    <a:lnTo>
                      <a:pt x="40" y="0"/>
                    </a:lnTo>
                    <a:lnTo>
                      <a:pt x="40" y="367"/>
                    </a:lnTo>
                    <a:lnTo>
                      <a:pt x="295" y="367"/>
                    </a:lnTo>
                    <a:lnTo>
                      <a:pt x="295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8" name="Freeform 113">
                <a:extLst>
                  <a:ext uri="{FF2B5EF4-FFF2-40B4-BE49-F238E27FC236}">
                    <a16:creationId xmlns:a16="http://schemas.microsoft.com/office/drawing/2014/main" id="{F555F991-29B0-FE28-4965-BA39B832292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030" y="2616"/>
                <a:ext cx="95" cy="121"/>
              </a:xfrm>
              <a:custGeom>
                <a:avLst/>
                <a:gdLst>
                  <a:gd name="T0" fmla="*/ 188 w 418"/>
                  <a:gd name="T1" fmla="*/ 123 h 529"/>
                  <a:gd name="T2" fmla="*/ 234 w 418"/>
                  <a:gd name="T3" fmla="*/ 123 h 529"/>
                  <a:gd name="T4" fmla="*/ 418 w 418"/>
                  <a:gd name="T5" fmla="*/ 529 h 529"/>
                  <a:gd name="T6" fmla="*/ 377 w 418"/>
                  <a:gd name="T7" fmla="*/ 529 h 529"/>
                  <a:gd name="T8" fmla="*/ 320 w 418"/>
                  <a:gd name="T9" fmla="*/ 404 h 529"/>
                  <a:gd name="T10" fmla="*/ 99 w 418"/>
                  <a:gd name="T11" fmla="*/ 404 h 529"/>
                  <a:gd name="T12" fmla="*/ 41 w 418"/>
                  <a:gd name="T13" fmla="*/ 529 h 529"/>
                  <a:gd name="T14" fmla="*/ 0 w 418"/>
                  <a:gd name="T15" fmla="*/ 529 h 529"/>
                  <a:gd name="T16" fmla="*/ 188 w 418"/>
                  <a:gd name="T17" fmla="*/ 123 h 529"/>
                  <a:gd name="T18" fmla="*/ 302 w 418"/>
                  <a:gd name="T19" fmla="*/ 365 h 529"/>
                  <a:gd name="T20" fmla="*/ 209 w 418"/>
                  <a:gd name="T21" fmla="*/ 157 h 529"/>
                  <a:gd name="T22" fmla="*/ 116 w 418"/>
                  <a:gd name="T23" fmla="*/ 365 h 529"/>
                  <a:gd name="T24" fmla="*/ 302 w 418"/>
                  <a:gd name="T25" fmla="*/ 365 h 529"/>
                  <a:gd name="T26" fmla="*/ 241 w 418"/>
                  <a:gd name="T27" fmla="*/ 0 h 529"/>
                  <a:gd name="T28" fmla="*/ 293 w 418"/>
                  <a:gd name="T29" fmla="*/ 0 h 529"/>
                  <a:gd name="T30" fmla="*/ 227 w 418"/>
                  <a:gd name="T31" fmla="*/ 82 h 529"/>
                  <a:gd name="T32" fmla="*/ 193 w 418"/>
                  <a:gd name="T33" fmla="*/ 82 h 529"/>
                  <a:gd name="T34" fmla="*/ 241 w 418"/>
                  <a:gd name="T35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8" h="529">
                    <a:moveTo>
                      <a:pt x="188" y="123"/>
                    </a:moveTo>
                    <a:lnTo>
                      <a:pt x="234" y="123"/>
                    </a:lnTo>
                    <a:lnTo>
                      <a:pt x="418" y="529"/>
                    </a:lnTo>
                    <a:lnTo>
                      <a:pt x="377" y="529"/>
                    </a:lnTo>
                    <a:lnTo>
                      <a:pt x="320" y="404"/>
                    </a:lnTo>
                    <a:lnTo>
                      <a:pt x="99" y="404"/>
                    </a:lnTo>
                    <a:lnTo>
                      <a:pt x="41" y="529"/>
                    </a:lnTo>
                    <a:lnTo>
                      <a:pt x="0" y="529"/>
                    </a:lnTo>
                    <a:lnTo>
                      <a:pt x="188" y="123"/>
                    </a:lnTo>
                    <a:close/>
                    <a:moveTo>
                      <a:pt x="302" y="365"/>
                    </a:moveTo>
                    <a:lnTo>
                      <a:pt x="209" y="157"/>
                    </a:lnTo>
                    <a:lnTo>
                      <a:pt x="116" y="365"/>
                    </a:lnTo>
                    <a:lnTo>
                      <a:pt x="302" y="365"/>
                    </a:lnTo>
                    <a:close/>
                    <a:moveTo>
                      <a:pt x="241" y="0"/>
                    </a:moveTo>
                    <a:lnTo>
                      <a:pt x="293" y="0"/>
                    </a:lnTo>
                    <a:lnTo>
                      <a:pt x="227" y="82"/>
                    </a:lnTo>
                    <a:lnTo>
                      <a:pt x="193" y="8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9" name="Freeform 114">
                <a:extLst>
                  <a:ext uri="{FF2B5EF4-FFF2-40B4-BE49-F238E27FC236}">
                    <a16:creationId xmlns:a16="http://schemas.microsoft.com/office/drawing/2014/main" id="{BF1AF8D1-04BF-9B4E-A82C-A51BF8A5C8C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147" y="2644"/>
                <a:ext cx="86" cy="92"/>
              </a:xfrm>
              <a:custGeom>
                <a:avLst/>
                <a:gdLst>
                  <a:gd name="T0" fmla="*/ 314 w 378"/>
                  <a:gd name="T1" fmla="*/ 37 h 405"/>
                  <a:gd name="T2" fmla="*/ 378 w 378"/>
                  <a:gd name="T3" fmla="*/ 203 h 405"/>
                  <a:gd name="T4" fmla="*/ 314 w 378"/>
                  <a:gd name="T5" fmla="*/ 369 h 405"/>
                  <a:gd name="T6" fmla="*/ 148 w 378"/>
                  <a:gd name="T7" fmla="*/ 405 h 405"/>
                  <a:gd name="T8" fmla="*/ 0 w 378"/>
                  <a:gd name="T9" fmla="*/ 405 h 405"/>
                  <a:gd name="T10" fmla="*/ 0 w 378"/>
                  <a:gd name="T11" fmla="*/ 0 h 405"/>
                  <a:gd name="T12" fmla="*/ 148 w 378"/>
                  <a:gd name="T13" fmla="*/ 0 h 405"/>
                  <a:gd name="T14" fmla="*/ 314 w 378"/>
                  <a:gd name="T15" fmla="*/ 37 h 405"/>
                  <a:gd name="T16" fmla="*/ 41 w 378"/>
                  <a:gd name="T17" fmla="*/ 37 h 405"/>
                  <a:gd name="T18" fmla="*/ 41 w 378"/>
                  <a:gd name="T19" fmla="*/ 366 h 405"/>
                  <a:gd name="T20" fmla="*/ 148 w 378"/>
                  <a:gd name="T21" fmla="*/ 366 h 405"/>
                  <a:gd name="T22" fmla="*/ 280 w 378"/>
                  <a:gd name="T23" fmla="*/ 341 h 405"/>
                  <a:gd name="T24" fmla="*/ 337 w 378"/>
                  <a:gd name="T25" fmla="*/ 200 h 405"/>
                  <a:gd name="T26" fmla="*/ 280 w 378"/>
                  <a:gd name="T27" fmla="*/ 62 h 405"/>
                  <a:gd name="T28" fmla="*/ 139 w 378"/>
                  <a:gd name="T29" fmla="*/ 37 h 405"/>
                  <a:gd name="T30" fmla="*/ 41 w 378"/>
                  <a:gd name="T31" fmla="*/ 3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8" h="405">
                    <a:moveTo>
                      <a:pt x="314" y="37"/>
                    </a:moveTo>
                    <a:cubicBezTo>
                      <a:pt x="359" y="71"/>
                      <a:pt x="378" y="127"/>
                      <a:pt x="378" y="203"/>
                    </a:cubicBezTo>
                    <a:cubicBezTo>
                      <a:pt x="378" y="280"/>
                      <a:pt x="359" y="334"/>
                      <a:pt x="314" y="369"/>
                    </a:cubicBezTo>
                    <a:cubicBezTo>
                      <a:pt x="273" y="402"/>
                      <a:pt x="221" y="405"/>
                      <a:pt x="148" y="405"/>
                    </a:cubicBezTo>
                    <a:lnTo>
                      <a:pt x="0" y="405"/>
                    </a:lnTo>
                    <a:lnTo>
                      <a:pt x="0" y="0"/>
                    </a:lnTo>
                    <a:lnTo>
                      <a:pt x="148" y="0"/>
                    </a:lnTo>
                    <a:cubicBezTo>
                      <a:pt x="221" y="1"/>
                      <a:pt x="273" y="7"/>
                      <a:pt x="314" y="37"/>
                    </a:cubicBezTo>
                    <a:moveTo>
                      <a:pt x="41" y="37"/>
                    </a:moveTo>
                    <a:lnTo>
                      <a:pt x="41" y="366"/>
                    </a:lnTo>
                    <a:lnTo>
                      <a:pt x="148" y="366"/>
                    </a:lnTo>
                    <a:cubicBezTo>
                      <a:pt x="205" y="366"/>
                      <a:pt x="248" y="362"/>
                      <a:pt x="280" y="341"/>
                    </a:cubicBezTo>
                    <a:cubicBezTo>
                      <a:pt x="319" y="314"/>
                      <a:pt x="337" y="269"/>
                      <a:pt x="337" y="200"/>
                    </a:cubicBezTo>
                    <a:cubicBezTo>
                      <a:pt x="337" y="132"/>
                      <a:pt x="319" y="87"/>
                      <a:pt x="280" y="62"/>
                    </a:cubicBezTo>
                    <a:cubicBezTo>
                      <a:pt x="246" y="39"/>
                      <a:pt x="201" y="37"/>
                      <a:pt x="139" y="37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0" name="Freeform 115">
                <a:extLst>
                  <a:ext uri="{FF2B5EF4-FFF2-40B4-BE49-F238E27FC236}">
                    <a16:creationId xmlns:a16="http://schemas.microsoft.com/office/drawing/2014/main" id="{2C501CFE-F047-A586-DEF1-1F5A37F63F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60" y="2644"/>
                <a:ext cx="71" cy="93"/>
              </a:xfrm>
              <a:custGeom>
                <a:avLst/>
                <a:gdLst>
                  <a:gd name="T0" fmla="*/ 0 w 311"/>
                  <a:gd name="T1" fmla="*/ 0 h 406"/>
                  <a:gd name="T2" fmla="*/ 311 w 311"/>
                  <a:gd name="T3" fmla="*/ 0 h 406"/>
                  <a:gd name="T4" fmla="*/ 311 w 311"/>
                  <a:gd name="T5" fmla="*/ 38 h 406"/>
                  <a:gd name="T6" fmla="*/ 41 w 311"/>
                  <a:gd name="T7" fmla="*/ 38 h 406"/>
                  <a:gd name="T8" fmla="*/ 41 w 311"/>
                  <a:gd name="T9" fmla="*/ 181 h 406"/>
                  <a:gd name="T10" fmla="*/ 289 w 311"/>
                  <a:gd name="T11" fmla="*/ 181 h 406"/>
                  <a:gd name="T12" fmla="*/ 289 w 311"/>
                  <a:gd name="T13" fmla="*/ 218 h 406"/>
                  <a:gd name="T14" fmla="*/ 41 w 311"/>
                  <a:gd name="T15" fmla="*/ 218 h 406"/>
                  <a:gd name="T16" fmla="*/ 41 w 311"/>
                  <a:gd name="T17" fmla="*/ 367 h 406"/>
                  <a:gd name="T18" fmla="*/ 311 w 311"/>
                  <a:gd name="T19" fmla="*/ 367 h 406"/>
                  <a:gd name="T20" fmla="*/ 311 w 311"/>
                  <a:gd name="T21" fmla="*/ 406 h 406"/>
                  <a:gd name="T22" fmla="*/ 0 w 311"/>
                  <a:gd name="T23" fmla="*/ 406 h 406"/>
                  <a:gd name="T24" fmla="*/ 0 w 311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06">
                    <a:moveTo>
                      <a:pt x="0" y="0"/>
                    </a:moveTo>
                    <a:lnTo>
                      <a:pt x="311" y="0"/>
                    </a:lnTo>
                    <a:lnTo>
                      <a:pt x="311" y="38"/>
                    </a:lnTo>
                    <a:lnTo>
                      <a:pt x="41" y="38"/>
                    </a:lnTo>
                    <a:lnTo>
                      <a:pt x="41" y="181"/>
                    </a:lnTo>
                    <a:lnTo>
                      <a:pt x="289" y="181"/>
                    </a:lnTo>
                    <a:lnTo>
                      <a:pt x="289" y="218"/>
                    </a:lnTo>
                    <a:lnTo>
                      <a:pt x="41" y="218"/>
                    </a:lnTo>
                    <a:lnTo>
                      <a:pt x="41" y="367"/>
                    </a:lnTo>
                    <a:lnTo>
                      <a:pt x="311" y="367"/>
                    </a:lnTo>
                    <a:lnTo>
                      <a:pt x="31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1" name="Freeform 116">
                <a:extLst>
                  <a:ext uri="{FF2B5EF4-FFF2-40B4-BE49-F238E27FC236}">
                    <a16:creationId xmlns:a16="http://schemas.microsoft.com/office/drawing/2014/main" id="{088A1EBE-3AB1-D113-98C0-EC959410E66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51" y="2616"/>
                <a:ext cx="81" cy="120"/>
              </a:xfrm>
              <a:custGeom>
                <a:avLst/>
                <a:gdLst>
                  <a:gd name="T0" fmla="*/ 0 w 354"/>
                  <a:gd name="T1" fmla="*/ 488 h 527"/>
                  <a:gd name="T2" fmla="*/ 298 w 354"/>
                  <a:gd name="T3" fmla="*/ 161 h 527"/>
                  <a:gd name="T4" fmla="*/ 14 w 354"/>
                  <a:gd name="T5" fmla="*/ 161 h 527"/>
                  <a:gd name="T6" fmla="*/ 14 w 354"/>
                  <a:gd name="T7" fmla="*/ 123 h 527"/>
                  <a:gd name="T8" fmla="*/ 354 w 354"/>
                  <a:gd name="T9" fmla="*/ 123 h 527"/>
                  <a:gd name="T10" fmla="*/ 354 w 354"/>
                  <a:gd name="T11" fmla="*/ 161 h 527"/>
                  <a:gd name="T12" fmla="*/ 50 w 354"/>
                  <a:gd name="T13" fmla="*/ 488 h 527"/>
                  <a:gd name="T14" fmla="*/ 354 w 354"/>
                  <a:gd name="T15" fmla="*/ 488 h 527"/>
                  <a:gd name="T16" fmla="*/ 354 w 354"/>
                  <a:gd name="T17" fmla="*/ 527 h 527"/>
                  <a:gd name="T18" fmla="*/ 0 w 354"/>
                  <a:gd name="T19" fmla="*/ 527 h 527"/>
                  <a:gd name="T20" fmla="*/ 0 w 354"/>
                  <a:gd name="T21" fmla="*/ 488 h 527"/>
                  <a:gd name="T22" fmla="*/ 257 w 354"/>
                  <a:gd name="T23" fmla="*/ 0 h 527"/>
                  <a:gd name="T24" fmla="*/ 300 w 354"/>
                  <a:gd name="T25" fmla="*/ 0 h 527"/>
                  <a:gd name="T26" fmla="*/ 221 w 354"/>
                  <a:gd name="T27" fmla="*/ 82 h 527"/>
                  <a:gd name="T28" fmla="*/ 175 w 354"/>
                  <a:gd name="T29" fmla="*/ 82 h 527"/>
                  <a:gd name="T30" fmla="*/ 96 w 354"/>
                  <a:gd name="T31" fmla="*/ 0 h 527"/>
                  <a:gd name="T32" fmla="*/ 139 w 354"/>
                  <a:gd name="T33" fmla="*/ 0 h 527"/>
                  <a:gd name="T34" fmla="*/ 196 w 354"/>
                  <a:gd name="T35" fmla="*/ 61 h 527"/>
                  <a:gd name="T36" fmla="*/ 257 w 354"/>
                  <a:gd name="T37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4" h="527">
                    <a:moveTo>
                      <a:pt x="0" y="488"/>
                    </a:moveTo>
                    <a:lnTo>
                      <a:pt x="298" y="161"/>
                    </a:lnTo>
                    <a:lnTo>
                      <a:pt x="14" y="161"/>
                    </a:lnTo>
                    <a:lnTo>
                      <a:pt x="14" y="123"/>
                    </a:lnTo>
                    <a:lnTo>
                      <a:pt x="354" y="123"/>
                    </a:lnTo>
                    <a:lnTo>
                      <a:pt x="354" y="161"/>
                    </a:lnTo>
                    <a:lnTo>
                      <a:pt x="50" y="488"/>
                    </a:lnTo>
                    <a:lnTo>
                      <a:pt x="354" y="488"/>
                    </a:lnTo>
                    <a:lnTo>
                      <a:pt x="354" y="527"/>
                    </a:lnTo>
                    <a:lnTo>
                      <a:pt x="0" y="527"/>
                    </a:lnTo>
                    <a:lnTo>
                      <a:pt x="0" y="488"/>
                    </a:lnTo>
                    <a:close/>
                    <a:moveTo>
                      <a:pt x="257" y="0"/>
                    </a:moveTo>
                    <a:lnTo>
                      <a:pt x="300" y="0"/>
                    </a:lnTo>
                    <a:lnTo>
                      <a:pt x="221" y="82"/>
                    </a:lnTo>
                    <a:lnTo>
                      <a:pt x="175" y="82"/>
                    </a:lnTo>
                    <a:lnTo>
                      <a:pt x="96" y="0"/>
                    </a:lnTo>
                    <a:lnTo>
                      <a:pt x="139" y="0"/>
                    </a:lnTo>
                    <a:lnTo>
                      <a:pt x="196" y="61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2" name="Freeform 117">
                <a:extLst>
                  <a:ext uri="{FF2B5EF4-FFF2-40B4-BE49-F238E27FC236}">
                    <a16:creationId xmlns:a16="http://schemas.microsoft.com/office/drawing/2014/main" id="{B7D08069-C1E0-6C86-1C17-F8113FCC55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2644"/>
                <a:ext cx="70" cy="93"/>
              </a:xfrm>
              <a:custGeom>
                <a:avLst/>
                <a:gdLst>
                  <a:gd name="T0" fmla="*/ 0 w 311"/>
                  <a:gd name="T1" fmla="*/ 0 h 406"/>
                  <a:gd name="T2" fmla="*/ 311 w 311"/>
                  <a:gd name="T3" fmla="*/ 0 h 406"/>
                  <a:gd name="T4" fmla="*/ 311 w 311"/>
                  <a:gd name="T5" fmla="*/ 38 h 406"/>
                  <a:gd name="T6" fmla="*/ 41 w 311"/>
                  <a:gd name="T7" fmla="*/ 38 h 406"/>
                  <a:gd name="T8" fmla="*/ 41 w 311"/>
                  <a:gd name="T9" fmla="*/ 181 h 406"/>
                  <a:gd name="T10" fmla="*/ 291 w 311"/>
                  <a:gd name="T11" fmla="*/ 181 h 406"/>
                  <a:gd name="T12" fmla="*/ 291 w 311"/>
                  <a:gd name="T13" fmla="*/ 218 h 406"/>
                  <a:gd name="T14" fmla="*/ 41 w 311"/>
                  <a:gd name="T15" fmla="*/ 218 h 406"/>
                  <a:gd name="T16" fmla="*/ 41 w 311"/>
                  <a:gd name="T17" fmla="*/ 367 h 406"/>
                  <a:gd name="T18" fmla="*/ 311 w 311"/>
                  <a:gd name="T19" fmla="*/ 367 h 406"/>
                  <a:gd name="T20" fmla="*/ 311 w 311"/>
                  <a:gd name="T21" fmla="*/ 406 h 406"/>
                  <a:gd name="T22" fmla="*/ 0 w 311"/>
                  <a:gd name="T23" fmla="*/ 406 h 406"/>
                  <a:gd name="T24" fmla="*/ 0 w 311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06">
                    <a:moveTo>
                      <a:pt x="0" y="0"/>
                    </a:moveTo>
                    <a:lnTo>
                      <a:pt x="311" y="0"/>
                    </a:lnTo>
                    <a:lnTo>
                      <a:pt x="311" y="38"/>
                    </a:lnTo>
                    <a:lnTo>
                      <a:pt x="41" y="38"/>
                    </a:lnTo>
                    <a:lnTo>
                      <a:pt x="41" y="181"/>
                    </a:lnTo>
                    <a:lnTo>
                      <a:pt x="291" y="181"/>
                    </a:lnTo>
                    <a:lnTo>
                      <a:pt x="291" y="218"/>
                    </a:lnTo>
                    <a:lnTo>
                      <a:pt x="41" y="218"/>
                    </a:lnTo>
                    <a:lnTo>
                      <a:pt x="41" y="367"/>
                    </a:lnTo>
                    <a:lnTo>
                      <a:pt x="311" y="367"/>
                    </a:lnTo>
                    <a:lnTo>
                      <a:pt x="31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3" name="Freeform 118">
                <a:extLst>
                  <a:ext uri="{FF2B5EF4-FFF2-40B4-BE49-F238E27FC236}">
                    <a16:creationId xmlns:a16="http://schemas.microsoft.com/office/drawing/2014/main" id="{651D17F5-627A-2E5C-02D6-F969AFED31B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96" y="2644"/>
                <a:ext cx="95" cy="93"/>
              </a:xfrm>
              <a:custGeom>
                <a:avLst/>
                <a:gdLst>
                  <a:gd name="T0" fmla="*/ 187 w 418"/>
                  <a:gd name="T1" fmla="*/ 0 h 406"/>
                  <a:gd name="T2" fmla="*/ 234 w 418"/>
                  <a:gd name="T3" fmla="*/ 0 h 406"/>
                  <a:gd name="T4" fmla="*/ 418 w 418"/>
                  <a:gd name="T5" fmla="*/ 406 h 406"/>
                  <a:gd name="T6" fmla="*/ 377 w 418"/>
                  <a:gd name="T7" fmla="*/ 406 h 406"/>
                  <a:gd name="T8" fmla="*/ 320 w 418"/>
                  <a:gd name="T9" fmla="*/ 281 h 406"/>
                  <a:gd name="T10" fmla="*/ 98 w 418"/>
                  <a:gd name="T11" fmla="*/ 281 h 406"/>
                  <a:gd name="T12" fmla="*/ 41 w 418"/>
                  <a:gd name="T13" fmla="*/ 406 h 406"/>
                  <a:gd name="T14" fmla="*/ 0 w 418"/>
                  <a:gd name="T15" fmla="*/ 406 h 406"/>
                  <a:gd name="T16" fmla="*/ 187 w 418"/>
                  <a:gd name="T17" fmla="*/ 0 h 406"/>
                  <a:gd name="T18" fmla="*/ 302 w 418"/>
                  <a:gd name="T19" fmla="*/ 242 h 406"/>
                  <a:gd name="T20" fmla="*/ 209 w 418"/>
                  <a:gd name="T21" fmla="*/ 34 h 406"/>
                  <a:gd name="T22" fmla="*/ 116 w 418"/>
                  <a:gd name="T23" fmla="*/ 242 h 406"/>
                  <a:gd name="T24" fmla="*/ 302 w 418"/>
                  <a:gd name="T25" fmla="*/ 24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06">
                    <a:moveTo>
                      <a:pt x="187" y="0"/>
                    </a:moveTo>
                    <a:lnTo>
                      <a:pt x="234" y="0"/>
                    </a:lnTo>
                    <a:lnTo>
                      <a:pt x="418" y="406"/>
                    </a:lnTo>
                    <a:lnTo>
                      <a:pt x="377" y="406"/>
                    </a:lnTo>
                    <a:lnTo>
                      <a:pt x="320" y="281"/>
                    </a:lnTo>
                    <a:lnTo>
                      <a:pt x="98" y="281"/>
                    </a:lnTo>
                    <a:lnTo>
                      <a:pt x="41" y="406"/>
                    </a:lnTo>
                    <a:lnTo>
                      <a:pt x="0" y="406"/>
                    </a:lnTo>
                    <a:lnTo>
                      <a:pt x="187" y="0"/>
                    </a:lnTo>
                    <a:close/>
                    <a:moveTo>
                      <a:pt x="302" y="242"/>
                    </a:moveTo>
                    <a:lnTo>
                      <a:pt x="209" y="34"/>
                    </a:lnTo>
                    <a:lnTo>
                      <a:pt x="116" y="242"/>
                    </a:lnTo>
                    <a:lnTo>
                      <a:pt x="302" y="242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4" name="Freeform 119">
                <a:extLst>
                  <a:ext uri="{FF2B5EF4-FFF2-40B4-BE49-F238E27FC236}">
                    <a16:creationId xmlns:a16="http://schemas.microsoft.com/office/drawing/2014/main" id="{CDBF8D77-B4FC-9646-3073-C6FCE98380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4" y="2644"/>
                <a:ext cx="80" cy="93"/>
              </a:xfrm>
              <a:custGeom>
                <a:avLst/>
                <a:gdLst>
                  <a:gd name="T0" fmla="*/ 157 w 353"/>
                  <a:gd name="T1" fmla="*/ 38 h 406"/>
                  <a:gd name="T2" fmla="*/ 0 w 353"/>
                  <a:gd name="T3" fmla="*/ 38 h 406"/>
                  <a:gd name="T4" fmla="*/ 0 w 353"/>
                  <a:gd name="T5" fmla="*/ 0 h 406"/>
                  <a:gd name="T6" fmla="*/ 353 w 353"/>
                  <a:gd name="T7" fmla="*/ 0 h 406"/>
                  <a:gd name="T8" fmla="*/ 353 w 353"/>
                  <a:gd name="T9" fmla="*/ 38 h 406"/>
                  <a:gd name="T10" fmla="*/ 196 w 353"/>
                  <a:gd name="T11" fmla="*/ 38 h 406"/>
                  <a:gd name="T12" fmla="*/ 196 w 353"/>
                  <a:gd name="T13" fmla="*/ 406 h 406"/>
                  <a:gd name="T14" fmla="*/ 157 w 353"/>
                  <a:gd name="T15" fmla="*/ 406 h 406"/>
                  <a:gd name="T16" fmla="*/ 157 w 353"/>
                  <a:gd name="T17" fmla="*/ 3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06">
                    <a:moveTo>
                      <a:pt x="157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353" y="0"/>
                    </a:lnTo>
                    <a:lnTo>
                      <a:pt x="353" y="38"/>
                    </a:lnTo>
                    <a:lnTo>
                      <a:pt x="196" y="38"/>
                    </a:lnTo>
                    <a:lnTo>
                      <a:pt x="196" y="406"/>
                    </a:lnTo>
                    <a:lnTo>
                      <a:pt x="157" y="406"/>
                    </a:lnTo>
                    <a:lnTo>
                      <a:pt x="157" y="38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5" name="Freeform 120">
                <a:extLst>
                  <a:ext uri="{FF2B5EF4-FFF2-40B4-BE49-F238E27FC236}">
                    <a16:creationId xmlns:a16="http://schemas.microsoft.com/office/drawing/2014/main" id="{1B3237CA-2E72-DB83-485D-4403BBE72EA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55" y="2616"/>
                <a:ext cx="71" cy="120"/>
              </a:xfrm>
              <a:custGeom>
                <a:avLst/>
                <a:gdLst>
                  <a:gd name="T0" fmla="*/ 0 w 313"/>
                  <a:gd name="T1" fmla="*/ 123 h 525"/>
                  <a:gd name="T2" fmla="*/ 311 w 313"/>
                  <a:gd name="T3" fmla="*/ 123 h 525"/>
                  <a:gd name="T4" fmla="*/ 311 w 313"/>
                  <a:gd name="T5" fmla="*/ 161 h 525"/>
                  <a:gd name="T6" fmla="*/ 41 w 313"/>
                  <a:gd name="T7" fmla="*/ 161 h 525"/>
                  <a:gd name="T8" fmla="*/ 41 w 313"/>
                  <a:gd name="T9" fmla="*/ 302 h 525"/>
                  <a:gd name="T10" fmla="*/ 291 w 313"/>
                  <a:gd name="T11" fmla="*/ 302 h 525"/>
                  <a:gd name="T12" fmla="*/ 291 w 313"/>
                  <a:gd name="T13" fmla="*/ 340 h 525"/>
                  <a:gd name="T14" fmla="*/ 41 w 313"/>
                  <a:gd name="T15" fmla="*/ 340 h 525"/>
                  <a:gd name="T16" fmla="*/ 41 w 313"/>
                  <a:gd name="T17" fmla="*/ 488 h 525"/>
                  <a:gd name="T18" fmla="*/ 313 w 313"/>
                  <a:gd name="T19" fmla="*/ 488 h 525"/>
                  <a:gd name="T20" fmla="*/ 313 w 313"/>
                  <a:gd name="T21" fmla="*/ 525 h 525"/>
                  <a:gd name="T22" fmla="*/ 2 w 313"/>
                  <a:gd name="T23" fmla="*/ 525 h 525"/>
                  <a:gd name="T24" fmla="*/ 2 w 313"/>
                  <a:gd name="T25" fmla="*/ 123 h 525"/>
                  <a:gd name="T26" fmla="*/ 0 w 313"/>
                  <a:gd name="T27" fmla="*/ 123 h 525"/>
                  <a:gd name="T28" fmla="*/ 216 w 313"/>
                  <a:gd name="T29" fmla="*/ 0 h 525"/>
                  <a:gd name="T30" fmla="*/ 259 w 313"/>
                  <a:gd name="T31" fmla="*/ 0 h 525"/>
                  <a:gd name="T32" fmla="*/ 181 w 313"/>
                  <a:gd name="T33" fmla="*/ 82 h 525"/>
                  <a:gd name="T34" fmla="*/ 134 w 313"/>
                  <a:gd name="T35" fmla="*/ 82 h 525"/>
                  <a:gd name="T36" fmla="*/ 56 w 313"/>
                  <a:gd name="T37" fmla="*/ 0 h 525"/>
                  <a:gd name="T38" fmla="*/ 98 w 313"/>
                  <a:gd name="T39" fmla="*/ 0 h 525"/>
                  <a:gd name="T40" fmla="*/ 156 w 313"/>
                  <a:gd name="T41" fmla="*/ 61 h 525"/>
                  <a:gd name="T42" fmla="*/ 216 w 313"/>
                  <a:gd name="T43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525">
                    <a:moveTo>
                      <a:pt x="0" y="123"/>
                    </a:moveTo>
                    <a:lnTo>
                      <a:pt x="311" y="123"/>
                    </a:lnTo>
                    <a:lnTo>
                      <a:pt x="311" y="161"/>
                    </a:lnTo>
                    <a:lnTo>
                      <a:pt x="41" y="161"/>
                    </a:lnTo>
                    <a:lnTo>
                      <a:pt x="41" y="302"/>
                    </a:lnTo>
                    <a:lnTo>
                      <a:pt x="291" y="302"/>
                    </a:lnTo>
                    <a:lnTo>
                      <a:pt x="291" y="340"/>
                    </a:lnTo>
                    <a:lnTo>
                      <a:pt x="41" y="340"/>
                    </a:lnTo>
                    <a:lnTo>
                      <a:pt x="41" y="488"/>
                    </a:lnTo>
                    <a:lnTo>
                      <a:pt x="313" y="488"/>
                    </a:lnTo>
                    <a:lnTo>
                      <a:pt x="313" y="525"/>
                    </a:lnTo>
                    <a:lnTo>
                      <a:pt x="2" y="525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  <a:moveTo>
                      <a:pt x="216" y="0"/>
                    </a:moveTo>
                    <a:lnTo>
                      <a:pt x="259" y="0"/>
                    </a:lnTo>
                    <a:lnTo>
                      <a:pt x="181" y="82"/>
                    </a:lnTo>
                    <a:lnTo>
                      <a:pt x="134" y="82"/>
                    </a:lnTo>
                    <a:lnTo>
                      <a:pt x="56" y="0"/>
                    </a:lnTo>
                    <a:lnTo>
                      <a:pt x="98" y="0"/>
                    </a:lnTo>
                    <a:lnTo>
                      <a:pt x="156" y="61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6" name="Freeform 121">
                <a:extLst>
                  <a:ext uri="{FF2B5EF4-FFF2-40B4-BE49-F238E27FC236}">
                    <a16:creationId xmlns:a16="http://schemas.microsoft.com/office/drawing/2014/main" id="{6207DFAC-D0B7-CAFA-D3F8-0076143312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644"/>
                <a:ext cx="67" cy="93"/>
              </a:xfrm>
              <a:custGeom>
                <a:avLst/>
                <a:gdLst>
                  <a:gd name="T0" fmla="*/ 0 w 294"/>
                  <a:gd name="T1" fmla="*/ 0 h 406"/>
                  <a:gd name="T2" fmla="*/ 41 w 294"/>
                  <a:gd name="T3" fmla="*/ 0 h 406"/>
                  <a:gd name="T4" fmla="*/ 41 w 294"/>
                  <a:gd name="T5" fmla="*/ 367 h 406"/>
                  <a:gd name="T6" fmla="*/ 294 w 294"/>
                  <a:gd name="T7" fmla="*/ 367 h 406"/>
                  <a:gd name="T8" fmla="*/ 294 w 294"/>
                  <a:gd name="T9" fmla="*/ 406 h 406"/>
                  <a:gd name="T10" fmla="*/ 0 w 294"/>
                  <a:gd name="T11" fmla="*/ 406 h 406"/>
                  <a:gd name="T12" fmla="*/ 0 w 294"/>
                  <a:gd name="T1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406">
                    <a:moveTo>
                      <a:pt x="0" y="0"/>
                    </a:moveTo>
                    <a:lnTo>
                      <a:pt x="41" y="0"/>
                    </a:lnTo>
                    <a:lnTo>
                      <a:pt x="41" y="367"/>
                    </a:lnTo>
                    <a:lnTo>
                      <a:pt x="294" y="367"/>
                    </a:lnTo>
                    <a:lnTo>
                      <a:pt x="294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7" name="Freeform 122">
                <a:extLst>
                  <a:ext uri="{FF2B5EF4-FFF2-40B4-BE49-F238E27FC236}">
                    <a16:creationId xmlns:a16="http://schemas.microsoft.com/office/drawing/2014/main" id="{9A973255-4169-E614-474D-0FBED7DB72C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031" y="2643"/>
                <a:ext cx="97" cy="96"/>
              </a:xfrm>
              <a:custGeom>
                <a:avLst/>
                <a:gdLst>
                  <a:gd name="T0" fmla="*/ 212 w 427"/>
                  <a:gd name="T1" fmla="*/ 425 h 425"/>
                  <a:gd name="T2" fmla="*/ 0 w 427"/>
                  <a:gd name="T3" fmla="*/ 212 h 425"/>
                  <a:gd name="T4" fmla="*/ 212 w 427"/>
                  <a:gd name="T5" fmla="*/ 0 h 425"/>
                  <a:gd name="T6" fmla="*/ 425 w 427"/>
                  <a:gd name="T7" fmla="*/ 212 h 425"/>
                  <a:gd name="T8" fmla="*/ 212 w 427"/>
                  <a:gd name="T9" fmla="*/ 425 h 425"/>
                  <a:gd name="T10" fmla="*/ 384 w 427"/>
                  <a:gd name="T11" fmla="*/ 210 h 425"/>
                  <a:gd name="T12" fmla="*/ 212 w 427"/>
                  <a:gd name="T13" fmla="*/ 37 h 425"/>
                  <a:gd name="T14" fmla="*/ 41 w 427"/>
                  <a:gd name="T15" fmla="*/ 210 h 425"/>
                  <a:gd name="T16" fmla="*/ 212 w 427"/>
                  <a:gd name="T17" fmla="*/ 384 h 425"/>
                  <a:gd name="T18" fmla="*/ 384 w 427"/>
                  <a:gd name="T19" fmla="*/ 21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7" h="425">
                    <a:moveTo>
                      <a:pt x="212" y="425"/>
                    </a:moveTo>
                    <a:cubicBezTo>
                      <a:pt x="80" y="425"/>
                      <a:pt x="0" y="343"/>
                      <a:pt x="0" y="212"/>
                    </a:cubicBezTo>
                    <a:cubicBezTo>
                      <a:pt x="0" y="80"/>
                      <a:pt x="80" y="0"/>
                      <a:pt x="212" y="0"/>
                    </a:cubicBezTo>
                    <a:cubicBezTo>
                      <a:pt x="345" y="0"/>
                      <a:pt x="425" y="82"/>
                      <a:pt x="425" y="212"/>
                    </a:cubicBezTo>
                    <a:cubicBezTo>
                      <a:pt x="427" y="343"/>
                      <a:pt x="346" y="425"/>
                      <a:pt x="212" y="425"/>
                    </a:cubicBezTo>
                    <a:moveTo>
                      <a:pt x="384" y="210"/>
                    </a:moveTo>
                    <a:cubicBezTo>
                      <a:pt x="384" y="101"/>
                      <a:pt x="320" y="37"/>
                      <a:pt x="212" y="37"/>
                    </a:cubicBezTo>
                    <a:cubicBezTo>
                      <a:pt x="105" y="37"/>
                      <a:pt x="41" y="101"/>
                      <a:pt x="41" y="210"/>
                    </a:cubicBezTo>
                    <a:cubicBezTo>
                      <a:pt x="41" y="319"/>
                      <a:pt x="105" y="384"/>
                      <a:pt x="212" y="384"/>
                    </a:cubicBezTo>
                    <a:cubicBezTo>
                      <a:pt x="320" y="385"/>
                      <a:pt x="384" y="319"/>
                      <a:pt x="384" y="21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8" name="Freeform 123">
                <a:extLst>
                  <a:ext uri="{FF2B5EF4-FFF2-40B4-BE49-F238E27FC236}">
                    <a16:creationId xmlns:a16="http://schemas.microsoft.com/office/drawing/2014/main" id="{E309FFC0-F0BC-A1A6-A5D7-409B59667A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2" y="2644"/>
                <a:ext cx="94" cy="93"/>
              </a:xfrm>
              <a:custGeom>
                <a:avLst/>
                <a:gdLst>
                  <a:gd name="T0" fmla="*/ 0 w 414"/>
                  <a:gd name="T1" fmla="*/ 0 h 406"/>
                  <a:gd name="T2" fmla="*/ 45 w 414"/>
                  <a:gd name="T3" fmla="*/ 0 h 406"/>
                  <a:gd name="T4" fmla="*/ 207 w 414"/>
                  <a:gd name="T5" fmla="*/ 370 h 406"/>
                  <a:gd name="T6" fmla="*/ 370 w 414"/>
                  <a:gd name="T7" fmla="*/ 0 h 406"/>
                  <a:gd name="T8" fmla="*/ 414 w 414"/>
                  <a:gd name="T9" fmla="*/ 0 h 406"/>
                  <a:gd name="T10" fmla="*/ 232 w 414"/>
                  <a:gd name="T11" fmla="*/ 406 h 406"/>
                  <a:gd name="T12" fmla="*/ 180 w 414"/>
                  <a:gd name="T13" fmla="*/ 406 h 406"/>
                  <a:gd name="T14" fmla="*/ 0 w 414"/>
                  <a:gd name="T1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06">
                    <a:moveTo>
                      <a:pt x="0" y="0"/>
                    </a:moveTo>
                    <a:lnTo>
                      <a:pt x="45" y="0"/>
                    </a:lnTo>
                    <a:lnTo>
                      <a:pt x="207" y="370"/>
                    </a:lnTo>
                    <a:lnTo>
                      <a:pt x="370" y="0"/>
                    </a:lnTo>
                    <a:lnTo>
                      <a:pt x="414" y="0"/>
                    </a:lnTo>
                    <a:lnTo>
                      <a:pt x="232" y="406"/>
                    </a:lnTo>
                    <a:lnTo>
                      <a:pt x="18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9" name="Freeform 124">
                <a:extLst>
                  <a:ext uri="{FF2B5EF4-FFF2-40B4-BE49-F238E27FC236}">
                    <a16:creationId xmlns:a16="http://schemas.microsoft.com/office/drawing/2014/main" id="{4F47890E-2AD9-4F74-2320-DD7600E4F09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49" y="2616"/>
                <a:ext cx="88" cy="121"/>
              </a:xfrm>
              <a:custGeom>
                <a:avLst/>
                <a:gdLst>
                  <a:gd name="T0" fmla="*/ 175 w 389"/>
                  <a:gd name="T1" fmla="*/ 354 h 529"/>
                  <a:gd name="T2" fmla="*/ 0 w 389"/>
                  <a:gd name="T3" fmla="*/ 123 h 529"/>
                  <a:gd name="T4" fmla="*/ 52 w 389"/>
                  <a:gd name="T5" fmla="*/ 123 h 529"/>
                  <a:gd name="T6" fmla="*/ 195 w 389"/>
                  <a:gd name="T7" fmla="*/ 322 h 529"/>
                  <a:gd name="T8" fmla="*/ 339 w 389"/>
                  <a:gd name="T9" fmla="*/ 123 h 529"/>
                  <a:gd name="T10" fmla="*/ 389 w 389"/>
                  <a:gd name="T11" fmla="*/ 123 h 529"/>
                  <a:gd name="T12" fmla="*/ 214 w 389"/>
                  <a:gd name="T13" fmla="*/ 354 h 529"/>
                  <a:gd name="T14" fmla="*/ 214 w 389"/>
                  <a:gd name="T15" fmla="*/ 529 h 529"/>
                  <a:gd name="T16" fmla="*/ 173 w 389"/>
                  <a:gd name="T17" fmla="*/ 529 h 529"/>
                  <a:gd name="T18" fmla="*/ 173 w 389"/>
                  <a:gd name="T19" fmla="*/ 354 h 529"/>
                  <a:gd name="T20" fmla="*/ 175 w 389"/>
                  <a:gd name="T21" fmla="*/ 354 h 529"/>
                  <a:gd name="T22" fmla="*/ 234 w 389"/>
                  <a:gd name="T23" fmla="*/ 0 h 529"/>
                  <a:gd name="T24" fmla="*/ 284 w 389"/>
                  <a:gd name="T25" fmla="*/ 0 h 529"/>
                  <a:gd name="T26" fmla="*/ 218 w 389"/>
                  <a:gd name="T27" fmla="*/ 82 h 529"/>
                  <a:gd name="T28" fmla="*/ 184 w 389"/>
                  <a:gd name="T29" fmla="*/ 82 h 529"/>
                  <a:gd name="T30" fmla="*/ 234 w 389"/>
                  <a:gd name="T31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9" h="529">
                    <a:moveTo>
                      <a:pt x="175" y="354"/>
                    </a:moveTo>
                    <a:lnTo>
                      <a:pt x="0" y="123"/>
                    </a:lnTo>
                    <a:lnTo>
                      <a:pt x="52" y="123"/>
                    </a:lnTo>
                    <a:lnTo>
                      <a:pt x="195" y="322"/>
                    </a:lnTo>
                    <a:lnTo>
                      <a:pt x="339" y="123"/>
                    </a:lnTo>
                    <a:lnTo>
                      <a:pt x="389" y="123"/>
                    </a:lnTo>
                    <a:lnTo>
                      <a:pt x="214" y="354"/>
                    </a:lnTo>
                    <a:lnTo>
                      <a:pt x="214" y="529"/>
                    </a:lnTo>
                    <a:lnTo>
                      <a:pt x="173" y="529"/>
                    </a:lnTo>
                    <a:lnTo>
                      <a:pt x="173" y="354"/>
                    </a:lnTo>
                    <a:lnTo>
                      <a:pt x="175" y="354"/>
                    </a:lnTo>
                    <a:close/>
                    <a:moveTo>
                      <a:pt x="234" y="0"/>
                    </a:moveTo>
                    <a:lnTo>
                      <a:pt x="284" y="0"/>
                    </a:lnTo>
                    <a:lnTo>
                      <a:pt x="218" y="82"/>
                    </a:lnTo>
                    <a:lnTo>
                      <a:pt x="184" y="8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0" name="Freeform 125">
                <a:extLst>
                  <a:ext uri="{FF2B5EF4-FFF2-40B4-BE49-F238E27FC236}">
                    <a16:creationId xmlns:a16="http://schemas.microsoft.com/office/drawing/2014/main" id="{6C15B233-D961-724F-8174-267F6D5305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5" y="2642"/>
                <a:ext cx="92" cy="97"/>
              </a:xfrm>
              <a:custGeom>
                <a:avLst/>
                <a:gdLst>
                  <a:gd name="T0" fmla="*/ 215 w 407"/>
                  <a:gd name="T1" fmla="*/ 39 h 425"/>
                  <a:gd name="T2" fmla="*/ 43 w 407"/>
                  <a:gd name="T3" fmla="*/ 212 h 425"/>
                  <a:gd name="T4" fmla="*/ 206 w 407"/>
                  <a:gd name="T5" fmla="*/ 386 h 425"/>
                  <a:gd name="T6" fmla="*/ 365 w 407"/>
                  <a:gd name="T7" fmla="*/ 262 h 425"/>
                  <a:gd name="T8" fmla="*/ 407 w 407"/>
                  <a:gd name="T9" fmla="*/ 262 h 425"/>
                  <a:gd name="T10" fmla="*/ 206 w 407"/>
                  <a:gd name="T11" fmla="*/ 425 h 425"/>
                  <a:gd name="T12" fmla="*/ 0 w 407"/>
                  <a:gd name="T13" fmla="*/ 212 h 425"/>
                  <a:gd name="T14" fmla="*/ 213 w 407"/>
                  <a:gd name="T15" fmla="*/ 0 h 425"/>
                  <a:gd name="T16" fmla="*/ 400 w 407"/>
                  <a:gd name="T17" fmla="*/ 143 h 425"/>
                  <a:gd name="T18" fmla="*/ 363 w 407"/>
                  <a:gd name="T19" fmla="*/ 143 h 425"/>
                  <a:gd name="T20" fmla="*/ 215 w 407"/>
                  <a:gd name="T21" fmla="*/ 39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25">
                    <a:moveTo>
                      <a:pt x="215" y="39"/>
                    </a:moveTo>
                    <a:cubicBezTo>
                      <a:pt x="109" y="39"/>
                      <a:pt x="43" y="105"/>
                      <a:pt x="43" y="212"/>
                    </a:cubicBezTo>
                    <a:cubicBezTo>
                      <a:pt x="43" y="319"/>
                      <a:pt x="107" y="386"/>
                      <a:pt x="206" y="386"/>
                    </a:cubicBezTo>
                    <a:cubicBezTo>
                      <a:pt x="288" y="386"/>
                      <a:pt x="348" y="339"/>
                      <a:pt x="365" y="262"/>
                    </a:cubicBezTo>
                    <a:lnTo>
                      <a:pt x="407" y="262"/>
                    </a:lnTo>
                    <a:cubicBezTo>
                      <a:pt x="390" y="362"/>
                      <a:pt x="311" y="425"/>
                      <a:pt x="206" y="425"/>
                    </a:cubicBezTo>
                    <a:cubicBezTo>
                      <a:pt x="82" y="425"/>
                      <a:pt x="0" y="343"/>
                      <a:pt x="0" y="212"/>
                    </a:cubicBezTo>
                    <a:cubicBezTo>
                      <a:pt x="0" y="80"/>
                      <a:pt x="81" y="0"/>
                      <a:pt x="213" y="0"/>
                    </a:cubicBezTo>
                    <a:cubicBezTo>
                      <a:pt x="318" y="0"/>
                      <a:pt x="388" y="53"/>
                      <a:pt x="400" y="143"/>
                    </a:cubicBezTo>
                    <a:lnTo>
                      <a:pt x="363" y="143"/>
                    </a:lnTo>
                    <a:cubicBezTo>
                      <a:pt x="347" y="77"/>
                      <a:pt x="295" y="39"/>
                      <a:pt x="215" y="3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1" name="Freeform 126">
                <a:extLst>
                  <a:ext uri="{FF2B5EF4-FFF2-40B4-BE49-F238E27FC236}">
                    <a16:creationId xmlns:a16="http://schemas.microsoft.com/office/drawing/2014/main" id="{54051728-2F33-697A-9583-0F2B4B7AC0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3" y="2644"/>
                <a:ext cx="78" cy="93"/>
              </a:xfrm>
              <a:custGeom>
                <a:avLst/>
                <a:gdLst>
                  <a:gd name="T0" fmla="*/ 0 w 344"/>
                  <a:gd name="T1" fmla="*/ 0 h 406"/>
                  <a:gd name="T2" fmla="*/ 41 w 344"/>
                  <a:gd name="T3" fmla="*/ 0 h 406"/>
                  <a:gd name="T4" fmla="*/ 41 w 344"/>
                  <a:gd name="T5" fmla="*/ 168 h 406"/>
                  <a:gd name="T6" fmla="*/ 303 w 344"/>
                  <a:gd name="T7" fmla="*/ 168 h 406"/>
                  <a:gd name="T8" fmla="*/ 303 w 344"/>
                  <a:gd name="T9" fmla="*/ 0 h 406"/>
                  <a:gd name="T10" fmla="*/ 344 w 344"/>
                  <a:gd name="T11" fmla="*/ 0 h 406"/>
                  <a:gd name="T12" fmla="*/ 344 w 344"/>
                  <a:gd name="T13" fmla="*/ 406 h 406"/>
                  <a:gd name="T14" fmla="*/ 303 w 344"/>
                  <a:gd name="T15" fmla="*/ 406 h 406"/>
                  <a:gd name="T16" fmla="*/ 303 w 344"/>
                  <a:gd name="T17" fmla="*/ 208 h 406"/>
                  <a:gd name="T18" fmla="*/ 41 w 344"/>
                  <a:gd name="T19" fmla="*/ 208 h 406"/>
                  <a:gd name="T20" fmla="*/ 41 w 344"/>
                  <a:gd name="T21" fmla="*/ 406 h 406"/>
                  <a:gd name="T22" fmla="*/ 0 w 344"/>
                  <a:gd name="T23" fmla="*/ 406 h 406"/>
                  <a:gd name="T24" fmla="*/ 0 w 344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406">
                    <a:moveTo>
                      <a:pt x="0" y="0"/>
                    </a:moveTo>
                    <a:lnTo>
                      <a:pt x="41" y="0"/>
                    </a:lnTo>
                    <a:lnTo>
                      <a:pt x="41" y="168"/>
                    </a:lnTo>
                    <a:lnTo>
                      <a:pt x="303" y="168"/>
                    </a:lnTo>
                    <a:lnTo>
                      <a:pt x="303" y="0"/>
                    </a:lnTo>
                    <a:lnTo>
                      <a:pt x="344" y="0"/>
                    </a:lnTo>
                    <a:lnTo>
                      <a:pt x="344" y="406"/>
                    </a:lnTo>
                    <a:lnTo>
                      <a:pt x="303" y="406"/>
                    </a:lnTo>
                    <a:lnTo>
                      <a:pt x="303" y="208"/>
                    </a:lnTo>
                    <a:lnTo>
                      <a:pt x="41" y="208"/>
                    </a:lnTo>
                    <a:lnTo>
                      <a:pt x="4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2" name="Freeform 127">
                <a:extLst>
                  <a:ext uri="{FF2B5EF4-FFF2-40B4-BE49-F238E27FC236}">
                    <a16:creationId xmlns:a16="http://schemas.microsoft.com/office/drawing/2014/main" id="{33661A13-B776-8E1E-E078-690DC67F359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579" y="2643"/>
                <a:ext cx="96" cy="96"/>
              </a:xfrm>
              <a:custGeom>
                <a:avLst/>
                <a:gdLst>
                  <a:gd name="T0" fmla="*/ 213 w 425"/>
                  <a:gd name="T1" fmla="*/ 425 h 425"/>
                  <a:gd name="T2" fmla="*/ 0 w 425"/>
                  <a:gd name="T3" fmla="*/ 212 h 425"/>
                  <a:gd name="T4" fmla="*/ 213 w 425"/>
                  <a:gd name="T5" fmla="*/ 0 h 425"/>
                  <a:gd name="T6" fmla="*/ 425 w 425"/>
                  <a:gd name="T7" fmla="*/ 212 h 425"/>
                  <a:gd name="T8" fmla="*/ 213 w 425"/>
                  <a:gd name="T9" fmla="*/ 425 h 425"/>
                  <a:gd name="T10" fmla="*/ 384 w 425"/>
                  <a:gd name="T11" fmla="*/ 210 h 425"/>
                  <a:gd name="T12" fmla="*/ 213 w 425"/>
                  <a:gd name="T13" fmla="*/ 37 h 425"/>
                  <a:gd name="T14" fmla="*/ 41 w 425"/>
                  <a:gd name="T15" fmla="*/ 210 h 425"/>
                  <a:gd name="T16" fmla="*/ 213 w 425"/>
                  <a:gd name="T17" fmla="*/ 384 h 425"/>
                  <a:gd name="T18" fmla="*/ 384 w 425"/>
                  <a:gd name="T19" fmla="*/ 21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425">
                    <a:moveTo>
                      <a:pt x="213" y="425"/>
                    </a:moveTo>
                    <a:cubicBezTo>
                      <a:pt x="80" y="425"/>
                      <a:pt x="0" y="343"/>
                      <a:pt x="0" y="212"/>
                    </a:cubicBezTo>
                    <a:cubicBezTo>
                      <a:pt x="0" y="80"/>
                      <a:pt x="79" y="0"/>
                      <a:pt x="213" y="0"/>
                    </a:cubicBezTo>
                    <a:cubicBezTo>
                      <a:pt x="345" y="0"/>
                      <a:pt x="425" y="82"/>
                      <a:pt x="425" y="212"/>
                    </a:cubicBezTo>
                    <a:cubicBezTo>
                      <a:pt x="425" y="343"/>
                      <a:pt x="347" y="425"/>
                      <a:pt x="213" y="425"/>
                    </a:cubicBezTo>
                    <a:moveTo>
                      <a:pt x="384" y="210"/>
                    </a:moveTo>
                    <a:cubicBezTo>
                      <a:pt x="384" y="101"/>
                      <a:pt x="320" y="37"/>
                      <a:pt x="213" y="37"/>
                    </a:cubicBezTo>
                    <a:cubicBezTo>
                      <a:pt x="105" y="37"/>
                      <a:pt x="41" y="101"/>
                      <a:pt x="41" y="210"/>
                    </a:cubicBezTo>
                    <a:cubicBezTo>
                      <a:pt x="41" y="319"/>
                      <a:pt x="105" y="384"/>
                      <a:pt x="213" y="384"/>
                    </a:cubicBezTo>
                    <a:cubicBezTo>
                      <a:pt x="320" y="385"/>
                      <a:pt x="384" y="319"/>
                      <a:pt x="384" y="21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3" name="Freeform 128">
                <a:extLst>
                  <a:ext uri="{FF2B5EF4-FFF2-40B4-BE49-F238E27FC236}">
                    <a16:creationId xmlns:a16="http://schemas.microsoft.com/office/drawing/2014/main" id="{A74798E1-5053-1748-DB6C-463089A67B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90" y="2644"/>
                <a:ext cx="94" cy="93"/>
              </a:xfrm>
              <a:custGeom>
                <a:avLst/>
                <a:gdLst>
                  <a:gd name="T0" fmla="*/ 0 w 413"/>
                  <a:gd name="T1" fmla="*/ 0 h 406"/>
                  <a:gd name="T2" fmla="*/ 45 w 413"/>
                  <a:gd name="T3" fmla="*/ 0 h 406"/>
                  <a:gd name="T4" fmla="*/ 207 w 413"/>
                  <a:gd name="T5" fmla="*/ 370 h 406"/>
                  <a:gd name="T6" fmla="*/ 370 w 413"/>
                  <a:gd name="T7" fmla="*/ 0 h 406"/>
                  <a:gd name="T8" fmla="*/ 413 w 413"/>
                  <a:gd name="T9" fmla="*/ 0 h 406"/>
                  <a:gd name="T10" fmla="*/ 232 w 413"/>
                  <a:gd name="T11" fmla="*/ 406 h 406"/>
                  <a:gd name="T12" fmla="*/ 181 w 413"/>
                  <a:gd name="T13" fmla="*/ 406 h 406"/>
                  <a:gd name="T14" fmla="*/ 0 w 413"/>
                  <a:gd name="T1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3" h="406">
                    <a:moveTo>
                      <a:pt x="0" y="0"/>
                    </a:moveTo>
                    <a:lnTo>
                      <a:pt x="45" y="0"/>
                    </a:lnTo>
                    <a:lnTo>
                      <a:pt x="207" y="370"/>
                    </a:lnTo>
                    <a:lnTo>
                      <a:pt x="370" y="0"/>
                    </a:lnTo>
                    <a:lnTo>
                      <a:pt x="413" y="0"/>
                    </a:lnTo>
                    <a:lnTo>
                      <a:pt x="232" y="406"/>
                    </a:lnTo>
                    <a:lnTo>
                      <a:pt x="181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4" name="Freeform 129">
                <a:extLst>
                  <a:ext uri="{FF2B5EF4-FFF2-40B4-BE49-F238E27FC236}">
                    <a16:creationId xmlns:a16="http://schemas.microsoft.com/office/drawing/2014/main" id="{EE04B7D1-EBC6-C180-848E-CEC108AD5F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7" y="2644"/>
                <a:ext cx="88" cy="93"/>
              </a:xfrm>
              <a:custGeom>
                <a:avLst/>
                <a:gdLst>
                  <a:gd name="T0" fmla="*/ 174 w 390"/>
                  <a:gd name="T1" fmla="*/ 231 h 406"/>
                  <a:gd name="T2" fmla="*/ 0 w 390"/>
                  <a:gd name="T3" fmla="*/ 0 h 406"/>
                  <a:gd name="T4" fmla="*/ 52 w 390"/>
                  <a:gd name="T5" fmla="*/ 0 h 406"/>
                  <a:gd name="T6" fmla="*/ 195 w 390"/>
                  <a:gd name="T7" fmla="*/ 199 h 406"/>
                  <a:gd name="T8" fmla="*/ 340 w 390"/>
                  <a:gd name="T9" fmla="*/ 0 h 406"/>
                  <a:gd name="T10" fmla="*/ 390 w 390"/>
                  <a:gd name="T11" fmla="*/ 0 h 406"/>
                  <a:gd name="T12" fmla="*/ 215 w 390"/>
                  <a:gd name="T13" fmla="*/ 231 h 406"/>
                  <a:gd name="T14" fmla="*/ 215 w 390"/>
                  <a:gd name="T15" fmla="*/ 406 h 406"/>
                  <a:gd name="T16" fmla="*/ 174 w 390"/>
                  <a:gd name="T17" fmla="*/ 406 h 406"/>
                  <a:gd name="T18" fmla="*/ 174 w 390"/>
                  <a:gd name="T19" fmla="*/ 231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0" h="406">
                    <a:moveTo>
                      <a:pt x="174" y="231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195" y="199"/>
                    </a:lnTo>
                    <a:lnTo>
                      <a:pt x="340" y="0"/>
                    </a:lnTo>
                    <a:lnTo>
                      <a:pt x="390" y="0"/>
                    </a:lnTo>
                    <a:lnTo>
                      <a:pt x="215" y="231"/>
                    </a:lnTo>
                    <a:lnTo>
                      <a:pt x="215" y="406"/>
                    </a:lnTo>
                    <a:lnTo>
                      <a:pt x="174" y="406"/>
                    </a:lnTo>
                    <a:lnTo>
                      <a:pt x="174" y="231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89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1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1634375"/>
            <a:ext cx="4500000" cy="757130"/>
          </a:xfrm>
        </p:spPr>
        <p:txBody>
          <a:bodyPr anchor="b">
            <a:spAutoFit/>
          </a:bodyPr>
          <a:lstStyle>
            <a:lvl1pPr algn="l">
              <a:defRPr lang="cs-CZ" sz="2400" dirty="0"/>
            </a:lvl1pPr>
          </a:lstStyle>
          <a:p>
            <a:r>
              <a:rPr lang="en-US" dirty="0"/>
              <a:t>CLICK TO EDIT MASTER TITLE STYLE 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2420888"/>
            <a:ext cx="4500000" cy="341632"/>
          </a:xfrm>
        </p:spPr>
        <p:txBody>
          <a:bodyPr>
            <a:spAutoFit/>
          </a:bodyPr>
          <a:lstStyle>
            <a:lvl1pPr marL="0" indent="0" algn="l">
              <a:buNone/>
              <a:defRPr lang="cs-CZ" sz="180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3B40F-65C4-4AA6-BC6B-328ABA26B9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000" y="3365217"/>
            <a:ext cx="4500000" cy="151323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793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zev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1966657"/>
            <a:ext cx="4500000" cy="1588127"/>
          </a:xfrm>
        </p:spPr>
        <p:txBody>
          <a:bodyPr anchor="b">
            <a:spAutoFit/>
          </a:bodyPr>
          <a:lstStyle>
            <a:lvl1pPr algn="l">
              <a:defRPr lang="cs-CZ" dirty="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3554784"/>
            <a:ext cx="4500000" cy="757130"/>
          </a:xfrm>
        </p:spPr>
        <p:txBody>
          <a:bodyPr>
            <a:spAutoFit/>
          </a:bodyPr>
          <a:lstStyle>
            <a:lvl1pPr marL="0" indent="0" algn="l">
              <a:buNone/>
              <a:defRPr lang="cs-CZ" sz="2400" b="1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B66A5B-19D9-29D2-8651-03D5F5896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86A615-F62E-8466-07B2-103B36DAE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1887" y="3371706"/>
            <a:ext cx="402675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>
                <a:solidFill>
                  <a:srgbClr val="006F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268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A5D7-8F01-7B7C-F516-25BDAC56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006FA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1226-F696-41CF-8A35-89CCADC4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680000" cy="163121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006FAD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3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11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zev+3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4C51094-9001-78EC-2250-68BB7FBE5AA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006FA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556792"/>
            <a:ext cx="5016000" cy="163121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006FAD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539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vlevo+Nazev+1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2F9D6A-84FB-9899-C910-F689A3441C4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7104112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977769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2509505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rgbClr val="006FA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3284984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006FAD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799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stred+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AACE82E-F902-4C23-445F-0B9C47D2B7E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080000" y="2199715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6402-66BD-D8A2-E871-9D34C04A9D0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80000" y="1847491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006FAD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0DCD44-0EE6-34AA-33D7-424BD2742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8D3F7A-988E-4BC1-723B-C1725A64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24601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rgbClr val="006FA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62E16CD3-A252-E46F-20E9-C4E1F83DB8B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0" y="3717032"/>
            <a:ext cx="12191999" cy="3140967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09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Foto/vlevo+ 4xText/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840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A9993C-2225-F247-E00B-BC2CFF623B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632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5510-CA69-C1F3-E88B-1A6B91D42A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46164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595BC0-6F07-8204-F067-9E4988A7151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64084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A955FA3-26B1-0205-9EF2-3E45977E18B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1079500" y="1079500"/>
            <a:ext cx="2160588" cy="2160588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A553182-4C67-9070-B43F-2EB1AED57CC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597275" y="1080000"/>
            <a:ext cx="2160588" cy="21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287CA81-7DFF-D551-211A-B3212273FD70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079500" y="3501008"/>
            <a:ext cx="4678363" cy="21590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8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3A269-86E8-54B2-737B-59C9E8ED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6EC94-2CEB-9D35-4D1D-E0348806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CB8A2-52BF-6639-9EE6-20141BB69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2DE33-83B7-A591-8CEC-36ADDF9ED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1887" y="3371706"/>
            <a:ext cx="402675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>
                <a:solidFill>
                  <a:srgbClr val="006F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8" r:id="rId9"/>
    <p:sldLayoutId id="2147483666" r:id="rId10"/>
    <p:sldLayoutId id="2147483667" r:id="rId11"/>
    <p:sldLayoutId id="2147483669" r:id="rId12"/>
    <p:sldLayoutId id="214748367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FF02-456E-4B59-CB73-FA34CEEB3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3266283"/>
            <a:ext cx="5124592" cy="1089529"/>
          </a:xfrm>
        </p:spPr>
        <p:txBody>
          <a:bodyPr wrap="square">
            <a:spAutoFit/>
          </a:bodyPr>
          <a:lstStyle/>
          <a:p>
            <a:r>
              <a:rPr lang="cs-CZ" dirty="0"/>
              <a:t>NÁZEV STUDIJNÍ</a:t>
            </a:r>
            <a:r>
              <a:rPr lang="en-US" dirty="0"/>
              <a:t> 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OPORY*PREZENTACE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CAB8C-8A57-73DC-80BE-B163B350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355812"/>
            <a:ext cx="4500000" cy="424732"/>
          </a:xfrm>
        </p:spPr>
        <p:txBody>
          <a:bodyPr>
            <a:spAutoFit/>
          </a:bodyPr>
          <a:lstStyle/>
          <a:p>
            <a:r>
              <a:rPr lang="en-US" dirty="0"/>
              <a:t>p</a:t>
            </a:r>
            <a:r>
              <a:rPr lang="cs-CZ" dirty="0" err="1"/>
              <a:t>odtitul</a:t>
            </a:r>
            <a:r>
              <a:rPr lang="cs-CZ" dirty="0"/>
              <a:t> studijní opory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561713-0B1F-3FA7-D44F-9604199099F6}"/>
              </a:ext>
            </a:extLst>
          </p:cNvPr>
          <p:cNvSpPr/>
          <p:nvPr/>
        </p:nvSpPr>
        <p:spPr>
          <a:xfrm>
            <a:off x="6410691" y="4915939"/>
            <a:ext cx="2160000" cy="216000"/>
          </a:xfrm>
          <a:prstGeom prst="rect">
            <a:avLst/>
          </a:pr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C082E1-ABCB-DAF9-AF19-ED033D5D02E3}"/>
              </a:ext>
            </a:extLst>
          </p:cNvPr>
          <p:cNvGrpSpPr/>
          <p:nvPr/>
        </p:nvGrpSpPr>
        <p:grpSpPr>
          <a:xfrm>
            <a:off x="250820" y="-599777"/>
            <a:ext cx="11283508" cy="7457777"/>
            <a:chOff x="250820" y="-599777"/>
            <a:chExt cx="11283508" cy="7457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DC1B50-57D6-6794-1960-405194F2A1D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548976" y="3162180"/>
              <a:ext cx="1656000" cy="1655999"/>
            </a:xfrm>
            <a:prstGeom prst="rect">
              <a:avLst/>
            </a:pr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233A46-C74A-FFB2-7BD8-5FC90AF30B9E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2069591" y="1641567"/>
              <a:ext cx="1656000" cy="1655999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B0B8E4-1BC9-7E98-75B1-EF7BD42A1B1A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2069591" y="4682796"/>
              <a:ext cx="1656000" cy="1656000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0E88435A-39BF-3799-8F6E-4F112EF34DA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591236" y="2334180"/>
              <a:ext cx="3312000" cy="3312000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A4F7E0-1214-1596-E71B-606AE634F4D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590206" y="120952"/>
              <a:ext cx="1656000" cy="1656000"/>
            </a:xfrm>
            <a:custGeom>
              <a:avLst/>
              <a:gdLst>
                <a:gd name="connsiteX0" fmla="*/ 0 w 1548000"/>
                <a:gd name="connsiteY0" fmla="*/ 0 h 1548000"/>
                <a:gd name="connsiteX1" fmla="*/ 360040 w 1548000"/>
                <a:gd name="connsiteY1" fmla="*/ 0 h 1548000"/>
                <a:gd name="connsiteX2" fmla="*/ 360040 w 1548000"/>
                <a:gd name="connsiteY2" fmla="*/ 1187960 h 1548000"/>
                <a:gd name="connsiteX3" fmla="*/ 1548000 w 1548000"/>
                <a:gd name="connsiteY3" fmla="*/ 1187960 h 1548000"/>
                <a:gd name="connsiteX4" fmla="*/ 1548000 w 1548000"/>
                <a:gd name="connsiteY4" fmla="*/ 1548000 h 1548000"/>
                <a:gd name="connsiteX5" fmla="*/ 360040 w 1548000"/>
                <a:gd name="connsiteY5" fmla="*/ 1548000 h 1548000"/>
                <a:gd name="connsiteX6" fmla="*/ 0 w 1548000"/>
                <a:gd name="connsiteY6" fmla="*/ 1548000 h 1548000"/>
                <a:gd name="connsiteX7" fmla="*/ 0 w 1548000"/>
                <a:gd name="connsiteY7" fmla="*/ 1187960 h 15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000" h="1548000">
                  <a:moveTo>
                    <a:pt x="0" y="0"/>
                  </a:moveTo>
                  <a:lnTo>
                    <a:pt x="360040" y="0"/>
                  </a:lnTo>
                  <a:lnTo>
                    <a:pt x="360040" y="1187960"/>
                  </a:lnTo>
                  <a:lnTo>
                    <a:pt x="1548000" y="1187960"/>
                  </a:lnTo>
                  <a:lnTo>
                    <a:pt x="1548000" y="1548000"/>
                  </a:lnTo>
                  <a:lnTo>
                    <a:pt x="360040" y="1548000"/>
                  </a:lnTo>
                  <a:lnTo>
                    <a:pt x="0" y="1548000"/>
                  </a:lnTo>
                  <a:lnTo>
                    <a:pt x="0" y="1187960"/>
                  </a:lnTo>
                  <a:close/>
                </a:path>
              </a:pathLst>
            </a:custGeom>
            <a:solidFill>
              <a:srgbClr val="F59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5BA0EBA-EA1D-074F-87F5-A944C9CE80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36491" y="333473"/>
              <a:ext cx="1656000" cy="1655999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FC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E3F1B098-9874-CC69-5936-B87DE78A0F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15155" y="333473"/>
              <a:ext cx="1656000" cy="1656000"/>
            </a:xfrm>
            <a:prstGeom prst="pie">
              <a:avLst>
                <a:gd name="adj1" fmla="val 48590"/>
                <a:gd name="adj2" fmla="val 16200000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E44542-48E7-8E1C-BA9E-24A4513407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86206" y="333473"/>
              <a:ext cx="864000" cy="86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67B533-4F64-970A-C4E9-3BA00BE1C1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78328" y="333473"/>
              <a:ext cx="1656000" cy="1656000"/>
            </a:xfrm>
            <a:custGeom>
              <a:avLst/>
              <a:gdLst>
                <a:gd name="connsiteX0" fmla="*/ 828000 w 1656000"/>
                <a:gd name="connsiteY0" fmla="*/ 342000 h 1656000"/>
                <a:gd name="connsiteX1" fmla="*/ 342000 w 1656000"/>
                <a:gd name="connsiteY1" fmla="*/ 828000 h 1656000"/>
                <a:gd name="connsiteX2" fmla="*/ 828000 w 1656000"/>
                <a:gd name="connsiteY2" fmla="*/ 1314000 h 1656000"/>
                <a:gd name="connsiteX3" fmla="*/ 1314000 w 1656000"/>
                <a:gd name="connsiteY3" fmla="*/ 828000 h 1656000"/>
                <a:gd name="connsiteX4" fmla="*/ 828000 w 1656000"/>
                <a:gd name="connsiteY4" fmla="*/ 342000 h 1656000"/>
                <a:gd name="connsiteX5" fmla="*/ 828000 w 1656000"/>
                <a:gd name="connsiteY5" fmla="*/ 0 h 1656000"/>
                <a:gd name="connsiteX6" fmla="*/ 1656000 w 1656000"/>
                <a:gd name="connsiteY6" fmla="*/ 828000 h 1656000"/>
                <a:gd name="connsiteX7" fmla="*/ 828000 w 1656000"/>
                <a:gd name="connsiteY7" fmla="*/ 1656000 h 1656000"/>
                <a:gd name="connsiteX8" fmla="*/ 0 w 1656000"/>
                <a:gd name="connsiteY8" fmla="*/ 828000 h 1656000"/>
                <a:gd name="connsiteX9" fmla="*/ 828000 w 1656000"/>
                <a:gd name="connsiteY9" fmla="*/ 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000" h="1656000">
                  <a:moveTo>
                    <a:pt x="828000" y="342000"/>
                  </a:moveTo>
                  <a:cubicBezTo>
                    <a:pt x="559590" y="342000"/>
                    <a:pt x="342000" y="559590"/>
                    <a:pt x="342000" y="828000"/>
                  </a:cubicBezTo>
                  <a:cubicBezTo>
                    <a:pt x="342000" y="1096410"/>
                    <a:pt x="559590" y="1314000"/>
                    <a:pt x="828000" y="1314000"/>
                  </a:cubicBezTo>
                  <a:cubicBezTo>
                    <a:pt x="1096410" y="1314000"/>
                    <a:pt x="1314000" y="1096410"/>
                    <a:pt x="1314000" y="828000"/>
                  </a:cubicBezTo>
                  <a:cubicBezTo>
                    <a:pt x="1314000" y="559590"/>
                    <a:pt x="1096410" y="342000"/>
                    <a:pt x="828000" y="342000"/>
                  </a:cubicBezTo>
                  <a:close/>
                  <a:moveTo>
                    <a:pt x="828000" y="0"/>
                  </a:moveTo>
                  <a:cubicBezTo>
                    <a:pt x="1285292" y="0"/>
                    <a:pt x="1656000" y="370708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370708" y="1656000"/>
                    <a:pt x="0" y="1285292"/>
                    <a:pt x="0" y="828000"/>
                  </a:cubicBezTo>
                  <a:cubicBezTo>
                    <a:pt x="0" y="370708"/>
                    <a:pt x="370708" y="0"/>
                    <a:pt x="828000" y="0"/>
                  </a:cubicBezTo>
                  <a:close/>
                </a:path>
              </a:pathLst>
            </a:custGeom>
            <a:solidFill>
              <a:srgbClr val="A9A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E3010A8-0AF7-E9C8-2772-73CBEF48E3E8}"/>
                </a:ext>
              </a:extLst>
            </p:cNvPr>
            <p:cNvSpPr>
              <a:spLocks noChangeAspect="1"/>
            </p:cNvSpPr>
            <p:nvPr/>
          </p:nvSpPr>
          <p:spPr>
            <a:xfrm rot="13500000" flipH="1">
              <a:off x="784323" y="-1133280"/>
              <a:ext cx="1949709" cy="3016715"/>
            </a:xfrm>
            <a:custGeom>
              <a:avLst/>
              <a:gdLst>
                <a:gd name="connsiteX0" fmla="*/ 0 w 1949709"/>
                <a:gd name="connsiteY0" fmla="*/ 1067006 h 3016715"/>
                <a:gd name="connsiteX1" fmla="*/ 1949709 w 1949709"/>
                <a:gd name="connsiteY1" fmla="*/ 3016715 h 3016715"/>
                <a:gd name="connsiteX2" fmla="*/ 1949705 w 1949709"/>
                <a:gd name="connsiteY2" fmla="*/ 2318400 h 3016715"/>
                <a:gd name="connsiteX3" fmla="*/ 1949376 w 1949709"/>
                <a:gd name="connsiteY3" fmla="*/ 0 h 3016715"/>
                <a:gd name="connsiteX4" fmla="*/ 27122 w 1949709"/>
                <a:gd name="connsiteY4" fmla="*/ 1022353 h 301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709" h="3016715">
                  <a:moveTo>
                    <a:pt x="0" y="1067006"/>
                  </a:moveTo>
                  <a:lnTo>
                    <a:pt x="1949709" y="3016715"/>
                  </a:lnTo>
                  <a:lnTo>
                    <a:pt x="1949705" y="2318400"/>
                  </a:lnTo>
                  <a:cubicBezTo>
                    <a:pt x="1949595" y="1545600"/>
                    <a:pt x="1949486" y="772800"/>
                    <a:pt x="1949376" y="0"/>
                  </a:cubicBezTo>
                  <a:cubicBezTo>
                    <a:pt x="1149154" y="114"/>
                    <a:pt x="443676" y="405638"/>
                    <a:pt x="27122" y="1022353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879FFBB-1455-FCEE-35A9-E90D56A261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6115" y="5056896"/>
              <a:ext cx="2256396" cy="1801104"/>
            </a:xfrm>
            <a:custGeom>
              <a:avLst/>
              <a:gdLst>
                <a:gd name="connsiteX0" fmla="*/ 2256140 w 2256396"/>
                <a:gd name="connsiteY0" fmla="*/ 0 h 1801104"/>
                <a:gd name="connsiteX1" fmla="*/ 2256396 w 2256396"/>
                <a:gd name="connsiteY1" fmla="*/ 1801104 h 1801104"/>
                <a:gd name="connsiteX2" fmla="*/ 0 w 2256396"/>
                <a:gd name="connsiteY2" fmla="*/ 1801104 h 1801104"/>
                <a:gd name="connsiteX3" fmla="*/ 12800 w 2256396"/>
                <a:gd name="connsiteY3" fmla="*/ 1734296 h 1801104"/>
                <a:gd name="connsiteX4" fmla="*/ 244089 w 2256396"/>
                <a:gd name="connsiteY4" fmla="*/ 1167181 h 1801104"/>
                <a:gd name="connsiteX5" fmla="*/ 2256140 w 2256396"/>
                <a:gd name="connsiteY5" fmla="*/ 0 h 180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6396" h="1801104">
                  <a:moveTo>
                    <a:pt x="2256140" y="0"/>
                  </a:moveTo>
                  <a:lnTo>
                    <a:pt x="2256396" y="1801104"/>
                  </a:lnTo>
                  <a:lnTo>
                    <a:pt x="0" y="1801104"/>
                  </a:lnTo>
                  <a:lnTo>
                    <a:pt x="12800" y="1734296"/>
                  </a:lnTo>
                  <a:cubicBezTo>
                    <a:pt x="63787" y="1538399"/>
                    <a:pt x="140873" y="1347608"/>
                    <a:pt x="244089" y="1167181"/>
                  </a:cubicBezTo>
                  <a:cubicBezTo>
                    <a:pt x="656955" y="445474"/>
                    <a:pt x="1424683" y="118"/>
                    <a:pt x="2256140" y="0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40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641739-CF72-989A-13C9-C95BDEB08E05}"/>
              </a:ext>
            </a:extLst>
          </p:cNvPr>
          <p:cNvGrpSpPr/>
          <p:nvPr/>
        </p:nvGrpSpPr>
        <p:grpSpPr>
          <a:xfrm>
            <a:off x="0" y="3429000"/>
            <a:ext cx="2344522" cy="3429000"/>
            <a:chOff x="0" y="3429000"/>
            <a:chExt cx="2344522" cy="3429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FB2467-3025-2EAE-69BB-1917FEF860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7499" y="5840976"/>
              <a:ext cx="1017023" cy="1017024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6555CA-8A42-C3EB-6761-79CF7D96B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840977"/>
              <a:ext cx="1017024" cy="1017023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D2A0CE-DB5E-6EEF-9B44-81C4AA2684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4528930"/>
              <a:ext cx="1017023" cy="1017024"/>
            </a:xfrm>
            <a:prstGeom prst="rect">
              <a:avLst/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8B0A68-917A-359B-78F5-2F3C61FADC76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1320082" y="4527429"/>
              <a:ext cx="1018267" cy="1018268"/>
              <a:chOff x="3700537" y="3483937"/>
              <a:chExt cx="1656000" cy="165600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61B7A0C-814F-D73C-6CBC-6B13B21D74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00537" y="3483937"/>
                <a:ext cx="1656000" cy="1656000"/>
              </a:xfrm>
              <a:custGeom>
                <a:avLst/>
                <a:gdLst>
                  <a:gd name="connsiteX0" fmla="*/ 0 w 1548000"/>
                  <a:gd name="connsiteY0" fmla="*/ 0 h 1548000"/>
                  <a:gd name="connsiteX1" fmla="*/ 360040 w 1548000"/>
                  <a:gd name="connsiteY1" fmla="*/ 0 h 1548000"/>
                  <a:gd name="connsiteX2" fmla="*/ 360040 w 1548000"/>
                  <a:gd name="connsiteY2" fmla="*/ 1187960 h 1548000"/>
                  <a:gd name="connsiteX3" fmla="*/ 1548000 w 1548000"/>
                  <a:gd name="connsiteY3" fmla="*/ 1187960 h 1548000"/>
                  <a:gd name="connsiteX4" fmla="*/ 1548000 w 1548000"/>
                  <a:gd name="connsiteY4" fmla="*/ 1548000 h 1548000"/>
                  <a:gd name="connsiteX5" fmla="*/ 360040 w 1548000"/>
                  <a:gd name="connsiteY5" fmla="*/ 1548000 h 1548000"/>
                  <a:gd name="connsiteX6" fmla="*/ 0 w 1548000"/>
                  <a:gd name="connsiteY6" fmla="*/ 1548000 h 1548000"/>
                  <a:gd name="connsiteX7" fmla="*/ 0 w 1548000"/>
                  <a:gd name="connsiteY7" fmla="*/ 1187960 h 154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000" h="1548000">
                    <a:moveTo>
                      <a:pt x="0" y="0"/>
                    </a:moveTo>
                    <a:lnTo>
                      <a:pt x="360040" y="0"/>
                    </a:lnTo>
                    <a:lnTo>
                      <a:pt x="360040" y="1187960"/>
                    </a:lnTo>
                    <a:lnTo>
                      <a:pt x="1548000" y="1187960"/>
                    </a:lnTo>
                    <a:lnTo>
                      <a:pt x="1548000" y="1548000"/>
                    </a:lnTo>
                    <a:lnTo>
                      <a:pt x="360040" y="1548000"/>
                    </a:lnTo>
                    <a:lnTo>
                      <a:pt x="0" y="1548000"/>
                    </a:lnTo>
                    <a:lnTo>
                      <a:pt x="0" y="1187960"/>
                    </a:lnTo>
                    <a:close/>
                  </a:path>
                </a:pathLst>
              </a:custGeom>
              <a:solidFill>
                <a:srgbClr val="F59B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2967B4A-E83F-D980-28B4-2F2C40279B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226276" y="3750198"/>
                <a:ext cx="864000" cy="86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CAD6AB7-A226-26DE-38AB-839DEF2BD9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9815" y="3429000"/>
              <a:ext cx="1018800" cy="1018800"/>
            </a:xfrm>
            <a:custGeom>
              <a:avLst/>
              <a:gdLst>
                <a:gd name="connsiteX0" fmla="*/ 828000 w 1656000"/>
                <a:gd name="connsiteY0" fmla="*/ 342000 h 1656000"/>
                <a:gd name="connsiteX1" fmla="*/ 342000 w 1656000"/>
                <a:gd name="connsiteY1" fmla="*/ 828000 h 1656000"/>
                <a:gd name="connsiteX2" fmla="*/ 828000 w 1656000"/>
                <a:gd name="connsiteY2" fmla="*/ 1314000 h 1656000"/>
                <a:gd name="connsiteX3" fmla="*/ 1314000 w 1656000"/>
                <a:gd name="connsiteY3" fmla="*/ 828000 h 1656000"/>
                <a:gd name="connsiteX4" fmla="*/ 828000 w 1656000"/>
                <a:gd name="connsiteY4" fmla="*/ 342000 h 1656000"/>
                <a:gd name="connsiteX5" fmla="*/ 828000 w 1656000"/>
                <a:gd name="connsiteY5" fmla="*/ 0 h 1656000"/>
                <a:gd name="connsiteX6" fmla="*/ 1656000 w 1656000"/>
                <a:gd name="connsiteY6" fmla="*/ 828000 h 1656000"/>
                <a:gd name="connsiteX7" fmla="*/ 828000 w 1656000"/>
                <a:gd name="connsiteY7" fmla="*/ 1656000 h 1656000"/>
                <a:gd name="connsiteX8" fmla="*/ 0 w 1656000"/>
                <a:gd name="connsiteY8" fmla="*/ 828000 h 1656000"/>
                <a:gd name="connsiteX9" fmla="*/ 828000 w 1656000"/>
                <a:gd name="connsiteY9" fmla="*/ 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000" h="1656000">
                  <a:moveTo>
                    <a:pt x="828000" y="342000"/>
                  </a:moveTo>
                  <a:cubicBezTo>
                    <a:pt x="559590" y="342000"/>
                    <a:pt x="342000" y="559590"/>
                    <a:pt x="342000" y="828000"/>
                  </a:cubicBezTo>
                  <a:cubicBezTo>
                    <a:pt x="342000" y="1096410"/>
                    <a:pt x="559590" y="1314000"/>
                    <a:pt x="828000" y="1314000"/>
                  </a:cubicBezTo>
                  <a:cubicBezTo>
                    <a:pt x="1096410" y="1314000"/>
                    <a:pt x="1314000" y="1096410"/>
                    <a:pt x="1314000" y="828000"/>
                  </a:cubicBezTo>
                  <a:cubicBezTo>
                    <a:pt x="1314000" y="559590"/>
                    <a:pt x="1096410" y="342000"/>
                    <a:pt x="828000" y="342000"/>
                  </a:cubicBezTo>
                  <a:close/>
                  <a:moveTo>
                    <a:pt x="828000" y="0"/>
                  </a:moveTo>
                  <a:cubicBezTo>
                    <a:pt x="1285292" y="0"/>
                    <a:pt x="1656000" y="370708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370708" y="1656000"/>
                    <a:pt x="0" y="1285292"/>
                    <a:pt x="0" y="828000"/>
                  </a:cubicBezTo>
                  <a:cubicBezTo>
                    <a:pt x="0" y="370708"/>
                    <a:pt x="370708" y="0"/>
                    <a:pt x="828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8BBE6C-2DDB-0A1A-FDDA-6D51A02C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1006429"/>
          </a:xfrm>
        </p:spPr>
        <p:txBody>
          <a:bodyPr/>
          <a:lstStyle/>
          <a:p>
            <a:r>
              <a:rPr lang="pl-PL" dirty="0"/>
              <a:t>Úvod kapitoly 0</a:t>
            </a:r>
            <a:r>
              <a:rPr lang="en-US" dirty="0"/>
              <a:t>2</a:t>
            </a:r>
            <a:r>
              <a:rPr lang="pl-PL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cs-CZ" b="1" dirty="0" err="1"/>
              <a:t>Duis</a:t>
            </a:r>
            <a:r>
              <a:rPr lang="cs-CZ" b="1" dirty="0"/>
              <a:t> autem vel </a:t>
            </a:r>
            <a:r>
              <a:rPr lang="cs-CZ" b="1" dirty="0" err="1"/>
              <a:t>eum</a:t>
            </a:r>
            <a:r>
              <a:rPr lang="cs-CZ" b="1" dirty="0"/>
              <a:t> </a:t>
            </a:r>
            <a:r>
              <a:rPr lang="cs-CZ" b="1" dirty="0" err="1"/>
              <a:t>iriure</a:t>
            </a:r>
            <a:r>
              <a:rPr lang="cs-CZ" b="1" dirty="0"/>
              <a:t> </a:t>
            </a:r>
            <a:r>
              <a:rPr lang="cs-CZ" b="1" dirty="0" err="1"/>
              <a:t>dolor</a:t>
            </a:r>
            <a:r>
              <a:rPr lang="cs-CZ" b="1" dirty="0"/>
              <a:t> in </a:t>
            </a:r>
            <a:r>
              <a:rPr lang="cs-CZ" b="1" dirty="0" err="1"/>
              <a:t>hendrerit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901BE-BDC7-B2B2-D10A-E29B5DD8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276872"/>
            <a:ext cx="4680000" cy="923330"/>
          </a:xfrm>
        </p:spPr>
        <p:txBody>
          <a:bodyPr/>
          <a:lstStyle/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28ECA-E70D-12DE-F222-684816FB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5CD39-65ED-F195-D700-FBF2348E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9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EBBB4-91B3-6D63-E44C-DB8A8B45F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4632037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cs-CZ" dirty="0">
                <a:solidFill>
                  <a:srgbClr val="006FAD"/>
                </a:solidFill>
              </a:rPr>
              <a:t>Ut </a:t>
            </a:r>
            <a:r>
              <a:rPr lang="cs-CZ" dirty="0" err="1">
                <a:solidFill>
                  <a:srgbClr val="006FAD"/>
                </a:solidFill>
              </a:rPr>
              <a:t>wisi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enim</a:t>
            </a:r>
            <a:r>
              <a:rPr lang="cs-CZ" dirty="0">
                <a:solidFill>
                  <a:srgbClr val="006FAD"/>
                </a:solidFill>
              </a:rPr>
              <a:t> ad minim </a:t>
            </a:r>
            <a:r>
              <a:rPr lang="cs-CZ" dirty="0" err="1">
                <a:solidFill>
                  <a:srgbClr val="006FAD"/>
                </a:solidFill>
              </a:rPr>
              <a:t>veniam</a:t>
            </a:r>
            <a:r>
              <a:rPr lang="cs-CZ" dirty="0">
                <a:solidFill>
                  <a:srgbClr val="006FAD"/>
                </a:solidFill>
              </a:rPr>
              <a:t>, </a:t>
            </a:r>
            <a:r>
              <a:rPr lang="cs-CZ" dirty="0" err="1">
                <a:solidFill>
                  <a:srgbClr val="006FAD"/>
                </a:solidFill>
              </a:rPr>
              <a:t>quis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nostrud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exerci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tation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ullamcorper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suscipit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lobortis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nisl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aliquip</a:t>
            </a:r>
            <a:r>
              <a:rPr lang="cs-CZ" dirty="0">
                <a:solidFill>
                  <a:srgbClr val="006FAD"/>
                </a:solidFill>
              </a:rPr>
              <a:t> ex </a:t>
            </a:r>
            <a:r>
              <a:rPr lang="cs-CZ" dirty="0" err="1">
                <a:solidFill>
                  <a:srgbClr val="006FAD"/>
                </a:solidFill>
              </a:rPr>
              <a:t>ea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commodo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consequat</a:t>
            </a:r>
            <a:r>
              <a:rPr lang="cs-CZ" dirty="0">
                <a:solidFill>
                  <a:srgbClr val="006FAD"/>
                </a:solidFill>
              </a:rPr>
              <a:t>.</a:t>
            </a:r>
            <a:endParaRPr lang="en-US" dirty="0">
              <a:solidFill>
                <a:srgbClr val="006FAD"/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endParaRPr lang="en-US" dirty="0"/>
          </a:p>
          <a:p>
            <a:pPr algn="just"/>
            <a:endParaRPr lang="en-US" dirty="0">
              <a:solidFill>
                <a:srgbClr val="006FAD"/>
              </a:solidFill>
            </a:endParaRPr>
          </a:p>
          <a:p>
            <a:pPr algn="just"/>
            <a:r>
              <a:rPr lang="cs-CZ" dirty="0" err="1">
                <a:solidFill>
                  <a:srgbClr val="006FAD"/>
                </a:solidFill>
              </a:rPr>
              <a:t>Duis</a:t>
            </a:r>
            <a:r>
              <a:rPr lang="cs-CZ" dirty="0">
                <a:solidFill>
                  <a:srgbClr val="006FAD"/>
                </a:solidFill>
              </a:rPr>
              <a:t> autem vel </a:t>
            </a:r>
            <a:r>
              <a:rPr lang="cs-CZ" dirty="0" err="1">
                <a:solidFill>
                  <a:srgbClr val="006FAD"/>
                </a:solidFill>
              </a:rPr>
              <a:t>eum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iriure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</a:t>
            </a:r>
            <a:r>
              <a:rPr lang="cs-CZ" dirty="0">
                <a:solidFill>
                  <a:srgbClr val="006FAD"/>
                </a:solidFill>
              </a:rPr>
              <a:t> in </a:t>
            </a:r>
            <a:r>
              <a:rPr lang="cs-CZ" dirty="0" err="1">
                <a:solidFill>
                  <a:srgbClr val="006FAD"/>
                </a:solidFill>
              </a:rPr>
              <a:t>hendrerit</a:t>
            </a:r>
            <a:r>
              <a:rPr lang="cs-CZ" dirty="0">
                <a:solidFill>
                  <a:srgbClr val="006FAD"/>
                </a:solidFill>
              </a:rPr>
              <a:t> in </a:t>
            </a:r>
            <a:r>
              <a:rPr lang="cs-CZ" dirty="0" err="1">
                <a:solidFill>
                  <a:srgbClr val="006FAD"/>
                </a:solidFill>
              </a:rPr>
              <a:t>vulputate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velit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esse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molestie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consequat</a:t>
            </a:r>
            <a:r>
              <a:rPr lang="cs-CZ" dirty="0">
                <a:solidFill>
                  <a:srgbClr val="006FAD"/>
                </a:solidFill>
              </a:rPr>
              <a:t>, vel </a:t>
            </a:r>
            <a:r>
              <a:rPr lang="cs-CZ" dirty="0" err="1">
                <a:solidFill>
                  <a:srgbClr val="006FAD"/>
                </a:solidFill>
              </a:rPr>
              <a:t>illum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eu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feugiat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nulla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facilisis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at</a:t>
            </a:r>
            <a:r>
              <a:rPr lang="cs-CZ" dirty="0">
                <a:solidFill>
                  <a:srgbClr val="006FAD"/>
                </a:solidFill>
              </a:rPr>
              <a:t> vero </a:t>
            </a:r>
            <a:r>
              <a:rPr lang="cs-CZ" dirty="0" err="1">
                <a:solidFill>
                  <a:srgbClr val="006FAD"/>
                </a:solidFill>
              </a:rPr>
              <a:t>eros</a:t>
            </a:r>
            <a:r>
              <a:rPr lang="cs-CZ" dirty="0">
                <a:solidFill>
                  <a:srgbClr val="006FAD"/>
                </a:solidFill>
              </a:rPr>
              <a:t> et </a:t>
            </a:r>
            <a:r>
              <a:rPr lang="cs-CZ" dirty="0" err="1">
                <a:solidFill>
                  <a:srgbClr val="006FAD"/>
                </a:solidFill>
              </a:rPr>
              <a:t>accumsan</a:t>
            </a:r>
            <a:r>
              <a:rPr lang="cs-CZ" dirty="0">
                <a:solidFill>
                  <a:srgbClr val="006FAD"/>
                </a:solidFill>
              </a:rPr>
              <a:t> et </a:t>
            </a:r>
            <a:r>
              <a:rPr lang="cs-CZ" dirty="0" err="1">
                <a:solidFill>
                  <a:srgbClr val="006FAD"/>
                </a:solidFill>
              </a:rPr>
              <a:t>iusto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odio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dignissim</a:t>
            </a:r>
            <a:r>
              <a:rPr lang="cs-CZ" dirty="0">
                <a:solidFill>
                  <a:srgbClr val="006FAD"/>
                </a:solidFill>
              </a:rPr>
              <a:t> qui </a:t>
            </a:r>
            <a:r>
              <a:rPr lang="cs-CZ" dirty="0" err="1">
                <a:solidFill>
                  <a:srgbClr val="006FAD"/>
                </a:solidFill>
              </a:rPr>
              <a:t>blandit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praesent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luptatum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zzril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delenit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augue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duis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te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feugait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nulla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facilisi</a:t>
            </a:r>
            <a:r>
              <a:rPr lang="cs-CZ" dirty="0">
                <a:solidFill>
                  <a:srgbClr val="006FAD"/>
                </a:solidFill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45FE5C-755F-C95C-00EF-FFF481BE0891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F34EFF-294E-003A-E4F3-93215C5CF7F2}"/>
              </a:ext>
            </a:extLst>
          </p:cNvPr>
          <p:cNvSpPr>
            <a:spLocks noChangeAspect="1"/>
          </p:cNvSpPr>
          <p:nvPr/>
        </p:nvSpPr>
        <p:spPr>
          <a:xfrm rot="2700000">
            <a:off x="9896000" y="5909652"/>
            <a:ext cx="2268667" cy="1017022"/>
          </a:xfrm>
          <a:custGeom>
            <a:avLst/>
            <a:gdLst>
              <a:gd name="connsiteX0" fmla="*/ 0 w 2598702"/>
              <a:gd name="connsiteY0" fmla="*/ 0 h 1164974"/>
              <a:gd name="connsiteX1" fmla="*/ 2598702 w 2598702"/>
              <a:gd name="connsiteY1" fmla="*/ 0 h 1164974"/>
              <a:gd name="connsiteX2" fmla="*/ 1433728 w 2598702"/>
              <a:gd name="connsiteY2" fmla="*/ 1164974 h 1164974"/>
              <a:gd name="connsiteX3" fmla="*/ 0 w 2598702"/>
              <a:gd name="connsiteY3" fmla="*/ 1164974 h 11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702" h="1164974">
                <a:moveTo>
                  <a:pt x="0" y="0"/>
                </a:moveTo>
                <a:lnTo>
                  <a:pt x="2598702" y="0"/>
                </a:lnTo>
                <a:lnTo>
                  <a:pt x="1433728" y="1164974"/>
                </a:lnTo>
                <a:lnTo>
                  <a:pt x="0" y="116497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17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B8F41C8-DE5E-92F4-4A4E-9B3166690BCA}"/>
              </a:ext>
            </a:extLst>
          </p:cNvPr>
          <p:cNvGrpSpPr/>
          <p:nvPr/>
        </p:nvGrpSpPr>
        <p:grpSpPr>
          <a:xfrm>
            <a:off x="18862" y="4538652"/>
            <a:ext cx="4790012" cy="2387588"/>
            <a:chOff x="18862" y="4538652"/>
            <a:chExt cx="4790012" cy="23875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183247-3C92-2D1E-7797-4A5A19BA4303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932720" y="5466694"/>
              <a:ext cx="1017023" cy="1017023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5BDA43-67F1-EAEC-8E4F-BB1F914FF30A}"/>
                </a:ext>
              </a:extLst>
            </p:cNvPr>
            <p:cNvSpPr>
              <a:spLocks noChangeAspect="1"/>
            </p:cNvSpPr>
            <p:nvPr/>
          </p:nvSpPr>
          <p:spPr>
            <a:xfrm rot="18900000" flipH="1">
              <a:off x="18862" y="5909218"/>
              <a:ext cx="2268667" cy="1017022"/>
            </a:xfrm>
            <a:custGeom>
              <a:avLst/>
              <a:gdLst>
                <a:gd name="connsiteX0" fmla="*/ 0 w 2598702"/>
                <a:gd name="connsiteY0" fmla="*/ 0 h 1164974"/>
                <a:gd name="connsiteX1" fmla="*/ 2598702 w 2598702"/>
                <a:gd name="connsiteY1" fmla="*/ 0 h 1164974"/>
                <a:gd name="connsiteX2" fmla="*/ 1433728 w 2598702"/>
                <a:gd name="connsiteY2" fmla="*/ 1164974 h 1164974"/>
                <a:gd name="connsiteX3" fmla="*/ 0 w 2598702"/>
                <a:gd name="connsiteY3" fmla="*/ 1164974 h 116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702" h="1164974">
                  <a:moveTo>
                    <a:pt x="0" y="0"/>
                  </a:moveTo>
                  <a:lnTo>
                    <a:pt x="2598702" y="0"/>
                  </a:lnTo>
                  <a:lnTo>
                    <a:pt x="1433728" y="1164974"/>
                  </a:lnTo>
                  <a:lnTo>
                    <a:pt x="0" y="1164974"/>
                  </a:lnTo>
                  <a:close/>
                </a:path>
              </a:pathLst>
            </a:custGeom>
            <a:solidFill>
              <a:srgbClr val="A9A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89B2A3-5B59-3115-3EEB-1267AA8C0FF2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2003900" y="4538653"/>
              <a:ext cx="1018267" cy="1018266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33CAD0-40C2-20BF-C5F9-6219BDB8AC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607" y="4538652"/>
              <a:ext cx="1018267" cy="1018267"/>
            </a:xfrm>
            <a:custGeom>
              <a:avLst/>
              <a:gdLst>
                <a:gd name="connsiteX0" fmla="*/ 828000 w 1656000"/>
                <a:gd name="connsiteY0" fmla="*/ 342000 h 1656000"/>
                <a:gd name="connsiteX1" fmla="*/ 342000 w 1656000"/>
                <a:gd name="connsiteY1" fmla="*/ 828000 h 1656000"/>
                <a:gd name="connsiteX2" fmla="*/ 828000 w 1656000"/>
                <a:gd name="connsiteY2" fmla="*/ 1314000 h 1656000"/>
                <a:gd name="connsiteX3" fmla="*/ 1314000 w 1656000"/>
                <a:gd name="connsiteY3" fmla="*/ 828000 h 1656000"/>
                <a:gd name="connsiteX4" fmla="*/ 828000 w 1656000"/>
                <a:gd name="connsiteY4" fmla="*/ 342000 h 1656000"/>
                <a:gd name="connsiteX5" fmla="*/ 828000 w 1656000"/>
                <a:gd name="connsiteY5" fmla="*/ 0 h 1656000"/>
                <a:gd name="connsiteX6" fmla="*/ 1656000 w 1656000"/>
                <a:gd name="connsiteY6" fmla="*/ 828000 h 1656000"/>
                <a:gd name="connsiteX7" fmla="*/ 828000 w 1656000"/>
                <a:gd name="connsiteY7" fmla="*/ 1656000 h 1656000"/>
                <a:gd name="connsiteX8" fmla="*/ 0 w 1656000"/>
                <a:gd name="connsiteY8" fmla="*/ 828000 h 1656000"/>
                <a:gd name="connsiteX9" fmla="*/ 828000 w 1656000"/>
                <a:gd name="connsiteY9" fmla="*/ 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000" h="1656000">
                  <a:moveTo>
                    <a:pt x="828000" y="342000"/>
                  </a:moveTo>
                  <a:cubicBezTo>
                    <a:pt x="559590" y="342000"/>
                    <a:pt x="342000" y="559590"/>
                    <a:pt x="342000" y="828000"/>
                  </a:cubicBezTo>
                  <a:cubicBezTo>
                    <a:pt x="342000" y="1096410"/>
                    <a:pt x="559590" y="1314000"/>
                    <a:pt x="828000" y="1314000"/>
                  </a:cubicBezTo>
                  <a:cubicBezTo>
                    <a:pt x="1096410" y="1314000"/>
                    <a:pt x="1314000" y="1096410"/>
                    <a:pt x="1314000" y="828000"/>
                  </a:cubicBezTo>
                  <a:cubicBezTo>
                    <a:pt x="1314000" y="559590"/>
                    <a:pt x="1096410" y="342000"/>
                    <a:pt x="828000" y="342000"/>
                  </a:cubicBezTo>
                  <a:close/>
                  <a:moveTo>
                    <a:pt x="828000" y="0"/>
                  </a:moveTo>
                  <a:cubicBezTo>
                    <a:pt x="1285292" y="0"/>
                    <a:pt x="1656000" y="370708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370708" y="1656000"/>
                    <a:pt x="0" y="1285292"/>
                    <a:pt x="0" y="828000"/>
                  </a:cubicBezTo>
                  <a:cubicBezTo>
                    <a:pt x="0" y="370708"/>
                    <a:pt x="370708" y="0"/>
                    <a:pt x="828000" y="0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C2BAD1-FFF1-FD8B-E78A-BDBF36AD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  <a:noFill/>
        </p:spPr>
        <p:txBody>
          <a:bodyPr/>
          <a:lstStyle/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Univerzita Pala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kého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Olomouci  I 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Pedagogická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fakulta  I  Katedra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ústav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centrum,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další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informace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09E98F-C86D-28EE-F55E-03BB0166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10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C016D-2DC4-1B2F-826B-B612F0300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5432256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6FAD"/>
              </a:solidFill>
            </a:endParaRPr>
          </a:p>
          <a:p>
            <a:pPr algn="just"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614878-AADF-751B-AF9B-D670410B57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250068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BED0C1-1167-B359-08C3-6E929CB95ECE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77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BC190-4FA3-844E-7734-046BFF47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32B8-04ED-50D6-EE5A-D2D438E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11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86870-13C3-477D-36F9-6336AB00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349441"/>
            <a:ext cx="3132000" cy="1631216"/>
          </a:xfrm>
        </p:spPr>
        <p:txBody>
          <a:bodyPr/>
          <a:lstStyle/>
          <a:p>
            <a:pPr algn="just"/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6B1B9-87B5-92FF-9723-5DA95B63A0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49441"/>
            <a:ext cx="3132000" cy="2462213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90C65-0F01-C16B-6CA9-33A4E77A655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49441"/>
            <a:ext cx="3132000" cy="2462213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17D159-AFA9-C05A-4B35-FBD4E36B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1089529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6D9A7-9DD8-7347-88B1-875DF8A4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097286"/>
            <a:ext cx="5016000" cy="1200329"/>
          </a:xfrm>
        </p:spPr>
        <p:txBody>
          <a:bodyPr>
            <a:spAutoFit/>
          </a:bodyPr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endParaRPr lang="cs-CZ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F3EA1A-4702-C2F4-1529-91CFE45262B3}"/>
              </a:ext>
            </a:extLst>
          </p:cNvPr>
          <p:cNvGrpSpPr/>
          <p:nvPr/>
        </p:nvGrpSpPr>
        <p:grpSpPr>
          <a:xfrm>
            <a:off x="6240016" y="-1028451"/>
            <a:ext cx="5956192" cy="4089229"/>
            <a:chOff x="6240016" y="-1028451"/>
            <a:chExt cx="5956192" cy="408922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79BFDCE-409F-32F4-D684-C84D0DDBB4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7040" y="1035398"/>
              <a:ext cx="1017024" cy="1017022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5" name="Partial Circle 24">
              <a:extLst>
                <a:ext uri="{FF2B5EF4-FFF2-40B4-BE49-F238E27FC236}">
                  <a16:creationId xmlns:a16="http://schemas.microsoft.com/office/drawing/2014/main" id="{B8C72C97-79EC-8221-7080-13CB03228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0378" y="-1028451"/>
              <a:ext cx="2056899" cy="2056902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4BB6FB0-DCB7-645F-CCC7-19179202F3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0016" y="2043755"/>
              <a:ext cx="1017024" cy="1017023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F8BAD53-7FFD-03D9-B746-9DE40A3D764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571568" y="1040820"/>
              <a:ext cx="1011600" cy="1011600"/>
            </a:xfrm>
            <a:custGeom>
              <a:avLst/>
              <a:gdLst>
                <a:gd name="connsiteX0" fmla="*/ 828000 w 1656000"/>
                <a:gd name="connsiteY0" fmla="*/ 342000 h 1656000"/>
                <a:gd name="connsiteX1" fmla="*/ 342000 w 1656000"/>
                <a:gd name="connsiteY1" fmla="*/ 828000 h 1656000"/>
                <a:gd name="connsiteX2" fmla="*/ 828000 w 1656000"/>
                <a:gd name="connsiteY2" fmla="*/ 1314000 h 1656000"/>
                <a:gd name="connsiteX3" fmla="*/ 1314000 w 1656000"/>
                <a:gd name="connsiteY3" fmla="*/ 828000 h 1656000"/>
                <a:gd name="connsiteX4" fmla="*/ 828000 w 1656000"/>
                <a:gd name="connsiteY4" fmla="*/ 342000 h 1656000"/>
                <a:gd name="connsiteX5" fmla="*/ 828000 w 1656000"/>
                <a:gd name="connsiteY5" fmla="*/ 0 h 1656000"/>
                <a:gd name="connsiteX6" fmla="*/ 1656000 w 1656000"/>
                <a:gd name="connsiteY6" fmla="*/ 828000 h 1656000"/>
                <a:gd name="connsiteX7" fmla="*/ 828000 w 1656000"/>
                <a:gd name="connsiteY7" fmla="*/ 1656000 h 1656000"/>
                <a:gd name="connsiteX8" fmla="*/ 0 w 1656000"/>
                <a:gd name="connsiteY8" fmla="*/ 828000 h 1656000"/>
                <a:gd name="connsiteX9" fmla="*/ 828000 w 1656000"/>
                <a:gd name="connsiteY9" fmla="*/ 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000" h="1656000">
                  <a:moveTo>
                    <a:pt x="828000" y="342000"/>
                  </a:moveTo>
                  <a:cubicBezTo>
                    <a:pt x="559590" y="342000"/>
                    <a:pt x="342000" y="559590"/>
                    <a:pt x="342000" y="828000"/>
                  </a:cubicBezTo>
                  <a:cubicBezTo>
                    <a:pt x="342000" y="1096410"/>
                    <a:pt x="559590" y="1314000"/>
                    <a:pt x="828000" y="1314000"/>
                  </a:cubicBezTo>
                  <a:cubicBezTo>
                    <a:pt x="1096410" y="1314000"/>
                    <a:pt x="1314000" y="1096410"/>
                    <a:pt x="1314000" y="828000"/>
                  </a:cubicBezTo>
                  <a:cubicBezTo>
                    <a:pt x="1314000" y="559590"/>
                    <a:pt x="1096410" y="342000"/>
                    <a:pt x="828000" y="342000"/>
                  </a:cubicBezTo>
                  <a:close/>
                  <a:moveTo>
                    <a:pt x="828000" y="0"/>
                  </a:moveTo>
                  <a:cubicBezTo>
                    <a:pt x="1285292" y="0"/>
                    <a:pt x="1656000" y="370708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370708" y="1656000"/>
                    <a:pt x="0" y="1285292"/>
                    <a:pt x="0" y="828000"/>
                  </a:cubicBezTo>
                  <a:cubicBezTo>
                    <a:pt x="0" y="370708"/>
                    <a:pt x="370708" y="0"/>
                    <a:pt x="828000" y="0"/>
                  </a:cubicBezTo>
                  <a:close/>
                </a:path>
              </a:pathLst>
            </a:custGeom>
            <a:solidFill>
              <a:srgbClr val="A9A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BEF306E-4257-5326-2352-8CD13527868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851686" y="1035395"/>
              <a:ext cx="1017023" cy="1017024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047B8DA-0074-D8F0-499A-F0C749E47FE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179184" y="1035395"/>
              <a:ext cx="1017024" cy="1017023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88649938-B6B2-E208-6BEB-58B886A16784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75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1C26C34-987D-7609-C6CC-DA6D4569E3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1" r="17604"/>
          <a:stretch/>
        </p:blipFill>
        <p:spPr>
          <a:xfrm>
            <a:off x="0" y="0"/>
            <a:ext cx="7092000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E8B1F-C158-9816-6E9A-5DBC169A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BE98B-038A-0013-8BBE-4E605B6F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12</a:t>
            </a:fld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524A82-823B-5C85-A72F-FDA1083EF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761745"/>
            <a:ext cx="3132000" cy="203132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r>
              <a:rPr lang="en-US" dirty="0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6718FC-9250-71F1-6DF7-A9F34D8A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2509505"/>
            <a:ext cx="3132000" cy="757130"/>
          </a:xfrm>
        </p:spPr>
        <p:txBody>
          <a:bodyPr>
            <a:spAutoFit/>
          </a:bodyPr>
          <a:lstStyle/>
          <a:p>
            <a:r>
              <a:rPr lang="cs-CZ" b="1" dirty="0" err="1"/>
              <a:t>Duis</a:t>
            </a:r>
            <a:r>
              <a:rPr lang="cs-CZ" b="1" dirty="0"/>
              <a:t> autem vel </a:t>
            </a:r>
            <a:r>
              <a:rPr lang="cs-CZ" b="1" dirty="0" err="1"/>
              <a:t>eum</a:t>
            </a:r>
            <a:r>
              <a:rPr lang="cs-CZ" b="1" dirty="0"/>
              <a:t> </a:t>
            </a:r>
            <a:r>
              <a:rPr lang="cs-CZ" b="1" dirty="0" err="1"/>
              <a:t>iriure</a:t>
            </a:r>
            <a:r>
              <a:rPr lang="cs-CZ" b="1" dirty="0"/>
              <a:t> </a:t>
            </a:r>
            <a:r>
              <a:rPr lang="cs-CZ" b="1" dirty="0" err="1"/>
              <a:t>dolor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900028-9575-46EF-53BA-E0BAF8A90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3275692"/>
            <a:ext cx="3132000" cy="369332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4F0B6B-79A6-B240-81F3-3CA1D0786E78}"/>
              </a:ext>
            </a:extLst>
          </p:cNvPr>
          <p:cNvSpPr/>
          <p:nvPr/>
        </p:nvSpPr>
        <p:spPr>
          <a:xfrm rot="5400000">
            <a:off x="6384160" y="5490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68B66D-3BF6-3727-962E-0CDF07EDCF27}"/>
              </a:ext>
            </a:extLst>
          </p:cNvPr>
          <p:cNvGrpSpPr/>
          <p:nvPr/>
        </p:nvGrpSpPr>
        <p:grpSpPr>
          <a:xfrm>
            <a:off x="8848849" y="0"/>
            <a:ext cx="3343151" cy="2052420"/>
            <a:chOff x="8848849" y="0"/>
            <a:chExt cx="3343151" cy="205242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21A47E-9BD1-DA05-675F-58727DCE0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8849" y="1040820"/>
              <a:ext cx="1011600" cy="1011600"/>
            </a:xfrm>
            <a:custGeom>
              <a:avLst/>
              <a:gdLst>
                <a:gd name="connsiteX0" fmla="*/ 828000 w 1656000"/>
                <a:gd name="connsiteY0" fmla="*/ 342000 h 1656000"/>
                <a:gd name="connsiteX1" fmla="*/ 342000 w 1656000"/>
                <a:gd name="connsiteY1" fmla="*/ 828000 h 1656000"/>
                <a:gd name="connsiteX2" fmla="*/ 828000 w 1656000"/>
                <a:gd name="connsiteY2" fmla="*/ 1314000 h 1656000"/>
                <a:gd name="connsiteX3" fmla="*/ 1314000 w 1656000"/>
                <a:gd name="connsiteY3" fmla="*/ 828000 h 1656000"/>
                <a:gd name="connsiteX4" fmla="*/ 828000 w 1656000"/>
                <a:gd name="connsiteY4" fmla="*/ 342000 h 1656000"/>
                <a:gd name="connsiteX5" fmla="*/ 828000 w 1656000"/>
                <a:gd name="connsiteY5" fmla="*/ 0 h 1656000"/>
                <a:gd name="connsiteX6" fmla="*/ 1656000 w 1656000"/>
                <a:gd name="connsiteY6" fmla="*/ 828000 h 1656000"/>
                <a:gd name="connsiteX7" fmla="*/ 828000 w 1656000"/>
                <a:gd name="connsiteY7" fmla="*/ 1656000 h 1656000"/>
                <a:gd name="connsiteX8" fmla="*/ 0 w 1656000"/>
                <a:gd name="connsiteY8" fmla="*/ 828000 h 1656000"/>
                <a:gd name="connsiteX9" fmla="*/ 828000 w 1656000"/>
                <a:gd name="connsiteY9" fmla="*/ 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000" h="1656000">
                  <a:moveTo>
                    <a:pt x="828000" y="342000"/>
                  </a:moveTo>
                  <a:cubicBezTo>
                    <a:pt x="559590" y="342000"/>
                    <a:pt x="342000" y="559590"/>
                    <a:pt x="342000" y="828000"/>
                  </a:cubicBezTo>
                  <a:cubicBezTo>
                    <a:pt x="342000" y="1096410"/>
                    <a:pt x="559590" y="1314000"/>
                    <a:pt x="828000" y="1314000"/>
                  </a:cubicBezTo>
                  <a:cubicBezTo>
                    <a:pt x="1096410" y="1314000"/>
                    <a:pt x="1314000" y="1096410"/>
                    <a:pt x="1314000" y="828000"/>
                  </a:cubicBezTo>
                  <a:cubicBezTo>
                    <a:pt x="1314000" y="559590"/>
                    <a:pt x="1096410" y="342000"/>
                    <a:pt x="828000" y="342000"/>
                  </a:cubicBezTo>
                  <a:close/>
                  <a:moveTo>
                    <a:pt x="828000" y="0"/>
                  </a:moveTo>
                  <a:cubicBezTo>
                    <a:pt x="1285292" y="0"/>
                    <a:pt x="1656000" y="370708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370708" y="1656000"/>
                    <a:pt x="0" y="1285292"/>
                    <a:pt x="0" y="828000"/>
                  </a:cubicBezTo>
                  <a:cubicBezTo>
                    <a:pt x="0" y="370708"/>
                    <a:pt x="370708" y="0"/>
                    <a:pt x="828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6E7A62-AA6A-AC77-95D9-F0BDF3B6C73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157953" y="1017024"/>
              <a:ext cx="1017024" cy="1017022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1312F8-CA2B-CDCD-2CB7-8BF7606C4CE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174977" y="0"/>
              <a:ext cx="1017023" cy="1017024"/>
            </a:xfrm>
            <a:prstGeom prst="rect">
              <a:avLst/>
            </a:prstGeom>
            <a:solidFill>
              <a:srgbClr val="A9A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6D7384-5E57-F93B-8B83-6F635F104ABA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6090882" y="-69141"/>
            <a:ext cx="2268667" cy="1017022"/>
          </a:xfrm>
          <a:custGeom>
            <a:avLst/>
            <a:gdLst>
              <a:gd name="connsiteX0" fmla="*/ 0 w 2598702"/>
              <a:gd name="connsiteY0" fmla="*/ 0 h 1164974"/>
              <a:gd name="connsiteX1" fmla="*/ 2598702 w 2598702"/>
              <a:gd name="connsiteY1" fmla="*/ 0 h 1164974"/>
              <a:gd name="connsiteX2" fmla="*/ 1433728 w 2598702"/>
              <a:gd name="connsiteY2" fmla="*/ 1164974 h 1164974"/>
              <a:gd name="connsiteX3" fmla="*/ 0 w 2598702"/>
              <a:gd name="connsiteY3" fmla="*/ 1164974 h 11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702" h="1164974">
                <a:moveTo>
                  <a:pt x="0" y="0"/>
                </a:moveTo>
                <a:lnTo>
                  <a:pt x="2598702" y="0"/>
                </a:lnTo>
                <a:lnTo>
                  <a:pt x="1433728" y="1164974"/>
                </a:lnTo>
                <a:lnTo>
                  <a:pt x="0" y="1164974"/>
                </a:ln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98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987688C-E421-EEC3-EC8C-7DBBA1F3E0BB}"/>
              </a:ext>
            </a:extLst>
          </p:cNvPr>
          <p:cNvGrpSpPr/>
          <p:nvPr/>
        </p:nvGrpSpPr>
        <p:grpSpPr>
          <a:xfrm>
            <a:off x="-705753" y="266994"/>
            <a:ext cx="6138690" cy="6592250"/>
            <a:chOff x="-705753" y="266994"/>
            <a:chExt cx="6138690" cy="65922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09F9FAB-633C-4CCB-53A5-EB0F83B6A0DD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2566" y="5840976"/>
              <a:ext cx="1017024" cy="1017023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32E0AEA-A8E6-08AF-047E-EF941F2E41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356" y="4536416"/>
              <a:ext cx="1017024" cy="1017022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FC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0EED74C-63AA-B1D5-9429-E3C56528BCF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326775" y="2637730"/>
              <a:ext cx="1017024" cy="1017022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CD5FCE4-191B-AE4F-C4AE-A7D49B3BAFA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269778" y="3580732"/>
              <a:ext cx="1017024" cy="1017023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6F3532A-9143-BDB9-3347-0D062F0696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9296" y="1701034"/>
              <a:ext cx="1018800" cy="1018800"/>
            </a:xfrm>
            <a:custGeom>
              <a:avLst/>
              <a:gdLst>
                <a:gd name="connsiteX0" fmla="*/ 828000 w 1656000"/>
                <a:gd name="connsiteY0" fmla="*/ 342000 h 1656000"/>
                <a:gd name="connsiteX1" fmla="*/ 342000 w 1656000"/>
                <a:gd name="connsiteY1" fmla="*/ 828000 h 1656000"/>
                <a:gd name="connsiteX2" fmla="*/ 828000 w 1656000"/>
                <a:gd name="connsiteY2" fmla="*/ 1314000 h 1656000"/>
                <a:gd name="connsiteX3" fmla="*/ 1314000 w 1656000"/>
                <a:gd name="connsiteY3" fmla="*/ 828000 h 1656000"/>
                <a:gd name="connsiteX4" fmla="*/ 828000 w 1656000"/>
                <a:gd name="connsiteY4" fmla="*/ 342000 h 1656000"/>
                <a:gd name="connsiteX5" fmla="*/ 828000 w 1656000"/>
                <a:gd name="connsiteY5" fmla="*/ 0 h 1656000"/>
                <a:gd name="connsiteX6" fmla="*/ 1656000 w 1656000"/>
                <a:gd name="connsiteY6" fmla="*/ 828000 h 1656000"/>
                <a:gd name="connsiteX7" fmla="*/ 828000 w 1656000"/>
                <a:gd name="connsiteY7" fmla="*/ 1656000 h 1656000"/>
                <a:gd name="connsiteX8" fmla="*/ 0 w 1656000"/>
                <a:gd name="connsiteY8" fmla="*/ 828000 h 1656000"/>
                <a:gd name="connsiteX9" fmla="*/ 828000 w 1656000"/>
                <a:gd name="connsiteY9" fmla="*/ 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000" h="1656000">
                  <a:moveTo>
                    <a:pt x="828000" y="342000"/>
                  </a:moveTo>
                  <a:cubicBezTo>
                    <a:pt x="559590" y="342000"/>
                    <a:pt x="342000" y="559590"/>
                    <a:pt x="342000" y="828000"/>
                  </a:cubicBezTo>
                  <a:cubicBezTo>
                    <a:pt x="342000" y="1096410"/>
                    <a:pt x="559590" y="1314000"/>
                    <a:pt x="828000" y="1314000"/>
                  </a:cubicBezTo>
                  <a:cubicBezTo>
                    <a:pt x="1096410" y="1314000"/>
                    <a:pt x="1314000" y="1096410"/>
                    <a:pt x="1314000" y="828000"/>
                  </a:cubicBezTo>
                  <a:cubicBezTo>
                    <a:pt x="1314000" y="559590"/>
                    <a:pt x="1096410" y="342000"/>
                    <a:pt x="828000" y="342000"/>
                  </a:cubicBezTo>
                  <a:close/>
                  <a:moveTo>
                    <a:pt x="828000" y="0"/>
                  </a:moveTo>
                  <a:cubicBezTo>
                    <a:pt x="1285292" y="0"/>
                    <a:pt x="1656000" y="370708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370708" y="1656000"/>
                    <a:pt x="0" y="1285292"/>
                    <a:pt x="0" y="828000"/>
                  </a:cubicBezTo>
                  <a:cubicBezTo>
                    <a:pt x="0" y="370708"/>
                    <a:pt x="370708" y="0"/>
                    <a:pt x="828000" y="0"/>
                  </a:cubicBezTo>
                  <a:close/>
                </a:path>
              </a:pathLst>
            </a:custGeom>
            <a:solidFill>
              <a:srgbClr val="F59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27D4B3D-E350-5A85-117B-DB09933AE6B9}"/>
                </a:ext>
              </a:extLst>
            </p:cNvPr>
            <p:cNvSpPr>
              <a:spLocks noChangeAspect="1"/>
            </p:cNvSpPr>
            <p:nvPr/>
          </p:nvSpPr>
          <p:spPr>
            <a:xfrm rot="8100000" flipV="1">
              <a:off x="-705753" y="2142721"/>
              <a:ext cx="2265840" cy="1017023"/>
            </a:xfrm>
            <a:custGeom>
              <a:avLst/>
              <a:gdLst>
                <a:gd name="connsiteX0" fmla="*/ 0 w 2265840"/>
                <a:gd name="connsiteY0" fmla="*/ 0 h 1017023"/>
                <a:gd name="connsiteX1" fmla="*/ 0 w 2265840"/>
                <a:gd name="connsiteY1" fmla="*/ 1017023 h 1017023"/>
                <a:gd name="connsiteX2" fmla="*/ 2265840 w 2265840"/>
                <a:gd name="connsiteY2" fmla="*/ 1017023 h 1017023"/>
                <a:gd name="connsiteX3" fmla="*/ 1248817 w 2265840"/>
                <a:gd name="connsiteY3" fmla="*/ 0 h 101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840" h="1017023">
                  <a:moveTo>
                    <a:pt x="0" y="0"/>
                  </a:moveTo>
                  <a:lnTo>
                    <a:pt x="0" y="1017023"/>
                  </a:lnTo>
                  <a:lnTo>
                    <a:pt x="2265840" y="1017023"/>
                  </a:lnTo>
                  <a:lnTo>
                    <a:pt x="124881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572C485-9C93-737A-4969-7AF84EF7DC84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080665" y="266994"/>
              <a:ext cx="2352272" cy="1017023"/>
            </a:xfrm>
            <a:custGeom>
              <a:avLst/>
              <a:gdLst>
                <a:gd name="connsiteX0" fmla="*/ 1764355 w 2352272"/>
                <a:gd name="connsiteY0" fmla="*/ 0 h 1017023"/>
                <a:gd name="connsiteX1" fmla="*/ 2352272 w 2352272"/>
                <a:gd name="connsiteY1" fmla="*/ 587917 h 1017023"/>
                <a:gd name="connsiteX2" fmla="*/ 2352272 w 2352272"/>
                <a:gd name="connsiteY2" fmla="*/ 1017023 h 1017023"/>
                <a:gd name="connsiteX3" fmla="*/ 0 w 2352272"/>
                <a:gd name="connsiteY3" fmla="*/ 1017023 h 1017023"/>
                <a:gd name="connsiteX4" fmla="*/ 0 w 2352272"/>
                <a:gd name="connsiteY4" fmla="*/ 0 h 101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272" h="1017023">
                  <a:moveTo>
                    <a:pt x="1764355" y="0"/>
                  </a:moveTo>
                  <a:lnTo>
                    <a:pt x="2352272" y="587917"/>
                  </a:lnTo>
                  <a:lnTo>
                    <a:pt x="2352272" y="1017023"/>
                  </a:lnTo>
                  <a:lnTo>
                    <a:pt x="0" y="1017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A84A50E-07B9-8922-0B27-5274B6878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1492" y="4536416"/>
              <a:ext cx="1018800" cy="1018800"/>
            </a:xfrm>
            <a:custGeom>
              <a:avLst/>
              <a:gdLst>
                <a:gd name="connsiteX0" fmla="*/ 828000 w 1656000"/>
                <a:gd name="connsiteY0" fmla="*/ 342000 h 1656000"/>
                <a:gd name="connsiteX1" fmla="*/ 342000 w 1656000"/>
                <a:gd name="connsiteY1" fmla="*/ 828000 h 1656000"/>
                <a:gd name="connsiteX2" fmla="*/ 828000 w 1656000"/>
                <a:gd name="connsiteY2" fmla="*/ 1314000 h 1656000"/>
                <a:gd name="connsiteX3" fmla="*/ 1314000 w 1656000"/>
                <a:gd name="connsiteY3" fmla="*/ 828000 h 1656000"/>
                <a:gd name="connsiteX4" fmla="*/ 828000 w 1656000"/>
                <a:gd name="connsiteY4" fmla="*/ 342000 h 1656000"/>
                <a:gd name="connsiteX5" fmla="*/ 828000 w 1656000"/>
                <a:gd name="connsiteY5" fmla="*/ 0 h 1656000"/>
                <a:gd name="connsiteX6" fmla="*/ 1656000 w 1656000"/>
                <a:gd name="connsiteY6" fmla="*/ 828000 h 1656000"/>
                <a:gd name="connsiteX7" fmla="*/ 828000 w 1656000"/>
                <a:gd name="connsiteY7" fmla="*/ 1656000 h 1656000"/>
                <a:gd name="connsiteX8" fmla="*/ 0 w 1656000"/>
                <a:gd name="connsiteY8" fmla="*/ 828000 h 1656000"/>
                <a:gd name="connsiteX9" fmla="*/ 828000 w 1656000"/>
                <a:gd name="connsiteY9" fmla="*/ 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000" h="1656000">
                  <a:moveTo>
                    <a:pt x="828000" y="342000"/>
                  </a:moveTo>
                  <a:cubicBezTo>
                    <a:pt x="559590" y="342000"/>
                    <a:pt x="342000" y="559590"/>
                    <a:pt x="342000" y="828000"/>
                  </a:cubicBezTo>
                  <a:cubicBezTo>
                    <a:pt x="342000" y="1096410"/>
                    <a:pt x="559590" y="1314000"/>
                    <a:pt x="828000" y="1314000"/>
                  </a:cubicBezTo>
                  <a:cubicBezTo>
                    <a:pt x="1096410" y="1314000"/>
                    <a:pt x="1314000" y="1096410"/>
                    <a:pt x="1314000" y="828000"/>
                  </a:cubicBezTo>
                  <a:cubicBezTo>
                    <a:pt x="1314000" y="559590"/>
                    <a:pt x="1096410" y="342000"/>
                    <a:pt x="828000" y="342000"/>
                  </a:cubicBezTo>
                  <a:close/>
                  <a:moveTo>
                    <a:pt x="828000" y="0"/>
                  </a:moveTo>
                  <a:cubicBezTo>
                    <a:pt x="1285292" y="0"/>
                    <a:pt x="1656000" y="370708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370708" y="1656000"/>
                    <a:pt x="0" y="1285292"/>
                    <a:pt x="0" y="828000"/>
                  </a:cubicBezTo>
                  <a:cubicBezTo>
                    <a:pt x="0" y="370708"/>
                    <a:pt x="370708" y="0"/>
                    <a:pt x="828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8" name="Partial Circle 47">
              <a:extLst>
                <a:ext uri="{FF2B5EF4-FFF2-40B4-BE49-F238E27FC236}">
                  <a16:creationId xmlns:a16="http://schemas.microsoft.com/office/drawing/2014/main" id="{CC454ECF-3862-C2B8-4E73-F98151D9B977}"/>
                </a:ext>
              </a:extLst>
            </p:cNvPr>
            <p:cNvSpPr/>
            <p:nvPr/>
          </p:nvSpPr>
          <p:spPr>
            <a:xfrm flipH="1" flipV="1">
              <a:off x="1321758" y="5840977"/>
              <a:ext cx="1018268" cy="1018267"/>
            </a:xfrm>
            <a:prstGeom prst="pie">
              <a:avLst>
                <a:gd name="adj1" fmla="val 0"/>
                <a:gd name="adj2" fmla="val 10786133"/>
              </a:avLst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63115C-28C8-AD55-E064-2C6D30D2E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2963853"/>
            <a:ext cx="4775857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</a:t>
            </a:r>
            <a:r>
              <a:rPr lang="en-US" dirty="0"/>
              <a:t>3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618B1-0B98-D988-A856-46ABACAFA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554784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A1FFB-913F-9F67-969A-3D6BEC888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DB34-68E8-4A1C-7203-C9D3ABDCD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12B2717-6914-08A3-893D-F11D8B40019D}"/>
              </a:ext>
            </a:extLst>
          </p:cNvPr>
          <p:cNvSpPr/>
          <p:nvPr/>
        </p:nvSpPr>
        <p:spPr>
          <a:xfrm>
            <a:off x="6410691" y="4077072"/>
            <a:ext cx="216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91889DB-9647-7DAF-00CB-B5667BC6103E}"/>
              </a:ext>
            </a:extLst>
          </p:cNvPr>
          <p:cNvSpPr>
            <a:spLocks noChangeAspect="1"/>
          </p:cNvSpPr>
          <p:nvPr/>
        </p:nvSpPr>
        <p:spPr>
          <a:xfrm rot="2700000">
            <a:off x="9896000" y="5909652"/>
            <a:ext cx="2268667" cy="1017022"/>
          </a:xfrm>
          <a:custGeom>
            <a:avLst/>
            <a:gdLst>
              <a:gd name="connsiteX0" fmla="*/ 0 w 2598702"/>
              <a:gd name="connsiteY0" fmla="*/ 0 h 1164974"/>
              <a:gd name="connsiteX1" fmla="*/ 2598702 w 2598702"/>
              <a:gd name="connsiteY1" fmla="*/ 0 h 1164974"/>
              <a:gd name="connsiteX2" fmla="*/ 1433728 w 2598702"/>
              <a:gd name="connsiteY2" fmla="*/ 1164974 h 1164974"/>
              <a:gd name="connsiteX3" fmla="*/ 0 w 2598702"/>
              <a:gd name="connsiteY3" fmla="*/ 1164974 h 11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702" h="1164974">
                <a:moveTo>
                  <a:pt x="0" y="0"/>
                </a:moveTo>
                <a:lnTo>
                  <a:pt x="2598702" y="0"/>
                </a:lnTo>
                <a:lnTo>
                  <a:pt x="1433728" y="1164974"/>
                </a:lnTo>
                <a:lnTo>
                  <a:pt x="0" y="1164974"/>
                </a:lnTo>
                <a:close/>
              </a:path>
            </a:pathLst>
          </a:custGeom>
          <a:solidFill>
            <a:srgbClr val="FC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94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48348B0-EAF6-9841-36CC-8BC65E933928}"/>
              </a:ext>
            </a:extLst>
          </p:cNvPr>
          <p:cNvGrpSpPr/>
          <p:nvPr/>
        </p:nvGrpSpPr>
        <p:grpSpPr>
          <a:xfrm>
            <a:off x="0" y="3580732"/>
            <a:ext cx="3286801" cy="3278512"/>
            <a:chOff x="0" y="3580732"/>
            <a:chExt cx="3286801" cy="327851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E832C91-C55B-D557-E99A-5DAB250EB9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1492" y="4539012"/>
              <a:ext cx="1018800" cy="1018800"/>
            </a:xfrm>
            <a:custGeom>
              <a:avLst/>
              <a:gdLst>
                <a:gd name="connsiteX0" fmla="*/ 828000 w 1656000"/>
                <a:gd name="connsiteY0" fmla="*/ 342000 h 1656000"/>
                <a:gd name="connsiteX1" fmla="*/ 342000 w 1656000"/>
                <a:gd name="connsiteY1" fmla="*/ 828000 h 1656000"/>
                <a:gd name="connsiteX2" fmla="*/ 828000 w 1656000"/>
                <a:gd name="connsiteY2" fmla="*/ 1314000 h 1656000"/>
                <a:gd name="connsiteX3" fmla="*/ 1314000 w 1656000"/>
                <a:gd name="connsiteY3" fmla="*/ 828000 h 1656000"/>
                <a:gd name="connsiteX4" fmla="*/ 828000 w 1656000"/>
                <a:gd name="connsiteY4" fmla="*/ 342000 h 1656000"/>
                <a:gd name="connsiteX5" fmla="*/ 828000 w 1656000"/>
                <a:gd name="connsiteY5" fmla="*/ 0 h 1656000"/>
                <a:gd name="connsiteX6" fmla="*/ 1656000 w 1656000"/>
                <a:gd name="connsiteY6" fmla="*/ 828000 h 1656000"/>
                <a:gd name="connsiteX7" fmla="*/ 828000 w 1656000"/>
                <a:gd name="connsiteY7" fmla="*/ 1656000 h 1656000"/>
                <a:gd name="connsiteX8" fmla="*/ 0 w 1656000"/>
                <a:gd name="connsiteY8" fmla="*/ 828000 h 1656000"/>
                <a:gd name="connsiteX9" fmla="*/ 828000 w 1656000"/>
                <a:gd name="connsiteY9" fmla="*/ 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000" h="1656000">
                  <a:moveTo>
                    <a:pt x="828000" y="342000"/>
                  </a:moveTo>
                  <a:cubicBezTo>
                    <a:pt x="559590" y="342000"/>
                    <a:pt x="342000" y="559590"/>
                    <a:pt x="342000" y="828000"/>
                  </a:cubicBezTo>
                  <a:cubicBezTo>
                    <a:pt x="342000" y="1096410"/>
                    <a:pt x="559590" y="1314000"/>
                    <a:pt x="828000" y="1314000"/>
                  </a:cubicBezTo>
                  <a:cubicBezTo>
                    <a:pt x="1096410" y="1314000"/>
                    <a:pt x="1314000" y="1096410"/>
                    <a:pt x="1314000" y="828000"/>
                  </a:cubicBezTo>
                  <a:cubicBezTo>
                    <a:pt x="1314000" y="559590"/>
                    <a:pt x="1096410" y="342000"/>
                    <a:pt x="828000" y="342000"/>
                  </a:cubicBezTo>
                  <a:close/>
                  <a:moveTo>
                    <a:pt x="828000" y="0"/>
                  </a:moveTo>
                  <a:cubicBezTo>
                    <a:pt x="1285292" y="0"/>
                    <a:pt x="1656000" y="370708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370708" y="1656000"/>
                    <a:pt x="0" y="1285292"/>
                    <a:pt x="0" y="828000"/>
                  </a:cubicBezTo>
                  <a:cubicBezTo>
                    <a:pt x="0" y="370708"/>
                    <a:pt x="370708" y="0"/>
                    <a:pt x="828000" y="0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5397A73-EB36-0FD8-D33D-B45838771A7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269778" y="3580732"/>
              <a:ext cx="1017024" cy="1017023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rgbClr val="A9A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50CE088-2C73-15DB-D5BE-AD166C47547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0" y="5840978"/>
              <a:ext cx="1017024" cy="1017022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FC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0FB5CDB-0DAC-BA93-688F-640857D0E7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" y="4539012"/>
              <a:ext cx="1017023" cy="1017024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Partial Circle 44">
              <a:extLst>
                <a:ext uri="{FF2B5EF4-FFF2-40B4-BE49-F238E27FC236}">
                  <a16:creationId xmlns:a16="http://schemas.microsoft.com/office/drawing/2014/main" id="{3CD6D446-929E-74D7-F310-614336050704}"/>
                </a:ext>
              </a:extLst>
            </p:cNvPr>
            <p:cNvSpPr/>
            <p:nvPr/>
          </p:nvSpPr>
          <p:spPr>
            <a:xfrm flipH="1" flipV="1">
              <a:off x="1321758" y="5840977"/>
              <a:ext cx="1018268" cy="1018267"/>
            </a:xfrm>
            <a:prstGeom prst="pie">
              <a:avLst>
                <a:gd name="adj1" fmla="val 0"/>
                <a:gd name="adj2" fmla="val 10786133"/>
              </a:avLst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CDF4F1-29F8-6237-5611-D901CBEF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757130"/>
          </a:xfrm>
        </p:spPr>
        <p:txBody>
          <a:bodyPr>
            <a:spAutoFit/>
          </a:bodyPr>
          <a:lstStyle/>
          <a:p>
            <a:r>
              <a:rPr lang="pl-PL" dirty="0"/>
              <a:t>Úvod kapitoly 0</a:t>
            </a:r>
            <a:r>
              <a:rPr lang="en-US" dirty="0"/>
              <a:t>3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Lorem ipsum dolor sit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E566A-7389-840D-B2DA-6B7402A20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949931"/>
            <a:ext cx="4680000" cy="923330"/>
          </a:xfrm>
        </p:spPr>
        <p:txBody>
          <a:bodyPr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</a:t>
            </a:r>
            <a:endParaRPr lang="cs-CZ" dirty="0">
              <a:solidFill>
                <a:srgbClr val="513F95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D8ADA-6DC9-FC17-AEFD-5AFAF9FA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11935-7DB8-F119-5E10-15F76FF6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14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F53B2-86B1-47B3-E65F-B4E954656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3831818"/>
          </a:xfrm>
        </p:spPr>
        <p:txBody>
          <a:bodyPr/>
          <a:lstStyle/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 </a:t>
            </a:r>
            <a:r>
              <a:rPr lang="cs-CZ" dirty="0" err="1"/>
              <a:t>nibh</a:t>
            </a:r>
            <a:r>
              <a:rPr lang="cs-CZ" dirty="0"/>
              <a:t> </a:t>
            </a:r>
            <a:r>
              <a:rPr lang="cs-CZ" dirty="0" err="1"/>
              <a:t>euismod</a:t>
            </a:r>
            <a:r>
              <a:rPr lang="cs-CZ" dirty="0"/>
              <a:t>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 </a:t>
            </a:r>
            <a:r>
              <a:rPr lang="cs-CZ" dirty="0" err="1"/>
              <a:t>volutpat</a:t>
            </a:r>
            <a:r>
              <a:rPr lang="cs-CZ" dirty="0"/>
              <a:t>.  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Ut </a:t>
            </a:r>
            <a:r>
              <a:rPr lang="cs-CZ" dirty="0" err="1"/>
              <a:t>wisi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ad minim </a:t>
            </a:r>
            <a:r>
              <a:rPr lang="cs-CZ" dirty="0" err="1"/>
              <a:t>veniam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nostrud</a:t>
            </a:r>
            <a:r>
              <a:rPr lang="cs-CZ" dirty="0"/>
              <a:t> </a:t>
            </a:r>
            <a:r>
              <a:rPr lang="cs-CZ" dirty="0" err="1"/>
              <a:t>exerci</a:t>
            </a:r>
            <a:r>
              <a:rPr lang="cs-CZ" dirty="0"/>
              <a:t> </a:t>
            </a:r>
            <a:r>
              <a:rPr lang="cs-CZ" dirty="0" err="1"/>
              <a:t>tation</a:t>
            </a:r>
            <a:r>
              <a:rPr lang="cs-CZ" dirty="0"/>
              <a:t> </a:t>
            </a:r>
            <a:r>
              <a:rPr lang="cs-CZ" dirty="0" err="1"/>
              <a:t>ullamcorper</a:t>
            </a:r>
            <a:r>
              <a:rPr lang="cs-CZ" dirty="0"/>
              <a:t>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lobortis</a:t>
            </a:r>
            <a:r>
              <a:rPr lang="cs-CZ" dirty="0"/>
              <a:t> </a:t>
            </a:r>
            <a:r>
              <a:rPr lang="cs-CZ" dirty="0" err="1"/>
              <a:t>nisl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aliquip</a:t>
            </a:r>
            <a:r>
              <a:rPr lang="cs-CZ" dirty="0"/>
              <a:t> ex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. </a:t>
            </a:r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 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DCC810-50DC-778E-61C0-87C6C3EE79F4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DE0672-22FD-F498-047D-C1B48616E2AD}"/>
              </a:ext>
            </a:extLst>
          </p:cNvPr>
          <p:cNvSpPr>
            <a:spLocks noChangeAspect="1"/>
          </p:cNvSpPr>
          <p:nvPr/>
        </p:nvSpPr>
        <p:spPr>
          <a:xfrm rot="2700000">
            <a:off x="9896000" y="5909652"/>
            <a:ext cx="2268667" cy="1017022"/>
          </a:xfrm>
          <a:custGeom>
            <a:avLst/>
            <a:gdLst>
              <a:gd name="connsiteX0" fmla="*/ 0 w 2598702"/>
              <a:gd name="connsiteY0" fmla="*/ 0 h 1164974"/>
              <a:gd name="connsiteX1" fmla="*/ 2598702 w 2598702"/>
              <a:gd name="connsiteY1" fmla="*/ 0 h 1164974"/>
              <a:gd name="connsiteX2" fmla="*/ 1433728 w 2598702"/>
              <a:gd name="connsiteY2" fmla="*/ 1164974 h 1164974"/>
              <a:gd name="connsiteX3" fmla="*/ 0 w 2598702"/>
              <a:gd name="connsiteY3" fmla="*/ 1164974 h 11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702" h="1164974">
                <a:moveTo>
                  <a:pt x="0" y="0"/>
                </a:moveTo>
                <a:lnTo>
                  <a:pt x="2598702" y="0"/>
                </a:lnTo>
                <a:lnTo>
                  <a:pt x="1433728" y="1164974"/>
                </a:lnTo>
                <a:lnTo>
                  <a:pt x="0" y="116497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60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E7D15C-6E5F-7A47-4440-F7A5F0672D4B}"/>
              </a:ext>
            </a:extLst>
          </p:cNvPr>
          <p:cNvGrpSpPr/>
          <p:nvPr/>
        </p:nvGrpSpPr>
        <p:grpSpPr>
          <a:xfrm>
            <a:off x="8606124" y="5839733"/>
            <a:ext cx="3585876" cy="1018267"/>
            <a:chOff x="8606124" y="5839733"/>
            <a:chExt cx="3585876" cy="101826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FF60D68-8827-3074-80FC-26506115BC4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174976" y="5839733"/>
              <a:ext cx="1017024" cy="1017022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6" name="Partial Circle 35">
              <a:extLst>
                <a:ext uri="{FF2B5EF4-FFF2-40B4-BE49-F238E27FC236}">
                  <a16:creationId xmlns:a16="http://schemas.microsoft.com/office/drawing/2014/main" id="{6FB49383-69C2-CBFE-1D3D-C316AADD42B2}"/>
                </a:ext>
              </a:extLst>
            </p:cNvPr>
            <p:cNvSpPr/>
            <p:nvPr/>
          </p:nvSpPr>
          <p:spPr>
            <a:xfrm flipH="1" flipV="1">
              <a:off x="9865826" y="5839733"/>
              <a:ext cx="1018268" cy="1018267"/>
            </a:xfrm>
            <a:prstGeom prst="pie">
              <a:avLst>
                <a:gd name="adj1" fmla="val 0"/>
                <a:gd name="adj2" fmla="val 10786133"/>
              </a:avLst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8" name="Partial Circle 37">
              <a:extLst>
                <a:ext uri="{FF2B5EF4-FFF2-40B4-BE49-F238E27FC236}">
                  <a16:creationId xmlns:a16="http://schemas.microsoft.com/office/drawing/2014/main" id="{A6486CD1-A201-B8C9-8650-3F8FBB5F1AF3}"/>
                </a:ext>
              </a:extLst>
            </p:cNvPr>
            <p:cNvSpPr/>
            <p:nvPr/>
          </p:nvSpPr>
          <p:spPr>
            <a:xfrm flipH="1">
              <a:off x="8606124" y="5839733"/>
              <a:ext cx="1018268" cy="1018267"/>
            </a:xfrm>
            <a:prstGeom prst="pie">
              <a:avLst>
                <a:gd name="adj1" fmla="val 0"/>
                <a:gd name="adj2" fmla="val 10786133"/>
              </a:avLst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6A3FB0-30AA-7F94-BB9C-DAC7CF4C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F6B1C-6A29-C78D-9EEE-E071C422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15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3034C-2A9F-A23A-9C0F-9134E891C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4670509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accumsan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dignissim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blandit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praesent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luptatum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zzril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delenit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feugait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39F588-0816-95C1-FD92-D6B07BF642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33965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0FF7AD-7FB6-26A1-650B-5B9CBC00309E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33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86D879-DA58-09D1-6D98-60B174065AB6}"/>
              </a:ext>
            </a:extLst>
          </p:cNvPr>
          <p:cNvGrpSpPr/>
          <p:nvPr/>
        </p:nvGrpSpPr>
        <p:grpSpPr>
          <a:xfrm>
            <a:off x="7360538" y="4220928"/>
            <a:ext cx="4293901" cy="3331568"/>
            <a:chOff x="7360538" y="4220928"/>
            <a:chExt cx="4293901" cy="33315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50D661-EEBC-D65D-9B08-CB136A23A711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9153558" y="4537840"/>
              <a:ext cx="1018267" cy="1018267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FC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986C61F-CCC8-B28E-D44C-F5A5176BE9A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8225981" y="5462514"/>
              <a:ext cx="1017024" cy="1017023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8F99AE2-A355-0B55-740E-6E2FFC4860D1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9896000" y="5909652"/>
              <a:ext cx="2268667" cy="1017022"/>
            </a:xfrm>
            <a:custGeom>
              <a:avLst/>
              <a:gdLst>
                <a:gd name="connsiteX0" fmla="*/ 0 w 2598702"/>
                <a:gd name="connsiteY0" fmla="*/ 0 h 1164974"/>
                <a:gd name="connsiteX1" fmla="*/ 2598702 w 2598702"/>
                <a:gd name="connsiteY1" fmla="*/ 0 h 1164974"/>
                <a:gd name="connsiteX2" fmla="*/ 1433728 w 2598702"/>
                <a:gd name="connsiteY2" fmla="*/ 1164974 h 1164974"/>
                <a:gd name="connsiteX3" fmla="*/ 0 w 2598702"/>
                <a:gd name="connsiteY3" fmla="*/ 1164974 h 116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702" h="1164974">
                  <a:moveTo>
                    <a:pt x="0" y="0"/>
                  </a:moveTo>
                  <a:lnTo>
                    <a:pt x="2598702" y="0"/>
                  </a:lnTo>
                  <a:lnTo>
                    <a:pt x="1433728" y="1164974"/>
                  </a:lnTo>
                  <a:lnTo>
                    <a:pt x="0" y="1164974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11DAF16D-4E57-593D-EFF7-80E467BA5E97}"/>
                </a:ext>
              </a:extLst>
            </p:cNvPr>
            <p:cNvSpPr/>
            <p:nvPr/>
          </p:nvSpPr>
          <p:spPr>
            <a:xfrm rot="-2700000" flipH="1">
              <a:off x="10636171" y="4220928"/>
              <a:ext cx="1018268" cy="1018267"/>
            </a:xfrm>
            <a:prstGeom prst="pie">
              <a:avLst>
                <a:gd name="adj1" fmla="val 0"/>
                <a:gd name="adj2" fmla="val 107861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" name="Partial Circle 10">
              <a:extLst>
                <a:ext uri="{FF2B5EF4-FFF2-40B4-BE49-F238E27FC236}">
                  <a16:creationId xmlns:a16="http://schemas.microsoft.com/office/drawing/2014/main" id="{0C9F6BD8-21AE-1D74-2455-3C9D910E4E98}"/>
                </a:ext>
              </a:extLst>
            </p:cNvPr>
            <p:cNvSpPr/>
            <p:nvPr/>
          </p:nvSpPr>
          <p:spPr>
            <a:xfrm rot="2700000" flipH="1">
              <a:off x="7360538" y="4585282"/>
              <a:ext cx="1018268" cy="1018267"/>
            </a:xfrm>
            <a:prstGeom prst="pie">
              <a:avLst>
                <a:gd name="adj1" fmla="val 0"/>
                <a:gd name="adj2" fmla="val 10786133"/>
              </a:avLst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FEA85B-152D-FE97-1C45-DB6D7E14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286D2-692D-D57F-A474-49F22DA2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16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EBD04-B889-CAEE-1D17-69FCB7F95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3477875"/>
          </a:xfrm>
        </p:spPr>
        <p:txBody>
          <a:bodyPr/>
          <a:lstStyle/>
          <a:p>
            <a:pPr algn="just"/>
            <a:endParaRPr lang="en-US" b="1" dirty="0">
              <a:solidFill>
                <a:srgbClr val="513F95"/>
              </a:solidFill>
            </a:endParaRPr>
          </a:p>
          <a:p>
            <a:pPr algn="just"/>
            <a:r>
              <a:rPr lang="en-US" b="1" dirty="0">
                <a:solidFill>
                  <a:srgbClr val="006FAD"/>
                </a:solidFill>
              </a:rPr>
              <a:t>Lorem ipsum dolor sit </a:t>
            </a:r>
            <a:r>
              <a:rPr lang="en-US" b="1" dirty="0" err="1">
                <a:solidFill>
                  <a:srgbClr val="006FAD"/>
                </a:solidFill>
              </a:rPr>
              <a:t>amer</a:t>
            </a:r>
            <a:endParaRPr lang="cs-CZ" b="1" dirty="0">
              <a:solidFill>
                <a:srgbClr val="006FAD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endParaRPr lang="en-US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Ut </a:t>
            </a:r>
            <a:r>
              <a:rPr lang="cs-CZ" dirty="0" err="1"/>
              <a:t>wisi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ad minim </a:t>
            </a:r>
            <a:r>
              <a:rPr lang="cs-CZ" dirty="0" err="1"/>
              <a:t>veniam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nostrud</a:t>
            </a:r>
            <a:r>
              <a:rPr lang="cs-CZ" dirty="0"/>
              <a:t> </a:t>
            </a:r>
            <a:r>
              <a:rPr lang="cs-CZ" dirty="0" err="1"/>
              <a:t>exerci</a:t>
            </a:r>
            <a:r>
              <a:rPr lang="cs-CZ" dirty="0"/>
              <a:t> </a:t>
            </a:r>
            <a:r>
              <a:rPr lang="cs-CZ" dirty="0" err="1"/>
              <a:t>tation</a:t>
            </a:r>
            <a:r>
              <a:rPr lang="cs-CZ" dirty="0"/>
              <a:t> </a:t>
            </a:r>
            <a:r>
              <a:rPr lang="cs-CZ" dirty="0" err="1"/>
              <a:t>ullamcorper</a:t>
            </a:r>
            <a:r>
              <a:rPr lang="cs-CZ" dirty="0"/>
              <a:t>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lobortis</a:t>
            </a:r>
            <a:r>
              <a:rPr lang="cs-CZ" dirty="0"/>
              <a:t> </a:t>
            </a:r>
            <a:r>
              <a:rPr lang="cs-CZ" dirty="0" err="1"/>
              <a:t>nisl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aliquip</a:t>
            </a:r>
            <a:r>
              <a:rPr lang="cs-CZ" dirty="0"/>
              <a:t> ex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. </a:t>
            </a:r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4856DE-C36E-41CA-7107-3D21A2949D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98598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cs-CZ" dirty="0" err="1">
                <a:solidFill>
                  <a:srgbClr val="006FAD"/>
                </a:solidFill>
              </a:rPr>
              <a:t>Stet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clita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kasd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gubergren</a:t>
            </a:r>
            <a:r>
              <a:rPr lang="cs-CZ" dirty="0">
                <a:solidFill>
                  <a:srgbClr val="006FAD"/>
                </a:solidFill>
              </a:rPr>
              <a:t>, no </a:t>
            </a:r>
            <a:r>
              <a:rPr lang="cs-CZ" dirty="0" err="1">
                <a:solidFill>
                  <a:srgbClr val="006FAD"/>
                </a:solidFill>
              </a:rPr>
              <a:t>sea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takimata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sanctus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est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Lorem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ipsum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sit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amet</a:t>
            </a:r>
            <a:r>
              <a:rPr lang="cs-CZ" dirty="0">
                <a:solidFill>
                  <a:srgbClr val="006FAD"/>
                </a:solidFill>
              </a:rPr>
              <a:t>. Ut </a:t>
            </a:r>
            <a:r>
              <a:rPr lang="cs-CZ" dirty="0" err="1">
                <a:solidFill>
                  <a:srgbClr val="006FAD"/>
                </a:solidFill>
              </a:rPr>
              <a:t>wisi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enim</a:t>
            </a:r>
            <a:r>
              <a:rPr lang="cs-CZ" dirty="0">
                <a:solidFill>
                  <a:srgbClr val="006FAD"/>
                </a:solidFill>
              </a:rPr>
              <a:t> ad minim </a:t>
            </a:r>
            <a:r>
              <a:rPr lang="cs-CZ" dirty="0" err="1">
                <a:solidFill>
                  <a:srgbClr val="006FAD"/>
                </a:solidFill>
              </a:rPr>
              <a:t>veniam</a:t>
            </a:r>
            <a:r>
              <a:rPr lang="cs-CZ" dirty="0">
                <a:solidFill>
                  <a:srgbClr val="006FAD"/>
                </a:solidFill>
              </a:rPr>
              <a:t>, </a:t>
            </a:r>
            <a:r>
              <a:rPr lang="cs-CZ" dirty="0" err="1">
                <a:solidFill>
                  <a:srgbClr val="006FAD"/>
                </a:solidFill>
              </a:rPr>
              <a:t>quis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nostrud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exerci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tation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ullamcorper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suscipit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lobortis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nisl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aliquip</a:t>
            </a:r>
            <a:r>
              <a:rPr lang="cs-CZ" dirty="0">
                <a:solidFill>
                  <a:srgbClr val="006FAD"/>
                </a:solidFill>
              </a:rPr>
              <a:t> ex </a:t>
            </a:r>
            <a:r>
              <a:rPr lang="cs-CZ" dirty="0" err="1">
                <a:solidFill>
                  <a:srgbClr val="006FAD"/>
                </a:solidFill>
              </a:rPr>
              <a:t>ea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commodo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consequat</a:t>
            </a:r>
            <a:r>
              <a:rPr lang="cs-CZ" dirty="0">
                <a:solidFill>
                  <a:srgbClr val="006FAD"/>
                </a:solidFill>
              </a:rPr>
              <a:t>.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35945F-575F-1D51-2E7D-2AA807FF0C14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84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A7B6856-611C-EE68-0A3E-0F951E8999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7" b="7877"/>
          <a:stretch/>
        </p:blipFill>
        <p:spPr>
          <a:xfrm>
            <a:off x="0" y="0"/>
            <a:ext cx="12192000" cy="6858000"/>
          </a:xfr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DF8639-0674-2F64-8911-CCE9E32A5E2F}"/>
              </a:ext>
            </a:extLst>
          </p:cNvPr>
          <p:cNvSpPr>
            <a:spLocks noChangeAspect="1"/>
          </p:cNvSpPr>
          <p:nvPr/>
        </p:nvSpPr>
        <p:spPr>
          <a:xfrm rot="2700000">
            <a:off x="468214" y="6187644"/>
            <a:ext cx="1496986" cy="1017022"/>
          </a:xfrm>
          <a:custGeom>
            <a:avLst/>
            <a:gdLst>
              <a:gd name="connsiteX0" fmla="*/ 0 w 1496986"/>
              <a:gd name="connsiteY0" fmla="*/ 1017022 h 1017022"/>
              <a:gd name="connsiteX1" fmla="*/ 479964 w 1496986"/>
              <a:gd name="connsiteY1" fmla="*/ 1017022 h 1017022"/>
              <a:gd name="connsiteX2" fmla="*/ 1496986 w 1496986"/>
              <a:gd name="connsiteY2" fmla="*/ 0 h 1017022"/>
              <a:gd name="connsiteX3" fmla="*/ 0 w 1496986"/>
              <a:gd name="connsiteY3" fmla="*/ 0 h 10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6986" h="1017022">
                <a:moveTo>
                  <a:pt x="0" y="1017022"/>
                </a:moveTo>
                <a:lnTo>
                  <a:pt x="479964" y="1017022"/>
                </a:lnTo>
                <a:lnTo>
                  <a:pt x="1496986" y="0"/>
                </a:lnTo>
                <a:lnTo>
                  <a:pt x="0" y="0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53864D-A61E-08C3-D7DA-72A17E7A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055E12-87FB-4CA6-1A22-630E1BC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373601"/>
            <a:ext cx="3132000" cy="757130"/>
          </a:xfrm>
        </p:spPr>
        <p:txBody>
          <a:bodyPr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Lorem ipsum dolor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sit amet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291DF-E98D-27AB-5C35-1C028DFD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183920"/>
            <a:ext cx="3132000" cy="1477328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maecenas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porttitor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congue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fusce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posuere</a:t>
            </a:r>
            <a:r>
              <a:rPr lang="en-US" dirty="0">
                <a:solidFill>
                  <a:schemeClr val="bg1"/>
                </a:solidFill>
              </a:rPr>
              <a:t>, magna sed pulvinar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8608EEC-A0EF-0244-A8F8-BED229A48666}"/>
              </a:ext>
            </a:extLst>
          </p:cNvPr>
          <p:cNvSpPr>
            <a:spLocks noChangeAspect="1"/>
          </p:cNvSpPr>
          <p:nvPr/>
        </p:nvSpPr>
        <p:spPr>
          <a:xfrm rot="8100000" flipH="1" flipV="1">
            <a:off x="10618893" y="4964784"/>
            <a:ext cx="2268667" cy="1017022"/>
          </a:xfrm>
          <a:custGeom>
            <a:avLst/>
            <a:gdLst>
              <a:gd name="connsiteX0" fmla="*/ 0 w 2598702"/>
              <a:gd name="connsiteY0" fmla="*/ 0 h 1164974"/>
              <a:gd name="connsiteX1" fmla="*/ 2598702 w 2598702"/>
              <a:gd name="connsiteY1" fmla="*/ 0 h 1164974"/>
              <a:gd name="connsiteX2" fmla="*/ 1433728 w 2598702"/>
              <a:gd name="connsiteY2" fmla="*/ 1164974 h 1164974"/>
              <a:gd name="connsiteX3" fmla="*/ 0 w 2598702"/>
              <a:gd name="connsiteY3" fmla="*/ 1164974 h 11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702" h="1164974">
                <a:moveTo>
                  <a:pt x="0" y="0"/>
                </a:moveTo>
                <a:lnTo>
                  <a:pt x="2598702" y="0"/>
                </a:lnTo>
                <a:lnTo>
                  <a:pt x="1433728" y="1164974"/>
                </a:lnTo>
                <a:lnTo>
                  <a:pt x="0" y="1164974"/>
                </a:lnTo>
                <a:close/>
              </a:path>
            </a:pathLst>
          </a:custGeom>
          <a:solidFill>
            <a:srgbClr val="5CB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0C519BC-5EEA-DD27-6FA5-13DB5305ABCF}"/>
              </a:ext>
            </a:extLst>
          </p:cNvPr>
          <p:cNvSpPr>
            <a:spLocks noChangeAspect="1"/>
          </p:cNvSpPr>
          <p:nvPr/>
        </p:nvSpPr>
        <p:spPr>
          <a:xfrm rot="8100000">
            <a:off x="-693338" y="1129828"/>
            <a:ext cx="2268667" cy="1017022"/>
          </a:xfrm>
          <a:custGeom>
            <a:avLst/>
            <a:gdLst>
              <a:gd name="connsiteX0" fmla="*/ 0 w 2598702"/>
              <a:gd name="connsiteY0" fmla="*/ 0 h 1164974"/>
              <a:gd name="connsiteX1" fmla="*/ 2598702 w 2598702"/>
              <a:gd name="connsiteY1" fmla="*/ 0 h 1164974"/>
              <a:gd name="connsiteX2" fmla="*/ 1433728 w 2598702"/>
              <a:gd name="connsiteY2" fmla="*/ 1164974 h 1164974"/>
              <a:gd name="connsiteX3" fmla="*/ 0 w 2598702"/>
              <a:gd name="connsiteY3" fmla="*/ 1164974 h 11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702" h="1164974">
                <a:moveTo>
                  <a:pt x="0" y="0"/>
                </a:moveTo>
                <a:lnTo>
                  <a:pt x="2598702" y="0"/>
                </a:lnTo>
                <a:lnTo>
                  <a:pt x="1433728" y="1164974"/>
                </a:lnTo>
                <a:lnTo>
                  <a:pt x="0" y="116497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E4C1146-6056-BB6C-5CB2-B95CBB4E0516}"/>
              </a:ext>
            </a:extLst>
          </p:cNvPr>
          <p:cNvSpPr>
            <a:spLocks noChangeAspect="1"/>
          </p:cNvSpPr>
          <p:nvPr/>
        </p:nvSpPr>
        <p:spPr>
          <a:xfrm rot="2700000" flipH="1">
            <a:off x="9824638" y="267088"/>
            <a:ext cx="2352272" cy="1017023"/>
          </a:xfrm>
          <a:custGeom>
            <a:avLst/>
            <a:gdLst>
              <a:gd name="connsiteX0" fmla="*/ 1764355 w 2352272"/>
              <a:gd name="connsiteY0" fmla="*/ 0 h 1017023"/>
              <a:gd name="connsiteX1" fmla="*/ 2352272 w 2352272"/>
              <a:gd name="connsiteY1" fmla="*/ 587917 h 1017023"/>
              <a:gd name="connsiteX2" fmla="*/ 2352272 w 2352272"/>
              <a:gd name="connsiteY2" fmla="*/ 1017023 h 1017023"/>
              <a:gd name="connsiteX3" fmla="*/ 0 w 2352272"/>
              <a:gd name="connsiteY3" fmla="*/ 1017023 h 1017023"/>
              <a:gd name="connsiteX4" fmla="*/ 0 w 2352272"/>
              <a:gd name="connsiteY4" fmla="*/ 0 h 101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272" h="1017023">
                <a:moveTo>
                  <a:pt x="1764355" y="0"/>
                </a:moveTo>
                <a:lnTo>
                  <a:pt x="2352272" y="587917"/>
                </a:lnTo>
                <a:lnTo>
                  <a:pt x="2352272" y="1017023"/>
                </a:lnTo>
                <a:lnTo>
                  <a:pt x="0" y="1017023"/>
                </a:lnTo>
                <a:lnTo>
                  <a:pt x="0" y="0"/>
                </a:lnTo>
                <a:close/>
              </a:path>
            </a:pathLst>
          </a:custGeom>
          <a:solidFill>
            <a:srgbClr val="ED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64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B40B563-C6DF-2467-F8DE-DD16262E6479}"/>
              </a:ext>
            </a:extLst>
          </p:cNvPr>
          <p:cNvGrpSpPr/>
          <p:nvPr/>
        </p:nvGrpSpPr>
        <p:grpSpPr>
          <a:xfrm>
            <a:off x="6315347" y="-583188"/>
            <a:ext cx="5876653" cy="4238368"/>
            <a:chOff x="6315347" y="-583188"/>
            <a:chExt cx="5876653" cy="4238368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3DF13DB-7C14-32F4-3D2C-A2236FD0369C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9416470" y="-321115"/>
              <a:ext cx="1537001" cy="1012856"/>
            </a:xfrm>
            <a:custGeom>
              <a:avLst/>
              <a:gdLst>
                <a:gd name="connsiteX0" fmla="*/ 0 w 1537001"/>
                <a:gd name="connsiteY0" fmla="*/ 0 h 1012856"/>
                <a:gd name="connsiteX1" fmla="*/ 1012856 w 1537001"/>
                <a:gd name="connsiteY1" fmla="*/ 1012856 h 1012856"/>
                <a:gd name="connsiteX2" fmla="*/ 1537001 w 1537001"/>
                <a:gd name="connsiteY2" fmla="*/ 1012856 h 1012856"/>
                <a:gd name="connsiteX3" fmla="*/ 1537001 w 1537001"/>
                <a:gd name="connsiteY3" fmla="*/ 0 h 101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7001" h="1012856">
                  <a:moveTo>
                    <a:pt x="0" y="0"/>
                  </a:moveTo>
                  <a:lnTo>
                    <a:pt x="1012856" y="1012856"/>
                  </a:lnTo>
                  <a:lnTo>
                    <a:pt x="1537001" y="1012856"/>
                  </a:lnTo>
                  <a:lnTo>
                    <a:pt x="1537001" y="0"/>
                  </a:lnTo>
                  <a:close/>
                </a:path>
              </a:pathLst>
            </a:custGeom>
            <a:solidFill>
              <a:srgbClr val="A9A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4A2F961-F651-39A5-B6D8-A85E50D68B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73200" y="0"/>
              <a:ext cx="1018800" cy="1018800"/>
            </a:xfrm>
            <a:custGeom>
              <a:avLst/>
              <a:gdLst>
                <a:gd name="connsiteX0" fmla="*/ 828000 w 1656000"/>
                <a:gd name="connsiteY0" fmla="*/ 342000 h 1656000"/>
                <a:gd name="connsiteX1" fmla="*/ 342000 w 1656000"/>
                <a:gd name="connsiteY1" fmla="*/ 828000 h 1656000"/>
                <a:gd name="connsiteX2" fmla="*/ 828000 w 1656000"/>
                <a:gd name="connsiteY2" fmla="*/ 1314000 h 1656000"/>
                <a:gd name="connsiteX3" fmla="*/ 1314000 w 1656000"/>
                <a:gd name="connsiteY3" fmla="*/ 828000 h 1656000"/>
                <a:gd name="connsiteX4" fmla="*/ 828000 w 1656000"/>
                <a:gd name="connsiteY4" fmla="*/ 342000 h 1656000"/>
                <a:gd name="connsiteX5" fmla="*/ 828000 w 1656000"/>
                <a:gd name="connsiteY5" fmla="*/ 0 h 1656000"/>
                <a:gd name="connsiteX6" fmla="*/ 1656000 w 1656000"/>
                <a:gd name="connsiteY6" fmla="*/ 828000 h 1656000"/>
                <a:gd name="connsiteX7" fmla="*/ 828000 w 1656000"/>
                <a:gd name="connsiteY7" fmla="*/ 1656000 h 1656000"/>
                <a:gd name="connsiteX8" fmla="*/ 0 w 1656000"/>
                <a:gd name="connsiteY8" fmla="*/ 828000 h 1656000"/>
                <a:gd name="connsiteX9" fmla="*/ 828000 w 1656000"/>
                <a:gd name="connsiteY9" fmla="*/ 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000" h="1656000">
                  <a:moveTo>
                    <a:pt x="828000" y="342000"/>
                  </a:moveTo>
                  <a:cubicBezTo>
                    <a:pt x="559590" y="342000"/>
                    <a:pt x="342000" y="559590"/>
                    <a:pt x="342000" y="828000"/>
                  </a:cubicBezTo>
                  <a:cubicBezTo>
                    <a:pt x="342000" y="1096410"/>
                    <a:pt x="559590" y="1314000"/>
                    <a:pt x="828000" y="1314000"/>
                  </a:cubicBezTo>
                  <a:cubicBezTo>
                    <a:pt x="1096410" y="1314000"/>
                    <a:pt x="1314000" y="1096410"/>
                    <a:pt x="1314000" y="828000"/>
                  </a:cubicBezTo>
                  <a:cubicBezTo>
                    <a:pt x="1314000" y="559590"/>
                    <a:pt x="1096410" y="342000"/>
                    <a:pt x="828000" y="342000"/>
                  </a:cubicBezTo>
                  <a:close/>
                  <a:moveTo>
                    <a:pt x="828000" y="0"/>
                  </a:moveTo>
                  <a:cubicBezTo>
                    <a:pt x="1285292" y="0"/>
                    <a:pt x="1656000" y="370708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370708" y="1656000"/>
                    <a:pt x="0" y="1285292"/>
                    <a:pt x="0" y="828000"/>
                  </a:cubicBezTo>
                  <a:cubicBezTo>
                    <a:pt x="0" y="370708"/>
                    <a:pt x="370708" y="0"/>
                    <a:pt x="828000" y="0"/>
                  </a:cubicBezTo>
                  <a:close/>
                </a:path>
              </a:pathLst>
            </a:custGeom>
            <a:solidFill>
              <a:srgbClr val="FC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63F669E-6937-5837-4D5F-D0C4A5913B52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9861573" y="1303188"/>
              <a:ext cx="1012857" cy="1012855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DCE5C97-9F56-1104-7C5B-CD9CDD5E3F31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11179144" y="1306672"/>
              <a:ext cx="1012856" cy="1012856"/>
            </a:xfrm>
            <a:prstGeom prst="rect">
              <a:avLst/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0CCBC8E-C639-3CF2-BF72-52CEC3DB4940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8338794" y="1306671"/>
              <a:ext cx="1012857" cy="1012856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rgbClr val="F59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C01BE52-CC11-C992-9F59-16EDE55B4831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315347" y="846483"/>
              <a:ext cx="2342634" cy="1012856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Partial Circle 60">
              <a:extLst>
                <a:ext uri="{FF2B5EF4-FFF2-40B4-BE49-F238E27FC236}">
                  <a16:creationId xmlns:a16="http://schemas.microsoft.com/office/drawing/2014/main" id="{1F3786D3-FCE4-7E77-87A4-499AD9B4B60E}"/>
                </a:ext>
              </a:extLst>
            </p:cNvPr>
            <p:cNvSpPr/>
            <p:nvPr/>
          </p:nvSpPr>
          <p:spPr>
            <a:xfrm rot="16200000" flipV="1">
              <a:off x="11173200" y="2636912"/>
              <a:ext cx="1018268" cy="1018267"/>
            </a:xfrm>
            <a:prstGeom prst="pie">
              <a:avLst>
                <a:gd name="adj1" fmla="val 0"/>
                <a:gd name="adj2" fmla="val 10786133"/>
              </a:avLst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BC190-4FA3-844E-7734-046BFF47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32B8-04ED-50D6-EE5A-D2D438E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18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86870-13C3-477D-36F9-6336AB00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349441"/>
            <a:ext cx="3132000" cy="2893100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6B1B9-87B5-92FF-9723-5DA95B63A0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49441"/>
            <a:ext cx="3132000" cy="2462213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90C65-0F01-C16B-6CA9-33A4E77A655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49441"/>
            <a:ext cx="3132000" cy="2462213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17D159-AFA9-C05A-4B35-FBD4E36B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424732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6D9A7-9DD8-7347-88B1-875DF8A4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517883"/>
            <a:ext cx="5016000" cy="923330"/>
          </a:xfrm>
        </p:spPr>
        <p:txBody>
          <a:bodyPr>
            <a:spAutoFit/>
          </a:bodyPr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23D385-5B47-9B5D-8B48-EA511C6B2276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84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5FD1-8434-6B2C-10D9-00574BECF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1484784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NÁZEV STUDIJNÍ OPORY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802EF-BC3D-8766-9EFC-6CA2DE82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1938899"/>
            <a:ext cx="4500000" cy="341632"/>
          </a:xfrm>
        </p:spPr>
        <p:txBody>
          <a:bodyPr>
            <a:spAutoFit/>
          </a:bodyPr>
          <a:lstStyle/>
          <a:p>
            <a:r>
              <a:rPr lang="cs-CZ" dirty="0"/>
              <a:t>podtitul studijní opory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7DE1F-E658-3DB9-049D-1F2C04A8E5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000" y="2924944"/>
            <a:ext cx="4500000" cy="2236510"/>
          </a:xfrm>
        </p:spPr>
        <p:txBody>
          <a:bodyPr/>
          <a:lstStyle/>
          <a:p>
            <a:r>
              <a:rPr lang="cs-CZ" b="1" dirty="0"/>
              <a:t>Jméno Příjmení</a:t>
            </a:r>
          </a:p>
          <a:p>
            <a:r>
              <a:rPr lang="cs-CZ" dirty="0"/>
              <a:t>funkce, katedra, další informace</a:t>
            </a:r>
          </a:p>
          <a:p>
            <a:endParaRPr lang="cs-CZ" dirty="0"/>
          </a:p>
          <a:p>
            <a:r>
              <a:rPr lang="cs-CZ" dirty="0"/>
              <a:t>+420 121 555 845</a:t>
            </a:r>
          </a:p>
          <a:p>
            <a:r>
              <a:rPr lang="cs-CZ" dirty="0"/>
              <a:t>jmenoprijmeni@upol.cz</a:t>
            </a:r>
          </a:p>
          <a:p>
            <a:endParaRPr lang="cs-CZ" dirty="0"/>
          </a:p>
          <a:p>
            <a:r>
              <a:rPr lang="cs-CZ" dirty="0"/>
              <a:t>Pedagogická fakulta</a:t>
            </a:r>
          </a:p>
          <a:p>
            <a:r>
              <a:rPr lang="cs-CZ" dirty="0"/>
              <a:t>Univerzita Palackého v Olomouci</a:t>
            </a:r>
          </a:p>
          <a:p>
            <a:r>
              <a:rPr lang="cs-CZ" dirty="0"/>
              <a:t>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52A76C-AFF3-6ED3-625B-20E11F1824AB}"/>
              </a:ext>
            </a:extLst>
          </p:cNvPr>
          <p:cNvSpPr/>
          <p:nvPr/>
        </p:nvSpPr>
        <p:spPr>
          <a:xfrm rot="5400000">
            <a:off x="4358240" y="5490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2FF23E-F635-6A24-EC8E-9D60139D6BA6}"/>
              </a:ext>
            </a:extLst>
          </p:cNvPr>
          <p:cNvSpPr/>
          <p:nvPr/>
        </p:nvSpPr>
        <p:spPr>
          <a:xfrm>
            <a:off x="6384032" y="2348880"/>
            <a:ext cx="2160000" cy="216000"/>
          </a:xfrm>
          <a:prstGeom prst="rect">
            <a:avLst/>
          </a:pr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53612B-9A2B-79F7-6BC7-998322B555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4031" y="5314616"/>
            <a:ext cx="2250000" cy="850688"/>
            <a:chOff x="3977" y="3201"/>
            <a:chExt cx="2108" cy="797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D02B5F9E-5E13-26D8-7FB3-4C6C91871DB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77" y="3201"/>
              <a:ext cx="2108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6806FD16-ADAB-0D64-5ABA-391A42B4D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3201"/>
              <a:ext cx="10" cy="79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6AD5ED3-0971-A279-9FDA-DA48C7CC4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0" y="3236"/>
              <a:ext cx="74" cy="116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B94AC90-F0B7-E323-9A8A-FD4D72039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7" y="3273"/>
              <a:ext cx="70" cy="82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01E9188-E2B4-7C14-78B1-4DE721129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2" y="3228"/>
              <a:ext cx="88" cy="127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E5DBEC4-F55A-098A-77E2-E0C4F3E9B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8" y="3273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3E8273-569D-8E5C-D2A7-B242AC9B8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" y="3273"/>
              <a:ext cx="79" cy="122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FAE32C7-56AC-4DD4-2321-37D98B5A60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7" y="3273"/>
              <a:ext cx="80" cy="82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1639F31-1BFF-3316-33AC-11062B6AC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0" y="3273"/>
              <a:ext cx="79" cy="122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77CD416-33E0-CDBC-FDB0-F00FC33995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0" y="3237"/>
              <a:ext cx="23" cy="115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D1E4A53-F18B-C7E6-EE53-A8CF1D50C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" y="3273"/>
              <a:ext cx="63" cy="82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4D93EDE-9B0F-B153-4835-F39D693F8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" y="3228"/>
              <a:ext cx="74" cy="124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07CE6566-835F-9D06-55E8-F77EDB527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2" y="3231"/>
              <a:ext cx="76" cy="124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CB33D3C-0452-0FEF-4DF1-13DDB8519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" y="3425"/>
              <a:ext cx="59" cy="122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48DFAE8-0B36-5403-AE28-7FACA7AB2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" y="3468"/>
              <a:ext cx="76" cy="81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B861DAB1-C886-1716-D0EF-A28DDD09C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" y="3423"/>
              <a:ext cx="75" cy="124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AB4AB0CB-275C-1383-E918-8ADEC2522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3468"/>
              <a:ext cx="82" cy="81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BDD08A9-3E8F-1293-5DAA-807E5885D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" y="3423"/>
              <a:ext cx="18" cy="124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E2B8541-6EA4-204E-6B5C-6AAA446B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3442"/>
              <a:ext cx="59" cy="107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AEF9B2A3-E393-012F-B143-2D20D459F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2" y="3468"/>
              <a:ext cx="76" cy="81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B9E866A2-EF25-E4C5-686D-084145D15E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7" y="3353"/>
              <a:ext cx="487" cy="496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rgbClr val="E4A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1D990108-A3C6-0D38-4D56-0B960993C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3776"/>
              <a:ext cx="66" cy="87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B2BB0FB1-5A29-2160-A4E2-13F494048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3803"/>
              <a:ext cx="61" cy="58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3241292B-F5B3-965A-4D27-B74CB4AD84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3776"/>
              <a:ext cx="16" cy="85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72C77AFE-187A-BCF3-2121-FE0F056AD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3804"/>
              <a:ext cx="57" cy="58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8E261ABF-C00B-E862-0F2C-DBF3A45AF9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3" y="3803"/>
              <a:ext cx="51" cy="6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9A6943A9-DF01-6670-23D7-41425D878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" y="3803"/>
              <a:ext cx="50" cy="58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43B15B83-4DFA-11A1-D32B-2D5A79C96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3804"/>
              <a:ext cx="49" cy="57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72811417-5565-E98D-9A6B-416CD4567F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0" y="3776"/>
              <a:ext cx="17" cy="85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5C9BA47E-2E71-E995-F849-9E62D53F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" y="3784"/>
              <a:ext cx="43" cy="79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B6C7B631-6061-7BFC-6A1B-26F4C633C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5" y="3803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7DB9E8C7-A77A-73E0-AAFF-46F10B160E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6" y="3776"/>
              <a:ext cx="55" cy="85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8E99BA58-5C01-78CC-3D23-D19FAAB403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2" y="3803"/>
              <a:ext cx="57" cy="6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AA2F34E0-6337-EA65-E202-7CBFB08F6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3770"/>
              <a:ext cx="13" cy="91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4B1AF2B3-79B4-8790-D894-D57BB5DAAA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3" y="3803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5C3AAC05-D6F0-2D70-1B5C-6D9AA7549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" y="3803"/>
              <a:ext cx="47" cy="6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E8E4C859-2445-9325-DB77-A246D39D3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" y="3770"/>
              <a:ext cx="55" cy="91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9AFF7F2D-050A-8508-C6C6-6B74B9E23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7" y="3772"/>
              <a:ext cx="51" cy="91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E253D5C0-9A7F-36E6-FF04-F6A55B7DD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" y="3770"/>
              <a:ext cx="52" cy="91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E41ED2E8-E94C-589E-9611-DD0D86CE7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7" y="3803"/>
              <a:ext cx="58" cy="6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E85FDEBC-F193-782B-F571-7C5385FBB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3936"/>
              <a:ext cx="57" cy="57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6E7A65F9-9479-D5D2-8500-FAA92EE906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1" y="3906"/>
              <a:ext cx="86" cy="88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91FF889-CFF5-C0DD-C010-A74B0E056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3900"/>
              <a:ext cx="13" cy="92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541D706B-6071-A8C1-8D00-D2BF7F9F6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6" y="3934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EE096D34-518E-0F30-7A00-D4FA3C3F2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" y="3934"/>
              <a:ext cx="94" cy="58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9D518E3A-7D38-A6B7-04BE-2AEB522629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6" y="3934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E8D36694-5288-664C-393D-2C1384582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3934"/>
              <a:ext cx="61" cy="6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1C9E7306-76AC-E1D1-5D42-5E1BBE2C6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3934"/>
              <a:ext cx="46" cy="6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4EF729CD-7350-BFB5-CB11-05C6265557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9" y="3907"/>
              <a:ext cx="17" cy="85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00609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A7B1C5C-4B43-6DCE-C9B0-108A89040817}"/>
              </a:ext>
            </a:extLst>
          </p:cNvPr>
          <p:cNvGrpSpPr/>
          <p:nvPr/>
        </p:nvGrpSpPr>
        <p:grpSpPr>
          <a:xfrm>
            <a:off x="0" y="-474807"/>
            <a:ext cx="4920156" cy="7334583"/>
            <a:chOff x="0" y="-474807"/>
            <a:chExt cx="4920156" cy="7334583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BA6AB12-57B2-3F83-250F-B23FCF7DB72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323269" y="5840977"/>
              <a:ext cx="1017024" cy="1017022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17FD10B-FE6D-FD47-B817-16D862B13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" y="4528928"/>
              <a:ext cx="1017023" cy="1017023"/>
            </a:xfrm>
            <a:prstGeom prst="rect">
              <a:avLst/>
            </a:pr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D7859E-26F8-66B4-4B76-E370B704E5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840976"/>
              <a:ext cx="1018800" cy="1018800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0" name="Partial Circle 29">
              <a:extLst>
                <a:ext uri="{FF2B5EF4-FFF2-40B4-BE49-F238E27FC236}">
                  <a16:creationId xmlns:a16="http://schemas.microsoft.com/office/drawing/2014/main" id="{F92EB320-558D-B415-B920-69D13BE9B5FF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2868156" y="1261696"/>
              <a:ext cx="2052000" cy="2051999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65677A8-4080-4267-73AD-88C80FA98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4213" y="885503"/>
              <a:ext cx="1018800" cy="1018800"/>
            </a:xfrm>
            <a:custGeom>
              <a:avLst/>
              <a:gdLst>
                <a:gd name="connsiteX0" fmla="*/ 828000 w 1656000"/>
                <a:gd name="connsiteY0" fmla="*/ 342000 h 1656000"/>
                <a:gd name="connsiteX1" fmla="*/ 342000 w 1656000"/>
                <a:gd name="connsiteY1" fmla="*/ 828000 h 1656000"/>
                <a:gd name="connsiteX2" fmla="*/ 828000 w 1656000"/>
                <a:gd name="connsiteY2" fmla="*/ 1314000 h 1656000"/>
                <a:gd name="connsiteX3" fmla="*/ 1314000 w 1656000"/>
                <a:gd name="connsiteY3" fmla="*/ 828000 h 1656000"/>
                <a:gd name="connsiteX4" fmla="*/ 828000 w 1656000"/>
                <a:gd name="connsiteY4" fmla="*/ 342000 h 1656000"/>
                <a:gd name="connsiteX5" fmla="*/ 828000 w 1656000"/>
                <a:gd name="connsiteY5" fmla="*/ 0 h 1656000"/>
                <a:gd name="connsiteX6" fmla="*/ 1656000 w 1656000"/>
                <a:gd name="connsiteY6" fmla="*/ 828000 h 1656000"/>
                <a:gd name="connsiteX7" fmla="*/ 828000 w 1656000"/>
                <a:gd name="connsiteY7" fmla="*/ 1656000 h 1656000"/>
                <a:gd name="connsiteX8" fmla="*/ 0 w 1656000"/>
                <a:gd name="connsiteY8" fmla="*/ 828000 h 1656000"/>
                <a:gd name="connsiteX9" fmla="*/ 828000 w 1656000"/>
                <a:gd name="connsiteY9" fmla="*/ 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000" h="1656000">
                  <a:moveTo>
                    <a:pt x="828000" y="342000"/>
                  </a:moveTo>
                  <a:cubicBezTo>
                    <a:pt x="559590" y="342000"/>
                    <a:pt x="342000" y="559590"/>
                    <a:pt x="342000" y="828000"/>
                  </a:cubicBezTo>
                  <a:cubicBezTo>
                    <a:pt x="342000" y="1096410"/>
                    <a:pt x="559590" y="1314000"/>
                    <a:pt x="828000" y="1314000"/>
                  </a:cubicBezTo>
                  <a:cubicBezTo>
                    <a:pt x="1096410" y="1314000"/>
                    <a:pt x="1314000" y="1096410"/>
                    <a:pt x="1314000" y="828000"/>
                  </a:cubicBezTo>
                  <a:cubicBezTo>
                    <a:pt x="1314000" y="559590"/>
                    <a:pt x="1096410" y="342000"/>
                    <a:pt x="828000" y="342000"/>
                  </a:cubicBezTo>
                  <a:close/>
                  <a:moveTo>
                    <a:pt x="828000" y="0"/>
                  </a:moveTo>
                  <a:cubicBezTo>
                    <a:pt x="1285292" y="0"/>
                    <a:pt x="1656000" y="370708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370708" y="1656000"/>
                    <a:pt x="0" y="1285292"/>
                    <a:pt x="0" y="828000"/>
                  </a:cubicBezTo>
                  <a:cubicBezTo>
                    <a:pt x="0" y="370708"/>
                    <a:pt x="370708" y="0"/>
                    <a:pt x="828000" y="0"/>
                  </a:cubicBezTo>
                  <a:close/>
                </a:path>
              </a:pathLst>
            </a:custGeom>
            <a:solidFill>
              <a:srgbClr val="F59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7" name="Partial Circle 36">
              <a:extLst>
                <a:ext uri="{FF2B5EF4-FFF2-40B4-BE49-F238E27FC236}">
                  <a16:creationId xmlns:a16="http://schemas.microsoft.com/office/drawing/2014/main" id="{539E68C1-F4EC-4A65-E66E-A429E1B10B21}"/>
                </a:ext>
              </a:extLst>
            </p:cNvPr>
            <p:cNvSpPr/>
            <p:nvPr/>
          </p:nvSpPr>
          <p:spPr>
            <a:xfrm rot="18900000" flipH="1">
              <a:off x="1321486" y="4525873"/>
              <a:ext cx="1018268" cy="1018267"/>
            </a:xfrm>
            <a:prstGeom prst="pie">
              <a:avLst>
                <a:gd name="adj1" fmla="val 0"/>
                <a:gd name="adj2" fmla="val 10786133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6B76373-33EC-D4B9-ABED-88FE015E62D9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292655" y="2671206"/>
              <a:ext cx="1017024" cy="1017022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ADCF9CA-CF3A-E605-0F88-3022848E557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235658" y="3614208"/>
              <a:ext cx="1017024" cy="1017023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8366955-221F-B74F-3BCF-1BF8CB4653E7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2037429" y="2206163"/>
              <a:ext cx="2342634" cy="1012856"/>
            </a:xfrm>
            <a:prstGeom prst="rect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D886B6B-8F06-E4DD-0D30-203AB1DD03F6}"/>
                </a:ext>
              </a:extLst>
            </p:cNvPr>
            <p:cNvSpPr>
              <a:spLocks noChangeAspect="1"/>
            </p:cNvSpPr>
            <p:nvPr/>
          </p:nvSpPr>
          <p:spPr>
            <a:xfrm rot="13500000">
              <a:off x="1612" y="-175525"/>
              <a:ext cx="1615585" cy="1017022"/>
            </a:xfrm>
            <a:custGeom>
              <a:avLst/>
              <a:gdLst>
                <a:gd name="connsiteX0" fmla="*/ 1615585 w 1615585"/>
                <a:gd name="connsiteY0" fmla="*/ 171632 h 1017022"/>
                <a:gd name="connsiteX1" fmla="*/ 770195 w 1615585"/>
                <a:gd name="connsiteY1" fmla="*/ 1017022 h 1017022"/>
                <a:gd name="connsiteX2" fmla="*/ 0 w 1615585"/>
                <a:gd name="connsiteY2" fmla="*/ 1017022 h 1017022"/>
                <a:gd name="connsiteX3" fmla="*/ 0 w 1615585"/>
                <a:gd name="connsiteY3" fmla="*/ 0 h 1017022"/>
                <a:gd name="connsiteX4" fmla="*/ 1443952 w 1615585"/>
                <a:gd name="connsiteY4" fmla="*/ 0 h 101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585" h="1017022">
                  <a:moveTo>
                    <a:pt x="1615585" y="171632"/>
                  </a:moveTo>
                  <a:lnTo>
                    <a:pt x="770195" y="1017022"/>
                  </a:lnTo>
                  <a:lnTo>
                    <a:pt x="0" y="1017022"/>
                  </a:lnTo>
                  <a:lnTo>
                    <a:pt x="0" y="0"/>
                  </a:lnTo>
                  <a:lnTo>
                    <a:pt x="1443952" y="0"/>
                  </a:lnTo>
                  <a:close/>
                </a:path>
              </a:pathLst>
            </a:custGeom>
            <a:solidFill>
              <a:srgbClr val="FC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6592D0-A473-7001-A5C8-FDE69D374565}"/>
              </a:ext>
            </a:extLst>
          </p:cNvPr>
          <p:cNvSpPr>
            <a:spLocks noChangeAspect="1"/>
          </p:cNvSpPr>
          <p:nvPr/>
        </p:nvSpPr>
        <p:spPr>
          <a:xfrm rot="2700000">
            <a:off x="9896000" y="5909652"/>
            <a:ext cx="2268667" cy="1017022"/>
          </a:xfrm>
          <a:custGeom>
            <a:avLst/>
            <a:gdLst>
              <a:gd name="connsiteX0" fmla="*/ 0 w 2598702"/>
              <a:gd name="connsiteY0" fmla="*/ 0 h 1164974"/>
              <a:gd name="connsiteX1" fmla="*/ 2598702 w 2598702"/>
              <a:gd name="connsiteY1" fmla="*/ 0 h 1164974"/>
              <a:gd name="connsiteX2" fmla="*/ 1433728 w 2598702"/>
              <a:gd name="connsiteY2" fmla="*/ 1164974 h 1164974"/>
              <a:gd name="connsiteX3" fmla="*/ 0 w 2598702"/>
              <a:gd name="connsiteY3" fmla="*/ 1164974 h 11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702" h="1164974">
                <a:moveTo>
                  <a:pt x="0" y="0"/>
                </a:moveTo>
                <a:lnTo>
                  <a:pt x="2598702" y="0"/>
                </a:lnTo>
                <a:lnTo>
                  <a:pt x="1433728" y="1164974"/>
                </a:lnTo>
                <a:lnTo>
                  <a:pt x="0" y="1164974"/>
                </a:lnTo>
                <a:close/>
              </a:path>
            </a:pathLst>
          </a:custGeom>
          <a:solidFill>
            <a:srgbClr val="F59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00D78-522A-346C-C8BF-D87F17392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2963853"/>
            <a:ext cx="4809977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</a:t>
            </a:r>
            <a:r>
              <a:rPr lang="en-US" dirty="0"/>
              <a:t>4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FEA71-54DB-E09F-77D5-C89CD8859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554784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08ED2-AB3C-B2CA-255D-B85676E94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04F86-254D-C4AD-A9E4-9644CF04A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BB5DAD-38F2-BE11-265F-273216175540}"/>
              </a:ext>
            </a:extLst>
          </p:cNvPr>
          <p:cNvSpPr/>
          <p:nvPr/>
        </p:nvSpPr>
        <p:spPr>
          <a:xfrm>
            <a:off x="6410691" y="4077072"/>
            <a:ext cx="216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12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334D10-8299-49B9-9E0C-FCB6CDAE990D}"/>
              </a:ext>
            </a:extLst>
          </p:cNvPr>
          <p:cNvGrpSpPr/>
          <p:nvPr/>
        </p:nvGrpSpPr>
        <p:grpSpPr>
          <a:xfrm>
            <a:off x="2566" y="3612706"/>
            <a:ext cx="3245432" cy="3245294"/>
            <a:chOff x="2566" y="3612706"/>
            <a:chExt cx="3245432" cy="3245294"/>
          </a:xfrm>
        </p:grpSpPr>
        <p:sp>
          <p:nvSpPr>
            <p:cNvPr id="32" name="Partial Circle 31">
              <a:extLst>
                <a:ext uri="{FF2B5EF4-FFF2-40B4-BE49-F238E27FC236}">
                  <a16:creationId xmlns:a16="http://schemas.microsoft.com/office/drawing/2014/main" id="{5CA7B4F8-7169-604E-8CEF-1344A0386ED1}"/>
                </a:ext>
              </a:extLst>
            </p:cNvPr>
            <p:cNvSpPr/>
            <p:nvPr/>
          </p:nvSpPr>
          <p:spPr>
            <a:xfrm rot="18900000" flipH="1">
              <a:off x="2229730" y="3612706"/>
              <a:ext cx="1018268" cy="1018267"/>
            </a:xfrm>
            <a:prstGeom prst="pie">
              <a:avLst>
                <a:gd name="adj1" fmla="val 0"/>
                <a:gd name="adj2" fmla="val 107861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9F2A37-44B2-86E6-D570-20934D12D7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" y="5840977"/>
              <a:ext cx="1017023" cy="1017023"/>
            </a:xfrm>
            <a:prstGeom prst="rect">
              <a:avLst/>
            </a:prstGeom>
            <a:solidFill>
              <a:srgbClr val="FC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6FAD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41D258-9CB4-F83F-C2AF-1D21629813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3269" y="5840977"/>
              <a:ext cx="1017023" cy="1017023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440FE2-3F36-F9CC-E9A0-C36201A1D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" y="4528928"/>
              <a:ext cx="1017023" cy="1017023"/>
            </a:xfrm>
            <a:prstGeom prst="rect">
              <a:avLst/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C9309C9-A748-F39C-82F9-8C464A91F8B0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323268" y="4550343"/>
              <a:ext cx="1017024" cy="1017023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985CF3-B3FD-E1FC-EE5F-382F11B3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1089529"/>
          </a:xfrm>
        </p:spPr>
        <p:txBody>
          <a:bodyPr>
            <a:spAutoFit/>
          </a:bodyPr>
          <a:lstStyle/>
          <a:p>
            <a:r>
              <a:rPr lang="pl-PL" dirty="0"/>
              <a:t>Úvod kapitoly 0</a:t>
            </a:r>
            <a:r>
              <a:rPr lang="en-US" dirty="0"/>
              <a:t>4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b="1" dirty="0" err="1"/>
              <a:t>Duis</a:t>
            </a:r>
            <a:r>
              <a:rPr lang="cs-CZ" b="1" dirty="0"/>
              <a:t> autem vel </a:t>
            </a:r>
            <a:r>
              <a:rPr lang="cs-CZ" b="1" dirty="0" err="1"/>
              <a:t>eum</a:t>
            </a:r>
            <a:r>
              <a:rPr lang="cs-CZ" b="1" dirty="0"/>
              <a:t> </a:t>
            </a:r>
            <a:r>
              <a:rPr lang="cs-CZ" b="1" dirty="0" err="1"/>
              <a:t>iriure</a:t>
            </a:r>
            <a:r>
              <a:rPr lang="cs-CZ" b="1" dirty="0"/>
              <a:t> </a:t>
            </a:r>
            <a:r>
              <a:rPr lang="cs-CZ" b="1" dirty="0" err="1"/>
              <a:t>dolor</a:t>
            </a:r>
            <a:r>
              <a:rPr lang="cs-CZ" b="1" dirty="0"/>
              <a:t> in </a:t>
            </a:r>
            <a:r>
              <a:rPr lang="cs-CZ" b="1" dirty="0" err="1"/>
              <a:t>hendrerit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7579C-7BBA-0139-7831-4B5D2191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680000" cy="923330"/>
          </a:xfrm>
        </p:spPr>
        <p:txBody>
          <a:bodyPr>
            <a:spAutoFit/>
          </a:bodyPr>
          <a:lstStyle/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7080-FC3F-1B81-ED46-7F73E2A4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DDBBC-3EE0-61B8-8D61-85D7EC32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20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F373E-38D4-1E7D-C3DD-E03441FB2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4770537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AF9606-C05B-EADF-C9CB-F39B267BD941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74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889B8F-6EE0-E253-7A9E-19C408CBD09D}"/>
              </a:ext>
            </a:extLst>
          </p:cNvPr>
          <p:cNvGrpSpPr/>
          <p:nvPr/>
        </p:nvGrpSpPr>
        <p:grpSpPr>
          <a:xfrm>
            <a:off x="18862" y="3605882"/>
            <a:ext cx="4858393" cy="3320358"/>
            <a:chOff x="18862" y="3605882"/>
            <a:chExt cx="4858393" cy="332035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183247-3C92-2D1E-7797-4A5A19BA4303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860232" y="4544370"/>
              <a:ext cx="1017023" cy="1017023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5BDA43-67F1-EAEC-8E4F-BB1F914FF30A}"/>
                </a:ext>
              </a:extLst>
            </p:cNvPr>
            <p:cNvSpPr>
              <a:spLocks noChangeAspect="1"/>
            </p:cNvSpPr>
            <p:nvPr/>
          </p:nvSpPr>
          <p:spPr>
            <a:xfrm rot="18900000" flipH="1">
              <a:off x="18862" y="5909218"/>
              <a:ext cx="2268667" cy="1017022"/>
            </a:xfrm>
            <a:custGeom>
              <a:avLst/>
              <a:gdLst>
                <a:gd name="connsiteX0" fmla="*/ 0 w 2598702"/>
                <a:gd name="connsiteY0" fmla="*/ 0 h 1164974"/>
                <a:gd name="connsiteX1" fmla="*/ 2598702 w 2598702"/>
                <a:gd name="connsiteY1" fmla="*/ 0 h 1164974"/>
                <a:gd name="connsiteX2" fmla="*/ 1433728 w 2598702"/>
                <a:gd name="connsiteY2" fmla="*/ 1164974 h 1164974"/>
                <a:gd name="connsiteX3" fmla="*/ 0 w 2598702"/>
                <a:gd name="connsiteY3" fmla="*/ 1164974 h 116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702" h="1164974">
                  <a:moveTo>
                    <a:pt x="0" y="0"/>
                  </a:moveTo>
                  <a:lnTo>
                    <a:pt x="2598702" y="0"/>
                  </a:lnTo>
                  <a:lnTo>
                    <a:pt x="1433728" y="1164974"/>
                  </a:lnTo>
                  <a:lnTo>
                    <a:pt x="0" y="1164974"/>
                  </a:ln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89B2A3-5B59-3115-3EEB-1267AA8C0FF2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2003900" y="4543748"/>
              <a:ext cx="1018267" cy="1018266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F59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33CAD0-40C2-20BF-C5F9-6219BDB8AC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3423" y="5466071"/>
              <a:ext cx="1018267" cy="1018267"/>
            </a:xfrm>
            <a:custGeom>
              <a:avLst/>
              <a:gdLst>
                <a:gd name="connsiteX0" fmla="*/ 828000 w 1656000"/>
                <a:gd name="connsiteY0" fmla="*/ 342000 h 1656000"/>
                <a:gd name="connsiteX1" fmla="*/ 342000 w 1656000"/>
                <a:gd name="connsiteY1" fmla="*/ 828000 h 1656000"/>
                <a:gd name="connsiteX2" fmla="*/ 828000 w 1656000"/>
                <a:gd name="connsiteY2" fmla="*/ 1314000 h 1656000"/>
                <a:gd name="connsiteX3" fmla="*/ 1314000 w 1656000"/>
                <a:gd name="connsiteY3" fmla="*/ 828000 h 1656000"/>
                <a:gd name="connsiteX4" fmla="*/ 828000 w 1656000"/>
                <a:gd name="connsiteY4" fmla="*/ 342000 h 1656000"/>
                <a:gd name="connsiteX5" fmla="*/ 828000 w 1656000"/>
                <a:gd name="connsiteY5" fmla="*/ 0 h 1656000"/>
                <a:gd name="connsiteX6" fmla="*/ 1656000 w 1656000"/>
                <a:gd name="connsiteY6" fmla="*/ 828000 h 1656000"/>
                <a:gd name="connsiteX7" fmla="*/ 828000 w 1656000"/>
                <a:gd name="connsiteY7" fmla="*/ 1656000 h 1656000"/>
                <a:gd name="connsiteX8" fmla="*/ 0 w 1656000"/>
                <a:gd name="connsiteY8" fmla="*/ 828000 h 1656000"/>
                <a:gd name="connsiteX9" fmla="*/ 828000 w 1656000"/>
                <a:gd name="connsiteY9" fmla="*/ 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000" h="1656000">
                  <a:moveTo>
                    <a:pt x="828000" y="342000"/>
                  </a:moveTo>
                  <a:cubicBezTo>
                    <a:pt x="559590" y="342000"/>
                    <a:pt x="342000" y="559590"/>
                    <a:pt x="342000" y="828000"/>
                  </a:cubicBezTo>
                  <a:cubicBezTo>
                    <a:pt x="342000" y="1096410"/>
                    <a:pt x="559590" y="1314000"/>
                    <a:pt x="828000" y="1314000"/>
                  </a:cubicBezTo>
                  <a:cubicBezTo>
                    <a:pt x="1096410" y="1314000"/>
                    <a:pt x="1314000" y="1096410"/>
                    <a:pt x="1314000" y="828000"/>
                  </a:cubicBezTo>
                  <a:cubicBezTo>
                    <a:pt x="1314000" y="559590"/>
                    <a:pt x="1096410" y="342000"/>
                    <a:pt x="828000" y="342000"/>
                  </a:cubicBezTo>
                  <a:close/>
                  <a:moveTo>
                    <a:pt x="828000" y="0"/>
                  </a:moveTo>
                  <a:cubicBezTo>
                    <a:pt x="1285292" y="0"/>
                    <a:pt x="1656000" y="370708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370708" y="1656000"/>
                    <a:pt x="0" y="1285292"/>
                    <a:pt x="0" y="828000"/>
                  </a:cubicBezTo>
                  <a:cubicBezTo>
                    <a:pt x="0" y="370708"/>
                    <a:pt x="370708" y="0"/>
                    <a:pt x="828000" y="0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8831C40E-FBE9-97AC-E22F-DA6A2744E979}"/>
                </a:ext>
              </a:extLst>
            </p:cNvPr>
            <p:cNvSpPr/>
            <p:nvPr/>
          </p:nvSpPr>
          <p:spPr>
            <a:xfrm rot="18900000" flipH="1">
              <a:off x="2956746" y="3605882"/>
              <a:ext cx="1018268" cy="1018267"/>
            </a:xfrm>
            <a:prstGeom prst="pie">
              <a:avLst>
                <a:gd name="adj1" fmla="val 0"/>
                <a:gd name="adj2" fmla="val 10786133"/>
              </a:avLst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C2BAD1-FFF1-FD8B-E78A-BDBF36AD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  <a:noFill/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09E98F-C86D-28EE-F55E-03BB0166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21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C016D-2DC4-1B2F-826B-B612F0300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380873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6FAD"/>
              </a:solidFill>
            </a:endParaRPr>
          </a:p>
          <a:p>
            <a:pPr algn="just"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614878-AADF-751B-AF9B-D670410B57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2716128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BED0C1-1167-B359-08C3-6E929CB95ECE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5515E60-5A57-0ACD-207F-8FC5CA01CD61}"/>
              </a:ext>
            </a:extLst>
          </p:cNvPr>
          <p:cNvGrpSpPr/>
          <p:nvPr/>
        </p:nvGrpSpPr>
        <p:grpSpPr>
          <a:xfrm>
            <a:off x="8942723" y="4954816"/>
            <a:ext cx="2951813" cy="2379110"/>
            <a:chOff x="8942723" y="4954816"/>
            <a:chExt cx="2951813" cy="237911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F26970-5269-75A6-5B17-B855F044FC43}"/>
                </a:ext>
              </a:extLst>
            </p:cNvPr>
            <p:cNvGrpSpPr/>
            <p:nvPr/>
          </p:nvGrpSpPr>
          <p:grpSpPr>
            <a:xfrm flipH="1" flipV="1">
              <a:off x="9812417" y="4954816"/>
              <a:ext cx="2082119" cy="2379110"/>
              <a:chOff x="300894" y="-474807"/>
              <a:chExt cx="2082119" cy="237911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8A520DF-156D-B60C-9569-CE19BB0B2E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4213" y="885503"/>
                <a:ext cx="1018800" cy="1018800"/>
              </a:xfrm>
              <a:custGeom>
                <a:avLst/>
                <a:gdLst>
                  <a:gd name="connsiteX0" fmla="*/ 828000 w 1656000"/>
                  <a:gd name="connsiteY0" fmla="*/ 342000 h 1656000"/>
                  <a:gd name="connsiteX1" fmla="*/ 342000 w 1656000"/>
                  <a:gd name="connsiteY1" fmla="*/ 828000 h 1656000"/>
                  <a:gd name="connsiteX2" fmla="*/ 828000 w 1656000"/>
                  <a:gd name="connsiteY2" fmla="*/ 1314000 h 1656000"/>
                  <a:gd name="connsiteX3" fmla="*/ 1314000 w 1656000"/>
                  <a:gd name="connsiteY3" fmla="*/ 828000 h 1656000"/>
                  <a:gd name="connsiteX4" fmla="*/ 828000 w 1656000"/>
                  <a:gd name="connsiteY4" fmla="*/ 342000 h 1656000"/>
                  <a:gd name="connsiteX5" fmla="*/ 828000 w 1656000"/>
                  <a:gd name="connsiteY5" fmla="*/ 0 h 1656000"/>
                  <a:gd name="connsiteX6" fmla="*/ 1656000 w 1656000"/>
                  <a:gd name="connsiteY6" fmla="*/ 828000 h 1656000"/>
                  <a:gd name="connsiteX7" fmla="*/ 828000 w 1656000"/>
                  <a:gd name="connsiteY7" fmla="*/ 1656000 h 1656000"/>
                  <a:gd name="connsiteX8" fmla="*/ 0 w 1656000"/>
                  <a:gd name="connsiteY8" fmla="*/ 828000 h 1656000"/>
                  <a:gd name="connsiteX9" fmla="*/ 828000 w 1656000"/>
                  <a:gd name="connsiteY9" fmla="*/ 0 h 165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6000" h="1656000">
                    <a:moveTo>
                      <a:pt x="828000" y="342000"/>
                    </a:moveTo>
                    <a:cubicBezTo>
                      <a:pt x="559590" y="342000"/>
                      <a:pt x="342000" y="559590"/>
                      <a:pt x="342000" y="828000"/>
                    </a:cubicBezTo>
                    <a:cubicBezTo>
                      <a:pt x="342000" y="1096410"/>
                      <a:pt x="559590" y="1314000"/>
                      <a:pt x="828000" y="1314000"/>
                    </a:cubicBezTo>
                    <a:cubicBezTo>
                      <a:pt x="1096410" y="1314000"/>
                      <a:pt x="1314000" y="1096410"/>
                      <a:pt x="1314000" y="828000"/>
                    </a:cubicBezTo>
                    <a:cubicBezTo>
                      <a:pt x="1314000" y="559590"/>
                      <a:pt x="1096410" y="342000"/>
                      <a:pt x="828000" y="342000"/>
                    </a:cubicBezTo>
                    <a:close/>
                    <a:moveTo>
                      <a:pt x="828000" y="0"/>
                    </a:moveTo>
                    <a:cubicBezTo>
                      <a:pt x="1285292" y="0"/>
                      <a:pt x="1656000" y="370708"/>
                      <a:pt x="1656000" y="828000"/>
                    </a:cubicBezTo>
                    <a:cubicBezTo>
                      <a:pt x="1656000" y="1285292"/>
                      <a:pt x="1285292" y="1656000"/>
                      <a:pt x="828000" y="1656000"/>
                    </a:cubicBezTo>
                    <a:cubicBezTo>
                      <a:pt x="370708" y="1656000"/>
                      <a:pt x="0" y="1285292"/>
                      <a:pt x="0" y="828000"/>
                    </a:cubicBezTo>
                    <a:cubicBezTo>
                      <a:pt x="0" y="370708"/>
                      <a:pt x="370708" y="0"/>
                      <a:pt x="828000" y="0"/>
                    </a:cubicBezTo>
                    <a:close/>
                  </a:path>
                </a:pathLst>
              </a:custGeom>
              <a:solidFill>
                <a:srgbClr val="F59B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2BA6905-16BE-76F4-E7A1-32258F02A9B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3500000">
                <a:off x="1612" y="-175525"/>
                <a:ext cx="1615585" cy="1017022"/>
              </a:xfrm>
              <a:custGeom>
                <a:avLst/>
                <a:gdLst>
                  <a:gd name="connsiteX0" fmla="*/ 1615585 w 1615585"/>
                  <a:gd name="connsiteY0" fmla="*/ 171632 h 1017022"/>
                  <a:gd name="connsiteX1" fmla="*/ 770195 w 1615585"/>
                  <a:gd name="connsiteY1" fmla="*/ 1017022 h 1017022"/>
                  <a:gd name="connsiteX2" fmla="*/ 0 w 1615585"/>
                  <a:gd name="connsiteY2" fmla="*/ 1017022 h 1017022"/>
                  <a:gd name="connsiteX3" fmla="*/ 0 w 1615585"/>
                  <a:gd name="connsiteY3" fmla="*/ 0 h 1017022"/>
                  <a:gd name="connsiteX4" fmla="*/ 1443952 w 1615585"/>
                  <a:gd name="connsiteY4" fmla="*/ 0 h 101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5585" h="1017022">
                    <a:moveTo>
                      <a:pt x="1615585" y="171632"/>
                    </a:moveTo>
                    <a:lnTo>
                      <a:pt x="770195" y="1017022"/>
                    </a:lnTo>
                    <a:lnTo>
                      <a:pt x="0" y="1017022"/>
                    </a:lnTo>
                    <a:lnTo>
                      <a:pt x="0" y="0"/>
                    </a:lnTo>
                    <a:lnTo>
                      <a:pt x="1443952" y="0"/>
                    </a:lnTo>
                    <a:close/>
                  </a:path>
                </a:pathLst>
              </a:custGeom>
              <a:solidFill>
                <a:srgbClr val="FCD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50DACE2C-028E-EE97-C0F6-E1E1338F9163}"/>
                </a:ext>
              </a:extLst>
            </p:cNvPr>
            <p:cNvSpPr/>
            <p:nvPr/>
          </p:nvSpPr>
          <p:spPr>
            <a:xfrm rot="8100000" flipH="1">
              <a:off x="8942723" y="5827011"/>
              <a:ext cx="1018268" cy="1018267"/>
            </a:xfrm>
            <a:prstGeom prst="pie">
              <a:avLst>
                <a:gd name="adj1" fmla="val 0"/>
                <a:gd name="adj2" fmla="val 10786133"/>
              </a:avLst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DCE4C8-B92B-3EC7-32EB-1DAB2732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E6953-8F9B-24D3-D1BD-AB223EC9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22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4008-F15D-9174-7B6C-FC298E0C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4301177"/>
          </a:xfrm>
        </p:spPr>
        <p:txBody>
          <a:bodyPr/>
          <a:lstStyle/>
          <a:p>
            <a:pPr algn="just"/>
            <a:r>
              <a:rPr lang="cs-CZ" dirty="0">
                <a:solidFill>
                  <a:srgbClr val="006FAD"/>
                </a:solidFill>
              </a:rPr>
              <a:t>Ut </a:t>
            </a:r>
            <a:r>
              <a:rPr lang="cs-CZ" dirty="0" err="1">
                <a:solidFill>
                  <a:srgbClr val="006FAD"/>
                </a:solidFill>
              </a:rPr>
              <a:t>wisi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enim</a:t>
            </a:r>
            <a:r>
              <a:rPr lang="cs-CZ" dirty="0">
                <a:solidFill>
                  <a:srgbClr val="006FAD"/>
                </a:solidFill>
              </a:rPr>
              <a:t> ad minim </a:t>
            </a:r>
            <a:r>
              <a:rPr lang="cs-CZ" dirty="0" err="1">
                <a:solidFill>
                  <a:srgbClr val="006FAD"/>
                </a:solidFill>
              </a:rPr>
              <a:t>veniam</a:t>
            </a:r>
            <a:r>
              <a:rPr lang="cs-CZ" dirty="0">
                <a:solidFill>
                  <a:srgbClr val="006FAD"/>
                </a:solidFill>
              </a:rPr>
              <a:t>, </a:t>
            </a:r>
            <a:r>
              <a:rPr lang="cs-CZ" dirty="0" err="1">
                <a:solidFill>
                  <a:srgbClr val="006FAD"/>
                </a:solidFill>
              </a:rPr>
              <a:t>quis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nostrud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exerci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tation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ullamcorper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suscipit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lobortis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nisl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aliquip</a:t>
            </a:r>
            <a:r>
              <a:rPr lang="cs-CZ" dirty="0">
                <a:solidFill>
                  <a:srgbClr val="006FAD"/>
                </a:solidFill>
              </a:rPr>
              <a:t> ex </a:t>
            </a:r>
            <a:r>
              <a:rPr lang="cs-CZ" dirty="0" err="1">
                <a:solidFill>
                  <a:srgbClr val="006FAD"/>
                </a:solidFill>
              </a:rPr>
              <a:t>ea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commodo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consequat</a:t>
            </a:r>
            <a:r>
              <a:rPr lang="cs-CZ" dirty="0">
                <a:solidFill>
                  <a:srgbClr val="006FAD"/>
                </a:solidFill>
              </a:rPr>
              <a:t>. </a:t>
            </a:r>
            <a:r>
              <a:rPr lang="cs-CZ" dirty="0" err="1">
                <a:solidFill>
                  <a:srgbClr val="006FAD"/>
                </a:solidFill>
              </a:rPr>
              <a:t>Duis</a:t>
            </a:r>
            <a:r>
              <a:rPr lang="cs-CZ" dirty="0">
                <a:solidFill>
                  <a:srgbClr val="006FAD"/>
                </a:solidFill>
              </a:rPr>
              <a:t> autem vel </a:t>
            </a:r>
            <a:r>
              <a:rPr lang="cs-CZ" dirty="0" err="1">
                <a:solidFill>
                  <a:srgbClr val="006FAD"/>
                </a:solidFill>
              </a:rPr>
              <a:t>eum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iriure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</a:t>
            </a:r>
            <a:r>
              <a:rPr lang="cs-CZ" dirty="0">
                <a:solidFill>
                  <a:srgbClr val="006FAD"/>
                </a:solidFill>
              </a:rPr>
              <a:t> in </a:t>
            </a:r>
            <a:r>
              <a:rPr lang="cs-CZ" dirty="0" err="1">
                <a:solidFill>
                  <a:srgbClr val="006FAD"/>
                </a:solidFill>
              </a:rPr>
              <a:t>hendrerit</a:t>
            </a:r>
            <a:r>
              <a:rPr lang="cs-CZ" dirty="0">
                <a:solidFill>
                  <a:srgbClr val="006FAD"/>
                </a:solidFill>
              </a:rPr>
              <a:t> in </a:t>
            </a:r>
            <a:r>
              <a:rPr lang="cs-CZ" dirty="0" err="1">
                <a:solidFill>
                  <a:srgbClr val="006FAD"/>
                </a:solidFill>
              </a:rPr>
              <a:t>vulputate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velit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esse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molestie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consequat</a:t>
            </a:r>
            <a:r>
              <a:rPr lang="cs-CZ" dirty="0">
                <a:solidFill>
                  <a:srgbClr val="006FAD"/>
                </a:solidFill>
              </a:rPr>
              <a:t>, vel </a:t>
            </a:r>
            <a:r>
              <a:rPr lang="cs-CZ" dirty="0" err="1">
                <a:solidFill>
                  <a:srgbClr val="006FAD"/>
                </a:solidFill>
              </a:rPr>
              <a:t>illum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eu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feugiat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nulla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facilisis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at</a:t>
            </a:r>
            <a:r>
              <a:rPr lang="cs-CZ" dirty="0">
                <a:solidFill>
                  <a:srgbClr val="006FAD"/>
                </a:solidFill>
              </a:rPr>
              <a:t> vero </a:t>
            </a:r>
            <a:r>
              <a:rPr lang="cs-CZ" dirty="0" err="1">
                <a:solidFill>
                  <a:srgbClr val="006FAD"/>
                </a:solidFill>
              </a:rPr>
              <a:t>eros</a:t>
            </a:r>
            <a:r>
              <a:rPr lang="cs-CZ" dirty="0">
                <a:solidFill>
                  <a:srgbClr val="006FAD"/>
                </a:solidFill>
              </a:rPr>
              <a:t> et </a:t>
            </a:r>
            <a:r>
              <a:rPr lang="cs-CZ" dirty="0" err="1">
                <a:solidFill>
                  <a:srgbClr val="006FAD"/>
                </a:solidFill>
              </a:rPr>
              <a:t>accumsan</a:t>
            </a:r>
            <a:r>
              <a:rPr lang="cs-CZ" dirty="0">
                <a:solidFill>
                  <a:srgbClr val="006FAD"/>
                </a:solidFill>
              </a:rPr>
              <a:t> et </a:t>
            </a:r>
            <a:r>
              <a:rPr lang="cs-CZ" dirty="0" err="1">
                <a:solidFill>
                  <a:srgbClr val="006FAD"/>
                </a:solidFill>
              </a:rPr>
              <a:t>iusto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odio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dignissim</a:t>
            </a:r>
            <a:r>
              <a:rPr lang="cs-CZ" dirty="0">
                <a:solidFill>
                  <a:srgbClr val="006FAD"/>
                </a:solidFill>
              </a:rPr>
              <a:t> qui </a:t>
            </a:r>
            <a:r>
              <a:rPr lang="cs-CZ" dirty="0" err="1">
                <a:solidFill>
                  <a:srgbClr val="006FAD"/>
                </a:solidFill>
              </a:rPr>
              <a:t>blandit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praesent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luptatum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zzril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delenit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augue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duis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te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feugait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nulla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facilisi</a:t>
            </a:r>
            <a:r>
              <a:rPr lang="cs-CZ" dirty="0">
                <a:solidFill>
                  <a:srgbClr val="006FAD"/>
                </a:solidFill>
              </a:rPr>
              <a:t>.</a:t>
            </a:r>
            <a:endParaRPr lang="en-US" dirty="0">
              <a:solidFill>
                <a:srgbClr val="006FAD"/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 </a:t>
            </a:r>
            <a:r>
              <a:rPr lang="cs-CZ" dirty="0" err="1"/>
              <a:t>nibh</a:t>
            </a:r>
            <a:r>
              <a:rPr lang="cs-CZ" dirty="0"/>
              <a:t> </a:t>
            </a:r>
            <a:r>
              <a:rPr lang="cs-CZ" dirty="0" err="1"/>
              <a:t>euismod</a:t>
            </a:r>
            <a:r>
              <a:rPr lang="cs-CZ" dirty="0"/>
              <a:t>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 </a:t>
            </a:r>
            <a:r>
              <a:rPr lang="cs-CZ" dirty="0" err="1"/>
              <a:t>volutpat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5AC86C-8701-8547-24A5-5F73E71779A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5201424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C594F1-2B78-DFA7-7C55-466FD85BC7CD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635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EF43371-76D3-60F9-B70B-2648394D5DDF}"/>
              </a:ext>
            </a:extLst>
          </p:cNvPr>
          <p:cNvGrpSpPr/>
          <p:nvPr/>
        </p:nvGrpSpPr>
        <p:grpSpPr>
          <a:xfrm>
            <a:off x="6700740" y="0"/>
            <a:ext cx="5491260" cy="2947884"/>
            <a:chOff x="6700740" y="0"/>
            <a:chExt cx="5491260" cy="294788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BA42AF-12E9-D802-D95F-2C8739DDF42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157953" y="1018401"/>
              <a:ext cx="1017024" cy="1017022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256B5A-1DC1-1A13-4A30-EB2789A0B3A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174977" y="0"/>
              <a:ext cx="1017023" cy="1017024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9B672EF-D41D-3F72-2FF6-DBBF8240FAC9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700740" y="563109"/>
              <a:ext cx="2342634" cy="1012856"/>
            </a:xfrm>
            <a:custGeom>
              <a:avLst/>
              <a:gdLst>
                <a:gd name="connsiteX0" fmla="*/ 2177443 w 2342634"/>
                <a:gd name="connsiteY0" fmla="*/ 0 h 1012856"/>
                <a:gd name="connsiteX1" fmla="*/ 2342634 w 2342634"/>
                <a:gd name="connsiteY1" fmla="*/ 165191 h 1012856"/>
                <a:gd name="connsiteX2" fmla="*/ 2342634 w 2342634"/>
                <a:gd name="connsiteY2" fmla="*/ 1012856 h 1012856"/>
                <a:gd name="connsiteX3" fmla="*/ 0 w 2342634"/>
                <a:gd name="connsiteY3" fmla="*/ 1012856 h 1012856"/>
                <a:gd name="connsiteX4" fmla="*/ 0 w 2342634"/>
                <a:gd name="connsiteY4" fmla="*/ 0 h 101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2634" h="1012856">
                  <a:moveTo>
                    <a:pt x="2177443" y="0"/>
                  </a:moveTo>
                  <a:lnTo>
                    <a:pt x="2342634" y="165191"/>
                  </a:lnTo>
                  <a:lnTo>
                    <a:pt x="2342634" y="1012856"/>
                  </a:lnTo>
                  <a:lnTo>
                    <a:pt x="0" y="1012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E7D645F-9DF9-0715-AAAA-67643F372137}"/>
                </a:ext>
              </a:extLst>
            </p:cNvPr>
            <p:cNvSpPr>
              <a:spLocks noChangeAspect="1"/>
            </p:cNvSpPr>
            <p:nvPr/>
          </p:nvSpPr>
          <p:spPr>
            <a:xfrm rot="18900000" flipH="1">
              <a:off x="8738961" y="1018401"/>
              <a:ext cx="1017024" cy="1017023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CC968E-BCA7-AAB8-E5E2-F44064AD28B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836631" y="1936284"/>
              <a:ext cx="1011600" cy="1011600"/>
            </a:xfrm>
            <a:custGeom>
              <a:avLst/>
              <a:gdLst>
                <a:gd name="connsiteX0" fmla="*/ 828000 w 1656000"/>
                <a:gd name="connsiteY0" fmla="*/ 342000 h 1656000"/>
                <a:gd name="connsiteX1" fmla="*/ 342000 w 1656000"/>
                <a:gd name="connsiteY1" fmla="*/ 828000 h 1656000"/>
                <a:gd name="connsiteX2" fmla="*/ 828000 w 1656000"/>
                <a:gd name="connsiteY2" fmla="*/ 1314000 h 1656000"/>
                <a:gd name="connsiteX3" fmla="*/ 1314000 w 1656000"/>
                <a:gd name="connsiteY3" fmla="*/ 828000 h 1656000"/>
                <a:gd name="connsiteX4" fmla="*/ 828000 w 1656000"/>
                <a:gd name="connsiteY4" fmla="*/ 342000 h 1656000"/>
                <a:gd name="connsiteX5" fmla="*/ 828000 w 1656000"/>
                <a:gd name="connsiteY5" fmla="*/ 0 h 1656000"/>
                <a:gd name="connsiteX6" fmla="*/ 1656000 w 1656000"/>
                <a:gd name="connsiteY6" fmla="*/ 828000 h 1656000"/>
                <a:gd name="connsiteX7" fmla="*/ 828000 w 1656000"/>
                <a:gd name="connsiteY7" fmla="*/ 1656000 h 1656000"/>
                <a:gd name="connsiteX8" fmla="*/ 0 w 1656000"/>
                <a:gd name="connsiteY8" fmla="*/ 828000 h 1656000"/>
                <a:gd name="connsiteX9" fmla="*/ 828000 w 1656000"/>
                <a:gd name="connsiteY9" fmla="*/ 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000" h="1656000">
                  <a:moveTo>
                    <a:pt x="828000" y="342000"/>
                  </a:moveTo>
                  <a:cubicBezTo>
                    <a:pt x="559590" y="342000"/>
                    <a:pt x="342000" y="559590"/>
                    <a:pt x="342000" y="828000"/>
                  </a:cubicBezTo>
                  <a:cubicBezTo>
                    <a:pt x="342000" y="1096410"/>
                    <a:pt x="559590" y="1314000"/>
                    <a:pt x="828000" y="1314000"/>
                  </a:cubicBezTo>
                  <a:cubicBezTo>
                    <a:pt x="1096410" y="1314000"/>
                    <a:pt x="1314000" y="1096410"/>
                    <a:pt x="1314000" y="828000"/>
                  </a:cubicBezTo>
                  <a:cubicBezTo>
                    <a:pt x="1314000" y="559590"/>
                    <a:pt x="1096410" y="342000"/>
                    <a:pt x="828000" y="342000"/>
                  </a:cubicBezTo>
                  <a:close/>
                  <a:moveTo>
                    <a:pt x="828000" y="0"/>
                  </a:moveTo>
                  <a:cubicBezTo>
                    <a:pt x="1285292" y="0"/>
                    <a:pt x="1656000" y="370708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370708" y="1656000"/>
                    <a:pt x="0" y="1285292"/>
                    <a:pt x="0" y="828000"/>
                  </a:cubicBezTo>
                  <a:cubicBezTo>
                    <a:pt x="0" y="370708"/>
                    <a:pt x="370708" y="0"/>
                    <a:pt x="828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162F4F-4089-ECBC-CEAB-C7CD1475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C7D1A9-9E03-3A7B-7346-570699DE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23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D1DBE-5305-199B-6265-AC16CB0D6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240000"/>
            <a:ext cx="3132000" cy="2677656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71DBD5-9187-A527-1CFB-F3B300D891E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240000"/>
            <a:ext cx="3132000" cy="2893100"/>
          </a:xfrm>
        </p:spPr>
        <p:txBody>
          <a:bodyPr/>
          <a:lstStyle/>
          <a:p>
            <a:pPr algn="just"/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C02BB-C1FA-3C47-5BE2-E4738A657B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240000"/>
            <a:ext cx="3132000" cy="2677656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8633F5-F108-9DD8-9471-CB7848ED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1089529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4579EA-5FCF-DB22-4D0F-AC60FDA4B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206605"/>
            <a:ext cx="5016000" cy="646331"/>
          </a:xfrm>
        </p:spPr>
        <p:txBody>
          <a:bodyPr>
            <a:spAutoFit/>
          </a:bodyPr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A36E98-1AD9-B3C2-931D-2FC7929B7AEC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120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DED204-006F-5A36-B2FB-C30470BD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32F8CA-EA74-AEEC-FBEE-C8F087C8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24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C2056-7CCC-BD41-4E51-AC9C69B636C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436634"/>
            <a:ext cx="2160000" cy="250068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35AEC8-8418-EF2D-0876-74FABFB8DA5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20000" y="3436633"/>
            <a:ext cx="2160000" cy="250068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</a:t>
            </a:r>
            <a:b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 amet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E4459-7B73-60A9-9846-3E78D18520B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600000" y="3429000"/>
            <a:ext cx="2160000" cy="228524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amet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67A5D0-8B7C-7C00-046E-A8CF6ABABCBC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591" y="3435923"/>
            <a:ext cx="2160000" cy="250068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5A3AA7F-5E76-3783-925D-102F7F7F346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/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9AADC73-1480-40B2-FB56-8D4B88CFB34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61DE0F9-C8B7-CA4B-88ED-39B2A8B17D2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120000" y="1079412"/>
            <a:ext cx="2160588" cy="2160588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75759B1-69A6-09FE-AC26-4DA3D8F06D3D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2" r="16652"/>
          <a:stretch/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A616C-867A-5391-C403-71DED2B506F3}"/>
              </a:ext>
            </a:extLst>
          </p:cNvPr>
          <p:cNvSpPr/>
          <p:nvPr/>
        </p:nvSpPr>
        <p:spPr>
          <a:xfrm rot="5400000" flipH="1" flipV="1">
            <a:off x="421071" y="778408"/>
            <a:ext cx="1772816" cy="216000"/>
          </a:xfrm>
          <a:prstGeom prst="rect">
            <a:avLst/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DA08CD-B6DD-0F00-FEAB-58722A7BB507}"/>
              </a:ext>
            </a:extLst>
          </p:cNvPr>
          <p:cNvSpPr/>
          <p:nvPr/>
        </p:nvSpPr>
        <p:spPr>
          <a:xfrm>
            <a:off x="3036400" y="1340768"/>
            <a:ext cx="1835464" cy="216000"/>
          </a:xfrm>
          <a:prstGeom prst="rect">
            <a:avLst/>
          </a:prstGeom>
          <a:solidFill>
            <a:srgbClr val="ED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360896-B9FE-A679-4B23-F761848323B1}"/>
              </a:ext>
            </a:extLst>
          </p:cNvPr>
          <p:cNvSpPr/>
          <p:nvPr/>
        </p:nvSpPr>
        <p:spPr>
          <a:xfrm rot="5400000">
            <a:off x="6778090" y="1066440"/>
            <a:ext cx="2348880" cy="2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61A9F-814B-0308-2DB9-E1CED24A12D5}"/>
              </a:ext>
            </a:extLst>
          </p:cNvPr>
          <p:cNvSpPr/>
          <p:nvPr/>
        </p:nvSpPr>
        <p:spPr>
          <a:xfrm>
            <a:off x="10032500" y="2636912"/>
            <a:ext cx="2160000" cy="216000"/>
          </a:xfrm>
          <a:prstGeom prst="rect">
            <a:avLst/>
          </a:prstGeom>
          <a:solidFill>
            <a:srgbClr val="5CB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559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490C9F-BA83-9ED7-886D-C102255243AF}"/>
              </a:ext>
            </a:extLst>
          </p:cNvPr>
          <p:cNvSpPr/>
          <p:nvPr/>
        </p:nvSpPr>
        <p:spPr>
          <a:xfrm>
            <a:off x="5591944" y="1273880"/>
            <a:ext cx="2160000" cy="216000"/>
          </a:xfrm>
          <a:prstGeom prst="rect">
            <a:avLst/>
          </a:pr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D31ABE-3708-D759-C029-48F0C4CAD0CD}"/>
              </a:ext>
            </a:extLst>
          </p:cNvPr>
          <p:cNvSpPr/>
          <p:nvPr/>
        </p:nvSpPr>
        <p:spPr>
          <a:xfrm rot="5400000">
            <a:off x="8976448" y="5490000"/>
            <a:ext cx="2520000" cy="216000"/>
          </a:xfrm>
          <a:prstGeom prst="rect">
            <a:avLst/>
          </a:prstGeom>
          <a:solidFill>
            <a:srgbClr val="5CB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270396-9C8E-8307-FDCC-3578312929FC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20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1621D6F6-F04D-3635-F1F4-121E5400DA9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1828208"/>
            <a:ext cx="261581" cy="392370"/>
          </a:xfrm>
          <a:custGeom>
            <a:avLst/>
            <a:gdLst>
              <a:gd name="T0" fmla="*/ 7513 w 10816"/>
              <a:gd name="T1" fmla="*/ 427 h 16224"/>
              <a:gd name="T2" fmla="*/ 9411 w 10816"/>
              <a:gd name="T3" fmla="*/ 1781 h 16224"/>
              <a:gd name="T4" fmla="*/ 10573 w 10816"/>
              <a:gd name="T5" fmla="*/ 3818 h 16224"/>
              <a:gd name="T6" fmla="*/ 10776 w 10816"/>
              <a:gd name="T7" fmla="*/ 6101 h 16224"/>
              <a:gd name="T8" fmla="*/ 10206 w 10816"/>
              <a:gd name="T9" fmla="*/ 7942 h 16224"/>
              <a:gd name="T10" fmla="*/ 9067 w 10816"/>
              <a:gd name="T11" fmla="*/ 9434 h 16224"/>
              <a:gd name="T12" fmla="*/ 7485 w 10816"/>
              <a:gd name="T13" fmla="*/ 10452 h 16224"/>
              <a:gd name="T14" fmla="*/ 8435 w 10816"/>
              <a:gd name="T15" fmla="*/ 12988 h 16224"/>
              <a:gd name="T16" fmla="*/ 8414 w 10816"/>
              <a:gd name="T17" fmla="*/ 13114 h 16224"/>
              <a:gd name="T18" fmla="*/ 8326 w 10816"/>
              <a:gd name="T19" fmla="*/ 13210 h 16224"/>
              <a:gd name="T20" fmla="*/ 6153 w 10816"/>
              <a:gd name="T21" fmla="*/ 13241 h 16224"/>
              <a:gd name="T22" fmla="*/ 6094 w 10816"/>
              <a:gd name="T23" fmla="*/ 15766 h 16224"/>
              <a:gd name="T24" fmla="*/ 5908 w 10816"/>
              <a:gd name="T25" fmla="*/ 16029 h 16224"/>
              <a:gd name="T26" fmla="*/ 5629 w 10816"/>
              <a:gd name="T27" fmla="*/ 16191 h 16224"/>
              <a:gd name="T28" fmla="*/ 5294 w 10816"/>
              <a:gd name="T29" fmla="*/ 16215 h 16224"/>
              <a:gd name="T30" fmla="*/ 4992 w 10816"/>
              <a:gd name="T31" fmla="*/ 16095 h 16224"/>
              <a:gd name="T32" fmla="*/ 4772 w 10816"/>
              <a:gd name="T33" fmla="*/ 15863 h 16224"/>
              <a:gd name="T34" fmla="*/ 4667 w 10816"/>
              <a:gd name="T35" fmla="*/ 15552 h 16224"/>
              <a:gd name="T36" fmla="*/ 2529 w 10816"/>
              <a:gd name="T37" fmla="*/ 13232 h 16224"/>
              <a:gd name="T38" fmla="*/ 2426 w 10816"/>
              <a:gd name="T39" fmla="*/ 13158 h 16224"/>
              <a:gd name="T40" fmla="*/ 2379 w 10816"/>
              <a:gd name="T41" fmla="*/ 13035 h 16224"/>
              <a:gd name="T42" fmla="*/ 2409 w 10816"/>
              <a:gd name="T43" fmla="*/ 12909 h 16224"/>
              <a:gd name="T44" fmla="*/ 2234 w 10816"/>
              <a:gd name="T45" fmla="*/ 9834 h 16224"/>
              <a:gd name="T46" fmla="*/ 933 w 10816"/>
              <a:gd name="T47" fmla="*/ 8485 h 16224"/>
              <a:gd name="T48" fmla="*/ 158 w 10816"/>
              <a:gd name="T49" fmla="*/ 6746 h 16224"/>
              <a:gd name="T50" fmla="*/ 63 w 10816"/>
              <a:gd name="T51" fmla="*/ 4607 h 16224"/>
              <a:gd name="T52" fmla="*/ 923 w 10816"/>
              <a:gd name="T53" fmla="*/ 2396 h 16224"/>
              <a:gd name="T54" fmla="*/ 2604 w 10816"/>
              <a:gd name="T55" fmla="*/ 787 h 16224"/>
              <a:gd name="T56" fmla="*/ 4855 w 10816"/>
              <a:gd name="T57" fmla="*/ 28 h 16224"/>
              <a:gd name="T58" fmla="*/ 5554 w 10816"/>
              <a:gd name="T59" fmla="*/ 7952 h 16224"/>
              <a:gd name="T60" fmla="*/ 5438 w 10816"/>
              <a:gd name="T61" fmla="*/ 7900 h 16224"/>
              <a:gd name="T62" fmla="*/ 5309 w 10816"/>
              <a:gd name="T63" fmla="*/ 7920 h 16224"/>
              <a:gd name="T64" fmla="*/ 5216 w 10816"/>
              <a:gd name="T65" fmla="*/ 8010 h 16224"/>
              <a:gd name="T66" fmla="*/ 3414 w 10816"/>
              <a:gd name="T67" fmla="*/ 8637 h 16224"/>
              <a:gd name="T68" fmla="*/ 2389 w 10816"/>
              <a:gd name="T69" fmla="*/ 7686 h 16224"/>
              <a:gd name="T70" fmla="*/ 1774 w 10816"/>
              <a:gd name="T71" fmla="*/ 6409 h 16224"/>
              <a:gd name="T72" fmla="*/ 1691 w 10816"/>
              <a:gd name="T73" fmla="*/ 4858 h 16224"/>
              <a:gd name="T74" fmla="*/ 2290 w 10816"/>
              <a:gd name="T75" fmla="*/ 3322 h 16224"/>
              <a:gd name="T76" fmla="*/ 3459 w 10816"/>
              <a:gd name="T77" fmla="*/ 2202 h 16224"/>
              <a:gd name="T78" fmla="*/ 5024 w 10816"/>
              <a:gd name="T79" fmla="*/ 1675 h 16224"/>
              <a:gd name="T80" fmla="*/ 6700 w 10816"/>
              <a:gd name="T81" fmla="*/ 1885 h 16224"/>
              <a:gd name="T82" fmla="*/ 8067 w 10816"/>
              <a:gd name="T83" fmla="*/ 2762 h 16224"/>
              <a:gd name="T84" fmla="*/ 8940 w 10816"/>
              <a:gd name="T85" fmla="*/ 4135 h 16224"/>
              <a:gd name="T86" fmla="*/ 9154 w 10816"/>
              <a:gd name="T87" fmla="*/ 5768 h 16224"/>
              <a:gd name="T88" fmla="*/ 8757 w 10816"/>
              <a:gd name="T89" fmla="*/ 7152 h 16224"/>
              <a:gd name="T90" fmla="*/ 7901 w 10816"/>
              <a:gd name="T91" fmla="*/ 8261 h 16224"/>
              <a:gd name="T92" fmla="*/ 6696 w 10816"/>
              <a:gd name="T93" fmla="*/ 8984 h 16224"/>
              <a:gd name="T94" fmla="*/ 5897 w 10816"/>
              <a:gd name="T95" fmla="*/ 3531 h 16224"/>
              <a:gd name="T96" fmla="*/ 6652 w 10816"/>
              <a:gd name="T97" fmla="*/ 3917 h 16224"/>
              <a:gd name="T98" fmla="*/ 7171 w 10816"/>
              <a:gd name="T99" fmla="*/ 4581 h 16224"/>
              <a:gd name="T100" fmla="*/ 7363 w 10816"/>
              <a:gd name="T101" fmla="*/ 5434 h 16224"/>
              <a:gd name="T102" fmla="*/ 7171 w 10816"/>
              <a:gd name="T103" fmla="*/ 6286 h 16224"/>
              <a:gd name="T104" fmla="*/ 6652 w 10816"/>
              <a:gd name="T105" fmla="*/ 6950 h 16224"/>
              <a:gd name="T106" fmla="*/ 5897 w 10816"/>
              <a:gd name="T107" fmla="*/ 7337 h 16224"/>
              <a:gd name="T108" fmla="*/ 5014 w 10816"/>
              <a:gd name="T109" fmla="*/ 7359 h 16224"/>
              <a:gd name="T110" fmla="*/ 4238 w 10816"/>
              <a:gd name="T111" fmla="*/ 7009 h 16224"/>
              <a:gd name="T112" fmla="*/ 3688 w 10816"/>
              <a:gd name="T113" fmla="*/ 6370 h 16224"/>
              <a:gd name="T114" fmla="*/ 3455 w 10816"/>
              <a:gd name="T115" fmla="*/ 5534 h 16224"/>
              <a:gd name="T116" fmla="*/ 3606 w 10816"/>
              <a:gd name="T117" fmla="*/ 4668 h 16224"/>
              <a:gd name="T118" fmla="*/ 4092 w 10816"/>
              <a:gd name="T119" fmla="*/ 3979 h 16224"/>
              <a:gd name="T120" fmla="*/ 4826 w 10816"/>
              <a:gd name="T121" fmla="*/ 3557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16" h="16224">
                <a:moveTo>
                  <a:pt x="5409" y="0"/>
                </a:moveTo>
                <a:lnTo>
                  <a:pt x="5686" y="7"/>
                </a:lnTo>
                <a:lnTo>
                  <a:pt x="5961" y="28"/>
                </a:lnTo>
                <a:lnTo>
                  <a:pt x="6232" y="63"/>
                </a:lnTo>
                <a:lnTo>
                  <a:pt x="6497" y="111"/>
                </a:lnTo>
                <a:lnTo>
                  <a:pt x="6760" y="171"/>
                </a:lnTo>
                <a:lnTo>
                  <a:pt x="7016" y="244"/>
                </a:lnTo>
                <a:lnTo>
                  <a:pt x="7268" y="330"/>
                </a:lnTo>
                <a:lnTo>
                  <a:pt x="7513" y="427"/>
                </a:lnTo>
                <a:lnTo>
                  <a:pt x="7753" y="535"/>
                </a:lnTo>
                <a:lnTo>
                  <a:pt x="7986" y="656"/>
                </a:lnTo>
                <a:lnTo>
                  <a:pt x="8212" y="787"/>
                </a:lnTo>
                <a:lnTo>
                  <a:pt x="8431" y="928"/>
                </a:lnTo>
                <a:lnTo>
                  <a:pt x="8644" y="1080"/>
                </a:lnTo>
                <a:lnTo>
                  <a:pt x="8848" y="1241"/>
                </a:lnTo>
                <a:lnTo>
                  <a:pt x="9044" y="1411"/>
                </a:lnTo>
                <a:lnTo>
                  <a:pt x="9233" y="1592"/>
                </a:lnTo>
                <a:lnTo>
                  <a:pt x="9411" y="1781"/>
                </a:lnTo>
                <a:lnTo>
                  <a:pt x="9581" y="1977"/>
                </a:lnTo>
                <a:lnTo>
                  <a:pt x="9741" y="2182"/>
                </a:lnTo>
                <a:lnTo>
                  <a:pt x="9893" y="2396"/>
                </a:lnTo>
                <a:lnTo>
                  <a:pt x="10033" y="2616"/>
                </a:lnTo>
                <a:lnTo>
                  <a:pt x="10163" y="2843"/>
                </a:lnTo>
                <a:lnTo>
                  <a:pt x="10283" y="3077"/>
                </a:lnTo>
                <a:lnTo>
                  <a:pt x="10391" y="3319"/>
                </a:lnTo>
                <a:lnTo>
                  <a:pt x="10488" y="3565"/>
                </a:lnTo>
                <a:lnTo>
                  <a:pt x="10573" y="3818"/>
                </a:lnTo>
                <a:lnTo>
                  <a:pt x="10645" y="4075"/>
                </a:lnTo>
                <a:lnTo>
                  <a:pt x="10706" y="4339"/>
                </a:lnTo>
                <a:lnTo>
                  <a:pt x="10753" y="4607"/>
                </a:lnTo>
                <a:lnTo>
                  <a:pt x="10788" y="4878"/>
                </a:lnTo>
                <a:lnTo>
                  <a:pt x="10809" y="5154"/>
                </a:lnTo>
                <a:lnTo>
                  <a:pt x="10816" y="5434"/>
                </a:lnTo>
                <a:lnTo>
                  <a:pt x="10811" y="5659"/>
                </a:lnTo>
                <a:lnTo>
                  <a:pt x="10798" y="5881"/>
                </a:lnTo>
                <a:lnTo>
                  <a:pt x="10776" y="6101"/>
                </a:lnTo>
                <a:lnTo>
                  <a:pt x="10744" y="6319"/>
                </a:lnTo>
                <a:lnTo>
                  <a:pt x="10705" y="6534"/>
                </a:lnTo>
                <a:lnTo>
                  <a:pt x="10658" y="6745"/>
                </a:lnTo>
                <a:lnTo>
                  <a:pt x="10601" y="6954"/>
                </a:lnTo>
                <a:lnTo>
                  <a:pt x="10537" y="7159"/>
                </a:lnTo>
                <a:lnTo>
                  <a:pt x="10466" y="7361"/>
                </a:lnTo>
                <a:lnTo>
                  <a:pt x="10387" y="7558"/>
                </a:lnTo>
                <a:lnTo>
                  <a:pt x="10300" y="7752"/>
                </a:lnTo>
                <a:lnTo>
                  <a:pt x="10206" y="7942"/>
                </a:lnTo>
                <a:lnTo>
                  <a:pt x="10105" y="8127"/>
                </a:lnTo>
                <a:lnTo>
                  <a:pt x="9999" y="8308"/>
                </a:lnTo>
                <a:lnTo>
                  <a:pt x="9883" y="8484"/>
                </a:lnTo>
                <a:lnTo>
                  <a:pt x="9762" y="8656"/>
                </a:lnTo>
                <a:lnTo>
                  <a:pt x="9635" y="8822"/>
                </a:lnTo>
                <a:lnTo>
                  <a:pt x="9502" y="8983"/>
                </a:lnTo>
                <a:lnTo>
                  <a:pt x="9363" y="9139"/>
                </a:lnTo>
                <a:lnTo>
                  <a:pt x="9217" y="9290"/>
                </a:lnTo>
                <a:lnTo>
                  <a:pt x="9067" y="9434"/>
                </a:lnTo>
                <a:lnTo>
                  <a:pt x="8911" y="9573"/>
                </a:lnTo>
                <a:lnTo>
                  <a:pt x="8749" y="9706"/>
                </a:lnTo>
                <a:lnTo>
                  <a:pt x="8582" y="9833"/>
                </a:lnTo>
                <a:lnTo>
                  <a:pt x="8410" y="9953"/>
                </a:lnTo>
                <a:lnTo>
                  <a:pt x="8234" y="10067"/>
                </a:lnTo>
                <a:lnTo>
                  <a:pt x="8053" y="10173"/>
                </a:lnTo>
                <a:lnTo>
                  <a:pt x="7868" y="10274"/>
                </a:lnTo>
                <a:lnTo>
                  <a:pt x="7678" y="10366"/>
                </a:lnTo>
                <a:lnTo>
                  <a:pt x="7485" y="10452"/>
                </a:lnTo>
                <a:lnTo>
                  <a:pt x="7287" y="10530"/>
                </a:lnTo>
                <a:lnTo>
                  <a:pt x="7086" y="10600"/>
                </a:lnTo>
                <a:lnTo>
                  <a:pt x="8407" y="12905"/>
                </a:lnTo>
                <a:lnTo>
                  <a:pt x="8414" y="12918"/>
                </a:lnTo>
                <a:lnTo>
                  <a:pt x="8420" y="12933"/>
                </a:lnTo>
                <a:lnTo>
                  <a:pt x="8425" y="12946"/>
                </a:lnTo>
                <a:lnTo>
                  <a:pt x="8430" y="12960"/>
                </a:lnTo>
                <a:lnTo>
                  <a:pt x="8433" y="12974"/>
                </a:lnTo>
                <a:lnTo>
                  <a:pt x="8435" y="12988"/>
                </a:lnTo>
                <a:lnTo>
                  <a:pt x="8437" y="13003"/>
                </a:lnTo>
                <a:lnTo>
                  <a:pt x="8437" y="13017"/>
                </a:lnTo>
                <a:lnTo>
                  <a:pt x="8437" y="13031"/>
                </a:lnTo>
                <a:lnTo>
                  <a:pt x="8435" y="13045"/>
                </a:lnTo>
                <a:lnTo>
                  <a:pt x="8433" y="13059"/>
                </a:lnTo>
                <a:lnTo>
                  <a:pt x="8429" y="13074"/>
                </a:lnTo>
                <a:lnTo>
                  <a:pt x="8425" y="13087"/>
                </a:lnTo>
                <a:lnTo>
                  <a:pt x="8420" y="13101"/>
                </a:lnTo>
                <a:lnTo>
                  <a:pt x="8414" y="13114"/>
                </a:lnTo>
                <a:lnTo>
                  <a:pt x="8407" y="13127"/>
                </a:lnTo>
                <a:lnTo>
                  <a:pt x="8399" y="13140"/>
                </a:lnTo>
                <a:lnTo>
                  <a:pt x="8390" y="13153"/>
                </a:lnTo>
                <a:lnTo>
                  <a:pt x="8381" y="13165"/>
                </a:lnTo>
                <a:lnTo>
                  <a:pt x="8371" y="13175"/>
                </a:lnTo>
                <a:lnTo>
                  <a:pt x="8361" y="13185"/>
                </a:lnTo>
                <a:lnTo>
                  <a:pt x="8349" y="13194"/>
                </a:lnTo>
                <a:lnTo>
                  <a:pt x="8338" y="13202"/>
                </a:lnTo>
                <a:lnTo>
                  <a:pt x="8326" y="13210"/>
                </a:lnTo>
                <a:lnTo>
                  <a:pt x="8313" y="13216"/>
                </a:lnTo>
                <a:lnTo>
                  <a:pt x="8301" y="13223"/>
                </a:lnTo>
                <a:lnTo>
                  <a:pt x="8287" y="13228"/>
                </a:lnTo>
                <a:lnTo>
                  <a:pt x="8274" y="13232"/>
                </a:lnTo>
                <a:lnTo>
                  <a:pt x="8260" y="13235"/>
                </a:lnTo>
                <a:lnTo>
                  <a:pt x="8244" y="13237"/>
                </a:lnTo>
                <a:lnTo>
                  <a:pt x="8230" y="13239"/>
                </a:lnTo>
                <a:lnTo>
                  <a:pt x="8215" y="13239"/>
                </a:lnTo>
                <a:lnTo>
                  <a:pt x="6153" y="13241"/>
                </a:lnTo>
                <a:lnTo>
                  <a:pt x="6153" y="15476"/>
                </a:lnTo>
                <a:lnTo>
                  <a:pt x="6152" y="15514"/>
                </a:lnTo>
                <a:lnTo>
                  <a:pt x="6149" y="15552"/>
                </a:lnTo>
                <a:lnTo>
                  <a:pt x="6144" y="15589"/>
                </a:lnTo>
                <a:lnTo>
                  <a:pt x="6138" y="15626"/>
                </a:lnTo>
                <a:lnTo>
                  <a:pt x="6129" y="15662"/>
                </a:lnTo>
                <a:lnTo>
                  <a:pt x="6119" y="15698"/>
                </a:lnTo>
                <a:lnTo>
                  <a:pt x="6108" y="15732"/>
                </a:lnTo>
                <a:lnTo>
                  <a:pt x="6094" y="15766"/>
                </a:lnTo>
                <a:lnTo>
                  <a:pt x="6080" y="15799"/>
                </a:lnTo>
                <a:lnTo>
                  <a:pt x="6062" y="15832"/>
                </a:lnTo>
                <a:lnTo>
                  <a:pt x="6044" y="15863"/>
                </a:lnTo>
                <a:lnTo>
                  <a:pt x="6025" y="15893"/>
                </a:lnTo>
                <a:lnTo>
                  <a:pt x="6005" y="15923"/>
                </a:lnTo>
                <a:lnTo>
                  <a:pt x="5983" y="15951"/>
                </a:lnTo>
                <a:lnTo>
                  <a:pt x="5959" y="15979"/>
                </a:lnTo>
                <a:lnTo>
                  <a:pt x="5934" y="16004"/>
                </a:lnTo>
                <a:lnTo>
                  <a:pt x="5908" y="16029"/>
                </a:lnTo>
                <a:lnTo>
                  <a:pt x="5881" y="16053"/>
                </a:lnTo>
                <a:lnTo>
                  <a:pt x="5853" y="16075"/>
                </a:lnTo>
                <a:lnTo>
                  <a:pt x="5824" y="16095"/>
                </a:lnTo>
                <a:lnTo>
                  <a:pt x="5794" y="16116"/>
                </a:lnTo>
                <a:lnTo>
                  <a:pt x="5763" y="16134"/>
                </a:lnTo>
                <a:lnTo>
                  <a:pt x="5730" y="16150"/>
                </a:lnTo>
                <a:lnTo>
                  <a:pt x="5697" y="16165"/>
                </a:lnTo>
                <a:lnTo>
                  <a:pt x="5664" y="16178"/>
                </a:lnTo>
                <a:lnTo>
                  <a:pt x="5629" y="16191"/>
                </a:lnTo>
                <a:lnTo>
                  <a:pt x="5593" y="16201"/>
                </a:lnTo>
                <a:lnTo>
                  <a:pt x="5558" y="16209"/>
                </a:lnTo>
                <a:lnTo>
                  <a:pt x="5522" y="16215"/>
                </a:lnTo>
                <a:lnTo>
                  <a:pt x="5484" y="16220"/>
                </a:lnTo>
                <a:lnTo>
                  <a:pt x="5446" y="16223"/>
                </a:lnTo>
                <a:lnTo>
                  <a:pt x="5409" y="16224"/>
                </a:lnTo>
                <a:lnTo>
                  <a:pt x="5370" y="16223"/>
                </a:lnTo>
                <a:lnTo>
                  <a:pt x="5332" y="16220"/>
                </a:lnTo>
                <a:lnTo>
                  <a:pt x="5294" y="16215"/>
                </a:lnTo>
                <a:lnTo>
                  <a:pt x="5258" y="16209"/>
                </a:lnTo>
                <a:lnTo>
                  <a:pt x="5223" y="16201"/>
                </a:lnTo>
                <a:lnTo>
                  <a:pt x="5187" y="16191"/>
                </a:lnTo>
                <a:lnTo>
                  <a:pt x="5152" y="16178"/>
                </a:lnTo>
                <a:lnTo>
                  <a:pt x="5119" y="16165"/>
                </a:lnTo>
                <a:lnTo>
                  <a:pt x="5086" y="16150"/>
                </a:lnTo>
                <a:lnTo>
                  <a:pt x="5053" y="16134"/>
                </a:lnTo>
                <a:lnTo>
                  <a:pt x="5022" y="16116"/>
                </a:lnTo>
                <a:lnTo>
                  <a:pt x="4992" y="16095"/>
                </a:lnTo>
                <a:lnTo>
                  <a:pt x="4963" y="16075"/>
                </a:lnTo>
                <a:lnTo>
                  <a:pt x="4935" y="16053"/>
                </a:lnTo>
                <a:lnTo>
                  <a:pt x="4908" y="16029"/>
                </a:lnTo>
                <a:lnTo>
                  <a:pt x="4882" y="16004"/>
                </a:lnTo>
                <a:lnTo>
                  <a:pt x="4857" y="15979"/>
                </a:lnTo>
                <a:lnTo>
                  <a:pt x="4833" y="15951"/>
                </a:lnTo>
                <a:lnTo>
                  <a:pt x="4811" y="15923"/>
                </a:lnTo>
                <a:lnTo>
                  <a:pt x="4791" y="15893"/>
                </a:lnTo>
                <a:lnTo>
                  <a:pt x="4772" y="15863"/>
                </a:lnTo>
                <a:lnTo>
                  <a:pt x="4754" y="15832"/>
                </a:lnTo>
                <a:lnTo>
                  <a:pt x="4736" y="15799"/>
                </a:lnTo>
                <a:lnTo>
                  <a:pt x="4722" y="15766"/>
                </a:lnTo>
                <a:lnTo>
                  <a:pt x="4708" y="15732"/>
                </a:lnTo>
                <a:lnTo>
                  <a:pt x="4697" y="15698"/>
                </a:lnTo>
                <a:lnTo>
                  <a:pt x="4687" y="15662"/>
                </a:lnTo>
                <a:lnTo>
                  <a:pt x="4678" y="15626"/>
                </a:lnTo>
                <a:lnTo>
                  <a:pt x="4672" y="15589"/>
                </a:lnTo>
                <a:lnTo>
                  <a:pt x="4667" y="15552"/>
                </a:lnTo>
                <a:lnTo>
                  <a:pt x="4664" y="15514"/>
                </a:lnTo>
                <a:lnTo>
                  <a:pt x="4663" y="15476"/>
                </a:lnTo>
                <a:lnTo>
                  <a:pt x="4663" y="13242"/>
                </a:lnTo>
                <a:lnTo>
                  <a:pt x="2602" y="13244"/>
                </a:lnTo>
                <a:lnTo>
                  <a:pt x="2587" y="13243"/>
                </a:lnTo>
                <a:lnTo>
                  <a:pt x="2572" y="13242"/>
                </a:lnTo>
                <a:lnTo>
                  <a:pt x="2557" y="13240"/>
                </a:lnTo>
                <a:lnTo>
                  <a:pt x="2542" y="13236"/>
                </a:lnTo>
                <a:lnTo>
                  <a:pt x="2529" y="13232"/>
                </a:lnTo>
                <a:lnTo>
                  <a:pt x="2516" y="13227"/>
                </a:lnTo>
                <a:lnTo>
                  <a:pt x="2503" y="13222"/>
                </a:lnTo>
                <a:lnTo>
                  <a:pt x="2490" y="13214"/>
                </a:lnTo>
                <a:lnTo>
                  <a:pt x="2478" y="13207"/>
                </a:lnTo>
                <a:lnTo>
                  <a:pt x="2467" y="13198"/>
                </a:lnTo>
                <a:lnTo>
                  <a:pt x="2455" y="13189"/>
                </a:lnTo>
                <a:lnTo>
                  <a:pt x="2445" y="13180"/>
                </a:lnTo>
                <a:lnTo>
                  <a:pt x="2435" y="13169"/>
                </a:lnTo>
                <a:lnTo>
                  <a:pt x="2426" y="13158"/>
                </a:lnTo>
                <a:lnTo>
                  <a:pt x="2417" y="13145"/>
                </a:lnTo>
                <a:lnTo>
                  <a:pt x="2409" y="13132"/>
                </a:lnTo>
                <a:lnTo>
                  <a:pt x="2402" y="13119"/>
                </a:lnTo>
                <a:lnTo>
                  <a:pt x="2396" y="13105"/>
                </a:lnTo>
                <a:lnTo>
                  <a:pt x="2391" y="13092"/>
                </a:lnTo>
                <a:lnTo>
                  <a:pt x="2387" y="13078"/>
                </a:lnTo>
                <a:lnTo>
                  <a:pt x="2383" y="13063"/>
                </a:lnTo>
                <a:lnTo>
                  <a:pt x="2381" y="13049"/>
                </a:lnTo>
                <a:lnTo>
                  <a:pt x="2379" y="13035"/>
                </a:lnTo>
                <a:lnTo>
                  <a:pt x="2379" y="13021"/>
                </a:lnTo>
                <a:lnTo>
                  <a:pt x="2379" y="13007"/>
                </a:lnTo>
                <a:lnTo>
                  <a:pt x="2381" y="12992"/>
                </a:lnTo>
                <a:lnTo>
                  <a:pt x="2383" y="12978"/>
                </a:lnTo>
                <a:lnTo>
                  <a:pt x="2386" y="12964"/>
                </a:lnTo>
                <a:lnTo>
                  <a:pt x="2391" y="12951"/>
                </a:lnTo>
                <a:lnTo>
                  <a:pt x="2396" y="12937"/>
                </a:lnTo>
                <a:lnTo>
                  <a:pt x="2402" y="12923"/>
                </a:lnTo>
                <a:lnTo>
                  <a:pt x="2409" y="12909"/>
                </a:lnTo>
                <a:lnTo>
                  <a:pt x="3731" y="10600"/>
                </a:lnTo>
                <a:lnTo>
                  <a:pt x="3530" y="10530"/>
                </a:lnTo>
                <a:lnTo>
                  <a:pt x="3333" y="10452"/>
                </a:lnTo>
                <a:lnTo>
                  <a:pt x="3139" y="10367"/>
                </a:lnTo>
                <a:lnTo>
                  <a:pt x="2949" y="10274"/>
                </a:lnTo>
                <a:lnTo>
                  <a:pt x="2764" y="10174"/>
                </a:lnTo>
                <a:lnTo>
                  <a:pt x="2583" y="10067"/>
                </a:lnTo>
                <a:lnTo>
                  <a:pt x="2406" y="9953"/>
                </a:lnTo>
                <a:lnTo>
                  <a:pt x="2234" y="9834"/>
                </a:lnTo>
                <a:lnTo>
                  <a:pt x="2068" y="9707"/>
                </a:lnTo>
                <a:lnTo>
                  <a:pt x="1906" y="9574"/>
                </a:lnTo>
                <a:lnTo>
                  <a:pt x="1750" y="9435"/>
                </a:lnTo>
                <a:lnTo>
                  <a:pt x="1599" y="9290"/>
                </a:lnTo>
                <a:lnTo>
                  <a:pt x="1453" y="9140"/>
                </a:lnTo>
                <a:lnTo>
                  <a:pt x="1314" y="8984"/>
                </a:lnTo>
                <a:lnTo>
                  <a:pt x="1181" y="8823"/>
                </a:lnTo>
                <a:lnTo>
                  <a:pt x="1054" y="8657"/>
                </a:lnTo>
                <a:lnTo>
                  <a:pt x="933" y="8485"/>
                </a:lnTo>
                <a:lnTo>
                  <a:pt x="818" y="8309"/>
                </a:lnTo>
                <a:lnTo>
                  <a:pt x="711" y="8127"/>
                </a:lnTo>
                <a:lnTo>
                  <a:pt x="610" y="7942"/>
                </a:lnTo>
                <a:lnTo>
                  <a:pt x="516" y="7752"/>
                </a:lnTo>
                <a:lnTo>
                  <a:pt x="429" y="7558"/>
                </a:lnTo>
                <a:lnTo>
                  <a:pt x="350" y="7361"/>
                </a:lnTo>
                <a:lnTo>
                  <a:pt x="279" y="7159"/>
                </a:lnTo>
                <a:lnTo>
                  <a:pt x="215" y="6954"/>
                </a:lnTo>
                <a:lnTo>
                  <a:pt x="158" y="6746"/>
                </a:lnTo>
                <a:lnTo>
                  <a:pt x="111" y="6534"/>
                </a:lnTo>
                <a:lnTo>
                  <a:pt x="72" y="6319"/>
                </a:lnTo>
                <a:lnTo>
                  <a:pt x="40" y="6102"/>
                </a:lnTo>
                <a:lnTo>
                  <a:pt x="18" y="5881"/>
                </a:lnTo>
                <a:lnTo>
                  <a:pt x="5" y="5659"/>
                </a:lnTo>
                <a:lnTo>
                  <a:pt x="0" y="5434"/>
                </a:lnTo>
                <a:lnTo>
                  <a:pt x="7" y="5154"/>
                </a:lnTo>
                <a:lnTo>
                  <a:pt x="28" y="4878"/>
                </a:lnTo>
                <a:lnTo>
                  <a:pt x="63" y="4607"/>
                </a:lnTo>
                <a:lnTo>
                  <a:pt x="110" y="4339"/>
                </a:lnTo>
                <a:lnTo>
                  <a:pt x="171" y="4075"/>
                </a:lnTo>
                <a:lnTo>
                  <a:pt x="243" y="3818"/>
                </a:lnTo>
                <a:lnTo>
                  <a:pt x="328" y="3565"/>
                </a:lnTo>
                <a:lnTo>
                  <a:pt x="425" y="3319"/>
                </a:lnTo>
                <a:lnTo>
                  <a:pt x="533" y="3077"/>
                </a:lnTo>
                <a:lnTo>
                  <a:pt x="653" y="2843"/>
                </a:lnTo>
                <a:lnTo>
                  <a:pt x="783" y="2616"/>
                </a:lnTo>
                <a:lnTo>
                  <a:pt x="923" y="2396"/>
                </a:lnTo>
                <a:lnTo>
                  <a:pt x="1075" y="2182"/>
                </a:lnTo>
                <a:lnTo>
                  <a:pt x="1235" y="1977"/>
                </a:lnTo>
                <a:lnTo>
                  <a:pt x="1405" y="1781"/>
                </a:lnTo>
                <a:lnTo>
                  <a:pt x="1583" y="1592"/>
                </a:lnTo>
                <a:lnTo>
                  <a:pt x="1772" y="1411"/>
                </a:lnTo>
                <a:lnTo>
                  <a:pt x="1968" y="1241"/>
                </a:lnTo>
                <a:lnTo>
                  <a:pt x="2172" y="1080"/>
                </a:lnTo>
                <a:lnTo>
                  <a:pt x="2385" y="928"/>
                </a:lnTo>
                <a:lnTo>
                  <a:pt x="2604" y="787"/>
                </a:lnTo>
                <a:lnTo>
                  <a:pt x="2830" y="656"/>
                </a:lnTo>
                <a:lnTo>
                  <a:pt x="3063" y="535"/>
                </a:lnTo>
                <a:lnTo>
                  <a:pt x="3303" y="427"/>
                </a:lnTo>
                <a:lnTo>
                  <a:pt x="3548" y="330"/>
                </a:lnTo>
                <a:lnTo>
                  <a:pt x="3800" y="244"/>
                </a:lnTo>
                <a:lnTo>
                  <a:pt x="4056" y="171"/>
                </a:lnTo>
                <a:lnTo>
                  <a:pt x="4319" y="111"/>
                </a:lnTo>
                <a:lnTo>
                  <a:pt x="4584" y="63"/>
                </a:lnTo>
                <a:lnTo>
                  <a:pt x="4855" y="28"/>
                </a:lnTo>
                <a:lnTo>
                  <a:pt x="5130" y="7"/>
                </a:lnTo>
                <a:lnTo>
                  <a:pt x="5409" y="0"/>
                </a:lnTo>
                <a:close/>
                <a:moveTo>
                  <a:pt x="6236" y="9119"/>
                </a:moveTo>
                <a:lnTo>
                  <a:pt x="5600" y="8010"/>
                </a:lnTo>
                <a:lnTo>
                  <a:pt x="5592" y="7996"/>
                </a:lnTo>
                <a:lnTo>
                  <a:pt x="5583" y="7984"/>
                </a:lnTo>
                <a:lnTo>
                  <a:pt x="5574" y="7973"/>
                </a:lnTo>
                <a:lnTo>
                  <a:pt x="5564" y="7962"/>
                </a:lnTo>
                <a:lnTo>
                  <a:pt x="5554" y="7952"/>
                </a:lnTo>
                <a:lnTo>
                  <a:pt x="5543" y="7943"/>
                </a:lnTo>
                <a:lnTo>
                  <a:pt x="5532" y="7935"/>
                </a:lnTo>
                <a:lnTo>
                  <a:pt x="5520" y="7926"/>
                </a:lnTo>
                <a:lnTo>
                  <a:pt x="5506" y="7920"/>
                </a:lnTo>
                <a:lnTo>
                  <a:pt x="5494" y="7914"/>
                </a:lnTo>
                <a:lnTo>
                  <a:pt x="5480" y="7909"/>
                </a:lnTo>
                <a:lnTo>
                  <a:pt x="5467" y="7905"/>
                </a:lnTo>
                <a:lnTo>
                  <a:pt x="5453" y="7902"/>
                </a:lnTo>
                <a:lnTo>
                  <a:pt x="5438" y="7900"/>
                </a:lnTo>
                <a:lnTo>
                  <a:pt x="5423" y="7898"/>
                </a:lnTo>
                <a:lnTo>
                  <a:pt x="5407" y="7898"/>
                </a:lnTo>
                <a:lnTo>
                  <a:pt x="5392" y="7898"/>
                </a:lnTo>
                <a:lnTo>
                  <a:pt x="5378" y="7900"/>
                </a:lnTo>
                <a:lnTo>
                  <a:pt x="5363" y="7902"/>
                </a:lnTo>
                <a:lnTo>
                  <a:pt x="5349" y="7905"/>
                </a:lnTo>
                <a:lnTo>
                  <a:pt x="5336" y="7909"/>
                </a:lnTo>
                <a:lnTo>
                  <a:pt x="5322" y="7914"/>
                </a:lnTo>
                <a:lnTo>
                  <a:pt x="5309" y="7920"/>
                </a:lnTo>
                <a:lnTo>
                  <a:pt x="5296" y="7926"/>
                </a:lnTo>
                <a:lnTo>
                  <a:pt x="5284" y="7935"/>
                </a:lnTo>
                <a:lnTo>
                  <a:pt x="5273" y="7943"/>
                </a:lnTo>
                <a:lnTo>
                  <a:pt x="5262" y="7952"/>
                </a:lnTo>
                <a:lnTo>
                  <a:pt x="5251" y="7962"/>
                </a:lnTo>
                <a:lnTo>
                  <a:pt x="5242" y="7973"/>
                </a:lnTo>
                <a:lnTo>
                  <a:pt x="5233" y="7984"/>
                </a:lnTo>
                <a:lnTo>
                  <a:pt x="5224" y="7996"/>
                </a:lnTo>
                <a:lnTo>
                  <a:pt x="5216" y="8010"/>
                </a:lnTo>
                <a:lnTo>
                  <a:pt x="4580" y="9120"/>
                </a:lnTo>
                <a:lnTo>
                  <a:pt x="4423" y="9080"/>
                </a:lnTo>
                <a:lnTo>
                  <a:pt x="4270" y="9036"/>
                </a:lnTo>
                <a:lnTo>
                  <a:pt x="4120" y="8984"/>
                </a:lnTo>
                <a:lnTo>
                  <a:pt x="3972" y="8926"/>
                </a:lnTo>
                <a:lnTo>
                  <a:pt x="3828" y="8862"/>
                </a:lnTo>
                <a:lnTo>
                  <a:pt x="3686" y="8793"/>
                </a:lnTo>
                <a:lnTo>
                  <a:pt x="3548" y="8717"/>
                </a:lnTo>
                <a:lnTo>
                  <a:pt x="3414" y="8637"/>
                </a:lnTo>
                <a:lnTo>
                  <a:pt x="3283" y="8551"/>
                </a:lnTo>
                <a:lnTo>
                  <a:pt x="3156" y="8460"/>
                </a:lnTo>
                <a:lnTo>
                  <a:pt x="3034" y="8362"/>
                </a:lnTo>
                <a:lnTo>
                  <a:pt x="2915" y="8262"/>
                </a:lnTo>
                <a:lnTo>
                  <a:pt x="2801" y="8156"/>
                </a:lnTo>
                <a:lnTo>
                  <a:pt x="2691" y="8045"/>
                </a:lnTo>
                <a:lnTo>
                  <a:pt x="2586" y="7929"/>
                </a:lnTo>
                <a:lnTo>
                  <a:pt x="2485" y="7810"/>
                </a:lnTo>
                <a:lnTo>
                  <a:pt x="2389" y="7686"/>
                </a:lnTo>
                <a:lnTo>
                  <a:pt x="2298" y="7558"/>
                </a:lnTo>
                <a:lnTo>
                  <a:pt x="2213" y="7427"/>
                </a:lnTo>
                <a:lnTo>
                  <a:pt x="2134" y="7292"/>
                </a:lnTo>
                <a:lnTo>
                  <a:pt x="2059" y="7153"/>
                </a:lnTo>
                <a:lnTo>
                  <a:pt x="1990" y="7010"/>
                </a:lnTo>
                <a:lnTo>
                  <a:pt x="1927" y="6865"/>
                </a:lnTo>
                <a:lnTo>
                  <a:pt x="1870" y="6716"/>
                </a:lnTo>
                <a:lnTo>
                  <a:pt x="1820" y="6565"/>
                </a:lnTo>
                <a:lnTo>
                  <a:pt x="1774" y="6409"/>
                </a:lnTo>
                <a:lnTo>
                  <a:pt x="1737" y="6253"/>
                </a:lnTo>
                <a:lnTo>
                  <a:pt x="1705" y="6093"/>
                </a:lnTo>
                <a:lnTo>
                  <a:pt x="1680" y="5932"/>
                </a:lnTo>
                <a:lnTo>
                  <a:pt x="1662" y="5768"/>
                </a:lnTo>
                <a:lnTo>
                  <a:pt x="1651" y="5601"/>
                </a:lnTo>
                <a:lnTo>
                  <a:pt x="1648" y="5434"/>
                </a:lnTo>
                <a:lnTo>
                  <a:pt x="1653" y="5239"/>
                </a:lnTo>
                <a:lnTo>
                  <a:pt x="1667" y="5048"/>
                </a:lnTo>
                <a:lnTo>
                  <a:pt x="1691" y="4858"/>
                </a:lnTo>
                <a:lnTo>
                  <a:pt x="1725" y="4673"/>
                </a:lnTo>
                <a:lnTo>
                  <a:pt x="1766" y="4490"/>
                </a:lnTo>
                <a:lnTo>
                  <a:pt x="1817" y="4311"/>
                </a:lnTo>
                <a:lnTo>
                  <a:pt x="1876" y="4135"/>
                </a:lnTo>
                <a:lnTo>
                  <a:pt x="1944" y="3963"/>
                </a:lnTo>
                <a:lnTo>
                  <a:pt x="2018" y="3795"/>
                </a:lnTo>
                <a:lnTo>
                  <a:pt x="2102" y="3633"/>
                </a:lnTo>
                <a:lnTo>
                  <a:pt x="2192" y="3475"/>
                </a:lnTo>
                <a:lnTo>
                  <a:pt x="2290" y="3322"/>
                </a:lnTo>
                <a:lnTo>
                  <a:pt x="2395" y="3174"/>
                </a:lnTo>
                <a:lnTo>
                  <a:pt x="2507" y="3031"/>
                </a:lnTo>
                <a:lnTo>
                  <a:pt x="2625" y="2894"/>
                </a:lnTo>
                <a:lnTo>
                  <a:pt x="2749" y="2762"/>
                </a:lnTo>
                <a:lnTo>
                  <a:pt x="2879" y="2637"/>
                </a:lnTo>
                <a:lnTo>
                  <a:pt x="3017" y="2519"/>
                </a:lnTo>
                <a:lnTo>
                  <a:pt x="3158" y="2406"/>
                </a:lnTo>
                <a:lnTo>
                  <a:pt x="3305" y="2301"/>
                </a:lnTo>
                <a:lnTo>
                  <a:pt x="3459" y="2202"/>
                </a:lnTo>
                <a:lnTo>
                  <a:pt x="3616" y="2112"/>
                </a:lnTo>
                <a:lnTo>
                  <a:pt x="3778" y="2028"/>
                </a:lnTo>
                <a:lnTo>
                  <a:pt x="3944" y="1953"/>
                </a:lnTo>
                <a:lnTo>
                  <a:pt x="4115" y="1885"/>
                </a:lnTo>
                <a:lnTo>
                  <a:pt x="4290" y="1825"/>
                </a:lnTo>
                <a:lnTo>
                  <a:pt x="4468" y="1775"/>
                </a:lnTo>
                <a:lnTo>
                  <a:pt x="4651" y="1733"/>
                </a:lnTo>
                <a:lnTo>
                  <a:pt x="4835" y="1699"/>
                </a:lnTo>
                <a:lnTo>
                  <a:pt x="5024" y="1675"/>
                </a:lnTo>
                <a:lnTo>
                  <a:pt x="5215" y="1661"/>
                </a:lnTo>
                <a:lnTo>
                  <a:pt x="5409" y="1656"/>
                </a:lnTo>
                <a:lnTo>
                  <a:pt x="5601" y="1661"/>
                </a:lnTo>
                <a:lnTo>
                  <a:pt x="5792" y="1675"/>
                </a:lnTo>
                <a:lnTo>
                  <a:pt x="5981" y="1699"/>
                </a:lnTo>
                <a:lnTo>
                  <a:pt x="6165" y="1733"/>
                </a:lnTo>
                <a:lnTo>
                  <a:pt x="6348" y="1775"/>
                </a:lnTo>
                <a:lnTo>
                  <a:pt x="6526" y="1825"/>
                </a:lnTo>
                <a:lnTo>
                  <a:pt x="6700" y="1885"/>
                </a:lnTo>
                <a:lnTo>
                  <a:pt x="6872" y="1953"/>
                </a:lnTo>
                <a:lnTo>
                  <a:pt x="7038" y="2028"/>
                </a:lnTo>
                <a:lnTo>
                  <a:pt x="7200" y="2112"/>
                </a:lnTo>
                <a:lnTo>
                  <a:pt x="7357" y="2202"/>
                </a:lnTo>
                <a:lnTo>
                  <a:pt x="7511" y="2301"/>
                </a:lnTo>
                <a:lnTo>
                  <a:pt x="7658" y="2406"/>
                </a:lnTo>
                <a:lnTo>
                  <a:pt x="7799" y="2519"/>
                </a:lnTo>
                <a:lnTo>
                  <a:pt x="7937" y="2637"/>
                </a:lnTo>
                <a:lnTo>
                  <a:pt x="8067" y="2762"/>
                </a:lnTo>
                <a:lnTo>
                  <a:pt x="8191" y="2894"/>
                </a:lnTo>
                <a:lnTo>
                  <a:pt x="8309" y="3031"/>
                </a:lnTo>
                <a:lnTo>
                  <a:pt x="8421" y="3174"/>
                </a:lnTo>
                <a:lnTo>
                  <a:pt x="8526" y="3322"/>
                </a:lnTo>
                <a:lnTo>
                  <a:pt x="8624" y="3475"/>
                </a:lnTo>
                <a:lnTo>
                  <a:pt x="8714" y="3633"/>
                </a:lnTo>
                <a:lnTo>
                  <a:pt x="8798" y="3795"/>
                </a:lnTo>
                <a:lnTo>
                  <a:pt x="8872" y="3963"/>
                </a:lnTo>
                <a:lnTo>
                  <a:pt x="8940" y="4135"/>
                </a:lnTo>
                <a:lnTo>
                  <a:pt x="8999" y="4311"/>
                </a:lnTo>
                <a:lnTo>
                  <a:pt x="9050" y="4490"/>
                </a:lnTo>
                <a:lnTo>
                  <a:pt x="9091" y="4673"/>
                </a:lnTo>
                <a:lnTo>
                  <a:pt x="9125" y="4858"/>
                </a:lnTo>
                <a:lnTo>
                  <a:pt x="9149" y="5048"/>
                </a:lnTo>
                <a:lnTo>
                  <a:pt x="9163" y="5239"/>
                </a:lnTo>
                <a:lnTo>
                  <a:pt x="9168" y="5434"/>
                </a:lnTo>
                <a:lnTo>
                  <a:pt x="9165" y="5601"/>
                </a:lnTo>
                <a:lnTo>
                  <a:pt x="9154" y="5768"/>
                </a:lnTo>
                <a:lnTo>
                  <a:pt x="9136" y="5932"/>
                </a:lnTo>
                <a:lnTo>
                  <a:pt x="9111" y="6093"/>
                </a:lnTo>
                <a:lnTo>
                  <a:pt x="9079" y="6253"/>
                </a:lnTo>
                <a:lnTo>
                  <a:pt x="9042" y="6409"/>
                </a:lnTo>
                <a:lnTo>
                  <a:pt x="8996" y="6565"/>
                </a:lnTo>
                <a:lnTo>
                  <a:pt x="8946" y="6716"/>
                </a:lnTo>
                <a:lnTo>
                  <a:pt x="8889" y="6865"/>
                </a:lnTo>
                <a:lnTo>
                  <a:pt x="8826" y="7010"/>
                </a:lnTo>
                <a:lnTo>
                  <a:pt x="8757" y="7152"/>
                </a:lnTo>
                <a:lnTo>
                  <a:pt x="8682" y="7291"/>
                </a:lnTo>
                <a:lnTo>
                  <a:pt x="8603" y="7427"/>
                </a:lnTo>
                <a:lnTo>
                  <a:pt x="8518" y="7558"/>
                </a:lnTo>
                <a:lnTo>
                  <a:pt x="8427" y="7686"/>
                </a:lnTo>
                <a:lnTo>
                  <a:pt x="8331" y="7810"/>
                </a:lnTo>
                <a:lnTo>
                  <a:pt x="8231" y="7929"/>
                </a:lnTo>
                <a:lnTo>
                  <a:pt x="8125" y="8044"/>
                </a:lnTo>
                <a:lnTo>
                  <a:pt x="8016" y="8155"/>
                </a:lnTo>
                <a:lnTo>
                  <a:pt x="7901" y="8261"/>
                </a:lnTo>
                <a:lnTo>
                  <a:pt x="7783" y="8362"/>
                </a:lnTo>
                <a:lnTo>
                  <a:pt x="7660" y="8459"/>
                </a:lnTo>
                <a:lnTo>
                  <a:pt x="7533" y="8550"/>
                </a:lnTo>
                <a:lnTo>
                  <a:pt x="7403" y="8636"/>
                </a:lnTo>
                <a:lnTo>
                  <a:pt x="7269" y="8717"/>
                </a:lnTo>
                <a:lnTo>
                  <a:pt x="7130" y="8792"/>
                </a:lnTo>
                <a:lnTo>
                  <a:pt x="6989" y="8862"/>
                </a:lnTo>
                <a:lnTo>
                  <a:pt x="6845" y="8926"/>
                </a:lnTo>
                <a:lnTo>
                  <a:pt x="6696" y="8984"/>
                </a:lnTo>
                <a:lnTo>
                  <a:pt x="6546" y="9036"/>
                </a:lnTo>
                <a:lnTo>
                  <a:pt x="6393" y="9080"/>
                </a:lnTo>
                <a:lnTo>
                  <a:pt x="6236" y="9119"/>
                </a:lnTo>
                <a:close/>
                <a:moveTo>
                  <a:pt x="5409" y="3469"/>
                </a:moveTo>
                <a:lnTo>
                  <a:pt x="5508" y="3471"/>
                </a:lnTo>
                <a:lnTo>
                  <a:pt x="5608" y="3479"/>
                </a:lnTo>
                <a:lnTo>
                  <a:pt x="5706" y="3491"/>
                </a:lnTo>
                <a:lnTo>
                  <a:pt x="5802" y="3508"/>
                </a:lnTo>
                <a:lnTo>
                  <a:pt x="5897" y="3531"/>
                </a:lnTo>
                <a:lnTo>
                  <a:pt x="5990" y="3557"/>
                </a:lnTo>
                <a:lnTo>
                  <a:pt x="6081" y="3588"/>
                </a:lnTo>
                <a:lnTo>
                  <a:pt x="6169" y="3623"/>
                </a:lnTo>
                <a:lnTo>
                  <a:pt x="6256" y="3663"/>
                </a:lnTo>
                <a:lnTo>
                  <a:pt x="6340" y="3706"/>
                </a:lnTo>
                <a:lnTo>
                  <a:pt x="6422" y="3753"/>
                </a:lnTo>
                <a:lnTo>
                  <a:pt x="6502" y="3805"/>
                </a:lnTo>
                <a:lnTo>
                  <a:pt x="6578" y="3859"/>
                </a:lnTo>
                <a:lnTo>
                  <a:pt x="6652" y="3917"/>
                </a:lnTo>
                <a:lnTo>
                  <a:pt x="6723" y="3979"/>
                </a:lnTo>
                <a:lnTo>
                  <a:pt x="6791" y="4044"/>
                </a:lnTo>
                <a:lnTo>
                  <a:pt x="6856" y="4113"/>
                </a:lnTo>
                <a:lnTo>
                  <a:pt x="6917" y="4184"/>
                </a:lnTo>
                <a:lnTo>
                  <a:pt x="6975" y="4258"/>
                </a:lnTo>
                <a:lnTo>
                  <a:pt x="7029" y="4335"/>
                </a:lnTo>
                <a:lnTo>
                  <a:pt x="7081" y="4415"/>
                </a:lnTo>
                <a:lnTo>
                  <a:pt x="7128" y="4497"/>
                </a:lnTo>
                <a:lnTo>
                  <a:pt x="7171" y="4581"/>
                </a:lnTo>
                <a:lnTo>
                  <a:pt x="7210" y="4668"/>
                </a:lnTo>
                <a:lnTo>
                  <a:pt x="7245" y="4758"/>
                </a:lnTo>
                <a:lnTo>
                  <a:pt x="7276" y="4849"/>
                </a:lnTo>
                <a:lnTo>
                  <a:pt x="7302" y="4942"/>
                </a:lnTo>
                <a:lnTo>
                  <a:pt x="7324" y="5038"/>
                </a:lnTo>
                <a:lnTo>
                  <a:pt x="7341" y="5134"/>
                </a:lnTo>
                <a:lnTo>
                  <a:pt x="7353" y="5233"/>
                </a:lnTo>
                <a:lnTo>
                  <a:pt x="7361" y="5333"/>
                </a:lnTo>
                <a:lnTo>
                  <a:pt x="7363" y="5434"/>
                </a:lnTo>
                <a:lnTo>
                  <a:pt x="7361" y="5534"/>
                </a:lnTo>
                <a:lnTo>
                  <a:pt x="7353" y="5635"/>
                </a:lnTo>
                <a:lnTo>
                  <a:pt x="7341" y="5733"/>
                </a:lnTo>
                <a:lnTo>
                  <a:pt x="7324" y="5829"/>
                </a:lnTo>
                <a:lnTo>
                  <a:pt x="7302" y="5925"/>
                </a:lnTo>
                <a:lnTo>
                  <a:pt x="7276" y="6018"/>
                </a:lnTo>
                <a:lnTo>
                  <a:pt x="7245" y="6109"/>
                </a:lnTo>
                <a:lnTo>
                  <a:pt x="7210" y="6199"/>
                </a:lnTo>
                <a:lnTo>
                  <a:pt x="7171" y="6286"/>
                </a:lnTo>
                <a:lnTo>
                  <a:pt x="7128" y="6370"/>
                </a:lnTo>
                <a:lnTo>
                  <a:pt x="7081" y="6453"/>
                </a:lnTo>
                <a:lnTo>
                  <a:pt x="7029" y="6532"/>
                </a:lnTo>
                <a:lnTo>
                  <a:pt x="6975" y="6609"/>
                </a:lnTo>
                <a:lnTo>
                  <a:pt x="6917" y="6683"/>
                </a:lnTo>
                <a:lnTo>
                  <a:pt x="6856" y="6755"/>
                </a:lnTo>
                <a:lnTo>
                  <a:pt x="6791" y="6823"/>
                </a:lnTo>
                <a:lnTo>
                  <a:pt x="6723" y="6888"/>
                </a:lnTo>
                <a:lnTo>
                  <a:pt x="6652" y="6950"/>
                </a:lnTo>
                <a:lnTo>
                  <a:pt x="6578" y="7009"/>
                </a:lnTo>
                <a:lnTo>
                  <a:pt x="6502" y="7064"/>
                </a:lnTo>
                <a:lnTo>
                  <a:pt x="6422" y="7114"/>
                </a:lnTo>
                <a:lnTo>
                  <a:pt x="6340" y="7162"/>
                </a:lnTo>
                <a:lnTo>
                  <a:pt x="6256" y="7205"/>
                </a:lnTo>
                <a:lnTo>
                  <a:pt x="6169" y="7244"/>
                </a:lnTo>
                <a:lnTo>
                  <a:pt x="6081" y="7280"/>
                </a:lnTo>
                <a:lnTo>
                  <a:pt x="5990" y="7311"/>
                </a:lnTo>
                <a:lnTo>
                  <a:pt x="5897" y="7337"/>
                </a:lnTo>
                <a:lnTo>
                  <a:pt x="5802" y="7359"/>
                </a:lnTo>
                <a:lnTo>
                  <a:pt x="5706" y="7376"/>
                </a:lnTo>
                <a:lnTo>
                  <a:pt x="5608" y="7389"/>
                </a:lnTo>
                <a:lnTo>
                  <a:pt x="5508" y="7396"/>
                </a:lnTo>
                <a:lnTo>
                  <a:pt x="5409" y="7399"/>
                </a:lnTo>
                <a:lnTo>
                  <a:pt x="5308" y="7396"/>
                </a:lnTo>
                <a:lnTo>
                  <a:pt x="5208" y="7389"/>
                </a:lnTo>
                <a:lnTo>
                  <a:pt x="5110" y="7376"/>
                </a:lnTo>
                <a:lnTo>
                  <a:pt x="5014" y="7359"/>
                </a:lnTo>
                <a:lnTo>
                  <a:pt x="4919" y="7337"/>
                </a:lnTo>
                <a:lnTo>
                  <a:pt x="4826" y="7311"/>
                </a:lnTo>
                <a:lnTo>
                  <a:pt x="4735" y="7280"/>
                </a:lnTo>
                <a:lnTo>
                  <a:pt x="4647" y="7244"/>
                </a:lnTo>
                <a:lnTo>
                  <a:pt x="4560" y="7205"/>
                </a:lnTo>
                <a:lnTo>
                  <a:pt x="4476" y="7162"/>
                </a:lnTo>
                <a:lnTo>
                  <a:pt x="4394" y="7114"/>
                </a:lnTo>
                <a:lnTo>
                  <a:pt x="4314" y="7064"/>
                </a:lnTo>
                <a:lnTo>
                  <a:pt x="4238" y="7009"/>
                </a:lnTo>
                <a:lnTo>
                  <a:pt x="4164" y="6950"/>
                </a:lnTo>
                <a:lnTo>
                  <a:pt x="4092" y="6888"/>
                </a:lnTo>
                <a:lnTo>
                  <a:pt x="4025" y="6823"/>
                </a:lnTo>
                <a:lnTo>
                  <a:pt x="3960" y="6755"/>
                </a:lnTo>
                <a:lnTo>
                  <a:pt x="3899" y="6683"/>
                </a:lnTo>
                <a:lnTo>
                  <a:pt x="3841" y="6609"/>
                </a:lnTo>
                <a:lnTo>
                  <a:pt x="3786" y="6532"/>
                </a:lnTo>
                <a:lnTo>
                  <a:pt x="3735" y="6453"/>
                </a:lnTo>
                <a:lnTo>
                  <a:pt x="3688" y="6370"/>
                </a:lnTo>
                <a:lnTo>
                  <a:pt x="3645" y="6286"/>
                </a:lnTo>
                <a:lnTo>
                  <a:pt x="3606" y="6199"/>
                </a:lnTo>
                <a:lnTo>
                  <a:pt x="3571" y="6109"/>
                </a:lnTo>
                <a:lnTo>
                  <a:pt x="3540" y="6018"/>
                </a:lnTo>
                <a:lnTo>
                  <a:pt x="3514" y="5925"/>
                </a:lnTo>
                <a:lnTo>
                  <a:pt x="3492" y="5829"/>
                </a:lnTo>
                <a:lnTo>
                  <a:pt x="3475" y="5733"/>
                </a:lnTo>
                <a:lnTo>
                  <a:pt x="3463" y="5635"/>
                </a:lnTo>
                <a:lnTo>
                  <a:pt x="3455" y="5534"/>
                </a:lnTo>
                <a:lnTo>
                  <a:pt x="3453" y="5434"/>
                </a:lnTo>
                <a:lnTo>
                  <a:pt x="3455" y="5333"/>
                </a:lnTo>
                <a:lnTo>
                  <a:pt x="3463" y="5233"/>
                </a:lnTo>
                <a:lnTo>
                  <a:pt x="3475" y="5134"/>
                </a:lnTo>
                <a:lnTo>
                  <a:pt x="3492" y="5038"/>
                </a:lnTo>
                <a:lnTo>
                  <a:pt x="3514" y="4942"/>
                </a:lnTo>
                <a:lnTo>
                  <a:pt x="3540" y="4849"/>
                </a:lnTo>
                <a:lnTo>
                  <a:pt x="3571" y="4758"/>
                </a:lnTo>
                <a:lnTo>
                  <a:pt x="3606" y="4668"/>
                </a:lnTo>
                <a:lnTo>
                  <a:pt x="3645" y="4581"/>
                </a:lnTo>
                <a:lnTo>
                  <a:pt x="3688" y="4497"/>
                </a:lnTo>
                <a:lnTo>
                  <a:pt x="3735" y="4415"/>
                </a:lnTo>
                <a:lnTo>
                  <a:pt x="3786" y="4335"/>
                </a:lnTo>
                <a:lnTo>
                  <a:pt x="3841" y="4258"/>
                </a:lnTo>
                <a:lnTo>
                  <a:pt x="3899" y="4184"/>
                </a:lnTo>
                <a:lnTo>
                  <a:pt x="3960" y="4113"/>
                </a:lnTo>
                <a:lnTo>
                  <a:pt x="4025" y="4044"/>
                </a:lnTo>
                <a:lnTo>
                  <a:pt x="4092" y="3979"/>
                </a:lnTo>
                <a:lnTo>
                  <a:pt x="4164" y="3917"/>
                </a:lnTo>
                <a:lnTo>
                  <a:pt x="4238" y="3859"/>
                </a:lnTo>
                <a:lnTo>
                  <a:pt x="4314" y="3805"/>
                </a:lnTo>
                <a:lnTo>
                  <a:pt x="4394" y="3753"/>
                </a:lnTo>
                <a:lnTo>
                  <a:pt x="4476" y="3706"/>
                </a:lnTo>
                <a:lnTo>
                  <a:pt x="4560" y="3663"/>
                </a:lnTo>
                <a:lnTo>
                  <a:pt x="4647" y="3623"/>
                </a:lnTo>
                <a:lnTo>
                  <a:pt x="4735" y="3588"/>
                </a:lnTo>
                <a:lnTo>
                  <a:pt x="4826" y="3557"/>
                </a:lnTo>
                <a:lnTo>
                  <a:pt x="4919" y="3531"/>
                </a:lnTo>
                <a:lnTo>
                  <a:pt x="5014" y="3508"/>
                </a:lnTo>
                <a:lnTo>
                  <a:pt x="5110" y="3491"/>
                </a:lnTo>
                <a:lnTo>
                  <a:pt x="5208" y="3479"/>
                </a:lnTo>
                <a:lnTo>
                  <a:pt x="5308" y="3471"/>
                </a:lnTo>
                <a:lnTo>
                  <a:pt x="5409" y="346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8E50B188-7894-C2E5-4240-CDD0075E2E9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73350" y="2723265"/>
            <a:ext cx="286346" cy="286345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7319 w 16280"/>
              <a:gd name="T93" fmla="*/ 2401 h 16280"/>
              <a:gd name="T94" fmla="*/ 7439 w 16280"/>
              <a:gd name="T95" fmla="*/ 2094 h 16280"/>
              <a:gd name="T96" fmla="*/ 7694 w 16280"/>
              <a:gd name="T97" fmla="*/ 1895 h 16280"/>
              <a:gd name="T98" fmla="*/ 8029 w 16280"/>
              <a:gd name="T99" fmla="*/ 1853 h 16280"/>
              <a:gd name="T100" fmla="*/ 8329 w 16280"/>
              <a:gd name="T101" fmla="*/ 1987 h 16280"/>
              <a:gd name="T102" fmla="*/ 8516 w 16280"/>
              <a:gd name="T103" fmla="*/ 2252 h 16280"/>
              <a:gd name="T104" fmla="*/ 11767 w 16280"/>
              <a:gd name="T105" fmla="*/ 7989 h 16280"/>
              <a:gd name="T106" fmla="*/ 12074 w 16280"/>
              <a:gd name="T107" fmla="*/ 8109 h 16280"/>
              <a:gd name="T108" fmla="*/ 12274 w 16280"/>
              <a:gd name="T109" fmla="*/ 8365 h 16280"/>
              <a:gd name="T110" fmla="*/ 12316 w 16280"/>
              <a:gd name="T111" fmla="*/ 8700 h 16280"/>
              <a:gd name="T112" fmla="*/ 12182 w 16280"/>
              <a:gd name="T113" fmla="*/ 8999 h 16280"/>
              <a:gd name="T114" fmla="*/ 11917 w 16280"/>
              <a:gd name="T115" fmla="*/ 9187 h 16280"/>
              <a:gd name="T116" fmla="*/ 7841 w 16280"/>
              <a:gd name="T117" fmla="*/ 9218 h 16280"/>
              <a:gd name="T118" fmla="*/ 7542 w 16280"/>
              <a:gd name="T119" fmla="*/ 9083 h 16280"/>
              <a:gd name="T120" fmla="*/ 7353 w 16280"/>
              <a:gd name="T121" fmla="*/ 881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7316" y="2464"/>
                </a:moveTo>
                <a:lnTo>
                  <a:pt x="7317" y="2433"/>
                </a:lnTo>
                <a:lnTo>
                  <a:pt x="7319" y="2401"/>
                </a:lnTo>
                <a:lnTo>
                  <a:pt x="7323" y="2371"/>
                </a:lnTo>
                <a:lnTo>
                  <a:pt x="7328" y="2340"/>
                </a:lnTo>
                <a:lnTo>
                  <a:pt x="7335" y="2310"/>
                </a:lnTo>
                <a:lnTo>
                  <a:pt x="7343" y="2280"/>
                </a:lnTo>
                <a:lnTo>
                  <a:pt x="7353" y="2252"/>
                </a:lnTo>
                <a:lnTo>
                  <a:pt x="7365" y="2224"/>
                </a:lnTo>
                <a:lnTo>
                  <a:pt x="7377" y="2197"/>
                </a:lnTo>
                <a:lnTo>
                  <a:pt x="7391" y="2169"/>
                </a:lnTo>
                <a:lnTo>
                  <a:pt x="7405" y="2144"/>
                </a:lnTo>
                <a:lnTo>
                  <a:pt x="7422" y="2118"/>
                </a:lnTo>
                <a:lnTo>
                  <a:pt x="7439" y="2094"/>
                </a:lnTo>
                <a:lnTo>
                  <a:pt x="7457" y="2071"/>
                </a:lnTo>
                <a:lnTo>
                  <a:pt x="7477" y="2048"/>
                </a:lnTo>
                <a:lnTo>
                  <a:pt x="7497" y="2027"/>
                </a:lnTo>
                <a:lnTo>
                  <a:pt x="7518" y="2007"/>
                </a:lnTo>
                <a:lnTo>
                  <a:pt x="7542" y="1987"/>
                </a:lnTo>
                <a:lnTo>
                  <a:pt x="7564" y="1969"/>
                </a:lnTo>
                <a:lnTo>
                  <a:pt x="7589" y="1952"/>
                </a:lnTo>
                <a:lnTo>
                  <a:pt x="7614" y="1935"/>
                </a:lnTo>
                <a:lnTo>
                  <a:pt x="7640" y="1920"/>
                </a:lnTo>
                <a:lnTo>
                  <a:pt x="7667" y="1907"/>
                </a:lnTo>
                <a:lnTo>
                  <a:pt x="7694" y="1895"/>
                </a:lnTo>
                <a:lnTo>
                  <a:pt x="7722" y="1883"/>
                </a:lnTo>
                <a:lnTo>
                  <a:pt x="7751" y="1873"/>
                </a:lnTo>
                <a:lnTo>
                  <a:pt x="7780" y="1865"/>
                </a:lnTo>
                <a:lnTo>
                  <a:pt x="7810" y="1858"/>
                </a:lnTo>
                <a:lnTo>
                  <a:pt x="7841" y="1853"/>
                </a:lnTo>
                <a:lnTo>
                  <a:pt x="7871" y="1849"/>
                </a:lnTo>
                <a:lnTo>
                  <a:pt x="7903" y="1847"/>
                </a:lnTo>
                <a:lnTo>
                  <a:pt x="7935" y="1846"/>
                </a:lnTo>
                <a:lnTo>
                  <a:pt x="7967" y="1847"/>
                </a:lnTo>
                <a:lnTo>
                  <a:pt x="7999" y="1849"/>
                </a:lnTo>
                <a:lnTo>
                  <a:pt x="8029" y="1853"/>
                </a:lnTo>
                <a:lnTo>
                  <a:pt x="8060" y="1858"/>
                </a:lnTo>
                <a:lnTo>
                  <a:pt x="8090" y="1865"/>
                </a:lnTo>
                <a:lnTo>
                  <a:pt x="8120" y="1873"/>
                </a:lnTo>
                <a:lnTo>
                  <a:pt x="8148" y="1883"/>
                </a:lnTo>
                <a:lnTo>
                  <a:pt x="8176" y="1895"/>
                </a:lnTo>
                <a:lnTo>
                  <a:pt x="8203" y="1907"/>
                </a:lnTo>
                <a:lnTo>
                  <a:pt x="8231" y="1920"/>
                </a:lnTo>
                <a:lnTo>
                  <a:pt x="8256" y="1935"/>
                </a:lnTo>
                <a:lnTo>
                  <a:pt x="8281" y="1952"/>
                </a:lnTo>
                <a:lnTo>
                  <a:pt x="8306" y="1969"/>
                </a:lnTo>
                <a:lnTo>
                  <a:pt x="8329" y="1987"/>
                </a:lnTo>
                <a:lnTo>
                  <a:pt x="8352" y="2007"/>
                </a:lnTo>
                <a:lnTo>
                  <a:pt x="8373" y="2027"/>
                </a:lnTo>
                <a:lnTo>
                  <a:pt x="8393" y="2048"/>
                </a:lnTo>
                <a:lnTo>
                  <a:pt x="8413" y="2071"/>
                </a:lnTo>
                <a:lnTo>
                  <a:pt x="8431" y="2094"/>
                </a:lnTo>
                <a:lnTo>
                  <a:pt x="8448" y="2118"/>
                </a:lnTo>
                <a:lnTo>
                  <a:pt x="8465" y="2144"/>
                </a:lnTo>
                <a:lnTo>
                  <a:pt x="8480" y="2169"/>
                </a:lnTo>
                <a:lnTo>
                  <a:pt x="8493" y="2197"/>
                </a:lnTo>
                <a:lnTo>
                  <a:pt x="8505" y="2224"/>
                </a:lnTo>
                <a:lnTo>
                  <a:pt x="8516" y="2252"/>
                </a:lnTo>
                <a:lnTo>
                  <a:pt x="8527" y="2280"/>
                </a:lnTo>
                <a:lnTo>
                  <a:pt x="8535" y="2310"/>
                </a:lnTo>
                <a:lnTo>
                  <a:pt x="8542" y="2340"/>
                </a:lnTo>
                <a:lnTo>
                  <a:pt x="8547" y="2371"/>
                </a:lnTo>
                <a:lnTo>
                  <a:pt x="8551" y="2401"/>
                </a:lnTo>
                <a:lnTo>
                  <a:pt x="8553" y="2433"/>
                </a:lnTo>
                <a:lnTo>
                  <a:pt x="8554" y="2464"/>
                </a:lnTo>
                <a:lnTo>
                  <a:pt x="8554" y="7986"/>
                </a:lnTo>
                <a:lnTo>
                  <a:pt x="11703" y="7986"/>
                </a:lnTo>
                <a:lnTo>
                  <a:pt x="11736" y="7987"/>
                </a:lnTo>
                <a:lnTo>
                  <a:pt x="11767" y="7989"/>
                </a:lnTo>
                <a:lnTo>
                  <a:pt x="11798" y="7993"/>
                </a:lnTo>
                <a:lnTo>
                  <a:pt x="11828" y="7999"/>
                </a:lnTo>
                <a:lnTo>
                  <a:pt x="11858" y="8006"/>
                </a:lnTo>
                <a:lnTo>
                  <a:pt x="11887" y="8014"/>
                </a:lnTo>
                <a:lnTo>
                  <a:pt x="11917" y="8024"/>
                </a:lnTo>
                <a:lnTo>
                  <a:pt x="11944" y="8035"/>
                </a:lnTo>
                <a:lnTo>
                  <a:pt x="11972" y="8047"/>
                </a:lnTo>
                <a:lnTo>
                  <a:pt x="11998" y="8061"/>
                </a:lnTo>
                <a:lnTo>
                  <a:pt x="12025" y="8076"/>
                </a:lnTo>
                <a:lnTo>
                  <a:pt x="12050" y="8092"/>
                </a:lnTo>
                <a:lnTo>
                  <a:pt x="12074" y="8109"/>
                </a:lnTo>
                <a:lnTo>
                  <a:pt x="12097" y="8128"/>
                </a:lnTo>
                <a:lnTo>
                  <a:pt x="12119" y="8147"/>
                </a:lnTo>
                <a:lnTo>
                  <a:pt x="12142" y="8167"/>
                </a:lnTo>
                <a:lnTo>
                  <a:pt x="12162" y="8189"/>
                </a:lnTo>
                <a:lnTo>
                  <a:pt x="12182" y="8211"/>
                </a:lnTo>
                <a:lnTo>
                  <a:pt x="12200" y="8235"/>
                </a:lnTo>
                <a:lnTo>
                  <a:pt x="12217" y="8259"/>
                </a:lnTo>
                <a:lnTo>
                  <a:pt x="12233" y="8284"/>
                </a:lnTo>
                <a:lnTo>
                  <a:pt x="12248" y="8310"/>
                </a:lnTo>
                <a:lnTo>
                  <a:pt x="12262" y="8337"/>
                </a:lnTo>
                <a:lnTo>
                  <a:pt x="12274" y="8365"/>
                </a:lnTo>
                <a:lnTo>
                  <a:pt x="12285" y="8392"/>
                </a:lnTo>
                <a:lnTo>
                  <a:pt x="12294" y="8421"/>
                </a:lnTo>
                <a:lnTo>
                  <a:pt x="12304" y="8450"/>
                </a:lnTo>
                <a:lnTo>
                  <a:pt x="12311" y="8481"/>
                </a:lnTo>
                <a:lnTo>
                  <a:pt x="12316" y="8511"/>
                </a:lnTo>
                <a:lnTo>
                  <a:pt x="12320" y="8542"/>
                </a:lnTo>
                <a:lnTo>
                  <a:pt x="12322" y="8573"/>
                </a:lnTo>
                <a:lnTo>
                  <a:pt x="12323" y="8605"/>
                </a:lnTo>
                <a:lnTo>
                  <a:pt x="12322" y="8638"/>
                </a:lnTo>
                <a:lnTo>
                  <a:pt x="12320" y="8669"/>
                </a:lnTo>
                <a:lnTo>
                  <a:pt x="12316" y="8700"/>
                </a:lnTo>
                <a:lnTo>
                  <a:pt x="12311" y="8730"/>
                </a:lnTo>
                <a:lnTo>
                  <a:pt x="12304" y="8760"/>
                </a:lnTo>
                <a:lnTo>
                  <a:pt x="12294" y="8789"/>
                </a:lnTo>
                <a:lnTo>
                  <a:pt x="12285" y="8819"/>
                </a:lnTo>
                <a:lnTo>
                  <a:pt x="12274" y="8846"/>
                </a:lnTo>
                <a:lnTo>
                  <a:pt x="12262" y="8874"/>
                </a:lnTo>
                <a:lnTo>
                  <a:pt x="12248" y="8900"/>
                </a:lnTo>
                <a:lnTo>
                  <a:pt x="12233" y="8927"/>
                </a:lnTo>
                <a:lnTo>
                  <a:pt x="12217" y="8952"/>
                </a:lnTo>
                <a:lnTo>
                  <a:pt x="12200" y="8975"/>
                </a:lnTo>
                <a:lnTo>
                  <a:pt x="12182" y="8999"/>
                </a:lnTo>
                <a:lnTo>
                  <a:pt x="12162" y="9021"/>
                </a:lnTo>
                <a:lnTo>
                  <a:pt x="12142" y="9044"/>
                </a:lnTo>
                <a:lnTo>
                  <a:pt x="12119" y="9064"/>
                </a:lnTo>
                <a:lnTo>
                  <a:pt x="12097" y="9083"/>
                </a:lnTo>
                <a:lnTo>
                  <a:pt x="12074" y="9102"/>
                </a:lnTo>
                <a:lnTo>
                  <a:pt x="12050" y="9119"/>
                </a:lnTo>
                <a:lnTo>
                  <a:pt x="12025" y="9135"/>
                </a:lnTo>
                <a:lnTo>
                  <a:pt x="11998" y="9149"/>
                </a:lnTo>
                <a:lnTo>
                  <a:pt x="11972" y="9164"/>
                </a:lnTo>
                <a:lnTo>
                  <a:pt x="11944" y="9176"/>
                </a:lnTo>
                <a:lnTo>
                  <a:pt x="11917" y="9187"/>
                </a:lnTo>
                <a:lnTo>
                  <a:pt x="11887" y="9196"/>
                </a:lnTo>
                <a:lnTo>
                  <a:pt x="11858" y="9205"/>
                </a:lnTo>
                <a:lnTo>
                  <a:pt x="11828" y="9211"/>
                </a:lnTo>
                <a:lnTo>
                  <a:pt x="11798" y="9218"/>
                </a:lnTo>
                <a:lnTo>
                  <a:pt x="11767" y="9222"/>
                </a:lnTo>
                <a:lnTo>
                  <a:pt x="11736" y="9224"/>
                </a:lnTo>
                <a:lnTo>
                  <a:pt x="11703" y="9225"/>
                </a:lnTo>
                <a:lnTo>
                  <a:pt x="7935" y="9225"/>
                </a:lnTo>
                <a:lnTo>
                  <a:pt x="7903" y="9224"/>
                </a:lnTo>
                <a:lnTo>
                  <a:pt x="7871" y="9222"/>
                </a:lnTo>
                <a:lnTo>
                  <a:pt x="7841" y="9218"/>
                </a:lnTo>
                <a:lnTo>
                  <a:pt x="7810" y="9211"/>
                </a:lnTo>
                <a:lnTo>
                  <a:pt x="7780" y="9205"/>
                </a:lnTo>
                <a:lnTo>
                  <a:pt x="7751" y="9196"/>
                </a:lnTo>
                <a:lnTo>
                  <a:pt x="7722" y="9187"/>
                </a:lnTo>
                <a:lnTo>
                  <a:pt x="7694" y="9176"/>
                </a:lnTo>
                <a:lnTo>
                  <a:pt x="7667" y="9164"/>
                </a:lnTo>
                <a:lnTo>
                  <a:pt x="7640" y="9149"/>
                </a:lnTo>
                <a:lnTo>
                  <a:pt x="7614" y="9135"/>
                </a:lnTo>
                <a:lnTo>
                  <a:pt x="7589" y="9119"/>
                </a:lnTo>
                <a:lnTo>
                  <a:pt x="7564" y="9102"/>
                </a:lnTo>
                <a:lnTo>
                  <a:pt x="7542" y="9083"/>
                </a:lnTo>
                <a:lnTo>
                  <a:pt x="7518" y="9064"/>
                </a:lnTo>
                <a:lnTo>
                  <a:pt x="7497" y="9044"/>
                </a:lnTo>
                <a:lnTo>
                  <a:pt x="7477" y="9021"/>
                </a:lnTo>
                <a:lnTo>
                  <a:pt x="7457" y="8999"/>
                </a:lnTo>
                <a:lnTo>
                  <a:pt x="7439" y="8975"/>
                </a:lnTo>
                <a:lnTo>
                  <a:pt x="7422" y="8952"/>
                </a:lnTo>
                <a:lnTo>
                  <a:pt x="7405" y="8927"/>
                </a:lnTo>
                <a:lnTo>
                  <a:pt x="7391" y="8900"/>
                </a:lnTo>
                <a:lnTo>
                  <a:pt x="7377" y="8874"/>
                </a:lnTo>
                <a:lnTo>
                  <a:pt x="7365" y="8846"/>
                </a:lnTo>
                <a:lnTo>
                  <a:pt x="7353" y="8819"/>
                </a:lnTo>
                <a:lnTo>
                  <a:pt x="7343" y="8789"/>
                </a:lnTo>
                <a:lnTo>
                  <a:pt x="7335" y="8760"/>
                </a:lnTo>
                <a:lnTo>
                  <a:pt x="7328" y="8730"/>
                </a:lnTo>
                <a:lnTo>
                  <a:pt x="7323" y="8700"/>
                </a:lnTo>
                <a:lnTo>
                  <a:pt x="7319" y="8669"/>
                </a:lnTo>
                <a:lnTo>
                  <a:pt x="7317" y="8638"/>
                </a:lnTo>
                <a:lnTo>
                  <a:pt x="7316" y="8605"/>
                </a:lnTo>
                <a:lnTo>
                  <a:pt x="7316" y="246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BC163D39-5BFC-D205-5AE1-52037B7F243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2709656"/>
            <a:ext cx="175677" cy="294859"/>
          </a:xfrm>
          <a:custGeom>
            <a:avLst/>
            <a:gdLst>
              <a:gd name="T0" fmla="*/ 8978 w 9761"/>
              <a:gd name="T1" fmla="*/ 15 h 16002"/>
              <a:gd name="T2" fmla="*/ 9154 w 9761"/>
              <a:gd name="T3" fmla="*/ 57 h 16002"/>
              <a:gd name="T4" fmla="*/ 9315 w 9761"/>
              <a:gd name="T5" fmla="*/ 131 h 16002"/>
              <a:gd name="T6" fmla="*/ 9454 w 9761"/>
              <a:gd name="T7" fmla="*/ 232 h 16002"/>
              <a:gd name="T8" fmla="*/ 9571 w 9761"/>
              <a:gd name="T9" fmla="*/ 357 h 16002"/>
              <a:gd name="T10" fmla="*/ 9663 w 9761"/>
              <a:gd name="T11" fmla="*/ 500 h 16002"/>
              <a:gd name="T12" fmla="*/ 9725 w 9761"/>
              <a:gd name="T13" fmla="*/ 658 h 16002"/>
              <a:gd name="T14" fmla="*/ 9758 w 9761"/>
              <a:gd name="T15" fmla="*/ 826 h 16002"/>
              <a:gd name="T16" fmla="*/ 9755 w 9761"/>
              <a:gd name="T17" fmla="*/ 999 h 16002"/>
              <a:gd name="T18" fmla="*/ 9716 w 9761"/>
              <a:gd name="T19" fmla="*/ 1175 h 16002"/>
              <a:gd name="T20" fmla="*/ 9638 w 9761"/>
              <a:gd name="T21" fmla="*/ 1348 h 16002"/>
              <a:gd name="T22" fmla="*/ 9669 w 9761"/>
              <a:gd name="T23" fmla="*/ 14710 h 16002"/>
              <a:gd name="T24" fmla="*/ 9733 w 9761"/>
              <a:gd name="T25" fmla="*/ 14884 h 16002"/>
              <a:gd name="T26" fmla="*/ 9760 w 9761"/>
              <a:gd name="T27" fmla="*/ 15058 h 16002"/>
              <a:gd name="T28" fmla="*/ 9751 w 9761"/>
              <a:gd name="T29" fmla="*/ 15230 h 16002"/>
              <a:gd name="T30" fmla="*/ 9708 w 9761"/>
              <a:gd name="T31" fmla="*/ 15396 h 16002"/>
              <a:gd name="T32" fmla="*/ 9636 w 9761"/>
              <a:gd name="T33" fmla="*/ 15549 h 16002"/>
              <a:gd name="T34" fmla="*/ 9537 w 9761"/>
              <a:gd name="T35" fmla="*/ 15687 h 16002"/>
              <a:gd name="T36" fmla="*/ 9412 w 9761"/>
              <a:gd name="T37" fmla="*/ 15805 h 16002"/>
              <a:gd name="T38" fmla="*/ 9266 w 9761"/>
              <a:gd name="T39" fmla="*/ 15898 h 16002"/>
              <a:gd name="T40" fmla="*/ 9099 w 9761"/>
              <a:gd name="T41" fmla="*/ 15963 h 16002"/>
              <a:gd name="T42" fmla="*/ 8916 w 9761"/>
              <a:gd name="T43" fmla="*/ 15994 h 16002"/>
              <a:gd name="T44" fmla="*/ 844 w 9761"/>
              <a:gd name="T45" fmla="*/ 16000 h 16002"/>
              <a:gd name="T46" fmla="*/ 661 w 9761"/>
              <a:gd name="T47" fmla="*/ 15969 h 16002"/>
              <a:gd name="T48" fmla="*/ 494 w 9761"/>
              <a:gd name="T49" fmla="*/ 15905 h 16002"/>
              <a:gd name="T50" fmla="*/ 347 w 9761"/>
              <a:gd name="T51" fmla="*/ 15811 h 16002"/>
              <a:gd name="T52" fmla="*/ 223 w 9761"/>
              <a:gd name="T53" fmla="*/ 15693 h 16002"/>
              <a:gd name="T54" fmla="*/ 124 w 9761"/>
              <a:gd name="T55" fmla="*/ 15555 h 16002"/>
              <a:gd name="T56" fmla="*/ 52 w 9761"/>
              <a:gd name="T57" fmla="*/ 15401 h 16002"/>
              <a:gd name="T58" fmla="*/ 10 w 9761"/>
              <a:gd name="T59" fmla="*/ 15236 h 16002"/>
              <a:gd name="T60" fmla="*/ 1 w 9761"/>
              <a:gd name="T61" fmla="*/ 15064 h 16002"/>
              <a:gd name="T62" fmla="*/ 27 w 9761"/>
              <a:gd name="T63" fmla="*/ 14889 h 16002"/>
              <a:gd name="T64" fmla="*/ 92 w 9761"/>
              <a:gd name="T65" fmla="*/ 14716 h 16002"/>
              <a:gd name="T66" fmla="*/ 123 w 9761"/>
              <a:gd name="T67" fmla="*/ 1342 h 16002"/>
              <a:gd name="T68" fmla="*/ 46 w 9761"/>
              <a:gd name="T69" fmla="*/ 1172 h 16002"/>
              <a:gd name="T70" fmla="*/ 6 w 9761"/>
              <a:gd name="T71" fmla="*/ 998 h 16002"/>
              <a:gd name="T72" fmla="*/ 4 w 9761"/>
              <a:gd name="T73" fmla="*/ 825 h 16002"/>
              <a:gd name="T74" fmla="*/ 35 w 9761"/>
              <a:gd name="T75" fmla="*/ 657 h 16002"/>
              <a:gd name="T76" fmla="*/ 95 w 9761"/>
              <a:gd name="T77" fmla="*/ 499 h 16002"/>
              <a:gd name="T78" fmla="*/ 186 w 9761"/>
              <a:gd name="T79" fmla="*/ 354 h 16002"/>
              <a:gd name="T80" fmla="*/ 301 w 9761"/>
              <a:gd name="T81" fmla="*/ 229 h 16002"/>
              <a:gd name="T82" fmla="*/ 440 w 9761"/>
              <a:gd name="T83" fmla="*/ 126 h 16002"/>
              <a:gd name="T84" fmla="*/ 601 w 9761"/>
              <a:gd name="T85" fmla="*/ 51 h 16002"/>
              <a:gd name="T86" fmla="*/ 780 w 9761"/>
              <a:gd name="T87" fmla="*/ 9 h 16002"/>
              <a:gd name="T88" fmla="*/ 8852 w 9761"/>
              <a:gd name="T89" fmla="*/ 6 h 16002"/>
              <a:gd name="T90" fmla="*/ 8369 w 9761"/>
              <a:gd name="T91" fmla="*/ 1178 h 16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61" h="16002">
                <a:moveTo>
                  <a:pt x="8852" y="6"/>
                </a:moveTo>
                <a:lnTo>
                  <a:pt x="8916" y="8"/>
                </a:lnTo>
                <a:lnTo>
                  <a:pt x="8978" y="15"/>
                </a:lnTo>
                <a:lnTo>
                  <a:pt x="9038" y="25"/>
                </a:lnTo>
                <a:lnTo>
                  <a:pt x="9097" y="39"/>
                </a:lnTo>
                <a:lnTo>
                  <a:pt x="9154" y="57"/>
                </a:lnTo>
                <a:lnTo>
                  <a:pt x="9210" y="78"/>
                </a:lnTo>
                <a:lnTo>
                  <a:pt x="9263" y="103"/>
                </a:lnTo>
                <a:lnTo>
                  <a:pt x="9315" y="131"/>
                </a:lnTo>
                <a:lnTo>
                  <a:pt x="9363" y="162"/>
                </a:lnTo>
                <a:lnTo>
                  <a:pt x="9410" y="196"/>
                </a:lnTo>
                <a:lnTo>
                  <a:pt x="9454" y="232"/>
                </a:lnTo>
                <a:lnTo>
                  <a:pt x="9495" y="271"/>
                </a:lnTo>
                <a:lnTo>
                  <a:pt x="9535" y="313"/>
                </a:lnTo>
                <a:lnTo>
                  <a:pt x="9571" y="357"/>
                </a:lnTo>
                <a:lnTo>
                  <a:pt x="9605" y="403"/>
                </a:lnTo>
                <a:lnTo>
                  <a:pt x="9635" y="450"/>
                </a:lnTo>
                <a:lnTo>
                  <a:pt x="9663" y="500"/>
                </a:lnTo>
                <a:lnTo>
                  <a:pt x="9687" y="551"/>
                </a:lnTo>
                <a:lnTo>
                  <a:pt x="9708" y="604"/>
                </a:lnTo>
                <a:lnTo>
                  <a:pt x="9725" y="658"/>
                </a:lnTo>
                <a:lnTo>
                  <a:pt x="9740" y="713"/>
                </a:lnTo>
                <a:lnTo>
                  <a:pt x="9751" y="769"/>
                </a:lnTo>
                <a:lnTo>
                  <a:pt x="9758" y="826"/>
                </a:lnTo>
                <a:lnTo>
                  <a:pt x="9761" y="883"/>
                </a:lnTo>
                <a:lnTo>
                  <a:pt x="9760" y="941"/>
                </a:lnTo>
                <a:lnTo>
                  <a:pt x="9755" y="999"/>
                </a:lnTo>
                <a:lnTo>
                  <a:pt x="9747" y="1058"/>
                </a:lnTo>
                <a:lnTo>
                  <a:pt x="9734" y="1117"/>
                </a:lnTo>
                <a:lnTo>
                  <a:pt x="9716" y="1175"/>
                </a:lnTo>
                <a:lnTo>
                  <a:pt x="9695" y="1233"/>
                </a:lnTo>
                <a:lnTo>
                  <a:pt x="9669" y="1291"/>
                </a:lnTo>
                <a:lnTo>
                  <a:pt x="9638" y="1348"/>
                </a:lnTo>
                <a:lnTo>
                  <a:pt x="5750" y="8001"/>
                </a:lnTo>
                <a:lnTo>
                  <a:pt x="9638" y="14654"/>
                </a:lnTo>
                <a:lnTo>
                  <a:pt x="9669" y="14710"/>
                </a:lnTo>
                <a:lnTo>
                  <a:pt x="9694" y="14768"/>
                </a:lnTo>
                <a:lnTo>
                  <a:pt x="9715" y="14825"/>
                </a:lnTo>
                <a:lnTo>
                  <a:pt x="9733" y="14884"/>
                </a:lnTo>
                <a:lnTo>
                  <a:pt x="9746" y="14942"/>
                </a:lnTo>
                <a:lnTo>
                  <a:pt x="9755" y="15000"/>
                </a:lnTo>
                <a:lnTo>
                  <a:pt x="9760" y="15058"/>
                </a:lnTo>
                <a:lnTo>
                  <a:pt x="9760" y="15116"/>
                </a:lnTo>
                <a:lnTo>
                  <a:pt x="9757" y="15174"/>
                </a:lnTo>
                <a:lnTo>
                  <a:pt x="9751" y="15230"/>
                </a:lnTo>
                <a:lnTo>
                  <a:pt x="9740" y="15287"/>
                </a:lnTo>
                <a:lnTo>
                  <a:pt x="9726" y="15342"/>
                </a:lnTo>
                <a:lnTo>
                  <a:pt x="9708" y="15396"/>
                </a:lnTo>
                <a:lnTo>
                  <a:pt x="9688" y="15448"/>
                </a:lnTo>
                <a:lnTo>
                  <a:pt x="9664" y="15500"/>
                </a:lnTo>
                <a:lnTo>
                  <a:pt x="9636" y="15549"/>
                </a:lnTo>
                <a:lnTo>
                  <a:pt x="9606" y="15597"/>
                </a:lnTo>
                <a:lnTo>
                  <a:pt x="9573" y="15643"/>
                </a:lnTo>
                <a:lnTo>
                  <a:pt x="9537" y="15687"/>
                </a:lnTo>
                <a:lnTo>
                  <a:pt x="9498" y="15729"/>
                </a:lnTo>
                <a:lnTo>
                  <a:pt x="9457" y="15768"/>
                </a:lnTo>
                <a:lnTo>
                  <a:pt x="9412" y="15805"/>
                </a:lnTo>
                <a:lnTo>
                  <a:pt x="9365" y="15839"/>
                </a:lnTo>
                <a:lnTo>
                  <a:pt x="9317" y="15870"/>
                </a:lnTo>
                <a:lnTo>
                  <a:pt x="9266" y="15898"/>
                </a:lnTo>
                <a:lnTo>
                  <a:pt x="9212" y="15923"/>
                </a:lnTo>
                <a:lnTo>
                  <a:pt x="9156" y="15945"/>
                </a:lnTo>
                <a:lnTo>
                  <a:pt x="9099" y="15963"/>
                </a:lnTo>
                <a:lnTo>
                  <a:pt x="9040" y="15977"/>
                </a:lnTo>
                <a:lnTo>
                  <a:pt x="8979" y="15987"/>
                </a:lnTo>
                <a:lnTo>
                  <a:pt x="8916" y="15994"/>
                </a:lnTo>
                <a:lnTo>
                  <a:pt x="8852" y="15996"/>
                </a:lnTo>
                <a:lnTo>
                  <a:pt x="909" y="16002"/>
                </a:lnTo>
                <a:lnTo>
                  <a:pt x="844" y="16000"/>
                </a:lnTo>
                <a:lnTo>
                  <a:pt x="781" y="15993"/>
                </a:lnTo>
                <a:lnTo>
                  <a:pt x="720" y="15983"/>
                </a:lnTo>
                <a:lnTo>
                  <a:pt x="661" y="15969"/>
                </a:lnTo>
                <a:lnTo>
                  <a:pt x="603" y="15951"/>
                </a:lnTo>
                <a:lnTo>
                  <a:pt x="548" y="15929"/>
                </a:lnTo>
                <a:lnTo>
                  <a:pt x="494" y="15905"/>
                </a:lnTo>
                <a:lnTo>
                  <a:pt x="442" y="15876"/>
                </a:lnTo>
                <a:lnTo>
                  <a:pt x="394" y="15845"/>
                </a:lnTo>
                <a:lnTo>
                  <a:pt x="347" y="15811"/>
                </a:lnTo>
                <a:lnTo>
                  <a:pt x="303" y="15774"/>
                </a:lnTo>
                <a:lnTo>
                  <a:pt x="262" y="15735"/>
                </a:lnTo>
                <a:lnTo>
                  <a:pt x="223" y="15693"/>
                </a:lnTo>
                <a:lnTo>
                  <a:pt x="187" y="15649"/>
                </a:lnTo>
                <a:lnTo>
                  <a:pt x="153" y="15603"/>
                </a:lnTo>
                <a:lnTo>
                  <a:pt x="124" y="15555"/>
                </a:lnTo>
                <a:lnTo>
                  <a:pt x="96" y="15505"/>
                </a:lnTo>
                <a:lnTo>
                  <a:pt x="72" y="15454"/>
                </a:lnTo>
                <a:lnTo>
                  <a:pt x="52" y="15401"/>
                </a:lnTo>
                <a:lnTo>
                  <a:pt x="35" y="15347"/>
                </a:lnTo>
                <a:lnTo>
                  <a:pt x="20" y="15292"/>
                </a:lnTo>
                <a:lnTo>
                  <a:pt x="10" y="15236"/>
                </a:lnTo>
                <a:lnTo>
                  <a:pt x="3" y="15179"/>
                </a:lnTo>
                <a:lnTo>
                  <a:pt x="0" y="15122"/>
                </a:lnTo>
                <a:lnTo>
                  <a:pt x="1" y="15064"/>
                </a:lnTo>
                <a:lnTo>
                  <a:pt x="6" y="15006"/>
                </a:lnTo>
                <a:lnTo>
                  <a:pt x="14" y="14947"/>
                </a:lnTo>
                <a:lnTo>
                  <a:pt x="27" y="14889"/>
                </a:lnTo>
                <a:lnTo>
                  <a:pt x="45" y="14831"/>
                </a:lnTo>
                <a:lnTo>
                  <a:pt x="66" y="14774"/>
                </a:lnTo>
                <a:lnTo>
                  <a:pt x="92" y="14716"/>
                </a:lnTo>
                <a:lnTo>
                  <a:pt x="123" y="14660"/>
                </a:lnTo>
                <a:lnTo>
                  <a:pt x="4010" y="8001"/>
                </a:lnTo>
                <a:lnTo>
                  <a:pt x="123" y="1342"/>
                </a:lnTo>
                <a:lnTo>
                  <a:pt x="92" y="1286"/>
                </a:lnTo>
                <a:lnTo>
                  <a:pt x="67" y="1229"/>
                </a:lnTo>
                <a:lnTo>
                  <a:pt x="46" y="1172"/>
                </a:lnTo>
                <a:lnTo>
                  <a:pt x="28" y="1114"/>
                </a:lnTo>
                <a:lnTo>
                  <a:pt x="15" y="1056"/>
                </a:lnTo>
                <a:lnTo>
                  <a:pt x="6" y="998"/>
                </a:lnTo>
                <a:lnTo>
                  <a:pt x="2" y="940"/>
                </a:lnTo>
                <a:lnTo>
                  <a:pt x="1" y="882"/>
                </a:lnTo>
                <a:lnTo>
                  <a:pt x="4" y="825"/>
                </a:lnTo>
                <a:lnTo>
                  <a:pt x="10" y="768"/>
                </a:lnTo>
                <a:lnTo>
                  <a:pt x="20" y="712"/>
                </a:lnTo>
                <a:lnTo>
                  <a:pt x="35" y="657"/>
                </a:lnTo>
                <a:lnTo>
                  <a:pt x="51" y="603"/>
                </a:lnTo>
                <a:lnTo>
                  <a:pt x="72" y="550"/>
                </a:lnTo>
                <a:lnTo>
                  <a:pt x="95" y="499"/>
                </a:lnTo>
                <a:lnTo>
                  <a:pt x="123" y="449"/>
                </a:lnTo>
                <a:lnTo>
                  <a:pt x="152" y="401"/>
                </a:lnTo>
                <a:lnTo>
                  <a:pt x="186" y="354"/>
                </a:lnTo>
                <a:lnTo>
                  <a:pt x="221" y="310"/>
                </a:lnTo>
                <a:lnTo>
                  <a:pt x="260" y="268"/>
                </a:lnTo>
                <a:lnTo>
                  <a:pt x="301" y="229"/>
                </a:lnTo>
                <a:lnTo>
                  <a:pt x="345" y="192"/>
                </a:lnTo>
                <a:lnTo>
                  <a:pt x="392" y="158"/>
                </a:lnTo>
                <a:lnTo>
                  <a:pt x="440" y="126"/>
                </a:lnTo>
                <a:lnTo>
                  <a:pt x="492" y="98"/>
                </a:lnTo>
                <a:lnTo>
                  <a:pt x="546" y="73"/>
                </a:lnTo>
                <a:lnTo>
                  <a:pt x="601" y="51"/>
                </a:lnTo>
                <a:lnTo>
                  <a:pt x="659" y="33"/>
                </a:lnTo>
                <a:lnTo>
                  <a:pt x="718" y="19"/>
                </a:lnTo>
                <a:lnTo>
                  <a:pt x="780" y="9"/>
                </a:lnTo>
                <a:lnTo>
                  <a:pt x="843" y="2"/>
                </a:lnTo>
                <a:lnTo>
                  <a:pt x="909" y="0"/>
                </a:lnTo>
                <a:lnTo>
                  <a:pt x="8852" y="6"/>
                </a:lnTo>
                <a:close/>
                <a:moveTo>
                  <a:pt x="2752" y="3504"/>
                </a:moveTo>
                <a:lnTo>
                  <a:pt x="7009" y="3504"/>
                </a:lnTo>
                <a:lnTo>
                  <a:pt x="8369" y="1178"/>
                </a:lnTo>
                <a:lnTo>
                  <a:pt x="1392" y="1177"/>
                </a:lnTo>
                <a:lnTo>
                  <a:pt x="2752" y="350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2FC9F7B7-9815-DE4E-AFCB-E223C4777C1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7301" y="2701530"/>
            <a:ext cx="262355" cy="311110"/>
          </a:xfrm>
          <a:custGeom>
            <a:avLst/>
            <a:gdLst>
              <a:gd name="T0" fmla="*/ 77 w 13560"/>
              <a:gd name="T1" fmla="*/ 13954 h 16080"/>
              <a:gd name="T2" fmla="*/ 344 w 13560"/>
              <a:gd name="T3" fmla="*/ 12854 h 16080"/>
              <a:gd name="T4" fmla="*/ 787 w 13560"/>
              <a:gd name="T5" fmla="*/ 11832 h 16080"/>
              <a:gd name="T6" fmla="*/ 1387 w 13560"/>
              <a:gd name="T7" fmla="*/ 10904 h 16080"/>
              <a:gd name="T8" fmla="*/ 2002 w 13560"/>
              <a:gd name="T9" fmla="*/ 10211 h 16080"/>
              <a:gd name="T10" fmla="*/ 2686 w 13560"/>
              <a:gd name="T11" fmla="*/ 9622 h 16080"/>
              <a:gd name="T12" fmla="*/ 3447 w 13560"/>
              <a:gd name="T13" fmla="*/ 9126 h 16080"/>
              <a:gd name="T14" fmla="*/ 4276 w 13560"/>
              <a:gd name="T15" fmla="*/ 8734 h 16080"/>
              <a:gd name="T16" fmla="*/ 3751 w 13560"/>
              <a:gd name="T17" fmla="*/ 7112 h 16080"/>
              <a:gd name="T18" fmla="*/ 2964 w 13560"/>
              <a:gd name="T19" fmla="*/ 6655 h 16080"/>
              <a:gd name="T20" fmla="*/ 2249 w 13560"/>
              <a:gd name="T21" fmla="*/ 6100 h 16080"/>
              <a:gd name="T22" fmla="*/ 1617 w 13560"/>
              <a:gd name="T23" fmla="*/ 5457 h 16080"/>
              <a:gd name="T24" fmla="*/ 994 w 13560"/>
              <a:gd name="T25" fmla="*/ 4608 h 16080"/>
              <a:gd name="T26" fmla="*/ 491 w 13560"/>
              <a:gd name="T27" fmla="*/ 3619 h 16080"/>
              <a:gd name="T28" fmla="*/ 155 w 13560"/>
              <a:gd name="T29" fmla="*/ 2547 h 16080"/>
              <a:gd name="T30" fmla="*/ 6 w 13560"/>
              <a:gd name="T31" fmla="*/ 1406 h 16080"/>
              <a:gd name="T32" fmla="*/ 51 w 13560"/>
              <a:gd name="T33" fmla="*/ 782 h 16080"/>
              <a:gd name="T34" fmla="*/ 257 w 13560"/>
              <a:gd name="T35" fmla="*/ 405 h 16080"/>
              <a:gd name="T36" fmla="*/ 588 w 13560"/>
              <a:gd name="T37" fmla="*/ 135 h 16080"/>
              <a:gd name="T38" fmla="*/ 1010 w 13560"/>
              <a:gd name="T39" fmla="*/ 6 h 16080"/>
              <a:gd name="T40" fmla="*/ 12717 w 13560"/>
              <a:gd name="T41" fmla="*/ 35 h 16080"/>
              <a:gd name="T42" fmla="*/ 13108 w 13560"/>
              <a:gd name="T43" fmla="*/ 221 h 16080"/>
              <a:gd name="T44" fmla="*/ 13397 w 13560"/>
              <a:gd name="T45" fmla="*/ 536 h 16080"/>
              <a:gd name="T46" fmla="*/ 13547 w 13560"/>
              <a:gd name="T47" fmla="*/ 943 h 16080"/>
              <a:gd name="T48" fmla="*/ 13520 w 13560"/>
              <a:gd name="T49" fmla="*/ 1841 h 16080"/>
              <a:gd name="T50" fmla="*/ 13299 w 13560"/>
              <a:gd name="T51" fmla="*/ 2958 h 16080"/>
              <a:gd name="T52" fmla="*/ 12899 w 13560"/>
              <a:gd name="T53" fmla="*/ 4001 h 16080"/>
              <a:gd name="T54" fmla="*/ 12337 w 13560"/>
              <a:gd name="T55" fmla="*/ 4954 h 16080"/>
              <a:gd name="T56" fmla="*/ 11717 w 13560"/>
              <a:gd name="T57" fmla="*/ 5708 h 16080"/>
              <a:gd name="T58" fmla="*/ 11052 w 13560"/>
              <a:gd name="T59" fmla="*/ 6319 h 16080"/>
              <a:gd name="T60" fmla="*/ 10309 w 13560"/>
              <a:gd name="T61" fmla="*/ 6839 h 16080"/>
              <a:gd name="T62" fmla="*/ 9497 w 13560"/>
              <a:gd name="T63" fmla="*/ 7257 h 16080"/>
              <a:gd name="T64" fmla="*/ 9602 w 13560"/>
              <a:gd name="T65" fmla="*/ 8869 h 16080"/>
              <a:gd name="T66" fmla="*/ 10406 w 13560"/>
              <a:gd name="T67" fmla="*/ 9301 h 16080"/>
              <a:gd name="T68" fmla="*/ 11140 w 13560"/>
              <a:gd name="T69" fmla="*/ 9833 h 16080"/>
              <a:gd name="T70" fmla="*/ 11794 w 13560"/>
              <a:gd name="T71" fmla="*/ 10454 h 16080"/>
              <a:gd name="T72" fmla="*/ 12415 w 13560"/>
              <a:gd name="T73" fmla="*/ 11240 h 16080"/>
              <a:gd name="T74" fmla="*/ 12959 w 13560"/>
              <a:gd name="T75" fmla="*/ 12205 h 16080"/>
              <a:gd name="T76" fmla="*/ 13338 w 13560"/>
              <a:gd name="T77" fmla="*/ 13258 h 16080"/>
              <a:gd name="T78" fmla="*/ 13535 w 13560"/>
              <a:gd name="T79" fmla="*/ 14384 h 16080"/>
              <a:gd name="T80" fmla="*/ 13537 w 13560"/>
              <a:gd name="T81" fmla="*/ 15192 h 16080"/>
              <a:gd name="T82" fmla="*/ 13368 w 13560"/>
              <a:gd name="T83" fmla="*/ 15590 h 16080"/>
              <a:gd name="T84" fmla="*/ 13064 w 13560"/>
              <a:gd name="T85" fmla="*/ 15890 h 16080"/>
              <a:gd name="T86" fmla="*/ 12662 w 13560"/>
              <a:gd name="T87" fmla="*/ 16057 h 16080"/>
              <a:gd name="T88" fmla="*/ 953 w 13560"/>
              <a:gd name="T89" fmla="*/ 16067 h 16080"/>
              <a:gd name="T90" fmla="*/ 541 w 13560"/>
              <a:gd name="T91" fmla="*/ 15919 h 16080"/>
              <a:gd name="T92" fmla="*/ 223 w 13560"/>
              <a:gd name="T93" fmla="*/ 15633 h 16080"/>
              <a:gd name="T94" fmla="*/ 36 w 13560"/>
              <a:gd name="T95" fmla="*/ 15246 h 16080"/>
              <a:gd name="T96" fmla="*/ 10952 w 13560"/>
              <a:gd name="T97" fmla="*/ 4890 h 16080"/>
              <a:gd name="T98" fmla="*/ 11591 w 13560"/>
              <a:gd name="T99" fmla="*/ 4057 h 16080"/>
              <a:gd name="T100" fmla="*/ 12064 w 13560"/>
              <a:gd name="T101" fmla="*/ 3112 h 16080"/>
              <a:gd name="T102" fmla="*/ 12352 w 13560"/>
              <a:gd name="T103" fmla="*/ 2076 h 16080"/>
              <a:gd name="T104" fmla="*/ 1124 w 13560"/>
              <a:gd name="T105" fmla="*/ 1113 h 16080"/>
              <a:gd name="T106" fmla="*/ 1233 w 13560"/>
              <a:gd name="T107" fmla="*/ 2208 h 16080"/>
              <a:gd name="T108" fmla="*/ 1544 w 13560"/>
              <a:gd name="T109" fmla="*/ 3231 h 16080"/>
              <a:gd name="T110" fmla="*/ 2036 w 13560"/>
              <a:gd name="T111" fmla="*/ 4161 h 16080"/>
              <a:gd name="T112" fmla="*/ 2690 w 13560"/>
              <a:gd name="T113" fmla="*/ 4978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60" h="16080">
                <a:moveTo>
                  <a:pt x="0" y="14967"/>
                </a:moveTo>
                <a:lnTo>
                  <a:pt x="2" y="14821"/>
                </a:lnTo>
                <a:lnTo>
                  <a:pt x="6" y="14674"/>
                </a:lnTo>
                <a:lnTo>
                  <a:pt x="14" y="14528"/>
                </a:lnTo>
                <a:lnTo>
                  <a:pt x="25" y="14384"/>
                </a:lnTo>
                <a:lnTo>
                  <a:pt x="40" y="14239"/>
                </a:lnTo>
                <a:lnTo>
                  <a:pt x="57" y="14096"/>
                </a:lnTo>
                <a:lnTo>
                  <a:pt x="77" y="13954"/>
                </a:lnTo>
                <a:lnTo>
                  <a:pt x="101" y="13813"/>
                </a:lnTo>
                <a:lnTo>
                  <a:pt x="127" y="13672"/>
                </a:lnTo>
                <a:lnTo>
                  <a:pt x="155" y="13533"/>
                </a:lnTo>
                <a:lnTo>
                  <a:pt x="188" y="13395"/>
                </a:lnTo>
                <a:lnTo>
                  <a:pt x="222" y="13258"/>
                </a:lnTo>
                <a:lnTo>
                  <a:pt x="261" y="13122"/>
                </a:lnTo>
                <a:lnTo>
                  <a:pt x="302" y="12988"/>
                </a:lnTo>
                <a:lnTo>
                  <a:pt x="344" y="12854"/>
                </a:lnTo>
                <a:lnTo>
                  <a:pt x="391" y="12721"/>
                </a:lnTo>
                <a:lnTo>
                  <a:pt x="440" y="12591"/>
                </a:lnTo>
                <a:lnTo>
                  <a:pt x="491" y="12460"/>
                </a:lnTo>
                <a:lnTo>
                  <a:pt x="544" y="12332"/>
                </a:lnTo>
                <a:lnTo>
                  <a:pt x="601" y="12205"/>
                </a:lnTo>
                <a:lnTo>
                  <a:pt x="661" y="12079"/>
                </a:lnTo>
                <a:lnTo>
                  <a:pt x="722" y="11954"/>
                </a:lnTo>
                <a:lnTo>
                  <a:pt x="787" y="11832"/>
                </a:lnTo>
                <a:lnTo>
                  <a:pt x="853" y="11710"/>
                </a:lnTo>
                <a:lnTo>
                  <a:pt x="923" y="11591"/>
                </a:lnTo>
                <a:lnTo>
                  <a:pt x="994" y="11472"/>
                </a:lnTo>
                <a:lnTo>
                  <a:pt x="1068" y="11355"/>
                </a:lnTo>
                <a:lnTo>
                  <a:pt x="1145" y="11240"/>
                </a:lnTo>
                <a:lnTo>
                  <a:pt x="1223" y="11126"/>
                </a:lnTo>
                <a:lnTo>
                  <a:pt x="1304" y="11015"/>
                </a:lnTo>
                <a:lnTo>
                  <a:pt x="1387" y="10904"/>
                </a:lnTo>
                <a:lnTo>
                  <a:pt x="1473" y="10796"/>
                </a:lnTo>
                <a:lnTo>
                  <a:pt x="1544" y="10709"/>
                </a:lnTo>
                <a:lnTo>
                  <a:pt x="1617" y="10623"/>
                </a:lnTo>
                <a:lnTo>
                  <a:pt x="1691" y="10537"/>
                </a:lnTo>
                <a:lnTo>
                  <a:pt x="1766" y="10454"/>
                </a:lnTo>
                <a:lnTo>
                  <a:pt x="1843" y="10372"/>
                </a:lnTo>
                <a:lnTo>
                  <a:pt x="1923" y="10291"/>
                </a:lnTo>
                <a:lnTo>
                  <a:pt x="2002" y="10211"/>
                </a:lnTo>
                <a:lnTo>
                  <a:pt x="2083" y="10132"/>
                </a:lnTo>
                <a:lnTo>
                  <a:pt x="2165" y="10056"/>
                </a:lnTo>
                <a:lnTo>
                  <a:pt x="2249" y="9980"/>
                </a:lnTo>
                <a:lnTo>
                  <a:pt x="2334" y="9905"/>
                </a:lnTo>
                <a:lnTo>
                  <a:pt x="2420" y="9833"/>
                </a:lnTo>
                <a:lnTo>
                  <a:pt x="2508" y="9761"/>
                </a:lnTo>
                <a:lnTo>
                  <a:pt x="2597" y="9691"/>
                </a:lnTo>
                <a:lnTo>
                  <a:pt x="2686" y="9622"/>
                </a:lnTo>
                <a:lnTo>
                  <a:pt x="2778" y="9555"/>
                </a:lnTo>
                <a:lnTo>
                  <a:pt x="2870" y="9489"/>
                </a:lnTo>
                <a:lnTo>
                  <a:pt x="2964" y="9425"/>
                </a:lnTo>
                <a:lnTo>
                  <a:pt x="3058" y="9363"/>
                </a:lnTo>
                <a:lnTo>
                  <a:pt x="3154" y="9301"/>
                </a:lnTo>
                <a:lnTo>
                  <a:pt x="3251" y="9241"/>
                </a:lnTo>
                <a:lnTo>
                  <a:pt x="3349" y="9184"/>
                </a:lnTo>
                <a:lnTo>
                  <a:pt x="3447" y="9126"/>
                </a:lnTo>
                <a:lnTo>
                  <a:pt x="3548" y="9072"/>
                </a:lnTo>
                <a:lnTo>
                  <a:pt x="3648" y="9019"/>
                </a:lnTo>
                <a:lnTo>
                  <a:pt x="3751" y="8968"/>
                </a:lnTo>
                <a:lnTo>
                  <a:pt x="3853" y="8917"/>
                </a:lnTo>
                <a:lnTo>
                  <a:pt x="3958" y="8869"/>
                </a:lnTo>
                <a:lnTo>
                  <a:pt x="4063" y="8823"/>
                </a:lnTo>
                <a:lnTo>
                  <a:pt x="4168" y="8778"/>
                </a:lnTo>
                <a:lnTo>
                  <a:pt x="4276" y="8734"/>
                </a:lnTo>
                <a:lnTo>
                  <a:pt x="4384" y="8693"/>
                </a:lnTo>
                <a:lnTo>
                  <a:pt x="4384" y="7387"/>
                </a:lnTo>
                <a:lnTo>
                  <a:pt x="4276" y="7346"/>
                </a:lnTo>
                <a:lnTo>
                  <a:pt x="4168" y="7302"/>
                </a:lnTo>
                <a:lnTo>
                  <a:pt x="4063" y="7257"/>
                </a:lnTo>
                <a:lnTo>
                  <a:pt x="3958" y="7211"/>
                </a:lnTo>
                <a:lnTo>
                  <a:pt x="3853" y="7163"/>
                </a:lnTo>
                <a:lnTo>
                  <a:pt x="3751" y="7112"/>
                </a:lnTo>
                <a:lnTo>
                  <a:pt x="3648" y="7061"/>
                </a:lnTo>
                <a:lnTo>
                  <a:pt x="3548" y="7008"/>
                </a:lnTo>
                <a:lnTo>
                  <a:pt x="3447" y="6954"/>
                </a:lnTo>
                <a:lnTo>
                  <a:pt x="3349" y="6896"/>
                </a:lnTo>
                <a:lnTo>
                  <a:pt x="3251" y="6839"/>
                </a:lnTo>
                <a:lnTo>
                  <a:pt x="3154" y="6779"/>
                </a:lnTo>
                <a:lnTo>
                  <a:pt x="3058" y="6717"/>
                </a:lnTo>
                <a:lnTo>
                  <a:pt x="2964" y="6655"/>
                </a:lnTo>
                <a:lnTo>
                  <a:pt x="2870" y="6591"/>
                </a:lnTo>
                <a:lnTo>
                  <a:pt x="2778" y="6525"/>
                </a:lnTo>
                <a:lnTo>
                  <a:pt x="2686" y="6458"/>
                </a:lnTo>
                <a:lnTo>
                  <a:pt x="2597" y="6389"/>
                </a:lnTo>
                <a:lnTo>
                  <a:pt x="2508" y="6319"/>
                </a:lnTo>
                <a:lnTo>
                  <a:pt x="2420" y="6248"/>
                </a:lnTo>
                <a:lnTo>
                  <a:pt x="2334" y="6175"/>
                </a:lnTo>
                <a:lnTo>
                  <a:pt x="2249" y="6100"/>
                </a:lnTo>
                <a:lnTo>
                  <a:pt x="2165" y="6025"/>
                </a:lnTo>
                <a:lnTo>
                  <a:pt x="2083" y="5948"/>
                </a:lnTo>
                <a:lnTo>
                  <a:pt x="2002" y="5869"/>
                </a:lnTo>
                <a:lnTo>
                  <a:pt x="1922" y="5789"/>
                </a:lnTo>
                <a:lnTo>
                  <a:pt x="1843" y="5708"/>
                </a:lnTo>
                <a:lnTo>
                  <a:pt x="1766" y="5626"/>
                </a:lnTo>
                <a:lnTo>
                  <a:pt x="1691" y="5543"/>
                </a:lnTo>
                <a:lnTo>
                  <a:pt x="1617" y="5457"/>
                </a:lnTo>
                <a:lnTo>
                  <a:pt x="1544" y="5372"/>
                </a:lnTo>
                <a:lnTo>
                  <a:pt x="1473" y="5284"/>
                </a:lnTo>
                <a:lnTo>
                  <a:pt x="1387" y="5176"/>
                </a:lnTo>
                <a:lnTo>
                  <a:pt x="1304" y="5065"/>
                </a:lnTo>
                <a:lnTo>
                  <a:pt x="1223" y="4954"/>
                </a:lnTo>
                <a:lnTo>
                  <a:pt x="1145" y="4840"/>
                </a:lnTo>
                <a:lnTo>
                  <a:pt x="1068" y="4725"/>
                </a:lnTo>
                <a:lnTo>
                  <a:pt x="994" y="4608"/>
                </a:lnTo>
                <a:lnTo>
                  <a:pt x="923" y="4489"/>
                </a:lnTo>
                <a:lnTo>
                  <a:pt x="853" y="4370"/>
                </a:lnTo>
                <a:lnTo>
                  <a:pt x="787" y="4248"/>
                </a:lnTo>
                <a:lnTo>
                  <a:pt x="722" y="4126"/>
                </a:lnTo>
                <a:lnTo>
                  <a:pt x="661" y="4001"/>
                </a:lnTo>
                <a:lnTo>
                  <a:pt x="601" y="3875"/>
                </a:lnTo>
                <a:lnTo>
                  <a:pt x="544" y="3748"/>
                </a:lnTo>
                <a:lnTo>
                  <a:pt x="491" y="3619"/>
                </a:lnTo>
                <a:lnTo>
                  <a:pt x="440" y="3489"/>
                </a:lnTo>
                <a:lnTo>
                  <a:pt x="391" y="3359"/>
                </a:lnTo>
                <a:lnTo>
                  <a:pt x="344" y="3226"/>
                </a:lnTo>
                <a:lnTo>
                  <a:pt x="302" y="3092"/>
                </a:lnTo>
                <a:lnTo>
                  <a:pt x="261" y="2958"/>
                </a:lnTo>
                <a:lnTo>
                  <a:pt x="222" y="2822"/>
                </a:lnTo>
                <a:lnTo>
                  <a:pt x="188" y="2685"/>
                </a:lnTo>
                <a:lnTo>
                  <a:pt x="155" y="2547"/>
                </a:lnTo>
                <a:lnTo>
                  <a:pt x="127" y="2407"/>
                </a:lnTo>
                <a:lnTo>
                  <a:pt x="101" y="2267"/>
                </a:lnTo>
                <a:lnTo>
                  <a:pt x="77" y="2126"/>
                </a:lnTo>
                <a:lnTo>
                  <a:pt x="57" y="1984"/>
                </a:lnTo>
                <a:lnTo>
                  <a:pt x="40" y="1841"/>
                </a:lnTo>
                <a:lnTo>
                  <a:pt x="25" y="1696"/>
                </a:lnTo>
                <a:lnTo>
                  <a:pt x="14" y="1552"/>
                </a:lnTo>
                <a:lnTo>
                  <a:pt x="6" y="1406"/>
                </a:lnTo>
                <a:lnTo>
                  <a:pt x="2" y="1259"/>
                </a:lnTo>
                <a:lnTo>
                  <a:pt x="0" y="1113"/>
                </a:lnTo>
                <a:lnTo>
                  <a:pt x="1" y="1055"/>
                </a:lnTo>
                <a:lnTo>
                  <a:pt x="6" y="999"/>
                </a:lnTo>
                <a:lnTo>
                  <a:pt x="13" y="943"/>
                </a:lnTo>
                <a:lnTo>
                  <a:pt x="23" y="888"/>
                </a:lnTo>
                <a:lnTo>
                  <a:pt x="36" y="834"/>
                </a:lnTo>
                <a:lnTo>
                  <a:pt x="51" y="782"/>
                </a:lnTo>
                <a:lnTo>
                  <a:pt x="68" y="730"/>
                </a:lnTo>
                <a:lnTo>
                  <a:pt x="88" y="679"/>
                </a:lnTo>
                <a:lnTo>
                  <a:pt x="111" y="630"/>
                </a:lnTo>
                <a:lnTo>
                  <a:pt x="136" y="582"/>
                </a:lnTo>
                <a:lnTo>
                  <a:pt x="163" y="536"/>
                </a:lnTo>
                <a:lnTo>
                  <a:pt x="192" y="490"/>
                </a:lnTo>
                <a:lnTo>
                  <a:pt x="223" y="447"/>
                </a:lnTo>
                <a:lnTo>
                  <a:pt x="257" y="405"/>
                </a:lnTo>
                <a:lnTo>
                  <a:pt x="293" y="365"/>
                </a:lnTo>
                <a:lnTo>
                  <a:pt x="329" y="326"/>
                </a:lnTo>
                <a:lnTo>
                  <a:pt x="369" y="289"/>
                </a:lnTo>
                <a:lnTo>
                  <a:pt x="409" y="254"/>
                </a:lnTo>
                <a:lnTo>
                  <a:pt x="452" y="221"/>
                </a:lnTo>
                <a:lnTo>
                  <a:pt x="496" y="190"/>
                </a:lnTo>
                <a:lnTo>
                  <a:pt x="541" y="161"/>
                </a:lnTo>
                <a:lnTo>
                  <a:pt x="588" y="135"/>
                </a:lnTo>
                <a:lnTo>
                  <a:pt x="637" y="110"/>
                </a:lnTo>
                <a:lnTo>
                  <a:pt x="687" y="87"/>
                </a:lnTo>
                <a:lnTo>
                  <a:pt x="737" y="67"/>
                </a:lnTo>
                <a:lnTo>
                  <a:pt x="790" y="50"/>
                </a:lnTo>
                <a:lnTo>
                  <a:pt x="843" y="35"/>
                </a:lnTo>
                <a:lnTo>
                  <a:pt x="898" y="23"/>
                </a:lnTo>
                <a:lnTo>
                  <a:pt x="953" y="13"/>
                </a:lnTo>
                <a:lnTo>
                  <a:pt x="1010" y="6"/>
                </a:lnTo>
                <a:lnTo>
                  <a:pt x="1066" y="1"/>
                </a:lnTo>
                <a:lnTo>
                  <a:pt x="1124" y="0"/>
                </a:lnTo>
                <a:lnTo>
                  <a:pt x="12436" y="0"/>
                </a:lnTo>
                <a:lnTo>
                  <a:pt x="12494" y="1"/>
                </a:lnTo>
                <a:lnTo>
                  <a:pt x="12550" y="6"/>
                </a:lnTo>
                <a:lnTo>
                  <a:pt x="12607" y="13"/>
                </a:lnTo>
                <a:lnTo>
                  <a:pt x="12662" y="23"/>
                </a:lnTo>
                <a:lnTo>
                  <a:pt x="12717" y="35"/>
                </a:lnTo>
                <a:lnTo>
                  <a:pt x="12770" y="50"/>
                </a:lnTo>
                <a:lnTo>
                  <a:pt x="12823" y="67"/>
                </a:lnTo>
                <a:lnTo>
                  <a:pt x="12873" y="87"/>
                </a:lnTo>
                <a:lnTo>
                  <a:pt x="12923" y="110"/>
                </a:lnTo>
                <a:lnTo>
                  <a:pt x="12972" y="135"/>
                </a:lnTo>
                <a:lnTo>
                  <a:pt x="13019" y="161"/>
                </a:lnTo>
                <a:lnTo>
                  <a:pt x="13064" y="190"/>
                </a:lnTo>
                <a:lnTo>
                  <a:pt x="13108" y="221"/>
                </a:lnTo>
                <a:lnTo>
                  <a:pt x="13151" y="254"/>
                </a:lnTo>
                <a:lnTo>
                  <a:pt x="13191" y="289"/>
                </a:lnTo>
                <a:lnTo>
                  <a:pt x="13231" y="326"/>
                </a:lnTo>
                <a:lnTo>
                  <a:pt x="13267" y="365"/>
                </a:lnTo>
                <a:lnTo>
                  <a:pt x="13303" y="405"/>
                </a:lnTo>
                <a:lnTo>
                  <a:pt x="13337" y="447"/>
                </a:lnTo>
                <a:lnTo>
                  <a:pt x="13368" y="490"/>
                </a:lnTo>
                <a:lnTo>
                  <a:pt x="13397" y="536"/>
                </a:lnTo>
                <a:lnTo>
                  <a:pt x="13424" y="582"/>
                </a:lnTo>
                <a:lnTo>
                  <a:pt x="13449" y="630"/>
                </a:lnTo>
                <a:lnTo>
                  <a:pt x="13472" y="679"/>
                </a:lnTo>
                <a:lnTo>
                  <a:pt x="13492" y="730"/>
                </a:lnTo>
                <a:lnTo>
                  <a:pt x="13509" y="782"/>
                </a:lnTo>
                <a:lnTo>
                  <a:pt x="13524" y="834"/>
                </a:lnTo>
                <a:lnTo>
                  <a:pt x="13537" y="888"/>
                </a:lnTo>
                <a:lnTo>
                  <a:pt x="13547" y="943"/>
                </a:lnTo>
                <a:lnTo>
                  <a:pt x="13554" y="999"/>
                </a:lnTo>
                <a:lnTo>
                  <a:pt x="13559" y="1055"/>
                </a:lnTo>
                <a:lnTo>
                  <a:pt x="13560" y="1113"/>
                </a:lnTo>
                <a:lnTo>
                  <a:pt x="13558" y="1259"/>
                </a:lnTo>
                <a:lnTo>
                  <a:pt x="13554" y="1406"/>
                </a:lnTo>
                <a:lnTo>
                  <a:pt x="13546" y="1552"/>
                </a:lnTo>
                <a:lnTo>
                  <a:pt x="13535" y="1696"/>
                </a:lnTo>
                <a:lnTo>
                  <a:pt x="13520" y="1841"/>
                </a:lnTo>
                <a:lnTo>
                  <a:pt x="13503" y="1984"/>
                </a:lnTo>
                <a:lnTo>
                  <a:pt x="13483" y="2126"/>
                </a:lnTo>
                <a:lnTo>
                  <a:pt x="13459" y="2267"/>
                </a:lnTo>
                <a:lnTo>
                  <a:pt x="13433" y="2408"/>
                </a:lnTo>
                <a:lnTo>
                  <a:pt x="13405" y="2547"/>
                </a:lnTo>
                <a:lnTo>
                  <a:pt x="13372" y="2685"/>
                </a:lnTo>
                <a:lnTo>
                  <a:pt x="13338" y="2822"/>
                </a:lnTo>
                <a:lnTo>
                  <a:pt x="13299" y="2958"/>
                </a:lnTo>
                <a:lnTo>
                  <a:pt x="13258" y="3092"/>
                </a:lnTo>
                <a:lnTo>
                  <a:pt x="13216" y="3226"/>
                </a:lnTo>
                <a:lnTo>
                  <a:pt x="13169" y="3359"/>
                </a:lnTo>
                <a:lnTo>
                  <a:pt x="13120" y="3489"/>
                </a:lnTo>
                <a:lnTo>
                  <a:pt x="13069" y="3620"/>
                </a:lnTo>
                <a:lnTo>
                  <a:pt x="13016" y="3748"/>
                </a:lnTo>
                <a:lnTo>
                  <a:pt x="12959" y="3875"/>
                </a:lnTo>
                <a:lnTo>
                  <a:pt x="12899" y="4001"/>
                </a:lnTo>
                <a:lnTo>
                  <a:pt x="12838" y="4126"/>
                </a:lnTo>
                <a:lnTo>
                  <a:pt x="12773" y="4248"/>
                </a:lnTo>
                <a:lnTo>
                  <a:pt x="12707" y="4370"/>
                </a:lnTo>
                <a:lnTo>
                  <a:pt x="12637" y="4489"/>
                </a:lnTo>
                <a:lnTo>
                  <a:pt x="12566" y="4608"/>
                </a:lnTo>
                <a:lnTo>
                  <a:pt x="12492" y="4725"/>
                </a:lnTo>
                <a:lnTo>
                  <a:pt x="12415" y="4840"/>
                </a:lnTo>
                <a:lnTo>
                  <a:pt x="12337" y="4954"/>
                </a:lnTo>
                <a:lnTo>
                  <a:pt x="12256" y="5065"/>
                </a:lnTo>
                <a:lnTo>
                  <a:pt x="12173" y="5176"/>
                </a:lnTo>
                <a:lnTo>
                  <a:pt x="12087" y="5284"/>
                </a:lnTo>
                <a:lnTo>
                  <a:pt x="12016" y="5372"/>
                </a:lnTo>
                <a:lnTo>
                  <a:pt x="11943" y="5457"/>
                </a:lnTo>
                <a:lnTo>
                  <a:pt x="11869" y="5543"/>
                </a:lnTo>
                <a:lnTo>
                  <a:pt x="11794" y="5626"/>
                </a:lnTo>
                <a:lnTo>
                  <a:pt x="11717" y="5708"/>
                </a:lnTo>
                <a:lnTo>
                  <a:pt x="11638" y="5789"/>
                </a:lnTo>
                <a:lnTo>
                  <a:pt x="11558" y="5869"/>
                </a:lnTo>
                <a:lnTo>
                  <a:pt x="11477" y="5948"/>
                </a:lnTo>
                <a:lnTo>
                  <a:pt x="11395" y="6025"/>
                </a:lnTo>
                <a:lnTo>
                  <a:pt x="11311" y="6100"/>
                </a:lnTo>
                <a:lnTo>
                  <a:pt x="11226" y="6175"/>
                </a:lnTo>
                <a:lnTo>
                  <a:pt x="11140" y="6248"/>
                </a:lnTo>
                <a:lnTo>
                  <a:pt x="11052" y="6319"/>
                </a:lnTo>
                <a:lnTo>
                  <a:pt x="10963" y="6389"/>
                </a:lnTo>
                <a:lnTo>
                  <a:pt x="10874" y="6458"/>
                </a:lnTo>
                <a:lnTo>
                  <a:pt x="10782" y="6525"/>
                </a:lnTo>
                <a:lnTo>
                  <a:pt x="10690" y="6591"/>
                </a:lnTo>
                <a:lnTo>
                  <a:pt x="10596" y="6655"/>
                </a:lnTo>
                <a:lnTo>
                  <a:pt x="10502" y="6717"/>
                </a:lnTo>
                <a:lnTo>
                  <a:pt x="10406" y="6779"/>
                </a:lnTo>
                <a:lnTo>
                  <a:pt x="10309" y="6839"/>
                </a:lnTo>
                <a:lnTo>
                  <a:pt x="10211" y="6896"/>
                </a:lnTo>
                <a:lnTo>
                  <a:pt x="10112" y="6954"/>
                </a:lnTo>
                <a:lnTo>
                  <a:pt x="10012" y="7008"/>
                </a:lnTo>
                <a:lnTo>
                  <a:pt x="9912" y="7061"/>
                </a:lnTo>
                <a:lnTo>
                  <a:pt x="9809" y="7112"/>
                </a:lnTo>
                <a:lnTo>
                  <a:pt x="9707" y="7163"/>
                </a:lnTo>
                <a:lnTo>
                  <a:pt x="9602" y="7211"/>
                </a:lnTo>
                <a:lnTo>
                  <a:pt x="9497" y="7257"/>
                </a:lnTo>
                <a:lnTo>
                  <a:pt x="9391" y="7302"/>
                </a:lnTo>
                <a:lnTo>
                  <a:pt x="9284" y="7346"/>
                </a:lnTo>
                <a:lnTo>
                  <a:pt x="9176" y="7387"/>
                </a:lnTo>
                <a:lnTo>
                  <a:pt x="9176" y="8693"/>
                </a:lnTo>
                <a:lnTo>
                  <a:pt x="9284" y="8734"/>
                </a:lnTo>
                <a:lnTo>
                  <a:pt x="9391" y="8778"/>
                </a:lnTo>
                <a:lnTo>
                  <a:pt x="9497" y="8823"/>
                </a:lnTo>
                <a:lnTo>
                  <a:pt x="9602" y="8869"/>
                </a:lnTo>
                <a:lnTo>
                  <a:pt x="9707" y="8917"/>
                </a:lnTo>
                <a:lnTo>
                  <a:pt x="9809" y="8968"/>
                </a:lnTo>
                <a:lnTo>
                  <a:pt x="9912" y="9019"/>
                </a:lnTo>
                <a:lnTo>
                  <a:pt x="10012" y="9072"/>
                </a:lnTo>
                <a:lnTo>
                  <a:pt x="10112" y="9126"/>
                </a:lnTo>
                <a:lnTo>
                  <a:pt x="10211" y="9184"/>
                </a:lnTo>
                <a:lnTo>
                  <a:pt x="10309" y="9241"/>
                </a:lnTo>
                <a:lnTo>
                  <a:pt x="10406" y="9301"/>
                </a:lnTo>
                <a:lnTo>
                  <a:pt x="10502" y="9363"/>
                </a:lnTo>
                <a:lnTo>
                  <a:pt x="10596" y="9425"/>
                </a:lnTo>
                <a:lnTo>
                  <a:pt x="10690" y="9489"/>
                </a:lnTo>
                <a:lnTo>
                  <a:pt x="10782" y="9555"/>
                </a:lnTo>
                <a:lnTo>
                  <a:pt x="10874" y="9622"/>
                </a:lnTo>
                <a:lnTo>
                  <a:pt x="10963" y="9691"/>
                </a:lnTo>
                <a:lnTo>
                  <a:pt x="11052" y="9761"/>
                </a:lnTo>
                <a:lnTo>
                  <a:pt x="11140" y="9833"/>
                </a:lnTo>
                <a:lnTo>
                  <a:pt x="11226" y="9905"/>
                </a:lnTo>
                <a:lnTo>
                  <a:pt x="11311" y="9980"/>
                </a:lnTo>
                <a:lnTo>
                  <a:pt x="11395" y="10056"/>
                </a:lnTo>
                <a:lnTo>
                  <a:pt x="11477" y="10132"/>
                </a:lnTo>
                <a:lnTo>
                  <a:pt x="11558" y="10211"/>
                </a:lnTo>
                <a:lnTo>
                  <a:pt x="11638" y="10291"/>
                </a:lnTo>
                <a:lnTo>
                  <a:pt x="11717" y="10372"/>
                </a:lnTo>
                <a:lnTo>
                  <a:pt x="11794" y="10454"/>
                </a:lnTo>
                <a:lnTo>
                  <a:pt x="11869" y="10537"/>
                </a:lnTo>
                <a:lnTo>
                  <a:pt x="11943" y="10623"/>
                </a:lnTo>
                <a:lnTo>
                  <a:pt x="12016" y="10709"/>
                </a:lnTo>
                <a:lnTo>
                  <a:pt x="12087" y="10796"/>
                </a:lnTo>
                <a:lnTo>
                  <a:pt x="12173" y="10904"/>
                </a:lnTo>
                <a:lnTo>
                  <a:pt x="12256" y="11015"/>
                </a:lnTo>
                <a:lnTo>
                  <a:pt x="12337" y="11126"/>
                </a:lnTo>
                <a:lnTo>
                  <a:pt x="12415" y="11240"/>
                </a:lnTo>
                <a:lnTo>
                  <a:pt x="12492" y="11355"/>
                </a:lnTo>
                <a:lnTo>
                  <a:pt x="12566" y="11472"/>
                </a:lnTo>
                <a:lnTo>
                  <a:pt x="12637" y="11591"/>
                </a:lnTo>
                <a:lnTo>
                  <a:pt x="12707" y="11710"/>
                </a:lnTo>
                <a:lnTo>
                  <a:pt x="12773" y="11832"/>
                </a:lnTo>
                <a:lnTo>
                  <a:pt x="12838" y="11954"/>
                </a:lnTo>
                <a:lnTo>
                  <a:pt x="12899" y="12079"/>
                </a:lnTo>
                <a:lnTo>
                  <a:pt x="12959" y="12205"/>
                </a:lnTo>
                <a:lnTo>
                  <a:pt x="13016" y="12332"/>
                </a:lnTo>
                <a:lnTo>
                  <a:pt x="13069" y="12461"/>
                </a:lnTo>
                <a:lnTo>
                  <a:pt x="13120" y="12591"/>
                </a:lnTo>
                <a:lnTo>
                  <a:pt x="13169" y="12721"/>
                </a:lnTo>
                <a:lnTo>
                  <a:pt x="13216" y="12854"/>
                </a:lnTo>
                <a:lnTo>
                  <a:pt x="13258" y="12988"/>
                </a:lnTo>
                <a:lnTo>
                  <a:pt x="13299" y="13122"/>
                </a:lnTo>
                <a:lnTo>
                  <a:pt x="13338" y="13258"/>
                </a:lnTo>
                <a:lnTo>
                  <a:pt x="13372" y="13396"/>
                </a:lnTo>
                <a:lnTo>
                  <a:pt x="13405" y="13533"/>
                </a:lnTo>
                <a:lnTo>
                  <a:pt x="13433" y="13673"/>
                </a:lnTo>
                <a:lnTo>
                  <a:pt x="13459" y="13813"/>
                </a:lnTo>
                <a:lnTo>
                  <a:pt x="13483" y="13954"/>
                </a:lnTo>
                <a:lnTo>
                  <a:pt x="13503" y="14096"/>
                </a:lnTo>
                <a:lnTo>
                  <a:pt x="13520" y="14239"/>
                </a:lnTo>
                <a:lnTo>
                  <a:pt x="13535" y="14384"/>
                </a:lnTo>
                <a:lnTo>
                  <a:pt x="13546" y="14528"/>
                </a:lnTo>
                <a:lnTo>
                  <a:pt x="13554" y="14674"/>
                </a:lnTo>
                <a:lnTo>
                  <a:pt x="13558" y="14821"/>
                </a:lnTo>
                <a:lnTo>
                  <a:pt x="13560" y="14967"/>
                </a:lnTo>
                <a:lnTo>
                  <a:pt x="13559" y="15025"/>
                </a:lnTo>
                <a:lnTo>
                  <a:pt x="13554" y="15081"/>
                </a:lnTo>
                <a:lnTo>
                  <a:pt x="13547" y="15137"/>
                </a:lnTo>
                <a:lnTo>
                  <a:pt x="13537" y="15192"/>
                </a:lnTo>
                <a:lnTo>
                  <a:pt x="13524" y="15246"/>
                </a:lnTo>
                <a:lnTo>
                  <a:pt x="13509" y="15298"/>
                </a:lnTo>
                <a:lnTo>
                  <a:pt x="13492" y="15350"/>
                </a:lnTo>
                <a:lnTo>
                  <a:pt x="13472" y="15401"/>
                </a:lnTo>
                <a:lnTo>
                  <a:pt x="13449" y="15450"/>
                </a:lnTo>
                <a:lnTo>
                  <a:pt x="13424" y="15498"/>
                </a:lnTo>
                <a:lnTo>
                  <a:pt x="13397" y="15544"/>
                </a:lnTo>
                <a:lnTo>
                  <a:pt x="13368" y="15590"/>
                </a:lnTo>
                <a:lnTo>
                  <a:pt x="13337" y="15633"/>
                </a:lnTo>
                <a:lnTo>
                  <a:pt x="13303" y="15675"/>
                </a:lnTo>
                <a:lnTo>
                  <a:pt x="13267" y="15715"/>
                </a:lnTo>
                <a:lnTo>
                  <a:pt x="13231" y="15754"/>
                </a:lnTo>
                <a:lnTo>
                  <a:pt x="13191" y="15791"/>
                </a:lnTo>
                <a:lnTo>
                  <a:pt x="13151" y="15826"/>
                </a:lnTo>
                <a:lnTo>
                  <a:pt x="13108" y="15859"/>
                </a:lnTo>
                <a:lnTo>
                  <a:pt x="13064" y="15890"/>
                </a:lnTo>
                <a:lnTo>
                  <a:pt x="13019" y="15919"/>
                </a:lnTo>
                <a:lnTo>
                  <a:pt x="12972" y="15945"/>
                </a:lnTo>
                <a:lnTo>
                  <a:pt x="12923" y="15970"/>
                </a:lnTo>
                <a:lnTo>
                  <a:pt x="12873" y="15993"/>
                </a:lnTo>
                <a:lnTo>
                  <a:pt x="12823" y="16013"/>
                </a:lnTo>
                <a:lnTo>
                  <a:pt x="12770" y="16030"/>
                </a:lnTo>
                <a:lnTo>
                  <a:pt x="12717" y="16045"/>
                </a:lnTo>
                <a:lnTo>
                  <a:pt x="12662" y="16057"/>
                </a:lnTo>
                <a:lnTo>
                  <a:pt x="12607" y="16067"/>
                </a:lnTo>
                <a:lnTo>
                  <a:pt x="12550" y="16074"/>
                </a:lnTo>
                <a:lnTo>
                  <a:pt x="12494" y="16079"/>
                </a:lnTo>
                <a:lnTo>
                  <a:pt x="12436" y="16080"/>
                </a:lnTo>
                <a:lnTo>
                  <a:pt x="1124" y="16080"/>
                </a:lnTo>
                <a:lnTo>
                  <a:pt x="1066" y="16079"/>
                </a:lnTo>
                <a:lnTo>
                  <a:pt x="1010" y="16074"/>
                </a:lnTo>
                <a:lnTo>
                  <a:pt x="953" y="16067"/>
                </a:lnTo>
                <a:lnTo>
                  <a:pt x="898" y="16057"/>
                </a:lnTo>
                <a:lnTo>
                  <a:pt x="843" y="16045"/>
                </a:lnTo>
                <a:lnTo>
                  <a:pt x="790" y="16030"/>
                </a:lnTo>
                <a:lnTo>
                  <a:pt x="737" y="16013"/>
                </a:lnTo>
                <a:lnTo>
                  <a:pt x="687" y="15993"/>
                </a:lnTo>
                <a:lnTo>
                  <a:pt x="637" y="15970"/>
                </a:lnTo>
                <a:lnTo>
                  <a:pt x="588" y="15945"/>
                </a:lnTo>
                <a:lnTo>
                  <a:pt x="541" y="15919"/>
                </a:lnTo>
                <a:lnTo>
                  <a:pt x="496" y="15890"/>
                </a:lnTo>
                <a:lnTo>
                  <a:pt x="452" y="15859"/>
                </a:lnTo>
                <a:lnTo>
                  <a:pt x="409" y="15826"/>
                </a:lnTo>
                <a:lnTo>
                  <a:pt x="369" y="15791"/>
                </a:lnTo>
                <a:lnTo>
                  <a:pt x="329" y="15754"/>
                </a:lnTo>
                <a:lnTo>
                  <a:pt x="293" y="15715"/>
                </a:lnTo>
                <a:lnTo>
                  <a:pt x="257" y="15675"/>
                </a:lnTo>
                <a:lnTo>
                  <a:pt x="223" y="15633"/>
                </a:lnTo>
                <a:lnTo>
                  <a:pt x="192" y="15590"/>
                </a:lnTo>
                <a:lnTo>
                  <a:pt x="163" y="15544"/>
                </a:lnTo>
                <a:lnTo>
                  <a:pt x="136" y="15498"/>
                </a:lnTo>
                <a:lnTo>
                  <a:pt x="111" y="15450"/>
                </a:lnTo>
                <a:lnTo>
                  <a:pt x="88" y="15401"/>
                </a:lnTo>
                <a:lnTo>
                  <a:pt x="68" y="15350"/>
                </a:lnTo>
                <a:lnTo>
                  <a:pt x="51" y="15298"/>
                </a:lnTo>
                <a:lnTo>
                  <a:pt x="36" y="15246"/>
                </a:lnTo>
                <a:lnTo>
                  <a:pt x="23" y="15192"/>
                </a:lnTo>
                <a:lnTo>
                  <a:pt x="13" y="15137"/>
                </a:lnTo>
                <a:lnTo>
                  <a:pt x="6" y="15081"/>
                </a:lnTo>
                <a:lnTo>
                  <a:pt x="1" y="15025"/>
                </a:lnTo>
                <a:lnTo>
                  <a:pt x="0" y="14967"/>
                </a:lnTo>
                <a:close/>
                <a:moveTo>
                  <a:pt x="2690" y="4978"/>
                </a:moveTo>
                <a:lnTo>
                  <a:pt x="10862" y="4986"/>
                </a:lnTo>
                <a:lnTo>
                  <a:pt x="10952" y="4890"/>
                </a:lnTo>
                <a:lnTo>
                  <a:pt x="11040" y="4793"/>
                </a:lnTo>
                <a:lnTo>
                  <a:pt x="11126" y="4693"/>
                </a:lnTo>
                <a:lnTo>
                  <a:pt x="11210" y="4593"/>
                </a:lnTo>
                <a:lnTo>
                  <a:pt x="11290" y="4489"/>
                </a:lnTo>
                <a:lnTo>
                  <a:pt x="11369" y="4384"/>
                </a:lnTo>
                <a:lnTo>
                  <a:pt x="11445" y="4277"/>
                </a:lnTo>
                <a:lnTo>
                  <a:pt x="11519" y="4168"/>
                </a:lnTo>
                <a:lnTo>
                  <a:pt x="11591" y="4057"/>
                </a:lnTo>
                <a:lnTo>
                  <a:pt x="11659" y="3945"/>
                </a:lnTo>
                <a:lnTo>
                  <a:pt x="11725" y="3831"/>
                </a:lnTo>
                <a:lnTo>
                  <a:pt x="11788" y="3714"/>
                </a:lnTo>
                <a:lnTo>
                  <a:pt x="11849" y="3598"/>
                </a:lnTo>
                <a:lnTo>
                  <a:pt x="11907" y="3478"/>
                </a:lnTo>
                <a:lnTo>
                  <a:pt x="11962" y="3358"/>
                </a:lnTo>
                <a:lnTo>
                  <a:pt x="12014" y="3236"/>
                </a:lnTo>
                <a:lnTo>
                  <a:pt x="12064" y="3112"/>
                </a:lnTo>
                <a:lnTo>
                  <a:pt x="12111" y="2988"/>
                </a:lnTo>
                <a:lnTo>
                  <a:pt x="12154" y="2861"/>
                </a:lnTo>
                <a:lnTo>
                  <a:pt x="12195" y="2734"/>
                </a:lnTo>
                <a:lnTo>
                  <a:pt x="12233" y="2605"/>
                </a:lnTo>
                <a:lnTo>
                  <a:pt x="12267" y="2474"/>
                </a:lnTo>
                <a:lnTo>
                  <a:pt x="12299" y="2343"/>
                </a:lnTo>
                <a:lnTo>
                  <a:pt x="12327" y="2210"/>
                </a:lnTo>
                <a:lnTo>
                  <a:pt x="12352" y="2076"/>
                </a:lnTo>
                <a:lnTo>
                  <a:pt x="12374" y="1942"/>
                </a:lnTo>
                <a:lnTo>
                  <a:pt x="12393" y="1806"/>
                </a:lnTo>
                <a:lnTo>
                  <a:pt x="12408" y="1669"/>
                </a:lnTo>
                <a:lnTo>
                  <a:pt x="12420" y="1532"/>
                </a:lnTo>
                <a:lnTo>
                  <a:pt x="12429" y="1393"/>
                </a:lnTo>
                <a:lnTo>
                  <a:pt x="12434" y="1253"/>
                </a:lnTo>
                <a:lnTo>
                  <a:pt x="12436" y="1113"/>
                </a:lnTo>
                <a:lnTo>
                  <a:pt x="1124" y="1113"/>
                </a:lnTo>
                <a:lnTo>
                  <a:pt x="1126" y="1252"/>
                </a:lnTo>
                <a:lnTo>
                  <a:pt x="1131" y="1392"/>
                </a:lnTo>
                <a:lnTo>
                  <a:pt x="1140" y="1531"/>
                </a:lnTo>
                <a:lnTo>
                  <a:pt x="1152" y="1668"/>
                </a:lnTo>
                <a:lnTo>
                  <a:pt x="1167" y="1804"/>
                </a:lnTo>
                <a:lnTo>
                  <a:pt x="1185" y="1940"/>
                </a:lnTo>
                <a:lnTo>
                  <a:pt x="1208" y="2074"/>
                </a:lnTo>
                <a:lnTo>
                  <a:pt x="1233" y="2208"/>
                </a:lnTo>
                <a:lnTo>
                  <a:pt x="1260" y="2340"/>
                </a:lnTo>
                <a:lnTo>
                  <a:pt x="1292" y="2471"/>
                </a:lnTo>
                <a:lnTo>
                  <a:pt x="1326" y="2601"/>
                </a:lnTo>
                <a:lnTo>
                  <a:pt x="1364" y="2730"/>
                </a:lnTo>
                <a:lnTo>
                  <a:pt x="1405" y="2857"/>
                </a:lnTo>
                <a:lnTo>
                  <a:pt x="1448" y="2983"/>
                </a:lnTo>
                <a:lnTo>
                  <a:pt x="1494" y="3107"/>
                </a:lnTo>
                <a:lnTo>
                  <a:pt x="1544" y="3231"/>
                </a:lnTo>
                <a:lnTo>
                  <a:pt x="1596" y="3353"/>
                </a:lnTo>
                <a:lnTo>
                  <a:pt x="1650" y="3473"/>
                </a:lnTo>
                <a:lnTo>
                  <a:pt x="1708" y="3592"/>
                </a:lnTo>
                <a:lnTo>
                  <a:pt x="1768" y="3708"/>
                </a:lnTo>
                <a:lnTo>
                  <a:pt x="1832" y="3824"/>
                </a:lnTo>
                <a:lnTo>
                  <a:pt x="1897" y="3939"/>
                </a:lnTo>
                <a:lnTo>
                  <a:pt x="1965" y="4050"/>
                </a:lnTo>
                <a:lnTo>
                  <a:pt x="2036" y="4161"/>
                </a:lnTo>
                <a:lnTo>
                  <a:pt x="2110" y="4270"/>
                </a:lnTo>
                <a:lnTo>
                  <a:pt x="2186" y="4377"/>
                </a:lnTo>
                <a:lnTo>
                  <a:pt x="2264" y="4482"/>
                </a:lnTo>
                <a:lnTo>
                  <a:pt x="2345" y="4585"/>
                </a:lnTo>
                <a:lnTo>
                  <a:pt x="2427" y="4686"/>
                </a:lnTo>
                <a:lnTo>
                  <a:pt x="2513" y="4786"/>
                </a:lnTo>
                <a:lnTo>
                  <a:pt x="2601" y="4883"/>
                </a:lnTo>
                <a:lnTo>
                  <a:pt x="2690" y="497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7A841532-576E-09A5-B4F8-0900AAC28D3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3511152"/>
            <a:ext cx="286346" cy="286345"/>
          </a:xfrm>
          <a:custGeom>
            <a:avLst/>
            <a:gdLst>
              <a:gd name="T0" fmla="*/ 5936 w 16280"/>
              <a:gd name="T1" fmla="*/ 6824 h 16280"/>
              <a:gd name="T2" fmla="*/ 5796 w 16280"/>
              <a:gd name="T3" fmla="*/ 6862 h 16280"/>
              <a:gd name="T4" fmla="*/ 4491 w 16280"/>
              <a:gd name="T5" fmla="*/ 11569 h 16280"/>
              <a:gd name="T6" fmla="*/ 4519 w 16280"/>
              <a:gd name="T7" fmla="*/ 11708 h 16280"/>
              <a:gd name="T8" fmla="*/ 4638 w 16280"/>
              <a:gd name="T9" fmla="*/ 11790 h 16280"/>
              <a:gd name="T10" fmla="*/ 9367 w 16280"/>
              <a:gd name="T11" fmla="*/ 10529 h 16280"/>
              <a:gd name="T12" fmla="*/ 9453 w 16280"/>
              <a:gd name="T13" fmla="*/ 10415 h 16280"/>
              <a:gd name="T14" fmla="*/ 9435 w 16280"/>
              <a:gd name="T15" fmla="*/ 10274 h 16280"/>
              <a:gd name="T16" fmla="*/ 6837 w 16280"/>
              <a:gd name="T17" fmla="*/ 5982 h 16280"/>
              <a:gd name="T18" fmla="*/ 6838 w 16280"/>
              <a:gd name="T19" fmla="*/ 5838 h 16280"/>
              <a:gd name="T20" fmla="*/ 6938 w 16280"/>
              <a:gd name="T21" fmla="*/ 5738 h 16280"/>
              <a:gd name="T22" fmla="*/ 11666 w 16280"/>
              <a:gd name="T23" fmla="*/ 4496 h 16280"/>
              <a:gd name="T24" fmla="*/ 11775 w 16280"/>
              <a:gd name="T25" fmla="*/ 4593 h 16280"/>
              <a:gd name="T26" fmla="*/ 10547 w 16280"/>
              <a:gd name="T27" fmla="*/ 9320 h 16280"/>
              <a:gd name="T28" fmla="*/ 10461 w 16280"/>
              <a:gd name="T29" fmla="*/ 9434 h 16280"/>
              <a:gd name="T30" fmla="*/ 10317 w 16280"/>
              <a:gd name="T31" fmla="*/ 9454 h 16280"/>
              <a:gd name="T32" fmla="*/ 8767 w 16280"/>
              <a:gd name="T33" fmla="*/ 23 h 16280"/>
              <a:gd name="T34" fmla="*/ 11124 w 16280"/>
              <a:gd name="T35" fmla="*/ 565 h 16280"/>
              <a:gd name="T36" fmla="*/ 13165 w 16280"/>
              <a:gd name="T37" fmla="*/ 1736 h 16280"/>
              <a:gd name="T38" fmla="*/ 14778 w 16280"/>
              <a:gd name="T39" fmla="*/ 3428 h 16280"/>
              <a:gd name="T40" fmla="*/ 15853 w 16280"/>
              <a:gd name="T41" fmla="*/ 5529 h 16280"/>
              <a:gd name="T42" fmla="*/ 16277 w 16280"/>
              <a:gd name="T43" fmla="*/ 7929 h 16280"/>
              <a:gd name="T44" fmla="*/ 15971 w 16280"/>
              <a:gd name="T45" fmla="*/ 10368 h 16280"/>
              <a:gd name="T46" fmla="*/ 14998 w 16280"/>
              <a:gd name="T47" fmla="*/ 12527 h 16280"/>
              <a:gd name="T48" fmla="*/ 13467 w 16280"/>
              <a:gd name="T49" fmla="*/ 14295 h 16280"/>
              <a:gd name="T50" fmla="*/ 11490 w 16280"/>
              <a:gd name="T51" fmla="*/ 15561 h 16280"/>
              <a:gd name="T52" fmla="*/ 9177 w 16280"/>
              <a:gd name="T53" fmla="*/ 16215 h 16280"/>
              <a:gd name="T54" fmla="*/ 6699 w 16280"/>
              <a:gd name="T55" fmla="*/ 16153 h 16280"/>
              <a:gd name="T56" fmla="*/ 4434 w 16280"/>
              <a:gd name="T57" fmla="*/ 15390 h 16280"/>
              <a:gd name="T58" fmla="*/ 2524 w 16280"/>
              <a:gd name="T59" fmla="*/ 14032 h 16280"/>
              <a:gd name="T60" fmla="*/ 1079 w 16280"/>
              <a:gd name="T61" fmla="*/ 12192 h 16280"/>
              <a:gd name="T62" fmla="*/ 209 w 16280"/>
              <a:gd name="T63" fmla="*/ 9979 h 16280"/>
              <a:gd name="T64" fmla="*/ 23 w 16280"/>
              <a:gd name="T65" fmla="*/ 7513 h 16280"/>
              <a:gd name="T66" fmla="*/ 565 w 16280"/>
              <a:gd name="T67" fmla="*/ 5156 h 16280"/>
              <a:gd name="T68" fmla="*/ 1736 w 16280"/>
              <a:gd name="T69" fmla="*/ 3115 h 16280"/>
              <a:gd name="T70" fmla="*/ 3428 w 16280"/>
              <a:gd name="T71" fmla="*/ 1502 h 16280"/>
              <a:gd name="T72" fmla="*/ 5529 w 16280"/>
              <a:gd name="T73" fmla="*/ 427 h 16280"/>
              <a:gd name="T74" fmla="*/ 7930 w 16280"/>
              <a:gd name="T75" fmla="*/ 3 h 16280"/>
              <a:gd name="T76" fmla="*/ 11719 w 16280"/>
              <a:gd name="T77" fmla="*/ 2237 h 16280"/>
              <a:gd name="T78" fmla="*/ 9865 w 16280"/>
              <a:gd name="T79" fmla="*/ 1455 h 16280"/>
              <a:gd name="T80" fmla="*/ 7785 w 16280"/>
              <a:gd name="T81" fmla="*/ 1247 h 16280"/>
              <a:gd name="T82" fmla="*/ 5767 w 16280"/>
              <a:gd name="T83" fmla="*/ 1658 h 16280"/>
              <a:gd name="T84" fmla="*/ 4010 w 16280"/>
              <a:gd name="T85" fmla="*/ 2609 h 16280"/>
              <a:gd name="T86" fmla="*/ 2609 w 16280"/>
              <a:gd name="T87" fmla="*/ 4010 h 16280"/>
              <a:gd name="T88" fmla="*/ 1656 w 16280"/>
              <a:gd name="T89" fmla="*/ 5767 h 16280"/>
              <a:gd name="T90" fmla="*/ 1247 w 16280"/>
              <a:gd name="T91" fmla="*/ 7785 h 16280"/>
              <a:gd name="T92" fmla="*/ 1455 w 16280"/>
              <a:gd name="T93" fmla="*/ 9865 h 16280"/>
              <a:gd name="T94" fmla="*/ 2237 w 16280"/>
              <a:gd name="T95" fmla="*/ 11719 h 16280"/>
              <a:gd name="T96" fmla="*/ 3499 w 16280"/>
              <a:gd name="T97" fmla="*/ 13249 h 16280"/>
              <a:gd name="T98" fmla="*/ 5148 w 16280"/>
              <a:gd name="T99" fmla="*/ 14361 h 16280"/>
              <a:gd name="T100" fmla="*/ 7089 w 16280"/>
              <a:gd name="T101" fmla="*/ 14962 h 16280"/>
              <a:gd name="T102" fmla="*/ 9191 w 16280"/>
              <a:gd name="T103" fmla="*/ 14962 h 16280"/>
              <a:gd name="T104" fmla="*/ 11132 w 16280"/>
              <a:gd name="T105" fmla="*/ 14361 h 16280"/>
              <a:gd name="T106" fmla="*/ 12781 w 16280"/>
              <a:gd name="T107" fmla="*/ 13249 h 16280"/>
              <a:gd name="T108" fmla="*/ 14043 w 16280"/>
              <a:gd name="T109" fmla="*/ 11719 h 16280"/>
              <a:gd name="T110" fmla="*/ 14825 w 16280"/>
              <a:gd name="T111" fmla="*/ 9865 h 16280"/>
              <a:gd name="T112" fmla="*/ 15033 w 16280"/>
              <a:gd name="T113" fmla="*/ 7785 h 16280"/>
              <a:gd name="T114" fmla="*/ 14624 w 16280"/>
              <a:gd name="T115" fmla="*/ 5767 h 16280"/>
              <a:gd name="T116" fmla="*/ 13671 w 16280"/>
              <a:gd name="T117" fmla="*/ 401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9404" y="10234"/>
                </a:moveTo>
                <a:lnTo>
                  <a:pt x="6044" y="6878"/>
                </a:lnTo>
                <a:lnTo>
                  <a:pt x="6034" y="6869"/>
                </a:lnTo>
                <a:lnTo>
                  <a:pt x="6025" y="6861"/>
                </a:lnTo>
                <a:lnTo>
                  <a:pt x="6014" y="6854"/>
                </a:lnTo>
                <a:lnTo>
                  <a:pt x="6004" y="6848"/>
                </a:lnTo>
                <a:lnTo>
                  <a:pt x="5993" y="6842"/>
                </a:lnTo>
                <a:lnTo>
                  <a:pt x="5982" y="6837"/>
                </a:lnTo>
                <a:lnTo>
                  <a:pt x="5971" y="6833"/>
                </a:lnTo>
                <a:lnTo>
                  <a:pt x="5959" y="6829"/>
                </a:lnTo>
                <a:lnTo>
                  <a:pt x="5948" y="6826"/>
                </a:lnTo>
                <a:lnTo>
                  <a:pt x="5936" y="6824"/>
                </a:lnTo>
                <a:lnTo>
                  <a:pt x="5924" y="6823"/>
                </a:lnTo>
                <a:lnTo>
                  <a:pt x="5912" y="6823"/>
                </a:lnTo>
                <a:lnTo>
                  <a:pt x="5899" y="6823"/>
                </a:lnTo>
                <a:lnTo>
                  <a:pt x="5887" y="6824"/>
                </a:lnTo>
                <a:lnTo>
                  <a:pt x="5875" y="6826"/>
                </a:lnTo>
                <a:lnTo>
                  <a:pt x="5863" y="6829"/>
                </a:lnTo>
                <a:lnTo>
                  <a:pt x="5850" y="6834"/>
                </a:lnTo>
                <a:lnTo>
                  <a:pt x="5838" y="6838"/>
                </a:lnTo>
                <a:lnTo>
                  <a:pt x="5827" y="6843"/>
                </a:lnTo>
                <a:lnTo>
                  <a:pt x="5816" y="6849"/>
                </a:lnTo>
                <a:lnTo>
                  <a:pt x="5806" y="6855"/>
                </a:lnTo>
                <a:lnTo>
                  <a:pt x="5796" y="6862"/>
                </a:lnTo>
                <a:lnTo>
                  <a:pt x="5787" y="6869"/>
                </a:lnTo>
                <a:lnTo>
                  <a:pt x="5777" y="6878"/>
                </a:lnTo>
                <a:lnTo>
                  <a:pt x="5769" y="6886"/>
                </a:lnTo>
                <a:lnTo>
                  <a:pt x="5762" y="6896"/>
                </a:lnTo>
                <a:lnTo>
                  <a:pt x="5755" y="6906"/>
                </a:lnTo>
                <a:lnTo>
                  <a:pt x="5749" y="6916"/>
                </a:lnTo>
                <a:lnTo>
                  <a:pt x="5743" y="6927"/>
                </a:lnTo>
                <a:lnTo>
                  <a:pt x="5738" y="6938"/>
                </a:lnTo>
                <a:lnTo>
                  <a:pt x="5734" y="6951"/>
                </a:lnTo>
                <a:lnTo>
                  <a:pt x="5730" y="6963"/>
                </a:lnTo>
                <a:lnTo>
                  <a:pt x="4493" y="11557"/>
                </a:lnTo>
                <a:lnTo>
                  <a:pt x="4491" y="11569"/>
                </a:lnTo>
                <a:lnTo>
                  <a:pt x="4489" y="11581"/>
                </a:lnTo>
                <a:lnTo>
                  <a:pt x="4487" y="11593"/>
                </a:lnTo>
                <a:lnTo>
                  <a:pt x="4487" y="11606"/>
                </a:lnTo>
                <a:lnTo>
                  <a:pt x="4487" y="11618"/>
                </a:lnTo>
                <a:lnTo>
                  <a:pt x="4488" y="11630"/>
                </a:lnTo>
                <a:lnTo>
                  <a:pt x="4490" y="11642"/>
                </a:lnTo>
                <a:lnTo>
                  <a:pt x="4493" y="11653"/>
                </a:lnTo>
                <a:lnTo>
                  <a:pt x="4496" y="11666"/>
                </a:lnTo>
                <a:lnTo>
                  <a:pt x="4500" y="11677"/>
                </a:lnTo>
                <a:lnTo>
                  <a:pt x="4505" y="11688"/>
                </a:lnTo>
                <a:lnTo>
                  <a:pt x="4512" y="11698"/>
                </a:lnTo>
                <a:lnTo>
                  <a:pt x="4519" y="11708"/>
                </a:lnTo>
                <a:lnTo>
                  <a:pt x="4526" y="11719"/>
                </a:lnTo>
                <a:lnTo>
                  <a:pt x="4534" y="11729"/>
                </a:lnTo>
                <a:lnTo>
                  <a:pt x="4542" y="11738"/>
                </a:lnTo>
                <a:lnTo>
                  <a:pt x="4551" y="11747"/>
                </a:lnTo>
                <a:lnTo>
                  <a:pt x="4561" y="11754"/>
                </a:lnTo>
                <a:lnTo>
                  <a:pt x="4572" y="11762"/>
                </a:lnTo>
                <a:lnTo>
                  <a:pt x="4582" y="11768"/>
                </a:lnTo>
                <a:lnTo>
                  <a:pt x="4593" y="11775"/>
                </a:lnTo>
                <a:lnTo>
                  <a:pt x="4603" y="11780"/>
                </a:lnTo>
                <a:lnTo>
                  <a:pt x="4614" y="11784"/>
                </a:lnTo>
                <a:lnTo>
                  <a:pt x="4627" y="11787"/>
                </a:lnTo>
                <a:lnTo>
                  <a:pt x="4638" y="11790"/>
                </a:lnTo>
                <a:lnTo>
                  <a:pt x="4650" y="11792"/>
                </a:lnTo>
                <a:lnTo>
                  <a:pt x="4662" y="11793"/>
                </a:lnTo>
                <a:lnTo>
                  <a:pt x="4674" y="11793"/>
                </a:lnTo>
                <a:lnTo>
                  <a:pt x="4687" y="11793"/>
                </a:lnTo>
                <a:lnTo>
                  <a:pt x="4699" y="11792"/>
                </a:lnTo>
                <a:lnTo>
                  <a:pt x="4711" y="11789"/>
                </a:lnTo>
                <a:lnTo>
                  <a:pt x="4723" y="11787"/>
                </a:lnTo>
                <a:lnTo>
                  <a:pt x="9320" y="10547"/>
                </a:lnTo>
                <a:lnTo>
                  <a:pt x="9333" y="10544"/>
                </a:lnTo>
                <a:lnTo>
                  <a:pt x="9345" y="10539"/>
                </a:lnTo>
                <a:lnTo>
                  <a:pt x="9356" y="10534"/>
                </a:lnTo>
                <a:lnTo>
                  <a:pt x="9367" y="10529"/>
                </a:lnTo>
                <a:lnTo>
                  <a:pt x="9377" y="10522"/>
                </a:lnTo>
                <a:lnTo>
                  <a:pt x="9386" y="10515"/>
                </a:lnTo>
                <a:lnTo>
                  <a:pt x="9397" y="10508"/>
                </a:lnTo>
                <a:lnTo>
                  <a:pt x="9405" y="10500"/>
                </a:lnTo>
                <a:lnTo>
                  <a:pt x="9413" y="10490"/>
                </a:lnTo>
                <a:lnTo>
                  <a:pt x="9421" y="10481"/>
                </a:lnTo>
                <a:lnTo>
                  <a:pt x="9428" y="10472"/>
                </a:lnTo>
                <a:lnTo>
                  <a:pt x="9434" y="10461"/>
                </a:lnTo>
                <a:lnTo>
                  <a:pt x="9439" y="10451"/>
                </a:lnTo>
                <a:lnTo>
                  <a:pt x="9444" y="10439"/>
                </a:lnTo>
                <a:lnTo>
                  <a:pt x="9450" y="10427"/>
                </a:lnTo>
                <a:lnTo>
                  <a:pt x="9453" y="10415"/>
                </a:lnTo>
                <a:lnTo>
                  <a:pt x="9456" y="10403"/>
                </a:lnTo>
                <a:lnTo>
                  <a:pt x="9458" y="10390"/>
                </a:lnTo>
                <a:lnTo>
                  <a:pt x="9460" y="10377"/>
                </a:lnTo>
                <a:lnTo>
                  <a:pt x="9460" y="10365"/>
                </a:lnTo>
                <a:lnTo>
                  <a:pt x="9460" y="10353"/>
                </a:lnTo>
                <a:lnTo>
                  <a:pt x="9458" y="10341"/>
                </a:lnTo>
                <a:lnTo>
                  <a:pt x="9457" y="10330"/>
                </a:lnTo>
                <a:lnTo>
                  <a:pt x="9454" y="10317"/>
                </a:lnTo>
                <a:lnTo>
                  <a:pt x="9450" y="10306"/>
                </a:lnTo>
                <a:lnTo>
                  <a:pt x="9445" y="10295"/>
                </a:lnTo>
                <a:lnTo>
                  <a:pt x="9440" y="10284"/>
                </a:lnTo>
                <a:lnTo>
                  <a:pt x="9435" y="10274"/>
                </a:lnTo>
                <a:lnTo>
                  <a:pt x="9428" y="10263"/>
                </a:lnTo>
                <a:lnTo>
                  <a:pt x="9421" y="10253"/>
                </a:lnTo>
                <a:lnTo>
                  <a:pt x="9413" y="10243"/>
                </a:lnTo>
                <a:lnTo>
                  <a:pt x="9404" y="10234"/>
                </a:lnTo>
                <a:close/>
                <a:moveTo>
                  <a:pt x="10234" y="9405"/>
                </a:moveTo>
                <a:lnTo>
                  <a:pt x="6878" y="6044"/>
                </a:lnTo>
                <a:lnTo>
                  <a:pt x="6869" y="6034"/>
                </a:lnTo>
                <a:lnTo>
                  <a:pt x="6861" y="6025"/>
                </a:lnTo>
                <a:lnTo>
                  <a:pt x="6854" y="6014"/>
                </a:lnTo>
                <a:lnTo>
                  <a:pt x="6848" y="6004"/>
                </a:lnTo>
                <a:lnTo>
                  <a:pt x="6842" y="5993"/>
                </a:lnTo>
                <a:lnTo>
                  <a:pt x="6837" y="5982"/>
                </a:lnTo>
                <a:lnTo>
                  <a:pt x="6833" y="5971"/>
                </a:lnTo>
                <a:lnTo>
                  <a:pt x="6829" y="5959"/>
                </a:lnTo>
                <a:lnTo>
                  <a:pt x="6826" y="5948"/>
                </a:lnTo>
                <a:lnTo>
                  <a:pt x="6824" y="5936"/>
                </a:lnTo>
                <a:lnTo>
                  <a:pt x="6823" y="5924"/>
                </a:lnTo>
                <a:lnTo>
                  <a:pt x="6823" y="5912"/>
                </a:lnTo>
                <a:lnTo>
                  <a:pt x="6823" y="5899"/>
                </a:lnTo>
                <a:lnTo>
                  <a:pt x="6824" y="5887"/>
                </a:lnTo>
                <a:lnTo>
                  <a:pt x="6826" y="5875"/>
                </a:lnTo>
                <a:lnTo>
                  <a:pt x="6829" y="5863"/>
                </a:lnTo>
                <a:lnTo>
                  <a:pt x="6834" y="5850"/>
                </a:lnTo>
                <a:lnTo>
                  <a:pt x="6838" y="5838"/>
                </a:lnTo>
                <a:lnTo>
                  <a:pt x="6843" y="5827"/>
                </a:lnTo>
                <a:lnTo>
                  <a:pt x="6849" y="5816"/>
                </a:lnTo>
                <a:lnTo>
                  <a:pt x="6855" y="5806"/>
                </a:lnTo>
                <a:lnTo>
                  <a:pt x="6862" y="5796"/>
                </a:lnTo>
                <a:lnTo>
                  <a:pt x="6869" y="5787"/>
                </a:lnTo>
                <a:lnTo>
                  <a:pt x="6877" y="5777"/>
                </a:lnTo>
                <a:lnTo>
                  <a:pt x="6886" y="5769"/>
                </a:lnTo>
                <a:lnTo>
                  <a:pt x="6896" y="5762"/>
                </a:lnTo>
                <a:lnTo>
                  <a:pt x="6906" y="5755"/>
                </a:lnTo>
                <a:lnTo>
                  <a:pt x="6916" y="5749"/>
                </a:lnTo>
                <a:lnTo>
                  <a:pt x="6927" y="5743"/>
                </a:lnTo>
                <a:lnTo>
                  <a:pt x="6938" y="5738"/>
                </a:lnTo>
                <a:lnTo>
                  <a:pt x="6950" y="5734"/>
                </a:lnTo>
                <a:lnTo>
                  <a:pt x="6962" y="5730"/>
                </a:lnTo>
                <a:lnTo>
                  <a:pt x="11557" y="4494"/>
                </a:lnTo>
                <a:lnTo>
                  <a:pt x="11569" y="4491"/>
                </a:lnTo>
                <a:lnTo>
                  <a:pt x="11581" y="4489"/>
                </a:lnTo>
                <a:lnTo>
                  <a:pt x="11593" y="4487"/>
                </a:lnTo>
                <a:lnTo>
                  <a:pt x="11606" y="4487"/>
                </a:lnTo>
                <a:lnTo>
                  <a:pt x="11618" y="4487"/>
                </a:lnTo>
                <a:lnTo>
                  <a:pt x="11630" y="4488"/>
                </a:lnTo>
                <a:lnTo>
                  <a:pt x="11642" y="4490"/>
                </a:lnTo>
                <a:lnTo>
                  <a:pt x="11653" y="4493"/>
                </a:lnTo>
                <a:lnTo>
                  <a:pt x="11666" y="4496"/>
                </a:lnTo>
                <a:lnTo>
                  <a:pt x="11677" y="4500"/>
                </a:lnTo>
                <a:lnTo>
                  <a:pt x="11687" y="4505"/>
                </a:lnTo>
                <a:lnTo>
                  <a:pt x="11698" y="4512"/>
                </a:lnTo>
                <a:lnTo>
                  <a:pt x="11708" y="4519"/>
                </a:lnTo>
                <a:lnTo>
                  <a:pt x="11719" y="4526"/>
                </a:lnTo>
                <a:lnTo>
                  <a:pt x="11729" y="4534"/>
                </a:lnTo>
                <a:lnTo>
                  <a:pt x="11738" y="4542"/>
                </a:lnTo>
                <a:lnTo>
                  <a:pt x="11746" y="4551"/>
                </a:lnTo>
                <a:lnTo>
                  <a:pt x="11754" y="4561"/>
                </a:lnTo>
                <a:lnTo>
                  <a:pt x="11761" y="4572"/>
                </a:lnTo>
                <a:lnTo>
                  <a:pt x="11768" y="4582"/>
                </a:lnTo>
                <a:lnTo>
                  <a:pt x="11775" y="4593"/>
                </a:lnTo>
                <a:lnTo>
                  <a:pt x="11780" y="4603"/>
                </a:lnTo>
                <a:lnTo>
                  <a:pt x="11784" y="4615"/>
                </a:lnTo>
                <a:lnTo>
                  <a:pt x="11787" y="4627"/>
                </a:lnTo>
                <a:lnTo>
                  <a:pt x="11790" y="4638"/>
                </a:lnTo>
                <a:lnTo>
                  <a:pt x="11792" y="4650"/>
                </a:lnTo>
                <a:lnTo>
                  <a:pt x="11793" y="4662"/>
                </a:lnTo>
                <a:lnTo>
                  <a:pt x="11793" y="4674"/>
                </a:lnTo>
                <a:lnTo>
                  <a:pt x="11793" y="4687"/>
                </a:lnTo>
                <a:lnTo>
                  <a:pt x="11791" y="4699"/>
                </a:lnTo>
                <a:lnTo>
                  <a:pt x="11789" y="4711"/>
                </a:lnTo>
                <a:lnTo>
                  <a:pt x="11786" y="4724"/>
                </a:lnTo>
                <a:lnTo>
                  <a:pt x="10547" y="9320"/>
                </a:lnTo>
                <a:lnTo>
                  <a:pt x="10544" y="9333"/>
                </a:lnTo>
                <a:lnTo>
                  <a:pt x="10539" y="9345"/>
                </a:lnTo>
                <a:lnTo>
                  <a:pt x="10534" y="9356"/>
                </a:lnTo>
                <a:lnTo>
                  <a:pt x="10529" y="9367"/>
                </a:lnTo>
                <a:lnTo>
                  <a:pt x="10522" y="9377"/>
                </a:lnTo>
                <a:lnTo>
                  <a:pt x="10515" y="9387"/>
                </a:lnTo>
                <a:lnTo>
                  <a:pt x="10508" y="9397"/>
                </a:lnTo>
                <a:lnTo>
                  <a:pt x="10500" y="9405"/>
                </a:lnTo>
                <a:lnTo>
                  <a:pt x="10490" y="9413"/>
                </a:lnTo>
                <a:lnTo>
                  <a:pt x="10481" y="9421"/>
                </a:lnTo>
                <a:lnTo>
                  <a:pt x="10471" y="9428"/>
                </a:lnTo>
                <a:lnTo>
                  <a:pt x="10461" y="9434"/>
                </a:lnTo>
                <a:lnTo>
                  <a:pt x="10451" y="9439"/>
                </a:lnTo>
                <a:lnTo>
                  <a:pt x="10439" y="9445"/>
                </a:lnTo>
                <a:lnTo>
                  <a:pt x="10427" y="9450"/>
                </a:lnTo>
                <a:lnTo>
                  <a:pt x="10415" y="9453"/>
                </a:lnTo>
                <a:lnTo>
                  <a:pt x="10403" y="9456"/>
                </a:lnTo>
                <a:lnTo>
                  <a:pt x="10390" y="9458"/>
                </a:lnTo>
                <a:lnTo>
                  <a:pt x="10377" y="9460"/>
                </a:lnTo>
                <a:lnTo>
                  <a:pt x="10365" y="9460"/>
                </a:lnTo>
                <a:lnTo>
                  <a:pt x="10353" y="9460"/>
                </a:lnTo>
                <a:lnTo>
                  <a:pt x="10341" y="9459"/>
                </a:lnTo>
                <a:lnTo>
                  <a:pt x="10330" y="9457"/>
                </a:lnTo>
                <a:lnTo>
                  <a:pt x="10317" y="9454"/>
                </a:lnTo>
                <a:lnTo>
                  <a:pt x="10306" y="9451"/>
                </a:lnTo>
                <a:lnTo>
                  <a:pt x="10295" y="9445"/>
                </a:lnTo>
                <a:lnTo>
                  <a:pt x="10284" y="9440"/>
                </a:lnTo>
                <a:lnTo>
                  <a:pt x="10273" y="9435"/>
                </a:lnTo>
                <a:lnTo>
                  <a:pt x="10263" y="9428"/>
                </a:lnTo>
                <a:lnTo>
                  <a:pt x="10252" y="9421"/>
                </a:lnTo>
                <a:lnTo>
                  <a:pt x="10243" y="9413"/>
                </a:lnTo>
                <a:lnTo>
                  <a:pt x="10234" y="9405"/>
                </a:lnTo>
                <a:close/>
                <a:moveTo>
                  <a:pt x="8140" y="0"/>
                </a:moveTo>
                <a:lnTo>
                  <a:pt x="8351" y="3"/>
                </a:lnTo>
                <a:lnTo>
                  <a:pt x="8559" y="10"/>
                </a:lnTo>
                <a:lnTo>
                  <a:pt x="8767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7" y="16257"/>
                </a:lnTo>
                <a:lnTo>
                  <a:pt x="8559" y="16270"/>
                </a:lnTo>
                <a:lnTo>
                  <a:pt x="8351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4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4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6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5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5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5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6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5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5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5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5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5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4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5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5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5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4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94C7BB3D-52AB-4385-20F7-BE56F1D5DC6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13847" y="3509217"/>
            <a:ext cx="266224" cy="290215"/>
          </a:xfrm>
          <a:custGeom>
            <a:avLst/>
            <a:gdLst>
              <a:gd name="T0" fmla="*/ 708 w 14790"/>
              <a:gd name="T1" fmla="*/ 8036 h 16125"/>
              <a:gd name="T2" fmla="*/ 552 w 14790"/>
              <a:gd name="T3" fmla="*/ 7966 h 16125"/>
              <a:gd name="T4" fmla="*/ 414 w 14790"/>
              <a:gd name="T5" fmla="*/ 7877 h 16125"/>
              <a:gd name="T6" fmla="*/ 294 w 14790"/>
              <a:gd name="T7" fmla="*/ 7771 h 16125"/>
              <a:gd name="T8" fmla="*/ 193 w 14790"/>
              <a:gd name="T9" fmla="*/ 7651 h 16125"/>
              <a:gd name="T10" fmla="*/ 113 w 14790"/>
              <a:gd name="T11" fmla="*/ 7519 h 16125"/>
              <a:gd name="T12" fmla="*/ 54 w 14790"/>
              <a:gd name="T13" fmla="*/ 7377 h 16125"/>
              <a:gd name="T14" fmla="*/ 16 w 14790"/>
              <a:gd name="T15" fmla="*/ 7229 h 16125"/>
              <a:gd name="T16" fmla="*/ 0 w 14790"/>
              <a:gd name="T17" fmla="*/ 7077 h 16125"/>
              <a:gd name="T18" fmla="*/ 6 w 14790"/>
              <a:gd name="T19" fmla="*/ 6922 h 16125"/>
              <a:gd name="T20" fmla="*/ 36 w 14790"/>
              <a:gd name="T21" fmla="*/ 6767 h 16125"/>
              <a:gd name="T22" fmla="*/ 89 w 14790"/>
              <a:gd name="T23" fmla="*/ 6615 h 16125"/>
              <a:gd name="T24" fmla="*/ 167 w 14790"/>
              <a:gd name="T25" fmla="*/ 6469 h 16125"/>
              <a:gd name="T26" fmla="*/ 271 w 14790"/>
              <a:gd name="T27" fmla="*/ 6330 h 16125"/>
              <a:gd name="T28" fmla="*/ 400 w 14790"/>
              <a:gd name="T29" fmla="*/ 6202 h 16125"/>
              <a:gd name="T30" fmla="*/ 555 w 14790"/>
              <a:gd name="T31" fmla="*/ 6086 h 16125"/>
              <a:gd name="T32" fmla="*/ 738 w 14790"/>
              <a:gd name="T33" fmla="*/ 5985 h 16125"/>
              <a:gd name="T34" fmla="*/ 13260 w 14790"/>
              <a:gd name="T35" fmla="*/ 95 h 16125"/>
              <a:gd name="T36" fmla="*/ 13428 w 14790"/>
              <a:gd name="T37" fmla="*/ 39 h 16125"/>
              <a:gd name="T38" fmla="*/ 13592 w 14790"/>
              <a:gd name="T39" fmla="*/ 8 h 16125"/>
              <a:gd name="T40" fmla="*/ 13750 w 14790"/>
              <a:gd name="T41" fmla="*/ 0 h 16125"/>
              <a:gd name="T42" fmla="*/ 13900 w 14790"/>
              <a:gd name="T43" fmla="*/ 14 h 16125"/>
              <a:gd name="T44" fmla="*/ 14041 w 14790"/>
              <a:gd name="T45" fmla="*/ 48 h 16125"/>
              <a:gd name="T46" fmla="*/ 14175 w 14790"/>
              <a:gd name="T47" fmla="*/ 102 h 16125"/>
              <a:gd name="T48" fmla="*/ 14297 w 14790"/>
              <a:gd name="T49" fmla="*/ 171 h 16125"/>
              <a:gd name="T50" fmla="*/ 14408 w 14790"/>
              <a:gd name="T51" fmla="*/ 258 h 16125"/>
              <a:gd name="T52" fmla="*/ 14507 w 14790"/>
              <a:gd name="T53" fmla="*/ 359 h 16125"/>
              <a:gd name="T54" fmla="*/ 14594 w 14790"/>
              <a:gd name="T55" fmla="*/ 473 h 16125"/>
              <a:gd name="T56" fmla="*/ 14666 w 14790"/>
              <a:gd name="T57" fmla="*/ 598 h 16125"/>
              <a:gd name="T58" fmla="*/ 14722 w 14790"/>
              <a:gd name="T59" fmla="*/ 733 h 16125"/>
              <a:gd name="T60" fmla="*/ 14763 w 14790"/>
              <a:gd name="T61" fmla="*/ 877 h 16125"/>
              <a:gd name="T62" fmla="*/ 14786 w 14790"/>
              <a:gd name="T63" fmla="*/ 1028 h 16125"/>
              <a:gd name="T64" fmla="*/ 14790 w 14790"/>
              <a:gd name="T65" fmla="*/ 1185 h 16125"/>
              <a:gd name="T66" fmla="*/ 13570 w 14790"/>
              <a:gd name="T67" fmla="*/ 15021 h 16125"/>
              <a:gd name="T68" fmla="*/ 13539 w 14790"/>
              <a:gd name="T69" fmla="*/ 15217 h 16125"/>
              <a:gd name="T70" fmla="*/ 13484 w 14790"/>
              <a:gd name="T71" fmla="*/ 15395 h 16125"/>
              <a:gd name="T72" fmla="*/ 13409 w 14790"/>
              <a:gd name="T73" fmla="*/ 15556 h 16125"/>
              <a:gd name="T74" fmla="*/ 13315 w 14790"/>
              <a:gd name="T75" fmla="*/ 15697 h 16125"/>
              <a:gd name="T76" fmla="*/ 13205 w 14790"/>
              <a:gd name="T77" fmla="*/ 15819 h 16125"/>
              <a:gd name="T78" fmla="*/ 13081 w 14790"/>
              <a:gd name="T79" fmla="*/ 15921 h 16125"/>
              <a:gd name="T80" fmla="*/ 12946 w 14790"/>
              <a:gd name="T81" fmla="*/ 16003 h 16125"/>
              <a:gd name="T82" fmla="*/ 12804 w 14790"/>
              <a:gd name="T83" fmla="*/ 16065 h 16125"/>
              <a:gd name="T84" fmla="*/ 12655 w 14790"/>
              <a:gd name="T85" fmla="*/ 16105 h 16125"/>
              <a:gd name="T86" fmla="*/ 12502 w 14790"/>
              <a:gd name="T87" fmla="*/ 16124 h 16125"/>
              <a:gd name="T88" fmla="*/ 12350 w 14790"/>
              <a:gd name="T89" fmla="*/ 16120 h 16125"/>
              <a:gd name="T90" fmla="*/ 12199 w 14790"/>
              <a:gd name="T91" fmla="*/ 16094 h 16125"/>
              <a:gd name="T92" fmla="*/ 12052 w 14790"/>
              <a:gd name="T93" fmla="*/ 16044 h 16125"/>
              <a:gd name="T94" fmla="*/ 11912 w 14790"/>
              <a:gd name="T95" fmla="*/ 15971 h 16125"/>
              <a:gd name="T96" fmla="*/ 11782 w 14790"/>
              <a:gd name="T97" fmla="*/ 15873 h 16125"/>
              <a:gd name="T98" fmla="*/ 11664 w 14790"/>
              <a:gd name="T99" fmla="*/ 15750 h 16125"/>
              <a:gd name="T100" fmla="*/ 13480 w 14790"/>
              <a:gd name="T101" fmla="*/ 2471 h 16125"/>
              <a:gd name="T102" fmla="*/ 12395 w 14790"/>
              <a:gd name="T103" fmla="*/ 14752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90" h="16125">
                <a:moveTo>
                  <a:pt x="7239" y="10389"/>
                </a:moveTo>
                <a:lnTo>
                  <a:pt x="708" y="8036"/>
                </a:lnTo>
                <a:lnTo>
                  <a:pt x="628" y="8004"/>
                </a:lnTo>
                <a:lnTo>
                  <a:pt x="552" y="7966"/>
                </a:lnTo>
                <a:lnTo>
                  <a:pt x="480" y="7923"/>
                </a:lnTo>
                <a:lnTo>
                  <a:pt x="414" y="7877"/>
                </a:lnTo>
                <a:lnTo>
                  <a:pt x="352" y="7826"/>
                </a:lnTo>
                <a:lnTo>
                  <a:pt x="294" y="7771"/>
                </a:lnTo>
                <a:lnTo>
                  <a:pt x="242" y="7713"/>
                </a:lnTo>
                <a:lnTo>
                  <a:pt x="193" y="7651"/>
                </a:lnTo>
                <a:lnTo>
                  <a:pt x="151" y="7587"/>
                </a:lnTo>
                <a:lnTo>
                  <a:pt x="113" y="7519"/>
                </a:lnTo>
                <a:lnTo>
                  <a:pt x="81" y="7450"/>
                </a:lnTo>
                <a:lnTo>
                  <a:pt x="54" y="7377"/>
                </a:lnTo>
                <a:lnTo>
                  <a:pt x="32" y="7304"/>
                </a:lnTo>
                <a:lnTo>
                  <a:pt x="16" y="7229"/>
                </a:lnTo>
                <a:lnTo>
                  <a:pt x="5" y="7153"/>
                </a:lnTo>
                <a:lnTo>
                  <a:pt x="0" y="7077"/>
                </a:lnTo>
                <a:lnTo>
                  <a:pt x="0" y="6999"/>
                </a:lnTo>
                <a:lnTo>
                  <a:pt x="6" y="6922"/>
                </a:lnTo>
                <a:lnTo>
                  <a:pt x="18" y="6844"/>
                </a:lnTo>
                <a:lnTo>
                  <a:pt x="36" y="6767"/>
                </a:lnTo>
                <a:lnTo>
                  <a:pt x="59" y="6691"/>
                </a:lnTo>
                <a:lnTo>
                  <a:pt x="89" y="6615"/>
                </a:lnTo>
                <a:lnTo>
                  <a:pt x="125" y="6542"/>
                </a:lnTo>
                <a:lnTo>
                  <a:pt x="167" y="6469"/>
                </a:lnTo>
                <a:lnTo>
                  <a:pt x="215" y="6399"/>
                </a:lnTo>
                <a:lnTo>
                  <a:pt x="271" y="6330"/>
                </a:lnTo>
                <a:lnTo>
                  <a:pt x="332" y="6265"/>
                </a:lnTo>
                <a:lnTo>
                  <a:pt x="400" y="6202"/>
                </a:lnTo>
                <a:lnTo>
                  <a:pt x="474" y="6143"/>
                </a:lnTo>
                <a:lnTo>
                  <a:pt x="555" y="6086"/>
                </a:lnTo>
                <a:lnTo>
                  <a:pt x="642" y="6034"/>
                </a:lnTo>
                <a:lnTo>
                  <a:pt x="738" y="5985"/>
                </a:lnTo>
                <a:lnTo>
                  <a:pt x="13174" y="132"/>
                </a:lnTo>
                <a:lnTo>
                  <a:pt x="13260" y="95"/>
                </a:lnTo>
                <a:lnTo>
                  <a:pt x="13345" y="63"/>
                </a:lnTo>
                <a:lnTo>
                  <a:pt x="13428" y="39"/>
                </a:lnTo>
                <a:lnTo>
                  <a:pt x="13511" y="20"/>
                </a:lnTo>
                <a:lnTo>
                  <a:pt x="13592" y="8"/>
                </a:lnTo>
                <a:lnTo>
                  <a:pt x="13672" y="1"/>
                </a:lnTo>
                <a:lnTo>
                  <a:pt x="13750" y="0"/>
                </a:lnTo>
                <a:lnTo>
                  <a:pt x="13826" y="5"/>
                </a:lnTo>
                <a:lnTo>
                  <a:pt x="13900" y="14"/>
                </a:lnTo>
                <a:lnTo>
                  <a:pt x="13972" y="29"/>
                </a:lnTo>
                <a:lnTo>
                  <a:pt x="14041" y="48"/>
                </a:lnTo>
                <a:lnTo>
                  <a:pt x="14110" y="73"/>
                </a:lnTo>
                <a:lnTo>
                  <a:pt x="14175" y="102"/>
                </a:lnTo>
                <a:lnTo>
                  <a:pt x="14237" y="134"/>
                </a:lnTo>
                <a:lnTo>
                  <a:pt x="14297" y="171"/>
                </a:lnTo>
                <a:lnTo>
                  <a:pt x="14354" y="213"/>
                </a:lnTo>
                <a:lnTo>
                  <a:pt x="14408" y="258"/>
                </a:lnTo>
                <a:lnTo>
                  <a:pt x="14459" y="306"/>
                </a:lnTo>
                <a:lnTo>
                  <a:pt x="14507" y="359"/>
                </a:lnTo>
                <a:lnTo>
                  <a:pt x="14553" y="414"/>
                </a:lnTo>
                <a:lnTo>
                  <a:pt x="14594" y="473"/>
                </a:lnTo>
                <a:lnTo>
                  <a:pt x="14632" y="534"/>
                </a:lnTo>
                <a:lnTo>
                  <a:pt x="14666" y="598"/>
                </a:lnTo>
                <a:lnTo>
                  <a:pt x="14696" y="664"/>
                </a:lnTo>
                <a:lnTo>
                  <a:pt x="14722" y="733"/>
                </a:lnTo>
                <a:lnTo>
                  <a:pt x="14744" y="804"/>
                </a:lnTo>
                <a:lnTo>
                  <a:pt x="14763" y="877"/>
                </a:lnTo>
                <a:lnTo>
                  <a:pt x="14776" y="952"/>
                </a:lnTo>
                <a:lnTo>
                  <a:pt x="14786" y="1028"/>
                </a:lnTo>
                <a:lnTo>
                  <a:pt x="14790" y="1107"/>
                </a:lnTo>
                <a:lnTo>
                  <a:pt x="14790" y="1185"/>
                </a:lnTo>
                <a:lnTo>
                  <a:pt x="14786" y="1266"/>
                </a:lnTo>
                <a:lnTo>
                  <a:pt x="13570" y="15021"/>
                </a:lnTo>
                <a:lnTo>
                  <a:pt x="13557" y="15121"/>
                </a:lnTo>
                <a:lnTo>
                  <a:pt x="13539" y="15217"/>
                </a:lnTo>
                <a:lnTo>
                  <a:pt x="13515" y="15309"/>
                </a:lnTo>
                <a:lnTo>
                  <a:pt x="13484" y="15395"/>
                </a:lnTo>
                <a:lnTo>
                  <a:pt x="13449" y="15478"/>
                </a:lnTo>
                <a:lnTo>
                  <a:pt x="13409" y="15556"/>
                </a:lnTo>
                <a:lnTo>
                  <a:pt x="13364" y="15628"/>
                </a:lnTo>
                <a:lnTo>
                  <a:pt x="13315" y="15697"/>
                </a:lnTo>
                <a:lnTo>
                  <a:pt x="13262" y="15760"/>
                </a:lnTo>
                <a:lnTo>
                  <a:pt x="13205" y="15819"/>
                </a:lnTo>
                <a:lnTo>
                  <a:pt x="13145" y="15873"/>
                </a:lnTo>
                <a:lnTo>
                  <a:pt x="13081" y="15921"/>
                </a:lnTo>
                <a:lnTo>
                  <a:pt x="13015" y="15965"/>
                </a:lnTo>
                <a:lnTo>
                  <a:pt x="12946" y="16003"/>
                </a:lnTo>
                <a:lnTo>
                  <a:pt x="12876" y="16037"/>
                </a:lnTo>
                <a:lnTo>
                  <a:pt x="12804" y="16065"/>
                </a:lnTo>
                <a:lnTo>
                  <a:pt x="12730" y="16088"/>
                </a:lnTo>
                <a:lnTo>
                  <a:pt x="12655" y="16105"/>
                </a:lnTo>
                <a:lnTo>
                  <a:pt x="12578" y="16117"/>
                </a:lnTo>
                <a:lnTo>
                  <a:pt x="12502" y="16124"/>
                </a:lnTo>
                <a:lnTo>
                  <a:pt x="12426" y="16125"/>
                </a:lnTo>
                <a:lnTo>
                  <a:pt x="12350" y="16120"/>
                </a:lnTo>
                <a:lnTo>
                  <a:pt x="12274" y="16110"/>
                </a:lnTo>
                <a:lnTo>
                  <a:pt x="12199" y="16094"/>
                </a:lnTo>
                <a:lnTo>
                  <a:pt x="12124" y="16072"/>
                </a:lnTo>
                <a:lnTo>
                  <a:pt x="12052" y="16044"/>
                </a:lnTo>
                <a:lnTo>
                  <a:pt x="11981" y="16010"/>
                </a:lnTo>
                <a:lnTo>
                  <a:pt x="11912" y="15971"/>
                </a:lnTo>
                <a:lnTo>
                  <a:pt x="11846" y="15924"/>
                </a:lnTo>
                <a:lnTo>
                  <a:pt x="11782" y="15873"/>
                </a:lnTo>
                <a:lnTo>
                  <a:pt x="11722" y="15815"/>
                </a:lnTo>
                <a:lnTo>
                  <a:pt x="11664" y="15750"/>
                </a:lnTo>
                <a:lnTo>
                  <a:pt x="7239" y="10389"/>
                </a:lnTo>
                <a:close/>
                <a:moveTo>
                  <a:pt x="13480" y="2471"/>
                </a:moveTo>
                <a:lnTo>
                  <a:pt x="8351" y="9853"/>
                </a:lnTo>
                <a:lnTo>
                  <a:pt x="12395" y="14752"/>
                </a:lnTo>
                <a:lnTo>
                  <a:pt x="13480" y="247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0502E9A2-E4DA-0B80-C496-CCAFDF2CF1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4255641"/>
            <a:ext cx="384632" cy="383857"/>
          </a:xfrm>
          <a:custGeom>
            <a:avLst/>
            <a:gdLst>
              <a:gd name="T0" fmla="*/ 7678 w 16401"/>
              <a:gd name="T1" fmla="*/ 16057 h 16368"/>
              <a:gd name="T2" fmla="*/ 7943 w 16401"/>
              <a:gd name="T3" fmla="*/ 16310 h 16368"/>
              <a:gd name="T4" fmla="*/ 8291 w 16401"/>
              <a:gd name="T5" fmla="*/ 16361 h 16368"/>
              <a:gd name="T6" fmla="*/ 8621 w 16401"/>
              <a:gd name="T7" fmla="*/ 16194 h 16368"/>
              <a:gd name="T8" fmla="*/ 8789 w 16401"/>
              <a:gd name="T9" fmla="*/ 15865 h 16368"/>
              <a:gd name="T10" fmla="*/ 9950 w 16401"/>
              <a:gd name="T11" fmla="*/ 14182 h 16368"/>
              <a:gd name="T12" fmla="*/ 10015 w 16401"/>
              <a:gd name="T13" fmla="*/ 14092 h 16368"/>
              <a:gd name="T14" fmla="*/ 8311 w 16401"/>
              <a:gd name="T15" fmla="*/ 11076 h 16368"/>
              <a:gd name="T16" fmla="*/ 8219 w 16401"/>
              <a:gd name="T17" fmla="*/ 11019 h 16368"/>
              <a:gd name="T18" fmla="*/ 8113 w 16401"/>
              <a:gd name="T19" fmla="*/ 11049 h 16368"/>
              <a:gd name="T20" fmla="*/ 6384 w 16401"/>
              <a:gd name="T21" fmla="*/ 14061 h 16368"/>
              <a:gd name="T22" fmla="*/ 6424 w 16401"/>
              <a:gd name="T23" fmla="*/ 14163 h 16368"/>
              <a:gd name="T24" fmla="*/ 15806 w 16401"/>
              <a:gd name="T25" fmla="*/ 8777 h 16368"/>
              <a:gd name="T26" fmla="*/ 14198 w 16401"/>
              <a:gd name="T27" fmla="*/ 9951 h 16368"/>
              <a:gd name="T28" fmla="*/ 14098 w 16401"/>
              <a:gd name="T29" fmla="*/ 9997 h 16368"/>
              <a:gd name="T30" fmla="*/ 11078 w 16401"/>
              <a:gd name="T31" fmla="*/ 8278 h 16368"/>
              <a:gd name="T32" fmla="*/ 11040 w 16401"/>
              <a:gd name="T33" fmla="*/ 8175 h 16368"/>
              <a:gd name="T34" fmla="*/ 11091 w 16401"/>
              <a:gd name="T35" fmla="*/ 8079 h 16368"/>
              <a:gd name="T36" fmla="*/ 14112 w 16401"/>
              <a:gd name="T37" fmla="*/ 6372 h 16368"/>
              <a:gd name="T38" fmla="*/ 14205 w 16401"/>
              <a:gd name="T39" fmla="*/ 6431 h 16368"/>
              <a:gd name="T40" fmla="*/ 15867 w 16401"/>
              <a:gd name="T41" fmla="*/ 7594 h 16368"/>
              <a:gd name="T42" fmla="*/ 16205 w 16401"/>
              <a:gd name="T43" fmla="*/ 7745 h 16368"/>
              <a:gd name="T44" fmla="*/ 16389 w 16401"/>
              <a:gd name="T45" fmla="*/ 8064 h 16368"/>
              <a:gd name="T46" fmla="*/ 16354 w 16401"/>
              <a:gd name="T47" fmla="*/ 8414 h 16368"/>
              <a:gd name="T48" fmla="*/ 16114 w 16401"/>
              <a:gd name="T49" fmla="*/ 8691 h 16368"/>
              <a:gd name="T50" fmla="*/ 2171 w 16401"/>
              <a:gd name="T51" fmla="*/ 8777 h 16368"/>
              <a:gd name="T52" fmla="*/ 262 w 16401"/>
              <a:gd name="T53" fmla="*/ 8676 h 16368"/>
              <a:gd name="T54" fmla="*/ 36 w 16401"/>
              <a:gd name="T55" fmla="*/ 8388 h 16368"/>
              <a:gd name="T56" fmla="*/ 18 w 16401"/>
              <a:gd name="T57" fmla="*/ 8036 h 16368"/>
              <a:gd name="T58" fmla="*/ 217 w 16401"/>
              <a:gd name="T59" fmla="*/ 7727 h 16368"/>
              <a:gd name="T60" fmla="*/ 564 w 16401"/>
              <a:gd name="T61" fmla="*/ 7591 h 16368"/>
              <a:gd name="T62" fmla="*/ 2200 w 16401"/>
              <a:gd name="T63" fmla="*/ 6423 h 16368"/>
              <a:gd name="T64" fmla="*/ 2298 w 16401"/>
              <a:gd name="T65" fmla="*/ 6371 h 16368"/>
              <a:gd name="T66" fmla="*/ 5317 w 16401"/>
              <a:gd name="T67" fmla="*/ 8085 h 16368"/>
              <a:gd name="T68" fmla="*/ 5362 w 16401"/>
              <a:gd name="T69" fmla="*/ 8184 h 16368"/>
              <a:gd name="T70" fmla="*/ 5317 w 16401"/>
              <a:gd name="T71" fmla="*/ 8283 h 16368"/>
              <a:gd name="T72" fmla="*/ 2295 w 16401"/>
              <a:gd name="T73" fmla="*/ 9997 h 16368"/>
              <a:gd name="T74" fmla="*/ 2198 w 16401"/>
              <a:gd name="T75" fmla="*/ 9945 h 16368"/>
              <a:gd name="T76" fmla="*/ 7606 w 16401"/>
              <a:gd name="T77" fmla="*/ 593 h 16368"/>
              <a:gd name="T78" fmla="*/ 7724 w 16401"/>
              <a:gd name="T79" fmla="*/ 239 h 16368"/>
              <a:gd name="T80" fmla="*/ 8024 w 16401"/>
              <a:gd name="T81" fmla="*/ 27 h 16368"/>
              <a:gd name="T82" fmla="*/ 8377 w 16401"/>
              <a:gd name="T83" fmla="*/ 27 h 16368"/>
              <a:gd name="T84" fmla="*/ 8677 w 16401"/>
              <a:gd name="T85" fmla="*/ 239 h 16368"/>
              <a:gd name="T86" fmla="*/ 8795 w 16401"/>
              <a:gd name="T87" fmla="*/ 593 h 16368"/>
              <a:gd name="T88" fmla="*/ 9972 w 16401"/>
              <a:gd name="T89" fmla="*/ 2201 h 16368"/>
              <a:gd name="T90" fmla="*/ 10017 w 16401"/>
              <a:gd name="T91" fmla="*/ 2302 h 16368"/>
              <a:gd name="T92" fmla="*/ 8295 w 16401"/>
              <a:gd name="T93" fmla="*/ 5312 h 16368"/>
              <a:gd name="T94" fmla="*/ 8191 w 16401"/>
              <a:gd name="T95" fmla="*/ 5350 h 16368"/>
              <a:gd name="T96" fmla="*/ 8095 w 16401"/>
              <a:gd name="T97" fmla="*/ 5299 h 16368"/>
              <a:gd name="T98" fmla="*/ 6385 w 16401"/>
              <a:gd name="T99" fmla="*/ 2282 h 16368"/>
              <a:gd name="T100" fmla="*/ 6444 w 16401"/>
              <a:gd name="T101" fmla="*/ 2188 h 16368"/>
              <a:gd name="T102" fmla="*/ 8582 w 16401"/>
              <a:gd name="T103" fmla="*/ 5714 h 16368"/>
              <a:gd name="T104" fmla="*/ 9971 w 16401"/>
              <a:gd name="T105" fmla="*/ 6417 h 16368"/>
              <a:gd name="T106" fmla="*/ 10675 w 16401"/>
              <a:gd name="T107" fmla="*/ 7803 h 16368"/>
              <a:gd name="T108" fmla="*/ 10402 w 16401"/>
              <a:gd name="T109" fmla="*/ 9375 h 16368"/>
              <a:gd name="T110" fmla="*/ 9286 w 16401"/>
              <a:gd name="T111" fmla="*/ 10437 h 16368"/>
              <a:gd name="T112" fmla="*/ 7696 w 16401"/>
              <a:gd name="T113" fmla="*/ 10632 h 16368"/>
              <a:gd name="T114" fmla="*/ 6347 w 16401"/>
              <a:gd name="T115" fmla="*/ 9864 h 16368"/>
              <a:gd name="T116" fmla="*/ 5710 w 16401"/>
              <a:gd name="T117" fmla="*/ 8440 h 16368"/>
              <a:gd name="T118" fmla="*/ 6059 w 16401"/>
              <a:gd name="T119" fmla="*/ 6888 h 16368"/>
              <a:gd name="T120" fmla="*/ 7226 w 16401"/>
              <a:gd name="T121" fmla="*/ 5881 h 16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01" h="16368">
                <a:moveTo>
                  <a:pt x="6517" y="14201"/>
                </a:moveTo>
                <a:lnTo>
                  <a:pt x="7606" y="14201"/>
                </a:lnTo>
                <a:lnTo>
                  <a:pt x="7606" y="15775"/>
                </a:lnTo>
                <a:lnTo>
                  <a:pt x="7607" y="15805"/>
                </a:lnTo>
                <a:lnTo>
                  <a:pt x="7609" y="15835"/>
                </a:lnTo>
                <a:lnTo>
                  <a:pt x="7612" y="15865"/>
                </a:lnTo>
                <a:lnTo>
                  <a:pt x="7618" y="15893"/>
                </a:lnTo>
                <a:lnTo>
                  <a:pt x="7624" y="15922"/>
                </a:lnTo>
                <a:lnTo>
                  <a:pt x="7633" y="15951"/>
                </a:lnTo>
                <a:lnTo>
                  <a:pt x="7642" y="15978"/>
                </a:lnTo>
                <a:lnTo>
                  <a:pt x="7653" y="16005"/>
                </a:lnTo>
                <a:lnTo>
                  <a:pt x="7664" y="16031"/>
                </a:lnTo>
                <a:lnTo>
                  <a:pt x="7678" y="16057"/>
                </a:lnTo>
                <a:lnTo>
                  <a:pt x="7692" y="16082"/>
                </a:lnTo>
                <a:lnTo>
                  <a:pt x="7707" y="16106"/>
                </a:lnTo>
                <a:lnTo>
                  <a:pt x="7724" y="16129"/>
                </a:lnTo>
                <a:lnTo>
                  <a:pt x="7742" y="16151"/>
                </a:lnTo>
                <a:lnTo>
                  <a:pt x="7761" y="16173"/>
                </a:lnTo>
                <a:lnTo>
                  <a:pt x="7780" y="16194"/>
                </a:lnTo>
                <a:lnTo>
                  <a:pt x="7801" y="16214"/>
                </a:lnTo>
                <a:lnTo>
                  <a:pt x="7822" y="16232"/>
                </a:lnTo>
                <a:lnTo>
                  <a:pt x="7845" y="16249"/>
                </a:lnTo>
                <a:lnTo>
                  <a:pt x="7868" y="16267"/>
                </a:lnTo>
                <a:lnTo>
                  <a:pt x="7893" y="16282"/>
                </a:lnTo>
                <a:lnTo>
                  <a:pt x="7918" y="16296"/>
                </a:lnTo>
                <a:lnTo>
                  <a:pt x="7943" y="16310"/>
                </a:lnTo>
                <a:lnTo>
                  <a:pt x="7970" y="16321"/>
                </a:lnTo>
                <a:lnTo>
                  <a:pt x="7997" y="16332"/>
                </a:lnTo>
                <a:lnTo>
                  <a:pt x="8024" y="16341"/>
                </a:lnTo>
                <a:lnTo>
                  <a:pt x="8052" y="16350"/>
                </a:lnTo>
                <a:lnTo>
                  <a:pt x="8081" y="16356"/>
                </a:lnTo>
                <a:lnTo>
                  <a:pt x="8110" y="16361"/>
                </a:lnTo>
                <a:lnTo>
                  <a:pt x="8140" y="16365"/>
                </a:lnTo>
                <a:lnTo>
                  <a:pt x="8170" y="16367"/>
                </a:lnTo>
                <a:lnTo>
                  <a:pt x="8201" y="16368"/>
                </a:lnTo>
                <a:lnTo>
                  <a:pt x="8201" y="16368"/>
                </a:lnTo>
                <a:lnTo>
                  <a:pt x="8231" y="16367"/>
                </a:lnTo>
                <a:lnTo>
                  <a:pt x="8261" y="16365"/>
                </a:lnTo>
                <a:lnTo>
                  <a:pt x="8291" y="16361"/>
                </a:lnTo>
                <a:lnTo>
                  <a:pt x="8320" y="16356"/>
                </a:lnTo>
                <a:lnTo>
                  <a:pt x="8349" y="16350"/>
                </a:lnTo>
                <a:lnTo>
                  <a:pt x="8377" y="16341"/>
                </a:lnTo>
                <a:lnTo>
                  <a:pt x="8404" y="16332"/>
                </a:lnTo>
                <a:lnTo>
                  <a:pt x="8431" y="16321"/>
                </a:lnTo>
                <a:lnTo>
                  <a:pt x="8458" y="16310"/>
                </a:lnTo>
                <a:lnTo>
                  <a:pt x="8483" y="16296"/>
                </a:lnTo>
                <a:lnTo>
                  <a:pt x="8508" y="16282"/>
                </a:lnTo>
                <a:lnTo>
                  <a:pt x="8533" y="16267"/>
                </a:lnTo>
                <a:lnTo>
                  <a:pt x="8556" y="16249"/>
                </a:lnTo>
                <a:lnTo>
                  <a:pt x="8579" y="16232"/>
                </a:lnTo>
                <a:lnTo>
                  <a:pt x="8600" y="16214"/>
                </a:lnTo>
                <a:lnTo>
                  <a:pt x="8621" y="16194"/>
                </a:lnTo>
                <a:lnTo>
                  <a:pt x="8640" y="16173"/>
                </a:lnTo>
                <a:lnTo>
                  <a:pt x="8659" y="16151"/>
                </a:lnTo>
                <a:lnTo>
                  <a:pt x="8677" y="16129"/>
                </a:lnTo>
                <a:lnTo>
                  <a:pt x="8694" y="16106"/>
                </a:lnTo>
                <a:lnTo>
                  <a:pt x="8709" y="16082"/>
                </a:lnTo>
                <a:lnTo>
                  <a:pt x="8723" y="16057"/>
                </a:lnTo>
                <a:lnTo>
                  <a:pt x="8737" y="16031"/>
                </a:lnTo>
                <a:lnTo>
                  <a:pt x="8749" y="16005"/>
                </a:lnTo>
                <a:lnTo>
                  <a:pt x="8759" y="15978"/>
                </a:lnTo>
                <a:lnTo>
                  <a:pt x="8768" y="15951"/>
                </a:lnTo>
                <a:lnTo>
                  <a:pt x="8777" y="15922"/>
                </a:lnTo>
                <a:lnTo>
                  <a:pt x="8783" y="15893"/>
                </a:lnTo>
                <a:lnTo>
                  <a:pt x="8789" y="15865"/>
                </a:lnTo>
                <a:lnTo>
                  <a:pt x="8792" y="15835"/>
                </a:lnTo>
                <a:lnTo>
                  <a:pt x="8795" y="15805"/>
                </a:lnTo>
                <a:lnTo>
                  <a:pt x="8795" y="15775"/>
                </a:lnTo>
                <a:lnTo>
                  <a:pt x="8795" y="14200"/>
                </a:lnTo>
                <a:lnTo>
                  <a:pt x="9884" y="14199"/>
                </a:lnTo>
                <a:lnTo>
                  <a:pt x="9893" y="14198"/>
                </a:lnTo>
                <a:lnTo>
                  <a:pt x="9902" y="14198"/>
                </a:lnTo>
                <a:lnTo>
                  <a:pt x="9910" y="14196"/>
                </a:lnTo>
                <a:lnTo>
                  <a:pt x="9920" y="14194"/>
                </a:lnTo>
                <a:lnTo>
                  <a:pt x="9928" y="14192"/>
                </a:lnTo>
                <a:lnTo>
                  <a:pt x="9935" y="14189"/>
                </a:lnTo>
                <a:lnTo>
                  <a:pt x="9943" y="14186"/>
                </a:lnTo>
                <a:lnTo>
                  <a:pt x="9950" y="14182"/>
                </a:lnTo>
                <a:lnTo>
                  <a:pt x="9957" y="14177"/>
                </a:lnTo>
                <a:lnTo>
                  <a:pt x="9965" y="14173"/>
                </a:lnTo>
                <a:lnTo>
                  <a:pt x="9972" y="14167"/>
                </a:lnTo>
                <a:lnTo>
                  <a:pt x="9978" y="14160"/>
                </a:lnTo>
                <a:lnTo>
                  <a:pt x="9983" y="14154"/>
                </a:lnTo>
                <a:lnTo>
                  <a:pt x="9989" y="14148"/>
                </a:lnTo>
                <a:lnTo>
                  <a:pt x="9994" y="14140"/>
                </a:lnTo>
                <a:lnTo>
                  <a:pt x="9999" y="14133"/>
                </a:lnTo>
                <a:lnTo>
                  <a:pt x="10004" y="14125"/>
                </a:lnTo>
                <a:lnTo>
                  <a:pt x="10007" y="14116"/>
                </a:lnTo>
                <a:lnTo>
                  <a:pt x="10010" y="14108"/>
                </a:lnTo>
                <a:lnTo>
                  <a:pt x="10013" y="14100"/>
                </a:lnTo>
                <a:lnTo>
                  <a:pt x="10015" y="14092"/>
                </a:lnTo>
                <a:lnTo>
                  <a:pt x="10016" y="14084"/>
                </a:lnTo>
                <a:lnTo>
                  <a:pt x="10017" y="14074"/>
                </a:lnTo>
                <a:lnTo>
                  <a:pt x="10017" y="14066"/>
                </a:lnTo>
                <a:lnTo>
                  <a:pt x="10017" y="14058"/>
                </a:lnTo>
                <a:lnTo>
                  <a:pt x="10016" y="14050"/>
                </a:lnTo>
                <a:lnTo>
                  <a:pt x="10015" y="14041"/>
                </a:lnTo>
                <a:lnTo>
                  <a:pt x="10013" y="14032"/>
                </a:lnTo>
                <a:lnTo>
                  <a:pt x="10010" y="14024"/>
                </a:lnTo>
                <a:lnTo>
                  <a:pt x="10007" y="14016"/>
                </a:lnTo>
                <a:lnTo>
                  <a:pt x="10004" y="14008"/>
                </a:lnTo>
                <a:lnTo>
                  <a:pt x="9999" y="14000"/>
                </a:lnTo>
                <a:lnTo>
                  <a:pt x="8315" y="11083"/>
                </a:lnTo>
                <a:lnTo>
                  <a:pt x="8311" y="11076"/>
                </a:lnTo>
                <a:lnTo>
                  <a:pt x="8306" y="11069"/>
                </a:lnTo>
                <a:lnTo>
                  <a:pt x="8300" y="11062"/>
                </a:lnTo>
                <a:lnTo>
                  <a:pt x="8295" y="11056"/>
                </a:lnTo>
                <a:lnTo>
                  <a:pt x="8288" y="11049"/>
                </a:lnTo>
                <a:lnTo>
                  <a:pt x="8281" y="11044"/>
                </a:lnTo>
                <a:lnTo>
                  <a:pt x="8274" y="11039"/>
                </a:lnTo>
                <a:lnTo>
                  <a:pt x="8267" y="11034"/>
                </a:lnTo>
                <a:lnTo>
                  <a:pt x="8260" y="11031"/>
                </a:lnTo>
                <a:lnTo>
                  <a:pt x="8252" y="11027"/>
                </a:lnTo>
                <a:lnTo>
                  <a:pt x="8244" y="11024"/>
                </a:lnTo>
                <a:lnTo>
                  <a:pt x="8235" y="11022"/>
                </a:lnTo>
                <a:lnTo>
                  <a:pt x="8227" y="11020"/>
                </a:lnTo>
                <a:lnTo>
                  <a:pt x="8219" y="11019"/>
                </a:lnTo>
                <a:lnTo>
                  <a:pt x="8210" y="11018"/>
                </a:lnTo>
                <a:lnTo>
                  <a:pt x="8201" y="11017"/>
                </a:lnTo>
                <a:lnTo>
                  <a:pt x="8191" y="11018"/>
                </a:lnTo>
                <a:lnTo>
                  <a:pt x="8182" y="11019"/>
                </a:lnTo>
                <a:lnTo>
                  <a:pt x="8174" y="11020"/>
                </a:lnTo>
                <a:lnTo>
                  <a:pt x="8166" y="11022"/>
                </a:lnTo>
                <a:lnTo>
                  <a:pt x="8157" y="11024"/>
                </a:lnTo>
                <a:lnTo>
                  <a:pt x="8149" y="11027"/>
                </a:lnTo>
                <a:lnTo>
                  <a:pt x="8141" y="11031"/>
                </a:lnTo>
                <a:lnTo>
                  <a:pt x="8134" y="11034"/>
                </a:lnTo>
                <a:lnTo>
                  <a:pt x="8127" y="11039"/>
                </a:lnTo>
                <a:lnTo>
                  <a:pt x="8120" y="11044"/>
                </a:lnTo>
                <a:lnTo>
                  <a:pt x="8113" y="11049"/>
                </a:lnTo>
                <a:lnTo>
                  <a:pt x="8106" y="11056"/>
                </a:lnTo>
                <a:lnTo>
                  <a:pt x="8101" y="11062"/>
                </a:lnTo>
                <a:lnTo>
                  <a:pt x="8095" y="11069"/>
                </a:lnTo>
                <a:lnTo>
                  <a:pt x="8090" y="11076"/>
                </a:lnTo>
                <a:lnTo>
                  <a:pt x="8086" y="11083"/>
                </a:lnTo>
                <a:lnTo>
                  <a:pt x="6402" y="14003"/>
                </a:lnTo>
                <a:lnTo>
                  <a:pt x="6397" y="14011"/>
                </a:lnTo>
                <a:lnTo>
                  <a:pt x="6394" y="14019"/>
                </a:lnTo>
                <a:lnTo>
                  <a:pt x="6391" y="14027"/>
                </a:lnTo>
                <a:lnTo>
                  <a:pt x="6388" y="14036"/>
                </a:lnTo>
                <a:lnTo>
                  <a:pt x="6386" y="14044"/>
                </a:lnTo>
                <a:lnTo>
                  <a:pt x="6385" y="14052"/>
                </a:lnTo>
                <a:lnTo>
                  <a:pt x="6384" y="14061"/>
                </a:lnTo>
                <a:lnTo>
                  <a:pt x="6384" y="14069"/>
                </a:lnTo>
                <a:lnTo>
                  <a:pt x="6384" y="14078"/>
                </a:lnTo>
                <a:lnTo>
                  <a:pt x="6385" y="14086"/>
                </a:lnTo>
                <a:lnTo>
                  <a:pt x="6386" y="14095"/>
                </a:lnTo>
                <a:lnTo>
                  <a:pt x="6388" y="14103"/>
                </a:lnTo>
                <a:lnTo>
                  <a:pt x="6391" y="14111"/>
                </a:lnTo>
                <a:lnTo>
                  <a:pt x="6394" y="14119"/>
                </a:lnTo>
                <a:lnTo>
                  <a:pt x="6397" y="14128"/>
                </a:lnTo>
                <a:lnTo>
                  <a:pt x="6403" y="14136"/>
                </a:lnTo>
                <a:lnTo>
                  <a:pt x="6407" y="14143"/>
                </a:lnTo>
                <a:lnTo>
                  <a:pt x="6412" y="14150"/>
                </a:lnTo>
                <a:lnTo>
                  <a:pt x="6418" y="14157"/>
                </a:lnTo>
                <a:lnTo>
                  <a:pt x="6424" y="14163"/>
                </a:lnTo>
                <a:lnTo>
                  <a:pt x="6430" y="14170"/>
                </a:lnTo>
                <a:lnTo>
                  <a:pt x="6436" y="14175"/>
                </a:lnTo>
                <a:lnTo>
                  <a:pt x="6444" y="14180"/>
                </a:lnTo>
                <a:lnTo>
                  <a:pt x="6451" y="14184"/>
                </a:lnTo>
                <a:lnTo>
                  <a:pt x="6458" y="14188"/>
                </a:lnTo>
                <a:lnTo>
                  <a:pt x="6466" y="14192"/>
                </a:lnTo>
                <a:lnTo>
                  <a:pt x="6474" y="14195"/>
                </a:lnTo>
                <a:lnTo>
                  <a:pt x="6482" y="14197"/>
                </a:lnTo>
                <a:lnTo>
                  <a:pt x="6491" y="14199"/>
                </a:lnTo>
                <a:lnTo>
                  <a:pt x="6499" y="14200"/>
                </a:lnTo>
                <a:lnTo>
                  <a:pt x="6508" y="14201"/>
                </a:lnTo>
                <a:lnTo>
                  <a:pt x="6517" y="14201"/>
                </a:lnTo>
                <a:close/>
                <a:moveTo>
                  <a:pt x="15806" y="8777"/>
                </a:moveTo>
                <a:lnTo>
                  <a:pt x="14230" y="8777"/>
                </a:lnTo>
                <a:lnTo>
                  <a:pt x="14230" y="9864"/>
                </a:lnTo>
                <a:lnTo>
                  <a:pt x="14230" y="9873"/>
                </a:lnTo>
                <a:lnTo>
                  <a:pt x="14229" y="9882"/>
                </a:lnTo>
                <a:lnTo>
                  <a:pt x="14228" y="9890"/>
                </a:lnTo>
                <a:lnTo>
                  <a:pt x="14226" y="9899"/>
                </a:lnTo>
                <a:lnTo>
                  <a:pt x="14224" y="9907"/>
                </a:lnTo>
                <a:lnTo>
                  <a:pt x="14221" y="9915"/>
                </a:lnTo>
                <a:lnTo>
                  <a:pt x="14217" y="9923"/>
                </a:lnTo>
                <a:lnTo>
                  <a:pt x="14214" y="9930"/>
                </a:lnTo>
                <a:lnTo>
                  <a:pt x="14208" y="9937"/>
                </a:lnTo>
                <a:lnTo>
                  <a:pt x="14203" y="9945"/>
                </a:lnTo>
                <a:lnTo>
                  <a:pt x="14198" y="9951"/>
                </a:lnTo>
                <a:lnTo>
                  <a:pt x="14192" y="9957"/>
                </a:lnTo>
                <a:lnTo>
                  <a:pt x="14186" y="9963"/>
                </a:lnTo>
                <a:lnTo>
                  <a:pt x="14179" y="9969"/>
                </a:lnTo>
                <a:lnTo>
                  <a:pt x="14171" y="9974"/>
                </a:lnTo>
                <a:lnTo>
                  <a:pt x="14164" y="9978"/>
                </a:lnTo>
                <a:lnTo>
                  <a:pt x="14156" y="9983"/>
                </a:lnTo>
                <a:lnTo>
                  <a:pt x="14148" y="9987"/>
                </a:lnTo>
                <a:lnTo>
                  <a:pt x="14140" y="9990"/>
                </a:lnTo>
                <a:lnTo>
                  <a:pt x="14132" y="9993"/>
                </a:lnTo>
                <a:lnTo>
                  <a:pt x="14123" y="9995"/>
                </a:lnTo>
                <a:lnTo>
                  <a:pt x="14114" y="9996"/>
                </a:lnTo>
                <a:lnTo>
                  <a:pt x="14106" y="9997"/>
                </a:lnTo>
                <a:lnTo>
                  <a:pt x="14098" y="9997"/>
                </a:lnTo>
                <a:lnTo>
                  <a:pt x="14089" y="9997"/>
                </a:lnTo>
                <a:lnTo>
                  <a:pt x="14080" y="9996"/>
                </a:lnTo>
                <a:lnTo>
                  <a:pt x="14072" y="9995"/>
                </a:lnTo>
                <a:lnTo>
                  <a:pt x="14064" y="9993"/>
                </a:lnTo>
                <a:lnTo>
                  <a:pt x="14056" y="9990"/>
                </a:lnTo>
                <a:lnTo>
                  <a:pt x="14047" y="9987"/>
                </a:lnTo>
                <a:lnTo>
                  <a:pt x="14039" y="9983"/>
                </a:lnTo>
                <a:lnTo>
                  <a:pt x="14031" y="9979"/>
                </a:lnTo>
                <a:lnTo>
                  <a:pt x="11107" y="8299"/>
                </a:lnTo>
                <a:lnTo>
                  <a:pt x="11098" y="8294"/>
                </a:lnTo>
                <a:lnTo>
                  <a:pt x="11091" y="8289"/>
                </a:lnTo>
                <a:lnTo>
                  <a:pt x="11084" y="8283"/>
                </a:lnTo>
                <a:lnTo>
                  <a:pt x="11078" y="8278"/>
                </a:lnTo>
                <a:lnTo>
                  <a:pt x="11072" y="8271"/>
                </a:lnTo>
                <a:lnTo>
                  <a:pt x="11067" y="8265"/>
                </a:lnTo>
                <a:lnTo>
                  <a:pt x="11061" y="8258"/>
                </a:lnTo>
                <a:lnTo>
                  <a:pt x="11057" y="8250"/>
                </a:lnTo>
                <a:lnTo>
                  <a:pt x="11053" y="8243"/>
                </a:lnTo>
                <a:lnTo>
                  <a:pt x="11049" y="8235"/>
                </a:lnTo>
                <a:lnTo>
                  <a:pt x="11046" y="8227"/>
                </a:lnTo>
                <a:lnTo>
                  <a:pt x="11044" y="8219"/>
                </a:lnTo>
                <a:lnTo>
                  <a:pt x="11042" y="8211"/>
                </a:lnTo>
                <a:lnTo>
                  <a:pt x="11041" y="8202"/>
                </a:lnTo>
                <a:lnTo>
                  <a:pt x="11040" y="8193"/>
                </a:lnTo>
                <a:lnTo>
                  <a:pt x="11040" y="8184"/>
                </a:lnTo>
                <a:lnTo>
                  <a:pt x="11040" y="8175"/>
                </a:lnTo>
                <a:lnTo>
                  <a:pt x="11041" y="8166"/>
                </a:lnTo>
                <a:lnTo>
                  <a:pt x="11042" y="8157"/>
                </a:lnTo>
                <a:lnTo>
                  <a:pt x="11044" y="8149"/>
                </a:lnTo>
                <a:lnTo>
                  <a:pt x="11046" y="8141"/>
                </a:lnTo>
                <a:lnTo>
                  <a:pt x="11049" y="8133"/>
                </a:lnTo>
                <a:lnTo>
                  <a:pt x="11053" y="8125"/>
                </a:lnTo>
                <a:lnTo>
                  <a:pt x="11056" y="8118"/>
                </a:lnTo>
                <a:lnTo>
                  <a:pt x="11061" y="8110"/>
                </a:lnTo>
                <a:lnTo>
                  <a:pt x="11067" y="8103"/>
                </a:lnTo>
                <a:lnTo>
                  <a:pt x="11072" y="8097"/>
                </a:lnTo>
                <a:lnTo>
                  <a:pt x="11078" y="8090"/>
                </a:lnTo>
                <a:lnTo>
                  <a:pt x="11084" y="8085"/>
                </a:lnTo>
                <a:lnTo>
                  <a:pt x="11091" y="8079"/>
                </a:lnTo>
                <a:lnTo>
                  <a:pt x="11098" y="8074"/>
                </a:lnTo>
                <a:lnTo>
                  <a:pt x="11106" y="8069"/>
                </a:lnTo>
                <a:lnTo>
                  <a:pt x="14028" y="6389"/>
                </a:lnTo>
                <a:lnTo>
                  <a:pt x="14036" y="6385"/>
                </a:lnTo>
                <a:lnTo>
                  <a:pt x="14044" y="6381"/>
                </a:lnTo>
                <a:lnTo>
                  <a:pt x="14053" y="6378"/>
                </a:lnTo>
                <a:lnTo>
                  <a:pt x="14061" y="6375"/>
                </a:lnTo>
                <a:lnTo>
                  <a:pt x="14069" y="6373"/>
                </a:lnTo>
                <a:lnTo>
                  <a:pt x="14078" y="6372"/>
                </a:lnTo>
                <a:lnTo>
                  <a:pt x="14086" y="6371"/>
                </a:lnTo>
                <a:lnTo>
                  <a:pt x="14095" y="6371"/>
                </a:lnTo>
                <a:lnTo>
                  <a:pt x="14103" y="6371"/>
                </a:lnTo>
                <a:lnTo>
                  <a:pt x="14112" y="6372"/>
                </a:lnTo>
                <a:lnTo>
                  <a:pt x="14120" y="6373"/>
                </a:lnTo>
                <a:lnTo>
                  <a:pt x="14128" y="6375"/>
                </a:lnTo>
                <a:lnTo>
                  <a:pt x="14137" y="6378"/>
                </a:lnTo>
                <a:lnTo>
                  <a:pt x="14145" y="6381"/>
                </a:lnTo>
                <a:lnTo>
                  <a:pt x="14153" y="6385"/>
                </a:lnTo>
                <a:lnTo>
                  <a:pt x="14161" y="6389"/>
                </a:lnTo>
                <a:lnTo>
                  <a:pt x="14168" y="6394"/>
                </a:lnTo>
                <a:lnTo>
                  <a:pt x="14177" y="6399"/>
                </a:lnTo>
                <a:lnTo>
                  <a:pt x="14183" y="6405"/>
                </a:lnTo>
                <a:lnTo>
                  <a:pt x="14190" y="6410"/>
                </a:lnTo>
                <a:lnTo>
                  <a:pt x="14195" y="6416"/>
                </a:lnTo>
                <a:lnTo>
                  <a:pt x="14201" y="6423"/>
                </a:lnTo>
                <a:lnTo>
                  <a:pt x="14205" y="6431"/>
                </a:lnTo>
                <a:lnTo>
                  <a:pt x="14210" y="6438"/>
                </a:lnTo>
                <a:lnTo>
                  <a:pt x="14215" y="6445"/>
                </a:lnTo>
                <a:lnTo>
                  <a:pt x="14218" y="6453"/>
                </a:lnTo>
                <a:lnTo>
                  <a:pt x="14221" y="6460"/>
                </a:lnTo>
                <a:lnTo>
                  <a:pt x="14223" y="6468"/>
                </a:lnTo>
                <a:lnTo>
                  <a:pt x="14225" y="6478"/>
                </a:lnTo>
                <a:lnTo>
                  <a:pt x="14227" y="6486"/>
                </a:lnTo>
                <a:lnTo>
                  <a:pt x="14228" y="6495"/>
                </a:lnTo>
                <a:lnTo>
                  <a:pt x="14228" y="6504"/>
                </a:lnTo>
                <a:lnTo>
                  <a:pt x="14229" y="7591"/>
                </a:lnTo>
                <a:lnTo>
                  <a:pt x="15806" y="7591"/>
                </a:lnTo>
                <a:lnTo>
                  <a:pt x="15837" y="7591"/>
                </a:lnTo>
                <a:lnTo>
                  <a:pt x="15867" y="7594"/>
                </a:lnTo>
                <a:lnTo>
                  <a:pt x="15897" y="7597"/>
                </a:lnTo>
                <a:lnTo>
                  <a:pt x="15925" y="7603"/>
                </a:lnTo>
                <a:lnTo>
                  <a:pt x="15954" y="7609"/>
                </a:lnTo>
                <a:lnTo>
                  <a:pt x="15983" y="7617"/>
                </a:lnTo>
                <a:lnTo>
                  <a:pt x="16010" y="7626"/>
                </a:lnTo>
                <a:lnTo>
                  <a:pt x="16037" y="7637"/>
                </a:lnTo>
                <a:lnTo>
                  <a:pt x="16064" y="7649"/>
                </a:lnTo>
                <a:lnTo>
                  <a:pt x="16089" y="7662"/>
                </a:lnTo>
                <a:lnTo>
                  <a:pt x="16114" y="7677"/>
                </a:lnTo>
                <a:lnTo>
                  <a:pt x="16139" y="7692"/>
                </a:lnTo>
                <a:lnTo>
                  <a:pt x="16161" y="7708"/>
                </a:lnTo>
                <a:lnTo>
                  <a:pt x="16184" y="7727"/>
                </a:lnTo>
                <a:lnTo>
                  <a:pt x="16205" y="7745"/>
                </a:lnTo>
                <a:lnTo>
                  <a:pt x="16227" y="7765"/>
                </a:lnTo>
                <a:lnTo>
                  <a:pt x="16246" y="7785"/>
                </a:lnTo>
                <a:lnTo>
                  <a:pt x="16265" y="7807"/>
                </a:lnTo>
                <a:lnTo>
                  <a:pt x="16282" y="7829"/>
                </a:lnTo>
                <a:lnTo>
                  <a:pt x="16300" y="7853"/>
                </a:lnTo>
                <a:lnTo>
                  <a:pt x="16315" y="7877"/>
                </a:lnTo>
                <a:lnTo>
                  <a:pt x="16329" y="7902"/>
                </a:lnTo>
                <a:lnTo>
                  <a:pt x="16343" y="7927"/>
                </a:lnTo>
                <a:lnTo>
                  <a:pt x="16354" y="7954"/>
                </a:lnTo>
                <a:lnTo>
                  <a:pt x="16365" y="7980"/>
                </a:lnTo>
                <a:lnTo>
                  <a:pt x="16374" y="8008"/>
                </a:lnTo>
                <a:lnTo>
                  <a:pt x="16383" y="8036"/>
                </a:lnTo>
                <a:lnTo>
                  <a:pt x="16389" y="8064"/>
                </a:lnTo>
                <a:lnTo>
                  <a:pt x="16394" y="8094"/>
                </a:lnTo>
                <a:lnTo>
                  <a:pt x="16398" y="8124"/>
                </a:lnTo>
                <a:lnTo>
                  <a:pt x="16400" y="8153"/>
                </a:lnTo>
                <a:lnTo>
                  <a:pt x="16401" y="8184"/>
                </a:lnTo>
                <a:lnTo>
                  <a:pt x="16401" y="8184"/>
                </a:lnTo>
                <a:lnTo>
                  <a:pt x="16400" y="8215"/>
                </a:lnTo>
                <a:lnTo>
                  <a:pt x="16398" y="8244"/>
                </a:lnTo>
                <a:lnTo>
                  <a:pt x="16394" y="8274"/>
                </a:lnTo>
                <a:lnTo>
                  <a:pt x="16389" y="8304"/>
                </a:lnTo>
                <a:lnTo>
                  <a:pt x="16383" y="8332"/>
                </a:lnTo>
                <a:lnTo>
                  <a:pt x="16374" y="8360"/>
                </a:lnTo>
                <a:lnTo>
                  <a:pt x="16365" y="8388"/>
                </a:lnTo>
                <a:lnTo>
                  <a:pt x="16354" y="8414"/>
                </a:lnTo>
                <a:lnTo>
                  <a:pt x="16343" y="8441"/>
                </a:lnTo>
                <a:lnTo>
                  <a:pt x="16329" y="8466"/>
                </a:lnTo>
                <a:lnTo>
                  <a:pt x="16315" y="8491"/>
                </a:lnTo>
                <a:lnTo>
                  <a:pt x="16300" y="8515"/>
                </a:lnTo>
                <a:lnTo>
                  <a:pt x="16282" y="8539"/>
                </a:lnTo>
                <a:lnTo>
                  <a:pt x="16265" y="8561"/>
                </a:lnTo>
                <a:lnTo>
                  <a:pt x="16246" y="8583"/>
                </a:lnTo>
                <a:lnTo>
                  <a:pt x="16227" y="8603"/>
                </a:lnTo>
                <a:lnTo>
                  <a:pt x="16205" y="8623"/>
                </a:lnTo>
                <a:lnTo>
                  <a:pt x="16184" y="8641"/>
                </a:lnTo>
                <a:lnTo>
                  <a:pt x="16161" y="8660"/>
                </a:lnTo>
                <a:lnTo>
                  <a:pt x="16139" y="8676"/>
                </a:lnTo>
                <a:lnTo>
                  <a:pt x="16114" y="8691"/>
                </a:lnTo>
                <a:lnTo>
                  <a:pt x="16089" y="8706"/>
                </a:lnTo>
                <a:lnTo>
                  <a:pt x="16064" y="8719"/>
                </a:lnTo>
                <a:lnTo>
                  <a:pt x="16037" y="8730"/>
                </a:lnTo>
                <a:lnTo>
                  <a:pt x="16010" y="8742"/>
                </a:lnTo>
                <a:lnTo>
                  <a:pt x="15983" y="8751"/>
                </a:lnTo>
                <a:lnTo>
                  <a:pt x="15954" y="8759"/>
                </a:lnTo>
                <a:lnTo>
                  <a:pt x="15925" y="8765"/>
                </a:lnTo>
                <a:lnTo>
                  <a:pt x="15897" y="8771"/>
                </a:lnTo>
                <a:lnTo>
                  <a:pt x="15867" y="8774"/>
                </a:lnTo>
                <a:lnTo>
                  <a:pt x="15837" y="8776"/>
                </a:lnTo>
                <a:lnTo>
                  <a:pt x="15806" y="8777"/>
                </a:lnTo>
                <a:close/>
                <a:moveTo>
                  <a:pt x="2171" y="9864"/>
                </a:moveTo>
                <a:lnTo>
                  <a:pt x="2171" y="8777"/>
                </a:lnTo>
                <a:lnTo>
                  <a:pt x="595" y="8777"/>
                </a:lnTo>
                <a:lnTo>
                  <a:pt x="564" y="8776"/>
                </a:lnTo>
                <a:lnTo>
                  <a:pt x="534" y="8774"/>
                </a:lnTo>
                <a:lnTo>
                  <a:pt x="504" y="8771"/>
                </a:lnTo>
                <a:lnTo>
                  <a:pt x="476" y="8765"/>
                </a:lnTo>
                <a:lnTo>
                  <a:pt x="447" y="8759"/>
                </a:lnTo>
                <a:lnTo>
                  <a:pt x="418" y="8751"/>
                </a:lnTo>
                <a:lnTo>
                  <a:pt x="391" y="8742"/>
                </a:lnTo>
                <a:lnTo>
                  <a:pt x="364" y="8730"/>
                </a:lnTo>
                <a:lnTo>
                  <a:pt x="337" y="8719"/>
                </a:lnTo>
                <a:lnTo>
                  <a:pt x="312" y="8706"/>
                </a:lnTo>
                <a:lnTo>
                  <a:pt x="287" y="8691"/>
                </a:lnTo>
                <a:lnTo>
                  <a:pt x="262" y="8676"/>
                </a:lnTo>
                <a:lnTo>
                  <a:pt x="240" y="8660"/>
                </a:lnTo>
                <a:lnTo>
                  <a:pt x="217" y="8641"/>
                </a:lnTo>
                <a:lnTo>
                  <a:pt x="196" y="8623"/>
                </a:lnTo>
                <a:lnTo>
                  <a:pt x="174" y="8603"/>
                </a:lnTo>
                <a:lnTo>
                  <a:pt x="155" y="8583"/>
                </a:lnTo>
                <a:lnTo>
                  <a:pt x="136" y="8561"/>
                </a:lnTo>
                <a:lnTo>
                  <a:pt x="119" y="8539"/>
                </a:lnTo>
                <a:lnTo>
                  <a:pt x="101" y="8515"/>
                </a:lnTo>
                <a:lnTo>
                  <a:pt x="86" y="8491"/>
                </a:lnTo>
                <a:lnTo>
                  <a:pt x="72" y="8466"/>
                </a:lnTo>
                <a:lnTo>
                  <a:pt x="58" y="8441"/>
                </a:lnTo>
                <a:lnTo>
                  <a:pt x="47" y="8414"/>
                </a:lnTo>
                <a:lnTo>
                  <a:pt x="36" y="8388"/>
                </a:lnTo>
                <a:lnTo>
                  <a:pt x="27" y="8360"/>
                </a:lnTo>
                <a:lnTo>
                  <a:pt x="18" y="8332"/>
                </a:lnTo>
                <a:lnTo>
                  <a:pt x="12" y="8304"/>
                </a:lnTo>
                <a:lnTo>
                  <a:pt x="7" y="8274"/>
                </a:lnTo>
                <a:lnTo>
                  <a:pt x="3" y="8244"/>
                </a:lnTo>
                <a:lnTo>
                  <a:pt x="1" y="8215"/>
                </a:lnTo>
                <a:lnTo>
                  <a:pt x="0" y="8184"/>
                </a:lnTo>
                <a:lnTo>
                  <a:pt x="0" y="8184"/>
                </a:lnTo>
                <a:lnTo>
                  <a:pt x="1" y="8153"/>
                </a:lnTo>
                <a:lnTo>
                  <a:pt x="3" y="8124"/>
                </a:lnTo>
                <a:lnTo>
                  <a:pt x="7" y="8094"/>
                </a:lnTo>
                <a:lnTo>
                  <a:pt x="12" y="8064"/>
                </a:lnTo>
                <a:lnTo>
                  <a:pt x="18" y="8036"/>
                </a:lnTo>
                <a:lnTo>
                  <a:pt x="27" y="8008"/>
                </a:lnTo>
                <a:lnTo>
                  <a:pt x="36" y="7980"/>
                </a:lnTo>
                <a:lnTo>
                  <a:pt x="47" y="7954"/>
                </a:lnTo>
                <a:lnTo>
                  <a:pt x="58" y="7927"/>
                </a:lnTo>
                <a:lnTo>
                  <a:pt x="72" y="7902"/>
                </a:lnTo>
                <a:lnTo>
                  <a:pt x="86" y="7877"/>
                </a:lnTo>
                <a:lnTo>
                  <a:pt x="101" y="7853"/>
                </a:lnTo>
                <a:lnTo>
                  <a:pt x="119" y="7829"/>
                </a:lnTo>
                <a:lnTo>
                  <a:pt x="136" y="7807"/>
                </a:lnTo>
                <a:lnTo>
                  <a:pt x="155" y="7785"/>
                </a:lnTo>
                <a:lnTo>
                  <a:pt x="174" y="7765"/>
                </a:lnTo>
                <a:lnTo>
                  <a:pt x="196" y="7745"/>
                </a:lnTo>
                <a:lnTo>
                  <a:pt x="217" y="7727"/>
                </a:lnTo>
                <a:lnTo>
                  <a:pt x="240" y="7708"/>
                </a:lnTo>
                <a:lnTo>
                  <a:pt x="262" y="7692"/>
                </a:lnTo>
                <a:lnTo>
                  <a:pt x="287" y="7677"/>
                </a:lnTo>
                <a:lnTo>
                  <a:pt x="312" y="7662"/>
                </a:lnTo>
                <a:lnTo>
                  <a:pt x="337" y="7649"/>
                </a:lnTo>
                <a:lnTo>
                  <a:pt x="364" y="7637"/>
                </a:lnTo>
                <a:lnTo>
                  <a:pt x="391" y="7626"/>
                </a:lnTo>
                <a:lnTo>
                  <a:pt x="418" y="7617"/>
                </a:lnTo>
                <a:lnTo>
                  <a:pt x="447" y="7609"/>
                </a:lnTo>
                <a:lnTo>
                  <a:pt x="476" y="7603"/>
                </a:lnTo>
                <a:lnTo>
                  <a:pt x="504" y="7597"/>
                </a:lnTo>
                <a:lnTo>
                  <a:pt x="534" y="7594"/>
                </a:lnTo>
                <a:lnTo>
                  <a:pt x="564" y="7591"/>
                </a:lnTo>
                <a:lnTo>
                  <a:pt x="595" y="7591"/>
                </a:lnTo>
                <a:lnTo>
                  <a:pt x="2172" y="7591"/>
                </a:lnTo>
                <a:lnTo>
                  <a:pt x="2173" y="6504"/>
                </a:lnTo>
                <a:lnTo>
                  <a:pt x="2174" y="6495"/>
                </a:lnTo>
                <a:lnTo>
                  <a:pt x="2174" y="6486"/>
                </a:lnTo>
                <a:lnTo>
                  <a:pt x="2176" y="6478"/>
                </a:lnTo>
                <a:lnTo>
                  <a:pt x="2178" y="6468"/>
                </a:lnTo>
                <a:lnTo>
                  <a:pt x="2180" y="6460"/>
                </a:lnTo>
                <a:lnTo>
                  <a:pt x="2183" y="6453"/>
                </a:lnTo>
                <a:lnTo>
                  <a:pt x="2186" y="6445"/>
                </a:lnTo>
                <a:lnTo>
                  <a:pt x="2191" y="6438"/>
                </a:lnTo>
                <a:lnTo>
                  <a:pt x="2196" y="6431"/>
                </a:lnTo>
                <a:lnTo>
                  <a:pt x="2200" y="6423"/>
                </a:lnTo>
                <a:lnTo>
                  <a:pt x="2206" y="6416"/>
                </a:lnTo>
                <a:lnTo>
                  <a:pt x="2212" y="6410"/>
                </a:lnTo>
                <a:lnTo>
                  <a:pt x="2218" y="6405"/>
                </a:lnTo>
                <a:lnTo>
                  <a:pt x="2224" y="6399"/>
                </a:lnTo>
                <a:lnTo>
                  <a:pt x="2233" y="6394"/>
                </a:lnTo>
                <a:lnTo>
                  <a:pt x="2240" y="6389"/>
                </a:lnTo>
                <a:lnTo>
                  <a:pt x="2248" y="6385"/>
                </a:lnTo>
                <a:lnTo>
                  <a:pt x="2256" y="6381"/>
                </a:lnTo>
                <a:lnTo>
                  <a:pt x="2264" y="6378"/>
                </a:lnTo>
                <a:lnTo>
                  <a:pt x="2273" y="6375"/>
                </a:lnTo>
                <a:lnTo>
                  <a:pt x="2281" y="6373"/>
                </a:lnTo>
                <a:lnTo>
                  <a:pt x="2289" y="6372"/>
                </a:lnTo>
                <a:lnTo>
                  <a:pt x="2298" y="6371"/>
                </a:lnTo>
                <a:lnTo>
                  <a:pt x="2306" y="6371"/>
                </a:lnTo>
                <a:lnTo>
                  <a:pt x="2315" y="6371"/>
                </a:lnTo>
                <a:lnTo>
                  <a:pt x="2323" y="6372"/>
                </a:lnTo>
                <a:lnTo>
                  <a:pt x="2332" y="6373"/>
                </a:lnTo>
                <a:lnTo>
                  <a:pt x="2340" y="6375"/>
                </a:lnTo>
                <a:lnTo>
                  <a:pt x="2348" y="6378"/>
                </a:lnTo>
                <a:lnTo>
                  <a:pt x="2357" y="6381"/>
                </a:lnTo>
                <a:lnTo>
                  <a:pt x="2365" y="6385"/>
                </a:lnTo>
                <a:lnTo>
                  <a:pt x="2373" y="6389"/>
                </a:lnTo>
                <a:lnTo>
                  <a:pt x="5295" y="8069"/>
                </a:lnTo>
                <a:lnTo>
                  <a:pt x="5303" y="8074"/>
                </a:lnTo>
                <a:lnTo>
                  <a:pt x="5310" y="8079"/>
                </a:lnTo>
                <a:lnTo>
                  <a:pt x="5317" y="8085"/>
                </a:lnTo>
                <a:lnTo>
                  <a:pt x="5323" y="8090"/>
                </a:lnTo>
                <a:lnTo>
                  <a:pt x="5329" y="8097"/>
                </a:lnTo>
                <a:lnTo>
                  <a:pt x="5334" y="8103"/>
                </a:lnTo>
                <a:lnTo>
                  <a:pt x="5340" y="8110"/>
                </a:lnTo>
                <a:lnTo>
                  <a:pt x="5345" y="8118"/>
                </a:lnTo>
                <a:lnTo>
                  <a:pt x="5348" y="8125"/>
                </a:lnTo>
                <a:lnTo>
                  <a:pt x="5352" y="8133"/>
                </a:lnTo>
                <a:lnTo>
                  <a:pt x="5355" y="8141"/>
                </a:lnTo>
                <a:lnTo>
                  <a:pt x="5357" y="8149"/>
                </a:lnTo>
                <a:lnTo>
                  <a:pt x="5359" y="8157"/>
                </a:lnTo>
                <a:lnTo>
                  <a:pt x="5360" y="8166"/>
                </a:lnTo>
                <a:lnTo>
                  <a:pt x="5361" y="8175"/>
                </a:lnTo>
                <a:lnTo>
                  <a:pt x="5362" y="8184"/>
                </a:lnTo>
                <a:lnTo>
                  <a:pt x="5361" y="8193"/>
                </a:lnTo>
                <a:lnTo>
                  <a:pt x="5360" y="8202"/>
                </a:lnTo>
                <a:lnTo>
                  <a:pt x="5359" y="8211"/>
                </a:lnTo>
                <a:lnTo>
                  <a:pt x="5357" y="8219"/>
                </a:lnTo>
                <a:lnTo>
                  <a:pt x="5355" y="8227"/>
                </a:lnTo>
                <a:lnTo>
                  <a:pt x="5352" y="8235"/>
                </a:lnTo>
                <a:lnTo>
                  <a:pt x="5348" y="8243"/>
                </a:lnTo>
                <a:lnTo>
                  <a:pt x="5345" y="8250"/>
                </a:lnTo>
                <a:lnTo>
                  <a:pt x="5340" y="8258"/>
                </a:lnTo>
                <a:lnTo>
                  <a:pt x="5334" y="8265"/>
                </a:lnTo>
                <a:lnTo>
                  <a:pt x="5329" y="8271"/>
                </a:lnTo>
                <a:lnTo>
                  <a:pt x="5323" y="8278"/>
                </a:lnTo>
                <a:lnTo>
                  <a:pt x="5317" y="8283"/>
                </a:lnTo>
                <a:lnTo>
                  <a:pt x="5310" y="8289"/>
                </a:lnTo>
                <a:lnTo>
                  <a:pt x="5303" y="8294"/>
                </a:lnTo>
                <a:lnTo>
                  <a:pt x="5295" y="8299"/>
                </a:lnTo>
                <a:lnTo>
                  <a:pt x="2370" y="9979"/>
                </a:lnTo>
                <a:lnTo>
                  <a:pt x="2362" y="9983"/>
                </a:lnTo>
                <a:lnTo>
                  <a:pt x="2354" y="9987"/>
                </a:lnTo>
                <a:lnTo>
                  <a:pt x="2345" y="9990"/>
                </a:lnTo>
                <a:lnTo>
                  <a:pt x="2337" y="9993"/>
                </a:lnTo>
                <a:lnTo>
                  <a:pt x="2329" y="9995"/>
                </a:lnTo>
                <a:lnTo>
                  <a:pt x="2321" y="9996"/>
                </a:lnTo>
                <a:lnTo>
                  <a:pt x="2312" y="9997"/>
                </a:lnTo>
                <a:lnTo>
                  <a:pt x="2303" y="9997"/>
                </a:lnTo>
                <a:lnTo>
                  <a:pt x="2295" y="9997"/>
                </a:lnTo>
                <a:lnTo>
                  <a:pt x="2287" y="9996"/>
                </a:lnTo>
                <a:lnTo>
                  <a:pt x="2278" y="9995"/>
                </a:lnTo>
                <a:lnTo>
                  <a:pt x="2269" y="9993"/>
                </a:lnTo>
                <a:lnTo>
                  <a:pt x="2261" y="9990"/>
                </a:lnTo>
                <a:lnTo>
                  <a:pt x="2253" y="9987"/>
                </a:lnTo>
                <a:lnTo>
                  <a:pt x="2245" y="9983"/>
                </a:lnTo>
                <a:lnTo>
                  <a:pt x="2237" y="9978"/>
                </a:lnTo>
                <a:lnTo>
                  <a:pt x="2230" y="9974"/>
                </a:lnTo>
                <a:lnTo>
                  <a:pt x="2222" y="9969"/>
                </a:lnTo>
                <a:lnTo>
                  <a:pt x="2215" y="9963"/>
                </a:lnTo>
                <a:lnTo>
                  <a:pt x="2209" y="9957"/>
                </a:lnTo>
                <a:lnTo>
                  <a:pt x="2203" y="9951"/>
                </a:lnTo>
                <a:lnTo>
                  <a:pt x="2198" y="9945"/>
                </a:lnTo>
                <a:lnTo>
                  <a:pt x="2193" y="9937"/>
                </a:lnTo>
                <a:lnTo>
                  <a:pt x="2189" y="9930"/>
                </a:lnTo>
                <a:lnTo>
                  <a:pt x="2184" y="9923"/>
                </a:lnTo>
                <a:lnTo>
                  <a:pt x="2180" y="9915"/>
                </a:lnTo>
                <a:lnTo>
                  <a:pt x="2177" y="9907"/>
                </a:lnTo>
                <a:lnTo>
                  <a:pt x="2175" y="9899"/>
                </a:lnTo>
                <a:lnTo>
                  <a:pt x="2173" y="9890"/>
                </a:lnTo>
                <a:lnTo>
                  <a:pt x="2172" y="9882"/>
                </a:lnTo>
                <a:lnTo>
                  <a:pt x="2171" y="9873"/>
                </a:lnTo>
                <a:lnTo>
                  <a:pt x="2171" y="9864"/>
                </a:lnTo>
                <a:close/>
                <a:moveTo>
                  <a:pt x="6517" y="2167"/>
                </a:moveTo>
                <a:lnTo>
                  <a:pt x="7606" y="2167"/>
                </a:lnTo>
                <a:lnTo>
                  <a:pt x="7606" y="593"/>
                </a:lnTo>
                <a:lnTo>
                  <a:pt x="7607" y="563"/>
                </a:lnTo>
                <a:lnTo>
                  <a:pt x="7609" y="533"/>
                </a:lnTo>
                <a:lnTo>
                  <a:pt x="7612" y="503"/>
                </a:lnTo>
                <a:lnTo>
                  <a:pt x="7618" y="475"/>
                </a:lnTo>
                <a:lnTo>
                  <a:pt x="7624" y="446"/>
                </a:lnTo>
                <a:lnTo>
                  <a:pt x="7633" y="417"/>
                </a:lnTo>
                <a:lnTo>
                  <a:pt x="7642" y="390"/>
                </a:lnTo>
                <a:lnTo>
                  <a:pt x="7653" y="363"/>
                </a:lnTo>
                <a:lnTo>
                  <a:pt x="7664" y="337"/>
                </a:lnTo>
                <a:lnTo>
                  <a:pt x="7678" y="311"/>
                </a:lnTo>
                <a:lnTo>
                  <a:pt x="7692" y="286"/>
                </a:lnTo>
                <a:lnTo>
                  <a:pt x="7707" y="262"/>
                </a:lnTo>
                <a:lnTo>
                  <a:pt x="7724" y="239"/>
                </a:lnTo>
                <a:lnTo>
                  <a:pt x="7742" y="217"/>
                </a:lnTo>
                <a:lnTo>
                  <a:pt x="7761" y="195"/>
                </a:lnTo>
                <a:lnTo>
                  <a:pt x="7780" y="174"/>
                </a:lnTo>
                <a:lnTo>
                  <a:pt x="7801" y="154"/>
                </a:lnTo>
                <a:lnTo>
                  <a:pt x="7822" y="136"/>
                </a:lnTo>
                <a:lnTo>
                  <a:pt x="7845" y="119"/>
                </a:lnTo>
                <a:lnTo>
                  <a:pt x="7868" y="101"/>
                </a:lnTo>
                <a:lnTo>
                  <a:pt x="7893" y="86"/>
                </a:lnTo>
                <a:lnTo>
                  <a:pt x="7918" y="72"/>
                </a:lnTo>
                <a:lnTo>
                  <a:pt x="7943" y="58"/>
                </a:lnTo>
                <a:lnTo>
                  <a:pt x="7970" y="47"/>
                </a:lnTo>
                <a:lnTo>
                  <a:pt x="7997" y="36"/>
                </a:lnTo>
                <a:lnTo>
                  <a:pt x="8024" y="27"/>
                </a:lnTo>
                <a:lnTo>
                  <a:pt x="8052" y="18"/>
                </a:lnTo>
                <a:lnTo>
                  <a:pt x="8081" y="12"/>
                </a:lnTo>
                <a:lnTo>
                  <a:pt x="8110" y="7"/>
                </a:lnTo>
                <a:lnTo>
                  <a:pt x="8140" y="3"/>
                </a:lnTo>
                <a:lnTo>
                  <a:pt x="8170" y="1"/>
                </a:lnTo>
                <a:lnTo>
                  <a:pt x="8201" y="0"/>
                </a:lnTo>
                <a:lnTo>
                  <a:pt x="8201" y="0"/>
                </a:lnTo>
                <a:lnTo>
                  <a:pt x="8231" y="1"/>
                </a:lnTo>
                <a:lnTo>
                  <a:pt x="8261" y="3"/>
                </a:lnTo>
                <a:lnTo>
                  <a:pt x="8291" y="7"/>
                </a:lnTo>
                <a:lnTo>
                  <a:pt x="8320" y="12"/>
                </a:lnTo>
                <a:lnTo>
                  <a:pt x="8349" y="18"/>
                </a:lnTo>
                <a:lnTo>
                  <a:pt x="8377" y="27"/>
                </a:lnTo>
                <a:lnTo>
                  <a:pt x="8404" y="36"/>
                </a:lnTo>
                <a:lnTo>
                  <a:pt x="8431" y="47"/>
                </a:lnTo>
                <a:lnTo>
                  <a:pt x="8458" y="58"/>
                </a:lnTo>
                <a:lnTo>
                  <a:pt x="8483" y="72"/>
                </a:lnTo>
                <a:lnTo>
                  <a:pt x="8508" y="86"/>
                </a:lnTo>
                <a:lnTo>
                  <a:pt x="8533" y="101"/>
                </a:lnTo>
                <a:lnTo>
                  <a:pt x="8556" y="119"/>
                </a:lnTo>
                <a:lnTo>
                  <a:pt x="8579" y="136"/>
                </a:lnTo>
                <a:lnTo>
                  <a:pt x="8600" y="154"/>
                </a:lnTo>
                <a:lnTo>
                  <a:pt x="8621" y="174"/>
                </a:lnTo>
                <a:lnTo>
                  <a:pt x="8640" y="195"/>
                </a:lnTo>
                <a:lnTo>
                  <a:pt x="8659" y="217"/>
                </a:lnTo>
                <a:lnTo>
                  <a:pt x="8677" y="239"/>
                </a:lnTo>
                <a:lnTo>
                  <a:pt x="8694" y="262"/>
                </a:lnTo>
                <a:lnTo>
                  <a:pt x="8709" y="286"/>
                </a:lnTo>
                <a:lnTo>
                  <a:pt x="8723" y="311"/>
                </a:lnTo>
                <a:lnTo>
                  <a:pt x="8737" y="337"/>
                </a:lnTo>
                <a:lnTo>
                  <a:pt x="8749" y="363"/>
                </a:lnTo>
                <a:lnTo>
                  <a:pt x="8759" y="390"/>
                </a:lnTo>
                <a:lnTo>
                  <a:pt x="8768" y="417"/>
                </a:lnTo>
                <a:lnTo>
                  <a:pt x="8777" y="446"/>
                </a:lnTo>
                <a:lnTo>
                  <a:pt x="8783" y="475"/>
                </a:lnTo>
                <a:lnTo>
                  <a:pt x="8789" y="503"/>
                </a:lnTo>
                <a:lnTo>
                  <a:pt x="8792" y="533"/>
                </a:lnTo>
                <a:lnTo>
                  <a:pt x="8795" y="563"/>
                </a:lnTo>
                <a:lnTo>
                  <a:pt x="8795" y="593"/>
                </a:lnTo>
                <a:lnTo>
                  <a:pt x="8795" y="2168"/>
                </a:lnTo>
                <a:lnTo>
                  <a:pt x="9884" y="2169"/>
                </a:lnTo>
                <a:lnTo>
                  <a:pt x="9893" y="2169"/>
                </a:lnTo>
                <a:lnTo>
                  <a:pt x="9902" y="2170"/>
                </a:lnTo>
                <a:lnTo>
                  <a:pt x="9910" y="2172"/>
                </a:lnTo>
                <a:lnTo>
                  <a:pt x="9920" y="2174"/>
                </a:lnTo>
                <a:lnTo>
                  <a:pt x="9928" y="2176"/>
                </a:lnTo>
                <a:lnTo>
                  <a:pt x="9935" y="2179"/>
                </a:lnTo>
                <a:lnTo>
                  <a:pt x="9943" y="2182"/>
                </a:lnTo>
                <a:lnTo>
                  <a:pt x="9950" y="2186"/>
                </a:lnTo>
                <a:lnTo>
                  <a:pt x="9957" y="2191"/>
                </a:lnTo>
                <a:lnTo>
                  <a:pt x="9965" y="2195"/>
                </a:lnTo>
                <a:lnTo>
                  <a:pt x="9972" y="2201"/>
                </a:lnTo>
                <a:lnTo>
                  <a:pt x="9978" y="2207"/>
                </a:lnTo>
                <a:lnTo>
                  <a:pt x="9983" y="2214"/>
                </a:lnTo>
                <a:lnTo>
                  <a:pt x="9989" y="2220"/>
                </a:lnTo>
                <a:lnTo>
                  <a:pt x="9994" y="2228"/>
                </a:lnTo>
                <a:lnTo>
                  <a:pt x="9999" y="2235"/>
                </a:lnTo>
                <a:lnTo>
                  <a:pt x="10004" y="2243"/>
                </a:lnTo>
                <a:lnTo>
                  <a:pt x="10007" y="2252"/>
                </a:lnTo>
                <a:lnTo>
                  <a:pt x="10010" y="2260"/>
                </a:lnTo>
                <a:lnTo>
                  <a:pt x="10013" y="2268"/>
                </a:lnTo>
                <a:lnTo>
                  <a:pt x="10015" y="2276"/>
                </a:lnTo>
                <a:lnTo>
                  <a:pt x="10016" y="2284"/>
                </a:lnTo>
                <a:lnTo>
                  <a:pt x="10017" y="2294"/>
                </a:lnTo>
                <a:lnTo>
                  <a:pt x="10017" y="2302"/>
                </a:lnTo>
                <a:lnTo>
                  <a:pt x="10017" y="2310"/>
                </a:lnTo>
                <a:lnTo>
                  <a:pt x="10016" y="2318"/>
                </a:lnTo>
                <a:lnTo>
                  <a:pt x="10015" y="2327"/>
                </a:lnTo>
                <a:lnTo>
                  <a:pt x="10013" y="2336"/>
                </a:lnTo>
                <a:lnTo>
                  <a:pt x="10010" y="2344"/>
                </a:lnTo>
                <a:lnTo>
                  <a:pt x="10007" y="2352"/>
                </a:lnTo>
                <a:lnTo>
                  <a:pt x="10004" y="2360"/>
                </a:lnTo>
                <a:lnTo>
                  <a:pt x="9999" y="2368"/>
                </a:lnTo>
                <a:lnTo>
                  <a:pt x="8315" y="5285"/>
                </a:lnTo>
                <a:lnTo>
                  <a:pt x="8311" y="5292"/>
                </a:lnTo>
                <a:lnTo>
                  <a:pt x="8306" y="5299"/>
                </a:lnTo>
                <a:lnTo>
                  <a:pt x="8300" y="5306"/>
                </a:lnTo>
                <a:lnTo>
                  <a:pt x="8295" y="5312"/>
                </a:lnTo>
                <a:lnTo>
                  <a:pt x="8288" y="5319"/>
                </a:lnTo>
                <a:lnTo>
                  <a:pt x="8281" y="5324"/>
                </a:lnTo>
                <a:lnTo>
                  <a:pt x="8274" y="5329"/>
                </a:lnTo>
                <a:lnTo>
                  <a:pt x="8267" y="5333"/>
                </a:lnTo>
                <a:lnTo>
                  <a:pt x="8260" y="5337"/>
                </a:lnTo>
                <a:lnTo>
                  <a:pt x="8252" y="5341"/>
                </a:lnTo>
                <a:lnTo>
                  <a:pt x="8244" y="5344"/>
                </a:lnTo>
                <a:lnTo>
                  <a:pt x="8235" y="5346"/>
                </a:lnTo>
                <a:lnTo>
                  <a:pt x="8227" y="5348"/>
                </a:lnTo>
                <a:lnTo>
                  <a:pt x="8219" y="5349"/>
                </a:lnTo>
                <a:lnTo>
                  <a:pt x="8210" y="5350"/>
                </a:lnTo>
                <a:lnTo>
                  <a:pt x="8201" y="5350"/>
                </a:lnTo>
                <a:lnTo>
                  <a:pt x="8191" y="5350"/>
                </a:lnTo>
                <a:lnTo>
                  <a:pt x="8182" y="5349"/>
                </a:lnTo>
                <a:lnTo>
                  <a:pt x="8174" y="5348"/>
                </a:lnTo>
                <a:lnTo>
                  <a:pt x="8166" y="5346"/>
                </a:lnTo>
                <a:lnTo>
                  <a:pt x="8157" y="5344"/>
                </a:lnTo>
                <a:lnTo>
                  <a:pt x="8149" y="5341"/>
                </a:lnTo>
                <a:lnTo>
                  <a:pt x="8141" y="5337"/>
                </a:lnTo>
                <a:lnTo>
                  <a:pt x="8134" y="5333"/>
                </a:lnTo>
                <a:lnTo>
                  <a:pt x="8127" y="5329"/>
                </a:lnTo>
                <a:lnTo>
                  <a:pt x="8120" y="5324"/>
                </a:lnTo>
                <a:lnTo>
                  <a:pt x="8113" y="5319"/>
                </a:lnTo>
                <a:lnTo>
                  <a:pt x="8106" y="5312"/>
                </a:lnTo>
                <a:lnTo>
                  <a:pt x="8101" y="5306"/>
                </a:lnTo>
                <a:lnTo>
                  <a:pt x="8095" y="5299"/>
                </a:lnTo>
                <a:lnTo>
                  <a:pt x="8090" y="5292"/>
                </a:lnTo>
                <a:lnTo>
                  <a:pt x="8086" y="5284"/>
                </a:lnTo>
                <a:lnTo>
                  <a:pt x="6402" y="2365"/>
                </a:lnTo>
                <a:lnTo>
                  <a:pt x="6397" y="2357"/>
                </a:lnTo>
                <a:lnTo>
                  <a:pt x="6394" y="2349"/>
                </a:lnTo>
                <a:lnTo>
                  <a:pt x="6391" y="2341"/>
                </a:lnTo>
                <a:lnTo>
                  <a:pt x="6388" y="2332"/>
                </a:lnTo>
                <a:lnTo>
                  <a:pt x="6386" y="2324"/>
                </a:lnTo>
                <a:lnTo>
                  <a:pt x="6385" y="2316"/>
                </a:lnTo>
                <a:lnTo>
                  <a:pt x="6384" y="2307"/>
                </a:lnTo>
                <a:lnTo>
                  <a:pt x="6384" y="2299"/>
                </a:lnTo>
                <a:lnTo>
                  <a:pt x="6384" y="2290"/>
                </a:lnTo>
                <a:lnTo>
                  <a:pt x="6385" y="2282"/>
                </a:lnTo>
                <a:lnTo>
                  <a:pt x="6386" y="2273"/>
                </a:lnTo>
                <a:lnTo>
                  <a:pt x="6388" y="2265"/>
                </a:lnTo>
                <a:lnTo>
                  <a:pt x="6391" y="2257"/>
                </a:lnTo>
                <a:lnTo>
                  <a:pt x="6394" y="2249"/>
                </a:lnTo>
                <a:lnTo>
                  <a:pt x="6397" y="2240"/>
                </a:lnTo>
                <a:lnTo>
                  <a:pt x="6403" y="2232"/>
                </a:lnTo>
                <a:lnTo>
                  <a:pt x="6407" y="2225"/>
                </a:lnTo>
                <a:lnTo>
                  <a:pt x="6412" y="2218"/>
                </a:lnTo>
                <a:lnTo>
                  <a:pt x="6418" y="2211"/>
                </a:lnTo>
                <a:lnTo>
                  <a:pt x="6424" y="2205"/>
                </a:lnTo>
                <a:lnTo>
                  <a:pt x="6430" y="2198"/>
                </a:lnTo>
                <a:lnTo>
                  <a:pt x="6436" y="2193"/>
                </a:lnTo>
                <a:lnTo>
                  <a:pt x="6444" y="2188"/>
                </a:lnTo>
                <a:lnTo>
                  <a:pt x="6451" y="2183"/>
                </a:lnTo>
                <a:lnTo>
                  <a:pt x="6458" y="2180"/>
                </a:lnTo>
                <a:lnTo>
                  <a:pt x="6466" y="2176"/>
                </a:lnTo>
                <a:lnTo>
                  <a:pt x="6474" y="2173"/>
                </a:lnTo>
                <a:lnTo>
                  <a:pt x="6482" y="2171"/>
                </a:lnTo>
                <a:lnTo>
                  <a:pt x="6491" y="2169"/>
                </a:lnTo>
                <a:lnTo>
                  <a:pt x="6499" y="2168"/>
                </a:lnTo>
                <a:lnTo>
                  <a:pt x="6508" y="2167"/>
                </a:lnTo>
                <a:lnTo>
                  <a:pt x="6517" y="2167"/>
                </a:lnTo>
                <a:close/>
                <a:moveTo>
                  <a:pt x="8201" y="5686"/>
                </a:moveTo>
                <a:lnTo>
                  <a:pt x="8330" y="5689"/>
                </a:lnTo>
                <a:lnTo>
                  <a:pt x="8457" y="5698"/>
                </a:lnTo>
                <a:lnTo>
                  <a:pt x="8582" y="5714"/>
                </a:lnTo>
                <a:lnTo>
                  <a:pt x="8705" y="5736"/>
                </a:lnTo>
                <a:lnTo>
                  <a:pt x="8826" y="5764"/>
                </a:lnTo>
                <a:lnTo>
                  <a:pt x="8945" y="5797"/>
                </a:lnTo>
                <a:lnTo>
                  <a:pt x="9062" y="5837"/>
                </a:lnTo>
                <a:lnTo>
                  <a:pt x="9175" y="5881"/>
                </a:lnTo>
                <a:lnTo>
                  <a:pt x="9286" y="5931"/>
                </a:lnTo>
                <a:lnTo>
                  <a:pt x="9394" y="5987"/>
                </a:lnTo>
                <a:lnTo>
                  <a:pt x="9499" y="6047"/>
                </a:lnTo>
                <a:lnTo>
                  <a:pt x="9601" y="6112"/>
                </a:lnTo>
                <a:lnTo>
                  <a:pt x="9698" y="6182"/>
                </a:lnTo>
                <a:lnTo>
                  <a:pt x="9793" y="6256"/>
                </a:lnTo>
                <a:lnTo>
                  <a:pt x="9884" y="6334"/>
                </a:lnTo>
                <a:lnTo>
                  <a:pt x="9971" y="6417"/>
                </a:lnTo>
                <a:lnTo>
                  <a:pt x="10054" y="6504"/>
                </a:lnTo>
                <a:lnTo>
                  <a:pt x="10133" y="6594"/>
                </a:lnTo>
                <a:lnTo>
                  <a:pt x="10207" y="6689"/>
                </a:lnTo>
                <a:lnTo>
                  <a:pt x="10276" y="6787"/>
                </a:lnTo>
                <a:lnTo>
                  <a:pt x="10342" y="6888"/>
                </a:lnTo>
                <a:lnTo>
                  <a:pt x="10402" y="6993"/>
                </a:lnTo>
                <a:lnTo>
                  <a:pt x="10458" y="7101"/>
                </a:lnTo>
                <a:lnTo>
                  <a:pt x="10507" y="7211"/>
                </a:lnTo>
                <a:lnTo>
                  <a:pt x="10552" y="7325"/>
                </a:lnTo>
                <a:lnTo>
                  <a:pt x="10592" y="7441"/>
                </a:lnTo>
                <a:lnTo>
                  <a:pt x="10626" y="7560"/>
                </a:lnTo>
                <a:lnTo>
                  <a:pt x="10653" y="7681"/>
                </a:lnTo>
                <a:lnTo>
                  <a:pt x="10675" y="7803"/>
                </a:lnTo>
                <a:lnTo>
                  <a:pt x="10691" y="7928"/>
                </a:lnTo>
                <a:lnTo>
                  <a:pt x="10701" y="8055"/>
                </a:lnTo>
                <a:lnTo>
                  <a:pt x="10704" y="8184"/>
                </a:lnTo>
                <a:lnTo>
                  <a:pt x="10701" y="8313"/>
                </a:lnTo>
                <a:lnTo>
                  <a:pt x="10691" y="8440"/>
                </a:lnTo>
                <a:lnTo>
                  <a:pt x="10675" y="8565"/>
                </a:lnTo>
                <a:lnTo>
                  <a:pt x="10653" y="8687"/>
                </a:lnTo>
                <a:lnTo>
                  <a:pt x="10626" y="8808"/>
                </a:lnTo>
                <a:lnTo>
                  <a:pt x="10592" y="8927"/>
                </a:lnTo>
                <a:lnTo>
                  <a:pt x="10552" y="9043"/>
                </a:lnTo>
                <a:lnTo>
                  <a:pt x="10507" y="9157"/>
                </a:lnTo>
                <a:lnTo>
                  <a:pt x="10458" y="9267"/>
                </a:lnTo>
                <a:lnTo>
                  <a:pt x="10402" y="9375"/>
                </a:lnTo>
                <a:lnTo>
                  <a:pt x="10342" y="9479"/>
                </a:lnTo>
                <a:lnTo>
                  <a:pt x="10276" y="9581"/>
                </a:lnTo>
                <a:lnTo>
                  <a:pt x="10207" y="9679"/>
                </a:lnTo>
                <a:lnTo>
                  <a:pt x="10133" y="9774"/>
                </a:lnTo>
                <a:lnTo>
                  <a:pt x="10054" y="9864"/>
                </a:lnTo>
                <a:lnTo>
                  <a:pt x="9971" y="9951"/>
                </a:lnTo>
                <a:lnTo>
                  <a:pt x="9884" y="10034"/>
                </a:lnTo>
                <a:lnTo>
                  <a:pt x="9793" y="10112"/>
                </a:lnTo>
                <a:lnTo>
                  <a:pt x="9698" y="10186"/>
                </a:lnTo>
                <a:lnTo>
                  <a:pt x="9601" y="10256"/>
                </a:lnTo>
                <a:lnTo>
                  <a:pt x="9499" y="10321"/>
                </a:lnTo>
                <a:lnTo>
                  <a:pt x="9394" y="10381"/>
                </a:lnTo>
                <a:lnTo>
                  <a:pt x="9286" y="10437"/>
                </a:lnTo>
                <a:lnTo>
                  <a:pt x="9175" y="10486"/>
                </a:lnTo>
                <a:lnTo>
                  <a:pt x="9062" y="10531"/>
                </a:lnTo>
                <a:lnTo>
                  <a:pt x="8945" y="10571"/>
                </a:lnTo>
                <a:lnTo>
                  <a:pt x="8826" y="10604"/>
                </a:lnTo>
                <a:lnTo>
                  <a:pt x="8705" y="10632"/>
                </a:lnTo>
                <a:lnTo>
                  <a:pt x="8582" y="10654"/>
                </a:lnTo>
                <a:lnTo>
                  <a:pt x="8457" y="10670"/>
                </a:lnTo>
                <a:lnTo>
                  <a:pt x="8330" y="10679"/>
                </a:lnTo>
                <a:lnTo>
                  <a:pt x="8201" y="10682"/>
                </a:lnTo>
                <a:lnTo>
                  <a:pt x="8071" y="10679"/>
                </a:lnTo>
                <a:lnTo>
                  <a:pt x="7944" y="10670"/>
                </a:lnTo>
                <a:lnTo>
                  <a:pt x="7819" y="10654"/>
                </a:lnTo>
                <a:lnTo>
                  <a:pt x="7696" y="10632"/>
                </a:lnTo>
                <a:lnTo>
                  <a:pt x="7575" y="10604"/>
                </a:lnTo>
                <a:lnTo>
                  <a:pt x="7456" y="10571"/>
                </a:lnTo>
                <a:lnTo>
                  <a:pt x="7339" y="10531"/>
                </a:lnTo>
                <a:lnTo>
                  <a:pt x="7226" y="10486"/>
                </a:lnTo>
                <a:lnTo>
                  <a:pt x="7115" y="10437"/>
                </a:lnTo>
                <a:lnTo>
                  <a:pt x="7007" y="10381"/>
                </a:lnTo>
                <a:lnTo>
                  <a:pt x="6903" y="10321"/>
                </a:lnTo>
                <a:lnTo>
                  <a:pt x="6800" y="10256"/>
                </a:lnTo>
                <a:lnTo>
                  <a:pt x="6703" y="10186"/>
                </a:lnTo>
                <a:lnTo>
                  <a:pt x="6608" y="10112"/>
                </a:lnTo>
                <a:lnTo>
                  <a:pt x="6517" y="10034"/>
                </a:lnTo>
                <a:lnTo>
                  <a:pt x="6430" y="9951"/>
                </a:lnTo>
                <a:lnTo>
                  <a:pt x="6347" y="9864"/>
                </a:lnTo>
                <a:lnTo>
                  <a:pt x="6268" y="9774"/>
                </a:lnTo>
                <a:lnTo>
                  <a:pt x="6194" y="9679"/>
                </a:lnTo>
                <a:lnTo>
                  <a:pt x="6125" y="9581"/>
                </a:lnTo>
                <a:lnTo>
                  <a:pt x="6059" y="9479"/>
                </a:lnTo>
                <a:lnTo>
                  <a:pt x="5999" y="9375"/>
                </a:lnTo>
                <a:lnTo>
                  <a:pt x="5943" y="9267"/>
                </a:lnTo>
                <a:lnTo>
                  <a:pt x="5894" y="9157"/>
                </a:lnTo>
                <a:lnTo>
                  <a:pt x="5849" y="9043"/>
                </a:lnTo>
                <a:lnTo>
                  <a:pt x="5809" y="8927"/>
                </a:lnTo>
                <a:lnTo>
                  <a:pt x="5775" y="8808"/>
                </a:lnTo>
                <a:lnTo>
                  <a:pt x="5748" y="8687"/>
                </a:lnTo>
                <a:lnTo>
                  <a:pt x="5726" y="8565"/>
                </a:lnTo>
                <a:lnTo>
                  <a:pt x="5710" y="8440"/>
                </a:lnTo>
                <a:lnTo>
                  <a:pt x="5700" y="8313"/>
                </a:lnTo>
                <a:lnTo>
                  <a:pt x="5697" y="8184"/>
                </a:lnTo>
                <a:lnTo>
                  <a:pt x="5700" y="8055"/>
                </a:lnTo>
                <a:lnTo>
                  <a:pt x="5710" y="7928"/>
                </a:lnTo>
                <a:lnTo>
                  <a:pt x="5726" y="7803"/>
                </a:lnTo>
                <a:lnTo>
                  <a:pt x="5748" y="7681"/>
                </a:lnTo>
                <a:lnTo>
                  <a:pt x="5775" y="7560"/>
                </a:lnTo>
                <a:lnTo>
                  <a:pt x="5809" y="7441"/>
                </a:lnTo>
                <a:lnTo>
                  <a:pt x="5849" y="7325"/>
                </a:lnTo>
                <a:lnTo>
                  <a:pt x="5894" y="7211"/>
                </a:lnTo>
                <a:lnTo>
                  <a:pt x="5943" y="7101"/>
                </a:lnTo>
                <a:lnTo>
                  <a:pt x="5999" y="6993"/>
                </a:lnTo>
                <a:lnTo>
                  <a:pt x="6059" y="6888"/>
                </a:lnTo>
                <a:lnTo>
                  <a:pt x="6125" y="6787"/>
                </a:lnTo>
                <a:lnTo>
                  <a:pt x="6194" y="6689"/>
                </a:lnTo>
                <a:lnTo>
                  <a:pt x="6268" y="6594"/>
                </a:lnTo>
                <a:lnTo>
                  <a:pt x="6347" y="6504"/>
                </a:lnTo>
                <a:lnTo>
                  <a:pt x="6430" y="6417"/>
                </a:lnTo>
                <a:lnTo>
                  <a:pt x="6517" y="6334"/>
                </a:lnTo>
                <a:lnTo>
                  <a:pt x="6608" y="6256"/>
                </a:lnTo>
                <a:lnTo>
                  <a:pt x="6703" y="6182"/>
                </a:lnTo>
                <a:lnTo>
                  <a:pt x="6800" y="6112"/>
                </a:lnTo>
                <a:lnTo>
                  <a:pt x="6903" y="6047"/>
                </a:lnTo>
                <a:lnTo>
                  <a:pt x="7007" y="5987"/>
                </a:lnTo>
                <a:lnTo>
                  <a:pt x="7115" y="5931"/>
                </a:lnTo>
                <a:lnTo>
                  <a:pt x="7226" y="5881"/>
                </a:lnTo>
                <a:lnTo>
                  <a:pt x="7339" y="5837"/>
                </a:lnTo>
                <a:lnTo>
                  <a:pt x="7456" y="5797"/>
                </a:lnTo>
                <a:lnTo>
                  <a:pt x="7575" y="5764"/>
                </a:lnTo>
                <a:lnTo>
                  <a:pt x="7696" y="5736"/>
                </a:lnTo>
                <a:lnTo>
                  <a:pt x="7819" y="5714"/>
                </a:lnTo>
                <a:lnTo>
                  <a:pt x="7944" y="5698"/>
                </a:lnTo>
                <a:lnTo>
                  <a:pt x="8071" y="5689"/>
                </a:lnTo>
                <a:lnTo>
                  <a:pt x="8201" y="568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87078FBC-0A41-3DE4-C005-0384F1A958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5058658"/>
            <a:ext cx="322719" cy="359866"/>
          </a:xfrm>
          <a:custGeom>
            <a:avLst/>
            <a:gdLst>
              <a:gd name="T0" fmla="*/ 9909 w 14595"/>
              <a:gd name="T1" fmla="*/ 982 h 16275"/>
              <a:gd name="T2" fmla="*/ 9609 w 14595"/>
              <a:gd name="T3" fmla="*/ 13742 h 16275"/>
              <a:gd name="T4" fmla="*/ 8484 w 14595"/>
              <a:gd name="T5" fmla="*/ 13639 h 16275"/>
              <a:gd name="T6" fmla="*/ 7304 w 14595"/>
              <a:gd name="T7" fmla="*/ 13240 h 16275"/>
              <a:gd name="T8" fmla="*/ 6273 w 14595"/>
              <a:gd name="T9" fmla="*/ 12578 h 16275"/>
              <a:gd name="T10" fmla="*/ 5433 w 14595"/>
              <a:gd name="T11" fmla="*/ 11693 h 16275"/>
              <a:gd name="T12" fmla="*/ 4822 w 14595"/>
              <a:gd name="T13" fmla="*/ 10625 h 16275"/>
              <a:gd name="T14" fmla="*/ 4481 w 14595"/>
              <a:gd name="T15" fmla="*/ 9414 h 16275"/>
              <a:gd name="T16" fmla="*/ 4449 w 14595"/>
              <a:gd name="T17" fmla="*/ 8115 h 16275"/>
              <a:gd name="T18" fmla="*/ 4731 w 14595"/>
              <a:gd name="T19" fmla="*/ 6881 h 16275"/>
              <a:gd name="T20" fmla="*/ 5292 w 14595"/>
              <a:gd name="T21" fmla="*/ 5782 h 16275"/>
              <a:gd name="T22" fmla="*/ 6089 w 14595"/>
              <a:gd name="T23" fmla="*/ 4857 h 16275"/>
              <a:gd name="T24" fmla="*/ 7085 w 14595"/>
              <a:gd name="T25" fmla="*/ 4146 h 16275"/>
              <a:gd name="T26" fmla="*/ 8238 w 14595"/>
              <a:gd name="T27" fmla="*/ 3690 h 16275"/>
              <a:gd name="T28" fmla="*/ 9509 w 14595"/>
              <a:gd name="T29" fmla="*/ 3530 h 16275"/>
              <a:gd name="T30" fmla="*/ 11581 w 14595"/>
              <a:gd name="T31" fmla="*/ 3972 h 16275"/>
              <a:gd name="T32" fmla="*/ 12293 w 14595"/>
              <a:gd name="T33" fmla="*/ 4363 h 16275"/>
              <a:gd name="T34" fmla="*/ 12930 w 14595"/>
              <a:gd name="T35" fmla="*/ 4858 h 16275"/>
              <a:gd name="T36" fmla="*/ 13657 w 14595"/>
              <a:gd name="T37" fmla="*/ 5681 h 16275"/>
              <a:gd name="T38" fmla="*/ 14242 w 14595"/>
              <a:gd name="T39" fmla="*/ 6764 h 16275"/>
              <a:gd name="T40" fmla="*/ 14554 w 14595"/>
              <a:gd name="T41" fmla="*/ 7986 h 16275"/>
              <a:gd name="T42" fmla="*/ 14554 w 14595"/>
              <a:gd name="T43" fmla="*/ 9287 h 16275"/>
              <a:gd name="T44" fmla="*/ 14242 w 14595"/>
              <a:gd name="T45" fmla="*/ 10510 h 16275"/>
              <a:gd name="T46" fmla="*/ 13657 w 14595"/>
              <a:gd name="T47" fmla="*/ 11593 h 16275"/>
              <a:gd name="T48" fmla="*/ 12930 w 14595"/>
              <a:gd name="T49" fmla="*/ 12415 h 16275"/>
              <a:gd name="T50" fmla="*/ 12293 w 14595"/>
              <a:gd name="T51" fmla="*/ 12911 h 16275"/>
              <a:gd name="T52" fmla="*/ 11581 w 14595"/>
              <a:gd name="T53" fmla="*/ 13302 h 16275"/>
              <a:gd name="T54" fmla="*/ 10886 w 14595"/>
              <a:gd name="T55" fmla="*/ 15386 h 16275"/>
              <a:gd name="T56" fmla="*/ 10780 w 14595"/>
              <a:gd name="T57" fmla="*/ 15809 h 16275"/>
              <a:gd name="T58" fmla="*/ 10496 w 14595"/>
              <a:gd name="T59" fmla="*/ 16123 h 16275"/>
              <a:gd name="T60" fmla="*/ 10092 w 14595"/>
              <a:gd name="T61" fmla="*/ 16270 h 16275"/>
              <a:gd name="T62" fmla="*/ 583 w 14595"/>
              <a:gd name="T63" fmla="*/ 16221 h 16275"/>
              <a:gd name="T64" fmla="*/ 231 w 14595"/>
              <a:gd name="T65" fmla="*/ 15982 h 16275"/>
              <a:gd name="T66" fmla="*/ 28 w 14595"/>
              <a:gd name="T67" fmla="*/ 15608 h 16275"/>
              <a:gd name="T68" fmla="*/ 18 w 14595"/>
              <a:gd name="T69" fmla="*/ 710 h 16275"/>
              <a:gd name="T70" fmla="*/ 204 w 14595"/>
              <a:gd name="T71" fmla="*/ 324 h 16275"/>
              <a:gd name="T72" fmla="*/ 542 w 14595"/>
              <a:gd name="T73" fmla="*/ 70 h 16275"/>
              <a:gd name="T74" fmla="*/ 10046 w 14595"/>
              <a:gd name="T75" fmla="*/ 1 h 16275"/>
              <a:gd name="T76" fmla="*/ 10459 w 14595"/>
              <a:gd name="T77" fmla="*/ 129 h 16275"/>
              <a:gd name="T78" fmla="*/ 10757 w 14595"/>
              <a:gd name="T79" fmla="*/ 429 h 16275"/>
              <a:gd name="T80" fmla="*/ 10885 w 14595"/>
              <a:gd name="T81" fmla="*/ 843 h 16275"/>
              <a:gd name="T82" fmla="*/ 12635 w 14595"/>
              <a:gd name="T83" fmla="*/ 7259 h 16275"/>
              <a:gd name="T84" fmla="*/ 12679 w 14595"/>
              <a:gd name="T85" fmla="*/ 7029 h 16275"/>
              <a:gd name="T86" fmla="*/ 12612 w 14595"/>
              <a:gd name="T87" fmla="*/ 6803 h 16275"/>
              <a:gd name="T88" fmla="*/ 12440 w 14595"/>
              <a:gd name="T89" fmla="*/ 6630 h 16275"/>
              <a:gd name="T90" fmla="*/ 12215 w 14595"/>
              <a:gd name="T91" fmla="*/ 6562 h 16275"/>
              <a:gd name="T92" fmla="*/ 11986 w 14595"/>
              <a:gd name="T93" fmla="*/ 6608 h 16275"/>
              <a:gd name="T94" fmla="*/ 7212 w 14595"/>
              <a:gd name="T95" fmla="*/ 8692 h 16275"/>
              <a:gd name="T96" fmla="*/ 7002 w 14595"/>
              <a:gd name="T97" fmla="*/ 8579 h 16275"/>
              <a:gd name="T98" fmla="*/ 6769 w 14595"/>
              <a:gd name="T99" fmla="*/ 8579 h 16275"/>
              <a:gd name="T100" fmla="*/ 6558 w 14595"/>
              <a:gd name="T101" fmla="*/ 8692 h 16275"/>
              <a:gd name="T102" fmla="*/ 6424 w 14595"/>
              <a:gd name="T103" fmla="*/ 8893 h 16275"/>
              <a:gd name="T104" fmla="*/ 6402 w 14595"/>
              <a:gd name="T105" fmla="*/ 9126 h 16275"/>
              <a:gd name="T106" fmla="*/ 6491 w 14595"/>
              <a:gd name="T107" fmla="*/ 9346 h 16275"/>
              <a:gd name="T108" fmla="*/ 8314 w 14595"/>
              <a:gd name="T109" fmla="*/ 11152 h 16275"/>
              <a:gd name="T110" fmla="*/ 8541 w 14595"/>
              <a:gd name="T111" fmla="*/ 11208 h 16275"/>
              <a:gd name="T112" fmla="*/ 8768 w 14595"/>
              <a:gd name="T113" fmla="*/ 11152 h 16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95" h="16275">
                <a:moveTo>
                  <a:pt x="9509" y="3530"/>
                </a:moveTo>
                <a:lnTo>
                  <a:pt x="9559" y="3531"/>
                </a:lnTo>
                <a:lnTo>
                  <a:pt x="9609" y="3531"/>
                </a:lnTo>
                <a:lnTo>
                  <a:pt x="9660" y="3533"/>
                </a:lnTo>
                <a:lnTo>
                  <a:pt x="9710" y="3534"/>
                </a:lnTo>
                <a:lnTo>
                  <a:pt x="9759" y="3536"/>
                </a:lnTo>
                <a:lnTo>
                  <a:pt x="9810" y="3539"/>
                </a:lnTo>
                <a:lnTo>
                  <a:pt x="9860" y="3542"/>
                </a:lnTo>
                <a:lnTo>
                  <a:pt x="9909" y="3546"/>
                </a:lnTo>
                <a:lnTo>
                  <a:pt x="9909" y="982"/>
                </a:lnTo>
                <a:lnTo>
                  <a:pt x="978" y="982"/>
                </a:lnTo>
                <a:lnTo>
                  <a:pt x="978" y="15293"/>
                </a:lnTo>
                <a:lnTo>
                  <a:pt x="9909" y="15293"/>
                </a:lnTo>
                <a:lnTo>
                  <a:pt x="9909" y="13728"/>
                </a:lnTo>
                <a:lnTo>
                  <a:pt x="9860" y="13731"/>
                </a:lnTo>
                <a:lnTo>
                  <a:pt x="9810" y="13734"/>
                </a:lnTo>
                <a:lnTo>
                  <a:pt x="9759" y="13737"/>
                </a:lnTo>
                <a:lnTo>
                  <a:pt x="9710" y="13739"/>
                </a:lnTo>
                <a:lnTo>
                  <a:pt x="9660" y="13741"/>
                </a:lnTo>
                <a:lnTo>
                  <a:pt x="9609" y="13742"/>
                </a:lnTo>
                <a:lnTo>
                  <a:pt x="9559" y="13743"/>
                </a:lnTo>
                <a:lnTo>
                  <a:pt x="9509" y="13743"/>
                </a:lnTo>
                <a:lnTo>
                  <a:pt x="9377" y="13742"/>
                </a:lnTo>
                <a:lnTo>
                  <a:pt x="9247" y="13737"/>
                </a:lnTo>
                <a:lnTo>
                  <a:pt x="9117" y="13729"/>
                </a:lnTo>
                <a:lnTo>
                  <a:pt x="8988" y="13717"/>
                </a:lnTo>
                <a:lnTo>
                  <a:pt x="8861" y="13703"/>
                </a:lnTo>
                <a:lnTo>
                  <a:pt x="8734" y="13684"/>
                </a:lnTo>
                <a:lnTo>
                  <a:pt x="8608" y="13664"/>
                </a:lnTo>
                <a:lnTo>
                  <a:pt x="8484" y="13639"/>
                </a:lnTo>
                <a:lnTo>
                  <a:pt x="8360" y="13613"/>
                </a:lnTo>
                <a:lnTo>
                  <a:pt x="8238" y="13583"/>
                </a:lnTo>
                <a:lnTo>
                  <a:pt x="8116" y="13550"/>
                </a:lnTo>
                <a:lnTo>
                  <a:pt x="7997" y="13513"/>
                </a:lnTo>
                <a:lnTo>
                  <a:pt x="7878" y="13475"/>
                </a:lnTo>
                <a:lnTo>
                  <a:pt x="7760" y="13433"/>
                </a:lnTo>
                <a:lnTo>
                  <a:pt x="7644" y="13389"/>
                </a:lnTo>
                <a:lnTo>
                  <a:pt x="7530" y="13342"/>
                </a:lnTo>
                <a:lnTo>
                  <a:pt x="7416" y="13293"/>
                </a:lnTo>
                <a:lnTo>
                  <a:pt x="7304" y="13240"/>
                </a:lnTo>
                <a:lnTo>
                  <a:pt x="7193" y="13185"/>
                </a:lnTo>
                <a:lnTo>
                  <a:pt x="7085" y="13127"/>
                </a:lnTo>
                <a:lnTo>
                  <a:pt x="6977" y="13067"/>
                </a:lnTo>
                <a:lnTo>
                  <a:pt x="6871" y="13004"/>
                </a:lnTo>
                <a:lnTo>
                  <a:pt x="6768" y="12939"/>
                </a:lnTo>
                <a:lnTo>
                  <a:pt x="6665" y="12871"/>
                </a:lnTo>
                <a:lnTo>
                  <a:pt x="6564" y="12801"/>
                </a:lnTo>
                <a:lnTo>
                  <a:pt x="6466" y="12729"/>
                </a:lnTo>
                <a:lnTo>
                  <a:pt x="6368" y="12654"/>
                </a:lnTo>
                <a:lnTo>
                  <a:pt x="6273" y="12578"/>
                </a:lnTo>
                <a:lnTo>
                  <a:pt x="6180" y="12498"/>
                </a:lnTo>
                <a:lnTo>
                  <a:pt x="6089" y="12417"/>
                </a:lnTo>
                <a:lnTo>
                  <a:pt x="6000" y="12333"/>
                </a:lnTo>
                <a:lnTo>
                  <a:pt x="5913" y="12248"/>
                </a:lnTo>
                <a:lnTo>
                  <a:pt x="5827" y="12159"/>
                </a:lnTo>
                <a:lnTo>
                  <a:pt x="5744" y="12070"/>
                </a:lnTo>
                <a:lnTo>
                  <a:pt x="5663" y="11978"/>
                </a:lnTo>
                <a:lnTo>
                  <a:pt x="5584" y="11885"/>
                </a:lnTo>
                <a:lnTo>
                  <a:pt x="5507" y="11789"/>
                </a:lnTo>
                <a:lnTo>
                  <a:pt x="5433" y="11693"/>
                </a:lnTo>
                <a:lnTo>
                  <a:pt x="5361" y="11593"/>
                </a:lnTo>
                <a:lnTo>
                  <a:pt x="5292" y="11492"/>
                </a:lnTo>
                <a:lnTo>
                  <a:pt x="5224" y="11389"/>
                </a:lnTo>
                <a:lnTo>
                  <a:pt x="5159" y="11285"/>
                </a:lnTo>
                <a:lnTo>
                  <a:pt x="5097" y="11179"/>
                </a:lnTo>
                <a:lnTo>
                  <a:pt x="5036" y="11071"/>
                </a:lnTo>
                <a:lnTo>
                  <a:pt x="4979" y="10961"/>
                </a:lnTo>
                <a:lnTo>
                  <a:pt x="4924" y="10850"/>
                </a:lnTo>
                <a:lnTo>
                  <a:pt x="4872" y="10738"/>
                </a:lnTo>
                <a:lnTo>
                  <a:pt x="4822" y="10625"/>
                </a:lnTo>
                <a:lnTo>
                  <a:pt x="4776" y="10510"/>
                </a:lnTo>
                <a:lnTo>
                  <a:pt x="4731" y="10393"/>
                </a:lnTo>
                <a:lnTo>
                  <a:pt x="4690" y="10275"/>
                </a:lnTo>
                <a:lnTo>
                  <a:pt x="4651" y="10156"/>
                </a:lnTo>
                <a:lnTo>
                  <a:pt x="4616" y="10035"/>
                </a:lnTo>
                <a:lnTo>
                  <a:pt x="4582" y="9912"/>
                </a:lnTo>
                <a:lnTo>
                  <a:pt x="4553" y="9789"/>
                </a:lnTo>
                <a:lnTo>
                  <a:pt x="4526" y="9665"/>
                </a:lnTo>
                <a:lnTo>
                  <a:pt x="4502" y="9540"/>
                </a:lnTo>
                <a:lnTo>
                  <a:pt x="4481" y="9414"/>
                </a:lnTo>
                <a:lnTo>
                  <a:pt x="4464" y="9287"/>
                </a:lnTo>
                <a:lnTo>
                  <a:pt x="4449" y="9159"/>
                </a:lnTo>
                <a:lnTo>
                  <a:pt x="4437" y="9030"/>
                </a:lnTo>
                <a:lnTo>
                  <a:pt x="4429" y="8899"/>
                </a:lnTo>
                <a:lnTo>
                  <a:pt x="4424" y="8768"/>
                </a:lnTo>
                <a:lnTo>
                  <a:pt x="4422" y="8637"/>
                </a:lnTo>
                <a:lnTo>
                  <a:pt x="4424" y="8505"/>
                </a:lnTo>
                <a:lnTo>
                  <a:pt x="4429" y="8373"/>
                </a:lnTo>
                <a:lnTo>
                  <a:pt x="4437" y="8244"/>
                </a:lnTo>
                <a:lnTo>
                  <a:pt x="4449" y="8115"/>
                </a:lnTo>
                <a:lnTo>
                  <a:pt x="4464" y="7986"/>
                </a:lnTo>
                <a:lnTo>
                  <a:pt x="4481" y="7859"/>
                </a:lnTo>
                <a:lnTo>
                  <a:pt x="4502" y="7733"/>
                </a:lnTo>
                <a:lnTo>
                  <a:pt x="4526" y="7608"/>
                </a:lnTo>
                <a:lnTo>
                  <a:pt x="4553" y="7483"/>
                </a:lnTo>
                <a:lnTo>
                  <a:pt x="4582" y="7360"/>
                </a:lnTo>
                <a:lnTo>
                  <a:pt x="4616" y="7238"/>
                </a:lnTo>
                <a:lnTo>
                  <a:pt x="4651" y="7118"/>
                </a:lnTo>
                <a:lnTo>
                  <a:pt x="4690" y="6999"/>
                </a:lnTo>
                <a:lnTo>
                  <a:pt x="4731" y="6881"/>
                </a:lnTo>
                <a:lnTo>
                  <a:pt x="4776" y="6764"/>
                </a:lnTo>
                <a:lnTo>
                  <a:pt x="4822" y="6649"/>
                </a:lnTo>
                <a:lnTo>
                  <a:pt x="4872" y="6535"/>
                </a:lnTo>
                <a:lnTo>
                  <a:pt x="4924" y="6423"/>
                </a:lnTo>
                <a:lnTo>
                  <a:pt x="4979" y="6312"/>
                </a:lnTo>
                <a:lnTo>
                  <a:pt x="5036" y="6203"/>
                </a:lnTo>
                <a:lnTo>
                  <a:pt x="5097" y="6095"/>
                </a:lnTo>
                <a:lnTo>
                  <a:pt x="5159" y="5989"/>
                </a:lnTo>
                <a:lnTo>
                  <a:pt x="5224" y="5884"/>
                </a:lnTo>
                <a:lnTo>
                  <a:pt x="5292" y="5782"/>
                </a:lnTo>
                <a:lnTo>
                  <a:pt x="5361" y="5681"/>
                </a:lnTo>
                <a:lnTo>
                  <a:pt x="5433" y="5581"/>
                </a:lnTo>
                <a:lnTo>
                  <a:pt x="5507" y="5484"/>
                </a:lnTo>
                <a:lnTo>
                  <a:pt x="5584" y="5388"/>
                </a:lnTo>
                <a:lnTo>
                  <a:pt x="5663" y="5294"/>
                </a:lnTo>
                <a:lnTo>
                  <a:pt x="5744" y="5203"/>
                </a:lnTo>
                <a:lnTo>
                  <a:pt x="5827" y="5113"/>
                </a:lnTo>
                <a:lnTo>
                  <a:pt x="5913" y="5026"/>
                </a:lnTo>
                <a:lnTo>
                  <a:pt x="6000" y="4940"/>
                </a:lnTo>
                <a:lnTo>
                  <a:pt x="6089" y="4857"/>
                </a:lnTo>
                <a:lnTo>
                  <a:pt x="6180" y="4776"/>
                </a:lnTo>
                <a:lnTo>
                  <a:pt x="6273" y="4696"/>
                </a:lnTo>
                <a:lnTo>
                  <a:pt x="6368" y="4619"/>
                </a:lnTo>
                <a:lnTo>
                  <a:pt x="6466" y="4545"/>
                </a:lnTo>
                <a:lnTo>
                  <a:pt x="6564" y="4473"/>
                </a:lnTo>
                <a:lnTo>
                  <a:pt x="6665" y="4402"/>
                </a:lnTo>
                <a:lnTo>
                  <a:pt x="6768" y="4334"/>
                </a:lnTo>
                <a:lnTo>
                  <a:pt x="6871" y="4269"/>
                </a:lnTo>
                <a:lnTo>
                  <a:pt x="6977" y="4207"/>
                </a:lnTo>
                <a:lnTo>
                  <a:pt x="7085" y="4146"/>
                </a:lnTo>
                <a:lnTo>
                  <a:pt x="7193" y="4089"/>
                </a:lnTo>
                <a:lnTo>
                  <a:pt x="7304" y="4034"/>
                </a:lnTo>
                <a:lnTo>
                  <a:pt x="7416" y="3981"/>
                </a:lnTo>
                <a:lnTo>
                  <a:pt x="7530" y="3931"/>
                </a:lnTo>
                <a:lnTo>
                  <a:pt x="7644" y="3885"/>
                </a:lnTo>
                <a:lnTo>
                  <a:pt x="7760" y="3840"/>
                </a:lnTo>
                <a:lnTo>
                  <a:pt x="7878" y="3798"/>
                </a:lnTo>
                <a:lnTo>
                  <a:pt x="7997" y="3760"/>
                </a:lnTo>
                <a:lnTo>
                  <a:pt x="8116" y="3724"/>
                </a:lnTo>
                <a:lnTo>
                  <a:pt x="8238" y="3690"/>
                </a:lnTo>
                <a:lnTo>
                  <a:pt x="8360" y="3661"/>
                </a:lnTo>
                <a:lnTo>
                  <a:pt x="8484" y="3633"/>
                </a:lnTo>
                <a:lnTo>
                  <a:pt x="8608" y="3610"/>
                </a:lnTo>
                <a:lnTo>
                  <a:pt x="8734" y="3589"/>
                </a:lnTo>
                <a:lnTo>
                  <a:pt x="8861" y="3571"/>
                </a:lnTo>
                <a:lnTo>
                  <a:pt x="8988" y="3556"/>
                </a:lnTo>
                <a:lnTo>
                  <a:pt x="9117" y="3545"/>
                </a:lnTo>
                <a:lnTo>
                  <a:pt x="9247" y="3537"/>
                </a:lnTo>
                <a:lnTo>
                  <a:pt x="9377" y="3532"/>
                </a:lnTo>
                <a:lnTo>
                  <a:pt x="9509" y="3530"/>
                </a:lnTo>
                <a:close/>
                <a:moveTo>
                  <a:pt x="10886" y="3720"/>
                </a:moveTo>
                <a:lnTo>
                  <a:pt x="10966" y="3743"/>
                </a:lnTo>
                <a:lnTo>
                  <a:pt x="11045" y="3768"/>
                </a:lnTo>
                <a:lnTo>
                  <a:pt x="11123" y="3793"/>
                </a:lnTo>
                <a:lnTo>
                  <a:pt x="11201" y="3820"/>
                </a:lnTo>
                <a:lnTo>
                  <a:pt x="11278" y="3848"/>
                </a:lnTo>
                <a:lnTo>
                  <a:pt x="11355" y="3878"/>
                </a:lnTo>
                <a:lnTo>
                  <a:pt x="11431" y="3907"/>
                </a:lnTo>
                <a:lnTo>
                  <a:pt x="11506" y="3940"/>
                </a:lnTo>
                <a:lnTo>
                  <a:pt x="11581" y="3972"/>
                </a:lnTo>
                <a:lnTo>
                  <a:pt x="11656" y="4006"/>
                </a:lnTo>
                <a:lnTo>
                  <a:pt x="11729" y="4041"/>
                </a:lnTo>
                <a:lnTo>
                  <a:pt x="11802" y="4078"/>
                </a:lnTo>
                <a:lnTo>
                  <a:pt x="11875" y="4115"/>
                </a:lnTo>
                <a:lnTo>
                  <a:pt x="11946" y="4153"/>
                </a:lnTo>
                <a:lnTo>
                  <a:pt x="12017" y="4193"/>
                </a:lnTo>
                <a:lnTo>
                  <a:pt x="12087" y="4234"/>
                </a:lnTo>
                <a:lnTo>
                  <a:pt x="12156" y="4276"/>
                </a:lnTo>
                <a:lnTo>
                  <a:pt x="12225" y="4319"/>
                </a:lnTo>
                <a:lnTo>
                  <a:pt x="12293" y="4363"/>
                </a:lnTo>
                <a:lnTo>
                  <a:pt x="12360" y="4407"/>
                </a:lnTo>
                <a:lnTo>
                  <a:pt x="12427" y="4454"/>
                </a:lnTo>
                <a:lnTo>
                  <a:pt x="12493" y="4501"/>
                </a:lnTo>
                <a:lnTo>
                  <a:pt x="12558" y="4549"/>
                </a:lnTo>
                <a:lnTo>
                  <a:pt x="12621" y="4598"/>
                </a:lnTo>
                <a:lnTo>
                  <a:pt x="12685" y="4649"/>
                </a:lnTo>
                <a:lnTo>
                  <a:pt x="12748" y="4699"/>
                </a:lnTo>
                <a:lnTo>
                  <a:pt x="12810" y="4751"/>
                </a:lnTo>
                <a:lnTo>
                  <a:pt x="12871" y="4804"/>
                </a:lnTo>
                <a:lnTo>
                  <a:pt x="12930" y="4858"/>
                </a:lnTo>
                <a:lnTo>
                  <a:pt x="12989" y="4913"/>
                </a:lnTo>
                <a:lnTo>
                  <a:pt x="13048" y="4969"/>
                </a:lnTo>
                <a:lnTo>
                  <a:pt x="13106" y="5026"/>
                </a:lnTo>
                <a:lnTo>
                  <a:pt x="13191" y="5113"/>
                </a:lnTo>
                <a:lnTo>
                  <a:pt x="13274" y="5203"/>
                </a:lnTo>
                <a:lnTo>
                  <a:pt x="13355" y="5294"/>
                </a:lnTo>
                <a:lnTo>
                  <a:pt x="13434" y="5388"/>
                </a:lnTo>
                <a:lnTo>
                  <a:pt x="13510" y="5484"/>
                </a:lnTo>
                <a:lnTo>
                  <a:pt x="13585" y="5581"/>
                </a:lnTo>
                <a:lnTo>
                  <a:pt x="13657" y="5681"/>
                </a:lnTo>
                <a:lnTo>
                  <a:pt x="13727" y="5782"/>
                </a:lnTo>
                <a:lnTo>
                  <a:pt x="13794" y="5884"/>
                </a:lnTo>
                <a:lnTo>
                  <a:pt x="13858" y="5989"/>
                </a:lnTo>
                <a:lnTo>
                  <a:pt x="13921" y="6095"/>
                </a:lnTo>
                <a:lnTo>
                  <a:pt x="13981" y="6203"/>
                </a:lnTo>
                <a:lnTo>
                  <a:pt x="14039" y="6312"/>
                </a:lnTo>
                <a:lnTo>
                  <a:pt x="14094" y="6423"/>
                </a:lnTo>
                <a:lnTo>
                  <a:pt x="14145" y="6535"/>
                </a:lnTo>
                <a:lnTo>
                  <a:pt x="14195" y="6649"/>
                </a:lnTo>
                <a:lnTo>
                  <a:pt x="14242" y="6764"/>
                </a:lnTo>
                <a:lnTo>
                  <a:pt x="14286" y="6881"/>
                </a:lnTo>
                <a:lnTo>
                  <a:pt x="14328" y="6999"/>
                </a:lnTo>
                <a:lnTo>
                  <a:pt x="14366" y="7118"/>
                </a:lnTo>
                <a:lnTo>
                  <a:pt x="14403" y="7238"/>
                </a:lnTo>
                <a:lnTo>
                  <a:pt x="14435" y="7360"/>
                </a:lnTo>
                <a:lnTo>
                  <a:pt x="14464" y="7483"/>
                </a:lnTo>
                <a:lnTo>
                  <a:pt x="14492" y="7608"/>
                </a:lnTo>
                <a:lnTo>
                  <a:pt x="14516" y="7733"/>
                </a:lnTo>
                <a:lnTo>
                  <a:pt x="14536" y="7859"/>
                </a:lnTo>
                <a:lnTo>
                  <a:pt x="14554" y="7986"/>
                </a:lnTo>
                <a:lnTo>
                  <a:pt x="14569" y="8115"/>
                </a:lnTo>
                <a:lnTo>
                  <a:pt x="14580" y="8244"/>
                </a:lnTo>
                <a:lnTo>
                  <a:pt x="14588" y="8373"/>
                </a:lnTo>
                <a:lnTo>
                  <a:pt x="14593" y="8505"/>
                </a:lnTo>
                <a:lnTo>
                  <a:pt x="14595" y="8637"/>
                </a:lnTo>
                <a:lnTo>
                  <a:pt x="14593" y="8768"/>
                </a:lnTo>
                <a:lnTo>
                  <a:pt x="14588" y="8899"/>
                </a:lnTo>
                <a:lnTo>
                  <a:pt x="14580" y="9030"/>
                </a:lnTo>
                <a:lnTo>
                  <a:pt x="14569" y="9159"/>
                </a:lnTo>
                <a:lnTo>
                  <a:pt x="14554" y="9287"/>
                </a:lnTo>
                <a:lnTo>
                  <a:pt x="14536" y="9414"/>
                </a:lnTo>
                <a:lnTo>
                  <a:pt x="14516" y="9540"/>
                </a:lnTo>
                <a:lnTo>
                  <a:pt x="14492" y="9665"/>
                </a:lnTo>
                <a:lnTo>
                  <a:pt x="14464" y="9789"/>
                </a:lnTo>
                <a:lnTo>
                  <a:pt x="14435" y="9912"/>
                </a:lnTo>
                <a:lnTo>
                  <a:pt x="14403" y="10035"/>
                </a:lnTo>
                <a:lnTo>
                  <a:pt x="14366" y="10156"/>
                </a:lnTo>
                <a:lnTo>
                  <a:pt x="14328" y="10275"/>
                </a:lnTo>
                <a:lnTo>
                  <a:pt x="14286" y="10393"/>
                </a:lnTo>
                <a:lnTo>
                  <a:pt x="14242" y="10510"/>
                </a:lnTo>
                <a:lnTo>
                  <a:pt x="14195" y="10625"/>
                </a:lnTo>
                <a:lnTo>
                  <a:pt x="14145" y="10738"/>
                </a:lnTo>
                <a:lnTo>
                  <a:pt x="14094" y="10850"/>
                </a:lnTo>
                <a:lnTo>
                  <a:pt x="14039" y="10961"/>
                </a:lnTo>
                <a:lnTo>
                  <a:pt x="13981" y="11071"/>
                </a:lnTo>
                <a:lnTo>
                  <a:pt x="13921" y="11179"/>
                </a:lnTo>
                <a:lnTo>
                  <a:pt x="13858" y="11285"/>
                </a:lnTo>
                <a:lnTo>
                  <a:pt x="13794" y="11389"/>
                </a:lnTo>
                <a:lnTo>
                  <a:pt x="13727" y="11492"/>
                </a:lnTo>
                <a:lnTo>
                  <a:pt x="13657" y="11593"/>
                </a:lnTo>
                <a:lnTo>
                  <a:pt x="13585" y="11693"/>
                </a:lnTo>
                <a:lnTo>
                  <a:pt x="13510" y="11789"/>
                </a:lnTo>
                <a:lnTo>
                  <a:pt x="13434" y="11885"/>
                </a:lnTo>
                <a:lnTo>
                  <a:pt x="13355" y="11978"/>
                </a:lnTo>
                <a:lnTo>
                  <a:pt x="13274" y="12070"/>
                </a:lnTo>
                <a:lnTo>
                  <a:pt x="13191" y="12159"/>
                </a:lnTo>
                <a:lnTo>
                  <a:pt x="13106" y="12248"/>
                </a:lnTo>
                <a:lnTo>
                  <a:pt x="13048" y="12304"/>
                </a:lnTo>
                <a:lnTo>
                  <a:pt x="12989" y="12360"/>
                </a:lnTo>
                <a:lnTo>
                  <a:pt x="12930" y="12415"/>
                </a:lnTo>
                <a:lnTo>
                  <a:pt x="12871" y="12469"/>
                </a:lnTo>
                <a:lnTo>
                  <a:pt x="12810" y="12522"/>
                </a:lnTo>
                <a:lnTo>
                  <a:pt x="12748" y="12574"/>
                </a:lnTo>
                <a:lnTo>
                  <a:pt x="12685" y="12625"/>
                </a:lnTo>
                <a:lnTo>
                  <a:pt x="12621" y="12675"/>
                </a:lnTo>
                <a:lnTo>
                  <a:pt x="12558" y="12724"/>
                </a:lnTo>
                <a:lnTo>
                  <a:pt x="12493" y="12773"/>
                </a:lnTo>
                <a:lnTo>
                  <a:pt x="12427" y="12820"/>
                </a:lnTo>
                <a:lnTo>
                  <a:pt x="12360" y="12865"/>
                </a:lnTo>
                <a:lnTo>
                  <a:pt x="12293" y="12911"/>
                </a:lnTo>
                <a:lnTo>
                  <a:pt x="12225" y="12955"/>
                </a:lnTo>
                <a:lnTo>
                  <a:pt x="12156" y="12998"/>
                </a:lnTo>
                <a:lnTo>
                  <a:pt x="12087" y="13039"/>
                </a:lnTo>
                <a:lnTo>
                  <a:pt x="12017" y="13080"/>
                </a:lnTo>
                <a:lnTo>
                  <a:pt x="11946" y="13120"/>
                </a:lnTo>
                <a:lnTo>
                  <a:pt x="11875" y="13158"/>
                </a:lnTo>
                <a:lnTo>
                  <a:pt x="11802" y="13196"/>
                </a:lnTo>
                <a:lnTo>
                  <a:pt x="11729" y="13233"/>
                </a:lnTo>
                <a:lnTo>
                  <a:pt x="11656" y="13267"/>
                </a:lnTo>
                <a:lnTo>
                  <a:pt x="11581" y="13302"/>
                </a:lnTo>
                <a:lnTo>
                  <a:pt x="11506" y="13334"/>
                </a:lnTo>
                <a:lnTo>
                  <a:pt x="11431" y="13366"/>
                </a:lnTo>
                <a:lnTo>
                  <a:pt x="11355" y="13396"/>
                </a:lnTo>
                <a:lnTo>
                  <a:pt x="11278" y="13426"/>
                </a:lnTo>
                <a:lnTo>
                  <a:pt x="11201" y="13453"/>
                </a:lnTo>
                <a:lnTo>
                  <a:pt x="11123" y="13481"/>
                </a:lnTo>
                <a:lnTo>
                  <a:pt x="11045" y="13506"/>
                </a:lnTo>
                <a:lnTo>
                  <a:pt x="10966" y="13531"/>
                </a:lnTo>
                <a:lnTo>
                  <a:pt x="10886" y="13554"/>
                </a:lnTo>
                <a:lnTo>
                  <a:pt x="10886" y="15386"/>
                </a:lnTo>
                <a:lnTo>
                  <a:pt x="10885" y="15432"/>
                </a:lnTo>
                <a:lnTo>
                  <a:pt x="10882" y="15478"/>
                </a:lnTo>
                <a:lnTo>
                  <a:pt x="10876" y="15521"/>
                </a:lnTo>
                <a:lnTo>
                  <a:pt x="10868" y="15565"/>
                </a:lnTo>
                <a:lnTo>
                  <a:pt x="10859" y="15608"/>
                </a:lnTo>
                <a:lnTo>
                  <a:pt x="10846" y="15650"/>
                </a:lnTo>
                <a:lnTo>
                  <a:pt x="10832" y="15691"/>
                </a:lnTo>
                <a:lnTo>
                  <a:pt x="10817" y="15732"/>
                </a:lnTo>
                <a:lnTo>
                  <a:pt x="10799" y="15771"/>
                </a:lnTo>
                <a:lnTo>
                  <a:pt x="10780" y="15809"/>
                </a:lnTo>
                <a:lnTo>
                  <a:pt x="10758" y="15847"/>
                </a:lnTo>
                <a:lnTo>
                  <a:pt x="10735" y="15882"/>
                </a:lnTo>
                <a:lnTo>
                  <a:pt x="10710" y="15918"/>
                </a:lnTo>
                <a:lnTo>
                  <a:pt x="10684" y="15952"/>
                </a:lnTo>
                <a:lnTo>
                  <a:pt x="10656" y="15983"/>
                </a:lnTo>
                <a:lnTo>
                  <a:pt x="10627" y="16015"/>
                </a:lnTo>
                <a:lnTo>
                  <a:pt x="10596" y="16044"/>
                </a:lnTo>
                <a:lnTo>
                  <a:pt x="10564" y="16072"/>
                </a:lnTo>
                <a:lnTo>
                  <a:pt x="10530" y="16098"/>
                </a:lnTo>
                <a:lnTo>
                  <a:pt x="10496" y="16123"/>
                </a:lnTo>
                <a:lnTo>
                  <a:pt x="10459" y="16146"/>
                </a:lnTo>
                <a:lnTo>
                  <a:pt x="10423" y="16167"/>
                </a:lnTo>
                <a:lnTo>
                  <a:pt x="10384" y="16188"/>
                </a:lnTo>
                <a:lnTo>
                  <a:pt x="10345" y="16205"/>
                </a:lnTo>
                <a:lnTo>
                  <a:pt x="10305" y="16221"/>
                </a:lnTo>
                <a:lnTo>
                  <a:pt x="10264" y="16235"/>
                </a:lnTo>
                <a:lnTo>
                  <a:pt x="10222" y="16247"/>
                </a:lnTo>
                <a:lnTo>
                  <a:pt x="10179" y="16257"/>
                </a:lnTo>
                <a:lnTo>
                  <a:pt x="10136" y="16265"/>
                </a:lnTo>
                <a:lnTo>
                  <a:pt x="10092" y="16270"/>
                </a:lnTo>
                <a:lnTo>
                  <a:pt x="10047" y="16274"/>
                </a:lnTo>
                <a:lnTo>
                  <a:pt x="10002" y="16275"/>
                </a:lnTo>
                <a:lnTo>
                  <a:pt x="885" y="16275"/>
                </a:lnTo>
                <a:lnTo>
                  <a:pt x="840" y="16274"/>
                </a:lnTo>
                <a:lnTo>
                  <a:pt x="795" y="16270"/>
                </a:lnTo>
                <a:lnTo>
                  <a:pt x="751" y="16265"/>
                </a:lnTo>
                <a:lnTo>
                  <a:pt x="707" y="16257"/>
                </a:lnTo>
                <a:lnTo>
                  <a:pt x="665" y="16247"/>
                </a:lnTo>
                <a:lnTo>
                  <a:pt x="623" y="16234"/>
                </a:lnTo>
                <a:lnTo>
                  <a:pt x="583" y="16221"/>
                </a:lnTo>
                <a:lnTo>
                  <a:pt x="542" y="16205"/>
                </a:lnTo>
                <a:lnTo>
                  <a:pt x="503" y="16187"/>
                </a:lnTo>
                <a:lnTo>
                  <a:pt x="465" y="16167"/>
                </a:lnTo>
                <a:lnTo>
                  <a:pt x="428" y="16146"/>
                </a:lnTo>
                <a:lnTo>
                  <a:pt x="392" y="16122"/>
                </a:lnTo>
                <a:lnTo>
                  <a:pt x="357" y="16097"/>
                </a:lnTo>
                <a:lnTo>
                  <a:pt x="323" y="16071"/>
                </a:lnTo>
                <a:lnTo>
                  <a:pt x="292" y="16043"/>
                </a:lnTo>
                <a:lnTo>
                  <a:pt x="260" y="16014"/>
                </a:lnTo>
                <a:lnTo>
                  <a:pt x="231" y="15982"/>
                </a:lnTo>
                <a:lnTo>
                  <a:pt x="204" y="15951"/>
                </a:lnTo>
                <a:lnTo>
                  <a:pt x="177" y="15917"/>
                </a:lnTo>
                <a:lnTo>
                  <a:pt x="152" y="15881"/>
                </a:lnTo>
                <a:lnTo>
                  <a:pt x="129" y="15846"/>
                </a:lnTo>
                <a:lnTo>
                  <a:pt x="107" y="15808"/>
                </a:lnTo>
                <a:lnTo>
                  <a:pt x="88" y="15770"/>
                </a:lnTo>
                <a:lnTo>
                  <a:pt x="70" y="15731"/>
                </a:lnTo>
                <a:lnTo>
                  <a:pt x="54" y="15690"/>
                </a:lnTo>
                <a:lnTo>
                  <a:pt x="41" y="15649"/>
                </a:lnTo>
                <a:lnTo>
                  <a:pt x="28" y="15608"/>
                </a:lnTo>
                <a:lnTo>
                  <a:pt x="18" y="15565"/>
                </a:lnTo>
                <a:lnTo>
                  <a:pt x="10" y="15521"/>
                </a:lnTo>
                <a:lnTo>
                  <a:pt x="5" y="15477"/>
                </a:lnTo>
                <a:lnTo>
                  <a:pt x="1" y="15432"/>
                </a:lnTo>
                <a:lnTo>
                  <a:pt x="0" y="15386"/>
                </a:lnTo>
                <a:lnTo>
                  <a:pt x="0" y="889"/>
                </a:lnTo>
                <a:lnTo>
                  <a:pt x="1" y="843"/>
                </a:lnTo>
                <a:lnTo>
                  <a:pt x="5" y="798"/>
                </a:lnTo>
                <a:lnTo>
                  <a:pt x="10" y="754"/>
                </a:lnTo>
                <a:lnTo>
                  <a:pt x="18" y="710"/>
                </a:lnTo>
                <a:lnTo>
                  <a:pt x="28" y="667"/>
                </a:lnTo>
                <a:lnTo>
                  <a:pt x="41" y="626"/>
                </a:lnTo>
                <a:lnTo>
                  <a:pt x="54" y="585"/>
                </a:lnTo>
                <a:lnTo>
                  <a:pt x="70" y="544"/>
                </a:lnTo>
                <a:lnTo>
                  <a:pt x="88" y="505"/>
                </a:lnTo>
                <a:lnTo>
                  <a:pt x="107" y="467"/>
                </a:lnTo>
                <a:lnTo>
                  <a:pt x="129" y="429"/>
                </a:lnTo>
                <a:lnTo>
                  <a:pt x="152" y="394"/>
                </a:lnTo>
                <a:lnTo>
                  <a:pt x="177" y="358"/>
                </a:lnTo>
                <a:lnTo>
                  <a:pt x="204" y="324"/>
                </a:lnTo>
                <a:lnTo>
                  <a:pt x="231" y="293"/>
                </a:lnTo>
                <a:lnTo>
                  <a:pt x="260" y="261"/>
                </a:lnTo>
                <a:lnTo>
                  <a:pt x="292" y="232"/>
                </a:lnTo>
                <a:lnTo>
                  <a:pt x="323" y="204"/>
                </a:lnTo>
                <a:lnTo>
                  <a:pt x="357" y="178"/>
                </a:lnTo>
                <a:lnTo>
                  <a:pt x="392" y="153"/>
                </a:lnTo>
                <a:lnTo>
                  <a:pt x="428" y="129"/>
                </a:lnTo>
                <a:lnTo>
                  <a:pt x="465" y="108"/>
                </a:lnTo>
                <a:lnTo>
                  <a:pt x="503" y="88"/>
                </a:lnTo>
                <a:lnTo>
                  <a:pt x="542" y="70"/>
                </a:lnTo>
                <a:lnTo>
                  <a:pt x="583" y="54"/>
                </a:lnTo>
                <a:lnTo>
                  <a:pt x="623" y="41"/>
                </a:lnTo>
                <a:lnTo>
                  <a:pt x="665" y="28"/>
                </a:lnTo>
                <a:lnTo>
                  <a:pt x="707" y="18"/>
                </a:lnTo>
                <a:lnTo>
                  <a:pt x="751" y="10"/>
                </a:lnTo>
                <a:lnTo>
                  <a:pt x="795" y="5"/>
                </a:lnTo>
                <a:lnTo>
                  <a:pt x="840" y="1"/>
                </a:lnTo>
                <a:lnTo>
                  <a:pt x="885" y="0"/>
                </a:lnTo>
                <a:lnTo>
                  <a:pt x="10002" y="0"/>
                </a:lnTo>
                <a:lnTo>
                  <a:pt x="10046" y="1"/>
                </a:lnTo>
                <a:lnTo>
                  <a:pt x="10092" y="5"/>
                </a:lnTo>
                <a:lnTo>
                  <a:pt x="10135" y="10"/>
                </a:lnTo>
                <a:lnTo>
                  <a:pt x="10179" y="18"/>
                </a:lnTo>
                <a:lnTo>
                  <a:pt x="10221" y="28"/>
                </a:lnTo>
                <a:lnTo>
                  <a:pt x="10264" y="40"/>
                </a:lnTo>
                <a:lnTo>
                  <a:pt x="10304" y="54"/>
                </a:lnTo>
                <a:lnTo>
                  <a:pt x="10345" y="70"/>
                </a:lnTo>
                <a:lnTo>
                  <a:pt x="10384" y="88"/>
                </a:lnTo>
                <a:lnTo>
                  <a:pt x="10422" y="108"/>
                </a:lnTo>
                <a:lnTo>
                  <a:pt x="10459" y="129"/>
                </a:lnTo>
                <a:lnTo>
                  <a:pt x="10495" y="153"/>
                </a:lnTo>
                <a:lnTo>
                  <a:pt x="10530" y="177"/>
                </a:lnTo>
                <a:lnTo>
                  <a:pt x="10564" y="203"/>
                </a:lnTo>
                <a:lnTo>
                  <a:pt x="10595" y="232"/>
                </a:lnTo>
                <a:lnTo>
                  <a:pt x="10627" y="261"/>
                </a:lnTo>
                <a:lnTo>
                  <a:pt x="10656" y="292"/>
                </a:lnTo>
                <a:lnTo>
                  <a:pt x="10683" y="324"/>
                </a:lnTo>
                <a:lnTo>
                  <a:pt x="10710" y="358"/>
                </a:lnTo>
                <a:lnTo>
                  <a:pt x="10735" y="393"/>
                </a:lnTo>
                <a:lnTo>
                  <a:pt x="10757" y="429"/>
                </a:lnTo>
                <a:lnTo>
                  <a:pt x="10779" y="466"/>
                </a:lnTo>
                <a:lnTo>
                  <a:pt x="10799" y="505"/>
                </a:lnTo>
                <a:lnTo>
                  <a:pt x="10816" y="544"/>
                </a:lnTo>
                <a:lnTo>
                  <a:pt x="10832" y="584"/>
                </a:lnTo>
                <a:lnTo>
                  <a:pt x="10846" y="626"/>
                </a:lnTo>
                <a:lnTo>
                  <a:pt x="10859" y="667"/>
                </a:lnTo>
                <a:lnTo>
                  <a:pt x="10868" y="710"/>
                </a:lnTo>
                <a:lnTo>
                  <a:pt x="10876" y="754"/>
                </a:lnTo>
                <a:lnTo>
                  <a:pt x="10882" y="798"/>
                </a:lnTo>
                <a:lnTo>
                  <a:pt x="10885" y="843"/>
                </a:lnTo>
                <a:lnTo>
                  <a:pt x="10886" y="889"/>
                </a:lnTo>
                <a:lnTo>
                  <a:pt x="10886" y="3720"/>
                </a:lnTo>
                <a:close/>
                <a:moveTo>
                  <a:pt x="12537" y="7399"/>
                </a:moveTo>
                <a:lnTo>
                  <a:pt x="12555" y="7381"/>
                </a:lnTo>
                <a:lnTo>
                  <a:pt x="12571" y="7362"/>
                </a:lnTo>
                <a:lnTo>
                  <a:pt x="12586" y="7342"/>
                </a:lnTo>
                <a:lnTo>
                  <a:pt x="12600" y="7323"/>
                </a:lnTo>
                <a:lnTo>
                  <a:pt x="12612" y="7301"/>
                </a:lnTo>
                <a:lnTo>
                  <a:pt x="12624" y="7280"/>
                </a:lnTo>
                <a:lnTo>
                  <a:pt x="12635" y="7259"/>
                </a:lnTo>
                <a:lnTo>
                  <a:pt x="12645" y="7237"/>
                </a:lnTo>
                <a:lnTo>
                  <a:pt x="12653" y="7215"/>
                </a:lnTo>
                <a:lnTo>
                  <a:pt x="12660" y="7192"/>
                </a:lnTo>
                <a:lnTo>
                  <a:pt x="12666" y="7169"/>
                </a:lnTo>
                <a:lnTo>
                  <a:pt x="12671" y="7146"/>
                </a:lnTo>
                <a:lnTo>
                  <a:pt x="12675" y="7122"/>
                </a:lnTo>
                <a:lnTo>
                  <a:pt x="12678" y="7099"/>
                </a:lnTo>
                <a:lnTo>
                  <a:pt x="12679" y="7076"/>
                </a:lnTo>
                <a:lnTo>
                  <a:pt x="12680" y="7052"/>
                </a:lnTo>
                <a:lnTo>
                  <a:pt x="12679" y="7029"/>
                </a:lnTo>
                <a:lnTo>
                  <a:pt x="12678" y="7005"/>
                </a:lnTo>
                <a:lnTo>
                  <a:pt x="12675" y="6982"/>
                </a:lnTo>
                <a:lnTo>
                  <a:pt x="12671" y="6959"/>
                </a:lnTo>
                <a:lnTo>
                  <a:pt x="12666" y="6935"/>
                </a:lnTo>
                <a:lnTo>
                  <a:pt x="12660" y="6913"/>
                </a:lnTo>
                <a:lnTo>
                  <a:pt x="12653" y="6890"/>
                </a:lnTo>
                <a:lnTo>
                  <a:pt x="12645" y="6868"/>
                </a:lnTo>
                <a:lnTo>
                  <a:pt x="12635" y="6846"/>
                </a:lnTo>
                <a:lnTo>
                  <a:pt x="12624" y="6824"/>
                </a:lnTo>
                <a:lnTo>
                  <a:pt x="12612" y="6803"/>
                </a:lnTo>
                <a:lnTo>
                  <a:pt x="12600" y="6783"/>
                </a:lnTo>
                <a:lnTo>
                  <a:pt x="12586" y="6762"/>
                </a:lnTo>
                <a:lnTo>
                  <a:pt x="12571" y="6743"/>
                </a:lnTo>
                <a:lnTo>
                  <a:pt x="12555" y="6724"/>
                </a:lnTo>
                <a:lnTo>
                  <a:pt x="12537" y="6705"/>
                </a:lnTo>
                <a:lnTo>
                  <a:pt x="12519" y="6688"/>
                </a:lnTo>
                <a:lnTo>
                  <a:pt x="12500" y="6672"/>
                </a:lnTo>
                <a:lnTo>
                  <a:pt x="12481" y="6656"/>
                </a:lnTo>
                <a:lnTo>
                  <a:pt x="12460" y="6642"/>
                </a:lnTo>
                <a:lnTo>
                  <a:pt x="12440" y="6630"/>
                </a:lnTo>
                <a:lnTo>
                  <a:pt x="12419" y="6618"/>
                </a:lnTo>
                <a:lnTo>
                  <a:pt x="12398" y="6608"/>
                </a:lnTo>
                <a:lnTo>
                  <a:pt x="12375" y="6597"/>
                </a:lnTo>
                <a:lnTo>
                  <a:pt x="12353" y="6589"/>
                </a:lnTo>
                <a:lnTo>
                  <a:pt x="12331" y="6582"/>
                </a:lnTo>
                <a:lnTo>
                  <a:pt x="12308" y="6576"/>
                </a:lnTo>
                <a:lnTo>
                  <a:pt x="12285" y="6571"/>
                </a:lnTo>
                <a:lnTo>
                  <a:pt x="12262" y="6567"/>
                </a:lnTo>
                <a:lnTo>
                  <a:pt x="12238" y="6564"/>
                </a:lnTo>
                <a:lnTo>
                  <a:pt x="12215" y="6562"/>
                </a:lnTo>
                <a:lnTo>
                  <a:pt x="12192" y="6562"/>
                </a:lnTo>
                <a:lnTo>
                  <a:pt x="12169" y="6562"/>
                </a:lnTo>
                <a:lnTo>
                  <a:pt x="12144" y="6564"/>
                </a:lnTo>
                <a:lnTo>
                  <a:pt x="12121" y="6567"/>
                </a:lnTo>
                <a:lnTo>
                  <a:pt x="12099" y="6571"/>
                </a:lnTo>
                <a:lnTo>
                  <a:pt x="12075" y="6576"/>
                </a:lnTo>
                <a:lnTo>
                  <a:pt x="12052" y="6582"/>
                </a:lnTo>
                <a:lnTo>
                  <a:pt x="12030" y="6589"/>
                </a:lnTo>
                <a:lnTo>
                  <a:pt x="12007" y="6597"/>
                </a:lnTo>
                <a:lnTo>
                  <a:pt x="11986" y="6608"/>
                </a:lnTo>
                <a:lnTo>
                  <a:pt x="11964" y="6618"/>
                </a:lnTo>
                <a:lnTo>
                  <a:pt x="11944" y="6630"/>
                </a:lnTo>
                <a:lnTo>
                  <a:pt x="11922" y="6642"/>
                </a:lnTo>
                <a:lnTo>
                  <a:pt x="11903" y="6656"/>
                </a:lnTo>
                <a:lnTo>
                  <a:pt x="11883" y="6672"/>
                </a:lnTo>
                <a:lnTo>
                  <a:pt x="11865" y="6688"/>
                </a:lnTo>
                <a:lnTo>
                  <a:pt x="11846" y="6705"/>
                </a:lnTo>
                <a:lnTo>
                  <a:pt x="8541" y="10024"/>
                </a:lnTo>
                <a:lnTo>
                  <a:pt x="7231" y="8709"/>
                </a:lnTo>
                <a:lnTo>
                  <a:pt x="7212" y="8692"/>
                </a:lnTo>
                <a:lnTo>
                  <a:pt x="7193" y="8676"/>
                </a:lnTo>
                <a:lnTo>
                  <a:pt x="7174" y="8660"/>
                </a:lnTo>
                <a:lnTo>
                  <a:pt x="7154" y="8646"/>
                </a:lnTo>
                <a:lnTo>
                  <a:pt x="7133" y="8633"/>
                </a:lnTo>
                <a:lnTo>
                  <a:pt x="7112" y="8622"/>
                </a:lnTo>
                <a:lnTo>
                  <a:pt x="7091" y="8610"/>
                </a:lnTo>
                <a:lnTo>
                  <a:pt x="7069" y="8601"/>
                </a:lnTo>
                <a:lnTo>
                  <a:pt x="7046" y="8592"/>
                </a:lnTo>
                <a:lnTo>
                  <a:pt x="7024" y="8585"/>
                </a:lnTo>
                <a:lnTo>
                  <a:pt x="7002" y="8579"/>
                </a:lnTo>
                <a:lnTo>
                  <a:pt x="6978" y="8574"/>
                </a:lnTo>
                <a:lnTo>
                  <a:pt x="6955" y="8570"/>
                </a:lnTo>
                <a:lnTo>
                  <a:pt x="6932" y="8568"/>
                </a:lnTo>
                <a:lnTo>
                  <a:pt x="6908" y="8566"/>
                </a:lnTo>
                <a:lnTo>
                  <a:pt x="6885" y="8565"/>
                </a:lnTo>
                <a:lnTo>
                  <a:pt x="6862" y="8566"/>
                </a:lnTo>
                <a:lnTo>
                  <a:pt x="6839" y="8568"/>
                </a:lnTo>
                <a:lnTo>
                  <a:pt x="6815" y="8570"/>
                </a:lnTo>
                <a:lnTo>
                  <a:pt x="6792" y="8574"/>
                </a:lnTo>
                <a:lnTo>
                  <a:pt x="6769" y="8579"/>
                </a:lnTo>
                <a:lnTo>
                  <a:pt x="6746" y="8585"/>
                </a:lnTo>
                <a:lnTo>
                  <a:pt x="6723" y="8592"/>
                </a:lnTo>
                <a:lnTo>
                  <a:pt x="6701" y="8601"/>
                </a:lnTo>
                <a:lnTo>
                  <a:pt x="6679" y="8610"/>
                </a:lnTo>
                <a:lnTo>
                  <a:pt x="6658" y="8622"/>
                </a:lnTo>
                <a:lnTo>
                  <a:pt x="6637" y="8633"/>
                </a:lnTo>
                <a:lnTo>
                  <a:pt x="6617" y="8646"/>
                </a:lnTo>
                <a:lnTo>
                  <a:pt x="6596" y="8660"/>
                </a:lnTo>
                <a:lnTo>
                  <a:pt x="6577" y="8676"/>
                </a:lnTo>
                <a:lnTo>
                  <a:pt x="6558" y="8692"/>
                </a:lnTo>
                <a:lnTo>
                  <a:pt x="6540" y="8709"/>
                </a:lnTo>
                <a:lnTo>
                  <a:pt x="6522" y="8727"/>
                </a:lnTo>
                <a:lnTo>
                  <a:pt x="6506" y="8746"/>
                </a:lnTo>
                <a:lnTo>
                  <a:pt x="6491" y="8765"/>
                </a:lnTo>
                <a:lnTo>
                  <a:pt x="6477" y="8785"/>
                </a:lnTo>
                <a:lnTo>
                  <a:pt x="6464" y="8807"/>
                </a:lnTo>
                <a:lnTo>
                  <a:pt x="6453" y="8827"/>
                </a:lnTo>
                <a:lnTo>
                  <a:pt x="6441" y="8850"/>
                </a:lnTo>
                <a:lnTo>
                  <a:pt x="6432" y="8871"/>
                </a:lnTo>
                <a:lnTo>
                  <a:pt x="6424" y="8893"/>
                </a:lnTo>
                <a:lnTo>
                  <a:pt x="6417" y="8916"/>
                </a:lnTo>
                <a:lnTo>
                  <a:pt x="6410" y="8939"/>
                </a:lnTo>
                <a:lnTo>
                  <a:pt x="6405" y="8962"/>
                </a:lnTo>
                <a:lnTo>
                  <a:pt x="6402" y="8985"/>
                </a:lnTo>
                <a:lnTo>
                  <a:pt x="6399" y="9008"/>
                </a:lnTo>
                <a:lnTo>
                  <a:pt x="6397" y="9033"/>
                </a:lnTo>
                <a:lnTo>
                  <a:pt x="6397" y="9056"/>
                </a:lnTo>
                <a:lnTo>
                  <a:pt x="6397" y="9079"/>
                </a:lnTo>
                <a:lnTo>
                  <a:pt x="6399" y="9103"/>
                </a:lnTo>
                <a:lnTo>
                  <a:pt x="6402" y="9126"/>
                </a:lnTo>
                <a:lnTo>
                  <a:pt x="6405" y="9150"/>
                </a:lnTo>
                <a:lnTo>
                  <a:pt x="6410" y="9173"/>
                </a:lnTo>
                <a:lnTo>
                  <a:pt x="6417" y="9195"/>
                </a:lnTo>
                <a:lnTo>
                  <a:pt x="6424" y="9218"/>
                </a:lnTo>
                <a:lnTo>
                  <a:pt x="6432" y="9240"/>
                </a:lnTo>
                <a:lnTo>
                  <a:pt x="6441" y="9263"/>
                </a:lnTo>
                <a:lnTo>
                  <a:pt x="6453" y="9284"/>
                </a:lnTo>
                <a:lnTo>
                  <a:pt x="6464" y="9305"/>
                </a:lnTo>
                <a:lnTo>
                  <a:pt x="6477" y="9326"/>
                </a:lnTo>
                <a:lnTo>
                  <a:pt x="6491" y="9346"/>
                </a:lnTo>
                <a:lnTo>
                  <a:pt x="6506" y="9365"/>
                </a:lnTo>
                <a:lnTo>
                  <a:pt x="6522" y="9385"/>
                </a:lnTo>
                <a:lnTo>
                  <a:pt x="6540" y="9403"/>
                </a:lnTo>
                <a:lnTo>
                  <a:pt x="8195" y="11065"/>
                </a:lnTo>
                <a:lnTo>
                  <a:pt x="8213" y="11082"/>
                </a:lnTo>
                <a:lnTo>
                  <a:pt x="8233" y="11099"/>
                </a:lnTo>
                <a:lnTo>
                  <a:pt x="8252" y="11114"/>
                </a:lnTo>
                <a:lnTo>
                  <a:pt x="8272" y="11128"/>
                </a:lnTo>
                <a:lnTo>
                  <a:pt x="8292" y="11140"/>
                </a:lnTo>
                <a:lnTo>
                  <a:pt x="8314" y="11152"/>
                </a:lnTo>
                <a:lnTo>
                  <a:pt x="8335" y="11163"/>
                </a:lnTo>
                <a:lnTo>
                  <a:pt x="8357" y="11173"/>
                </a:lnTo>
                <a:lnTo>
                  <a:pt x="8380" y="11181"/>
                </a:lnTo>
                <a:lnTo>
                  <a:pt x="8402" y="11188"/>
                </a:lnTo>
                <a:lnTo>
                  <a:pt x="8424" y="11194"/>
                </a:lnTo>
                <a:lnTo>
                  <a:pt x="8447" y="11199"/>
                </a:lnTo>
                <a:lnTo>
                  <a:pt x="8471" y="11203"/>
                </a:lnTo>
                <a:lnTo>
                  <a:pt x="8494" y="11206"/>
                </a:lnTo>
                <a:lnTo>
                  <a:pt x="8517" y="11208"/>
                </a:lnTo>
                <a:lnTo>
                  <a:pt x="8541" y="11208"/>
                </a:lnTo>
                <a:lnTo>
                  <a:pt x="8564" y="11208"/>
                </a:lnTo>
                <a:lnTo>
                  <a:pt x="8587" y="11206"/>
                </a:lnTo>
                <a:lnTo>
                  <a:pt x="8611" y="11203"/>
                </a:lnTo>
                <a:lnTo>
                  <a:pt x="8634" y="11199"/>
                </a:lnTo>
                <a:lnTo>
                  <a:pt x="8657" y="11194"/>
                </a:lnTo>
                <a:lnTo>
                  <a:pt x="8679" y="11188"/>
                </a:lnTo>
                <a:lnTo>
                  <a:pt x="8703" y="11181"/>
                </a:lnTo>
                <a:lnTo>
                  <a:pt x="8725" y="11173"/>
                </a:lnTo>
                <a:lnTo>
                  <a:pt x="8746" y="11163"/>
                </a:lnTo>
                <a:lnTo>
                  <a:pt x="8768" y="11152"/>
                </a:lnTo>
                <a:lnTo>
                  <a:pt x="8789" y="11140"/>
                </a:lnTo>
                <a:lnTo>
                  <a:pt x="8809" y="11128"/>
                </a:lnTo>
                <a:lnTo>
                  <a:pt x="8829" y="11114"/>
                </a:lnTo>
                <a:lnTo>
                  <a:pt x="8849" y="11099"/>
                </a:lnTo>
                <a:lnTo>
                  <a:pt x="8868" y="11082"/>
                </a:lnTo>
                <a:lnTo>
                  <a:pt x="8886" y="11065"/>
                </a:lnTo>
                <a:lnTo>
                  <a:pt x="12537" y="73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D9DDD12B-8FCB-ADAF-46CB-BD03C55F7FC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3703" y="5095418"/>
            <a:ext cx="282476" cy="286345"/>
          </a:xfrm>
          <a:custGeom>
            <a:avLst/>
            <a:gdLst>
              <a:gd name="T0" fmla="*/ 10036 w 16060"/>
              <a:gd name="T1" fmla="*/ 256 h 16280"/>
              <a:gd name="T2" fmla="*/ 12027 w 16060"/>
              <a:gd name="T3" fmla="*/ 1079 h 16280"/>
              <a:gd name="T4" fmla="*/ 13708 w 16060"/>
              <a:gd name="T5" fmla="*/ 2384 h 16280"/>
              <a:gd name="T6" fmla="*/ 14996 w 16060"/>
              <a:gd name="T7" fmla="*/ 4088 h 16280"/>
              <a:gd name="T8" fmla="*/ 15807 w 16060"/>
              <a:gd name="T9" fmla="*/ 6106 h 16280"/>
              <a:gd name="T10" fmla="*/ 16057 w 16060"/>
              <a:gd name="T11" fmla="*/ 8350 h 16280"/>
              <a:gd name="T12" fmla="*/ 15699 w 16060"/>
              <a:gd name="T13" fmla="*/ 10561 h 16280"/>
              <a:gd name="T14" fmla="*/ 14795 w 16060"/>
              <a:gd name="T15" fmla="*/ 12527 h 16280"/>
              <a:gd name="T16" fmla="*/ 13429 w 16060"/>
              <a:gd name="T17" fmla="*/ 14166 h 16280"/>
              <a:gd name="T18" fmla="*/ 11686 w 16060"/>
              <a:gd name="T19" fmla="*/ 15390 h 16280"/>
              <a:gd name="T20" fmla="*/ 9648 w 16060"/>
              <a:gd name="T21" fmla="*/ 16114 h 16280"/>
              <a:gd name="T22" fmla="*/ 7413 w 16060"/>
              <a:gd name="T23" fmla="*/ 16257 h 16280"/>
              <a:gd name="T24" fmla="*/ 5269 w 16060"/>
              <a:gd name="T25" fmla="*/ 15787 h 16280"/>
              <a:gd name="T26" fmla="*/ 3382 w 16060"/>
              <a:gd name="T27" fmla="*/ 14778 h 16280"/>
              <a:gd name="T28" fmla="*/ 1834 w 16060"/>
              <a:gd name="T29" fmla="*/ 13318 h 16280"/>
              <a:gd name="T30" fmla="*/ 710 w 16060"/>
              <a:gd name="T31" fmla="*/ 11490 h 16280"/>
              <a:gd name="T32" fmla="*/ 92 w 16060"/>
              <a:gd name="T33" fmla="*/ 9379 h 16280"/>
              <a:gd name="T34" fmla="*/ 64 w 16060"/>
              <a:gd name="T35" fmla="*/ 7103 h 16280"/>
              <a:gd name="T36" fmla="*/ 631 w 16060"/>
              <a:gd name="T37" fmla="*/ 4972 h 16280"/>
              <a:gd name="T38" fmla="*/ 1712 w 16060"/>
              <a:gd name="T39" fmla="*/ 3115 h 16280"/>
              <a:gd name="T40" fmla="*/ 3226 w 16060"/>
              <a:gd name="T41" fmla="*/ 1617 h 16280"/>
              <a:gd name="T42" fmla="*/ 5086 w 16060"/>
              <a:gd name="T43" fmla="*/ 565 h 16280"/>
              <a:gd name="T44" fmla="*/ 7209 w 16060"/>
              <a:gd name="T45" fmla="*/ 42 h 16280"/>
              <a:gd name="T46" fmla="*/ 12104 w 16060"/>
              <a:gd name="T47" fmla="*/ 2609 h 16280"/>
              <a:gd name="T48" fmla="*/ 10526 w 16060"/>
              <a:gd name="T49" fmla="*/ 1717 h 16280"/>
              <a:gd name="T50" fmla="*/ 8727 w 16060"/>
              <a:gd name="T51" fmla="*/ 1274 h 16280"/>
              <a:gd name="T52" fmla="*/ 6824 w 16060"/>
              <a:gd name="T53" fmla="*/ 1346 h 16280"/>
              <a:gd name="T54" fmla="*/ 5078 w 16060"/>
              <a:gd name="T55" fmla="*/ 1919 h 16280"/>
              <a:gd name="T56" fmla="*/ 3574 w 16060"/>
              <a:gd name="T57" fmla="*/ 2921 h 16280"/>
              <a:gd name="T58" fmla="*/ 2384 w 16060"/>
              <a:gd name="T59" fmla="*/ 4281 h 16280"/>
              <a:gd name="T60" fmla="*/ 1579 w 16060"/>
              <a:gd name="T61" fmla="*/ 5926 h 16280"/>
              <a:gd name="T62" fmla="*/ 1231 w 16060"/>
              <a:gd name="T63" fmla="*/ 7785 h 16280"/>
              <a:gd name="T64" fmla="*/ 1396 w 16060"/>
              <a:gd name="T65" fmla="*/ 9699 h 16280"/>
              <a:gd name="T66" fmla="*/ 2044 w 16060"/>
              <a:gd name="T67" fmla="*/ 11430 h 16280"/>
              <a:gd name="T68" fmla="*/ 3102 w 16060"/>
              <a:gd name="T69" fmla="*/ 12902 h 16280"/>
              <a:gd name="T70" fmla="*/ 4500 w 16060"/>
              <a:gd name="T71" fmla="*/ 14043 h 16280"/>
              <a:gd name="T72" fmla="*/ 6166 w 16060"/>
              <a:gd name="T73" fmla="*/ 14780 h 16280"/>
              <a:gd name="T74" fmla="*/ 8030 w 16060"/>
              <a:gd name="T75" fmla="*/ 15042 h 16280"/>
              <a:gd name="T76" fmla="*/ 9894 w 16060"/>
              <a:gd name="T77" fmla="*/ 14780 h 16280"/>
              <a:gd name="T78" fmla="*/ 11560 w 16060"/>
              <a:gd name="T79" fmla="*/ 14043 h 16280"/>
              <a:gd name="T80" fmla="*/ 12958 w 16060"/>
              <a:gd name="T81" fmla="*/ 12902 h 16280"/>
              <a:gd name="T82" fmla="*/ 14016 w 16060"/>
              <a:gd name="T83" fmla="*/ 11430 h 16280"/>
              <a:gd name="T84" fmla="*/ 14664 w 16060"/>
              <a:gd name="T85" fmla="*/ 9699 h 16280"/>
              <a:gd name="T86" fmla="*/ 14829 w 16060"/>
              <a:gd name="T87" fmla="*/ 7785 h 16280"/>
              <a:gd name="T88" fmla="*/ 14481 w 16060"/>
              <a:gd name="T89" fmla="*/ 5926 h 16280"/>
              <a:gd name="T90" fmla="*/ 13676 w 16060"/>
              <a:gd name="T91" fmla="*/ 4281 h 16280"/>
              <a:gd name="T92" fmla="*/ 11820 w 16060"/>
              <a:gd name="T93" fmla="*/ 6218 h 16280"/>
              <a:gd name="T94" fmla="*/ 11951 w 16060"/>
              <a:gd name="T95" fmla="*/ 5916 h 16280"/>
              <a:gd name="T96" fmla="*/ 11913 w 16060"/>
              <a:gd name="T97" fmla="*/ 5594 h 16280"/>
              <a:gd name="T98" fmla="*/ 11708 w 16060"/>
              <a:gd name="T99" fmla="*/ 5328 h 16280"/>
              <a:gd name="T100" fmla="*/ 11405 w 16060"/>
              <a:gd name="T101" fmla="*/ 5211 h 16280"/>
              <a:gd name="T102" fmla="*/ 11089 w 16060"/>
              <a:gd name="T103" fmla="*/ 5266 h 16280"/>
              <a:gd name="T104" fmla="*/ 5099 w 16060"/>
              <a:gd name="T105" fmla="*/ 7874 h 16280"/>
              <a:gd name="T106" fmla="*/ 4802 w 16060"/>
              <a:gd name="T107" fmla="*/ 7742 h 16280"/>
              <a:gd name="T108" fmla="*/ 4484 w 16060"/>
              <a:gd name="T109" fmla="*/ 7782 h 16280"/>
              <a:gd name="T110" fmla="*/ 4221 w 16060"/>
              <a:gd name="T111" fmla="*/ 7989 h 16280"/>
              <a:gd name="T112" fmla="*/ 4106 w 16060"/>
              <a:gd name="T113" fmla="*/ 8296 h 16280"/>
              <a:gd name="T114" fmla="*/ 4160 w 16060"/>
              <a:gd name="T115" fmla="*/ 8616 h 16280"/>
              <a:gd name="T116" fmla="*/ 6422 w 16060"/>
              <a:gd name="T117" fmla="*/ 10952 h 16280"/>
              <a:gd name="T118" fmla="*/ 6724 w 16060"/>
              <a:gd name="T119" fmla="*/ 11069 h 16280"/>
              <a:gd name="T120" fmla="*/ 7040 w 16060"/>
              <a:gd name="T121" fmla="*/ 110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8237" y="3"/>
                </a:lnTo>
                <a:lnTo>
                  <a:pt x="8444" y="10"/>
                </a:lnTo>
                <a:lnTo>
                  <a:pt x="8647" y="23"/>
                </a:lnTo>
                <a:lnTo>
                  <a:pt x="8851" y="42"/>
                </a:lnTo>
                <a:lnTo>
                  <a:pt x="9053" y="65"/>
                </a:lnTo>
                <a:lnTo>
                  <a:pt x="9253" y="94"/>
                </a:lnTo>
                <a:lnTo>
                  <a:pt x="9451" y="127"/>
                </a:lnTo>
                <a:lnTo>
                  <a:pt x="9648" y="166"/>
                </a:lnTo>
                <a:lnTo>
                  <a:pt x="9844" y="209"/>
                </a:lnTo>
                <a:lnTo>
                  <a:pt x="10036" y="256"/>
                </a:lnTo>
                <a:lnTo>
                  <a:pt x="10228" y="308"/>
                </a:lnTo>
                <a:lnTo>
                  <a:pt x="10418" y="366"/>
                </a:lnTo>
                <a:lnTo>
                  <a:pt x="10606" y="427"/>
                </a:lnTo>
                <a:lnTo>
                  <a:pt x="10791" y="493"/>
                </a:lnTo>
                <a:lnTo>
                  <a:pt x="10974" y="565"/>
                </a:lnTo>
                <a:lnTo>
                  <a:pt x="11156" y="640"/>
                </a:lnTo>
                <a:lnTo>
                  <a:pt x="11334" y="719"/>
                </a:lnTo>
                <a:lnTo>
                  <a:pt x="11511" y="803"/>
                </a:lnTo>
                <a:lnTo>
                  <a:pt x="11686" y="890"/>
                </a:lnTo>
                <a:lnTo>
                  <a:pt x="11857" y="983"/>
                </a:lnTo>
                <a:lnTo>
                  <a:pt x="12027" y="1079"/>
                </a:lnTo>
                <a:lnTo>
                  <a:pt x="12194" y="1178"/>
                </a:lnTo>
                <a:lnTo>
                  <a:pt x="12358" y="1282"/>
                </a:lnTo>
                <a:lnTo>
                  <a:pt x="12520" y="1390"/>
                </a:lnTo>
                <a:lnTo>
                  <a:pt x="12678" y="1502"/>
                </a:lnTo>
                <a:lnTo>
                  <a:pt x="12834" y="1617"/>
                </a:lnTo>
                <a:lnTo>
                  <a:pt x="12988" y="1736"/>
                </a:lnTo>
                <a:lnTo>
                  <a:pt x="13138" y="1859"/>
                </a:lnTo>
                <a:lnTo>
                  <a:pt x="13285" y="1985"/>
                </a:lnTo>
                <a:lnTo>
                  <a:pt x="13429" y="2114"/>
                </a:lnTo>
                <a:lnTo>
                  <a:pt x="13571" y="2248"/>
                </a:lnTo>
                <a:lnTo>
                  <a:pt x="13708" y="2384"/>
                </a:lnTo>
                <a:lnTo>
                  <a:pt x="13843" y="2524"/>
                </a:lnTo>
                <a:lnTo>
                  <a:pt x="13974" y="2667"/>
                </a:lnTo>
                <a:lnTo>
                  <a:pt x="14102" y="2813"/>
                </a:lnTo>
                <a:lnTo>
                  <a:pt x="14226" y="2962"/>
                </a:lnTo>
                <a:lnTo>
                  <a:pt x="14348" y="3115"/>
                </a:lnTo>
                <a:lnTo>
                  <a:pt x="14465" y="3270"/>
                </a:lnTo>
                <a:lnTo>
                  <a:pt x="14578" y="3428"/>
                </a:lnTo>
                <a:lnTo>
                  <a:pt x="14689" y="3589"/>
                </a:lnTo>
                <a:lnTo>
                  <a:pt x="14795" y="3753"/>
                </a:lnTo>
                <a:lnTo>
                  <a:pt x="14898" y="3919"/>
                </a:lnTo>
                <a:lnTo>
                  <a:pt x="14996" y="4088"/>
                </a:lnTo>
                <a:lnTo>
                  <a:pt x="15090" y="4260"/>
                </a:lnTo>
                <a:lnTo>
                  <a:pt x="15182" y="4434"/>
                </a:lnTo>
                <a:lnTo>
                  <a:pt x="15268" y="4611"/>
                </a:lnTo>
                <a:lnTo>
                  <a:pt x="15350" y="4790"/>
                </a:lnTo>
                <a:lnTo>
                  <a:pt x="15429" y="4972"/>
                </a:lnTo>
                <a:lnTo>
                  <a:pt x="15503" y="5156"/>
                </a:lnTo>
                <a:lnTo>
                  <a:pt x="15573" y="5341"/>
                </a:lnTo>
                <a:lnTo>
                  <a:pt x="15638" y="5529"/>
                </a:lnTo>
                <a:lnTo>
                  <a:pt x="15699" y="5719"/>
                </a:lnTo>
                <a:lnTo>
                  <a:pt x="15755" y="5912"/>
                </a:lnTo>
                <a:lnTo>
                  <a:pt x="15807" y="6106"/>
                </a:lnTo>
                <a:lnTo>
                  <a:pt x="15854" y="6301"/>
                </a:lnTo>
                <a:lnTo>
                  <a:pt x="15896" y="6500"/>
                </a:lnTo>
                <a:lnTo>
                  <a:pt x="15935" y="6699"/>
                </a:lnTo>
                <a:lnTo>
                  <a:pt x="15968" y="6901"/>
                </a:lnTo>
                <a:lnTo>
                  <a:pt x="15996" y="7103"/>
                </a:lnTo>
                <a:lnTo>
                  <a:pt x="16019" y="7308"/>
                </a:lnTo>
                <a:lnTo>
                  <a:pt x="16037" y="7513"/>
                </a:lnTo>
                <a:lnTo>
                  <a:pt x="16050" y="7721"/>
                </a:lnTo>
                <a:lnTo>
                  <a:pt x="16057" y="7929"/>
                </a:lnTo>
                <a:lnTo>
                  <a:pt x="16060" y="8140"/>
                </a:lnTo>
                <a:lnTo>
                  <a:pt x="16057" y="8350"/>
                </a:lnTo>
                <a:lnTo>
                  <a:pt x="16050" y="8559"/>
                </a:lnTo>
                <a:lnTo>
                  <a:pt x="16037" y="8766"/>
                </a:lnTo>
                <a:lnTo>
                  <a:pt x="16019" y="8972"/>
                </a:lnTo>
                <a:lnTo>
                  <a:pt x="15996" y="9177"/>
                </a:lnTo>
                <a:lnTo>
                  <a:pt x="15968" y="9379"/>
                </a:lnTo>
                <a:lnTo>
                  <a:pt x="15935" y="9581"/>
                </a:lnTo>
                <a:lnTo>
                  <a:pt x="15896" y="9780"/>
                </a:lnTo>
                <a:lnTo>
                  <a:pt x="15854" y="9979"/>
                </a:lnTo>
                <a:lnTo>
                  <a:pt x="15807" y="10174"/>
                </a:lnTo>
                <a:lnTo>
                  <a:pt x="15756" y="10368"/>
                </a:lnTo>
                <a:lnTo>
                  <a:pt x="15699" y="10561"/>
                </a:lnTo>
                <a:lnTo>
                  <a:pt x="15638" y="10751"/>
                </a:lnTo>
                <a:lnTo>
                  <a:pt x="15573" y="10939"/>
                </a:lnTo>
                <a:lnTo>
                  <a:pt x="15503" y="11124"/>
                </a:lnTo>
                <a:lnTo>
                  <a:pt x="15429" y="11308"/>
                </a:lnTo>
                <a:lnTo>
                  <a:pt x="15350" y="11490"/>
                </a:lnTo>
                <a:lnTo>
                  <a:pt x="15268" y="11669"/>
                </a:lnTo>
                <a:lnTo>
                  <a:pt x="15182" y="11846"/>
                </a:lnTo>
                <a:lnTo>
                  <a:pt x="15090" y="12020"/>
                </a:lnTo>
                <a:lnTo>
                  <a:pt x="14996" y="12192"/>
                </a:lnTo>
                <a:lnTo>
                  <a:pt x="14898" y="12361"/>
                </a:lnTo>
                <a:lnTo>
                  <a:pt x="14795" y="12527"/>
                </a:lnTo>
                <a:lnTo>
                  <a:pt x="14689" y="12691"/>
                </a:lnTo>
                <a:lnTo>
                  <a:pt x="14578" y="12852"/>
                </a:lnTo>
                <a:lnTo>
                  <a:pt x="14465" y="13010"/>
                </a:lnTo>
                <a:lnTo>
                  <a:pt x="14348" y="13165"/>
                </a:lnTo>
                <a:lnTo>
                  <a:pt x="14226" y="13318"/>
                </a:lnTo>
                <a:lnTo>
                  <a:pt x="14102" y="13467"/>
                </a:lnTo>
                <a:lnTo>
                  <a:pt x="13974" y="13613"/>
                </a:lnTo>
                <a:lnTo>
                  <a:pt x="13843" y="13756"/>
                </a:lnTo>
                <a:lnTo>
                  <a:pt x="13708" y="13896"/>
                </a:lnTo>
                <a:lnTo>
                  <a:pt x="13571" y="14032"/>
                </a:lnTo>
                <a:lnTo>
                  <a:pt x="13429" y="14166"/>
                </a:lnTo>
                <a:lnTo>
                  <a:pt x="13285" y="14295"/>
                </a:lnTo>
                <a:lnTo>
                  <a:pt x="13138" y="14421"/>
                </a:lnTo>
                <a:lnTo>
                  <a:pt x="12988" y="14544"/>
                </a:lnTo>
                <a:lnTo>
                  <a:pt x="12834" y="14663"/>
                </a:lnTo>
                <a:lnTo>
                  <a:pt x="12678" y="14778"/>
                </a:lnTo>
                <a:lnTo>
                  <a:pt x="12520" y="14890"/>
                </a:lnTo>
                <a:lnTo>
                  <a:pt x="12358" y="14998"/>
                </a:lnTo>
                <a:lnTo>
                  <a:pt x="12194" y="15102"/>
                </a:lnTo>
                <a:lnTo>
                  <a:pt x="12027" y="15201"/>
                </a:lnTo>
                <a:lnTo>
                  <a:pt x="11857" y="15297"/>
                </a:lnTo>
                <a:lnTo>
                  <a:pt x="11686" y="15390"/>
                </a:lnTo>
                <a:lnTo>
                  <a:pt x="11511" y="15477"/>
                </a:lnTo>
                <a:lnTo>
                  <a:pt x="11334" y="15561"/>
                </a:lnTo>
                <a:lnTo>
                  <a:pt x="11156" y="15640"/>
                </a:lnTo>
                <a:lnTo>
                  <a:pt x="10974" y="15715"/>
                </a:lnTo>
                <a:lnTo>
                  <a:pt x="10791" y="15787"/>
                </a:lnTo>
                <a:lnTo>
                  <a:pt x="10606" y="15853"/>
                </a:lnTo>
                <a:lnTo>
                  <a:pt x="10418" y="15914"/>
                </a:lnTo>
                <a:lnTo>
                  <a:pt x="10228" y="15971"/>
                </a:lnTo>
                <a:lnTo>
                  <a:pt x="10036" y="16024"/>
                </a:lnTo>
                <a:lnTo>
                  <a:pt x="9844" y="16071"/>
                </a:lnTo>
                <a:lnTo>
                  <a:pt x="9648" y="16114"/>
                </a:lnTo>
                <a:lnTo>
                  <a:pt x="9451" y="16153"/>
                </a:lnTo>
                <a:lnTo>
                  <a:pt x="9253" y="16186"/>
                </a:lnTo>
                <a:lnTo>
                  <a:pt x="9053" y="16215"/>
                </a:lnTo>
                <a:lnTo>
                  <a:pt x="8851" y="16238"/>
                </a:lnTo>
                <a:lnTo>
                  <a:pt x="8647" y="16257"/>
                </a:lnTo>
                <a:lnTo>
                  <a:pt x="8444" y="16270"/>
                </a:lnTo>
                <a:lnTo>
                  <a:pt x="8237" y="16277"/>
                </a:lnTo>
                <a:lnTo>
                  <a:pt x="8030" y="16280"/>
                </a:lnTo>
                <a:lnTo>
                  <a:pt x="7823" y="16277"/>
                </a:lnTo>
                <a:lnTo>
                  <a:pt x="7616" y="16270"/>
                </a:lnTo>
                <a:lnTo>
                  <a:pt x="7413" y="16257"/>
                </a:lnTo>
                <a:lnTo>
                  <a:pt x="7209" y="16238"/>
                </a:lnTo>
                <a:lnTo>
                  <a:pt x="7007" y="16215"/>
                </a:lnTo>
                <a:lnTo>
                  <a:pt x="6807" y="16186"/>
                </a:lnTo>
                <a:lnTo>
                  <a:pt x="6609" y="16153"/>
                </a:lnTo>
                <a:lnTo>
                  <a:pt x="6412" y="16114"/>
                </a:lnTo>
                <a:lnTo>
                  <a:pt x="6216" y="16071"/>
                </a:lnTo>
                <a:lnTo>
                  <a:pt x="6024" y="16024"/>
                </a:lnTo>
                <a:lnTo>
                  <a:pt x="5832" y="15971"/>
                </a:lnTo>
                <a:lnTo>
                  <a:pt x="5642" y="15914"/>
                </a:lnTo>
                <a:lnTo>
                  <a:pt x="5454" y="15853"/>
                </a:lnTo>
                <a:lnTo>
                  <a:pt x="5269" y="15787"/>
                </a:lnTo>
                <a:lnTo>
                  <a:pt x="5086" y="15715"/>
                </a:lnTo>
                <a:lnTo>
                  <a:pt x="4904" y="15640"/>
                </a:lnTo>
                <a:lnTo>
                  <a:pt x="4726" y="15561"/>
                </a:lnTo>
                <a:lnTo>
                  <a:pt x="4549" y="15477"/>
                </a:lnTo>
                <a:lnTo>
                  <a:pt x="4374" y="15390"/>
                </a:lnTo>
                <a:lnTo>
                  <a:pt x="4203" y="15297"/>
                </a:lnTo>
                <a:lnTo>
                  <a:pt x="4033" y="15201"/>
                </a:lnTo>
                <a:lnTo>
                  <a:pt x="3866" y="15102"/>
                </a:lnTo>
                <a:lnTo>
                  <a:pt x="3702" y="14998"/>
                </a:lnTo>
                <a:lnTo>
                  <a:pt x="3540" y="14890"/>
                </a:lnTo>
                <a:lnTo>
                  <a:pt x="3382" y="14778"/>
                </a:lnTo>
                <a:lnTo>
                  <a:pt x="3226" y="14663"/>
                </a:lnTo>
                <a:lnTo>
                  <a:pt x="3072" y="14544"/>
                </a:lnTo>
                <a:lnTo>
                  <a:pt x="2922" y="14421"/>
                </a:lnTo>
                <a:lnTo>
                  <a:pt x="2775" y="14295"/>
                </a:lnTo>
                <a:lnTo>
                  <a:pt x="2631" y="14166"/>
                </a:lnTo>
                <a:lnTo>
                  <a:pt x="2489" y="14032"/>
                </a:lnTo>
                <a:lnTo>
                  <a:pt x="2352" y="13896"/>
                </a:lnTo>
                <a:lnTo>
                  <a:pt x="2217" y="13756"/>
                </a:lnTo>
                <a:lnTo>
                  <a:pt x="2086" y="13613"/>
                </a:lnTo>
                <a:lnTo>
                  <a:pt x="1958" y="13467"/>
                </a:lnTo>
                <a:lnTo>
                  <a:pt x="1834" y="13318"/>
                </a:lnTo>
                <a:lnTo>
                  <a:pt x="1712" y="13165"/>
                </a:lnTo>
                <a:lnTo>
                  <a:pt x="1595" y="13010"/>
                </a:lnTo>
                <a:lnTo>
                  <a:pt x="1482" y="12852"/>
                </a:lnTo>
                <a:lnTo>
                  <a:pt x="1371" y="12691"/>
                </a:lnTo>
                <a:lnTo>
                  <a:pt x="1265" y="12527"/>
                </a:lnTo>
                <a:lnTo>
                  <a:pt x="1162" y="12361"/>
                </a:lnTo>
                <a:lnTo>
                  <a:pt x="1064" y="12192"/>
                </a:lnTo>
                <a:lnTo>
                  <a:pt x="970" y="12020"/>
                </a:lnTo>
                <a:lnTo>
                  <a:pt x="878" y="11846"/>
                </a:lnTo>
                <a:lnTo>
                  <a:pt x="792" y="11669"/>
                </a:lnTo>
                <a:lnTo>
                  <a:pt x="710" y="11490"/>
                </a:lnTo>
                <a:lnTo>
                  <a:pt x="631" y="11308"/>
                </a:lnTo>
                <a:lnTo>
                  <a:pt x="557" y="11124"/>
                </a:lnTo>
                <a:lnTo>
                  <a:pt x="487" y="10939"/>
                </a:lnTo>
                <a:lnTo>
                  <a:pt x="422" y="10751"/>
                </a:lnTo>
                <a:lnTo>
                  <a:pt x="361" y="10561"/>
                </a:lnTo>
                <a:lnTo>
                  <a:pt x="305" y="10368"/>
                </a:lnTo>
                <a:lnTo>
                  <a:pt x="253" y="10174"/>
                </a:lnTo>
                <a:lnTo>
                  <a:pt x="206" y="9979"/>
                </a:lnTo>
                <a:lnTo>
                  <a:pt x="164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4" y="6500"/>
                </a:lnTo>
                <a:lnTo>
                  <a:pt x="206" y="6301"/>
                </a:lnTo>
                <a:lnTo>
                  <a:pt x="253" y="6106"/>
                </a:lnTo>
                <a:lnTo>
                  <a:pt x="305" y="5912"/>
                </a:lnTo>
                <a:lnTo>
                  <a:pt x="361" y="5719"/>
                </a:lnTo>
                <a:lnTo>
                  <a:pt x="422" y="5529"/>
                </a:lnTo>
                <a:lnTo>
                  <a:pt x="487" y="5341"/>
                </a:lnTo>
                <a:lnTo>
                  <a:pt x="557" y="5156"/>
                </a:lnTo>
                <a:lnTo>
                  <a:pt x="631" y="4972"/>
                </a:lnTo>
                <a:lnTo>
                  <a:pt x="710" y="4790"/>
                </a:lnTo>
                <a:lnTo>
                  <a:pt x="792" y="4611"/>
                </a:lnTo>
                <a:lnTo>
                  <a:pt x="878" y="4434"/>
                </a:lnTo>
                <a:lnTo>
                  <a:pt x="970" y="4260"/>
                </a:lnTo>
                <a:lnTo>
                  <a:pt x="1064" y="4088"/>
                </a:lnTo>
                <a:lnTo>
                  <a:pt x="1162" y="3919"/>
                </a:lnTo>
                <a:lnTo>
                  <a:pt x="1265" y="3753"/>
                </a:lnTo>
                <a:lnTo>
                  <a:pt x="1371" y="3589"/>
                </a:lnTo>
                <a:lnTo>
                  <a:pt x="1482" y="3428"/>
                </a:lnTo>
                <a:lnTo>
                  <a:pt x="1595" y="3270"/>
                </a:lnTo>
                <a:lnTo>
                  <a:pt x="1712" y="3115"/>
                </a:lnTo>
                <a:lnTo>
                  <a:pt x="1834" y="2962"/>
                </a:lnTo>
                <a:lnTo>
                  <a:pt x="1958" y="2813"/>
                </a:lnTo>
                <a:lnTo>
                  <a:pt x="2086" y="2667"/>
                </a:lnTo>
                <a:lnTo>
                  <a:pt x="2217" y="2524"/>
                </a:lnTo>
                <a:lnTo>
                  <a:pt x="2352" y="2384"/>
                </a:lnTo>
                <a:lnTo>
                  <a:pt x="2489" y="2248"/>
                </a:lnTo>
                <a:lnTo>
                  <a:pt x="2631" y="2114"/>
                </a:lnTo>
                <a:lnTo>
                  <a:pt x="2775" y="1985"/>
                </a:lnTo>
                <a:lnTo>
                  <a:pt x="2922" y="1859"/>
                </a:lnTo>
                <a:lnTo>
                  <a:pt x="3072" y="1736"/>
                </a:lnTo>
                <a:lnTo>
                  <a:pt x="3226" y="1617"/>
                </a:lnTo>
                <a:lnTo>
                  <a:pt x="3382" y="1502"/>
                </a:lnTo>
                <a:lnTo>
                  <a:pt x="3540" y="1390"/>
                </a:lnTo>
                <a:lnTo>
                  <a:pt x="3702" y="1282"/>
                </a:lnTo>
                <a:lnTo>
                  <a:pt x="3866" y="1178"/>
                </a:lnTo>
                <a:lnTo>
                  <a:pt x="4033" y="1079"/>
                </a:lnTo>
                <a:lnTo>
                  <a:pt x="4203" y="983"/>
                </a:lnTo>
                <a:lnTo>
                  <a:pt x="4374" y="890"/>
                </a:lnTo>
                <a:lnTo>
                  <a:pt x="4549" y="803"/>
                </a:lnTo>
                <a:lnTo>
                  <a:pt x="4726" y="719"/>
                </a:lnTo>
                <a:lnTo>
                  <a:pt x="4904" y="640"/>
                </a:lnTo>
                <a:lnTo>
                  <a:pt x="5086" y="565"/>
                </a:lnTo>
                <a:lnTo>
                  <a:pt x="5269" y="493"/>
                </a:lnTo>
                <a:lnTo>
                  <a:pt x="5454" y="427"/>
                </a:lnTo>
                <a:lnTo>
                  <a:pt x="5642" y="366"/>
                </a:lnTo>
                <a:lnTo>
                  <a:pt x="5832" y="309"/>
                </a:lnTo>
                <a:lnTo>
                  <a:pt x="6024" y="256"/>
                </a:lnTo>
                <a:lnTo>
                  <a:pt x="6216" y="209"/>
                </a:lnTo>
                <a:lnTo>
                  <a:pt x="6412" y="166"/>
                </a:lnTo>
                <a:lnTo>
                  <a:pt x="6609" y="127"/>
                </a:lnTo>
                <a:lnTo>
                  <a:pt x="6807" y="94"/>
                </a:lnTo>
                <a:lnTo>
                  <a:pt x="7007" y="65"/>
                </a:lnTo>
                <a:lnTo>
                  <a:pt x="7209" y="42"/>
                </a:lnTo>
                <a:lnTo>
                  <a:pt x="7413" y="23"/>
                </a:lnTo>
                <a:lnTo>
                  <a:pt x="7616" y="10"/>
                </a:lnTo>
                <a:lnTo>
                  <a:pt x="7823" y="3"/>
                </a:lnTo>
                <a:lnTo>
                  <a:pt x="8030" y="0"/>
                </a:lnTo>
                <a:close/>
                <a:moveTo>
                  <a:pt x="12844" y="3260"/>
                </a:moveTo>
                <a:lnTo>
                  <a:pt x="12728" y="3144"/>
                </a:lnTo>
                <a:lnTo>
                  <a:pt x="12608" y="3031"/>
                </a:lnTo>
                <a:lnTo>
                  <a:pt x="12486" y="2921"/>
                </a:lnTo>
                <a:lnTo>
                  <a:pt x="12361" y="2814"/>
                </a:lnTo>
                <a:lnTo>
                  <a:pt x="12234" y="2711"/>
                </a:lnTo>
                <a:lnTo>
                  <a:pt x="12104" y="2609"/>
                </a:lnTo>
                <a:lnTo>
                  <a:pt x="11972" y="2511"/>
                </a:lnTo>
                <a:lnTo>
                  <a:pt x="11837" y="2417"/>
                </a:lnTo>
                <a:lnTo>
                  <a:pt x="11700" y="2326"/>
                </a:lnTo>
                <a:lnTo>
                  <a:pt x="11560" y="2237"/>
                </a:lnTo>
                <a:lnTo>
                  <a:pt x="11419" y="2153"/>
                </a:lnTo>
                <a:lnTo>
                  <a:pt x="11275" y="2072"/>
                </a:lnTo>
                <a:lnTo>
                  <a:pt x="11130" y="1993"/>
                </a:lnTo>
                <a:lnTo>
                  <a:pt x="10982" y="1919"/>
                </a:lnTo>
                <a:lnTo>
                  <a:pt x="10832" y="1848"/>
                </a:lnTo>
                <a:lnTo>
                  <a:pt x="10680" y="1781"/>
                </a:lnTo>
                <a:lnTo>
                  <a:pt x="10526" y="1717"/>
                </a:lnTo>
                <a:lnTo>
                  <a:pt x="10371" y="1658"/>
                </a:lnTo>
                <a:lnTo>
                  <a:pt x="10214" y="1601"/>
                </a:lnTo>
                <a:lnTo>
                  <a:pt x="10055" y="1549"/>
                </a:lnTo>
                <a:lnTo>
                  <a:pt x="9894" y="1500"/>
                </a:lnTo>
                <a:lnTo>
                  <a:pt x="9731" y="1456"/>
                </a:lnTo>
                <a:lnTo>
                  <a:pt x="9568" y="1415"/>
                </a:lnTo>
                <a:lnTo>
                  <a:pt x="9402" y="1379"/>
                </a:lnTo>
                <a:lnTo>
                  <a:pt x="9236" y="1346"/>
                </a:lnTo>
                <a:lnTo>
                  <a:pt x="9067" y="1318"/>
                </a:lnTo>
                <a:lnTo>
                  <a:pt x="8897" y="1293"/>
                </a:lnTo>
                <a:lnTo>
                  <a:pt x="8727" y="1274"/>
                </a:lnTo>
                <a:lnTo>
                  <a:pt x="8554" y="1259"/>
                </a:lnTo>
                <a:lnTo>
                  <a:pt x="8380" y="1247"/>
                </a:lnTo>
                <a:lnTo>
                  <a:pt x="8206" y="1240"/>
                </a:lnTo>
                <a:lnTo>
                  <a:pt x="8030" y="1238"/>
                </a:lnTo>
                <a:lnTo>
                  <a:pt x="7854" y="1240"/>
                </a:lnTo>
                <a:lnTo>
                  <a:pt x="7680" y="1247"/>
                </a:lnTo>
                <a:lnTo>
                  <a:pt x="7506" y="1259"/>
                </a:lnTo>
                <a:lnTo>
                  <a:pt x="7333" y="1274"/>
                </a:lnTo>
                <a:lnTo>
                  <a:pt x="7163" y="1293"/>
                </a:lnTo>
                <a:lnTo>
                  <a:pt x="6993" y="1318"/>
                </a:lnTo>
                <a:lnTo>
                  <a:pt x="6824" y="1346"/>
                </a:lnTo>
                <a:lnTo>
                  <a:pt x="6658" y="1379"/>
                </a:lnTo>
                <a:lnTo>
                  <a:pt x="6492" y="1415"/>
                </a:lnTo>
                <a:lnTo>
                  <a:pt x="6329" y="1456"/>
                </a:lnTo>
                <a:lnTo>
                  <a:pt x="6166" y="1500"/>
                </a:lnTo>
                <a:lnTo>
                  <a:pt x="6005" y="1549"/>
                </a:lnTo>
                <a:lnTo>
                  <a:pt x="5846" y="1601"/>
                </a:lnTo>
                <a:lnTo>
                  <a:pt x="5689" y="1658"/>
                </a:lnTo>
                <a:lnTo>
                  <a:pt x="5534" y="1717"/>
                </a:lnTo>
                <a:lnTo>
                  <a:pt x="5380" y="1781"/>
                </a:lnTo>
                <a:lnTo>
                  <a:pt x="5228" y="1848"/>
                </a:lnTo>
                <a:lnTo>
                  <a:pt x="5078" y="1919"/>
                </a:lnTo>
                <a:lnTo>
                  <a:pt x="4930" y="1993"/>
                </a:lnTo>
                <a:lnTo>
                  <a:pt x="4785" y="2072"/>
                </a:lnTo>
                <a:lnTo>
                  <a:pt x="4641" y="2153"/>
                </a:lnTo>
                <a:lnTo>
                  <a:pt x="4500" y="2237"/>
                </a:lnTo>
                <a:lnTo>
                  <a:pt x="4360" y="2326"/>
                </a:lnTo>
                <a:lnTo>
                  <a:pt x="4223" y="2417"/>
                </a:lnTo>
                <a:lnTo>
                  <a:pt x="4088" y="2511"/>
                </a:lnTo>
                <a:lnTo>
                  <a:pt x="3956" y="2609"/>
                </a:lnTo>
                <a:lnTo>
                  <a:pt x="3826" y="2711"/>
                </a:lnTo>
                <a:lnTo>
                  <a:pt x="3699" y="2814"/>
                </a:lnTo>
                <a:lnTo>
                  <a:pt x="3574" y="2921"/>
                </a:lnTo>
                <a:lnTo>
                  <a:pt x="3452" y="3031"/>
                </a:lnTo>
                <a:lnTo>
                  <a:pt x="3332" y="3144"/>
                </a:lnTo>
                <a:lnTo>
                  <a:pt x="3216" y="3260"/>
                </a:lnTo>
                <a:lnTo>
                  <a:pt x="3102" y="3378"/>
                </a:lnTo>
                <a:lnTo>
                  <a:pt x="2990" y="3499"/>
                </a:lnTo>
                <a:lnTo>
                  <a:pt x="2882" y="3623"/>
                </a:lnTo>
                <a:lnTo>
                  <a:pt x="2776" y="3749"/>
                </a:lnTo>
                <a:lnTo>
                  <a:pt x="2674" y="3879"/>
                </a:lnTo>
                <a:lnTo>
                  <a:pt x="2574" y="4010"/>
                </a:lnTo>
                <a:lnTo>
                  <a:pt x="2477" y="4144"/>
                </a:lnTo>
                <a:lnTo>
                  <a:pt x="2384" y="4281"/>
                </a:lnTo>
                <a:lnTo>
                  <a:pt x="2295" y="4420"/>
                </a:lnTo>
                <a:lnTo>
                  <a:pt x="2207" y="4561"/>
                </a:lnTo>
                <a:lnTo>
                  <a:pt x="2124" y="4705"/>
                </a:lnTo>
                <a:lnTo>
                  <a:pt x="2044" y="4850"/>
                </a:lnTo>
                <a:lnTo>
                  <a:pt x="1966" y="4998"/>
                </a:lnTo>
                <a:lnTo>
                  <a:pt x="1893" y="5148"/>
                </a:lnTo>
                <a:lnTo>
                  <a:pt x="1823" y="5299"/>
                </a:lnTo>
                <a:lnTo>
                  <a:pt x="1757" y="5454"/>
                </a:lnTo>
                <a:lnTo>
                  <a:pt x="1693" y="5609"/>
                </a:lnTo>
                <a:lnTo>
                  <a:pt x="1635" y="5767"/>
                </a:lnTo>
                <a:lnTo>
                  <a:pt x="1579" y="5926"/>
                </a:lnTo>
                <a:lnTo>
                  <a:pt x="1528" y="6088"/>
                </a:lnTo>
                <a:lnTo>
                  <a:pt x="1480" y="6251"/>
                </a:lnTo>
                <a:lnTo>
                  <a:pt x="1436" y="6415"/>
                </a:lnTo>
                <a:lnTo>
                  <a:pt x="1396" y="6581"/>
                </a:lnTo>
                <a:lnTo>
                  <a:pt x="1360" y="6749"/>
                </a:lnTo>
                <a:lnTo>
                  <a:pt x="1328" y="6918"/>
                </a:lnTo>
                <a:lnTo>
                  <a:pt x="1300" y="7089"/>
                </a:lnTo>
                <a:lnTo>
                  <a:pt x="1276" y="7261"/>
                </a:lnTo>
                <a:lnTo>
                  <a:pt x="1257" y="7434"/>
                </a:lnTo>
                <a:lnTo>
                  <a:pt x="1242" y="7609"/>
                </a:lnTo>
                <a:lnTo>
                  <a:pt x="1231" y="7785"/>
                </a:lnTo>
                <a:lnTo>
                  <a:pt x="1224" y="7962"/>
                </a:lnTo>
                <a:lnTo>
                  <a:pt x="1222" y="8140"/>
                </a:lnTo>
                <a:lnTo>
                  <a:pt x="1224" y="8318"/>
                </a:lnTo>
                <a:lnTo>
                  <a:pt x="1231" y="8495"/>
                </a:lnTo>
                <a:lnTo>
                  <a:pt x="1242" y="8671"/>
                </a:lnTo>
                <a:lnTo>
                  <a:pt x="1257" y="8845"/>
                </a:lnTo>
                <a:lnTo>
                  <a:pt x="1276" y="9019"/>
                </a:lnTo>
                <a:lnTo>
                  <a:pt x="1300" y="9191"/>
                </a:lnTo>
                <a:lnTo>
                  <a:pt x="1328" y="9362"/>
                </a:lnTo>
                <a:lnTo>
                  <a:pt x="1360" y="9531"/>
                </a:lnTo>
                <a:lnTo>
                  <a:pt x="1396" y="9699"/>
                </a:lnTo>
                <a:lnTo>
                  <a:pt x="1436" y="9865"/>
                </a:lnTo>
                <a:lnTo>
                  <a:pt x="1480" y="10029"/>
                </a:lnTo>
                <a:lnTo>
                  <a:pt x="1528" y="10192"/>
                </a:lnTo>
                <a:lnTo>
                  <a:pt x="1579" y="10354"/>
                </a:lnTo>
                <a:lnTo>
                  <a:pt x="1635" y="10513"/>
                </a:lnTo>
                <a:lnTo>
                  <a:pt x="1693" y="10671"/>
                </a:lnTo>
                <a:lnTo>
                  <a:pt x="1757" y="10826"/>
                </a:lnTo>
                <a:lnTo>
                  <a:pt x="1823" y="10981"/>
                </a:lnTo>
                <a:lnTo>
                  <a:pt x="1893" y="11132"/>
                </a:lnTo>
                <a:lnTo>
                  <a:pt x="1966" y="11282"/>
                </a:lnTo>
                <a:lnTo>
                  <a:pt x="2044" y="11430"/>
                </a:lnTo>
                <a:lnTo>
                  <a:pt x="2124" y="11575"/>
                </a:lnTo>
                <a:lnTo>
                  <a:pt x="2207" y="11719"/>
                </a:lnTo>
                <a:lnTo>
                  <a:pt x="2295" y="11860"/>
                </a:lnTo>
                <a:lnTo>
                  <a:pt x="2384" y="11999"/>
                </a:lnTo>
                <a:lnTo>
                  <a:pt x="2477" y="12136"/>
                </a:lnTo>
                <a:lnTo>
                  <a:pt x="2574" y="12270"/>
                </a:lnTo>
                <a:lnTo>
                  <a:pt x="2674" y="12401"/>
                </a:lnTo>
                <a:lnTo>
                  <a:pt x="2776" y="12531"/>
                </a:lnTo>
                <a:lnTo>
                  <a:pt x="2882" y="12657"/>
                </a:lnTo>
                <a:lnTo>
                  <a:pt x="2990" y="12781"/>
                </a:lnTo>
                <a:lnTo>
                  <a:pt x="3102" y="12902"/>
                </a:lnTo>
                <a:lnTo>
                  <a:pt x="3216" y="13020"/>
                </a:lnTo>
                <a:lnTo>
                  <a:pt x="3332" y="13136"/>
                </a:lnTo>
                <a:lnTo>
                  <a:pt x="3452" y="13249"/>
                </a:lnTo>
                <a:lnTo>
                  <a:pt x="3574" y="13359"/>
                </a:lnTo>
                <a:lnTo>
                  <a:pt x="3699" y="13466"/>
                </a:lnTo>
                <a:lnTo>
                  <a:pt x="3826" y="13569"/>
                </a:lnTo>
                <a:lnTo>
                  <a:pt x="3956" y="13671"/>
                </a:lnTo>
                <a:lnTo>
                  <a:pt x="4088" y="13769"/>
                </a:lnTo>
                <a:lnTo>
                  <a:pt x="4223" y="13863"/>
                </a:lnTo>
                <a:lnTo>
                  <a:pt x="4360" y="13954"/>
                </a:lnTo>
                <a:lnTo>
                  <a:pt x="4500" y="14043"/>
                </a:lnTo>
                <a:lnTo>
                  <a:pt x="4641" y="14127"/>
                </a:lnTo>
                <a:lnTo>
                  <a:pt x="4785" y="14208"/>
                </a:lnTo>
                <a:lnTo>
                  <a:pt x="4930" y="14287"/>
                </a:lnTo>
                <a:lnTo>
                  <a:pt x="5078" y="14361"/>
                </a:lnTo>
                <a:lnTo>
                  <a:pt x="5228" y="14432"/>
                </a:lnTo>
                <a:lnTo>
                  <a:pt x="5380" y="14499"/>
                </a:lnTo>
                <a:lnTo>
                  <a:pt x="5534" y="14563"/>
                </a:lnTo>
                <a:lnTo>
                  <a:pt x="5689" y="14622"/>
                </a:lnTo>
                <a:lnTo>
                  <a:pt x="5846" y="14679"/>
                </a:lnTo>
                <a:lnTo>
                  <a:pt x="6005" y="14731"/>
                </a:lnTo>
                <a:lnTo>
                  <a:pt x="6166" y="14780"/>
                </a:lnTo>
                <a:lnTo>
                  <a:pt x="6329" y="14824"/>
                </a:lnTo>
                <a:lnTo>
                  <a:pt x="6492" y="14865"/>
                </a:lnTo>
                <a:lnTo>
                  <a:pt x="6658" y="14901"/>
                </a:lnTo>
                <a:lnTo>
                  <a:pt x="6824" y="14934"/>
                </a:lnTo>
                <a:lnTo>
                  <a:pt x="6993" y="14962"/>
                </a:lnTo>
                <a:lnTo>
                  <a:pt x="7163" y="14987"/>
                </a:lnTo>
                <a:lnTo>
                  <a:pt x="7333" y="15006"/>
                </a:lnTo>
                <a:lnTo>
                  <a:pt x="7506" y="15021"/>
                </a:lnTo>
                <a:lnTo>
                  <a:pt x="7680" y="15033"/>
                </a:lnTo>
                <a:lnTo>
                  <a:pt x="7854" y="15040"/>
                </a:lnTo>
                <a:lnTo>
                  <a:pt x="8030" y="15042"/>
                </a:lnTo>
                <a:lnTo>
                  <a:pt x="8206" y="15040"/>
                </a:lnTo>
                <a:lnTo>
                  <a:pt x="8380" y="15033"/>
                </a:lnTo>
                <a:lnTo>
                  <a:pt x="8554" y="15021"/>
                </a:lnTo>
                <a:lnTo>
                  <a:pt x="8727" y="15006"/>
                </a:lnTo>
                <a:lnTo>
                  <a:pt x="8897" y="14987"/>
                </a:lnTo>
                <a:lnTo>
                  <a:pt x="9067" y="14962"/>
                </a:lnTo>
                <a:lnTo>
                  <a:pt x="9236" y="14934"/>
                </a:lnTo>
                <a:lnTo>
                  <a:pt x="9402" y="14901"/>
                </a:lnTo>
                <a:lnTo>
                  <a:pt x="9568" y="14865"/>
                </a:lnTo>
                <a:lnTo>
                  <a:pt x="9731" y="14824"/>
                </a:lnTo>
                <a:lnTo>
                  <a:pt x="9894" y="14780"/>
                </a:lnTo>
                <a:lnTo>
                  <a:pt x="10055" y="14731"/>
                </a:lnTo>
                <a:lnTo>
                  <a:pt x="10214" y="14679"/>
                </a:lnTo>
                <a:lnTo>
                  <a:pt x="10371" y="14622"/>
                </a:lnTo>
                <a:lnTo>
                  <a:pt x="10526" y="14563"/>
                </a:lnTo>
                <a:lnTo>
                  <a:pt x="10680" y="14499"/>
                </a:lnTo>
                <a:lnTo>
                  <a:pt x="10832" y="14432"/>
                </a:lnTo>
                <a:lnTo>
                  <a:pt x="10982" y="14361"/>
                </a:lnTo>
                <a:lnTo>
                  <a:pt x="11130" y="14287"/>
                </a:lnTo>
                <a:lnTo>
                  <a:pt x="11275" y="14208"/>
                </a:lnTo>
                <a:lnTo>
                  <a:pt x="11419" y="14127"/>
                </a:lnTo>
                <a:lnTo>
                  <a:pt x="11560" y="14043"/>
                </a:lnTo>
                <a:lnTo>
                  <a:pt x="11700" y="13954"/>
                </a:lnTo>
                <a:lnTo>
                  <a:pt x="11837" y="13863"/>
                </a:lnTo>
                <a:lnTo>
                  <a:pt x="11972" y="13769"/>
                </a:lnTo>
                <a:lnTo>
                  <a:pt x="12104" y="13671"/>
                </a:lnTo>
                <a:lnTo>
                  <a:pt x="12234" y="13569"/>
                </a:lnTo>
                <a:lnTo>
                  <a:pt x="12361" y="13466"/>
                </a:lnTo>
                <a:lnTo>
                  <a:pt x="12486" y="13359"/>
                </a:lnTo>
                <a:lnTo>
                  <a:pt x="12608" y="13249"/>
                </a:lnTo>
                <a:lnTo>
                  <a:pt x="12728" y="13136"/>
                </a:lnTo>
                <a:lnTo>
                  <a:pt x="12844" y="13020"/>
                </a:lnTo>
                <a:lnTo>
                  <a:pt x="12958" y="12902"/>
                </a:lnTo>
                <a:lnTo>
                  <a:pt x="13070" y="12781"/>
                </a:lnTo>
                <a:lnTo>
                  <a:pt x="13178" y="12657"/>
                </a:lnTo>
                <a:lnTo>
                  <a:pt x="13284" y="12531"/>
                </a:lnTo>
                <a:lnTo>
                  <a:pt x="13386" y="12401"/>
                </a:lnTo>
                <a:lnTo>
                  <a:pt x="13486" y="12270"/>
                </a:lnTo>
                <a:lnTo>
                  <a:pt x="13583" y="12136"/>
                </a:lnTo>
                <a:lnTo>
                  <a:pt x="13676" y="11999"/>
                </a:lnTo>
                <a:lnTo>
                  <a:pt x="13765" y="11860"/>
                </a:lnTo>
                <a:lnTo>
                  <a:pt x="13853" y="11719"/>
                </a:lnTo>
                <a:lnTo>
                  <a:pt x="13936" y="11575"/>
                </a:lnTo>
                <a:lnTo>
                  <a:pt x="14016" y="11430"/>
                </a:lnTo>
                <a:lnTo>
                  <a:pt x="14094" y="11282"/>
                </a:lnTo>
                <a:lnTo>
                  <a:pt x="14167" y="11132"/>
                </a:lnTo>
                <a:lnTo>
                  <a:pt x="14237" y="10981"/>
                </a:lnTo>
                <a:lnTo>
                  <a:pt x="14303" y="10826"/>
                </a:lnTo>
                <a:lnTo>
                  <a:pt x="14367" y="10671"/>
                </a:lnTo>
                <a:lnTo>
                  <a:pt x="14425" y="10513"/>
                </a:lnTo>
                <a:lnTo>
                  <a:pt x="14481" y="10354"/>
                </a:lnTo>
                <a:lnTo>
                  <a:pt x="14532" y="10192"/>
                </a:lnTo>
                <a:lnTo>
                  <a:pt x="14580" y="10029"/>
                </a:lnTo>
                <a:lnTo>
                  <a:pt x="14624" y="9865"/>
                </a:lnTo>
                <a:lnTo>
                  <a:pt x="14664" y="9699"/>
                </a:lnTo>
                <a:lnTo>
                  <a:pt x="14700" y="9531"/>
                </a:lnTo>
                <a:lnTo>
                  <a:pt x="14732" y="9362"/>
                </a:lnTo>
                <a:lnTo>
                  <a:pt x="14760" y="9191"/>
                </a:lnTo>
                <a:lnTo>
                  <a:pt x="14784" y="9019"/>
                </a:lnTo>
                <a:lnTo>
                  <a:pt x="14803" y="8846"/>
                </a:lnTo>
                <a:lnTo>
                  <a:pt x="14818" y="8671"/>
                </a:lnTo>
                <a:lnTo>
                  <a:pt x="14829" y="8495"/>
                </a:lnTo>
                <a:lnTo>
                  <a:pt x="14836" y="8318"/>
                </a:lnTo>
                <a:lnTo>
                  <a:pt x="14838" y="8140"/>
                </a:lnTo>
                <a:lnTo>
                  <a:pt x="14836" y="7962"/>
                </a:lnTo>
                <a:lnTo>
                  <a:pt x="14829" y="7785"/>
                </a:lnTo>
                <a:lnTo>
                  <a:pt x="14818" y="7609"/>
                </a:lnTo>
                <a:lnTo>
                  <a:pt x="14803" y="7434"/>
                </a:lnTo>
                <a:lnTo>
                  <a:pt x="14784" y="7261"/>
                </a:lnTo>
                <a:lnTo>
                  <a:pt x="14760" y="7089"/>
                </a:lnTo>
                <a:lnTo>
                  <a:pt x="14732" y="6918"/>
                </a:lnTo>
                <a:lnTo>
                  <a:pt x="14700" y="6749"/>
                </a:lnTo>
                <a:lnTo>
                  <a:pt x="14664" y="6581"/>
                </a:lnTo>
                <a:lnTo>
                  <a:pt x="14624" y="6415"/>
                </a:lnTo>
                <a:lnTo>
                  <a:pt x="14580" y="6251"/>
                </a:lnTo>
                <a:lnTo>
                  <a:pt x="14532" y="6088"/>
                </a:lnTo>
                <a:lnTo>
                  <a:pt x="14481" y="5926"/>
                </a:lnTo>
                <a:lnTo>
                  <a:pt x="14425" y="5767"/>
                </a:lnTo>
                <a:lnTo>
                  <a:pt x="14367" y="5609"/>
                </a:lnTo>
                <a:lnTo>
                  <a:pt x="14303" y="5454"/>
                </a:lnTo>
                <a:lnTo>
                  <a:pt x="14237" y="5299"/>
                </a:lnTo>
                <a:lnTo>
                  <a:pt x="14167" y="5148"/>
                </a:lnTo>
                <a:lnTo>
                  <a:pt x="14094" y="4998"/>
                </a:lnTo>
                <a:lnTo>
                  <a:pt x="14016" y="4850"/>
                </a:lnTo>
                <a:lnTo>
                  <a:pt x="13936" y="4705"/>
                </a:lnTo>
                <a:lnTo>
                  <a:pt x="13853" y="4561"/>
                </a:lnTo>
                <a:lnTo>
                  <a:pt x="13765" y="4420"/>
                </a:lnTo>
                <a:lnTo>
                  <a:pt x="13676" y="4281"/>
                </a:lnTo>
                <a:lnTo>
                  <a:pt x="13583" y="4144"/>
                </a:lnTo>
                <a:lnTo>
                  <a:pt x="13486" y="4010"/>
                </a:lnTo>
                <a:lnTo>
                  <a:pt x="13386" y="3879"/>
                </a:lnTo>
                <a:lnTo>
                  <a:pt x="13284" y="3749"/>
                </a:lnTo>
                <a:lnTo>
                  <a:pt x="13178" y="3623"/>
                </a:lnTo>
                <a:lnTo>
                  <a:pt x="13070" y="3499"/>
                </a:lnTo>
                <a:lnTo>
                  <a:pt x="12958" y="3378"/>
                </a:lnTo>
                <a:lnTo>
                  <a:pt x="12844" y="3260"/>
                </a:lnTo>
                <a:close/>
                <a:moveTo>
                  <a:pt x="11778" y="6265"/>
                </a:moveTo>
                <a:lnTo>
                  <a:pt x="11800" y="6242"/>
                </a:lnTo>
                <a:lnTo>
                  <a:pt x="11820" y="6218"/>
                </a:lnTo>
                <a:lnTo>
                  <a:pt x="11839" y="6194"/>
                </a:lnTo>
                <a:lnTo>
                  <a:pt x="11856" y="6168"/>
                </a:lnTo>
                <a:lnTo>
                  <a:pt x="11872" y="6142"/>
                </a:lnTo>
                <a:lnTo>
                  <a:pt x="11887" y="6115"/>
                </a:lnTo>
                <a:lnTo>
                  <a:pt x="11900" y="6088"/>
                </a:lnTo>
                <a:lnTo>
                  <a:pt x="11913" y="6060"/>
                </a:lnTo>
                <a:lnTo>
                  <a:pt x="11923" y="6032"/>
                </a:lnTo>
                <a:lnTo>
                  <a:pt x="11932" y="6003"/>
                </a:lnTo>
                <a:lnTo>
                  <a:pt x="11940" y="5975"/>
                </a:lnTo>
                <a:lnTo>
                  <a:pt x="11946" y="5945"/>
                </a:lnTo>
                <a:lnTo>
                  <a:pt x="11951" y="5916"/>
                </a:lnTo>
                <a:lnTo>
                  <a:pt x="11954" y="5886"/>
                </a:lnTo>
                <a:lnTo>
                  <a:pt x="11956" y="5857"/>
                </a:lnTo>
                <a:lnTo>
                  <a:pt x="11957" y="5827"/>
                </a:lnTo>
                <a:lnTo>
                  <a:pt x="11956" y="5798"/>
                </a:lnTo>
                <a:lnTo>
                  <a:pt x="11954" y="5768"/>
                </a:lnTo>
                <a:lnTo>
                  <a:pt x="11951" y="5739"/>
                </a:lnTo>
                <a:lnTo>
                  <a:pt x="11946" y="5709"/>
                </a:lnTo>
                <a:lnTo>
                  <a:pt x="11940" y="5680"/>
                </a:lnTo>
                <a:lnTo>
                  <a:pt x="11932" y="5651"/>
                </a:lnTo>
                <a:lnTo>
                  <a:pt x="11923" y="5623"/>
                </a:lnTo>
                <a:lnTo>
                  <a:pt x="11913" y="5594"/>
                </a:lnTo>
                <a:lnTo>
                  <a:pt x="11900" y="5567"/>
                </a:lnTo>
                <a:lnTo>
                  <a:pt x="11887" y="5539"/>
                </a:lnTo>
                <a:lnTo>
                  <a:pt x="11872" y="5513"/>
                </a:lnTo>
                <a:lnTo>
                  <a:pt x="11856" y="5486"/>
                </a:lnTo>
                <a:lnTo>
                  <a:pt x="11839" y="5461"/>
                </a:lnTo>
                <a:lnTo>
                  <a:pt x="11820" y="5437"/>
                </a:lnTo>
                <a:lnTo>
                  <a:pt x="11800" y="5412"/>
                </a:lnTo>
                <a:lnTo>
                  <a:pt x="11778" y="5390"/>
                </a:lnTo>
                <a:lnTo>
                  <a:pt x="11755" y="5367"/>
                </a:lnTo>
                <a:lnTo>
                  <a:pt x="11732" y="5347"/>
                </a:lnTo>
                <a:lnTo>
                  <a:pt x="11708" y="5328"/>
                </a:lnTo>
                <a:lnTo>
                  <a:pt x="11683" y="5310"/>
                </a:lnTo>
                <a:lnTo>
                  <a:pt x="11657" y="5294"/>
                </a:lnTo>
                <a:lnTo>
                  <a:pt x="11630" y="5279"/>
                </a:lnTo>
                <a:lnTo>
                  <a:pt x="11603" y="5266"/>
                </a:lnTo>
                <a:lnTo>
                  <a:pt x="11576" y="5253"/>
                </a:lnTo>
                <a:lnTo>
                  <a:pt x="11548" y="5243"/>
                </a:lnTo>
                <a:lnTo>
                  <a:pt x="11520" y="5234"/>
                </a:lnTo>
                <a:lnTo>
                  <a:pt x="11492" y="5226"/>
                </a:lnTo>
                <a:lnTo>
                  <a:pt x="11463" y="5220"/>
                </a:lnTo>
                <a:lnTo>
                  <a:pt x="11434" y="5215"/>
                </a:lnTo>
                <a:lnTo>
                  <a:pt x="11405" y="5211"/>
                </a:lnTo>
                <a:lnTo>
                  <a:pt x="11375" y="5209"/>
                </a:lnTo>
                <a:lnTo>
                  <a:pt x="11346" y="5209"/>
                </a:lnTo>
                <a:lnTo>
                  <a:pt x="11317" y="5209"/>
                </a:lnTo>
                <a:lnTo>
                  <a:pt x="11287" y="5211"/>
                </a:lnTo>
                <a:lnTo>
                  <a:pt x="11258" y="5215"/>
                </a:lnTo>
                <a:lnTo>
                  <a:pt x="11230" y="5220"/>
                </a:lnTo>
                <a:lnTo>
                  <a:pt x="11201" y="5226"/>
                </a:lnTo>
                <a:lnTo>
                  <a:pt x="11173" y="5234"/>
                </a:lnTo>
                <a:lnTo>
                  <a:pt x="11144" y="5243"/>
                </a:lnTo>
                <a:lnTo>
                  <a:pt x="11117" y="5253"/>
                </a:lnTo>
                <a:lnTo>
                  <a:pt x="11089" y="5266"/>
                </a:lnTo>
                <a:lnTo>
                  <a:pt x="11062" y="5279"/>
                </a:lnTo>
                <a:lnTo>
                  <a:pt x="11036" y="5294"/>
                </a:lnTo>
                <a:lnTo>
                  <a:pt x="11010" y="5310"/>
                </a:lnTo>
                <a:lnTo>
                  <a:pt x="10985" y="5328"/>
                </a:lnTo>
                <a:lnTo>
                  <a:pt x="10961" y="5347"/>
                </a:lnTo>
                <a:lnTo>
                  <a:pt x="10937" y="5367"/>
                </a:lnTo>
                <a:lnTo>
                  <a:pt x="10915" y="5390"/>
                </a:lnTo>
                <a:lnTo>
                  <a:pt x="6783" y="9578"/>
                </a:lnTo>
                <a:lnTo>
                  <a:pt x="5145" y="7917"/>
                </a:lnTo>
                <a:lnTo>
                  <a:pt x="5123" y="7896"/>
                </a:lnTo>
                <a:lnTo>
                  <a:pt x="5099" y="7874"/>
                </a:lnTo>
                <a:lnTo>
                  <a:pt x="5075" y="7856"/>
                </a:lnTo>
                <a:lnTo>
                  <a:pt x="5050" y="7838"/>
                </a:lnTo>
                <a:lnTo>
                  <a:pt x="5024" y="7822"/>
                </a:lnTo>
                <a:lnTo>
                  <a:pt x="4998" y="7807"/>
                </a:lnTo>
                <a:lnTo>
                  <a:pt x="4971" y="7793"/>
                </a:lnTo>
                <a:lnTo>
                  <a:pt x="4943" y="7782"/>
                </a:lnTo>
                <a:lnTo>
                  <a:pt x="4915" y="7771"/>
                </a:lnTo>
                <a:lnTo>
                  <a:pt x="4887" y="7761"/>
                </a:lnTo>
                <a:lnTo>
                  <a:pt x="4859" y="7754"/>
                </a:lnTo>
                <a:lnTo>
                  <a:pt x="4830" y="7747"/>
                </a:lnTo>
                <a:lnTo>
                  <a:pt x="4802" y="7742"/>
                </a:lnTo>
                <a:lnTo>
                  <a:pt x="4773" y="7739"/>
                </a:lnTo>
                <a:lnTo>
                  <a:pt x="4743" y="7737"/>
                </a:lnTo>
                <a:lnTo>
                  <a:pt x="4714" y="7736"/>
                </a:lnTo>
                <a:lnTo>
                  <a:pt x="4685" y="7737"/>
                </a:lnTo>
                <a:lnTo>
                  <a:pt x="4655" y="7739"/>
                </a:lnTo>
                <a:lnTo>
                  <a:pt x="4626" y="7742"/>
                </a:lnTo>
                <a:lnTo>
                  <a:pt x="4597" y="7747"/>
                </a:lnTo>
                <a:lnTo>
                  <a:pt x="4568" y="7754"/>
                </a:lnTo>
                <a:lnTo>
                  <a:pt x="4540" y="7761"/>
                </a:lnTo>
                <a:lnTo>
                  <a:pt x="4512" y="7771"/>
                </a:lnTo>
                <a:lnTo>
                  <a:pt x="4484" y="7782"/>
                </a:lnTo>
                <a:lnTo>
                  <a:pt x="4457" y="7793"/>
                </a:lnTo>
                <a:lnTo>
                  <a:pt x="4430" y="7807"/>
                </a:lnTo>
                <a:lnTo>
                  <a:pt x="4403" y="7822"/>
                </a:lnTo>
                <a:lnTo>
                  <a:pt x="4377" y="7838"/>
                </a:lnTo>
                <a:lnTo>
                  <a:pt x="4352" y="7856"/>
                </a:lnTo>
                <a:lnTo>
                  <a:pt x="4328" y="7874"/>
                </a:lnTo>
                <a:lnTo>
                  <a:pt x="4305" y="7896"/>
                </a:lnTo>
                <a:lnTo>
                  <a:pt x="4282" y="7917"/>
                </a:lnTo>
                <a:lnTo>
                  <a:pt x="4260" y="7941"/>
                </a:lnTo>
                <a:lnTo>
                  <a:pt x="4240" y="7964"/>
                </a:lnTo>
                <a:lnTo>
                  <a:pt x="4221" y="7989"/>
                </a:lnTo>
                <a:lnTo>
                  <a:pt x="4204" y="8015"/>
                </a:lnTo>
                <a:lnTo>
                  <a:pt x="4188" y="8040"/>
                </a:lnTo>
                <a:lnTo>
                  <a:pt x="4173" y="8068"/>
                </a:lnTo>
                <a:lnTo>
                  <a:pt x="4160" y="8094"/>
                </a:lnTo>
                <a:lnTo>
                  <a:pt x="4147" y="8123"/>
                </a:lnTo>
                <a:lnTo>
                  <a:pt x="4137" y="8150"/>
                </a:lnTo>
                <a:lnTo>
                  <a:pt x="4128" y="8179"/>
                </a:lnTo>
                <a:lnTo>
                  <a:pt x="4120" y="8208"/>
                </a:lnTo>
                <a:lnTo>
                  <a:pt x="4114" y="8237"/>
                </a:lnTo>
                <a:lnTo>
                  <a:pt x="4109" y="8266"/>
                </a:lnTo>
                <a:lnTo>
                  <a:pt x="4106" y="8296"/>
                </a:lnTo>
                <a:lnTo>
                  <a:pt x="4104" y="8325"/>
                </a:lnTo>
                <a:lnTo>
                  <a:pt x="4103" y="8356"/>
                </a:lnTo>
                <a:lnTo>
                  <a:pt x="4104" y="8385"/>
                </a:lnTo>
                <a:lnTo>
                  <a:pt x="4106" y="8415"/>
                </a:lnTo>
                <a:lnTo>
                  <a:pt x="4109" y="8444"/>
                </a:lnTo>
                <a:lnTo>
                  <a:pt x="4114" y="8474"/>
                </a:lnTo>
                <a:lnTo>
                  <a:pt x="4120" y="8502"/>
                </a:lnTo>
                <a:lnTo>
                  <a:pt x="4128" y="8532"/>
                </a:lnTo>
                <a:lnTo>
                  <a:pt x="4137" y="8560"/>
                </a:lnTo>
                <a:lnTo>
                  <a:pt x="4147" y="8588"/>
                </a:lnTo>
                <a:lnTo>
                  <a:pt x="4160" y="8616"/>
                </a:lnTo>
                <a:lnTo>
                  <a:pt x="4173" y="8643"/>
                </a:lnTo>
                <a:lnTo>
                  <a:pt x="4188" y="8670"/>
                </a:lnTo>
                <a:lnTo>
                  <a:pt x="4204" y="8696"/>
                </a:lnTo>
                <a:lnTo>
                  <a:pt x="4221" y="8721"/>
                </a:lnTo>
                <a:lnTo>
                  <a:pt x="4240" y="8746"/>
                </a:lnTo>
                <a:lnTo>
                  <a:pt x="4260" y="8770"/>
                </a:lnTo>
                <a:lnTo>
                  <a:pt x="4282" y="8793"/>
                </a:lnTo>
                <a:lnTo>
                  <a:pt x="6351" y="10890"/>
                </a:lnTo>
                <a:lnTo>
                  <a:pt x="6374" y="10913"/>
                </a:lnTo>
                <a:lnTo>
                  <a:pt x="6398" y="10933"/>
                </a:lnTo>
                <a:lnTo>
                  <a:pt x="6422" y="10952"/>
                </a:lnTo>
                <a:lnTo>
                  <a:pt x="6447" y="10970"/>
                </a:lnTo>
                <a:lnTo>
                  <a:pt x="6472" y="10986"/>
                </a:lnTo>
                <a:lnTo>
                  <a:pt x="6499" y="11001"/>
                </a:lnTo>
                <a:lnTo>
                  <a:pt x="6525" y="11014"/>
                </a:lnTo>
                <a:lnTo>
                  <a:pt x="6553" y="11027"/>
                </a:lnTo>
                <a:lnTo>
                  <a:pt x="6581" y="11037"/>
                </a:lnTo>
                <a:lnTo>
                  <a:pt x="6609" y="11046"/>
                </a:lnTo>
                <a:lnTo>
                  <a:pt x="6638" y="11054"/>
                </a:lnTo>
                <a:lnTo>
                  <a:pt x="6666" y="11060"/>
                </a:lnTo>
                <a:lnTo>
                  <a:pt x="6695" y="11065"/>
                </a:lnTo>
                <a:lnTo>
                  <a:pt x="6724" y="11069"/>
                </a:lnTo>
                <a:lnTo>
                  <a:pt x="6753" y="11071"/>
                </a:lnTo>
                <a:lnTo>
                  <a:pt x="6783" y="11071"/>
                </a:lnTo>
                <a:lnTo>
                  <a:pt x="6812" y="11071"/>
                </a:lnTo>
                <a:lnTo>
                  <a:pt x="6842" y="11069"/>
                </a:lnTo>
                <a:lnTo>
                  <a:pt x="6871" y="11065"/>
                </a:lnTo>
                <a:lnTo>
                  <a:pt x="6900" y="11060"/>
                </a:lnTo>
                <a:lnTo>
                  <a:pt x="6929" y="11054"/>
                </a:lnTo>
                <a:lnTo>
                  <a:pt x="6957" y="11046"/>
                </a:lnTo>
                <a:lnTo>
                  <a:pt x="6985" y="11037"/>
                </a:lnTo>
                <a:lnTo>
                  <a:pt x="7013" y="11027"/>
                </a:lnTo>
                <a:lnTo>
                  <a:pt x="7040" y="11014"/>
                </a:lnTo>
                <a:lnTo>
                  <a:pt x="7067" y="11001"/>
                </a:lnTo>
                <a:lnTo>
                  <a:pt x="7094" y="10986"/>
                </a:lnTo>
                <a:lnTo>
                  <a:pt x="7120" y="10970"/>
                </a:lnTo>
                <a:lnTo>
                  <a:pt x="7144" y="10952"/>
                </a:lnTo>
                <a:lnTo>
                  <a:pt x="7169" y="10933"/>
                </a:lnTo>
                <a:lnTo>
                  <a:pt x="7192" y="10913"/>
                </a:lnTo>
                <a:lnTo>
                  <a:pt x="7215" y="10890"/>
                </a:lnTo>
                <a:lnTo>
                  <a:pt x="11778" y="626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E22ED6E5-31CA-2878-9191-359C378657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9180" y="5031958"/>
            <a:ext cx="237590" cy="413266"/>
          </a:xfrm>
          <a:custGeom>
            <a:avLst/>
            <a:gdLst>
              <a:gd name="T0" fmla="*/ 8849 w 9210"/>
              <a:gd name="T1" fmla="*/ 1220 h 16020"/>
              <a:gd name="T2" fmla="*/ 9171 w 9210"/>
              <a:gd name="T3" fmla="*/ 1459 h 16020"/>
              <a:gd name="T4" fmla="*/ 9152 w 9210"/>
              <a:gd name="T5" fmla="*/ 1848 h 16020"/>
              <a:gd name="T6" fmla="*/ 7733 w 9210"/>
              <a:gd name="T7" fmla="*/ 3145 h 16020"/>
              <a:gd name="T8" fmla="*/ 7366 w 9210"/>
              <a:gd name="T9" fmla="*/ 2993 h 16020"/>
              <a:gd name="T10" fmla="*/ 7289 w 9210"/>
              <a:gd name="T11" fmla="*/ 2608 h 16020"/>
              <a:gd name="T12" fmla="*/ 4217 w 9210"/>
              <a:gd name="T13" fmla="*/ 256 h 16020"/>
              <a:gd name="T14" fmla="*/ 4521 w 9210"/>
              <a:gd name="T15" fmla="*/ 8 h 16020"/>
              <a:gd name="T16" fmla="*/ 4902 w 9210"/>
              <a:gd name="T17" fmla="*/ 123 h 16020"/>
              <a:gd name="T18" fmla="*/ 5022 w 9210"/>
              <a:gd name="T19" fmla="*/ 2028 h 16020"/>
              <a:gd name="T20" fmla="*/ 4788 w 9210"/>
              <a:gd name="T21" fmla="*/ 2343 h 16020"/>
              <a:gd name="T22" fmla="*/ 4387 w 9210"/>
              <a:gd name="T23" fmla="*/ 2323 h 16020"/>
              <a:gd name="T24" fmla="*/ 4184 w 9210"/>
              <a:gd name="T25" fmla="*/ 1985 h 16020"/>
              <a:gd name="T26" fmla="*/ 1 w 9210"/>
              <a:gd name="T27" fmla="*/ 1615 h 16020"/>
              <a:gd name="T28" fmla="*/ 207 w 9210"/>
              <a:gd name="T29" fmla="*/ 1274 h 16020"/>
              <a:gd name="T30" fmla="*/ 599 w 9210"/>
              <a:gd name="T31" fmla="*/ 1255 h 16020"/>
              <a:gd name="T32" fmla="*/ 1930 w 9210"/>
              <a:gd name="T33" fmla="*/ 2647 h 16020"/>
              <a:gd name="T34" fmla="*/ 1815 w 9210"/>
              <a:gd name="T35" fmla="*/ 3024 h 16020"/>
              <a:gd name="T36" fmla="*/ 1437 w 9210"/>
              <a:gd name="T37" fmla="*/ 3140 h 16020"/>
              <a:gd name="T38" fmla="*/ 2681 w 9210"/>
              <a:gd name="T39" fmla="*/ 16001 h 16020"/>
              <a:gd name="T40" fmla="*/ 2404 w 9210"/>
              <a:gd name="T41" fmla="*/ 15725 h 16020"/>
              <a:gd name="T42" fmla="*/ 2482 w 9210"/>
              <a:gd name="T43" fmla="*/ 15333 h 16020"/>
              <a:gd name="T44" fmla="*/ 6425 w 9210"/>
              <a:gd name="T45" fmla="*/ 15181 h 16020"/>
              <a:gd name="T46" fmla="*/ 6763 w 9210"/>
              <a:gd name="T47" fmla="*/ 15382 h 16020"/>
              <a:gd name="T48" fmla="*/ 6783 w 9210"/>
              <a:gd name="T49" fmla="*/ 15782 h 16020"/>
              <a:gd name="T50" fmla="*/ 6468 w 9210"/>
              <a:gd name="T51" fmla="*/ 16015 h 16020"/>
              <a:gd name="T52" fmla="*/ 2523 w 9210"/>
              <a:gd name="T53" fmla="*/ 14515 h 16020"/>
              <a:gd name="T54" fmla="*/ 2390 w 9210"/>
              <a:gd name="T55" fmla="*/ 14141 h 16020"/>
              <a:gd name="T56" fmla="*/ 2624 w 9210"/>
              <a:gd name="T57" fmla="*/ 13826 h 16020"/>
              <a:gd name="T58" fmla="*/ 6605 w 9210"/>
              <a:gd name="T59" fmla="*/ 13835 h 16020"/>
              <a:gd name="T60" fmla="*/ 6823 w 9210"/>
              <a:gd name="T61" fmla="*/ 14162 h 16020"/>
              <a:gd name="T62" fmla="*/ 6672 w 9210"/>
              <a:gd name="T63" fmla="*/ 14528 h 16020"/>
              <a:gd name="T64" fmla="*/ 6994 w 9210"/>
              <a:gd name="T65" fmla="*/ 4506 h 16020"/>
              <a:gd name="T66" fmla="*/ 5363 w 9210"/>
              <a:gd name="T67" fmla="*/ 3727 h 16020"/>
              <a:gd name="T68" fmla="*/ 3488 w 9210"/>
              <a:gd name="T69" fmla="*/ 3819 h 16020"/>
              <a:gd name="T70" fmla="*/ 1948 w 9210"/>
              <a:gd name="T71" fmla="*/ 4747 h 16020"/>
              <a:gd name="T72" fmla="*/ 1017 w 9210"/>
              <a:gd name="T73" fmla="*/ 6281 h 16020"/>
              <a:gd name="T74" fmla="*/ 884 w 9210"/>
              <a:gd name="T75" fmla="*/ 7917 h 16020"/>
              <a:gd name="T76" fmla="*/ 1267 w 9210"/>
              <a:gd name="T77" fmla="*/ 9114 h 16020"/>
              <a:gd name="T78" fmla="*/ 2128 w 9210"/>
              <a:gd name="T79" fmla="*/ 10211 h 16020"/>
              <a:gd name="T80" fmla="*/ 6190 w 9210"/>
              <a:gd name="T81" fmla="*/ 10796 h 16020"/>
              <a:gd name="T82" fmla="*/ 7332 w 9210"/>
              <a:gd name="T83" fmla="*/ 9975 h 16020"/>
              <a:gd name="T84" fmla="*/ 8076 w 9210"/>
              <a:gd name="T85" fmla="*/ 8832 h 16020"/>
              <a:gd name="T86" fmla="*/ 8357 w 9210"/>
              <a:gd name="T87" fmla="*/ 7592 h 16020"/>
              <a:gd name="T88" fmla="*/ 8030 w 9210"/>
              <a:gd name="T89" fmla="*/ 5853 h 16020"/>
              <a:gd name="T90" fmla="*/ 5075 w 9210"/>
              <a:gd name="T91" fmla="*/ 2835 h 16020"/>
              <a:gd name="T92" fmla="*/ 7176 w 9210"/>
              <a:gd name="T93" fmla="*/ 3593 h 16020"/>
              <a:gd name="T94" fmla="*/ 8649 w 9210"/>
              <a:gd name="T95" fmla="*/ 5210 h 16020"/>
              <a:gd name="T96" fmla="*/ 9205 w 9210"/>
              <a:gd name="T97" fmla="*/ 7394 h 16020"/>
              <a:gd name="T98" fmla="*/ 8937 w 9210"/>
              <a:gd name="T99" fmla="*/ 8938 h 16020"/>
              <a:gd name="T100" fmla="*/ 8222 w 9210"/>
              <a:gd name="T101" fmla="*/ 10224 h 16020"/>
              <a:gd name="T102" fmla="*/ 7201 w 9210"/>
              <a:gd name="T103" fmla="*/ 11176 h 16020"/>
              <a:gd name="T104" fmla="*/ 6780 w 9210"/>
              <a:gd name="T105" fmla="*/ 13000 h 16020"/>
              <a:gd name="T106" fmla="*/ 2875 w 9210"/>
              <a:gd name="T107" fmla="*/ 13226 h 16020"/>
              <a:gd name="T108" fmla="*/ 2331 w 9210"/>
              <a:gd name="T109" fmla="*/ 12864 h 16020"/>
              <a:gd name="T110" fmla="*/ 1726 w 9210"/>
              <a:gd name="T111" fmla="*/ 10968 h 16020"/>
              <a:gd name="T112" fmla="*/ 781 w 9210"/>
              <a:gd name="T113" fmla="*/ 9940 h 16020"/>
              <a:gd name="T114" fmla="*/ 159 w 9210"/>
              <a:gd name="T115" fmla="*/ 8570 h 16020"/>
              <a:gd name="T116" fmla="*/ 42 w 9210"/>
              <a:gd name="T117" fmla="*/ 6811 h 16020"/>
              <a:gd name="T118" fmla="*/ 854 w 9210"/>
              <a:gd name="T119" fmla="*/ 4741 h 16020"/>
              <a:gd name="T120" fmla="*/ 2511 w 9210"/>
              <a:gd name="T121" fmla="*/ 3312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10" h="16020">
                <a:moveTo>
                  <a:pt x="8491" y="1339"/>
                </a:moveTo>
                <a:lnTo>
                  <a:pt x="8507" y="1324"/>
                </a:lnTo>
                <a:lnTo>
                  <a:pt x="8523" y="1310"/>
                </a:lnTo>
                <a:lnTo>
                  <a:pt x="8540" y="1297"/>
                </a:lnTo>
                <a:lnTo>
                  <a:pt x="8557" y="1285"/>
                </a:lnTo>
                <a:lnTo>
                  <a:pt x="8575" y="1274"/>
                </a:lnTo>
                <a:lnTo>
                  <a:pt x="8593" y="1264"/>
                </a:lnTo>
                <a:lnTo>
                  <a:pt x="8611" y="1255"/>
                </a:lnTo>
                <a:lnTo>
                  <a:pt x="8630" y="1247"/>
                </a:lnTo>
                <a:lnTo>
                  <a:pt x="8649" y="1240"/>
                </a:lnTo>
                <a:lnTo>
                  <a:pt x="8668" y="1233"/>
                </a:lnTo>
                <a:lnTo>
                  <a:pt x="8689" y="1228"/>
                </a:lnTo>
                <a:lnTo>
                  <a:pt x="8709" y="1224"/>
                </a:lnTo>
                <a:lnTo>
                  <a:pt x="8729" y="1220"/>
                </a:lnTo>
                <a:lnTo>
                  <a:pt x="8749" y="1218"/>
                </a:lnTo>
                <a:lnTo>
                  <a:pt x="8769" y="1217"/>
                </a:lnTo>
                <a:lnTo>
                  <a:pt x="8789" y="1216"/>
                </a:lnTo>
                <a:lnTo>
                  <a:pt x="8809" y="1217"/>
                </a:lnTo>
                <a:lnTo>
                  <a:pt x="8829" y="1218"/>
                </a:lnTo>
                <a:lnTo>
                  <a:pt x="8849" y="1220"/>
                </a:lnTo>
                <a:lnTo>
                  <a:pt x="8869" y="1224"/>
                </a:lnTo>
                <a:lnTo>
                  <a:pt x="8889" y="1228"/>
                </a:lnTo>
                <a:lnTo>
                  <a:pt x="8909" y="1233"/>
                </a:lnTo>
                <a:lnTo>
                  <a:pt x="8928" y="1240"/>
                </a:lnTo>
                <a:lnTo>
                  <a:pt x="8948" y="1247"/>
                </a:lnTo>
                <a:lnTo>
                  <a:pt x="8966" y="1255"/>
                </a:lnTo>
                <a:lnTo>
                  <a:pt x="8985" y="1264"/>
                </a:lnTo>
                <a:lnTo>
                  <a:pt x="9003" y="1274"/>
                </a:lnTo>
                <a:lnTo>
                  <a:pt x="9020" y="1285"/>
                </a:lnTo>
                <a:lnTo>
                  <a:pt x="9038" y="1297"/>
                </a:lnTo>
                <a:lnTo>
                  <a:pt x="9054" y="1310"/>
                </a:lnTo>
                <a:lnTo>
                  <a:pt x="9071" y="1324"/>
                </a:lnTo>
                <a:lnTo>
                  <a:pt x="9086" y="1339"/>
                </a:lnTo>
                <a:lnTo>
                  <a:pt x="9101" y="1355"/>
                </a:lnTo>
                <a:lnTo>
                  <a:pt x="9116" y="1371"/>
                </a:lnTo>
                <a:lnTo>
                  <a:pt x="9129" y="1388"/>
                </a:lnTo>
                <a:lnTo>
                  <a:pt x="9141" y="1405"/>
                </a:lnTo>
                <a:lnTo>
                  <a:pt x="9152" y="1422"/>
                </a:lnTo>
                <a:lnTo>
                  <a:pt x="9162" y="1440"/>
                </a:lnTo>
                <a:lnTo>
                  <a:pt x="9171" y="1459"/>
                </a:lnTo>
                <a:lnTo>
                  <a:pt x="9179" y="1478"/>
                </a:lnTo>
                <a:lnTo>
                  <a:pt x="9187" y="1497"/>
                </a:lnTo>
                <a:lnTo>
                  <a:pt x="9193" y="1516"/>
                </a:lnTo>
                <a:lnTo>
                  <a:pt x="9198" y="1536"/>
                </a:lnTo>
                <a:lnTo>
                  <a:pt x="9202" y="1555"/>
                </a:lnTo>
                <a:lnTo>
                  <a:pt x="9206" y="1575"/>
                </a:lnTo>
                <a:lnTo>
                  <a:pt x="9208" y="1595"/>
                </a:lnTo>
                <a:lnTo>
                  <a:pt x="9209" y="1615"/>
                </a:lnTo>
                <a:lnTo>
                  <a:pt x="9210" y="1635"/>
                </a:lnTo>
                <a:lnTo>
                  <a:pt x="9209" y="1656"/>
                </a:lnTo>
                <a:lnTo>
                  <a:pt x="9208" y="1676"/>
                </a:lnTo>
                <a:lnTo>
                  <a:pt x="9206" y="1696"/>
                </a:lnTo>
                <a:lnTo>
                  <a:pt x="9202" y="1715"/>
                </a:lnTo>
                <a:lnTo>
                  <a:pt x="9198" y="1735"/>
                </a:lnTo>
                <a:lnTo>
                  <a:pt x="9193" y="1755"/>
                </a:lnTo>
                <a:lnTo>
                  <a:pt x="9187" y="1774"/>
                </a:lnTo>
                <a:lnTo>
                  <a:pt x="9179" y="1793"/>
                </a:lnTo>
                <a:lnTo>
                  <a:pt x="9171" y="1812"/>
                </a:lnTo>
                <a:lnTo>
                  <a:pt x="9162" y="1830"/>
                </a:lnTo>
                <a:lnTo>
                  <a:pt x="9152" y="1848"/>
                </a:lnTo>
                <a:lnTo>
                  <a:pt x="9141" y="1866"/>
                </a:lnTo>
                <a:lnTo>
                  <a:pt x="9129" y="1883"/>
                </a:lnTo>
                <a:lnTo>
                  <a:pt x="9116" y="1900"/>
                </a:lnTo>
                <a:lnTo>
                  <a:pt x="9101" y="1916"/>
                </a:lnTo>
                <a:lnTo>
                  <a:pt x="9086" y="1932"/>
                </a:lnTo>
                <a:lnTo>
                  <a:pt x="7991" y="3024"/>
                </a:lnTo>
                <a:lnTo>
                  <a:pt x="7975" y="3039"/>
                </a:lnTo>
                <a:lnTo>
                  <a:pt x="7959" y="3053"/>
                </a:lnTo>
                <a:lnTo>
                  <a:pt x="7942" y="3066"/>
                </a:lnTo>
                <a:lnTo>
                  <a:pt x="7925" y="3078"/>
                </a:lnTo>
                <a:lnTo>
                  <a:pt x="7907" y="3089"/>
                </a:lnTo>
                <a:lnTo>
                  <a:pt x="7889" y="3099"/>
                </a:lnTo>
                <a:lnTo>
                  <a:pt x="7871" y="3108"/>
                </a:lnTo>
                <a:lnTo>
                  <a:pt x="7852" y="3116"/>
                </a:lnTo>
                <a:lnTo>
                  <a:pt x="7832" y="3124"/>
                </a:lnTo>
                <a:lnTo>
                  <a:pt x="7813" y="3130"/>
                </a:lnTo>
                <a:lnTo>
                  <a:pt x="7793" y="3135"/>
                </a:lnTo>
                <a:lnTo>
                  <a:pt x="7773" y="3140"/>
                </a:lnTo>
                <a:lnTo>
                  <a:pt x="7753" y="3143"/>
                </a:lnTo>
                <a:lnTo>
                  <a:pt x="7733" y="3145"/>
                </a:lnTo>
                <a:lnTo>
                  <a:pt x="7713" y="3147"/>
                </a:lnTo>
                <a:lnTo>
                  <a:pt x="7693" y="3147"/>
                </a:lnTo>
                <a:lnTo>
                  <a:pt x="7673" y="3147"/>
                </a:lnTo>
                <a:lnTo>
                  <a:pt x="7653" y="3145"/>
                </a:lnTo>
                <a:lnTo>
                  <a:pt x="7632" y="3143"/>
                </a:lnTo>
                <a:lnTo>
                  <a:pt x="7612" y="3140"/>
                </a:lnTo>
                <a:lnTo>
                  <a:pt x="7592" y="3135"/>
                </a:lnTo>
                <a:lnTo>
                  <a:pt x="7573" y="3130"/>
                </a:lnTo>
                <a:lnTo>
                  <a:pt x="7554" y="3124"/>
                </a:lnTo>
                <a:lnTo>
                  <a:pt x="7534" y="3116"/>
                </a:lnTo>
                <a:lnTo>
                  <a:pt x="7516" y="3108"/>
                </a:lnTo>
                <a:lnTo>
                  <a:pt x="7497" y="3099"/>
                </a:lnTo>
                <a:lnTo>
                  <a:pt x="7479" y="3089"/>
                </a:lnTo>
                <a:lnTo>
                  <a:pt x="7462" y="3078"/>
                </a:lnTo>
                <a:lnTo>
                  <a:pt x="7444" y="3066"/>
                </a:lnTo>
                <a:lnTo>
                  <a:pt x="7427" y="3053"/>
                </a:lnTo>
                <a:lnTo>
                  <a:pt x="7410" y="3039"/>
                </a:lnTo>
                <a:lnTo>
                  <a:pt x="7395" y="3024"/>
                </a:lnTo>
                <a:lnTo>
                  <a:pt x="7380" y="3009"/>
                </a:lnTo>
                <a:lnTo>
                  <a:pt x="7366" y="2993"/>
                </a:lnTo>
                <a:lnTo>
                  <a:pt x="7353" y="2976"/>
                </a:lnTo>
                <a:lnTo>
                  <a:pt x="7341" y="2959"/>
                </a:lnTo>
                <a:lnTo>
                  <a:pt x="7330" y="2941"/>
                </a:lnTo>
                <a:lnTo>
                  <a:pt x="7320" y="2923"/>
                </a:lnTo>
                <a:lnTo>
                  <a:pt x="7311" y="2905"/>
                </a:lnTo>
                <a:lnTo>
                  <a:pt x="7303" y="2886"/>
                </a:lnTo>
                <a:lnTo>
                  <a:pt x="7296" y="2867"/>
                </a:lnTo>
                <a:lnTo>
                  <a:pt x="7289" y="2847"/>
                </a:lnTo>
                <a:lnTo>
                  <a:pt x="7284" y="2828"/>
                </a:lnTo>
                <a:lnTo>
                  <a:pt x="7280" y="2808"/>
                </a:lnTo>
                <a:lnTo>
                  <a:pt x="7276" y="2787"/>
                </a:lnTo>
                <a:lnTo>
                  <a:pt x="7274" y="2767"/>
                </a:lnTo>
                <a:lnTo>
                  <a:pt x="7273" y="2747"/>
                </a:lnTo>
                <a:lnTo>
                  <a:pt x="7272" y="2727"/>
                </a:lnTo>
                <a:lnTo>
                  <a:pt x="7273" y="2707"/>
                </a:lnTo>
                <a:lnTo>
                  <a:pt x="7274" y="2687"/>
                </a:lnTo>
                <a:lnTo>
                  <a:pt x="7276" y="2667"/>
                </a:lnTo>
                <a:lnTo>
                  <a:pt x="7280" y="2647"/>
                </a:lnTo>
                <a:lnTo>
                  <a:pt x="7284" y="2627"/>
                </a:lnTo>
                <a:lnTo>
                  <a:pt x="7289" y="2608"/>
                </a:lnTo>
                <a:lnTo>
                  <a:pt x="7296" y="2588"/>
                </a:lnTo>
                <a:lnTo>
                  <a:pt x="7303" y="2569"/>
                </a:lnTo>
                <a:lnTo>
                  <a:pt x="7311" y="2550"/>
                </a:lnTo>
                <a:lnTo>
                  <a:pt x="7320" y="2532"/>
                </a:lnTo>
                <a:lnTo>
                  <a:pt x="7330" y="2514"/>
                </a:lnTo>
                <a:lnTo>
                  <a:pt x="7341" y="2496"/>
                </a:lnTo>
                <a:lnTo>
                  <a:pt x="7353" y="2479"/>
                </a:lnTo>
                <a:lnTo>
                  <a:pt x="7366" y="2462"/>
                </a:lnTo>
                <a:lnTo>
                  <a:pt x="7380" y="2446"/>
                </a:lnTo>
                <a:lnTo>
                  <a:pt x="7395" y="2430"/>
                </a:lnTo>
                <a:lnTo>
                  <a:pt x="8491" y="1339"/>
                </a:lnTo>
                <a:close/>
                <a:moveTo>
                  <a:pt x="4184" y="420"/>
                </a:moveTo>
                <a:lnTo>
                  <a:pt x="4184" y="398"/>
                </a:lnTo>
                <a:lnTo>
                  <a:pt x="4186" y="376"/>
                </a:lnTo>
                <a:lnTo>
                  <a:pt x="4189" y="355"/>
                </a:lnTo>
                <a:lnTo>
                  <a:pt x="4192" y="335"/>
                </a:lnTo>
                <a:lnTo>
                  <a:pt x="4197" y="315"/>
                </a:lnTo>
                <a:lnTo>
                  <a:pt x="4203" y="295"/>
                </a:lnTo>
                <a:lnTo>
                  <a:pt x="4209" y="275"/>
                </a:lnTo>
                <a:lnTo>
                  <a:pt x="4217" y="256"/>
                </a:lnTo>
                <a:lnTo>
                  <a:pt x="4225" y="238"/>
                </a:lnTo>
                <a:lnTo>
                  <a:pt x="4234" y="219"/>
                </a:lnTo>
                <a:lnTo>
                  <a:pt x="4244" y="202"/>
                </a:lnTo>
                <a:lnTo>
                  <a:pt x="4255" y="185"/>
                </a:lnTo>
                <a:lnTo>
                  <a:pt x="4267" y="168"/>
                </a:lnTo>
                <a:lnTo>
                  <a:pt x="4279" y="153"/>
                </a:lnTo>
                <a:lnTo>
                  <a:pt x="4294" y="137"/>
                </a:lnTo>
                <a:lnTo>
                  <a:pt x="4308" y="123"/>
                </a:lnTo>
                <a:lnTo>
                  <a:pt x="4322" y="109"/>
                </a:lnTo>
                <a:lnTo>
                  <a:pt x="4337" y="96"/>
                </a:lnTo>
                <a:lnTo>
                  <a:pt x="4353" y="83"/>
                </a:lnTo>
                <a:lnTo>
                  <a:pt x="4370" y="72"/>
                </a:lnTo>
                <a:lnTo>
                  <a:pt x="4387" y="61"/>
                </a:lnTo>
                <a:lnTo>
                  <a:pt x="4404" y="51"/>
                </a:lnTo>
                <a:lnTo>
                  <a:pt x="4422" y="41"/>
                </a:lnTo>
                <a:lnTo>
                  <a:pt x="4441" y="33"/>
                </a:lnTo>
                <a:lnTo>
                  <a:pt x="4460" y="25"/>
                </a:lnTo>
                <a:lnTo>
                  <a:pt x="4479" y="19"/>
                </a:lnTo>
                <a:lnTo>
                  <a:pt x="4499" y="13"/>
                </a:lnTo>
                <a:lnTo>
                  <a:pt x="4521" y="8"/>
                </a:lnTo>
                <a:lnTo>
                  <a:pt x="4541" y="5"/>
                </a:lnTo>
                <a:lnTo>
                  <a:pt x="4562" y="2"/>
                </a:lnTo>
                <a:lnTo>
                  <a:pt x="4583" y="1"/>
                </a:lnTo>
                <a:lnTo>
                  <a:pt x="4605" y="0"/>
                </a:lnTo>
                <a:lnTo>
                  <a:pt x="4627" y="1"/>
                </a:lnTo>
                <a:lnTo>
                  <a:pt x="4648" y="2"/>
                </a:lnTo>
                <a:lnTo>
                  <a:pt x="4669" y="5"/>
                </a:lnTo>
                <a:lnTo>
                  <a:pt x="4690" y="8"/>
                </a:lnTo>
                <a:lnTo>
                  <a:pt x="4711" y="13"/>
                </a:lnTo>
                <a:lnTo>
                  <a:pt x="4731" y="19"/>
                </a:lnTo>
                <a:lnTo>
                  <a:pt x="4750" y="25"/>
                </a:lnTo>
                <a:lnTo>
                  <a:pt x="4769" y="33"/>
                </a:lnTo>
                <a:lnTo>
                  <a:pt x="4788" y="41"/>
                </a:lnTo>
                <a:lnTo>
                  <a:pt x="4806" y="51"/>
                </a:lnTo>
                <a:lnTo>
                  <a:pt x="4823" y="61"/>
                </a:lnTo>
                <a:lnTo>
                  <a:pt x="4840" y="72"/>
                </a:lnTo>
                <a:lnTo>
                  <a:pt x="4857" y="83"/>
                </a:lnTo>
                <a:lnTo>
                  <a:pt x="4873" y="96"/>
                </a:lnTo>
                <a:lnTo>
                  <a:pt x="4888" y="109"/>
                </a:lnTo>
                <a:lnTo>
                  <a:pt x="4902" y="123"/>
                </a:lnTo>
                <a:lnTo>
                  <a:pt x="4916" y="137"/>
                </a:lnTo>
                <a:lnTo>
                  <a:pt x="4931" y="153"/>
                </a:lnTo>
                <a:lnTo>
                  <a:pt x="4943" y="168"/>
                </a:lnTo>
                <a:lnTo>
                  <a:pt x="4955" y="185"/>
                </a:lnTo>
                <a:lnTo>
                  <a:pt x="4966" y="202"/>
                </a:lnTo>
                <a:lnTo>
                  <a:pt x="4976" y="219"/>
                </a:lnTo>
                <a:lnTo>
                  <a:pt x="4985" y="238"/>
                </a:lnTo>
                <a:lnTo>
                  <a:pt x="4993" y="256"/>
                </a:lnTo>
                <a:lnTo>
                  <a:pt x="5001" y="275"/>
                </a:lnTo>
                <a:lnTo>
                  <a:pt x="5007" y="295"/>
                </a:lnTo>
                <a:lnTo>
                  <a:pt x="5013" y="315"/>
                </a:lnTo>
                <a:lnTo>
                  <a:pt x="5018" y="335"/>
                </a:lnTo>
                <a:lnTo>
                  <a:pt x="5022" y="355"/>
                </a:lnTo>
                <a:lnTo>
                  <a:pt x="5024" y="376"/>
                </a:lnTo>
                <a:lnTo>
                  <a:pt x="5026" y="398"/>
                </a:lnTo>
                <a:lnTo>
                  <a:pt x="5026" y="420"/>
                </a:lnTo>
                <a:lnTo>
                  <a:pt x="5026" y="1964"/>
                </a:lnTo>
                <a:lnTo>
                  <a:pt x="5026" y="1985"/>
                </a:lnTo>
                <a:lnTo>
                  <a:pt x="5024" y="2007"/>
                </a:lnTo>
                <a:lnTo>
                  <a:pt x="5022" y="2028"/>
                </a:lnTo>
                <a:lnTo>
                  <a:pt x="5018" y="2049"/>
                </a:lnTo>
                <a:lnTo>
                  <a:pt x="5013" y="2069"/>
                </a:lnTo>
                <a:lnTo>
                  <a:pt x="5007" y="2089"/>
                </a:lnTo>
                <a:lnTo>
                  <a:pt x="5001" y="2109"/>
                </a:lnTo>
                <a:lnTo>
                  <a:pt x="4993" y="2128"/>
                </a:lnTo>
                <a:lnTo>
                  <a:pt x="4985" y="2146"/>
                </a:lnTo>
                <a:lnTo>
                  <a:pt x="4976" y="2165"/>
                </a:lnTo>
                <a:lnTo>
                  <a:pt x="4966" y="2182"/>
                </a:lnTo>
                <a:lnTo>
                  <a:pt x="4955" y="2199"/>
                </a:lnTo>
                <a:lnTo>
                  <a:pt x="4943" y="2216"/>
                </a:lnTo>
                <a:lnTo>
                  <a:pt x="4931" y="2231"/>
                </a:lnTo>
                <a:lnTo>
                  <a:pt x="4916" y="2247"/>
                </a:lnTo>
                <a:lnTo>
                  <a:pt x="4902" y="2261"/>
                </a:lnTo>
                <a:lnTo>
                  <a:pt x="4888" y="2275"/>
                </a:lnTo>
                <a:lnTo>
                  <a:pt x="4873" y="2288"/>
                </a:lnTo>
                <a:lnTo>
                  <a:pt x="4857" y="2301"/>
                </a:lnTo>
                <a:lnTo>
                  <a:pt x="4840" y="2312"/>
                </a:lnTo>
                <a:lnTo>
                  <a:pt x="4823" y="2323"/>
                </a:lnTo>
                <a:lnTo>
                  <a:pt x="4806" y="2333"/>
                </a:lnTo>
                <a:lnTo>
                  <a:pt x="4788" y="2343"/>
                </a:lnTo>
                <a:lnTo>
                  <a:pt x="4769" y="2351"/>
                </a:lnTo>
                <a:lnTo>
                  <a:pt x="4750" y="2358"/>
                </a:lnTo>
                <a:lnTo>
                  <a:pt x="4731" y="2365"/>
                </a:lnTo>
                <a:lnTo>
                  <a:pt x="4711" y="2371"/>
                </a:lnTo>
                <a:lnTo>
                  <a:pt x="4690" y="2375"/>
                </a:lnTo>
                <a:lnTo>
                  <a:pt x="4669" y="2379"/>
                </a:lnTo>
                <a:lnTo>
                  <a:pt x="4648" y="2382"/>
                </a:lnTo>
                <a:lnTo>
                  <a:pt x="4627" y="2383"/>
                </a:lnTo>
                <a:lnTo>
                  <a:pt x="4605" y="2384"/>
                </a:lnTo>
                <a:lnTo>
                  <a:pt x="4583" y="2383"/>
                </a:lnTo>
                <a:lnTo>
                  <a:pt x="4562" y="2382"/>
                </a:lnTo>
                <a:lnTo>
                  <a:pt x="4541" y="2379"/>
                </a:lnTo>
                <a:lnTo>
                  <a:pt x="4521" y="2375"/>
                </a:lnTo>
                <a:lnTo>
                  <a:pt x="4499" y="2371"/>
                </a:lnTo>
                <a:lnTo>
                  <a:pt x="4479" y="2365"/>
                </a:lnTo>
                <a:lnTo>
                  <a:pt x="4460" y="2358"/>
                </a:lnTo>
                <a:lnTo>
                  <a:pt x="4441" y="2351"/>
                </a:lnTo>
                <a:lnTo>
                  <a:pt x="4422" y="2343"/>
                </a:lnTo>
                <a:lnTo>
                  <a:pt x="4404" y="2333"/>
                </a:lnTo>
                <a:lnTo>
                  <a:pt x="4387" y="2323"/>
                </a:lnTo>
                <a:lnTo>
                  <a:pt x="4370" y="2312"/>
                </a:lnTo>
                <a:lnTo>
                  <a:pt x="4353" y="2301"/>
                </a:lnTo>
                <a:lnTo>
                  <a:pt x="4337" y="2288"/>
                </a:lnTo>
                <a:lnTo>
                  <a:pt x="4322" y="2275"/>
                </a:lnTo>
                <a:lnTo>
                  <a:pt x="4308" y="2261"/>
                </a:lnTo>
                <a:lnTo>
                  <a:pt x="4294" y="2247"/>
                </a:lnTo>
                <a:lnTo>
                  <a:pt x="4279" y="2231"/>
                </a:lnTo>
                <a:lnTo>
                  <a:pt x="4267" y="2216"/>
                </a:lnTo>
                <a:lnTo>
                  <a:pt x="4255" y="2199"/>
                </a:lnTo>
                <a:lnTo>
                  <a:pt x="4244" y="2182"/>
                </a:lnTo>
                <a:lnTo>
                  <a:pt x="4234" y="2165"/>
                </a:lnTo>
                <a:lnTo>
                  <a:pt x="4225" y="2146"/>
                </a:lnTo>
                <a:lnTo>
                  <a:pt x="4217" y="2128"/>
                </a:lnTo>
                <a:lnTo>
                  <a:pt x="4209" y="2109"/>
                </a:lnTo>
                <a:lnTo>
                  <a:pt x="4203" y="2089"/>
                </a:lnTo>
                <a:lnTo>
                  <a:pt x="4197" y="2069"/>
                </a:lnTo>
                <a:lnTo>
                  <a:pt x="4192" y="2049"/>
                </a:lnTo>
                <a:lnTo>
                  <a:pt x="4189" y="2028"/>
                </a:lnTo>
                <a:lnTo>
                  <a:pt x="4186" y="2007"/>
                </a:lnTo>
                <a:lnTo>
                  <a:pt x="4184" y="1985"/>
                </a:lnTo>
                <a:lnTo>
                  <a:pt x="4184" y="1964"/>
                </a:lnTo>
                <a:lnTo>
                  <a:pt x="4184" y="420"/>
                </a:lnTo>
                <a:close/>
                <a:moveTo>
                  <a:pt x="124" y="1932"/>
                </a:moveTo>
                <a:lnTo>
                  <a:pt x="109" y="1916"/>
                </a:lnTo>
                <a:lnTo>
                  <a:pt x="94" y="1900"/>
                </a:lnTo>
                <a:lnTo>
                  <a:pt x="81" y="1883"/>
                </a:lnTo>
                <a:lnTo>
                  <a:pt x="69" y="1866"/>
                </a:lnTo>
                <a:lnTo>
                  <a:pt x="58" y="1848"/>
                </a:lnTo>
                <a:lnTo>
                  <a:pt x="48" y="1830"/>
                </a:lnTo>
                <a:lnTo>
                  <a:pt x="39" y="1812"/>
                </a:lnTo>
                <a:lnTo>
                  <a:pt x="31" y="1793"/>
                </a:lnTo>
                <a:lnTo>
                  <a:pt x="23" y="1774"/>
                </a:lnTo>
                <a:lnTo>
                  <a:pt x="17" y="1755"/>
                </a:lnTo>
                <a:lnTo>
                  <a:pt x="12" y="1735"/>
                </a:lnTo>
                <a:lnTo>
                  <a:pt x="8" y="1715"/>
                </a:lnTo>
                <a:lnTo>
                  <a:pt x="4" y="1696"/>
                </a:lnTo>
                <a:lnTo>
                  <a:pt x="2" y="1676"/>
                </a:lnTo>
                <a:lnTo>
                  <a:pt x="1" y="1656"/>
                </a:lnTo>
                <a:lnTo>
                  <a:pt x="0" y="1635"/>
                </a:lnTo>
                <a:lnTo>
                  <a:pt x="1" y="1615"/>
                </a:lnTo>
                <a:lnTo>
                  <a:pt x="2" y="1595"/>
                </a:lnTo>
                <a:lnTo>
                  <a:pt x="4" y="1575"/>
                </a:lnTo>
                <a:lnTo>
                  <a:pt x="8" y="1555"/>
                </a:lnTo>
                <a:lnTo>
                  <a:pt x="12" y="1536"/>
                </a:lnTo>
                <a:lnTo>
                  <a:pt x="17" y="1516"/>
                </a:lnTo>
                <a:lnTo>
                  <a:pt x="23" y="1497"/>
                </a:lnTo>
                <a:lnTo>
                  <a:pt x="31" y="1478"/>
                </a:lnTo>
                <a:lnTo>
                  <a:pt x="39" y="1459"/>
                </a:lnTo>
                <a:lnTo>
                  <a:pt x="48" y="1440"/>
                </a:lnTo>
                <a:lnTo>
                  <a:pt x="58" y="1422"/>
                </a:lnTo>
                <a:lnTo>
                  <a:pt x="69" y="1405"/>
                </a:lnTo>
                <a:lnTo>
                  <a:pt x="81" y="1388"/>
                </a:lnTo>
                <a:lnTo>
                  <a:pt x="94" y="1371"/>
                </a:lnTo>
                <a:lnTo>
                  <a:pt x="109" y="1355"/>
                </a:lnTo>
                <a:lnTo>
                  <a:pt x="124" y="1339"/>
                </a:lnTo>
                <a:lnTo>
                  <a:pt x="139" y="1324"/>
                </a:lnTo>
                <a:lnTo>
                  <a:pt x="156" y="1310"/>
                </a:lnTo>
                <a:lnTo>
                  <a:pt x="172" y="1297"/>
                </a:lnTo>
                <a:lnTo>
                  <a:pt x="190" y="1285"/>
                </a:lnTo>
                <a:lnTo>
                  <a:pt x="207" y="1274"/>
                </a:lnTo>
                <a:lnTo>
                  <a:pt x="225" y="1264"/>
                </a:lnTo>
                <a:lnTo>
                  <a:pt x="244" y="1255"/>
                </a:lnTo>
                <a:lnTo>
                  <a:pt x="262" y="1247"/>
                </a:lnTo>
                <a:lnTo>
                  <a:pt x="282" y="1240"/>
                </a:lnTo>
                <a:lnTo>
                  <a:pt x="301" y="1233"/>
                </a:lnTo>
                <a:lnTo>
                  <a:pt x="321" y="1228"/>
                </a:lnTo>
                <a:lnTo>
                  <a:pt x="341" y="1224"/>
                </a:lnTo>
                <a:lnTo>
                  <a:pt x="361" y="1220"/>
                </a:lnTo>
                <a:lnTo>
                  <a:pt x="381" y="1218"/>
                </a:lnTo>
                <a:lnTo>
                  <a:pt x="401" y="1217"/>
                </a:lnTo>
                <a:lnTo>
                  <a:pt x="421" y="1216"/>
                </a:lnTo>
                <a:lnTo>
                  <a:pt x="441" y="1217"/>
                </a:lnTo>
                <a:lnTo>
                  <a:pt x="461" y="1218"/>
                </a:lnTo>
                <a:lnTo>
                  <a:pt x="481" y="1220"/>
                </a:lnTo>
                <a:lnTo>
                  <a:pt x="501" y="1224"/>
                </a:lnTo>
                <a:lnTo>
                  <a:pt x="521" y="1228"/>
                </a:lnTo>
                <a:lnTo>
                  <a:pt x="542" y="1233"/>
                </a:lnTo>
                <a:lnTo>
                  <a:pt x="561" y="1240"/>
                </a:lnTo>
                <a:lnTo>
                  <a:pt x="580" y="1247"/>
                </a:lnTo>
                <a:lnTo>
                  <a:pt x="599" y="1255"/>
                </a:lnTo>
                <a:lnTo>
                  <a:pt x="617" y="1264"/>
                </a:lnTo>
                <a:lnTo>
                  <a:pt x="635" y="1274"/>
                </a:lnTo>
                <a:lnTo>
                  <a:pt x="653" y="1285"/>
                </a:lnTo>
                <a:lnTo>
                  <a:pt x="670" y="1297"/>
                </a:lnTo>
                <a:lnTo>
                  <a:pt x="687" y="1310"/>
                </a:lnTo>
                <a:lnTo>
                  <a:pt x="703" y="1324"/>
                </a:lnTo>
                <a:lnTo>
                  <a:pt x="719" y="1339"/>
                </a:lnTo>
                <a:lnTo>
                  <a:pt x="1815" y="2430"/>
                </a:lnTo>
                <a:lnTo>
                  <a:pt x="1830" y="2446"/>
                </a:lnTo>
                <a:lnTo>
                  <a:pt x="1844" y="2462"/>
                </a:lnTo>
                <a:lnTo>
                  <a:pt x="1857" y="2479"/>
                </a:lnTo>
                <a:lnTo>
                  <a:pt x="1869" y="2496"/>
                </a:lnTo>
                <a:lnTo>
                  <a:pt x="1880" y="2514"/>
                </a:lnTo>
                <a:lnTo>
                  <a:pt x="1890" y="2532"/>
                </a:lnTo>
                <a:lnTo>
                  <a:pt x="1899" y="2550"/>
                </a:lnTo>
                <a:lnTo>
                  <a:pt x="1907" y="2569"/>
                </a:lnTo>
                <a:lnTo>
                  <a:pt x="1914" y="2588"/>
                </a:lnTo>
                <a:lnTo>
                  <a:pt x="1921" y="2608"/>
                </a:lnTo>
                <a:lnTo>
                  <a:pt x="1926" y="2627"/>
                </a:lnTo>
                <a:lnTo>
                  <a:pt x="1930" y="2647"/>
                </a:lnTo>
                <a:lnTo>
                  <a:pt x="1934" y="2667"/>
                </a:lnTo>
                <a:lnTo>
                  <a:pt x="1936" y="2687"/>
                </a:lnTo>
                <a:lnTo>
                  <a:pt x="1937" y="2707"/>
                </a:lnTo>
                <a:lnTo>
                  <a:pt x="1938" y="2727"/>
                </a:lnTo>
                <a:lnTo>
                  <a:pt x="1937" y="2747"/>
                </a:lnTo>
                <a:lnTo>
                  <a:pt x="1936" y="2767"/>
                </a:lnTo>
                <a:lnTo>
                  <a:pt x="1934" y="2787"/>
                </a:lnTo>
                <a:lnTo>
                  <a:pt x="1930" y="2808"/>
                </a:lnTo>
                <a:lnTo>
                  <a:pt x="1926" y="2828"/>
                </a:lnTo>
                <a:lnTo>
                  <a:pt x="1921" y="2847"/>
                </a:lnTo>
                <a:lnTo>
                  <a:pt x="1914" y="2867"/>
                </a:lnTo>
                <a:lnTo>
                  <a:pt x="1907" y="2886"/>
                </a:lnTo>
                <a:lnTo>
                  <a:pt x="1899" y="2905"/>
                </a:lnTo>
                <a:lnTo>
                  <a:pt x="1890" y="2923"/>
                </a:lnTo>
                <a:lnTo>
                  <a:pt x="1880" y="2941"/>
                </a:lnTo>
                <a:lnTo>
                  <a:pt x="1869" y="2959"/>
                </a:lnTo>
                <a:lnTo>
                  <a:pt x="1857" y="2976"/>
                </a:lnTo>
                <a:lnTo>
                  <a:pt x="1844" y="2993"/>
                </a:lnTo>
                <a:lnTo>
                  <a:pt x="1830" y="3009"/>
                </a:lnTo>
                <a:lnTo>
                  <a:pt x="1815" y="3024"/>
                </a:lnTo>
                <a:lnTo>
                  <a:pt x="1800" y="3039"/>
                </a:lnTo>
                <a:lnTo>
                  <a:pt x="1783" y="3053"/>
                </a:lnTo>
                <a:lnTo>
                  <a:pt x="1766" y="3066"/>
                </a:lnTo>
                <a:lnTo>
                  <a:pt x="1748" y="3078"/>
                </a:lnTo>
                <a:lnTo>
                  <a:pt x="1731" y="3089"/>
                </a:lnTo>
                <a:lnTo>
                  <a:pt x="1713" y="3099"/>
                </a:lnTo>
                <a:lnTo>
                  <a:pt x="1694" y="3108"/>
                </a:lnTo>
                <a:lnTo>
                  <a:pt x="1676" y="3116"/>
                </a:lnTo>
                <a:lnTo>
                  <a:pt x="1656" y="3124"/>
                </a:lnTo>
                <a:lnTo>
                  <a:pt x="1637" y="3130"/>
                </a:lnTo>
                <a:lnTo>
                  <a:pt x="1618" y="3135"/>
                </a:lnTo>
                <a:lnTo>
                  <a:pt x="1598" y="3140"/>
                </a:lnTo>
                <a:lnTo>
                  <a:pt x="1578" y="3143"/>
                </a:lnTo>
                <a:lnTo>
                  <a:pt x="1557" y="3145"/>
                </a:lnTo>
                <a:lnTo>
                  <a:pt x="1537" y="3147"/>
                </a:lnTo>
                <a:lnTo>
                  <a:pt x="1517" y="3147"/>
                </a:lnTo>
                <a:lnTo>
                  <a:pt x="1497" y="3147"/>
                </a:lnTo>
                <a:lnTo>
                  <a:pt x="1477" y="3145"/>
                </a:lnTo>
                <a:lnTo>
                  <a:pt x="1457" y="3143"/>
                </a:lnTo>
                <a:lnTo>
                  <a:pt x="1437" y="3140"/>
                </a:lnTo>
                <a:lnTo>
                  <a:pt x="1417" y="3135"/>
                </a:lnTo>
                <a:lnTo>
                  <a:pt x="1397" y="3130"/>
                </a:lnTo>
                <a:lnTo>
                  <a:pt x="1378" y="3124"/>
                </a:lnTo>
                <a:lnTo>
                  <a:pt x="1358" y="3116"/>
                </a:lnTo>
                <a:lnTo>
                  <a:pt x="1339" y="3108"/>
                </a:lnTo>
                <a:lnTo>
                  <a:pt x="1321" y="3099"/>
                </a:lnTo>
                <a:lnTo>
                  <a:pt x="1303" y="3089"/>
                </a:lnTo>
                <a:lnTo>
                  <a:pt x="1285" y="3078"/>
                </a:lnTo>
                <a:lnTo>
                  <a:pt x="1268" y="3066"/>
                </a:lnTo>
                <a:lnTo>
                  <a:pt x="1251" y="3053"/>
                </a:lnTo>
                <a:lnTo>
                  <a:pt x="1235" y="3039"/>
                </a:lnTo>
                <a:lnTo>
                  <a:pt x="1219" y="3024"/>
                </a:lnTo>
                <a:lnTo>
                  <a:pt x="124" y="1932"/>
                </a:lnTo>
                <a:close/>
                <a:moveTo>
                  <a:pt x="2806" y="16020"/>
                </a:moveTo>
                <a:lnTo>
                  <a:pt x="2785" y="16019"/>
                </a:lnTo>
                <a:lnTo>
                  <a:pt x="2763" y="16018"/>
                </a:lnTo>
                <a:lnTo>
                  <a:pt x="2742" y="16015"/>
                </a:lnTo>
                <a:lnTo>
                  <a:pt x="2722" y="16012"/>
                </a:lnTo>
                <a:lnTo>
                  <a:pt x="2701" y="16007"/>
                </a:lnTo>
                <a:lnTo>
                  <a:pt x="2681" y="16001"/>
                </a:lnTo>
                <a:lnTo>
                  <a:pt x="2662" y="15995"/>
                </a:lnTo>
                <a:lnTo>
                  <a:pt x="2643" y="15987"/>
                </a:lnTo>
                <a:lnTo>
                  <a:pt x="2624" y="15979"/>
                </a:lnTo>
                <a:lnTo>
                  <a:pt x="2605" y="15969"/>
                </a:lnTo>
                <a:lnTo>
                  <a:pt x="2588" y="15959"/>
                </a:lnTo>
                <a:lnTo>
                  <a:pt x="2571" y="15948"/>
                </a:lnTo>
                <a:lnTo>
                  <a:pt x="2554" y="15937"/>
                </a:lnTo>
                <a:lnTo>
                  <a:pt x="2538" y="15924"/>
                </a:lnTo>
                <a:lnTo>
                  <a:pt x="2523" y="15911"/>
                </a:lnTo>
                <a:lnTo>
                  <a:pt x="2509" y="15897"/>
                </a:lnTo>
                <a:lnTo>
                  <a:pt x="2495" y="15883"/>
                </a:lnTo>
                <a:lnTo>
                  <a:pt x="2482" y="15867"/>
                </a:lnTo>
                <a:lnTo>
                  <a:pt x="2469" y="15852"/>
                </a:lnTo>
                <a:lnTo>
                  <a:pt x="2457" y="15835"/>
                </a:lnTo>
                <a:lnTo>
                  <a:pt x="2447" y="15818"/>
                </a:lnTo>
                <a:lnTo>
                  <a:pt x="2436" y="15801"/>
                </a:lnTo>
                <a:lnTo>
                  <a:pt x="2427" y="15782"/>
                </a:lnTo>
                <a:lnTo>
                  <a:pt x="2419" y="15764"/>
                </a:lnTo>
                <a:lnTo>
                  <a:pt x="2411" y="15745"/>
                </a:lnTo>
                <a:lnTo>
                  <a:pt x="2404" y="15725"/>
                </a:lnTo>
                <a:lnTo>
                  <a:pt x="2398" y="15705"/>
                </a:lnTo>
                <a:lnTo>
                  <a:pt x="2393" y="15685"/>
                </a:lnTo>
                <a:lnTo>
                  <a:pt x="2390" y="15665"/>
                </a:lnTo>
                <a:lnTo>
                  <a:pt x="2387" y="15644"/>
                </a:lnTo>
                <a:lnTo>
                  <a:pt x="2385" y="15622"/>
                </a:lnTo>
                <a:lnTo>
                  <a:pt x="2385" y="15600"/>
                </a:lnTo>
                <a:lnTo>
                  <a:pt x="2385" y="15578"/>
                </a:lnTo>
                <a:lnTo>
                  <a:pt x="2387" y="15557"/>
                </a:lnTo>
                <a:lnTo>
                  <a:pt x="2390" y="15536"/>
                </a:lnTo>
                <a:lnTo>
                  <a:pt x="2393" y="15515"/>
                </a:lnTo>
                <a:lnTo>
                  <a:pt x="2398" y="15495"/>
                </a:lnTo>
                <a:lnTo>
                  <a:pt x="2404" y="15475"/>
                </a:lnTo>
                <a:lnTo>
                  <a:pt x="2411" y="15455"/>
                </a:lnTo>
                <a:lnTo>
                  <a:pt x="2419" y="15436"/>
                </a:lnTo>
                <a:lnTo>
                  <a:pt x="2427" y="15418"/>
                </a:lnTo>
                <a:lnTo>
                  <a:pt x="2436" y="15400"/>
                </a:lnTo>
                <a:lnTo>
                  <a:pt x="2447" y="15382"/>
                </a:lnTo>
                <a:lnTo>
                  <a:pt x="2457" y="15365"/>
                </a:lnTo>
                <a:lnTo>
                  <a:pt x="2469" y="15349"/>
                </a:lnTo>
                <a:lnTo>
                  <a:pt x="2482" y="15333"/>
                </a:lnTo>
                <a:lnTo>
                  <a:pt x="2495" y="15318"/>
                </a:lnTo>
                <a:lnTo>
                  <a:pt x="2509" y="15303"/>
                </a:lnTo>
                <a:lnTo>
                  <a:pt x="2523" y="15289"/>
                </a:lnTo>
                <a:lnTo>
                  <a:pt x="2538" y="15276"/>
                </a:lnTo>
                <a:lnTo>
                  <a:pt x="2554" y="15264"/>
                </a:lnTo>
                <a:lnTo>
                  <a:pt x="2571" y="15252"/>
                </a:lnTo>
                <a:lnTo>
                  <a:pt x="2588" y="15241"/>
                </a:lnTo>
                <a:lnTo>
                  <a:pt x="2605" y="15231"/>
                </a:lnTo>
                <a:lnTo>
                  <a:pt x="2624" y="15222"/>
                </a:lnTo>
                <a:lnTo>
                  <a:pt x="2643" y="15213"/>
                </a:lnTo>
                <a:lnTo>
                  <a:pt x="2662" y="15206"/>
                </a:lnTo>
                <a:lnTo>
                  <a:pt x="2681" y="15199"/>
                </a:lnTo>
                <a:lnTo>
                  <a:pt x="2701" y="15194"/>
                </a:lnTo>
                <a:lnTo>
                  <a:pt x="2722" y="15189"/>
                </a:lnTo>
                <a:lnTo>
                  <a:pt x="2742" y="15185"/>
                </a:lnTo>
                <a:lnTo>
                  <a:pt x="2763" y="15183"/>
                </a:lnTo>
                <a:lnTo>
                  <a:pt x="2785" y="15181"/>
                </a:lnTo>
                <a:lnTo>
                  <a:pt x="2806" y="15180"/>
                </a:lnTo>
                <a:lnTo>
                  <a:pt x="6404" y="15180"/>
                </a:lnTo>
                <a:lnTo>
                  <a:pt x="6425" y="15181"/>
                </a:lnTo>
                <a:lnTo>
                  <a:pt x="6447" y="15183"/>
                </a:lnTo>
                <a:lnTo>
                  <a:pt x="6468" y="15185"/>
                </a:lnTo>
                <a:lnTo>
                  <a:pt x="6488" y="15189"/>
                </a:lnTo>
                <a:lnTo>
                  <a:pt x="6509" y="15194"/>
                </a:lnTo>
                <a:lnTo>
                  <a:pt x="6529" y="15199"/>
                </a:lnTo>
                <a:lnTo>
                  <a:pt x="6548" y="15206"/>
                </a:lnTo>
                <a:lnTo>
                  <a:pt x="6567" y="15213"/>
                </a:lnTo>
                <a:lnTo>
                  <a:pt x="6586" y="15222"/>
                </a:lnTo>
                <a:lnTo>
                  <a:pt x="6605" y="15231"/>
                </a:lnTo>
                <a:lnTo>
                  <a:pt x="6622" y="15241"/>
                </a:lnTo>
                <a:lnTo>
                  <a:pt x="6639" y="15252"/>
                </a:lnTo>
                <a:lnTo>
                  <a:pt x="6656" y="15264"/>
                </a:lnTo>
                <a:lnTo>
                  <a:pt x="6672" y="15276"/>
                </a:lnTo>
                <a:lnTo>
                  <a:pt x="6687" y="15289"/>
                </a:lnTo>
                <a:lnTo>
                  <a:pt x="6701" y="15303"/>
                </a:lnTo>
                <a:lnTo>
                  <a:pt x="6715" y="15318"/>
                </a:lnTo>
                <a:lnTo>
                  <a:pt x="6728" y="15333"/>
                </a:lnTo>
                <a:lnTo>
                  <a:pt x="6741" y="15349"/>
                </a:lnTo>
                <a:lnTo>
                  <a:pt x="6753" y="15365"/>
                </a:lnTo>
                <a:lnTo>
                  <a:pt x="6763" y="15382"/>
                </a:lnTo>
                <a:lnTo>
                  <a:pt x="6774" y="15400"/>
                </a:lnTo>
                <a:lnTo>
                  <a:pt x="6783" y="15418"/>
                </a:lnTo>
                <a:lnTo>
                  <a:pt x="6791" y="15436"/>
                </a:lnTo>
                <a:lnTo>
                  <a:pt x="6799" y="15455"/>
                </a:lnTo>
                <a:lnTo>
                  <a:pt x="6806" y="15475"/>
                </a:lnTo>
                <a:lnTo>
                  <a:pt x="6812" y="15495"/>
                </a:lnTo>
                <a:lnTo>
                  <a:pt x="6817" y="15515"/>
                </a:lnTo>
                <a:lnTo>
                  <a:pt x="6820" y="15536"/>
                </a:lnTo>
                <a:lnTo>
                  <a:pt x="6823" y="15557"/>
                </a:lnTo>
                <a:lnTo>
                  <a:pt x="6825" y="15578"/>
                </a:lnTo>
                <a:lnTo>
                  <a:pt x="6825" y="15600"/>
                </a:lnTo>
                <a:lnTo>
                  <a:pt x="6825" y="15622"/>
                </a:lnTo>
                <a:lnTo>
                  <a:pt x="6823" y="15644"/>
                </a:lnTo>
                <a:lnTo>
                  <a:pt x="6820" y="15665"/>
                </a:lnTo>
                <a:lnTo>
                  <a:pt x="6817" y="15685"/>
                </a:lnTo>
                <a:lnTo>
                  <a:pt x="6812" y="15705"/>
                </a:lnTo>
                <a:lnTo>
                  <a:pt x="6806" y="15725"/>
                </a:lnTo>
                <a:lnTo>
                  <a:pt x="6799" y="15745"/>
                </a:lnTo>
                <a:lnTo>
                  <a:pt x="6791" y="15764"/>
                </a:lnTo>
                <a:lnTo>
                  <a:pt x="6783" y="15782"/>
                </a:lnTo>
                <a:lnTo>
                  <a:pt x="6774" y="15801"/>
                </a:lnTo>
                <a:lnTo>
                  <a:pt x="6763" y="15818"/>
                </a:lnTo>
                <a:lnTo>
                  <a:pt x="6753" y="15835"/>
                </a:lnTo>
                <a:lnTo>
                  <a:pt x="6741" y="15852"/>
                </a:lnTo>
                <a:lnTo>
                  <a:pt x="6728" y="15867"/>
                </a:lnTo>
                <a:lnTo>
                  <a:pt x="6715" y="15883"/>
                </a:lnTo>
                <a:lnTo>
                  <a:pt x="6701" y="15897"/>
                </a:lnTo>
                <a:lnTo>
                  <a:pt x="6687" y="15911"/>
                </a:lnTo>
                <a:lnTo>
                  <a:pt x="6672" y="15924"/>
                </a:lnTo>
                <a:lnTo>
                  <a:pt x="6656" y="15937"/>
                </a:lnTo>
                <a:lnTo>
                  <a:pt x="6639" y="15948"/>
                </a:lnTo>
                <a:lnTo>
                  <a:pt x="6622" y="15959"/>
                </a:lnTo>
                <a:lnTo>
                  <a:pt x="6605" y="15969"/>
                </a:lnTo>
                <a:lnTo>
                  <a:pt x="6586" y="15979"/>
                </a:lnTo>
                <a:lnTo>
                  <a:pt x="6567" y="15987"/>
                </a:lnTo>
                <a:lnTo>
                  <a:pt x="6548" y="15995"/>
                </a:lnTo>
                <a:lnTo>
                  <a:pt x="6529" y="16001"/>
                </a:lnTo>
                <a:lnTo>
                  <a:pt x="6509" y="16007"/>
                </a:lnTo>
                <a:lnTo>
                  <a:pt x="6488" y="16012"/>
                </a:lnTo>
                <a:lnTo>
                  <a:pt x="6468" y="16015"/>
                </a:lnTo>
                <a:lnTo>
                  <a:pt x="6447" y="16018"/>
                </a:lnTo>
                <a:lnTo>
                  <a:pt x="6425" y="16019"/>
                </a:lnTo>
                <a:lnTo>
                  <a:pt x="6404" y="16020"/>
                </a:lnTo>
                <a:lnTo>
                  <a:pt x="2806" y="16020"/>
                </a:lnTo>
                <a:close/>
                <a:moveTo>
                  <a:pt x="2806" y="14624"/>
                </a:moveTo>
                <a:lnTo>
                  <a:pt x="2785" y="14624"/>
                </a:lnTo>
                <a:lnTo>
                  <a:pt x="2763" y="14622"/>
                </a:lnTo>
                <a:lnTo>
                  <a:pt x="2742" y="14619"/>
                </a:lnTo>
                <a:lnTo>
                  <a:pt x="2722" y="14616"/>
                </a:lnTo>
                <a:lnTo>
                  <a:pt x="2701" y="14611"/>
                </a:lnTo>
                <a:lnTo>
                  <a:pt x="2681" y="14605"/>
                </a:lnTo>
                <a:lnTo>
                  <a:pt x="2662" y="14599"/>
                </a:lnTo>
                <a:lnTo>
                  <a:pt x="2643" y="14591"/>
                </a:lnTo>
                <a:lnTo>
                  <a:pt x="2624" y="14583"/>
                </a:lnTo>
                <a:lnTo>
                  <a:pt x="2605" y="14573"/>
                </a:lnTo>
                <a:lnTo>
                  <a:pt x="2588" y="14563"/>
                </a:lnTo>
                <a:lnTo>
                  <a:pt x="2571" y="14552"/>
                </a:lnTo>
                <a:lnTo>
                  <a:pt x="2554" y="14541"/>
                </a:lnTo>
                <a:lnTo>
                  <a:pt x="2538" y="14528"/>
                </a:lnTo>
                <a:lnTo>
                  <a:pt x="2523" y="14515"/>
                </a:lnTo>
                <a:lnTo>
                  <a:pt x="2509" y="14501"/>
                </a:lnTo>
                <a:lnTo>
                  <a:pt x="2495" y="14487"/>
                </a:lnTo>
                <a:lnTo>
                  <a:pt x="2482" y="14471"/>
                </a:lnTo>
                <a:lnTo>
                  <a:pt x="2469" y="14456"/>
                </a:lnTo>
                <a:lnTo>
                  <a:pt x="2457" y="14439"/>
                </a:lnTo>
                <a:lnTo>
                  <a:pt x="2447" y="14422"/>
                </a:lnTo>
                <a:lnTo>
                  <a:pt x="2436" y="14405"/>
                </a:lnTo>
                <a:lnTo>
                  <a:pt x="2427" y="14387"/>
                </a:lnTo>
                <a:lnTo>
                  <a:pt x="2419" y="14368"/>
                </a:lnTo>
                <a:lnTo>
                  <a:pt x="2411" y="14349"/>
                </a:lnTo>
                <a:lnTo>
                  <a:pt x="2404" y="14329"/>
                </a:lnTo>
                <a:lnTo>
                  <a:pt x="2398" y="14310"/>
                </a:lnTo>
                <a:lnTo>
                  <a:pt x="2393" y="14289"/>
                </a:lnTo>
                <a:lnTo>
                  <a:pt x="2390" y="14269"/>
                </a:lnTo>
                <a:lnTo>
                  <a:pt x="2387" y="14248"/>
                </a:lnTo>
                <a:lnTo>
                  <a:pt x="2385" y="14226"/>
                </a:lnTo>
                <a:lnTo>
                  <a:pt x="2385" y="14205"/>
                </a:lnTo>
                <a:lnTo>
                  <a:pt x="2385" y="14183"/>
                </a:lnTo>
                <a:lnTo>
                  <a:pt x="2387" y="14162"/>
                </a:lnTo>
                <a:lnTo>
                  <a:pt x="2390" y="14141"/>
                </a:lnTo>
                <a:lnTo>
                  <a:pt x="2393" y="14120"/>
                </a:lnTo>
                <a:lnTo>
                  <a:pt x="2398" y="14100"/>
                </a:lnTo>
                <a:lnTo>
                  <a:pt x="2404" y="14080"/>
                </a:lnTo>
                <a:lnTo>
                  <a:pt x="2411" y="14061"/>
                </a:lnTo>
                <a:lnTo>
                  <a:pt x="2419" y="14042"/>
                </a:lnTo>
                <a:lnTo>
                  <a:pt x="2427" y="14023"/>
                </a:lnTo>
                <a:lnTo>
                  <a:pt x="2436" y="14004"/>
                </a:lnTo>
                <a:lnTo>
                  <a:pt x="2447" y="13986"/>
                </a:lnTo>
                <a:lnTo>
                  <a:pt x="2457" y="13969"/>
                </a:lnTo>
                <a:lnTo>
                  <a:pt x="2469" y="13953"/>
                </a:lnTo>
                <a:lnTo>
                  <a:pt x="2482" y="13937"/>
                </a:lnTo>
                <a:lnTo>
                  <a:pt x="2495" y="13922"/>
                </a:lnTo>
                <a:lnTo>
                  <a:pt x="2509" y="13907"/>
                </a:lnTo>
                <a:lnTo>
                  <a:pt x="2523" y="13893"/>
                </a:lnTo>
                <a:lnTo>
                  <a:pt x="2538" y="13880"/>
                </a:lnTo>
                <a:lnTo>
                  <a:pt x="2554" y="13868"/>
                </a:lnTo>
                <a:lnTo>
                  <a:pt x="2571" y="13856"/>
                </a:lnTo>
                <a:lnTo>
                  <a:pt x="2588" y="13845"/>
                </a:lnTo>
                <a:lnTo>
                  <a:pt x="2605" y="13835"/>
                </a:lnTo>
                <a:lnTo>
                  <a:pt x="2624" y="13826"/>
                </a:lnTo>
                <a:lnTo>
                  <a:pt x="2643" y="13817"/>
                </a:lnTo>
                <a:lnTo>
                  <a:pt x="2662" y="13810"/>
                </a:lnTo>
                <a:lnTo>
                  <a:pt x="2681" y="13803"/>
                </a:lnTo>
                <a:lnTo>
                  <a:pt x="2701" y="13798"/>
                </a:lnTo>
                <a:lnTo>
                  <a:pt x="2722" y="13793"/>
                </a:lnTo>
                <a:lnTo>
                  <a:pt x="2742" y="13789"/>
                </a:lnTo>
                <a:lnTo>
                  <a:pt x="2763" y="13787"/>
                </a:lnTo>
                <a:lnTo>
                  <a:pt x="2785" y="13785"/>
                </a:lnTo>
                <a:lnTo>
                  <a:pt x="2806" y="13784"/>
                </a:lnTo>
                <a:lnTo>
                  <a:pt x="6404" y="13784"/>
                </a:lnTo>
                <a:lnTo>
                  <a:pt x="6425" y="13785"/>
                </a:lnTo>
                <a:lnTo>
                  <a:pt x="6447" y="13787"/>
                </a:lnTo>
                <a:lnTo>
                  <a:pt x="6468" y="13789"/>
                </a:lnTo>
                <a:lnTo>
                  <a:pt x="6488" y="13793"/>
                </a:lnTo>
                <a:lnTo>
                  <a:pt x="6509" y="13798"/>
                </a:lnTo>
                <a:lnTo>
                  <a:pt x="6529" y="13803"/>
                </a:lnTo>
                <a:lnTo>
                  <a:pt x="6548" y="13810"/>
                </a:lnTo>
                <a:lnTo>
                  <a:pt x="6567" y="13817"/>
                </a:lnTo>
                <a:lnTo>
                  <a:pt x="6586" y="13826"/>
                </a:lnTo>
                <a:lnTo>
                  <a:pt x="6605" y="13835"/>
                </a:lnTo>
                <a:lnTo>
                  <a:pt x="6622" y="13845"/>
                </a:lnTo>
                <a:lnTo>
                  <a:pt x="6639" y="13856"/>
                </a:lnTo>
                <a:lnTo>
                  <a:pt x="6656" y="13868"/>
                </a:lnTo>
                <a:lnTo>
                  <a:pt x="6672" y="13880"/>
                </a:lnTo>
                <a:lnTo>
                  <a:pt x="6687" y="13893"/>
                </a:lnTo>
                <a:lnTo>
                  <a:pt x="6701" y="13907"/>
                </a:lnTo>
                <a:lnTo>
                  <a:pt x="6715" y="13922"/>
                </a:lnTo>
                <a:lnTo>
                  <a:pt x="6728" y="13937"/>
                </a:lnTo>
                <a:lnTo>
                  <a:pt x="6741" y="13953"/>
                </a:lnTo>
                <a:lnTo>
                  <a:pt x="6753" y="13969"/>
                </a:lnTo>
                <a:lnTo>
                  <a:pt x="6763" y="13986"/>
                </a:lnTo>
                <a:lnTo>
                  <a:pt x="6774" y="14004"/>
                </a:lnTo>
                <a:lnTo>
                  <a:pt x="6783" y="14023"/>
                </a:lnTo>
                <a:lnTo>
                  <a:pt x="6791" y="14042"/>
                </a:lnTo>
                <a:lnTo>
                  <a:pt x="6799" y="14061"/>
                </a:lnTo>
                <a:lnTo>
                  <a:pt x="6806" y="14080"/>
                </a:lnTo>
                <a:lnTo>
                  <a:pt x="6812" y="14100"/>
                </a:lnTo>
                <a:lnTo>
                  <a:pt x="6817" y="14120"/>
                </a:lnTo>
                <a:lnTo>
                  <a:pt x="6820" y="14141"/>
                </a:lnTo>
                <a:lnTo>
                  <a:pt x="6823" y="14162"/>
                </a:lnTo>
                <a:lnTo>
                  <a:pt x="6825" y="14183"/>
                </a:lnTo>
                <a:lnTo>
                  <a:pt x="6825" y="14205"/>
                </a:lnTo>
                <a:lnTo>
                  <a:pt x="6825" y="14226"/>
                </a:lnTo>
                <a:lnTo>
                  <a:pt x="6823" y="14248"/>
                </a:lnTo>
                <a:lnTo>
                  <a:pt x="6820" y="14269"/>
                </a:lnTo>
                <a:lnTo>
                  <a:pt x="6817" y="14289"/>
                </a:lnTo>
                <a:lnTo>
                  <a:pt x="6812" y="14310"/>
                </a:lnTo>
                <a:lnTo>
                  <a:pt x="6806" y="14329"/>
                </a:lnTo>
                <a:lnTo>
                  <a:pt x="6799" y="14349"/>
                </a:lnTo>
                <a:lnTo>
                  <a:pt x="6791" y="14368"/>
                </a:lnTo>
                <a:lnTo>
                  <a:pt x="6783" y="14387"/>
                </a:lnTo>
                <a:lnTo>
                  <a:pt x="6774" y="14405"/>
                </a:lnTo>
                <a:lnTo>
                  <a:pt x="6763" y="14422"/>
                </a:lnTo>
                <a:lnTo>
                  <a:pt x="6753" y="14439"/>
                </a:lnTo>
                <a:lnTo>
                  <a:pt x="6741" y="14456"/>
                </a:lnTo>
                <a:lnTo>
                  <a:pt x="6728" y="14471"/>
                </a:lnTo>
                <a:lnTo>
                  <a:pt x="6715" y="14487"/>
                </a:lnTo>
                <a:lnTo>
                  <a:pt x="6701" y="14501"/>
                </a:lnTo>
                <a:lnTo>
                  <a:pt x="6687" y="14515"/>
                </a:lnTo>
                <a:lnTo>
                  <a:pt x="6672" y="14528"/>
                </a:lnTo>
                <a:lnTo>
                  <a:pt x="6656" y="14541"/>
                </a:lnTo>
                <a:lnTo>
                  <a:pt x="6639" y="14552"/>
                </a:lnTo>
                <a:lnTo>
                  <a:pt x="6622" y="14563"/>
                </a:lnTo>
                <a:lnTo>
                  <a:pt x="6605" y="14573"/>
                </a:lnTo>
                <a:lnTo>
                  <a:pt x="6586" y="14583"/>
                </a:lnTo>
                <a:lnTo>
                  <a:pt x="6567" y="14591"/>
                </a:lnTo>
                <a:lnTo>
                  <a:pt x="6548" y="14599"/>
                </a:lnTo>
                <a:lnTo>
                  <a:pt x="6529" y="14605"/>
                </a:lnTo>
                <a:lnTo>
                  <a:pt x="6509" y="14611"/>
                </a:lnTo>
                <a:lnTo>
                  <a:pt x="6488" y="14616"/>
                </a:lnTo>
                <a:lnTo>
                  <a:pt x="6468" y="14619"/>
                </a:lnTo>
                <a:lnTo>
                  <a:pt x="6447" y="14622"/>
                </a:lnTo>
                <a:lnTo>
                  <a:pt x="6425" y="14624"/>
                </a:lnTo>
                <a:lnTo>
                  <a:pt x="6404" y="14624"/>
                </a:lnTo>
                <a:lnTo>
                  <a:pt x="2806" y="14624"/>
                </a:lnTo>
                <a:close/>
                <a:moveTo>
                  <a:pt x="7262" y="4747"/>
                </a:moveTo>
                <a:lnTo>
                  <a:pt x="7197" y="4685"/>
                </a:lnTo>
                <a:lnTo>
                  <a:pt x="7131" y="4623"/>
                </a:lnTo>
                <a:lnTo>
                  <a:pt x="7064" y="4564"/>
                </a:lnTo>
                <a:lnTo>
                  <a:pt x="6994" y="4506"/>
                </a:lnTo>
                <a:lnTo>
                  <a:pt x="6924" y="4450"/>
                </a:lnTo>
                <a:lnTo>
                  <a:pt x="6853" y="4394"/>
                </a:lnTo>
                <a:lnTo>
                  <a:pt x="6780" y="4341"/>
                </a:lnTo>
                <a:lnTo>
                  <a:pt x="6706" y="4290"/>
                </a:lnTo>
                <a:lnTo>
                  <a:pt x="6630" y="4240"/>
                </a:lnTo>
                <a:lnTo>
                  <a:pt x="6553" y="4192"/>
                </a:lnTo>
                <a:lnTo>
                  <a:pt x="6475" y="4147"/>
                </a:lnTo>
                <a:lnTo>
                  <a:pt x="6396" y="4102"/>
                </a:lnTo>
                <a:lnTo>
                  <a:pt x="6315" y="4060"/>
                </a:lnTo>
                <a:lnTo>
                  <a:pt x="6234" y="4020"/>
                </a:lnTo>
                <a:lnTo>
                  <a:pt x="6151" y="3981"/>
                </a:lnTo>
                <a:lnTo>
                  <a:pt x="6067" y="3945"/>
                </a:lnTo>
                <a:lnTo>
                  <a:pt x="5983" y="3910"/>
                </a:lnTo>
                <a:lnTo>
                  <a:pt x="5897" y="3878"/>
                </a:lnTo>
                <a:lnTo>
                  <a:pt x="5810" y="3848"/>
                </a:lnTo>
                <a:lnTo>
                  <a:pt x="5722" y="3819"/>
                </a:lnTo>
                <a:lnTo>
                  <a:pt x="5634" y="3793"/>
                </a:lnTo>
                <a:lnTo>
                  <a:pt x="5543" y="3769"/>
                </a:lnTo>
                <a:lnTo>
                  <a:pt x="5453" y="3747"/>
                </a:lnTo>
                <a:lnTo>
                  <a:pt x="5363" y="3727"/>
                </a:lnTo>
                <a:lnTo>
                  <a:pt x="5270" y="3710"/>
                </a:lnTo>
                <a:lnTo>
                  <a:pt x="5177" y="3694"/>
                </a:lnTo>
                <a:lnTo>
                  <a:pt x="5083" y="3681"/>
                </a:lnTo>
                <a:lnTo>
                  <a:pt x="4989" y="3670"/>
                </a:lnTo>
                <a:lnTo>
                  <a:pt x="4894" y="3662"/>
                </a:lnTo>
                <a:lnTo>
                  <a:pt x="4798" y="3656"/>
                </a:lnTo>
                <a:lnTo>
                  <a:pt x="4702" y="3652"/>
                </a:lnTo>
                <a:lnTo>
                  <a:pt x="4605" y="3651"/>
                </a:lnTo>
                <a:lnTo>
                  <a:pt x="4509" y="3652"/>
                </a:lnTo>
                <a:lnTo>
                  <a:pt x="4412" y="3656"/>
                </a:lnTo>
                <a:lnTo>
                  <a:pt x="4316" y="3662"/>
                </a:lnTo>
                <a:lnTo>
                  <a:pt x="4221" y="3670"/>
                </a:lnTo>
                <a:lnTo>
                  <a:pt x="4127" y="3681"/>
                </a:lnTo>
                <a:lnTo>
                  <a:pt x="4033" y="3694"/>
                </a:lnTo>
                <a:lnTo>
                  <a:pt x="3940" y="3710"/>
                </a:lnTo>
                <a:lnTo>
                  <a:pt x="3847" y="3727"/>
                </a:lnTo>
                <a:lnTo>
                  <a:pt x="3757" y="3747"/>
                </a:lnTo>
                <a:lnTo>
                  <a:pt x="3667" y="3769"/>
                </a:lnTo>
                <a:lnTo>
                  <a:pt x="3576" y="3793"/>
                </a:lnTo>
                <a:lnTo>
                  <a:pt x="3488" y="3819"/>
                </a:lnTo>
                <a:lnTo>
                  <a:pt x="3400" y="3848"/>
                </a:lnTo>
                <a:lnTo>
                  <a:pt x="3313" y="3878"/>
                </a:lnTo>
                <a:lnTo>
                  <a:pt x="3227" y="3910"/>
                </a:lnTo>
                <a:lnTo>
                  <a:pt x="3143" y="3945"/>
                </a:lnTo>
                <a:lnTo>
                  <a:pt x="3059" y="3981"/>
                </a:lnTo>
                <a:lnTo>
                  <a:pt x="2976" y="4020"/>
                </a:lnTo>
                <a:lnTo>
                  <a:pt x="2895" y="4060"/>
                </a:lnTo>
                <a:lnTo>
                  <a:pt x="2814" y="4102"/>
                </a:lnTo>
                <a:lnTo>
                  <a:pt x="2735" y="4147"/>
                </a:lnTo>
                <a:lnTo>
                  <a:pt x="2657" y="4192"/>
                </a:lnTo>
                <a:lnTo>
                  <a:pt x="2580" y="4240"/>
                </a:lnTo>
                <a:lnTo>
                  <a:pt x="2504" y="4290"/>
                </a:lnTo>
                <a:lnTo>
                  <a:pt x="2431" y="4341"/>
                </a:lnTo>
                <a:lnTo>
                  <a:pt x="2357" y="4394"/>
                </a:lnTo>
                <a:lnTo>
                  <a:pt x="2286" y="4450"/>
                </a:lnTo>
                <a:lnTo>
                  <a:pt x="2216" y="4506"/>
                </a:lnTo>
                <a:lnTo>
                  <a:pt x="2146" y="4564"/>
                </a:lnTo>
                <a:lnTo>
                  <a:pt x="2079" y="4623"/>
                </a:lnTo>
                <a:lnTo>
                  <a:pt x="2013" y="4685"/>
                </a:lnTo>
                <a:lnTo>
                  <a:pt x="1948" y="4747"/>
                </a:lnTo>
                <a:lnTo>
                  <a:pt x="1885" y="4811"/>
                </a:lnTo>
                <a:lnTo>
                  <a:pt x="1824" y="4877"/>
                </a:lnTo>
                <a:lnTo>
                  <a:pt x="1764" y="4944"/>
                </a:lnTo>
                <a:lnTo>
                  <a:pt x="1706" y="5013"/>
                </a:lnTo>
                <a:lnTo>
                  <a:pt x="1650" y="5083"/>
                </a:lnTo>
                <a:lnTo>
                  <a:pt x="1595" y="5154"/>
                </a:lnTo>
                <a:lnTo>
                  <a:pt x="1541" y="5228"/>
                </a:lnTo>
                <a:lnTo>
                  <a:pt x="1490" y="5302"/>
                </a:lnTo>
                <a:lnTo>
                  <a:pt x="1440" y="5377"/>
                </a:lnTo>
                <a:lnTo>
                  <a:pt x="1392" y="5453"/>
                </a:lnTo>
                <a:lnTo>
                  <a:pt x="1345" y="5531"/>
                </a:lnTo>
                <a:lnTo>
                  <a:pt x="1301" y="5610"/>
                </a:lnTo>
                <a:lnTo>
                  <a:pt x="1259" y="5690"/>
                </a:lnTo>
                <a:lnTo>
                  <a:pt x="1219" y="5771"/>
                </a:lnTo>
                <a:lnTo>
                  <a:pt x="1180" y="5853"/>
                </a:lnTo>
                <a:lnTo>
                  <a:pt x="1143" y="5937"/>
                </a:lnTo>
                <a:lnTo>
                  <a:pt x="1108" y="6022"/>
                </a:lnTo>
                <a:lnTo>
                  <a:pt x="1076" y="6107"/>
                </a:lnTo>
                <a:lnTo>
                  <a:pt x="1046" y="6194"/>
                </a:lnTo>
                <a:lnTo>
                  <a:pt x="1017" y="6281"/>
                </a:lnTo>
                <a:lnTo>
                  <a:pt x="991" y="6370"/>
                </a:lnTo>
                <a:lnTo>
                  <a:pt x="967" y="6459"/>
                </a:lnTo>
                <a:lnTo>
                  <a:pt x="945" y="6549"/>
                </a:lnTo>
                <a:lnTo>
                  <a:pt x="924" y="6640"/>
                </a:lnTo>
                <a:lnTo>
                  <a:pt x="906" y="6731"/>
                </a:lnTo>
                <a:lnTo>
                  <a:pt x="891" y="6825"/>
                </a:lnTo>
                <a:lnTo>
                  <a:pt x="878" y="6918"/>
                </a:lnTo>
                <a:lnTo>
                  <a:pt x="867" y="7012"/>
                </a:lnTo>
                <a:lnTo>
                  <a:pt x="859" y="7107"/>
                </a:lnTo>
                <a:lnTo>
                  <a:pt x="853" y="7202"/>
                </a:lnTo>
                <a:lnTo>
                  <a:pt x="849" y="7298"/>
                </a:lnTo>
                <a:lnTo>
                  <a:pt x="848" y="7394"/>
                </a:lnTo>
                <a:lnTo>
                  <a:pt x="849" y="7461"/>
                </a:lnTo>
                <a:lnTo>
                  <a:pt x="850" y="7526"/>
                </a:lnTo>
                <a:lnTo>
                  <a:pt x="853" y="7592"/>
                </a:lnTo>
                <a:lnTo>
                  <a:pt x="857" y="7659"/>
                </a:lnTo>
                <a:lnTo>
                  <a:pt x="862" y="7724"/>
                </a:lnTo>
                <a:lnTo>
                  <a:pt x="868" y="7788"/>
                </a:lnTo>
                <a:lnTo>
                  <a:pt x="876" y="7853"/>
                </a:lnTo>
                <a:lnTo>
                  <a:pt x="884" y="7917"/>
                </a:lnTo>
                <a:lnTo>
                  <a:pt x="894" y="7981"/>
                </a:lnTo>
                <a:lnTo>
                  <a:pt x="904" y="8044"/>
                </a:lnTo>
                <a:lnTo>
                  <a:pt x="916" y="8107"/>
                </a:lnTo>
                <a:lnTo>
                  <a:pt x="928" y="8170"/>
                </a:lnTo>
                <a:lnTo>
                  <a:pt x="943" y="8232"/>
                </a:lnTo>
                <a:lnTo>
                  <a:pt x="958" y="8294"/>
                </a:lnTo>
                <a:lnTo>
                  <a:pt x="973" y="8355"/>
                </a:lnTo>
                <a:lnTo>
                  <a:pt x="990" y="8417"/>
                </a:lnTo>
                <a:lnTo>
                  <a:pt x="1008" y="8478"/>
                </a:lnTo>
                <a:lnTo>
                  <a:pt x="1026" y="8538"/>
                </a:lnTo>
                <a:lnTo>
                  <a:pt x="1046" y="8598"/>
                </a:lnTo>
                <a:lnTo>
                  <a:pt x="1067" y="8657"/>
                </a:lnTo>
                <a:lnTo>
                  <a:pt x="1088" y="8716"/>
                </a:lnTo>
                <a:lnTo>
                  <a:pt x="1111" y="8774"/>
                </a:lnTo>
                <a:lnTo>
                  <a:pt x="1134" y="8832"/>
                </a:lnTo>
                <a:lnTo>
                  <a:pt x="1160" y="8889"/>
                </a:lnTo>
                <a:lnTo>
                  <a:pt x="1185" y="8946"/>
                </a:lnTo>
                <a:lnTo>
                  <a:pt x="1211" y="9003"/>
                </a:lnTo>
                <a:lnTo>
                  <a:pt x="1239" y="9059"/>
                </a:lnTo>
                <a:lnTo>
                  <a:pt x="1267" y="9114"/>
                </a:lnTo>
                <a:lnTo>
                  <a:pt x="1296" y="9169"/>
                </a:lnTo>
                <a:lnTo>
                  <a:pt x="1325" y="9224"/>
                </a:lnTo>
                <a:lnTo>
                  <a:pt x="1356" y="9278"/>
                </a:lnTo>
                <a:lnTo>
                  <a:pt x="1389" y="9331"/>
                </a:lnTo>
                <a:lnTo>
                  <a:pt x="1430" y="9398"/>
                </a:lnTo>
                <a:lnTo>
                  <a:pt x="1472" y="9464"/>
                </a:lnTo>
                <a:lnTo>
                  <a:pt x="1515" y="9527"/>
                </a:lnTo>
                <a:lnTo>
                  <a:pt x="1558" y="9589"/>
                </a:lnTo>
                <a:lnTo>
                  <a:pt x="1603" y="9649"/>
                </a:lnTo>
                <a:lnTo>
                  <a:pt x="1647" y="9707"/>
                </a:lnTo>
                <a:lnTo>
                  <a:pt x="1692" y="9764"/>
                </a:lnTo>
                <a:lnTo>
                  <a:pt x="1737" y="9819"/>
                </a:lnTo>
                <a:lnTo>
                  <a:pt x="1784" y="9872"/>
                </a:lnTo>
                <a:lnTo>
                  <a:pt x="1831" y="9924"/>
                </a:lnTo>
                <a:lnTo>
                  <a:pt x="1878" y="9975"/>
                </a:lnTo>
                <a:lnTo>
                  <a:pt x="1926" y="10025"/>
                </a:lnTo>
                <a:lnTo>
                  <a:pt x="1975" y="10073"/>
                </a:lnTo>
                <a:lnTo>
                  <a:pt x="2026" y="10120"/>
                </a:lnTo>
                <a:lnTo>
                  <a:pt x="2077" y="10166"/>
                </a:lnTo>
                <a:lnTo>
                  <a:pt x="2128" y="10211"/>
                </a:lnTo>
                <a:lnTo>
                  <a:pt x="2180" y="10254"/>
                </a:lnTo>
                <a:lnTo>
                  <a:pt x="2234" y="10297"/>
                </a:lnTo>
                <a:lnTo>
                  <a:pt x="2288" y="10339"/>
                </a:lnTo>
                <a:lnTo>
                  <a:pt x="2343" y="10380"/>
                </a:lnTo>
                <a:lnTo>
                  <a:pt x="2399" y="10420"/>
                </a:lnTo>
                <a:lnTo>
                  <a:pt x="2457" y="10460"/>
                </a:lnTo>
                <a:lnTo>
                  <a:pt x="2515" y="10499"/>
                </a:lnTo>
                <a:lnTo>
                  <a:pt x="2574" y="10537"/>
                </a:lnTo>
                <a:lnTo>
                  <a:pt x="2635" y="10575"/>
                </a:lnTo>
                <a:lnTo>
                  <a:pt x="2696" y="10613"/>
                </a:lnTo>
                <a:lnTo>
                  <a:pt x="2758" y="10650"/>
                </a:lnTo>
                <a:lnTo>
                  <a:pt x="2822" y="10686"/>
                </a:lnTo>
                <a:lnTo>
                  <a:pt x="2887" y="10723"/>
                </a:lnTo>
                <a:lnTo>
                  <a:pt x="2953" y="10759"/>
                </a:lnTo>
                <a:lnTo>
                  <a:pt x="3020" y="10796"/>
                </a:lnTo>
                <a:lnTo>
                  <a:pt x="3090" y="10833"/>
                </a:lnTo>
                <a:lnTo>
                  <a:pt x="3090" y="12389"/>
                </a:lnTo>
                <a:lnTo>
                  <a:pt x="6120" y="12389"/>
                </a:lnTo>
                <a:lnTo>
                  <a:pt x="6120" y="10833"/>
                </a:lnTo>
                <a:lnTo>
                  <a:pt x="6190" y="10796"/>
                </a:lnTo>
                <a:lnTo>
                  <a:pt x="6257" y="10759"/>
                </a:lnTo>
                <a:lnTo>
                  <a:pt x="6323" y="10723"/>
                </a:lnTo>
                <a:lnTo>
                  <a:pt x="6388" y="10686"/>
                </a:lnTo>
                <a:lnTo>
                  <a:pt x="6452" y="10650"/>
                </a:lnTo>
                <a:lnTo>
                  <a:pt x="6514" y="10613"/>
                </a:lnTo>
                <a:lnTo>
                  <a:pt x="6575" y="10575"/>
                </a:lnTo>
                <a:lnTo>
                  <a:pt x="6636" y="10537"/>
                </a:lnTo>
                <a:lnTo>
                  <a:pt x="6695" y="10499"/>
                </a:lnTo>
                <a:lnTo>
                  <a:pt x="6753" y="10460"/>
                </a:lnTo>
                <a:lnTo>
                  <a:pt x="6811" y="10420"/>
                </a:lnTo>
                <a:lnTo>
                  <a:pt x="6867" y="10380"/>
                </a:lnTo>
                <a:lnTo>
                  <a:pt x="6922" y="10339"/>
                </a:lnTo>
                <a:lnTo>
                  <a:pt x="6976" y="10297"/>
                </a:lnTo>
                <a:lnTo>
                  <a:pt x="7030" y="10254"/>
                </a:lnTo>
                <a:lnTo>
                  <a:pt x="7082" y="10211"/>
                </a:lnTo>
                <a:lnTo>
                  <a:pt x="7133" y="10166"/>
                </a:lnTo>
                <a:lnTo>
                  <a:pt x="7184" y="10120"/>
                </a:lnTo>
                <a:lnTo>
                  <a:pt x="7235" y="10073"/>
                </a:lnTo>
                <a:lnTo>
                  <a:pt x="7284" y="10025"/>
                </a:lnTo>
                <a:lnTo>
                  <a:pt x="7332" y="9975"/>
                </a:lnTo>
                <a:lnTo>
                  <a:pt x="7379" y="9924"/>
                </a:lnTo>
                <a:lnTo>
                  <a:pt x="7426" y="9872"/>
                </a:lnTo>
                <a:lnTo>
                  <a:pt x="7473" y="9819"/>
                </a:lnTo>
                <a:lnTo>
                  <a:pt x="7518" y="9764"/>
                </a:lnTo>
                <a:lnTo>
                  <a:pt x="7563" y="9707"/>
                </a:lnTo>
                <a:lnTo>
                  <a:pt x="7607" y="9649"/>
                </a:lnTo>
                <a:lnTo>
                  <a:pt x="7652" y="9589"/>
                </a:lnTo>
                <a:lnTo>
                  <a:pt x="7695" y="9527"/>
                </a:lnTo>
                <a:lnTo>
                  <a:pt x="7738" y="9464"/>
                </a:lnTo>
                <a:lnTo>
                  <a:pt x="7780" y="9398"/>
                </a:lnTo>
                <a:lnTo>
                  <a:pt x="7821" y="9331"/>
                </a:lnTo>
                <a:lnTo>
                  <a:pt x="7854" y="9278"/>
                </a:lnTo>
                <a:lnTo>
                  <a:pt x="7885" y="9224"/>
                </a:lnTo>
                <a:lnTo>
                  <a:pt x="7914" y="9169"/>
                </a:lnTo>
                <a:lnTo>
                  <a:pt x="7943" y="9114"/>
                </a:lnTo>
                <a:lnTo>
                  <a:pt x="7971" y="9059"/>
                </a:lnTo>
                <a:lnTo>
                  <a:pt x="7999" y="9003"/>
                </a:lnTo>
                <a:lnTo>
                  <a:pt x="8025" y="8946"/>
                </a:lnTo>
                <a:lnTo>
                  <a:pt x="8050" y="8889"/>
                </a:lnTo>
                <a:lnTo>
                  <a:pt x="8076" y="8832"/>
                </a:lnTo>
                <a:lnTo>
                  <a:pt x="8099" y="8774"/>
                </a:lnTo>
                <a:lnTo>
                  <a:pt x="8122" y="8716"/>
                </a:lnTo>
                <a:lnTo>
                  <a:pt x="8143" y="8657"/>
                </a:lnTo>
                <a:lnTo>
                  <a:pt x="8164" y="8598"/>
                </a:lnTo>
                <a:lnTo>
                  <a:pt x="8184" y="8538"/>
                </a:lnTo>
                <a:lnTo>
                  <a:pt x="8202" y="8478"/>
                </a:lnTo>
                <a:lnTo>
                  <a:pt x="8220" y="8417"/>
                </a:lnTo>
                <a:lnTo>
                  <a:pt x="8237" y="8355"/>
                </a:lnTo>
                <a:lnTo>
                  <a:pt x="8252" y="8294"/>
                </a:lnTo>
                <a:lnTo>
                  <a:pt x="8267" y="8232"/>
                </a:lnTo>
                <a:lnTo>
                  <a:pt x="8282" y="8170"/>
                </a:lnTo>
                <a:lnTo>
                  <a:pt x="8294" y="8107"/>
                </a:lnTo>
                <a:lnTo>
                  <a:pt x="8306" y="8044"/>
                </a:lnTo>
                <a:lnTo>
                  <a:pt x="8316" y="7981"/>
                </a:lnTo>
                <a:lnTo>
                  <a:pt x="8326" y="7917"/>
                </a:lnTo>
                <a:lnTo>
                  <a:pt x="8334" y="7853"/>
                </a:lnTo>
                <a:lnTo>
                  <a:pt x="8342" y="7788"/>
                </a:lnTo>
                <a:lnTo>
                  <a:pt x="8348" y="7724"/>
                </a:lnTo>
                <a:lnTo>
                  <a:pt x="8353" y="7659"/>
                </a:lnTo>
                <a:lnTo>
                  <a:pt x="8357" y="7592"/>
                </a:lnTo>
                <a:lnTo>
                  <a:pt x="8360" y="7526"/>
                </a:lnTo>
                <a:lnTo>
                  <a:pt x="8361" y="7461"/>
                </a:lnTo>
                <a:lnTo>
                  <a:pt x="8362" y="7394"/>
                </a:lnTo>
                <a:lnTo>
                  <a:pt x="8361" y="7298"/>
                </a:lnTo>
                <a:lnTo>
                  <a:pt x="8357" y="7202"/>
                </a:lnTo>
                <a:lnTo>
                  <a:pt x="8351" y="7107"/>
                </a:lnTo>
                <a:lnTo>
                  <a:pt x="8343" y="7012"/>
                </a:lnTo>
                <a:lnTo>
                  <a:pt x="8332" y="6918"/>
                </a:lnTo>
                <a:lnTo>
                  <a:pt x="8319" y="6825"/>
                </a:lnTo>
                <a:lnTo>
                  <a:pt x="8304" y="6731"/>
                </a:lnTo>
                <a:lnTo>
                  <a:pt x="8286" y="6640"/>
                </a:lnTo>
                <a:lnTo>
                  <a:pt x="8265" y="6549"/>
                </a:lnTo>
                <a:lnTo>
                  <a:pt x="8243" y="6459"/>
                </a:lnTo>
                <a:lnTo>
                  <a:pt x="8219" y="6370"/>
                </a:lnTo>
                <a:lnTo>
                  <a:pt x="8193" y="6281"/>
                </a:lnTo>
                <a:lnTo>
                  <a:pt x="8164" y="6194"/>
                </a:lnTo>
                <a:lnTo>
                  <a:pt x="8134" y="6108"/>
                </a:lnTo>
                <a:lnTo>
                  <a:pt x="8102" y="6022"/>
                </a:lnTo>
                <a:lnTo>
                  <a:pt x="8067" y="5937"/>
                </a:lnTo>
                <a:lnTo>
                  <a:pt x="8030" y="5853"/>
                </a:lnTo>
                <a:lnTo>
                  <a:pt x="7991" y="5771"/>
                </a:lnTo>
                <a:lnTo>
                  <a:pt x="7951" y="5690"/>
                </a:lnTo>
                <a:lnTo>
                  <a:pt x="7909" y="5610"/>
                </a:lnTo>
                <a:lnTo>
                  <a:pt x="7865" y="5531"/>
                </a:lnTo>
                <a:lnTo>
                  <a:pt x="7818" y="5453"/>
                </a:lnTo>
                <a:lnTo>
                  <a:pt x="7770" y="5377"/>
                </a:lnTo>
                <a:lnTo>
                  <a:pt x="7720" y="5302"/>
                </a:lnTo>
                <a:lnTo>
                  <a:pt x="7669" y="5228"/>
                </a:lnTo>
                <a:lnTo>
                  <a:pt x="7615" y="5154"/>
                </a:lnTo>
                <a:lnTo>
                  <a:pt x="7560" y="5083"/>
                </a:lnTo>
                <a:lnTo>
                  <a:pt x="7504" y="5013"/>
                </a:lnTo>
                <a:lnTo>
                  <a:pt x="7446" y="4944"/>
                </a:lnTo>
                <a:lnTo>
                  <a:pt x="7386" y="4877"/>
                </a:lnTo>
                <a:lnTo>
                  <a:pt x="7325" y="4811"/>
                </a:lnTo>
                <a:lnTo>
                  <a:pt x="7262" y="4747"/>
                </a:lnTo>
                <a:close/>
                <a:moveTo>
                  <a:pt x="4605" y="2811"/>
                </a:moveTo>
                <a:lnTo>
                  <a:pt x="4724" y="2813"/>
                </a:lnTo>
                <a:lnTo>
                  <a:pt x="4842" y="2817"/>
                </a:lnTo>
                <a:lnTo>
                  <a:pt x="4959" y="2825"/>
                </a:lnTo>
                <a:lnTo>
                  <a:pt x="5075" y="2835"/>
                </a:lnTo>
                <a:lnTo>
                  <a:pt x="5191" y="2848"/>
                </a:lnTo>
                <a:lnTo>
                  <a:pt x="5305" y="2864"/>
                </a:lnTo>
                <a:lnTo>
                  <a:pt x="5419" y="2883"/>
                </a:lnTo>
                <a:lnTo>
                  <a:pt x="5532" y="2904"/>
                </a:lnTo>
                <a:lnTo>
                  <a:pt x="5644" y="2929"/>
                </a:lnTo>
                <a:lnTo>
                  <a:pt x="5754" y="2956"/>
                </a:lnTo>
                <a:lnTo>
                  <a:pt x="5864" y="2985"/>
                </a:lnTo>
                <a:lnTo>
                  <a:pt x="5973" y="3017"/>
                </a:lnTo>
                <a:lnTo>
                  <a:pt x="6080" y="3052"/>
                </a:lnTo>
                <a:lnTo>
                  <a:pt x="6187" y="3089"/>
                </a:lnTo>
                <a:lnTo>
                  <a:pt x="6291" y="3129"/>
                </a:lnTo>
                <a:lnTo>
                  <a:pt x="6396" y="3171"/>
                </a:lnTo>
                <a:lnTo>
                  <a:pt x="6498" y="3216"/>
                </a:lnTo>
                <a:lnTo>
                  <a:pt x="6600" y="3263"/>
                </a:lnTo>
                <a:lnTo>
                  <a:pt x="6699" y="3312"/>
                </a:lnTo>
                <a:lnTo>
                  <a:pt x="6797" y="3364"/>
                </a:lnTo>
                <a:lnTo>
                  <a:pt x="6894" y="3418"/>
                </a:lnTo>
                <a:lnTo>
                  <a:pt x="6990" y="3474"/>
                </a:lnTo>
                <a:lnTo>
                  <a:pt x="7084" y="3533"/>
                </a:lnTo>
                <a:lnTo>
                  <a:pt x="7176" y="3593"/>
                </a:lnTo>
                <a:lnTo>
                  <a:pt x="7268" y="3657"/>
                </a:lnTo>
                <a:lnTo>
                  <a:pt x="7357" y="3722"/>
                </a:lnTo>
                <a:lnTo>
                  <a:pt x="7445" y="3789"/>
                </a:lnTo>
                <a:lnTo>
                  <a:pt x="7531" y="3858"/>
                </a:lnTo>
                <a:lnTo>
                  <a:pt x="7615" y="3929"/>
                </a:lnTo>
                <a:lnTo>
                  <a:pt x="7698" y="4002"/>
                </a:lnTo>
                <a:lnTo>
                  <a:pt x="7778" y="4077"/>
                </a:lnTo>
                <a:lnTo>
                  <a:pt x="7858" y="4153"/>
                </a:lnTo>
                <a:lnTo>
                  <a:pt x="7935" y="4232"/>
                </a:lnTo>
                <a:lnTo>
                  <a:pt x="8009" y="4312"/>
                </a:lnTo>
                <a:lnTo>
                  <a:pt x="8083" y="4394"/>
                </a:lnTo>
                <a:lnTo>
                  <a:pt x="8154" y="4479"/>
                </a:lnTo>
                <a:lnTo>
                  <a:pt x="8223" y="4565"/>
                </a:lnTo>
                <a:lnTo>
                  <a:pt x="8291" y="4652"/>
                </a:lnTo>
                <a:lnTo>
                  <a:pt x="8356" y="4741"/>
                </a:lnTo>
                <a:lnTo>
                  <a:pt x="8419" y="4832"/>
                </a:lnTo>
                <a:lnTo>
                  <a:pt x="8480" y="4924"/>
                </a:lnTo>
                <a:lnTo>
                  <a:pt x="8539" y="5018"/>
                </a:lnTo>
                <a:lnTo>
                  <a:pt x="8595" y="5113"/>
                </a:lnTo>
                <a:lnTo>
                  <a:pt x="8649" y="5210"/>
                </a:lnTo>
                <a:lnTo>
                  <a:pt x="8702" y="5308"/>
                </a:lnTo>
                <a:lnTo>
                  <a:pt x="8751" y="5408"/>
                </a:lnTo>
                <a:lnTo>
                  <a:pt x="8798" y="5508"/>
                </a:lnTo>
                <a:lnTo>
                  <a:pt x="8843" y="5610"/>
                </a:lnTo>
                <a:lnTo>
                  <a:pt x="8885" y="5714"/>
                </a:lnTo>
                <a:lnTo>
                  <a:pt x="8926" y="5818"/>
                </a:lnTo>
                <a:lnTo>
                  <a:pt x="8963" y="5924"/>
                </a:lnTo>
                <a:lnTo>
                  <a:pt x="8998" y="6032"/>
                </a:lnTo>
                <a:lnTo>
                  <a:pt x="9030" y="6140"/>
                </a:lnTo>
                <a:lnTo>
                  <a:pt x="9059" y="6249"/>
                </a:lnTo>
                <a:lnTo>
                  <a:pt x="9086" y="6359"/>
                </a:lnTo>
                <a:lnTo>
                  <a:pt x="9112" y="6471"/>
                </a:lnTo>
                <a:lnTo>
                  <a:pt x="9133" y="6583"/>
                </a:lnTo>
                <a:lnTo>
                  <a:pt x="9152" y="6696"/>
                </a:lnTo>
                <a:lnTo>
                  <a:pt x="9168" y="6811"/>
                </a:lnTo>
                <a:lnTo>
                  <a:pt x="9181" y="6926"/>
                </a:lnTo>
                <a:lnTo>
                  <a:pt x="9191" y="7042"/>
                </a:lnTo>
                <a:lnTo>
                  <a:pt x="9199" y="7159"/>
                </a:lnTo>
                <a:lnTo>
                  <a:pt x="9203" y="7276"/>
                </a:lnTo>
                <a:lnTo>
                  <a:pt x="9205" y="7394"/>
                </a:lnTo>
                <a:lnTo>
                  <a:pt x="9204" y="7475"/>
                </a:lnTo>
                <a:lnTo>
                  <a:pt x="9202" y="7556"/>
                </a:lnTo>
                <a:lnTo>
                  <a:pt x="9198" y="7637"/>
                </a:lnTo>
                <a:lnTo>
                  <a:pt x="9193" y="7717"/>
                </a:lnTo>
                <a:lnTo>
                  <a:pt x="9187" y="7797"/>
                </a:lnTo>
                <a:lnTo>
                  <a:pt x="9180" y="7876"/>
                </a:lnTo>
                <a:lnTo>
                  <a:pt x="9171" y="7955"/>
                </a:lnTo>
                <a:lnTo>
                  <a:pt x="9160" y="8033"/>
                </a:lnTo>
                <a:lnTo>
                  <a:pt x="9149" y="8111"/>
                </a:lnTo>
                <a:lnTo>
                  <a:pt x="9136" y="8188"/>
                </a:lnTo>
                <a:lnTo>
                  <a:pt x="9122" y="8265"/>
                </a:lnTo>
                <a:lnTo>
                  <a:pt x="9106" y="8342"/>
                </a:lnTo>
                <a:lnTo>
                  <a:pt x="9089" y="8419"/>
                </a:lnTo>
                <a:lnTo>
                  <a:pt x="9071" y="8495"/>
                </a:lnTo>
                <a:lnTo>
                  <a:pt x="9051" y="8570"/>
                </a:lnTo>
                <a:lnTo>
                  <a:pt x="9031" y="8645"/>
                </a:lnTo>
                <a:lnTo>
                  <a:pt x="9009" y="8719"/>
                </a:lnTo>
                <a:lnTo>
                  <a:pt x="8986" y="8792"/>
                </a:lnTo>
                <a:lnTo>
                  <a:pt x="8962" y="8866"/>
                </a:lnTo>
                <a:lnTo>
                  <a:pt x="8937" y="8938"/>
                </a:lnTo>
                <a:lnTo>
                  <a:pt x="8910" y="9010"/>
                </a:lnTo>
                <a:lnTo>
                  <a:pt x="8882" y="9082"/>
                </a:lnTo>
                <a:lnTo>
                  <a:pt x="8853" y="9152"/>
                </a:lnTo>
                <a:lnTo>
                  <a:pt x="8823" y="9224"/>
                </a:lnTo>
                <a:lnTo>
                  <a:pt x="8792" y="9293"/>
                </a:lnTo>
                <a:lnTo>
                  <a:pt x="8760" y="9362"/>
                </a:lnTo>
                <a:lnTo>
                  <a:pt x="8726" y="9431"/>
                </a:lnTo>
                <a:lnTo>
                  <a:pt x="8692" y="9499"/>
                </a:lnTo>
                <a:lnTo>
                  <a:pt x="8656" y="9566"/>
                </a:lnTo>
                <a:lnTo>
                  <a:pt x="8619" y="9632"/>
                </a:lnTo>
                <a:lnTo>
                  <a:pt x="8581" y="9698"/>
                </a:lnTo>
                <a:lnTo>
                  <a:pt x="8543" y="9763"/>
                </a:lnTo>
                <a:lnTo>
                  <a:pt x="8506" y="9823"/>
                </a:lnTo>
                <a:lnTo>
                  <a:pt x="8467" y="9882"/>
                </a:lnTo>
                <a:lnTo>
                  <a:pt x="8429" y="9940"/>
                </a:lnTo>
                <a:lnTo>
                  <a:pt x="8389" y="9998"/>
                </a:lnTo>
                <a:lnTo>
                  <a:pt x="8349" y="10056"/>
                </a:lnTo>
                <a:lnTo>
                  <a:pt x="8308" y="10113"/>
                </a:lnTo>
                <a:lnTo>
                  <a:pt x="8265" y="10169"/>
                </a:lnTo>
                <a:lnTo>
                  <a:pt x="8222" y="10224"/>
                </a:lnTo>
                <a:lnTo>
                  <a:pt x="8179" y="10279"/>
                </a:lnTo>
                <a:lnTo>
                  <a:pt x="8134" y="10332"/>
                </a:lnTo>
                <a:lnTo>
                  <a:pt x="8089" y="10386"/>
                </a:lnTo>
                <a:lnTo>
                  <a:pt x="8042" y="10438"/>
                </a:lnTo>
                <a:lnTo>
                  <a:pt x="7995" y="10490"/>
                </a:lnTo>
                <a:lnTo>
                  <a:pt x="7948" y="10541"/>
                </a:lnTo>
                <a:lnTo>
                  <a:pt x="7899" y="10591"/>
                </a:lnTo>
                <a:lnTo>
                  <a:pt x="7850" y="10641"/>
                </a:lnTo>
                <a:lnTo>
                  <a:pt x="7799" y="10690"/>
                </a:lnTo>
                <a:lnTo>
                  <a:pt x="7749" y="10738"/>
                </a:lnTo>
                <a:lnTo>
                  <a:pt x="7697" y="10785"/>
                </a:lnTo>
                <a:lnTo>
                  <a:pt x="7645" y="10833"/>
                </a:lnTo>
                <a:lnTo>
                  <a:pt x="7591" y="10878"/>
                </a:lnTo>
                <a:lnTo>
                  <a:pt x="7538" y="10923"/>
                </a:lnTo>
                <a:lnTo>
                  <a:pt x="7484" y="10968"/>
                </a:lnTo>
                <a:lnTo>
                  <a:pt x="7428" y="11011"/>
                </a:lnTo>
                <a:lnTo>
                  <a:pt x="7372" y="11053"/>
                </a:lnTo>
                <a:lnTo>
                  <a:pt x="7316" y="11095"/>
                </a:lnTo>
                <a:lnTo>
                  <a:pt x="7259" y="11136"/>
                </a:lnTo>
                <a:lnTo>
                  <a:pt x="7201" y="11176"/>
                </a:lnTo>
                <a:lnTo>
                  <a:pt x="7142" y="11215"/>
                </a:lnTo>
                <a:lnTo>
                  <a:pt x="7083" y="11254"/>
                </a:lnTo>
                <a:lnTo>
                  <a:pt x="7024" y="11291"/>
                </a:lnTo>
                <a:lnTo>
                  <a:pt x="6963" y="11328"/>
                </a:lnTo>
                <a:lnTo>
                  <a:pt x="6963" y="12533"/>
                </a:lnTo>
                <a:lnTo>
                  <a:pt x="6962" y="12569"/>
                </a:lnTo>
                <a:lnTo>
                  <a:pt x="6959" y="12604"/>
                </a:lnTo>
                <a:lnTo>
                  <a:pt x="6955" y="12638"/>
                </a:lnTo>
                <a:lnTo>
                  <a:pt x="6949" y="12673"/>
                </a:lnTo>
                <a:lnTo>
                  <a:pt x="6941" y="12706"/>
                </a:lnTo>
                <a:lnTo>
                  <a:pt x="6932" y="12739"/>
                </a:lnTo>
                <a:lnTo>
                  <a:pt x="6921" y="12771"/>
                </a:lnTo>
                <a:lnTo>
                  <a:pt x="6908" y="12803"/>
                </a:lnTo>
                <a:lnTo>
                  <a:pt x="6894" y="12833"/>
                </a:lnTo>
                <a:lnTo>
                  <a:pt x="6879" y="12863"/>
                </a:lnTo>
                <a:lnTo>
                  <a:pt x="6862" y="12893"/>
                </a:lnTo>
                <a:lnTo>
                  <a:pt x="6844" y="12921"/>
                </a:lnTo>
                <a:lnTo>
                  <a:pt x="6824" y="12948"/>
                </a:lnTo>
                <a:lnTo>
                  <a:pt x="6802" y="12974"/>
                </a:lnTo>
                <a:lnTo>
                  <a:pt x="6780" y="13000"/>
                </a:lnTo>
                <a:lnTo>
                  <a:pt x="6757" y="13024"/>
                </a:lnTo>
                <a:lnTo>
                  <a:pt x="6733" y="13047"/>
                </a:lnTo>
                <a:lnTo>
                  <a:pt x="6708" y="13069"/>
                </a:lnTo>
                <a:lnTo>
                  <a:pt x="6681" y="13090"/>
                </a:lnTo>
                <a:lnTo>
                  <a:pt x="6654" y="13109"/>
                </a:lnTo>
                <a:lnTo>
                  <a:pt x="6626" y="13127"/>
                </a:lnTo>
                <a:lnTo>
                  <a:pt x="6597" y="13144"/>
                </a:lnTo>
                <a:lnTo>
                  <a:pt x="6566" y="13160"/>
                </a:lnTo>
                <a:lnTo>
                  <a:pt x="6535" y="13174"/>
                </a:lnTo>
                <a:lnTo>
                  <a:pt x="6504" y="13186"/>
                </a:lnTo>
                <a:lnTo>
                  <a:pt x="6471" y="13197"/>
                </a:lnTo>
                <a:lnTo>
                  <a:pt x="6439" y="13207"/>
                </a:lnTo>
                <a:lnTo>
                  <a:pt x="6405" y="13214"/>
                </a:lnTo>
                <a:lnTo>
                  <a:pt x="6370" y="13222"/>
                </a:lnTo>
                <a:lnTo>
                  <a:pt x="6335" y="13226"/>
                </a:lnTo>
                <a:lnTo>
                  <a:pt x="6300" y="13229"/>
                </a:lnTo>
                <a:lnTo>
                  <a:pt x="6265" y="13230"/>
                </a:lnTo>
                <a:lnTo>
                  <a:pt x="2945" y="13230"/>
                </a:lnTo>
                <a:lnTo>
                  <a:pt x="2910" y="13229"/>
                </a:lnTo>
                <a:lnTo>
                  <a:pt x="2875" y="13226"/>
                </a:lnTo>
                <a:lnTo>
                  <a:pt x="2840" y="13222"/>
                </a:lnTo>
                <a:lnTo>
                  <a:pt x="2805" y="13214"/>
                </a:lnTo>
                <a:lnTo>
                  <a:pt x="2771" y="13207"/>
                </a:lnTo>
                <a:lnTo>
                  <a:pt x="2738" y="13197"/>
                </a:lnTo>
                <a:lnTo>
                  <a:pt x="2706" y="13186"/>
                </a:lnTo>
                <a:lnTo>
                  <a:pt x="2674" y="13174"/>
                </a:lnTo>
                <a:lnTo>
                  <a:pt x="2644" y="13160"/>
                </a:lnTo>
                <a:lnTo>
                  <a:pt x="2613" y="13144"/>
                </a:lnTo>
                <a:lnTo>
                  <a:pt x="2584" y="13127"/>
                </a:lnTo>
                <a:lnTo>
                  <a:pt x="2555" y="13109"/>
                </a:lnTo>
                <a:lnTo>
                  <a:pt x="2528" y="13090"/>
                </a:lnTo>
                <a:lnTo>
                  <a:pt x="2502" y="13069"/>
                </a:lnTo>
                <a:lnTo>
                  <a:pt x="2476" y="13047"/>
                </a:lnTo>
                <a:lnTo>
                  <a:pt x="2452" y="13024"/>
                </a:lnTo>
                <a:lnTo>
                  <a:pt x="2429" y="13000"/>
                </a:lnTo>
                <a:lnTo>
                  <a:pt x="2406" y="12975"/>
                </a:lnTo>
                <a:lnTo>
                  <a:pt x="2386" y="12949"/>
                </a:lnTo>
                <a:lnTo>
                  <a:pt x="2366" y="12921"/>
                </a:lnTo>
                <a:lnTo>
                  <a:pt x="2348" y="12893"/>
                </a:lnTo>
                <a:lnTo>
                  <a:pt x="2331" y="12864"/>
                </a:lnTo>
                <a:lnTo>
                  <a:pt x="2316" y="12834"/>
                </a:lnTo>
                <a:lnTo>
                  <a:pt x="2302" y="12803"/>
                </a:lnTo>
                <a:lnTo>
                  <a:pt x="2289" y="12772"/>
                </a:lnTo>
                <a:lnTo>
                  <a:pt x="2278" y="12739"/>
                </a:lnTo>
                <a:lnTo>
                  <a:pt x="2269" y="12706"/>
                </a:lnTo>
                <a:lnTo>
                  <a:pt x="2261" y="12673"/>
                </a:lnTo>
                <a:lnTo>
                  <a:pt x="2255" y="12639"/>
                </a:lnTo>
                <a:lnTo>
                  <a:pt x="2251" y="12604"/>
                </a:lnTo>
                <a:lnTo>
                  <a:pt x="2248" y="12569"/>
                </a:lnTo>
                <a:lnTo>
                  <a:pt x="2247" y="12533"/>
                </a:lnTo>
                <a:lnTo>
                  <a:pt x="2247" y="11328"/>
                </a:lnTo>
                <a:lnTo>
                  <a:pt x="2186" y="11291"/>
                </a:lnTo>
                <a:lnTo>
                  <a:pt x="2127" y="11254"/>
                </a:lnTo>
                <a:lnTo>
                  <a:pt x="2068" y="11215"/>
                </a:lnTo>
                <a:lnTo>
                  <a:pt x="2009" y="11176"/>
                </a:lnTo>
                <a:lnTo>
                  <a:pt x="1951" y="11136"/>
                </a:lnTo>
                <a:lnTo>
                  <a:pt x="1894" y="11095"/>
                </a:lnTo>
                <a:lnTo>
                  <a:pt x="1838" y="11053"/>
                </a:lnTo>
                <a:lnTo>
                  <a:pt x="1782" y="11011"/>
                </a:lnTo>
                <a:lnTo>
                  <a:pt x="1726" y="10968"/>
                </a:lnTo>
                <a:lnTo>
                  <a:pt x="1672" y="10923"/>
                </a:lnTo>
                <a:lnTo>
                  <a:pt x="1619" y="10878"/>
                </a:lnTo>
                <a:lnTo>
                  <a:pt x="1565" y="10833"/>
                </a:lnTo>
                <a:lnTo>
                  <a:pt x="1513" y="10785"/>
                </a:lnTo>
                <a:lnTo>
                  <a:pt x="1461" y="10738"/>
                </a:lnTo>
                <a:lnTo>
                  <a:pt x="1411" y="10690"/>
                </a:lnTo>
                <a:lnTo>
                  <a:pt x="1360" y="10641"/>
                </a:lnTo>
                <a:lnTo>
                  <a:pt x="1311" y="10591"/>
                </a:lnTo>
                <a:lnTo>
                  <a:pt x="1262" y="10541"/>
                </a:lnTo>
                <a:lnTo>
                  <a:pt x="1215" y="10490"/>
                </a:lnTo>
                <a:lnTo>
                  <a:pt x="1168" y="10438"/>
                </a:lnTo>
                <a:lnTo>
                  <a:pt x="1121" y="10386"/>
                </a:lnTo>
                <a:lnTo>
                  <a:pt x="1076" y="10332"/>
                </a:lnTo>
                <a:lnTo>
                  <a:pt x="1031" y="10279"/>
                </a:lnTo>
                <a:lnTo>
                  <a:pt x="988" y="10224"/>
                </a:lnTo>
                <a:lnTo>
                  <a:pt x="945" y="10169"/>
                </a:lnTo>
                <a:lnTo>
                  <a:pt x="902" y="10113"/>
                </a:lnTo>
                <a:lnTo>
                  <a:pt x="861" y="10056"/>
                </a:lnTo>
                <a:lnTo>
                  <a:pt x="821" y="9998"/>
                </a:lnTo>
                <a:lnTo>
                  <a:pt x="781" y="9940"/>
                </a:lnTo>
                <a:lnTo>
                  <a:pt x="743" y="9882"/>
                </a:lnTo>
                <a:lnTo>
                  <a:pt x="704" y="9823"/>
                </a:lnTo>
                <a:lnTo>
                  <a:pt x="667" y="9763"/>
                </a:lnTo>
                <a:lnTo>
                  <a:pt x="629" y="9698"/>
                </a:lnTo>
                <a:lnTo>
                  <a:pt x="591" y="9632"/>
                </a:lnTo>
                <a:lnTo>
                  <a:pt x="554" y="9566"/>
                </a:lnTo>
                <a:lnTo>
                  <a:pt x="518" y="9499"/>
                </a:lnTo>
                <a:lnTo>
                  <a:pt x="484" y="9431"/>
                </a:lnTo>
                <a:lnTo>
                  <a:pt x="450" y="9362"/>
                </a:lnTo>
                <a:lnTo>
                  <a:pt x="418" y="9293"/>
                </a:lnTo>
                <a:lnTo>
                  <a:pt x="387" y="9224"/>
                </a:lnTo>
                <a:lnTo>
                  <a:pt x="357" y="9152"/>
                </a:lnTo>
                <a:lnTo>
                  <a:pt x="328" y="9082"/>
                </a:lnTo>
                <a:lnTo>
                  <a:pt x="300" y="9010"/>
                </a:lnTo>
                <a:lnTo>
                  <a:pt x="273" y="8938"/>
                </a:lnTo>
                <a:lnTo>
                  <a:pt x="248" y="8866"/>
                </a:lnTo>
                <a:lnTo>
                  <a:pt x="224" y="8792"/>
                </a:lnTo>
                <a:lnTo>
                  <a:pt x="201" y="8719"/>
                </a:lnTo>
                <a:lnTo>
                  <a:pt x="179" y="8645"/>
                </a:lnTo>
                <a:lnTo>
                  <a:pt x="159" y="8570"/>
                </a:lnTo>
                <a:lnTo>
                  <a:pt x="139" y="8495"/>
                </a:lnTo>
                <a:lnTo>
                  <a:pt x="121" y="8419"/>
                </a:lnTo>
                <a:lnTo>
                  <a:pt x="104" y="8342"/>
                </a:lnTo>
                <a:lnTo>
                  <a:pt x="88" y="8265"/>
                </a:lnTo>
                <a:lnTo>
                  <a:pt x="74" y="8188"/>
                </a:lnTo>
                <a:lnTo>
                  <a:pt x="61" y="8111"/>
                </a:lnTo>
                <a:lnTo>
                  <a:pt x="50" y="8033"/>
                </a:lnTo>
                <a:lnTo>
                  <a:pt x="39" y="7955"/>
                </a:lnTo>
                <a:lnTo>
                  <a:pt x="30" y="7876"/>
                </a:lnTo>
                <a:lnTo>
                  <a:pt x="23" y="7797"/>
                </a:lnTo>
                <a:lnTo>
                  <a:pt x="17" y="7717"/>
                </a:lnTo>
                <a:lnTo>
                  <a:pt x="12" y="7637"/>
                </a:lnTo>
                <a:lnTo>
                  <a:pt x="8" y="7556"/>
                </a:lnTo>
                <a:lnTo>
                  <a:pt x="6" y="7475"/>
                </a:lnTo>
                <a:lnTo>
                  <a:pt x="5" y="7394"/>
                </a:lnTo>
                <a:lnTo>
                  <a:pt x="7" y="7276"/>
                </a:lnTo>
                <a:lnTo>
                  <a:pt x="11" y="7159"/>
                </a:lnTo>
                <a:lnTo>
                  <a:pt x="19" y="7042"/>
                </a:lnTo>
                <a:lnTo>
                  <a:pt x="29" y="6926"/>
                </a:lnTo>
                <a:lnTo>
                  <a:pt x="42" y="6811"/>
                </a:lnTo>
                <a:lnTo>
                  <a:pt x="58" y="6696"/>
                </a:lnTo>
                <a:lnTo>
                  <a:pt x="77" y="6583"/>
                </a:lnTo>
                <a:lnTo>
                  <a:pt x="98" y="6471"/>
                </a:lnTo>
                <a:lnTo>
                  <a:pt x="124" y="6359"/>
                </a:lnTo>
                <a:lnTo>
                  <a:pt x="151" y="6249"/>
                </a:lnTo>
                <a:lnTo>
                  <a:pt x="180" y="6140"/>
                </a:lnTo>
                <a:lnTo>
                  <a:pt x="212" y="6032"/>
                </a:lnTo>
                <a:lnTo>
                  <a:pt x="247" y="5924"/>
                </a:lnTo>
                <a:lnTo>
                  <a:pt x="284" y="5818"/>
                </a:lnTo>
                <a:lnTo>
                  <a:pt x="325" y="5714"/>
                </a:lnTo>
                <a:lnTo>
                  <a:pt x="367" y="5610"/>
                </a:lnTo>
                <a:lnTo>
                  <a:pt x="412" y="5508"/>
                </a:lnTo>
                <a:lnTo>
                  <a:pt x="459" y="5408"/>
                </a:lnTo>
                <a:lnTo>
                  <a:pt x="508" y="5308"/>
                </a:lnTo>
                <a:lnTo>
                  <a:pt x="561" y="5210"/>
                </a:lnTo>
                <a:lnTo>
                  <a:pt x="615" y="5113"/>
                </a:lnTo>
                <a:lnTo>
                  <a:pt x="671" y="5018"/>
                </a:lnTo>
                <a:lnTo>
                  <a:pt x="730" y="4924"/>
                </a:lnTo>
                <a:lnTo>
                  <a:pt x="791" y="4832"/>
                </a:lnTo>
                <a:lnTo>
                  <a:pt x="854" y="4741"/>
                </a:lnTo>
                <a:lnTo>
                  <a:pt x="919" y="4652"/>
                </a:lnTo>
                <a:lnTo>
                  <a:pt x="987" y="4565"/>
                </a:lnTo>
                <a:lnTo>
                  <a:pt x="1056" y="4479"/>
                </a:lnTo>
                <a:lnTo>
                  <a:pt x="1127" y="4394"/>
                </a:lnTo>
                <a:lnTo>
                  <a:pt x="1201" y="4312"/>
                </a:lnTo>
                <a:lnTo>
                  <a:pt x="1275" y="4232"/>
                </a:lnTo>
                <a:lnTo>
                  <a:pt x="1352" y="4153"/>
                </a:lnTo>
                <a:lnTo>
                  <a:pt x="1432" y="4077"/>
                </a:lnTo>
                <a:lnTo>
                  <a:pt x="1512" y="4002"/>
                </a:lnTo>
                <a:lnTo>
                  <a:pt x="1595" y="3929"/>
                </a:lnTo>
                <a:lnTo>
                  <a:pt x="1679" y="3858"/>
                </a:lnTo>
                <a:lnTo>
                  <a:pt x="1765" y="3789"/>
                </a:lnTo>
                <a:lnTo>
                  <a:pt x="1853" y="3722"/>
                </a:lnTo>
                <a:lnTo>
                  <a:pt x="1942" y="3657"/>
                </a:lnTo>
                <a:lnTo>
                  <a:pt x="2034" y="3593"/>
                </a:lnTo>
                <a:lnTo>
                  <a:pt x="2126" y="3533"/>
                </a:lnTo>
                <a:lnTo>
                  <a:pt x="2220" y="3474"/>
                </a:lnTo>
                <a:lnTo>
                  <a:pt x="2316" y="3418"/>
                </a:lnTo>
                <a:lnTo>
                  <a:pt x="2413" y="3364"/>
                </a:lnTo>
                <a:lnTo>
                  <a:pt x="2511" y="3312"/>
                </a:lnTo>
                <a:lnTo>
                  <a:pt x="2611" y="3263"/>
                </a:lnTo>
                <a:lnTo>
                  <a:pt x="2712" y="3216"/>
                </a:lnTo>
                <a:lnTo>
                  <a:pt x="2814" y="3171"/>
                </a:lnTo>
                <a:lnTo>
                  <a:pt x="2919" y="3129"/>
                </a:lnTo>
                <a:lnTo>
                  <a:pt x="3023" y="3089"/>
                </a:lnTo>
                <a:lnTo>
                  <a:pt x="3130" y="3052"/>
                </a:lnTo>
                <a:lnTo>
                  <a:pt x="3237" y="3017"/>
                </a:lnTo>
                <a:lnTo>
                  <a:pt x="3346" y="2985"/>
                </a:lnTo>
                <a:lnTo>
                  <a:pt x="3456" y="2956"/>
                </a:lnTo>
                <a:lnTo>
                  <a:pt x="3566" y="2929"/>
                </a:lnTo>
                <a:lnTo>
                  <a:pt x="3679" y="2904"/>
                </a:lnTo>
                <a:lnTo>
                  <a:pt x="3791" y="2883"/>
                </a:lnTo>
                <a:lnTo>
                  <a:pt x="3905" y="2864"/>
                </a:lnTo>
                <a:lnTo>
                  <a:pt x="4019" y="2848"/>
                </a:lnTo>
                <a:lnTo>
                  <a:pt x="4135" y="2835"/>
                </a:lnTo>
                <a:lnTo>
                  <a:pt x="4251" y="2825"/>
                </a:lnTo>
                <a:lnTo>
                  <a:pt x="4369" y="2817"/>
                </a:lnTo>
                <a:lnTo>
                  <a:pt x="4486" y="2813"/>
                </a:lnTo>
                <a:lnTo>
                  <a:pt x="4605" y="281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BD2A0D55-FCD6-B393-3E21-5FF57B2FE25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1874217"/>
            <a:ext cx="343407" cy="351820"/>
          </a:xfrm>
          <a:custGeom>
            <a:avLst/>
            <a:gdLst>
              <a:gd name="T0" fmla="*/ 11545 w 15715"/>
              <a:gd name="T1" fmla="*/ 8928 h 16100"/>
              <a:gd name="T2" fmla="*/ 11989 w 15715"/>
              <a:gd name="T3" fmla="*/ 7819 h 16100"/>
              <a:gd name="T4" fmla="*/ 12210 w 15715"/>
              <a:gd name="T5" fmla="*/ 6615 h 16100"/>
              <a:gd name="T6" fmla="*/ 12160 w 15715"/>
              <a:gd name="T7" fmla="*/ 5181 h 16100"/>
              <a:gd name="T8" fmla="*/ 11750 w 15715"/>
              <a:gd name="T9" fmla="*/ 3733 h 16100"/>
              <a:gd name="T10" fmla="*/ 11016 w 15715"/>
              <a:gd name="T11" fmla="*/ 2455 h 16100"/>
              <a:gd name="T12" fmla="*/ 10005 w 15715"/>
              <a:gd name="T13" fmla="*/ 1396 h 16100"/>
              <a:gd name="T14" fmla="*/ 8767 w 15715"/>
              <a:gd name="T15" fmla="*/ 603 h 16100"/>
              <a:gd name="T16" fmla="*/ 7348 w 15715"/>
              <a:gd name="T17" fmla="*/ 124 h 16100"/>
              <a:gd name="T18" fmla="*/ 5801 w 15715"/>
              <a:gd name="T19" fmla="*/ 8 h 16100"/>
              <a:gd name="T20" fmla="*/ 4297 w 15715"/>
              <a:gd name="T21" fmla="*/ 275 h 16100"/>
              <a:gd name="T22" fmla="*/ 2945 w 15715"/>
              <a:gd name="T23" fmla="*/ 884 h 16100"/>
              <a:gd name="T24" fmla="*/ 1791 w 15715"/>
              <a:gd name="T25" fmla="*/ 1790 h 16100"/>
              <a:gd name="T26" fmla="*/ 885 w 15715"/>
              <a:gd name="T27" fmla="*/ 2943 h 16100"/>
              <a:gd name="T28" fmla="*/ 275 w 15715"/>
              <a:gd name="T29" fmla="*/ 4295 h 16100"/>
              <a:gd name="T30" fmla="*/ 8 w 15715"/>
              <a:gd name="T31" fmla="*/ 5798 h 16100"/>
              <a:gd name="T32" fmla="*/ 124 w 15715"/>
              <a:gd name="T33" fmla="*/ 7345 h 16100"/>
              <a:gd name="T34" fmla="*/ 603 w 15715"/>
              <a:gd name="T35" fmla="*/ 8762 h 16100"/>
              <a:gd name="T36" fmla="*/ 1396 w 15715"/>
              <a:gd name="T37" fmla="*/ 10000 h 16100"/>
              <a:gd name="T38" fmla="*/ 2457 w 15715"/>
              <a:gd name="T39" fmla="*/ 11010 h 16100"/>
              <a:gd name="T40" fmla="*/ 3735 w 15715"/>
              <a:gd name="T41" fmla="*/ 11744 h 16100"/>
              <a:gd name="T42" fmla="*/ 5184 w 15715"/>
              <a:gd name="T43" fmla="*/ 12154 h 16100"/>
              <a:gd name="T44" fmla="*/ 6543 w 15715"/>
              <a:gd name="T45" fmla="*/ 12210 h 16100"/>
              <a:gd name="T46" fmla="*/ 7577 w 15715"/>
              <a:gd name="T47" fmla="*/ 12049 h 16100"/>
              <a:gd name="T48" fmla="*/ 8546 w 15715"/>
              <a:gd name="T49" fmla="*/ 11723 h 16100"/>
              <a:gd name="T50" fmla="*/ 13705 w 15715"/>
              <a:gd name="T51" fmla="*/ 15791 h 16100"/>
              <a:gd name="T52" fmla="*/ 14225 w 15715"/>
              <a:gd name="T53" fmla="*/ 16066 h 16100"/>
              <a:gd name="T54" fmla="*/ 14799 w 15715"/>
              <a:gd name="T55" fmla="*/ 16066 h 16100"/>
              <a:gd name="T56" fmla="*/ 15319 w 15715"/>
              <a:gd name="T57" fmla="*/ 15791 h 16100"/>
              <a:gd name="T58" fmla="*/ 15648 w 15715"/>
              <a:gd name="T59" fmla="*/ 15296 h 16100"/>
              <a:gd name="T60" fmla="*/ 15703 w 15715"/>
              <a:gd name="T61" fmla="*/ 14724 h 16100"/>
              <a:gd name="T62" fmla="*/ 15483 w 15715"/>
              <a:gd name="T63" fmla="*/ 14186 h 16100"/>
              <a:gd name="T64" fmla="*/ 9186 w 15715"/>
              <a:gd name="T65" fmla="*/ 2002 h 16100"/>
              <a:gd name="T66" fmla="*/ 8113 w 15715"/>
              <a:gd name="T67" fmla="*/ 1387 h 16100"/>
              <a:gd name="T68" fmla="*/ 6897 w 15715"/>
              <a:gd name="T69" fmla="*/ 1042 h 16100"/>
              <a:gd name="T70" fmla="*/ 5591 w 15715"/>
              <a:gd name="T71" fmla="*/ 1010 h 16100"/>
              <a:gd name="T72" fmla="*/ 4351 w 15715"/>
              <a:gd name="T73" fmla="*/ 1295 h 16100"/>
              <a:gd name="T74" fmla="*/ 3246 w 15715"/>
              <a:gd name="T75" fmla="*/ 1860 h 16100"/>
              <a:gd name="T76" fmla="*/ 2317 w 15715"/>
              <a:gd name="T77" fmla="*/ 2664 h 16100"/>
              <a:gd name="T78" fmla="*/ 1603 w 15715"/>
              <a:gd name="T79" fmla="*/ 3668 h 16100"/>
              <a:gd name="T80" fmla="*/ 1146 w 15715"/>
              <a:gd name="T81" fmla="*/ 4830 h 16100"/>
              <a:gd name="T82" fmla="*/ 984 w 15715"/>
              <a:gd name="T83" fmla="*/ 6112 h 16100"/>
              <a:gd name="T84" fmla="*/ 1146 w 15715"/>
              <a:gd name="T85" fmla="*/ 7394 h 16100"/>
              <a:gd name="T86" fmla="*/ 1603 w 15715"/>
              <a:gd name="T87" fmla="*/ 8557 h 16100"/>
              <a:gd name="T88" fmla="*/ 2317 w 15715"/>
              <a:gd name="T89" fmla="*/ 9561 h 16100"/>
              <a:gd name="T90" fmla="*/ 3246 w 15715"/>
              <a:gd name="T91" fmla="*/ 10365 h 16100"/>
              <a:gd name="T92" fmla="*/ 4351 w 15715"/>
              <a:gd name="T93" fmla="*/ 10930 h 16100"/>
              <a:gd name="T94" fmla="*/ 5591 w 15715"/>
              <a:gd name="T95" fmla="*/ 11215 h 16100"/>
              <a:gd name="T96" fmla="*/ 6897 w 15715"/>
              <a:gd name="T97" fmla="*/ 11182 h 16100"/>
              <a:gd name="T98" fmla="*/ 8113 w 15715"/>
              <a:gd name="T99" fmla="*/ 10838 h 16100"/>
              <a:gd name="T100" fmla="*/ 9186 w 15715"/>
              <a:gd name="T101" fmla="*/ 10222 h 16100"/>
              <a:gd name="T102" fmla="*/ 10075 w 15715"/>
              <a:gd name="T103" fmla="*/ 9375 h 16100"/>
              <a:gd name="T104" fmla="*/ 10741 w 15715"/>
              <a:gd name="T105" fmla="*/ 8336 h 16100"/>
              <a:gd name="T106" fmla="*/ 11143 w 15715"/>
              <a:gd name="T107" fmla="*/ 7146 h 16100"/>
              <a:gd name="T108" fmla="*/ 11241 w 15715"/>
              <a:gd name="T109" fmla="*/ 5848 h 16100"/>
              <a:gd name="T110" fmla="*/ 11016 w 15715"/>
              <a:gd name="T111" fmla="*/ 4587 h 16100"/>
              <a:gd name="T112" fmla="*/ 10504 w 15715"/>
              <a:gd name="T113" fmla="*/ 3452 h 16100"/>
              <a:gd name="T114" fmla="*/ 9744 w 15715"/>
              <a:gd name="T115" fmla="*/ 2485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15" h="16100">
                <a:moveTo>
                  <a:pt x="15364" y="14046"/>
                </a:moveTo>
                <a:lnTo>
                  <a:pt x="11044" y="9730"/>
                </a:lnTo>
                <a:lnTo>
                  <a:pt x="11114" y="9635"/>
                </a:lnTo>
                <a:lnTo>
                  <a:pt x="11181" y="9537"/>
                </a:lnTo>
                <a:lnTo>
                  <a:pt x="11247" y="9439"/>
                </a:lnTo>
                <a:lnTo>
                  <a:pt x="11310" y="9339"/>
                </a:lnTo>
                <a:lnTo>
                  <a:pt x="11372" y="9238"/>
                </a:lnTo>
                <a:lnTo>
                  <a:pt x="11431" y="9136"/>
                </a:lnTo>
                <a:lnTo>
                  <a:pt x="11488" y="9033"/>
                </a:lnTo>
                <a:lnTo>
                  <a:pt x="11545" y="8928"/>
                </a:lnTo>
                <a:lnTo>
                  <a:pt x="11598" y="8822"/>
                </a:lnTo>
                <a:lnTo>
                  <a:pt x="11651" y="8715"/>
                </a:lnTo>
                <a:lnTo>
                  <a:pt x="11700" y="8606"/>
                </a:lnTo>
                <a:lnTo>
                  <a:pt x="11748" y="8498"/>
                </a:lnTo>
                <a:lnTo>
                  <a:pt x="11794" y="8387"/>
                </a:lnTo>
                <a:lnTo>
                  <a:pt x="11837" y="8275"/>
                </a:lnTo>
                <a:lnTo>
                  <a:pt x="11878" y="8163"/>
                </a:lnTo>
                <a:lnTo>
                  <a:pt x="11917" y="8049"/>
                </a:lnTo>
                <a:lnTo>
                  <a:pt x="11955" y="7934"/>
                </a:lnTo>
                <a:lnTo>
                  <a:pt x="11989" y="7819"/>
                </a:lnTo>
                <a:lnTo>
                  <a:pt x="12022" y="7703"/>
                </a:lnTo>
                <a:lnTo>
                  <a:pt x="12052" y="7585"/>
                </a:lnTo>
                <a:lnTo>
                  <a:pt x="12080" y="7466"/>
                </a:lnTo>
                <a:lnTo>
                  <a:pt x="12106" y="7348"/>
                </a:lnTo>
                <a:lnTo>
                  <a:pt x="12130" y="7227"/>
                </a:lnTo>
                <a:lnTo>
                  <a:pt x="12150" y="7106"/>
                </a:lnTo>
                <a:lnTo>
                  <a:pt x="12169" y="6984"/>
                </a:lnTo>
                <a:lnTo>
                  <a:pt x="12185" y="6863"/>
                </a:lnTo>
                <a:lnTo>
                  <a:pt x="12199" y="6739"/>
                </a:lnTo>
                <a:lnTo>
                  <a:pt x="12210" y="6615"/>
                </a:lnTo>
                <a:lnTo>
                  <a:pt x="12219" y="6490"/>
                </a:lnTo>
                <a:lnTo>
                  <a:pt x="12225" y="6365"/>
                </a:lnTo>
                <a:lnTo>
                  <a:pt x="12229" y="6239"/>
                </a:lnTo>
                <a:lnTo>
                  <a:pt x="12230" y="6112"/>
                </a:lnTo>
                <a:lnTo>
                  <a:pt x="12228" y="5955"/>
                </a:lnTo>
                <a:lnTo>
                  <a:pt x="12222" y="5798"/>
                </a:lnTo>
                <a:lnTo>
                  <a:pt x="12213" y="5642"/>
                </a:lnTo>
                <a:lnTo>
                  <a:pt x="12199" y="5487"/>
                </a:lnTo>
                <a:lnTo>
                  <a:pt x="12182" y="5334"/>
                </a:lnTo>
                <a:lnTo>
                  <a:pt x="12160" y="5181"/>
                </a:lnTo>
                <a:lnTo>
                  <a:pt x="12136" y="5030"/>
                </a:lnTo>
                <a:lnTo>
                  <a:pt x="12107" y="4880"/>
                </a:lnTo>
                <a:lnTo>
                  <a:pt x="12074" y="4732"/>
                </a:lnTo>
                <a:lnTo>
                  <a:pt x="12038" y="4584"/>
                </a:lnTo>
                <a:lnTo>
                  <a:pt x="11999" y="4439"/>
                </a:lnTo>
                <a:lnTo>
                  <a:pt x="11956" y="4295"/>
                </a:lnTo>
                <a:lnTo>
                  <a:pt x="11909" y="4152"/>
                </a:lnTo>
                <a:lnTo>
                  <a:pt x="11860" y="4011"/>
                </a:lnTo>
                <a:lnTo>
                  <a:pt x="11807" y="3871"/>
                </a:lnTo>
                <a:lnTo>
                  <a:pt x="11750" y="3733"/>
                </a:lnTo>
                <a:lnTo>
                  <a:pt x="11691" y="3596"/>
                </a:lnTo>
                <a:lnTo>
                  <a:pt x="11627" y="3463"/>
                </a:lnTo>
                <a:lnTo>
                  <a:pt x="11562" y="3330"/>
                </a:lnTo>
                <a:lnTo>
                  <a:pt x="11493" y="3199"/>
                </a:lnTo>
                <a:lnTo>
                  <a:pt x="11421" y="3070"/>
                </a:lnTo>
                <a:lnTo>
                  <a:pt x="11346" y="2943"/>
                </a:lnTo>
                <a:lnTo>
                  <a:pt x="11267" y="2818"/>
                </a:lnTo>
                <a:lnTo>
                  <a:pt x="11186" y="2695"/>
                </a:lnTo>
                <a:lnTo>
                  <a:pt x="11103" y="2574"/>
                </a:lnTo>
                <a:lnTo>
                  <a:pt x="11016" y="2455"/>
                </a:lnTo>
                <a:lnTo>
                  <a:pt x="10927" y="2339"/>
                </a:lnTo>
                <a:lnTo>
                  <a:pt x="10834" y="2224"/>
                </a:lnTo>
                <a:lnTo>
                  <a:pt x="10739" y="2112"/>
                </a:lnTo>
                <a:lnTo>
                  <a:pt x="10642" y="2002"/>
                </a:lnTo>
                <a:lnTo>
                  <a:pt x="10542" y="1895"/>
                </a:lnTo>
                <a:lnTo>
                  <a:pt x="10439" y="1790"/>
                </a:lnTo>
                <a:lnTo>
                  <a:pt x="10335" y="1687"/>
                </a:lnTo>
                <a:lnTo>
                  <a:pt x="10227" y="1588"/>
                </a:lnTo>
                <a:lnTo>
                  <a:pt x="10117" y="1490"/>
                </a:lnTo>
                <a:lnTo>
                  <a:pt x="10005" y="1396"/>
                </a:lnTo>
                <a:lnTo>
                  <a:pt x="9891" y="1304"/>
                </a:lnTo>
                <a:lnTo>
                  <a:pt x="9775" y="1215"/>
                </a:lnTo>
                <a:lnTo>
                  <a:pt x="9655" y="1128"/>
                </a:lnTo>
                <a:lnTo>
                  <a:pt x="9534" y="1043"/>
                </a:lnTo>
                <a:lnTo>
                  <a:pt x="9411" y="963"/>
                </a:lnTo>
                <a:lnTo>
                  <a:pt x="9287" y="884"/>
                </a:lnTo>
                <a:lnTo>
                  <a:pt x="9160" y="810"/>
                </a:lnTo>
                <a:lnTo>
                  <a:pt x="9031" y="738"/>
                </a:lnTo>
                <a:lnTo>
                  <a:pt x="8900" y="669"/>
                </a:lnTo>
                <a:lnTo>
                  <a:pt x="8767" y="603"/>
                </a:lnTo>
                <a:lnTo>
                  <a:pt x="8632" y="540"/>
                </a:lnTo>
                <a:lnTo>
                  <a:pt x="8496" y="480"/>
                </a:lnTo>
                <a:lnTo>
                  <a:pt x="8357" y="424"/>
                </a:lnTo>
                <a:lnTo>
                  <a:pt x="8218" y="371"/>
                </a:lnTo>
                <a:lnTo>
                  <a:pt x="8076" y="321"/>
                </a:lnTo>
                <a:lnTo>
                  <a:pt x="7935" y="275"/>
                </a:lnTo>
                <a:lnTo>
                  <a:pt x="7790" y="231"/>
                </a:lnTo>
                <a:lnTo>
                  <a:pt x="7644" y="192"/>
                </a:lnTo>
                <a:lnTo>
                  <a:pt x="7497" y="157"/>
                </a:lnTo>
                <a:lnTo>
                  <a:pt x="7348" y="124"/>
                </a:lnTo>
                <a:lnTo>
                  <a:pt x="7198" y="96"/>
                </a:lnTo>
                <a:lnTo>
                  <a:pt x="7047" y="70"/>
                </a:lnTo>
                <a:lnTo>
                  <a:pt x="6895" y="49"/>
                </a:lnTo>
                <a:lnTo>
                  <a:pt x="6740" y="31"/>
                </a:lnTo>
                <a:lnTo>
                  <a:pt x="6586" y="18"/>
                </a:lnTo>
                <a:lnTo>
                  <a:pt x="6430" y="8"/>
                </a:lnTo>
                <a:lnTo>
                  <a:pt x="6273" y="2"/>
                </a:lnTo>
                <a:lnTo>
                  <a:pt x="6115" y="0"/>
                </a:lnTo>
                <a:lnTo>
                  <a:pt x="5957" y="2"/>
                </a:lnTo>
                <a:lnTo>
                  <a:pt x="5801" y="8"/>
                </a:lnTo>
                <a:lnTo>
                  <a:pt x="5645" y="18"/>
                </a:lnTo>
                <a:lnTo>
                  <a:pt x="5490" y="31"/>
                </a:lnTo>
                <a:lnTo>
                  <a:pt x="5337" y="49"/>
                </a:lnTo>
                <a:lnTo>
                  <a:pt x="5184" y="70"/>
                </a:lnTo>
                <a:lnTo>
                  <a:pt x="5033" y="96"/>
                </a:lnTo>
                <a:lnTo>
                  <a:pt x="4883" y="124"/>
                </a:lnTo>
                <a:lnTo>
                  <a:pt x="4734" y="157"/>
                </a:lnTo>
                <a:lnTo>
                  <a:pt x="4587" y="192"/>
                </a:lnTo>
                <a:lnTo>
                  <a:pt x="4441" y="231"/>
                </a:lnTo>
                <a:lnTo>
                  <a:pt x="4297" y="275"/>
                </a:lnTo>
                <a:lnTo>
                  <a:pt x="4154" y="321"/>
                </a:lnTo>
                <a:lnTo>
                  <a:pt x="4013" y="371"/>
                </a:lnTo>
                <a:lnTo>
                  <a:pt x="3873" y="424"/>
                </a:lnTo>
                <a:lnTo>
                  <a:pt x="3735" y="480"/>
                </a:lnTo>
                <a:lnTo>
                  <a:pt x="3598" y="540"/>
                </a:lnTo>
                <a:lnTo>
                  <a:pt x="3464" y="603"/>
                </a:lnTo>
                <a:lnTo>
                  <a:pt x="3331" y="669"/>
                </a:lnTo>
                <a:lnTo>
                  <a:pt x="3201" y="738"/>
                </a:lnTo>
                <a:lnTo>
                  <a:pt x="3072" y="810"/>
                </a:lnTo>
                <a:lnTo>
                  <a:pt x="2945" y="884"/>
                </a:lnTo>
                <a:lnTo>
                  <a:pt x="2819" y="963"/>
                </a:lnTo>
                <a:lnTo>
                  <a:pt x="2696" y="1043"/>
                </a:lnTo>
                <a:lnTo>
                  <a:pt x="2575" y="1128"/>
                </a:lnTo>
                <a:lnTo>
                  <a:pt x="2457" y="1215"/>
                </a:lnTo>
                <a:lnTo>
                  <a:pt x="2340" y="1304"/>
                </a:lnTo>
                <a:lnTo>
                  <a:pt x="2225" y="1396"/>
                </a:lnTo>
                <a:lnTo>
                  <a:pt x="2113" y="1490"/>
                </a:lnTo>
                <a:lnTo>
                  <a:pt x="2004" y="1588"/>
                </a:lnTo>
                <a:lnTo>
                  <a:pt x="1896" y="1687"/>
                </a:lnTo>
                <a:lnTo>
                  <a:pt x="1791" y="1790"/>
                </a:lnTo>
                <a:lnTo>
                  <a:pt x="1688" y="1895"/>
                </a:lnTo>
                <a:lnTo>
                  <a:pt x="1589" y="2002"/>
                </a:lnTo>
                <a:lnTo>
                  <a:pt x="1491" y="2112"/>
                </a:lnTo>
                <a:lnTo>
                  <a:pt x="1396" y="2224"/>
                </a:lnTo>
                <a:lnTo>
                  <a:pt x="1305" y="2339"/>
                </a:lnTo>
                <a:lnTo>
                  <a:pt x="1215" y="2455"/>
                </a:lnTo>
                <a:lnTo>
                  <a:pt x="1129" y="2574"/>
                </a:lnTo>
                <a:lnTo>
                  <a:pt x="1044" y="2695"/>
                </a:lnTo>
                <a:lnTo>
                  <a:pt x="963" y="2818"/>
                </a:lnTo>
                <a:lnTo>
                  <a:pt x="885" y="2943"/>
                </a:lnTo>
                <a:lnTo>
                  <a:pt x="810" y="3070"/>
                </a:lnTo>
                <a:lnTo>
                  <a:pt x="738" y="3199"/>
                </a:lnTo>
                <a:lnTo>
                  <a:pt x="670" y="3330"/>
                </a:lnTo>
                <a:lnTo>
                  <a:pt x="603" y="3463"/>
                </a:lnTo>
                <a:lnTo>
                  <a:pt x="541" y="3596"/>
                </a:lnTo>
                <a:lnTo>
                  <a:pt x="480" y="3733"/>
                </a:lnTo>
                <a:lnTo>
                  <a:pt x="424" y="3871"/>
                </a:lnTo>
                <a:lnTo>
                  <a:pt x="372" y="4011"/>
                </a:lnTo>
                <a:lnTo>
                  <a:pt x="321" y="4152"/>
                </a:lnTo>
                <a:lnTo>
                  <a:pt x="275" y="4295"/>
                </a:lnTo>
                <a:lnTo>
                  <a:pt x="232" y="4439"/>
                </a:lnTo>
                <a:lnTo>
                  <a:pt x="192" y="4584"/>
                </a:lnTo>
                <a:lnTo>
                  <a:pt x="157" y="4732"/>
                </a:lnTo>
                <a:lnTo>
                  <a:pt x="124" y="4880"/>
                </a:lnTo>
                <a:lnTo>
                  <a:pt x="96" y="5030"/>
                </a:lnTo>
                <a:lnTo>
                  <a:pt x="70" y="5181"/>
                </a:lnTo>
                <a:lnTo>
                  <a:pt x="49" y="5334"/>
                </a:lnTo>
                <a:lnTo>
                  <a:pt x="31" y="5487"/>
                </a:lnTo>
                <a:lnTo>
                  <a:pt x="18" y="5642"/>
                </a:lnTo>
                <a:lnTo>
                  <a:pt x="8" y="5798"/>
                </a:lnTo>
                <a:lnTo>
                  <a:pt x="2" y="5955"/>
                </a:lnTo>
                <a:lnTo>
                  <a:pt x="0" y="6112"/>
                </a:lnTo>
                <a:lnTo>
                  <a:pt x="2" y="6270"/>
                </a:lnTo>
                <a:lnTo>
                  <a:pt x="8" y="6427"/>
                </a:lnTo>
                <a:lnTo>
                  <a:pt x="18" y="6583"/>
                </a:lnTo>
                <a:lnTo>
                  <a:pt x="31" y="6737"/>
                </a:lnTo>
                <a:lnTo>
                  <a:pt x="49" y="6891"/>
                </a:lnTo>
                <a:lnTo>
                  <a:pt x="70" y="7043"/>
                </a:lnTo>
                <a:lnTo>
                  <a:pt x="96" y="7195"/>
                </a:lnTo>
                <a:lnTo>
                  <a:pt x="124" y="7345"/>
                </a:lnTo>
                <a:lnTo>
                  <a:pt x="157" y="7493"/>
                </a:lnTo>
                <a:lnTo>
                  <a:pt x="192" y="7640"/>
                </a:lnTo>
                <a:lnTo>
                  <a:pt x="232" y="7785"/>
                </a:lnTo>
                <a:lnTo>
                  <a:pt x="275" y="7930"/>
                </a:lnTo>
                <a:lnTo>
                  <a:pt x="321" y="8073"/>
                </a:lnTo>
                <a:lnTo>
                  <a:pt x="372" y="8214"/>
                </a:lnTo>
                <a:lnTo>
                  <a:pt x="424" y="8354"/>
                </a:lnTo>
                <a:lnTo>
                  <a:pt x="480" y="8492"/>
                </a:lnTo>
                <a:lnTo>
                  <a:pt x="541" y="8628"/>
                </a:lnTo>
                <a:lnTo>
                  <a:pt x="603" y="8762"/>
                </a:lnTo>
                <a:lnTo>
                  <a:pt x="670" y="8895"/>
                </a:lnTo>
                <a:lnTo>
                  <a:pt x="738" y="9026"/>
                </a:lnTo>
                <a:lnTo>
                  <a:pt x="810" y="9155"/>
                </a:lnTo>
                <a:lnTo>
                  <a:pt x="885" y="9282"/>
                </a:lnTo>
                <a:lnTo>
                  <a:pt x="963" y="9406"/>
                </a:lnTo>
                <a:lnTo>
                  <a:pt x="1044" y="9530"/>
                </a:lnTo>
                <a:lnTo>
                  <a:pt x="1129" y="9651"/>
                </a:lnTo>
                <a:lnTo>
                  <a:pt x="1215" y="9770"/>
                </a:lnTo>
                <a:lnTo>
                  <a:pt x="1305" y="9886"/>
                </a:lnTo>
                <a:lnTo>
                  <a:pt x="1396" y="10000"/>
                </a:lnTo>
                <a:lnTo>
                  <a:pt x="1491" y="10113"/>
                </a:lnTo>
                <a:lnTo>
                  <a:pt x="1589" y="10222"/>
                </a:lnTo>
                <a:lnTo>
                  <a:pt x="1688" y="10329"/>
                </a:lnTo>
                <a:lnTo>
                  <a:pt x="1791" y="10435"/>
                </a:lnTo>
                <a:lnTo>
                  <a:pt x="1896" y="10536"/>
                </a:lnTo>
                <a:lnTo>
                  <a:pt x="2004" y="10637"/>
                </a:lnTo>
                <a:lnTo>
                  <a:pt x="2113" y="10734"/>
                </a:lnTo>
                <a:lnTo>
                  <a:pt x="2225" y="10829"/>
                </a:lnTo>
                <a:lnTo>
                  <a:pt x="2340" y="10921"/>
                </a:lnTo>
                <a:lnTo>
                  <a:pt x="2457" y="11010"/>
                </a:lnTo>
                <a:lnTo>
                  <a:pt x="2575" y="11097"/>
                </a:lnTo>
                <a:lnTo>
                  <a:pt x="2696" y="11180"/>
                </a:lnTo>
                <a:lnTo>
                  <a:pt x="2819" y="11262"/>
                </a:lnTo>
                <a:lnTo>
                  <a:pt x="2945" y="11339"/>
                </a:lnTo>
                <a:lnTo>
                  <a:pt x="3072" y="11415"/>
                </a:lnTo>
                <a:lnTo>
                  <a:pt x="3201" y="11487"/>
                </a:lnTo>
                <a:lnTo>
                  <a:pt x="3331" y="11556"/>
                </a:lnTo>
                <a:lnTo>
                  <a:pt x="3464" y="11622"/>
                </a:lnTo>
                <a:lnTo>
                  <a:pt x="3598" y="11685"/>
                </a:lnTo>
                <a:lnTo>
                  <a:pt x="3735" y="11744"/>
                </a:lnTo>
                <a:lnTo>
                  <a:pt x="3873" y="11800"/>
                </a:lnTo>
                <a:lnTo>
                  <a:pt x="4013" y="11854"/>
                </a:lnTo>
                <a:lnTo>
                  <a:pt x="4154" y="11904"/>
                </a:lnTo>
                <a:lnTo>
                  <a:pt x="4297" y="11950"/>
                </a:lnTo>
                <a:lnTo>
                  <a:pt x="4441" y="11992"/>
                </a:lnTo>
                <a:lnTo>
                  <a:pt x="4587" y="12032"/>
                </a:lnTo>
                <a:lnTo>
                  <a:pt x="4734" y="12068"/>
                </a:lnTo>
                <a:lnTo>
                  <a:pt x="4883" y="12100"/>
                </a:lnTo>
                <a:lnTo>
                  <a:pt x="5033" y="12129"/>
                </a:lnTo>
                <a:lnTo>
                  <a:pt x="5184" y="12154"/>
                </a:lnTo>
                <a:lnTo>
                  <a:pt x="5337" y="12176"/>
                </a:lnTo>
                <a:lnTo>
                  <a:pt x="5490" y="12193"/>
                </a:lnTo>
                <a:lnTo>
                  <a:pt x="5645" y="12207"/>
                </a:lnTo>
                <a:lnTo>
                  <a:pt x="5801" y="12217"/>
                </a:lnTo>
                <a:lnTo>
                  <a:pt x="5957" y="12223"/>
                </a:lnTo>
                <a:lnTo>
                  <a:pt x="6115" y="12225"/>
                </a:lnTo>
                <a:lnTo>
                  <a:pt x="6223" y="12224"/>
                </a:lnTo>
                <a:lnTo>
                  <a:pt x="6331" y="12221"/>
                </a:lnTo>
                <a:lnTo>
                  <a:pt x="6437" y="12217"/>
                </a:lnTo>
                <a:lnTo>
                  <a:pt x="6543" y="12210"/>
                </a:lnTo>
                <a:lnTo>
                  <a:pt x="6649" y="12202"/>
                </a:lnTo>
                <a:lnTo>
                  <a:pt x="6755" y="12192"/>
                </a:lnTo>
                <a:lnTo>
                  <a:pt x="6859" y="12180"/>
                </a:lnTo>
                <a:lnTo>
                  <a:pt x="6964" y="12167"/>
                </a:lnTo>
                <a:lnTo>
                  <a:pt x="7068" y="12151"/>
                </a:lnTo>
                <a:lnTo>
                  <a:pt x="7170" y="12134"/>
                </a:lnTo>
                <a:lnTo>
                  <a:pt x="7273" y="12115"/>
                </a:lnTo>
                <a:lnTo>
                  <a:pt x="7375" y="12095"/>
                </a:lnTo>
                <a:lnTo>
                  <a:pt x="7476" y="12073"/>
                </a:lnTo>
                <a:lnTo>
                  <a:pt x="7577" y="12049"/>
                </a:lnTo>
                <a:lnTo>
                  <a:pt x="7677" y="12024"/>
                </a:lnTo>
                <a:lnTo>
                  <a:pt x="7776" y="11997"/>
                </a:lnTo>
                <a:lnTo>
                  <a:pt x="7875" y="11968"/>
                </a:lnTo>
                <a:lnTo>
                  <a:pt x="7973" y="11937"/>
                </a:lnTo>
                <a:lnTo>
                  <a:pt x="8070" y="11906"/>
                </a:lnTo>
                <a:lnTo>
                  <a:pt x="8167" y="11873"/>
                </a:lnTo>
                <a:lnTo>
                  <a:pt x="8263" y="11838"/>
                </a:lnTo>
                <a:lnTo>
                  <a:pt x="8357" y="11800"/>
                </a:lnTo>
                <a:lnTo>
                  <a:pt x="8452" y="11763"/>
                </a:lnTo>
                <a:lnTo>
                  <a:pt x="8546" y="11723"/>
                </a:lnTo>
                <a:lnTo>
                  <a:pt x="8638" y="11682"/>
                </a:lnTo>
                <a:lnTo>
                  <a:pt x="8730" y="11639"/>
                </a:lnTo>
                <a:lnTo>
                  <a:pt x="8820" y="11595"/>
                </a:lnTo>
                <a:lnTo>
                  <a:pt x="8911" y="11550"/>
                </a:lnTo>
                <a:lnTo>
                  <a:pt x="9001" y="11502"/>
                </a:lnTo>
                <a:lnTo>
                  <a:pt x="9089" y="11454"/>
                </a:lnTo>
                <a:lnTo>
                  <a:pt x="9177" y="11405"/>
                </a:lnTo>
                <a:lnTo>
                  <a:pt x="9263" y="11354"/>
                </a:lnTo>
                <a:lnTo>
                  <a:pt x="13660" y="15749"/>
                </a:lnTo>
                <a:lnTo>
                  <a:pt x="13705" y="15791"/>
                </a:lnTo>
                <a:lnTo>
                  <a:pt x="13752" y="15831"/>
                </a:lnTo>
                <a:lnTo>
                  <a:pt x="13800" y="15869"/>
                </a:lnTo>
                <a:lnTo>
                  <a:pt x="13849" y="15903"/>
                </a:lnTo>
                <a:lnTo>
                  <a:pt x="13900" y="15934"/>
                </a:lnTo>
                <a:lnTo>
                  <a:pt x="13951" y="15963"/>
                </a:lnTo>
                <a:lnTo>
                  <a:pt x="14004" y="15989"/>
                </a:lnTo>
                <a:lnTo>
                  <a:pt x="14059" y="16012"/>
                </a:lnTo>
                <a:lnTo>
                  <a:pt x="14113" y="16033"/>
                </a:lnTo>
                <a:lnTo>
                  <a:pt x="14169" y="16051"/>
                </a:lnTo>
                <a:lnTo>
                  <a:pt x="14225" y="16066"/>
                </a:lnTo>
                <a:lnTo>
                  <a:pt x="14281" y="16078"/>
                </a:lnTo>
                <a:lnTo>
                  <a:pt x="14339" y="16088"/>
                </a:lnTo>
                <a:lnTo>
                  <a:pt x="14396" y="16095"/>
                </a:lnTo>
                <a:lnTo>
                  <a:pt x="14454" y="16099"/>
                </a:lnTo>
                <a:lnTo>
                  <a:pt x="14512" y="16100"/>
                </a:lnTo>
                <a:lnTo>
                  <a:pt x="14570" y="16099"/>
                </a:lnTo>
                <a:lnTo>
                  <a:pt x="14628" y="16095"/>
                </a:lnTo>
                <a:lnTo>
                  <a:pt x="14685" y="16088"/>
                </a:lnTo>
                <a:lnTo>
                  <a:pt x="14742" y="16078"/>
                </a:lnTo>
                <a:lnTo>
                  <a:pt x="14799" y="16066"/>
                </a:lnTo>
                <a:lnTo>
                  <a:pt x="14855" y="16051"/>
                </a:lnTo>
                <a:lnTo>
                  <a:pt x="14911" y="16033"/>
                </a:lnTo>
                <a:lnTo>
                  <a:pt x="14966" y="16012"/>
                </a:lnTo>
                <a:lnTo>
                  <a:pt x="15019" y="15989"/>
                </a:lnTo>
                <a:lnTo>
                  <a:pt x="15073" y="15963"/>
                </a:lnTo>
                <a:lnTo>
                  <a:pt x="15125" y="15934"/>
                </a:lnTo>
                <a:lnTo>
                  <a:pt x="15175" y="15903"/>
                </a:lnTo>
                <a:lnTo>
                  <a:pt x="15225" y="15869"/>
                </a:lnTo>
                <a:lnTo>
                  <a:pt x="15273" y="15831"/>
                </a:lnTo>
                <a:lnTo>
                  <a:pt x="15319" y="15791"/>
                </a:lnTo>
                <a:lnTo>
                  <a:pt x="15364" y="15749"/>
                </a:lnTo>
                <a:lnTo>
                  <a:pt x="15406" y="15705"/>
                </a:lnTo>
                <a:lnTo>
                  <a:pt x="15446" y="15658"/>
                </a:lnTo>
                <a:lnTo>
                  <a:pt x="15483" y="15610"/>
                </a:lnTo>
                <a:lnTo>
                  <a:pt x="15518" y="15561"/>
                </a:lnTo>
                <a:lnTo>
                  <a:pt x="15549" y="15510"/>
                </a:lnTo>
                <a:lnTo>
                  <a:pt x="15578" y="15458"/>
                </a:lnTo>
                <a:lnTo>
                  <a:pt x="15604" y="15405"/>
                </a:lnTo>
                <a:lnTo>
                  <a:pt x="15627" y="15351"/>
                </a:lnTo>
                <a:lnTo>
                  <a:pt x="15648" y="15296"/>
                </a:lnTo>
                <a:lnTo>
                  <a:pt x="15666" y="15241"/>
                </a:lnTo>
                <a:lnTo>
                  <a:pt x="15681" y="15184"/>
                </a:lnTo>
                <a:lnTo>
                  <a:pt x="15693" y="15128"/>
                </a:lnTo>
                <a:lnTo>
                  <a:pt x="15703" y="15071"/>
                </a:lnTo>
                <a:lnTo>
                  <a:pt x="15710" y="15013"/>
                </a:lnTo>
                <a:lnTo>
                  <a:pt x="15714" y="14956"/>
                </a:lnTo>
                <a:lnTo>
                  <a:pt x="15715" y="14898"/>
                </a:lnTo>
                <a:lnTo>
                  <a:pt x="15714" y="14840"/>
                </a:lnTo>
                <a:lnTo>
                  <a:pt x="15710" y="14782"/>
                </a:lnTo>
                <a:lnTo>
                  <a:pt x="15703" y="14724"/>
                </a:lnTo>
                <a:lnTo>
                  <a:pt x="15693" y="14667"/>
                </a:lnTo>
                <a:lnTo>
                  <a:pt x="15681" y="14611"/>
                </a:lnTo>
                <a:lnTo>
                  <a:pt x="15666" y="14554"/>
                </a:lnTo>
                <a:lnTo>
                  <a:pt x="15648" y="14499"/>
                </a:lnTo>
                <a:lnTo>
                  <a:pt x="15627" y="14445"/>
                </a:lnTo>
                <a:lnTo>
                  <a:pt x="15604" y="14390"/>
                </a:lnTo>
                <a:lnTo>
                  <a:pt x="15578" y="14338"/>
                </a:lnTo>
                <a:lnTo>
                  <a:pt x="15549" y="14286"/>
                </a:lnTo>
                <a:lnTo>
                  <a:pt x="15518" y="14235"/>
                </a:lnTo>
                <a:lnTo>
                  <a:pt x="15483" y="14186"/>
                </a:lnTo>
                <a:lnTo>
                  <a:pt x="15446" y="14138"/>
                </a:lnTo>
                <a:lnTo>
                  <a:pt x="15406" y="14092"/>
                </a:lnTo>
                <a:lnTo>
                  <a:pt x="15364" y="14046"/>
                </a:lnTo>
                <a:close/>
                <a:moveTo>
                  <a:pt x="9744" y="2485"/>
                </a:moveTo>
                <a:lnTo>
                  <a:pt x="9656" y="2400"/>
                </a:lnTo>
                <a:lnTo>
                  <a:pt x="9566" y="2315"/>
                </a:lnTo>
                <a:lnTo>
                  <a:pt x="9474" y="2234"/>
                </a:lnTo>
                <a:lnTo>
                  <a:pt x="9379" y="2154"/>
                </a:lnTo>
                <a:lnTo>
                  <a:pt x="9284" y="2077"/>
                </a:lnTo>
                <a:lnTo>
                  <a:pt x="9186" y="2002"/>
                </a:lnTo>
                <a:lnTo>
                  <a:pt x="9086" y="1930"/>
                </a:lnTo>
                <a:lnTo>
                  <a:pt x="8985" y="1860"/>
                </a:lnTo>
                <a:lnTo>
                  <a:pt x="8882" y="1791"/>
                </a:lnTo>
                <a:lnTo>
                  <a:pt x="8776" y="1726"/>
                </a:lnTo>
                <a:lnTo>
                  <a:pt x="8669" y="1663"/>
                </a:lnTo>
                <a:lnTo>
                  <a:pt x="8562" y="1602"/>
                </a:lnTo>
                <a:lnTo>
                  <a:pt x="8452" y="1545"/>
                </a:lnTo>
                <a:lnTo>
                  <a:pt x="8340" y="1489"/>
                </a:lnTo>
                <a:lnTo>
                  <a:pt x="8227" y="1437"/>
                </a:lnTo>
                <a:lnTo>
                  <a:pt x="8113" y="1387"/>
                </a:lnTo>
                <a:lnTo>
                  <a:pt x="7997" y="1339"/>
                </a:lnTo>
                <a:lnTo>
                  <a:pt x="7880" y="1295"/>
                </a:lnTo>
                <a:lnTo>
                  <a:pt x="7761" y="1253"/>
                </a:lnTo>
                <a:lnTo>
                  <a:pt x="7642" y="1214"/>
                </a:lnTo>
                <a:lnTo>
                  <a:pt x="7521" y="1178"/>
                </a:lnTo>
                <a:lnTo>
                  <a:pt x="7398" y="1145"/>
                </a:lnTo>
                <a:lnTo>
                  <a:pt x="7274" y="1115"/>
                </a:lnTo>
                <a:lnTo>
                  <a:pt x="7149" y="1088"/>
                </a:lnTo>
                <a:lnTo>
                  <a:pt x="7024" y="1064"/>
                </a:lnTo>
                <a:lnTo>
                  <a:pt x="6897" y="1042"/>
                </a:lnTo>
                <a:lnTo>
                  <a:pt x="6769" y="1024"/>
                </a:lnTo>
                <a:lnTo>
                  <a:pt x="6640" y="1010"/>
                </a:lnTo>
                <a:lnTo>
                  <a:pt x="6510" y="998"/>
                </a:lnTo>
                <a:lnTo>
                  <a:pt x="6379" y="990"/>
                </a:lnTo>
                <a:lnTo>
                  <a:pt x="6248" y="985"/>
                </a:lnTo>
                <a:lnTo>
                  <a:pt x="6115" y="983"/>
                </a:lnTo>
                <a:lnTo>
                  <a:pt x="5983" y="985"/>
                </a:lnTo>
                <a:lnTo>
                  <a:pt x="5851" y="990"/>
                </a:lnTo>
                <a:lnTo>
                  <a:pt x="5721" y="998"/>
                </a:lnTo>
                <a:lnTo>
                  <a:pt x="5591" y="1010"/>
                </a:lnTo>
                <a:lnTo>
                  <a:pt x="5462" y="1024"/>
                </a:lnTo>
                <a:lnTo>
                  <a:pt x="5334" y="1042"/>
                </a:lnTo>
                <a:lnTo>
                  <a:pt x="5207" y="1064"/>
                </a:lnTo>
                <a:lnTo>
                  <a:pt x="5081" y="1088"/>
                </a:lnTo>
                <a:lnTo>
                  <a:pt x="4956" y="1115"/>
                </a:lnTo>
                <a:lnTo>
                  <a:pt x="4833" y="1145"/>
                </a:lnTo>
                <a:lnTo>
                  <a:pt x="4711" y="1178"/>
                </a:lnTo>
                <a:lnTo>
                  <a:pt x="4589" y="1214"/>
                </a:lnTo>
                <a:lnTo>
                  <a:pt x="4469" y="1253"/>
                </a:lnTo>
                <a:lnTo>
                  <a:pt x="4351" y="1295"/>
                </a:lnTo>
                <a:lnTo>
                  <a:pt x="4234" y="1339"/>
                </a:lnTo>
                <a:lnTo>
                  <a:pt x="4118" y="1387"/>
                </a:lnTo>
                <a:lnTo>
                  <a:pt x="4003" y="1437"/>
                </a:lnTo>
                <a:lnTo>
                  <a:pt x="3890" y="1489"/>
                </a:lnTo>
                <a:lnTo>
                  <a:pt x="3779" y="1545"/>
                </a:lnTo>
                <a:lnTo>
                  <a:pt x="3670" y="1602"/>
                </a:lnTo>
                <a:lnTo>
                  <a:pt x="3561" y="1663"/>
                </a:lnTo>
                <a:lnTo>
                  <a:pt x="3454" y="1726"/>
                </a:lnTo>
                <a:lnTo>
                  <a:pt x="3350" y="1791"/>
                </a:lnTo>
                <a:lnTo>
                  <a:pt x="3246" y="1860"/>
                </a:lnTo>
                <a:lnTo>
                  <a:pt x="3144" y="1930"/>
                </a:lnTo>
                <a:lnTo>
                  <a:pt x="3045" y="2002"/>
                </a:lnTo>
                <a:lnTo>
                  <a:pt x="2947" y="2077"/>
                </a:lnTo>
                <a:lnTo>
                  <a:pt x="2851" y="2154"/>
                </a:lnTo>
                <a:lnTo>
                  <a:pt x="2757" y="2234"/>
                </a:lnTo>
                <a:lnTo>
                  <a:pt x="2665" y="2315"/>
                </a:lnTo>
                <a:lnTo>
                  <a:pt x="2574" y="2400"/>
                </a:lnTo>
                <a:lnTo>
                  <a:pt x="2487" y="2485"/>
                </a:lnTo>
                <a:lnTo>
                  <a:pt x="2401" y="2574"/>
                </a:lnTo>
                <a:lnTo>
                  <a:pt x="2317" y="2664"/>
                </a:lnTo>
                <a:lnTo>
                  <a:pt x="2235" y="2756"/>
                </a:lnTo>
                <a:lnTo>
                  <a:pt x="2156" y="2850"/>
                </a:lnTo>
                <a:lnTo>
                  <a:pt x="2078" y="2945"/>
                </a:lnTo>
                <a:lnTo>
                  <a:pt x="2004" y="3044"/>
                </a:lnTo>
                <a:lnTo>
                  <a:pt x="1931" y="3144"/>
                </a:lnTo>
                <a:lnTo>
                  <a:pt x="1861" y="3244"/>
                </a:lnTo>
                <a:lnTo>
                  <a:pt x="1792" y="3348"/>
                </a:lnTo>
                <a:lnTo>
                  <a:pt x="1727" y="3452"/>
                </a:lnTo>
                <a:lnTo>
                  <a:pt x="1664" y="3559"/>
                </a:lnTo>
                <a:lnTo>
                  <a:pt x="1603" y="3668"/>
                </a:lnTo>
                <a:lnTo>
                  <a:pt x="1545" y="3777"/>
                </a:lnTo>
                <a:lnTo>
                  <a:pt x="1490" y="3888"/>
                </a:lnTo>
                <a:lnTo>
                  <a:pt x="1438" y="4002"/>
                </a:lnTo>
                <a:lnTo>
                  <a:pt x="1387" y="4116"/>
                </a:lnTo>
                <a:lnTo>
                  <a:pt x="1340" y="4231"/>
                </a:lnTo>
                <a:lnTo>
                  <a:pt x="1295" y="4349"/>
                </a:lnTo>
                <a:lnTo>
                  <a:pt x="1253" y="4468"/>
                </a:lnTo>
                <a:lnTo>
                  <a:pt x="1214" y="4587"/>
                </a:lnTo>
                <a:lnTo>
                  <a:pt x="1179" y="4708"/>
                </a:lnTo>
                <a:lnTo>
                  <a:pt x="1146" y="4830"/>
                </a:lnTo>
                <a:lnTo>
                  <a:pt x="1116" y="4954"/>
                </a:lnTo>
                <a:lnTo>
                  <a:pt x="1088" y="5079"/>
                </a:lnTo>
                <a:lnTo>
                  <a:pt x="1064" y="5204"/>
                </a:lnTo>
                <a:lnTo>
                  <a:pt x="1043" y="5331"/>
                </a:lnTo>
                <a:lnTo>
                  <a:pt x="1025" y="5459"/>
                </a:lnTo>
                <a:lnTo>
                  <a:pt x="1011" y="5588"/>
                </a:lnTo>
                <a:lnTo>
                  <a:pt x="999" y="5718"/>
                </a:lnTo>
                <a:lnTo>
                  <a:pt x="991" y="5848"/>
                </a:lnTo>
                <a:lnTo>
                  <a:pt x="986" y="5980"/>
                </a:lnTo>
                <a:lnTo>
                  <a:pt x="984" y="6112"/>
                </a:lnTo>
                <a:lnTo>
                  <a:pt x="986" y="6245"/>
                </a:lnTo>
                <a:lnTo>
                  <a:pt x="991" y="6377"/>
                </a:lnTo>
                <a:lnTo>
                  <a:pt x="999" y="6507"/>
                </a:lnTo>
                <a:lnTo>
                  <a:pt x="1011" y="6637"/>
                </a:lnTo>
                <a:lnTo>
                  <a:pt x="1025" y="6766"/>
                </a:lnTo>
                <a:lnTo>
                  <a:pt x="1043" y="6894"/>
                </a:lnTo>
                <a:lnTo>
                  <a:pt x="1064" y="7021"/>
                </a:lnTo>
                <a:lnTo>
                  <a:pt x="1088" y="7146"/>
                </a:lnTo>
                <a:lnTo>
                  <a:pt x="1116" y="7271"/>
                </a:lnTo>
                <a:lnTo>
                  <a:pt x="1146" y="7394"/>
                </a:lnTo>
                <a:lnTo>
                  <a:pt x="1179" y="7517"/>
                </a:lnTo>
                <a:lnTo>
                  <a:pt x="1214" y="7637"/>
                </a:lnTo>
                <a:lnTo>
                  <a:pt x="1253" y="7757"/>
                </a:lnTo>
                <a:lnTo>
                  <a:pt x="1295" y="7876"/>
                </a:lnTo>
                <a:lnTo>
                  <a:pt x="1340" y="7993"/>
                </a:lnTo>
                <a:lnTo>
                  <a:pt x="1387" y="8109"/>
                </a:lnTo>
                <a:lnTo>
                  <a:pt x="1438" y="8223"/>
                </a:lnTo>
                <a:lnTo>
                  <a:pt x="1490" y="8336"/>
                </a:lnTo>
                <a:lnTo>
                  <a:pt x="1545" y="8447"/>
                </a:lnTo>
                <a:lnTo>
                  <a:pt x="1603" y="8557"/>
                </a:lnTo>
                <a:lnTo>
                  <a:pt x="1664" y="8666"/>
                </a:lnTo>
                <a:lnTo>
                  <a:pt x="1727" y="8772"/>
                </a:lnTo>
                <a:lnTo>
                  <a:pt x="1792" y="8877"/>
                </a:lnTo>
                <a:lnTo>
                  <a:pt x="1861" y="8980"/>
                </a:lnTo>
                <a:lnTo>
                  <a:pt x="1931" y="9081"/>
                </a:lnTo>
                <a:lnTo>
                  <a:pt x="2004" y="9181"/>
                </a:lnTo>
                <a:lnTo>
                  <a:pt x="2078" y="9279"/>
                </a:lnTo>
                <a:lnTo>
                  <a:pt x="2156" y="9375"/>
                </a:lnTo>
                <a:lnTo>
                  <a:pt x="2235" y="9469"/>
                </a:lnTo>
                <a:lnTo>
                  <a:pt x="2317" y="9561"/>
                </a:lnTo>
                <a:lnTo>
                  <a:pt x="2401" y="9651"/>
                </a:lnTo>
                <a:lnTo>
                  <a:pt x="2487" y="9739"/>
                </a:lnTo>
                <a:lnTo>
                  <a:pt x="2574" y="9825"/>
                </a:lnTo>
                <a:lnTo>
                  <a:pt x="2665" y="9909"/>
                </a:lnTo>
                <a:lnTo>
                  <a:pt x="2757" y="9991"/>
                </a:lnTo>
                <a:lnTo>
                  <a:pt x="2851" y="10071"/>
                </a:lnTo>
                <a:lnTo>
                  <a:pt x="2947" y="10147"/>
                </a:lnTo>
                <a:lnTo>
                  <a:pt x="3045" y="10222"/>
                </a:lnTo>
                <a:lnTo>
                  <a:pt x="3144" y="10295"/>
                </a:lnTo>
                <a:lnTo>
                  <a:pt x="3246" y="10365"/>
                </a:lnTo>
                <a:lnTo>
                  <a:pt x="3350" y="10433"/>
                </a:lnTo>
                <a:lnTo>
                  <a:pt x="3454" y="10499"/>
                </a:lnTo>
                <a:lnTo>
                  <a:pt x="3561" y="10562"/>
                </a:lnTo>
                <a:lnTo>
                  <a:pt x="3670" y="10622"/>
                </a:lnTo>
                <a:lnTo>
                  <a:pt x="3779" y="10680"/>
                </a:lnTo>
                <a:lnTo>
                  <a:pt x="3890" y="10736"/>
                </a:lnTo>
                <a:lnTo>
                  <a:pt x="4003" y="10788"/>
                </a:lnTo>
                <a:lnTo>
                  <a:pt x="4118" y="10838"/>
                </a:lnTo>
                <a:lnTo>
                  <a:pt x="4234" y="10886"/>
                </a:lnTo>
                <a:lnTo>
                  <a:pt x="4351" y="10930"/>
                </a:lnTo>
                <a:lnTo>
                  <a:pt x="4469" y="10972"/>
                </a:lnTo>
                <a:lnTo>
                  <a:pt x="4589" y="11010"/>
                </a:lnTo>
                <a:lnTo>
                  <a:pt x="4711" y="11047"/>
                </a:lnTo>
                <a:lnTo>
                  <a:pt x="4833" y="11080"/>
                </a:lnTo>
                <a:lnTo>
                  <a:pt x="4956" y="11110"/>
                </a:lnTo>
                <a:lnTo>
                  <a:pt x="5081" y="11137"/>
                </a:lnTo>
                <a:lnTo>
                  <a:pt x="5207" y="11161"/>
                </a:lnTo>
                <a:lnTo>
                  <a:pt x="5334" y="11182"/>
                </a:lnTo>
                <a:lnTo>
                  <a:pt x="5462" y="11201"/>
                </a:lnTo>
                <a:lnTo>
                  <a:pt x="5591" y="11215"/>
                </a:lnTo>
                <a:lnTo>
                  <a:pt x="5721" y="11227"/>
                </a:lnTo>
                <a:lnTo>
                  <a:pt x="5851" y="11235"/>
                </a:lnTo>
                <a:lnTo>
                  <a:pt x="5983" y="11240"/>
                </a:lnTo>
                <a:lnTo>
                  <a:pt x="6115" y="11242"/>
                </a:lnTo>
                <a:lnTo>
                  <a:pt x="6248" y="11240"/>
                </a:lnTo>
                <a:lnTo>
                  <a:pt x="6379" y="11235"/>
                </a:lnTo>
                <a:lnTo>
                  <a:pt x="6510" y="11227"/>
                </a:lnTo>
                <a:lnTo>
                  <a:pt x="6640" y="11215"/>
                </a:lnTo>
                <a:lnTo>
                  <a:pt x="6769" y="11201"/>
                </a:lnTo>
                <a:lnTo>
                  <a:pt x="6897" y="11182"/>
                </a:lnTo>
                <a:lnTo>
                  <a:pt x="7023" y="11161"/>
                </a:lnTo>
                <a:lnTo>
                  <a:pt x="7149" y="11137"/>
                </a:lnTo>
                <a:lnTo>
                  <a:pt x="7274" y="11110"/>
                </a:lnTo>
                <a:lnTo>
                  <a:pt x="7398" y="11080"/>
                </a:lnTo>
                <a:lnTo>
                  <a:pt x="7521" y="11047"/>
                </a:lnTo>
                <a:lnTo>
                  <a:pt x="7642" y="11010"/>
                </a:lnTo>
                <a:lnTo>
                  <a:pt x="7761" y="10972"/>
                </a:lnTo>
                <a:lnTo>
                  <a:pt x="7880" y="10930"/>
                </a:lnTo>
                <a:lnTo>
                  <a:pt x="7997" y="10886"/>
                </a:lnTo>
                <a:lnTo>
                  <a:pt x="8113" y="10838"/>
                </a:lnTo>
                <a:lnTo>
                  <a:pt x="8227" y="10788"/>
                </a:lnTo>
                <a:lnTo>
                  <a:pt x="8340" y="10736"/>
                </a:lnTo>
                <a:lnTo>
                  <a:pt x="8452" y="10680"/>
                </a:lnTo>
                <a:lnTo>
                  <a:pt x="8562" y="10622"/>
                </a:lnTo>
                <a:lnTo>
                  <a:pt x="8669" y="10562"/>
                </a:lnTo>
                <a:lnTo>
                  <a:pt x="8776" y="10499"/>
                </a:lnTo>
                <a:lnTo>
                  <a:pt x="8882" y="10434"/>
                </a:lnTo>
                <a:lnTo>
                  <a:pt x="8985" y="10365"/>
                </a:lnTo>
                <a:lnTo>
                  <a:pt x="9086" y="10295"/>
                </a:lnTo>
                <a:lnTo>
                  <a:pt x="9186" y="10222"/>
                </a:lnTo>
                <a:lnTo>
                  <a:pt x="9284" y="10147"/>
                </a:lnTo>
                <a:lnTo>
                  <a:pt x="9379" y="10071"/>
                </a:lnTo>
                <a:lnTo>
                  <a:pt x="9474" y="9991"/>
                </a:lnTo>
                <a:lnTo>
                  <a:pt x="9566" y="9909"/>
                </a:lnTo>
                <a:lnTo>
                  <a:pt x="9656" y="9825"/>
                </a:lnTo>
                <a:lnTo>
                  <a:pt x="9744" y="9739"/>
                </a:lnTo>
                <a:lnTo>
                  <a:pt x="9830" y="9651"/>
                </a:lnTo>
                <a:lnTo>
                  <a:pt x="9914" y="9561"/>
                </a:lnTo>
                <a:lnTo>
                  <a:pt x="9995" y="9469"/>
                </a:lnTo>
                <a:lnTo>
                  <a:pt x="10075" y="9375"/>
                </a:lnTo>
                <a:lnTo>
                  <a:pt x="10152" y="9279"/>
                </a:lnTo>
                <a:lnTo>
                  <a:pt x="10228" y="9181"/>
                </a:lnTo>
                <a:lnTo>
                  <a:pt x="10300" y="9081"/>
                </a:lnTo>
                <a:lnTo>
                  <a:pt x="10371" y="8980"/>
                </a:lnTo>
                <a:lnTo>
                  <a:pt x="10438" y="8877"/>
                </a:lnTo>
                <a:lnTo>
                  <a:pt x="10504" y="8772"/>
                </a:lnTo>
                <a:lnTo>
                  <a:pt x="10567" y="8666"/>
                </a:lnTo>
                <a:lnTo>
                  <a:pt x="10628" y="8557"/>
                </a:lnTo>
                <a:lnTo>
                  <a:pt x="10686" y="8447"/>
                </a:lnTo>
                <a:lnTo>
                  <a:pt x="10741" y="8336"/>
                </a:lnTo>
                <a:lnTo>
                  <a:pt x="10794" y="8223"/>
                </a:lnTo>
                <a:lnTo>
                  <a:pt x="10844" y="8109"/>
                </a:lnTo>
                <a:lnTo>
                  <a:pt x="10891" y="7993"/>
                </a:lnTo>
                <a:lnTo>
                  <a:pt x="10936" y="7876"/>
                </a:lnTo>
                <a:lnTo>
                  <a:pt x="10977" y="7757"/>
                </a:lnTo>
                <a:lnTo>
                  <a:pt x="11016" y="7637"/>
                </a:lnTo>
                <a:lnTo>
                  <a:pt x="11053" y="7517"/>
                </a:lnTo>
                <a:lnTo>
                  <a:pt x="11086" y="7394"/>
                </a:lnTo>
                <a:lnTo>
                  <a:pt x="11116" y="7271"/>
                </a:lnTo>
                <a:lnTo>
                  <a:pt x="11143" y="7146"/>
                </a:lnTo>
                <a:lnTo>
                  <a:pt x="11167" y="7021"/>
                </a:lnTo>
                <a:lnTo>
                  <a:pt x="11187" y="6894"/>
                </a:lnTo>
                <a:lnTo>
                  <a:pt x="11206" y="6766"/>
                </a:lnTo>
                <a:lnTo>
                  <a:pt x="11221" y="6637"/>
                </a:lnTo>
                <a:lnTo>
                  <a:pt x="11232" y="6507"/>
                </a:lnTo>
                <a:lnTo>
                  <a:pt x="11241" y="6377"/>
                </a:lnTo>
                <a:lnTo>
                  <a:pt x="11246" y="6245"/>
                </a:lnTo>
                <a:lnTo>
                  <a:pt x="11247" y="6112"/>
                </a:lnTo>
                <a:lnTo>
                  <a:pt x="11246" y="5980"/>
                </a:lnTo>
                <a:lnTo>
                  <a:pt x="11241" y="5848"/>
                </a:lnTo>
                <a:lnTo>
                  <a:pt x="11232" y="5718"/>
                </a:lnTo>
                <a:lnTo>
                  <a:pt x="11221" y="5588"/>
                </a:lnTo>
                <a:lnTo>
                  <a:pt x="11206" y="5459"/>
                </a:lnTo>
                <a:lnTo>
                  <a:pt x="11187" y="5331"/>
                </a:lnTo>
                <a:lnTo>
                  <a:pt x="11167" y="5204"/>
                </a:lnTo>
                <a:lnTo>
                  <a:pt x="11143" y="5079"/>
                </a:lnTo>
                <a:lnTo>
                  <a:pt x="11116" y="4954"/>
                </a:lnTo>
                <a:lnTo>
                  <a:pt x="11086" y="4830"/>
                </a:lnTo>
                <a:lnTo>
                  <a:pt x="11053" y="4708"/>
                </a:lnTo>
                <a:lnTo>
                  <a:pt x="11016" y="4587"/>
                </a:lnTo>
                <a:lnTo>
                  <a:pt x="10977" y="4468"/>
                </a:lnTo>
                <a:lnTo>
                  <a:pt x="10936" y="4349"/>
                </a:lnTo>
                <a:lnTo>
                  <a:pt x="10891" y="4231"/>
                </a:lnTo>
                <a:lnTo>
                  <a:pt x="10844" y="4116"/>
                </a:lnTo>
                <a:lnTo>
                  <a:pt x="10794" y="4002"/>
                </a:lnTo>
                <a:lnTo>
                  <a:pt x="10741" y="3888"/>
                </a:lnTo>
                <a:lnTo>
                  <a:pt x="10686" y="3777"/>
                </a:lnTo>
                <a:lnTo>
                  <a:pt x="10628" y="3668"/>
                </a:lnTo>
                <a:lnTo>
                  <a:pt x="10567" y="3559"/>
                </a:lnTo>
                <a:lnTo>
                  <a:pt x="10504" y="3452"/>
                </a:lnTo>
                <a:lnTo>
                  <a:pt x="10438" y="3348"/>
                </a:lnTo>
                <a:lnTo>
                  <a:pt x="10371" y="3244"/>
                </a:lnTo>
                <a:lnTo>
                  <a:pt x="10300" y="3144"/>
                </a:lnTo>
                <a:lnTo>
                  <a:pt x="10228" y="3044"/>
                </a:lnTo>
                <a:lnTo>
                  <a:pt x="10152" y="2945"/>
                </a:lnTo>
                <a:lnTo>
                  <a:pt x="10075" y="2850"/>
                </a:lnTo>
                <a:lnTo>
                  <a:pt x="9995" y="2756"/>
                </a:lnTo>
                <a:lnTo>
                  <a:pt x="9914" y="2664"/>
                </a:lnTo>
                <a:lnTo>
                  <a:pt x="9830" y="2574"/>
                </a:lnTo>
                <a:lnTo>
                  <a:pt x="9744" y="24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3811047-CC1A-696C-88CE-925FC0E5997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2826416"/>
            <a:ext cx="234037" cy="359468"/>
          </a:xfrm>
          <a:custGeom>
            <a:avLst/>
            <a:gdLst>
              <a:gd name="T0" fmla="*/ 5163 w 10710"/>
              <a:gd name="T1" fmla="*/ 4265 h 16450"/>
              <a:gd name="T2" fmla="*/ 4776 w 10710"/>
              <a:gd name="T3" fmla="*/ 7883 h 16450"/>
              <a:gd name="T4" fmla="*/ 5394 w 10710"/>
              <a:gd name="T5" fmla="*/ 8200 h 16450"/>
              <a:gd name="T6" fmla="*/ 5685 w 10710"/>
              <a:gd name="T7" fmla="*/ 6607 h 16450"/>
              <a:gd name="T8" fmla="*/ 5701 w 10710"/>
              <a:gd name="T9" fmla="*/ 1242 h 16450"/>
              <a:gd name="T10" fmla="*/ 5945 w 10710"/>
              <a:gd name="T11" fmla="*/ 643 h 16450"/>
              <a:gd name="T12" fmla="*/ 6415 w 10710"/>
              <a:gd name="T13" fmla="*/ 210 h 16450"/>
              <a:gd name="T14" fmla="*/ 7035 w 10710"/>
              <a:gd name="T15" fmla="*/ 7 h 16450"/>
              <a:gd name="T16" fmla="*/ 7698 w 10710"/>
              <a:gd name="T17" fmla="*/ 88 h 16450"/>
              <a:gd name="T18" fmla="*/ 8242 w 10710"/>
              <a:gd name="T19" fmla="*/ 425 h 16450"/>
              <a:gd name="T20" fmla="*/ 8598 w 10710"/>
              <a:gd name="T21" fmla="*/ 960 h 16450"/>
              <a:gd name="T22" fmla="*/ 8894 w 10710"/>
              <a:gd name="T23" fmla="*/ 6049 h 16450"/>
              <a:gd name="T24" fmla="*/ 10062 w 10710"/>
              <a:gd name="T25" fmla="*/ 5769 h 16450"/>
              <a:gd name="T26" fmla="*/ 10647 w 10710"/>
              <a:gd name="T27" fmla="*/ 11907 h 16450"/>
              <a:gd name="T28" fmla="*/ 9787 w 10710"/>
              <a:gd name="T29" fmla="*/ 14081 h 16450"/>
              <a:gd name="T30" fmla="*/ 8121 w 10710"/>
              <a:gd name="T31" fmla="*/ 15671 h 16450"/>
              <a:gd name="T32" fmla="*/ 5896 w 10710"/>
              <a:gd name="T33" fmla="*/ 16422 h 16450"/>
              <a:gd name="T34" fmla="*/ 3516 w 10710"/>
              <a:gd name="T35" fmla="*/ 16123 h 16450"/>
              <a:gd name="T36" fmla="*/ 1571 w 10710"/>
              <a:gd name="T37" fmla="*/ 14875 h 16450"/>
              <a:gd name="T38" fmla="*/ 326 w 10710"/>
              <a:gd name="T39" fmla="*/ 12926 h 16450"/>
              <a:gd name="T40" fmla="*/ 0 w 10710"/>
              <a:gd name="T41" fmla="*/ 9838 h 16450"/>
              <a:gd name="T42" fmla="*/ 65 w 10710"/>
              <a:gd name="T43" fmla="*/ 5673 h 16450"/>
              <a:gd name="T44" fmla="*/ 876 w 10710"/>
              <a:gd name="T45" fmla="*/ 4777 h 16450"/>
              <a:gd name="T46" fmla="*/ 1771 w 10710"/>
              <a:gd name="T47" fmla="*/ 4705 h 16450"/>
              <a:gd name="T48" fmla="*/ 2204 w 10710"/>
              <a:gd name="T49" fmla="*/ 4300 h 16450"/>
              <a:gd name="T50" fmla="*/ 3031 w 10710"/>
              <a:gd name="T51" fmla="*/ 3781 h 16450"/>
              <a:gd name="T52" fmla="*/ 4028 w 10710"/>
              <a:gd name="T53" fmla="*/ 3931 h 16450"/>
              <a:gd name="T54" fmla="*/ 4629 w 10710"/>
              <a:gd name="T55" fmla="*/ 3412 h 16450"/>
              <a:gd name="T56" fmla="*/ 5493 w 10710"/>
              <a:gd name="T57" fmla="*/ 3307 h 16450"/>
              <a:gd name="T58" fmla="*/ 7425 w 10710"/>
              <a:gd name="T59" fmla="*/ 10365 h 16450"/>
              <a:gd name="T60" fmla="*/ 6412 w 10710"/>
              <a:gd name="T61" fmla="*/ 11014 h 16450"/>
              <a:gd name="T62" fmla="*/ 5749 w 10710"/>
              <a:gd name="T63" fmla="*/ 12012 h 16450"/>
              <a:gd name="T64" fmla="*/ 4572 w 10710"/>
              <a:gd name="T65" fmla="*/ 13004 h 16450"/>
              <a:gd name="T66" fmla="*/ 4957 w 10710"/>
              <a:gd name="T67" fmla="*/ 11404 h 16450"/>
              <a:gd name="T68" fmla="*/ 5880 w 10710"/>
              <a:gd name="T69" fmla="*/ 10184 h 16450"/>
              <a:gd name="T70" fmla="*/ 7046 w 10710"/>
              <a:gd name="T71" fmla="*/ 9469 h 16450"/>
              <a:gd name="T72" fmla="*/ 7675 w 10710"/>
              <a:gd name="T73" fmla="*/ 1268 h 16450"/>
              <a:gd name="T74" fmla="*/ 7339 w 10710"/>
              <a:gd name="T75" fmla="*/ 995 h 16450"/>
              <a:gd name="T76" fmla="*/ 6898 w 10710"/>
              <a:gd name="T77" fmla="*/ 1054 h 16450"/>
              <a:gd name="T78" fmla="*/ 6658 w 10710"/>
              <a:gd name="T79" fmla="*/ 1414 h 16450"/>
              <a:gd name="T80" fmla="*/ 6657 w 10710"/>
              <a:gd name="T81" fmla="*/ 7776 h 16450"/>
              <a:gd name="T82" fmla="*/ 5619 w 10710"/>
              <a:gd name="T83" fmla="*/ 9152 h 16450"/>
              <a:gd name="T84" fmla="*/ 4057 w 10710"/>
              <a:gd name="T85" fmla="*/ 8998 h 16450"/>
              <a:gd name="T86" fmla="*/ 2950 w 10710"/>
              <a:gd name="T87" fmla="*/ 9144 h 16450"/>
              <a:gd name="T88" fmla="*/ 2067 w 10710"/>
              <a:gd name="T89" fmla="*/ 9046 h 16450"/>
              <a:gd name="T90" fmla="*/ 1249 w 10710"/>
              <a:gd name="T91" fmla="*/ 9185 h 16450"/>
              <a:gd name="T92" fmla="*/ 1138 w 10710"/>
              <a:gd name="T93" fmla="*/ 12283 h 16450"/>
              <a:gd name="T94" fmla="*/ 2043 w 10710"/>
              <a:gd name="T95" fmla="*/ 13954 h 16450"/>
              <a:gd name="T96" fmla="*/ 3554 w 10710"/>
              <a:gd name="T97" fmla="*/ 15087 h 16450"/>
              <a:gd name="T98" fmla="*/ 5463 w 10710"/>
              <a:gd name="T99" fmla="*/ 15474 h 16450"/>
              <a:gd name="T100" fmla="*/ 7340 w 10710"/>
              <a:gd name="T101" fmla="*/ 14993 h 16450"/>
              <a:gd name="T102" fmla="*/ 8794 w 10710"/>
              <a:gd name="T103" fmla="*/ 13791 h 16450"/>
              <a:gd name="T104" fmla="*/ 9624 w 10710"/>
              <a:gd name="T105" fmla="*/ 12067 h 16450"/>
              <a:gd name="T106" fmla="*/ 9330 w 10710"/>
              <a:gd name="T107" fmla="*/ 6909 h 16450"/>
              <a:gd name="T108" fmla="*/ 8735 w 10710"/>
              <a:gd name="T109" fmla="*/ 7624 h 16450"/>
              <a:gd name="T110" fmla="*/ 1153 w 10710"/>
              <a:gd name="T111" fmla="*/ 8131 h 16450"/>
              <a:gd name="T112" fmla="*/ 1832 w 10710"/>
              <a:gd name="T113" fmla="*/ 8000 h 16450"/>
              <a:gd name="T114" fmla="*/ 1601 w 10710"/>
              <a:gd name="T115" fmla="*/ 5685 h 16450"/>
              <a:gd name="T116" fmla="*/ 981 w 10710"/>
              <a:gd name="T117" fmla="*/ 5993 h 16450"/>
              <a:gd name="T118" fmla="*/ 3246 w 10710"/>
              <a:gd name="T119" fmla="*/ 8210 h 16450"/>
              <a:gd name="T120" fmla="*/ 3792 w 10710"/>
              <a:gd name="T121" fmla="*/ 7762 h 16450"/>
              <a:gd name="T122" fmla="*/ 3288 w 10710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5683" y="4660"/>
                </a:moveTo>
                <a:lnTo>
                  <a:pt x="5675" y="4610"/>
                </a:lnTo>
                <a:lnTo>
                  <a:pt x="5664" y="4564"/>
                </a:lnTo>
                <a:lnTo>
                  <a:pt x="5648" y="4521"/>
                </a:lnTo>
                <a:lnTo>
                  <a:pt x="5628" y="4481"/>
                </a:lnTo>
                <a:lnTo>
                  <a:pt x="5605" y="4444"/>
                </a:lnTo>
                <a:lnTo>
                  <a:pt x="5578" y="4411"/>
                </a:lnTo>
                <a:lnTo>
                  <a:pt x="5549" y="4381"/>
                </a:lnTo>
                <a:lnTo>
                  <a:pt x="5517" y="4354"/>
                </a:lnTo>
                <a:lnTo>
                  <a:pt x="5483" y="4330"/>
                </a:lnTo>
                <a:lnTo>
                  <a:pt x="5446" y="4311"/>
                </a:lnTo>
                <a:lnTo>
                  <a:pt x="5409" y="4294"/>
                </a:lnTo>
                <a:lnTo>
                  <a:pt x="5369" y="4281"/>
                </a:lnTo>
                <a:lnTo>
                  <a:pt x="5329" y="4271"/>
                </a:lnTo>
                <a:lnTo>
                  <a:pt x="5288" y="4265"/>
                </a:lnTo>
                <a:lnTo>
                  <a:pt x="5246" y="4262"/>
                </a:lnTo>
                <a:lnTo>
                  <a:pt x="5204" y="4262"/>
                </a:lnTo>
                <a:lnTo>
                  <a:pt x="5163" y="4265"/>
                </a:lnTo>
                <a:lnTo>
                  <a:pt x="5122" y="4271"/>
                </a:lnTo>
                <a:lnTo>
                  <a:pt x="5081" y="4281"/>
                </a:lnTo>
                <a:lnTo>
                  <a:pt x="5042" y="4294"/>
                </a:lnTo>
                <a:lnTo>
                  <a:pt x="5004" y="4311"/>
                </a:lnTo>
                <a:lnTo>
                  <a:pt x="4968" y="4331"/>
                </a:lnTo>
                <a:lnTo>
                  <a:pt x="4933" y="4355"/>
                </a:lnTo>
                <a:lnTo>
                  <a:pt x="4901" y="4382"/>
                </a:lnTo>
                <a:lnTo>
                  <a:pt x="4871" y="4412"/>
                </a:lnTo>
                <a:lnTo>
                  <a:pt x="4846" y="4445"/>
                </a:lnTo>
                <a:lnTo>
                  <a:pt x="4822" y="4482"/>
                </a:lnTo>
                <a:lnTo>
                  <a:pt x="4803" y="4522"/>
                </a:lnTo>
                <a:lnTo>
                  <a:pt x="4787" y="4565"/>
                </a:lnTo>
                <a:lnTo>
                  <a:pt x="4775" y="4612"/>
                </a:lnTo>
                <a:lnTo>
                  <a:pt x="4768" y="4662"/>
                </a:lnTo>
                <a:lnTo>
                  <a:pt x="4766" y="4715"/>
                </a:lnTo>
                <a:lnTo>
                  <a:pt x="4766" y="7776"/>
                </a:lnTo>
                <a:lnTo>
                  <a:pt x="4768" y="7831"/>
                </a:lnTo>
                <a:lnTo>
                  <a:pt x="4776" y="7883"/>
                </a:lnTo>
                <a:lnTo>
                  <a:pt x="4788" y="7930"/>
                </a:lnTo>
                <a:lnTo>
                  <a:pt x="4805" y="7974"/>
                </a:lnTo>
                <a:lnTo>
                  <a:pt x="4826" y="8015"/>
                </a:lnTo>
                <a:lnTo>
                  <a:pt x="4850" y="8052"/>
                </a:lnTo>
                <a:lnTo>
                  <a:pt x="4879" y="8085"/>
                </a:lnTo>
                <a:lnTo>
                  <a:pt x="4909" y="8116"/>
                </a:lnTo>
                <a:lnTo>
                  <a:pt x="4943" y="8142"/>
                </a:lnTo>
                <a:lnTo>
                  <a:pt x="4979" y="8165"/>
                </a:lnTo>
                <a:lnTo>
                  <a:pt x="5017" y="8185"/>
                </a:lnTo>
                <a:lnTo>
                  <a:pt x="5057" y="8200"/>
                </a:lnTo>
                <a:lnTo>
                  <a:pt x="5098" y="8213"/>
                </a:lnTo>
                <a:lnTo>
                  <a:pt x="5140" y="8222"/>
                </a:lnTo>
                <a:lnTo>
                  <a:pt x="5182" y="8227"/>
                </a:lnTo>
                <a:lnTo>
                  <a:pt x="5225" y="8229"/>
                </a:lnTo>
                <a:lnTo>
                  <a:pt x="5268" y="8227"/>
                </a:lnTo>
                <a:lnTo>
                  <a:pt x="5311" y="8222"/>
                </a:lnTo>
                <a:lnTo>
                  <a:pt x="5353" y="8213"/>
                </a:lnTo>
                <a:lnTo>
                  <a:pt x="5394" y="8200"/>
                </a:lnTo>
                <a:lnTo>
                  <a:pt x="5434" y="8185"/>
                </a:lnTo>
                <a:lnTo>
                  <a:pt x="5472" y="8165"/>
                </a:lnTo>
                <a:lnTo>
                  <a:pt x="5508" y="8142"/>
                </a:lnTo>
                <a:lnTo>
                  <a:pt x="5542" y="8116"/>
                </a:lnTo>
                <a:lnTo>
                  <a:pt x="5573" y="8085"/>
                </a:lnTo>
                <a:lnTo>
                  <a:pt x="5601" y="8052"/>
                </a:lnTo>
                <a:lnTo>
                  <a:pt x="5625" y="8015"/>
                </a:lnTo>
                <a:lnTo>
                  <a:pt x="5646" y="7974"/>
                </a:lnTo>
                <a:lnTo>
                  <a:pt x="5663" y="7930"/>
                </a:lnTo>
                <a:lnTo>
                  <a:pt x="5675" y="7883"/>
                </a:lnTo>
                <a:lnTo>
                  <a:pt x="5683" y="7831"/>
                </a:lnTo>
                <a:lnTo>
                  <a:pt x="5686" y="7776"/>
                </a:lnTo>
                <a:lnTo>
                  <a:pt x="5686" y="7581"/>
                </a:lnTo>
                <a:lnTo>
                  <a:pt x="5686" y="7386"/>
                </a:lnTo>
                <a:lnTo>
                  <a:pt x="5686" y="7192"/>
                </a:lnTo>
                <a:lnTo>
                  <a:pt x="5686" y="6996"/>
                </a:lnTo>
                <a:lnTo>
                  <a:pt x="5685" y="6801"/>
                </a:lnTo>
                <a:lnTo>
                  <a:pt x="5685" y="6607"/>
                </a:lnTo>
                <a:lnTo>
                  <a:pt x="5685" y="6412"/>
                </a:lnTo>
                <a:lnTo>
                  <a:pt x="5685" y="6217"/>
                </a:lnTo>
                <a:lnTo>
                  <a:pt x="5684" y="6023"/>
                </a:lnTo>
                <a:lnTo>
                  <a:pt x="5684" y="5827"/>
                </a:lnTo>
                <a:lnTo>
                  <a:pt x="5684" y="5633"/>
                </a:lnTo>
                <a:lnTo>
                  <a:pt x="5684" y="5439"/>
                </a:lnTo>
                <a:lnTo>
                  <a:pt x="5684" y="5244"/>
                </a:lnTo>
                <a:lnTo>
                  <a:pt x="5683" y="5049"/>
                </a:lnTo>
                <a:lnTo>
                  <a:pt x="5683" y="4855"/>
                </a:lnTo>
                <a:lnTo>
                  <a:pt x="5683" y="4660"/>
                </a:lnTo>
                <a:close/>
                <a:moveTo>
                  <a:pt x="5683" y="3358"/>
                </a:moveTo>
                <a:lnTo>
                  <a:pt x="5683" y="1466"/>
                </a:lnTo>
                <a:lnTo>
                  <a:pt x="5684" y="1428"/>
                </a:lnTo>
                <a:lnTo>
                  <a:pt x="5685" y="1391"/>
                </a:lnTo>
                <a:lnTo>
                  <a:pt x="5688" y="1353"/>
                </a:lnTo>
                <a:lnTo>
                  <a:pt x="5691" y="1316"/>
                </a:lnTo>
                <a:lnTo>
                  <a:pt x="5695" y="1279"/>
                </a:lnTo>
                <a:lnTo>
                  <a:pt x="5701" y="1242"/>
                </a:lnTo>
                <a:lnTo>
                  <a:pt x="5707" y="1206"/>
                </a:lnTo>
                <a:lnTo>
                  <a:pt x="5714" y="1170"/>
                </a:lnTo>
                <a:lnTo>
                  <a:pt x="5723" y="1134"/>
                </a:lnTo>
                <a:lnTo>
                  <a:pt x="5732" y="1098"/>
                </a:lnTo>
                <a:lnTo>
                  <a:pt x="5741" y="1063"/>
                </a:lnTo>
                <a:lnTo>
                  <a:pt x="5752" y="1028"/>
                </a:lnTo>
                <a:lnTo>
                  <a:pt x="5764" y="994"/>
                </a:lnTo>
                <a:lnTo>
                  <a:pt x="5776" y="960"/>
                </a:lnTo>
                <a:lnTo>
                  <a:pt x="5789" y="926"/>
                </a:lnTo>
                <a:lnTo>
                  <a:pt x="5804" y="893"/>
                </a:lnTo>
                <a:lnTo>
                  <a:pt x="5819" y="861"/>
                </a:lnTo>
                <a:lnTo>
                  <a:pt x="5834" y="828"/>
                </a:lnTo>
                <a:lnTo>
                  <a:pt x="5851" y="796"/>
                </a:lnTo>
                <a:lnTo>
                  <a:pt x="5868" y="764"/>
                </a:lnTo>
                <a:lnTo>
                  <a:pt x="5887" y="733"/>
                </a:lnTo>
                <a:lnTo>
                  <a:pt x="5905" y="702"/>
                </a:lnTo>
                <a:lnTo>
                  <a:pt x="5925" y="672"/>
                </a:lnTo>
                <a:lnTo>
                  <a:pt x="5945" y="643"/>
                </a:lnTo>
                <a:lnTo>
                  <a:pt x="5966" y="614"/>
                </a:lnTo>
                <a:lnTo>
                  <a:pt x="5988" y="585"/>
                </a:lnTo>
                <a:lnTo>
                  <a:pt x="6010" y="557"/>
                </a:lnTo>
                <a:lnTo>
                  <a:pt x="6033" y="529"/>
                </a:lnTo>
                <a:lnTo>
                  <a:pt x="6057" y="503"/>
                </a:lnTo>
                <a:lnTo>
                  <a:pt x="6082" y="476"/>
                </a:lnTo>
                <a:lnTo>
                  <a:pt x="6106" y="450"/>
                </a:lnTo>
                <a:lnTo>
                  <a:pt x="6132" y="425"/>
                </a:lnTo>
                <a:lnTo>
                  <a:pt x="6158" y="400"/>
                </a:lnTo>
                <a:lnTo>
                  <a:pt x="6184" y="376"/>
                </a:lnTo>
                <a:lnTo>
                  <a:pt x="6211" y="354"/>
                </a:lnTo>
                <a:lnTo>
                  <a:pt x="6239" y="331"/>
                </a:lnTo>
                <a:lnTo>
                  <a:pt x="6267" y="309"/>
                </a:lnTo>
                <a:lnTo>
                  <a:pt x="6296" y="288"/>
                </a:lnTo>
                <a:lnTo>
                  <a:pt x="6325" y="267"/>
                </a:lnTo>
                <a:lnTo>
                  <a:pt x="6354" y="248"/>
                </a:lnTo>
                <a:lnTo>
                  <a:pt x="6384" y="228"/>
                </a:lnTo>
                <a:lnTo>
                  <a:pt x="6415" y="210"/>
                </a:lnTo>
                <a:lnTo>
                  <a:pt x="6447" y="192"/>
                </a:lnTo>
                <a:lnTo>
                  <a:pt x="6477" y="175"/>
                </a:lnTo>
                <a:lnTo>
                  <a:pt x="6510" y="158"/>
                </a:lnTo>
                <a:lnTo>
                  <a:pt x="6542" y="143"/>
                </a:lnTo>
                <a:lnTo>
                  <a:pt x="6575" y="129"/>
                </a:lnTo>
                <a:lnTo>
                  <a:pt x="6609" y="114"/>
                </a:lnTo>
                <a:lnTo>
                  <a:pt x="6643" y="101"/>
                </a:lnTo>
                <a:lnTo>
                  <a:pt x="6676" y="88"/>
                </a:lnTo>
                <a:lnTo>
                  <a:pt x="6710" y="76"/>
                </a:lnTo>
                <a:lnTo>
                  <a:pt x="6745" y="66"/>
                </a:lnTo>
                <a:lnTo>
                  <a:pt x="6781" y="56"/>
                </a:lnTo>
                <a:lnTo>
                  <a:pt x="6816" y="45"/>
                </a:lnTo>
                <a:lnTo>
                  <a:pt x="6852" y="37"/>
                </a:lnTo>
                <a:lnTo>
                  <a:pt x="6888" y="30"/>
                </a:lnTo>
                <a:lnTo>
                  <a:pt x="6925" y="23"/>
                </a:lnTo>
                <a:lnTo>
                  <a:pt x="6962" y="16"/>
                </a:lnTo>
                <a:lnTo>
                  <a:pt x="6998" y="11"/>
                </a:lnTo>
                <a:lnTo>
                  <a:pt x="7035" y="7"/>
                </a:lnTo>
                <a:lnTo>
                  <a:pt x="7073" y="4"/>
                </a:lnTo>
                <a:lnTo>
                  <a:pt x="7111" y="2"/>
                </a:lnTo>
                <a:lnTo>
                  <a:pt x="7149" y="0"/>
                </a:lnTo>
                <a:lnTo>
                  <a:pt x="7187" y="0"/>
                </a:lnTo>
                <a:lnTo>
                  <a:pt x="7225" y="0"/>
                </a:lnTo>
                <a:lnTo>
                  <a:pt x="7263" y="2"/>
                </a:lnTo>
                <a:lnTo>
                  <a:pt x="7301" y="4"/>
                </a:lnTo>
                <a:lnTo>
                  <a:pt x="7339" y="7"/>
                </a:lnTo>
                <a:lnTo>
                  <a:pt x="7376" y="11"/>
                </a:lnTo>
                <a:lnTo>
                  <a:pt x="7413" y="16"/>
                </a:lnTo>
                <a:lnTo>
                  <a:pt x="7450" y="23"/>
                </a:lnTo>
                <a:lnTo>
                  <a:pt x="7487" y="30"/>
                </a:lnTo>
                <a:lnTo>
                  <a:pt x="7523" y="37"/>
                </a:lnTo>
                <a:lnTo>
                  <a:pt x="7558" y="45"/>
                </a:lnTo>
                <a:lnTo>
                  <a:pt x="7594" y="56"/>
                </a:lnTo>
                <a:lnTo>
                  <a:pt x="7629" y="66"/>
                </a:lnTo>
                <a:lnTo>
                  <a:pt x="7664" y="76"/>
                </a:lnTo>
                <a:lnTo>
                  <a:pt x="7698" y="88"/>
                </a:lnTo>
                <a:lnTo>
                  <a:pt x="7733" y="101"/>
                </a:lnTo>
                <a:lnTo>
                  <a:pt x="7766" y="114"/>
                </a:lnTo>
                <a:lnTo>
                  <a:pt x="7799" y="129"/>
                </a:lnTo>
                <a:lnTo>
                  <a:pt x="7832" y="143"/>
                </a:lnTo>
                <a:lnTo>
                  <a:pt x="7865" y="159"/>
                </a:lnTo>
                <a:lnTo>
                  <a:pt x="7897" y="175"/>
                </a:lnTo>
                <a:lnTo>
                  <a:pt x="7929" y="192"/>
                </a:lnTo>
                <a:lnTo>
                  <a:pt x="7959" y="210"/>
                </a:lnTo>
                <a:lnTo>
                  <a:pt x="7990" y="228"/>
                </a:lnTo>
                <a:lnTo>
                  <a:pt x="8020" y="248"/>
                </a:lnTo>
                <a:lnTo>
                  <a:pt x="8050" y="267"/>
                </a:lnTo>
                <a:lnTo>
                  <a:pt x="8078" y="288"/>
                </a:lnTo>
                <a:lnTo>
                  <a:pt x="8107" y="309"/>
                </a:lnTo>
                <a:lnTo>
                  <a:pt x="8136" y="331"/>
                </a:lnTo>
                <a:lnTo>
                  <a:pt x="8164" y="354"/>
                </a:lnTo>
                <a:lnTo>
                  <a:pt x="8190" y="376"/>
                </a:lnTo>
                <a:lnTo>
                  <a:pt x="8217" y="401"/>
                </a:lnTo>
                <a:lnTo>
                  <a:pt x="8242" y="425"/>
                </a:lnTo>
                <a:lnTo>
                  <a:pt x="8268" y="450"/>
                </a:lnTo>
                <a:lnTo>
                  <a:pt x="8293" y="476"/>
                </a:lnTo>
                <a:lnTo>
                  <a:pt x="8317" y="503"/>
                </a:lnTo>
                <a:lnTo>
                  <a:pt x="8341" y="529"/>
                </a:lnTo>
                <a:lnTo>
                  <a:pt x="8365" y="557"/>
                </a:lnTo>
                <a:lnTo>
                  <a:pt x="8387" y="585"/>
                </a:lnTo>
                <a:lnTo>
                  <a:pt x="8409" y="614"/>
                </a:lnTo>
                <a:lnTo>
                  <a:pt x="8429" y="643"/>
                </a:lnTo>
                <a:lnTo>
                  <a:pt x="8450" y="672"/>
                </a:lnTo>
                <a:lnTo>
                  <a:pt x="8469" y="702"/>
                </a:lnTo>
                <a:lnTo>
                  <a:pt x="8489" y="733"/>
                </a:lnTo>
                <a:lnTo>
                  <a:pt x="8506" y="764"/>
                </a:lnTo>
                <a:lnTo>
                  <a:pt x="8523" y="796"/>
                </a:lnTo>
                <a:lnTo>
                  <a:pt x="8540" y="828"/>
                </a:lnTo>
                <a:lnTo>
                  <a:pt x="8556" y="861"/>
                </a:lnTo>
                <a:lnTo>
                  <a:pt x="8571" y="893"/>
                </a:lnTo>
                <a:lnTo>
                  <a:pt x="8585" y="926"/>
                </a:lnTo>
                <a:lnTo>
                  <a:pt x="8598" y="960"/>
                </a:lnTo>
                <a:lnTo>
                  <a:pt x="8611" y="994"/>
                </a:lnTo>
                <a:lnTo>
                  <a:pt x="8623" y="1028"/>
                </a:lnTo>
                <a:lnTo>
                  <a:pt x="8633" y="1063"/>
                </a:lnTo>
                <a:lnTo>
                  <a:pt x="8643" y="1098"/>
                </a:lnTo>
                <a:lnTo>
                  <a:pt x="8653" y="1134"/>
                </a:lnTo>
                <a:lnTo>
                  <a:pt x="8660" y="1170"/>
                </a:lnTo>
                <a:lnTo>
                  <a:pt x="8667" y="1206"/>
                </a:lnTo>
                <a:lnTo>
                  <a:pt x="8674" y="1242"/>
                </a:lnTo>
                <a:lnTo>
                  <a:pt x="8679" y="1279"/>
                </a:lnTo>
                <a:lnTo>
                  <a:pt x="8683" y="1316"/>
                </a:lnTo>
                <a:lnTo>
                  <a:pt x="8687" y="1353"/>
                </a:lnTo>
                <a:lnTo>
                  <a:pt x="8690" y="1391"/>
                </a:lnTo>
                <a:lnTo>
                  <a:pt x="8691" y="1428"/>
                </a:lnTo>
                <a:lnTo>
                  <a:pt x="8692" y="1466"/>
                </a:lnTo>
                <a:lnTo>
                  <a:pt x="8688" y="6156"/>
                </a:lnTo>
                <a:lnTo>
                  <a:pt x="8756" y="6119"/>
                </a:lnTo>
                <a:lnTo>
                  <a:pt x="8825" y="6083"/>
                </a:lnTo>
                <a:lnTo>
                  <a:pt x="8894" y="6049"/>
                </a:lnTo>
                <a:lnTo>
                  <a:pt x="8961" y="6018"/>
                </a:lnTo>
                <a:lnTo>
                  <a:pt x="9029" y="5989"/>
                </a:lnTo>
                <a:lnTo>
                  <a:pt x="9096" y="5961"/>
                </a:lnTo>
                <a:lnTo>
                  <a:pt x="9163" y="5935"/>
                </a:lnTo>
                <a:lnTo>
                  <a:pt x="9230" y="5911"/>
                </a:lnTo>
                <a:lnTo>
                  <a:pt x="9296" y="5889"/>
                </a:lnTo>
                <a:lnTo>
                  <a:pt x="9362" y="5870"/>
                </a:lnTo>
                <a:lnTo>
                  <a:pt x="9428" y="5851"/>
                </a:lnTo>
                <a:lnTo>
                  <a:pt x="9493" y="5836"/>
                </a:lnTo>
                <a:lnTo>
                  <a:pt x="9557" y="5820"/>
                </a:lnTo>
                <a:lnTo>
                  <a:pt x="9622" y="5808"/>
                </a:lnTo>
                <a:lnTo>
                  <a:pt x="9686" y="5798"/>
                </a:lnTo>
                <a:lnTo>
                  <a:pt x="9750" y="5788"/>
                </a:lnTo>
                <a:lnTo>
                  <a:pt x="9814" y="5781"/>
                </a:lnTo>
                <a:lnTo>
                  <a:pt x="9876" y="5776"/>
                </a:lnTo>
                <a:lnTo>
                  <a:pt x="9939" y="5772"/>
                </a:lnTo>
                <a:lnTo>
                  <a:pt x="10000" y="5770"/>
                </a:lnTo>
                <a:lnTo>
                  <a:pt x="10062" y="5769"/>
                </a:lnTo>
                <a:lnTo>
                  <a:pt x="10123" y="5771"/>
                </a:lnTo>
                <a:lnTo>
                  <a:pt x="10184" y="5773"/>
                </a:lnTo>
                <a:lnTo>
                  <a:pt x="10244" y="5778"/>
                </a:lnTo>
                <a:lnTo>
                  <a:pt x="10304" y="5784"/>
                </a:lnTo>
                <a:lnTo>
                  <a:pt x="10363" y="5791"/>
                </a:lnTo>
                <a:lnTo>
                  <a:pt x="10422" y="5801"/>
                </a:lnTo>
                <a:lnTo>
                  <a:pt x="10480" y="5811"/>
                </a:lnTo>
                <a:lnTo>
                  <a:pt x="10538" y="5823"/>
                </a:lnTo>
                <a:lnTo>
                  <a:pt x="10595" y="5837"/>
                </a:lnTo>
                <a:lnTo>
                  <a:pt x="10653" y="5852"/>
                </a:lnTo>
                <a:lnTo>
                  <a:pt x="10709" y="5869"/>
                </a:lnTo>
                <a:lnTo>
                  <a:pt x="10710" y="11093"/>
                </a:lnTo>
                <a:lnTo>
                  <a:pt x="10708" y="11231"/>
                </a:lnTo>
                <a:lnTo>
                  <a:pt x="10703" y="11368"/>
                </a:lnTo>
                <a:lnTo>
                  <a:pt x="10695" y="11504"/>
                </a:lnTo>
                <a:lnTo>
                  <a:pt x="10682" y="11639"/>
                </a:lnTo>
                <a:lnTo>
                  <a:pt x="10666" y="11773"/>
                </a:lnTo>
                <a:lnTo>
                  <a:pt x="10647" y="11907"/>
                </a:lnTo>
                <a:lnTo>
                  <a:pt x="10625" y="12038"/>
                </a:lnTo>
                <a:lnTo>
                  <a:pt x="10599" y="12170"/>
                </a:lnTo>
                <a:lnTo>
                  <a:pt x="10571" y="12299"/>
                </a:lnTo>
                <a:lnTo>
                  <a:pt x="10539" y="12428"/>
                </a:lnTo>
                <a:lnTo>
                  <a:pt x="10504" y="12555"/>
                </a:lnTo>
                <a:lnTo>
                  <a:pt x="10466" y="12682"/>
                </a:lnTo>
                <a:lnTo>
                  <a:pt x="10425" y="12806"/>
                </a:lnTo>
                <a:lnTo>
                  <a:pt x="10381" y="12930"/>
                </a:lnTo>
                <a:lnTo>
                  <a:pt x="10334" y="13052"/>
                </a:lnTo>
                <a:lnTo>
                  <a:pt x="10284" y="13172"/>
                </a:lnTo>
                <a:lnTo>
                  <a:pt x="10231" y="13292"/>
                </a:lnTo>
                <a:lnTo>
                  <a:pt x="10176" y="13410"/>
                </a:lnTo>
                <a:lnTo>
                  <a:pt x="10117" y="13525"/>
                </a:lnTo>
                <a:lnTo>
                  <a:pt x="10057" y="13640"/>
                </a:lnTo>
                <a:lnTo>
                  <a:pt x="9993" y="13753"/>
                </a:lnTo>
                <a:lnTo>
                  <a:pt x="9926" y="13864"/>
                </a:lnTo>
                <a:lnTo>
                  <a:pt x="9858" y="13973"/>
                </a:lnTo>
                <a:lnTo>
                  <a:pt x="9787" y="14081"/>
                </a:lnTo>
                <a:lnTo>
                  <a:pt x="9713" y="14187"/>
                </a:lnTo>
                <a:lnTo>
                  <a:pt x="9636" y="14291"/>
                </a:lnTo>
                <a:lnTo>
                  <a:pt x="9558" y="14393"/>
                </a:lnTo>
                <a:lnTo>
                  <a:pt x="9477" y="14493"/>
                </a:lnTo>
                <a:lnTo>
                  <a:pt x="9394" y="14592"/>
                </a:lnTo>
                <a:lnTo>
                  <a:pt x="9308" y="14688"/>
                </a:lnTo>
                <a:lnTo>
                  <a:pt x="9221" y="14782"/>
                </a:lnTo>
                <a:lnTo>
                  <a:pt x="9131" y="14875"/>
                </a:lnTo>
                <a:lnTo>
                  <a:pt x="9038" y="14964"/>
                </a:lnTo>
                <a:lnTo>
                  <a:pt x="8945" y="15053"/>
                </a:lnTo>
                <a:lnTo>
                  <a:pt x="8849" y="15138"/>
                </a:lnTo>
                <a:lnTo>
                  <a:pt x="8750" y="15221"/>
                </a:lnTo>
                <a:lnTo>
                  <a:pt x="8651" y="15303"/>
                </a:lnTo>
                <a:lnTo>
                  <a:pt x="8548" y="15381"/>
                </a:lnTo>
                <a:lnTo>
                  <a:pt x="8445" y="15457"/>
                </a:lnTo>
                <a:lnTo>
                  <a:pt x="8338" y="15531"/>
                </a:lnTo>
                <a:lnTo>
                  <a:pt x="8230" y="15602"/>
                </a:lnTo>
                <a:lnTo>
                  <a:pt x="8121" y="15671"/>
                </a:lnTo>
                <a:lnTo>
                  <a:pt x="8010" y="15736"/>
                </a:lnTo>
                <a:lnTo>
                  <a:pt x="7897" y="15800"/>
                </a:lnTo>
                <a:lnTo>
                  <a:pt x="7782" y="15861"/>
                </a:lnTo>
                <a:lnTo>
                  <a:pt x="7666" y="15919"/>
                </a:lnTo>
                <a:lnTo>
                  <a:pt x="7548" y="15974"/>
                </a:lnTo>
                <a:lnTo>
                  <a:pt x="7429" y="16026"/>
                </a:lnTo>
                <a:lnTo>
                  <a:pt x="7309" y="16077"/>
                </a:lnTo>
                <a:lnTo>
                  <a:pt x="7186" y="16123"/>
                </a:lnTo>
                <a:lnTo>
                  <a:pt x="7063" y="16167"/>
                </a:lnTo>
                <a:lnTo>
                  <a:pt x="6938" y="16207"/>
                </a:lnTo>
                <a:lnTo>
                  <a:pt x="6812" y="16245"/>
                </a:lnTo>
                <a:lnTo>
                  <a:pt x="6685" y="16280"/>
                </a:lnTo>
                <a:lnTo>
                  <a:pt x="6556" y="16312"/>
                </a:lnTo>
                <a:lnTo>
                  <a:pt x="6426" y="16341"/>
                </a:lnTo>
                <a:lnTo>
                  <a:pt x="6296" y="16366"/>
                </a:lnTo>
                <a:lnTo>
                  <a:pt x="6164" y="16388"/>
                </a:lnTo>
                <a:lnTo>
                  <a:pt x="6030" y="16407"/>
                </a:lnTo>
                <a:lnTo>
                  <a:pt x="5896" y="16422"/>
                </a:lnTo>
                <a:lnTo>
                  <a:pt x="5762" y="16435"/>
                </a:lnTo>
                <a:lnTo>
                  <a:pt x="5625" y="16443"/>
                </a:lnTo>
                <a:lnTo>
                  <a:pt x="5489" y="16448"/>
                </a:lnTo>
                <a:lnTo>
                  <a:pt x="5351" y="16450"/>
                </a:lnTo>
                <a:lnTo>
                  <a:pt x="5214" y="16448"/>
                </a:lnTo>
                <a:lnTo>
                  <a:pt x="5077" y="16443"/>
                </a:lnTo>
                <a:lnTo>
                  <a:pt x="4941" y="16435"/>
                </a:lnTo>
                <a:lnTo>
                  <a:pt x="4806" y="16422"/>
                </a:lnTo>
                <a:lnTo>
                  <a:pt x="4671" y="16407"/>
                </a:lnTo>
                <a:lnTo>
                  <a:pt x="4539" y="16388"/>
                </a:lnTo>
                <a:lnTo>
                  <a:pt x="4407" y="16366"/>
                </a:lnTo>
                <a:lnTo>
                  <a:pt x="4276" y="16341"/>
                </a:lnTo>
                <a:lnTo>
                  <a:pt x="4146" y="16312"/>
                </a:lnTo>
                <a:lnTo>
                  <a:pt x="4017" y="16280"/>
                </a:lnTo>
                <a:lnTo>
                  <a:pt x="3890" y="16245"/>
                </a:lnTo>
                <a:lnTo>
                  <a:pt x="3764" y="16207"/>
                </a:lnTo>
                <a:lnTo>
                  <a:pt x="3639" y="16167"/>
                </a:lnTo>
                <a:lnTo>
                  <a:pt x="3516" y="16123"/>
                </a:lnTo>
                <a:lnTo>
                  <a:pt x="3394" y="16077"/>
                </a:lnTo>
                <a:lnTo>
                  <a:pt x="3273" y="16026"/>
                </a:lnTo>
                <a:lnTo>
                  <a:pt x="3154" y="15974"/>
                </a:lnTo>
                <a:lnTo>
                  <a:pt x="3036" y="15919"/>
                </a:lnTo>
                <a:lnTo>
                  <a:pt x="2920" y="15861"/>
                </a:lnTo>
                <a:lnTo>
                  <a:pt x="2805" y="15800"/>
                </a:lnTo>
                <a:lnTo>
                  <a:pt x="2692" y="15736"/>
                </a:lnTo>
                <a:lnTo>
                  <a:pt x="2581" y="15671"/>
                </a:lnTo>
                <a:lnTo>
                  <a:pt x="2472" y="15602"/>
                </a:lnTo>
                <a:lnTo>
                  <a:pt x="2364" y="15531"/>
                </a:lnTo>
                <a:lnTo>
                  <a:pt x="2258" y="15457"/>
                </a:lnTo>
                <a:lnTo>
                  <a:pt x="2155" y="15381"/>
                </a:lnTo>
                <a:lnTo>
                  <a:pt x="2052" y="15303"/>
                </a:lnTo>
                <a:lnTo>
                  <a:pt x="1952" y="15221"/>
                </a:lnTo>
                <a:lnTo>
                  <a:pt x="1854" y="15138"/>
                </a:lnTo>
                <a:lnTo>
                  <a:pt x="1758" y="15053"/>
                </a:lnTo>
                <a:lnTo>
                  <a:pt x="1663" y="14964"/>
                </a:lnTo>
                <a:lnTo>
                  <a:pt x="1571" y="14875"/>
                </a:lnTo>
                <a:lnTo>
                  <a:pt x="1482" y="14782"/>
                </a:lnTo>
                <a:lnTo>
                  <a:pt x="1394" y="14688"/>
                </a:lnTo>
                <a:lnTo>
                  <a:pt x="1309" y="14591"/>
                </a:lnTo>
                <a:lnTo>
                  <a:pt x="1226" y="14493"/>
                </a:lnTo>
                <a:lnTo>
                  <a:pt x="1145" y="14393"/>
                </a:lnTo>
                <a:lnTo>
                  <a:pt x="1067" y="14290"/>
                </a:lnTo>
                <a:lnTo>
                  <a:pt x="991" y="14186"/>
                </a:lnTo>
                <a:lnTo>
                  <a:pt x="917" y="14080"/>
                </a:lnTo>
                <a:lnTo>
                  <a:pt x="846" y="13972"/>
                </a:lnTo>
                <a:lnTo>
                  <a:pt x="777" y="13862"/>
                </a:lnTo>
                <a:lnTo>
                  <a:pt x="712" y="13751"/>
                </a:lnTo>
                <a:lnTo>
                  <a:pt x="648" y="13637"/>
                </a:lnTo>
                <a:lnTo>
                  <a:pt x="588" y="13523"/>
                </a:lnTo>
                <a:lnTo>
                  <a:pt x="529" y="13406"/>
                </a:lnTo>
                <a:lnTo>
                  <a:pt x="475" y="13289"/>
                </a:lnTo>
                <a:lnTo>
                  <a:pt x="423" y="13169"/>
                </a:lnTo>
                <a:lnTo>
                  <a:pt x="372" y="13048"/>
                </a:lnTo>
                <a:lnTo>
                  <a:pt x="326" y="12926"/>
                </a:lnTo>
                <a:lnTo>
                  <a:pt x="282" y="12801"/>
                </a:lnTo>
                <a:lnTo>
                  <a:pt x="242" y="12677"/>
                </a:lnTo>
                <a:lnTo>
                  <a:pt x="204" y="12550"/>
                </a:lnTo>
                <a:lnTo>
                  <a:pt x="169" y="12422"/>
                </a:lnTo>
                <a:lnTo>
                  <a:pt x="137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3" y="5416"/>
                </a:lnTo>
                <a:lnTo>
                  <a:pt x="208" y="5357"/>
                </a:lnTo>
                <a:lnTo>
                  <a:pt x="245" y="5298"/>
                </a:lnTo>
                <a:lnTo>
                  <a:pt x="285" y="5241"/>
                </a:lnTo>
                <a:lnTo>
                  <a:pt x="328" y="5188"/>
                </a:lnTo>
                <a:lnTo>
                  <a:pt x="373" y="5135"/>
                </a:lnTo>
                <a:lnTo>
                  <a:pt x="420" y="5085"/>
                </a:lnTo>
                <a:lnTo>
                  <a:pt x="471" y="5038"/>
                </a:lnTo>
                <a:lnTo>
                  <a:pt x="522" y="4993"/>
                </a:lnTo>
                <a:lnTo>
                  <a:pt x="576" y="4949"/>
                </a:lnTo>
                <a:lnTo>
                  <a:pt x="633" y="4909"/>
                </a:lnTo>
                <a:lnTo>
                  <a:pt x="690" y="4872"/>
                </a:lnTo>
                <a:lnTo>
                  <a:pt x="751" y="4837"/>
                </a:lnTo>
                <a:lnTo>
                  <a:pt x="812" y="4805"/>
                </a:lnTo>
                <a:lnTo>
                  <a:pt x="876" y="4777"/>
                </a:lnTo>
                <a:lnTo>
                  <a:pt x="940" y="4751"/>
                </a:lnTo>
                <a:lnTo>
                  <a:pt x="1007" y="4728"/>
                </a:lnTo>
                <a:lnTo>
                  <a:pt x="1075" y="4709"/>
                </a:lnTo>
                <a:lnTo>
                  <a:pt x="1144" y="4692"/>
                </a:lnTo>
                <a:lnTo>
                  <a:pt x="1214" y="4680"/>
                </a:lnTo>
                <a:lnTo>
                  <a:pt x="1286" y="4671"/>
                </a:lnTo>
                <a:lnTo>
                  <a:pt x="1358" y="4666"/>
                </a:lnTo>
                <a:lnTo>
                  <a:pt x="1432" y="4664"/>
                </a:lnTo>
                <a:lnTo>
                  <a:pt x="1467" y="4664"/>
                </a:lnTo>
                <a:lnTo>
                  <a:pt x="1501" y="4666"/>
                </a:lnTo>
                <a:lnTo>
                  <a:pt x="1535" y="4668"/>
                </a:lnTo>
                <a:lnTo>
                  <a:pt x="1570" y="4671"/>
                </a:lnTo>
                <a:lnTo>
                  <a:pt x="1604" y="4674"/>
                </a:lnTo>
                <a:lnTo>
                  <a:pt x="1638" y="4679"/>
                </a:lnTo>
                <a:lnTo>
                  <a:pt x="1672" y="4684"/>
                </a:lnTo>
                <a:lnTo>
                  <a:pt x="1704" y="4690"/>
                </a:lnTo>
                <a:lnTo>
                  <a:pt x="1738" y="4698"/>
                </a:lnTo>
                <a:lnTo>
                  <a:pt x="1771" y="4705"/>
                </a:lnTo>
                <a:lnTo>
                  <a:pt x="1803" y="4713"/>
                </a:lnTo>
                <a:lnTo>
                  <a:pt x="1836" y="4722"/>
                </a:lnTo>
                <a:lnTo>
                  <a:pt x="1868" y="4732"/>
                </a:lnTo>
                <a:lnTo>
                  <a:pt x="1899" y="4743"/>
                </a:lnTo>
                <a:lnTo>
                  <a:pt x="1930" y="4754"/>
                </a:lnTo>
                <a:lnTo>
                  <a:pt x="1962" y="4766"/>
                </a:lnTo>
                <a:lnTo>
                  <a:pt x="1975" y="4724"/>
                </a:lnTo>
                <a:lnTo>
                  <a:pt x="1990" y="4682"/>
                </a:lnTo>
                <a:lnTo>
                  <a:pt x="2006" y="4641"/>
                </a:lnTo>
                <a:lnTo>
                  <a:pt x="2023" y="4600"/>
                </a:lnTo>
                <a:lnTo>
                  <a:pt x="2042" y="4560"/>
                </a:lnTo>
                <a:lnTo>
                  <a:pt x="2062" y="4521"/>
                </a:lnTo>
                <a:lnTo>
                  <a:pt x="2083" y="4482"/>
                </a:lnTo>
                <a:lnTo>
                  <a:pt x="2105" y="4444"/>
                </a:lnTo>
                <a:lnTo>
                  <a:pt x="2128" y="4407"/>
                </a:lnTo>
                <a:lnTo>
                  <a:pt x="2153" y="4370"/>
                </a:lnTo>
                <a:lnTo>
                  <a:pt x="2178" y="4335"/>
                </a:lnTo>
                <a:lnTo>
                  <a:pt x="2204" y="4300"/>
                </a:lnTo>
                <a:lnTo>
                  <a:pt x="2232" y="4266"/>
                </a:lnTo>
                <a:lnTo>
                  <a:pt x="2260" y="4232"/>
                </a:lnTo>
                <a:lnTo>
                  <a:pt x="2290" y="4200"/>
                </a:lnTo>
                <a:lnTo>
                  <a:pt x="2320" y="4169"/>
                </a:lnTo>
                <a:lnTo>
                  <a:pt x="2364" y="4126"/>
                </a:lnTo>
                <a:lnTo>
                  <a:pt x="2409" y="4087"/>
                </a:lnTo>
                <a:lnTo>
                  <a:pt x="2456" y="4049"/>
                </a:lnTo>
                <a:lnTo>
                  <a:pt x="2503" y="4013"/>
                </a:lnTo>
                <a:lnTo>
                  <a:pt x="2553" y="3980"/>
                </a:lnTo>
                <a:lnTo>
                  <a:pt x="2602" y="3949"/>
                </a:lnTo>
                <a:lnTo>
                  <a:pt x="2653" y="3920"/>
                </a:lnTo>
                <a:lnTo>
                  <a:pt x="2705" y="3894"/>
                </a:lnTo>
                <a:lnTo>
                  <a:pt x="2758" y="3870"/>
                </a:lnTo>
                <a:lnTo>
                  <a:pt x="2811" y="3847"/>
                </a:lnTo>
                <a:lnTo>
                  <a:pt x="2865" y="3828"/>
                </a:lnTo>
                <a:lnTo>
                  <a:pt x="2920" y="3810"/>
                </a:lnTo>
                <a:lnTo>
                  <a:pt x="2975" y="3795"/>
                </a:lnTo>
                <a:lnTo>
                  <a:pt x="3031" y="3781"/>
                </a:lnTo>
                <a:lnTo>
                  <a:pt x="3087" y="3771"/>
                </a:lnTo>
                <a:lnTo>
                  <a:pt x="3143" y="3762"/>
                </a:lnTo>
                <a:lnTo>
                  <a:pt x="3200" y="3756"/>
                </a:lnTo>
                <a:lnTo>
                  <a:pt x="3256" y="3752"/>
                </a:lnTo>
                <a:lnTo>
                  <a:pt x="3314" y="3750"/>
                </a:lnTo>
                <a:lnTo>
                  <a:pt x="3370" y="3751"/>
                </a:lnTo>
                <a:lnTo>
                  <a:pt x="3427" y="3753"/>
                </a:lnTo>
                <a:lnTo>
                  <a:pt x="3484" y="3758"/>
                </a:lnTo>
                <a:lnTo>
                  <a:pt x="3540" y="3765"/>
                </a:lnTo>
                <a:lnTo>
                  <a:pt x="3597" y="3774"/>
                </a:lnTo>
                <a:lnTo>
                  <a:pt x="3653" y="3787"/>
                </a:lnTo>
                <a:lnTo>
                  <a:pt x="3708" y="3800"/>
                </a:lnTo>
                <a:lnTo>
                  <a:pt x="3763" y="3816"/>
                </a:lnTo>
                <a:lnTo>
                  <a:pt x="3817" y="3834"/>
                </a:lnTo>
                <a:lnTo>
                  <a:pt x="3872" y="3854"/>
                </a:lnTo>
                <a:lnTo>
                  <a:pt x="3925" y="3878"/>
                </a:lnTo>
                <a:lnTo>
                  <a:pt x="3977" y="3903"/>
                </a:lnTo>
                <a:lnTo>
                  <a:pt x="4028" y="3931"/>
                </a:lnTo>
                <a:lnTo>
                  <a:pt x="4049" y="3900"/>
                </a:lnTo>
                <a:lnTo>
                  <a:pt x="4070" y="3870"/>
                </a:lnTo>
                <a:lnTo>
                  <a:pt x="4093" y="3840"/>
                </a:lnTo>
                <a:lnTo>
                  <a:pt x="4116" y="3811"/>
                </a:lnTo>
                <a:lnTo>
                  <a:pt x="4139" y="3782"/>
                </a:lnTo>
                <a:lnTo>
                  <a:pt x="4164" y="3755"/>
                </a:lnTo>
                <a:lnTo>
                  <a:pt x="4188" y="3728"/>
                </a:lnTo>
                <a:lnTo>
                  <a:pt x="4214" y="3701"/>
                </a:lnTo>
                <a:lnTo>
                  <a:pt x="4252" y="3665"/>
                </a:lnTo>
                <a:lnTo>
                  <a:pt x="4290" y="3630"/>
                </a:lnTo>
                <a:lnTo>
                  <a:pt x="4330" y="3597"/>
                </a:lnTo>
                <a:lnTo>
                  <a:pt x="4370" y="3566"/>
                </a:lnTo>
                <a:lnTo>
                  <a:pt x="4412" y="3536"/>
                </a:lnTo>
                <a:lnTo>
                  <a:pt x="4454" y="3508"/>
                </a:lnTo>
                <a:lnTo>
                  <a:pt x="4497" y="3481"/>
                </a:lnTo>
                <a:lnTo>
                  <a:pt x="4540" y="3457"/>
                </a:lnTo>
                <a:lnTo>
                  <a:pt x="4585" y="3434"/>
                </a:lnTo>
                <a:lnTo>
                  <a:pt x="4629" y="3412"/>
                </a:lnTo>
                <a:lnTo>
                  <a:pt x="4676" y="3392"/>
                </a:lnTo>
                <a:lnTo>
                  <a:pt x="4722" y="3374"/>
                </a:lnTo>
                <a:lnTo>
                  <a:pt x="4768" y="3358"/>
                </a:lnTo>
                <a:lnTo>
                  <a:pt x="4815" y="3342"/>
                </a:lnTo>
                <a:lnTo>
                  <a:pt x="4862" y="3329"/>
                </a:lnTo>
                <a:lnTo>
                  <a:pt x="4910" y="3318"/>
                </a:lnTo>
                <a:lnTo>
                  <a:pt x="4958" y="3307"/>
                </a:lnTo>
                <a:lnTo>
                  <a:pt x="5006" y="3299"/>
                </a:lnTo>
                <a:lnTo>
                  <a:pt x="5055" y="3293"/>
                </a:lnTo>
                <a:lnTo>
                  <a:pt x="5103" y="3288"/>
                </a:lnTo>
                <a:lnTo>
                  <a:pt x="5152" y="3285"/>
                </a:lnTo>
                <a:lnTo>
                  <a:pt x="5201" y="3283"/>
                </a:lnTo>
                <a:lnTo>
                  <a:pt x="5250" y="3283"/>
                </a:lnTo>
                <a:lnTo>
                  <a:pt x="5299" y="3285"/>
                </a:lnTo>
                <a:lnTo>
                  <a:pt x="5347" y="3288"/>
                </a:lnTo>
                <a:lnTo>
                  <a:pt x="5397" y="3293"/>
                </a:lnTo>
                <a:lnTo>
                  <a:pt x="5445" y="3299"/>
                </a:lnTo>
                <a:lnTo>
                  <a:pt x="5493" y="3307"/>
                </a:lnTo>
                <a:lnTo>
                  <a:pt x="5541" y="3318"/>
                </a:lnTo>
                <a:lnTo>
                  <a:pt x="5588" y="3329"/>
                </a:lnTo>
                <a:lnTo>
                  <a:pt x="5637" y="3342"/>
                </a:lnTo>
                <a:lnTo>
                  <a:pt x="5683" y="3358"/>
                </a:lnTo>
                <a:close/>
                <a:moveTo>
                  <a:pt x="8687" y="10154"/>
                </a:moveTo>
                <a:lnTo>
                  <a:pt x="8237" y="10187"/>
                </a:lnTo>
                <a:lnTo>
                  <a:pt x="8167" y="10193"/>
                </a:lnTo>
                <a:lnTo>
                  <a:pt x="8096" y="10200"/>
                </a:lnTo>
                <a:lnTo>
                  <a:pt x="8026" y="10209"/>
                </a:lnTo>
                <a:lnTo>
                  <a:pt x="7957" y="10221"/>
                </a:lnTo>
                <a:lnTo>
                  <a:pt x="7889" y="10233"/>
                </a:lnTo>
                <a:lnTo>
                  <a:pt x="7821" y="10247"/>
                </a:lnTo>
                <a:lnTo>
                  <a:pt x="7753" y="10263"/>
                </a:lnTo>
                <a:lnTo>
                  <a:pt x="7687" y="10280"/>
                </a:lnTo>
                <a:lnTo>
                  <a:pt x="7620" y="10299"/>
                </a:lnTo>
                <a:lnTo>
                  <a:pt x="7554" y="10319"/>
                </a:lnTo>
                <a:lnTo>
                  <a:pt x="7490" y="10341"/>
                </a:lnTo>
                <a:lnTo>
                  <a:pt x="7425" y="10365"/>
                </a:lnTo>
                <a:lnTo>
                  <a:pt x="7363" y="10389"/>
                </a:lnTo>
                <a:lnTo>
                  <a:pt x="7299" y="10416"/>
                </a:lnTo>
                <a:lnTo>
                  <a:pt x="7237" y="10444"/>
                </a:lnTo>
                <a:lnTo>
                  <a:pt x="7176" y="10472"/>
                </a:lnTo>
                <a:lnTo>
                  <a:pt x="7115" y="10502"/>
                </a:lnTo>
                <a:lnTo>
                  <a:pt x="7056" y="10534"/>
                </a:lnTo>
                <a:lnTo>
                  <a:pt x="6997" y="10568"/>
                </a:lnTo>
                <a:lnTo>
                  <a:pt x="6939" y="10602"/>
                </a:lnTo>
                <a:lnTo>
                  <a:pt x="6883" y="10638"/>
                </a:lnTo>
                <a:lnTo>
                  <a:pt x="6826" y="10675"/>
                </a:lnTo>
                <a:lnTo>
                  <a:pt x="6771" y="10713"/>
                </a:lnTo>
                <a:lnTo>
                  <a:pt x="6716" y="10753"/>
                </a:lnTo>
                <a:lnTo>
                  <a:pt x="6663" y="10793"/>
                </a:lnTo>
                <a:lnTo>
                  <a:pt x="6611" y="10835"/>
                </a:lnTo>
                <a:lnTo>
                  <a:pt x="6560" y="10879"/>
                </a:lnTo>
                <a:lnTo>
                  <a:pt x="6509" y="10923"/>
                </a:lnTo>
                <a:lnTo>
                  <a:pt x="6460" y="10968"/>
                </a:lnTo>
                <a:lnTo>
                  <a:pt x="6412" y="11014"/>
                </a:lnTo>
                <a:lnTo>
                  <a:pt x="6365" y="11063"/>
                </a:lnTo>
                <a:lnTo>
                  <a:pt x="6319" y="11111"/>
                </a:lnTo>
                <a:lnTo>
                  <a:pt x="6273" y="11160"/>
                </a:lnTo>
                <a:lnTo>
                  <a:pt x="6230" y="11211"/>
                </a:lnTo>
                <a:lnTo>
                  <a:pt x="6188" y="11262"/>
                </a:lnTo>
                <a:lnTo>
                  <a:pt x="6146" y="11315"/>
                </a:lnTo>
                <a:lnTo>
                  <a:pt x="6106" y="11367"/>
                </a:lnTo>
                <a:lnTo>
                  <a:pt x="6068" y="11421"/>
                </a:lnTo>
                <a:lnTo>
                  <a:pt x="6030" y="11477"/>
                </a:lnTo>
                <a:lnTo>
                  <a:pt x="5993" y="11532"/>
                </a:lnTo>
                <a:lnTo>
                  <a:pt x="5959" y="11590"/>
                </a:lnTo>
                <a:lnTo>
                  <a:pt x="5925" y="11648"/>
                </a:lnTo>
                <a:lnTo>
                  <a:pt x="5892" y="11706"/>
                </a:lnTo>
                <a:lnTo>
                  <a:pt x="5861" y="11766"/>
                </a:lnTo>
                <a:lnTo>
                  <a:pt x="5831" y="11827"/>
                </a:lnTo>
                <a:lnTo>
                  <a:pt x="5803" y="11887"/>
                </a:lnTo>
                <a:lnTo>
                  <a:pt x="5775" y="11949"/>
                </a:lnTo>
                <a:lnTo>
                  <a:pt x="5749" y="12012"/>
                </a:lnTo>
                <a:lnTo>
                  <a:pt x="5725" y="12075"/>
                </a:lnTo>
                <a:lnTo>
                  <a:pt x="5702" y="12139"/>
                </a:lnTo>
                <a:lnTo>
                  <a:pt x="5681" y="12204"/>
                </a:lnTo>
                <a:lnTo>
                  <a:pt x="5661" y="12270"/>
                </a:lnTo>
                <a:lnTo>
                  <a:pt x="5642" y="12335"/>
                </a:lnTo>
                <a:lnTo>
                  <a:pt x="5625" y="12402"/>
                </a:lnTo>
                <a:lnTo>
                  <a:pt x="5610" y="12469"/>
                </a:lnTo>
                <a:lnTo>
                  <a:pt x="5595" y="12538"/>
                </a:lnTo>
                <a:lnTo>
                  <a:pt x="5583" y="12606"/>
                </a:lnTo>
                <a:lnTo>
                  <a:pt x="5572" y="12675"/>
                </a:lnTo>
                <a:lnTo>
                  <a:pt x="5563" y="12745"/>
                </a:lnTo>
                <a:lnTo>
                  <a:pt x="5555" y="12815"/>
                </a:lnTo>
                <a:lnTo>
                  <a:pt x="5549" y="12885"/>
                </a:lnTo>
                <a:lnTo>
                  <a:pt x="5545" y="12956"/>
                </a:lnTo>
                <a:lnTo>
                  <a:pt x="5543" y="13027"/>
                </a:lnTo>
                <a:lnTo>
                  <a:pt x="5542" y="13099"/>
                </a:lnTo>
                <a:lnTo>
                  <a:pt x="4571" y="13099"/>
                </a:lnTo>
                <a:lnTo>
                  <a:pt x="4572" y="13004"/>
                </a:lnTo>
                <a:lnTo>
                  <a:pt x="4575" y="12909"/>
                </a:lnTo>
                <a:lnTo>
                  <a:pt x="4581" y="12815"/>
                </a:lnTo>
                <a:lnTo>
                  <a:pt x="4588" y="12720"/>
                </a:lnTo>
                <a:lnTo>
                  <a:pt x="4599" y="12627"/>
                </a:lnTo>
                <a:lnTo>
                  <a:pt x="4611" y="12535"/>
                </a:lnTo>
                <a:lnTo>
                  <a:pt x="4625" y="12443"/>
                </a:lnTo>
                <a:lnTo>
                  <a:pt x="4642" y="12352"/>
                </a:lnTo>
                <a:lnTo>
                  <a:pt x="4661" y="12261"/>
                </a:lnTo>
                <a:lnTo>
                  <a:pt x="4682" y="12172"/>
                </a:lnTo>
                <a:lnTo>
                  <a:pt x="4704" y="12083"/>
                </a:lnTo>
                <a:lnTo>
                  <a:pt x="4729" y="11995"/>
                </a:lnTo>
                <a:lnTo>
                  <a:pt x="4756" y="11908"/>
                </a:lnTo>
                <a:lnTo>
                  <a:pt x="4784" y="11821"/>
                </a:lnTo>
                <a:lnTo>
                  <a:pt x="4815" y="11736"/>
                </a:lnTo>
                <a:lnTo>
                  <a:pt x="4848" y="11652"/>
                </a:lnTo>
                <a:lnTo>
                  <a:pt x="4883" y="11568"/>
                </a:lnTo>
                <a:lnTo>
                  <a:pt x="4919" y="11485"/>
                </a:lnTo>
                <a:lnTo>
                  <a:pt x="4957" y="11404"/>
                </a:lnTo>
                <a:lnTo>
                  <a:pt x="4998" y="11324"/>
                </a:lnTo>
                <a:lnTo>
                  <a:pt x="5039" y="11245"/>
                </a:lnTo>
                <a:lnTo>
                  <a:pt x="5083" y="11166"/>
                </a:lnTo>
                <a:lnTo>
                  <a:pt x="5128" y="11089"/>
                </a:lnTo>
                <a:lnTo>
                  <a:pt x="5175" y="11013"/>
                </a:lnTo>
                <a:lnTo>
                  <a:pt x="5223" y="10938"/>
                </a:lnTo>
                <a:lnTo>
                  <a:pt x="5273" y="10864"/>
                </a:lnTo>
                <a:lnTo>
                  <a:pt x="5326" y="10792"/>
                </a:lnTo>
                <a:lnTo>
                  <a:pt x="5379" y="10720"/>
                </a:lnTo>
                <a:lnTo>
                  <a:pt x="5434" y="10650"/>
                </a:lnTo>
                <a:lnTo>
                  <a:pt x="5491" y="10582"/>
                </a:lnTo>
                <a:lnTo>
                  <a:pt x="5549" y="10515"/>
                </a:lnTo>
                <a:lnTo>
                  <a:pt x="5609" y="10449"/>
                </a:lnTo>
                <a:lnTo>
                  <a:pt x="5661" y="10393"/>
                </a:lnTo>
                <a:lnTo>
                  <a:pt x="5714" y="10340"/>
                </a:lnTo>
                <a:lnTo>
                  <a:pt x="5768" y="10286"/>
                </a:lnTo>
                <a:lnTo>
                  <a:pt x="5823" y="10234"/>
                </a:lnTo>
                <a:lnTo>
                  <a:pt x="5880" y="10184"/>
                </a:lnTo>
                <a:lnTo>
                  <a:pt x="5937" y="10133"/>
                </a:lnTo>
                <a:lnTo>
                  <a:pt x="5995" y="10085"/>
                </a:lnTo>
                <a:lnTo>
                  <a:pt x="6054" y="10038"/>
                </a:lnTo>
                <a:lnTo>
                  <a:pt x="6114" y="9990"/>
                </a:lnTo>
                <a:lnTo>
                  <a:pt x="6175" y="9945"/>
                </a:lnTo>
                <a:lnTo>
                  <a:pt x="6238" y="9901"/>
                </a:lnTo>
                <a:lnTo>
                  <a:pt x="6300" y="9859"/>
                </a:lnTo>
                <a:lnTo>
                  <a:pt x="6364" y="9817"/>
                </a:lnTo>
                <a:lnTo>
                  <a:pt x="6428" y="9776"/>
                </a:lnTo>
                <a:lnTo>
                  <a:pt x="6494" y="9737"/>
                </a:lnTo>
                <a:lnTo>
                  <a:pt x="6560" y="9699"/>
                </a:lnTo>
                <a:lnTo>
                  <a:pt x="6627" y="9662"/>
                </a:lnTo>
                <a:lnTo>
                  <a:pt x="6695" y="9626"/>
                </a:lnTo>
                <a:lnTo>
                  <a:pt x="6764" y="9592"/>
                </a:lnTo>
                <a:lnTo>
                  <a:pt x="6833" y="9560"/>
                </a:lnTo>
                <a:lnTo>
                  <a:pt x="6903" y="9529"/>
                </a:lnTo>
                <a:lnTo>
                  <a:pt x="6974" y="9498"/>
                </a:lnTo>
                <a:lnTo>
                  <a:pt x="7046" y="9469"/>
                </a:lnTo>
                <a:lnTo>
                  <a:pt x="7117" y="9442"/>
                </a:lnTo>
                <a:lnTo>
                  <a:pt x="7191" y="9417"/>
                </a:lnTo>
                <a:lnTo>
                  <a:pt x="7264" y="9392"/>
                </a:lnTo>
                <a:lnTo>
                  <a:pt x="7339" y="9368"/>
                </a:lnTo>
                <a:lnTo>
                  <a:pt x="7414" y="9347"/>
                </a:lnTo>
                <a:lnTo>
                  <a:pt x="7489" y="9327"/>
                </a:lnTo>
                <a:lnTo>
                  <a:pt x="7566" y="9309"/>
                </a:lnTo>
                <a:lnTo>
                  <a:pt x="7642" y="9291"/>
                </a:lnTo>
                <a:lnTo>
                  <a:pt x="7719" y="9276"/>
                </a:lnTo>
                <a:lnTo>
                  <a:pt x="7720" y="1466"/>
                </a:lnTo>
                <a:lnTo>
                  <a:pt x="7719" y="1439"/>
                </a:lnTo>
                <a:lnTo>
                  <a:pt x="7717" y="1414"/>
                </a:lnTo>
                <a:lnTo>
                  <a:pt x="7713" y="1388"/>
                </a:lnTo>
                <a:lnTo>
                  <a:pt x="7708" y="1362"/>
                </a:lnTo>
                <a:lnTo>
                  <a:pt x="7702" y="1338"/>
                </a:lnTo>
                <a:lnTo>
                  <a:pt x="7695" y="1314"/>
                </a:lnTo>
                <a:lnTo>
                  <a:pt x="7686" y="1290"/>
                </a:lnTo>
                <a:lnTo>
                  <a:pt x="7675" y="1268"/>
                </a:lnTo>
                <a:lnTo>
                  <a:pt x="7664" y="1246"/>
                </a:lnTo>
                <a:lnTo>
                  <a:pt x="7652" y="1224"/>
                </a:lnTo>
                <a:lnTo>
                  <a:pt x="7638" y="1204"/>
                </a:lnTo>
                <a:lnTo>
                  <a:pt x="7624" y="1184"/>
                </a:lnTo>
                <a:lnTo>
                  <a:pt x="7609" y="1165"/>
                </a:lnTo>
                <a:lnTo>
                  <a:pt x="7592" y="1146"/>
                </a:lnTo>
                <a:lnTo>
                  <a:pt x="7575" y="1129"/>
                </a:lnTo>
                <a:lnTo>
                  <a:pt x="7557" y="1112"/>
                </a:lnTo>
                <a:lnTo>
                  <a:pt x="7538" y="1096"/>
                </a:lnTo>
                <a:lnTo>
                  <a:pt x="7518" y="1082"/>
                </a:lnTo>
                <a:lnTo>
                  <a:pt x="7498" y="1067"/>
                </a:lnTo>
                <a:lnTo>
                  <a:pt x="7477" y="1054"/>
                </a:lnTo>
                <a:lnTo>
                  <a:pt x="7456" y="1041"/>
                </a:lnTo>
                <a:lnTo>
                  <a:pt x="7433" y="1030"/>
                </a:lnTo>
                <a:lnTo>
                  <a:pt x="7411" y="1020"/>
                </a:lnTo>
                <a:lnTo>
                  <a:pt x="7387" y="1011"/>
                </a:lnTo>
                <a:lnTo>
                  <a:pt x="7364" y="1002"/>
                </a:lnTo>
                <a:lnTo>
                  <a:pt x="7339" y="995"/>
                </a:lnTo>
                <a:lnTo>
                  <a:pt x="7314" y="988"/>
                </a:lnTo>
                <a:lnTo>
                  <a:pt x="7290" y="983"/>
                </a:lnTo>
                <a:lnTo>
                  <a:pt x="7264" y="979"/>
                </a:lnTo>
                <a:lnTo>
                  <a:pt x="7238" y="977"/>
                </a:lnTo>
                <a:lnTo>
                  <a:pt x="7213" y="975"/>
                </a:lnTo>
                <a:lnTo>
                  <a:pt x="7187" y="974"/>
                </a:lnTo>
                <a:lnTo>
                  <a:pt x="7162" y="975"/>
                </a:lnTo>
                <a:lnTo>
                  <a:pt x="7136" y="977"/>
                </a:lnTo>
                <a:lnTo>
                  <a:pt x="7110" y="979"/>
                </a:lnTo>
                <a:lnTo>
                  <a:pt x="7086" y="983"/>
                </a:lnTo>
                <a:lnTo>
                  <a:pt x="7060" y="988"/>
                </a:lnTo>
                <a:lnTo>
                  <a:pt x="7035" y="995"/>
                </a:lnTo>
                <a:lnTo>
                  <a:pt x="7012" y="1002"/>
                </a:lnTo>
                <a:lnTo>
                  <a:pt x="6988" y="1011"/>
                </a:lnTo>
                <a:lnTo>
                  <a:pt x="6965" y="1020"/>
                </a:lnTo>
                <a:lnTo>
                  <a:pt x="6941" y="1030"/>
                </a:lnTo>
                <a:lnTo>
                  <a:pt x="6920" y="1041"/>
                </a:lnTo>
                <a:lnTo>
                  <a:pt x="6898" y="1054"/>
                </a:lnTo>
                <a:lnTo>
                  <a:pt x="6876" y="1067"/>
                </a:lnTo>
                <a:lnTo>
                  <a:pt x="6856" y="1082"/>
                </a:lnTo>
                <a:lnTo>
                  <a:pt x="6836" y="1096"/>
                </a:lnTo>
                <a:lnTo>
                  <a:pt x="6818" y="1112"/>
                </a:lnTo>
                <a:lnTo>
                  <a:pt x="6800" y="1129"/>
                </a:lnTo>
                <a:lnTo>
                  <a:pt x="6782" y="1146"/>
                </a:lnTo>
                <a:lnTo>
                  <a:pt x="6766" y="1165"/>
                </a:lnTo>
                <a:lnTo>
                  <a:pt x="6750" y="1183"/>
                </a:lnTo>
                <a:lnTo>
                  <a:pt x="6736" y="1204"/>
                </a:lnTo>
                <a:lnTo>
                  <a:pt x="6723" y="1224"/>
                </a:lnTo>
                <a:lnTo>
                  <a:pt x="6710" y="1246"/>
                </a:lnTo>
                <a:lnTo>
                  <a:pt x="6699" y="1268"/>
                </a:lnTo>
                <a:lnTo>
                  <a:pt x="6689" y="1290"/>
                </a:lnTo>
                <a:lnTo>
                  <a:pt x="6681" y="1314"/>
                </a:lnTo>
                <a:lnTo>
                  <a:pt x="6672" y="1338"/>
                </a:lnTo>
                <a:lnTo>
                  <a:pt x="6666" y="1362"/>
                </a:lnTo>
                <a:lnTo>
                  <a:pt x="6661" y="1388"/>
                </a:lnTo>
                <a:lnTo>
                  <a:pt x="6658" y="1414"/>
                </a:lnTo>
                <a:lnTo>
                  <a:pt x="6655" y="1439"/>
                </a:lnTo>
                <a:lnTo>
                  <a:pt x="6655" y="1466"/>
                </a:lnTo>
                <a:lnTo>
                  <a:pt x="6655" y="1861"/>
                </a:lnTo>
                <a:lnTo>
                  <a:pt x="6655" y="2255"/>
                </a:lnTo>
                <a:lnTo>
                  <a:pt x="6655" y="2649"/>
                </a:lnTo>
                <a:lnTo>
                  <a:pt x="6655" y="3044"/>
                </a:lnTo>
                <a:lnTo>
                  <a:pt x="6655" y="3438"/>
                </a:lnTo>
                <a:lnTo>
                  <a:pt x="6655" y="3833"/>
                </a:lnTo>
                <a:lnTo>
                  <a:pt x="6656" y="4227"/>
                </a:lnTo>
                <a:lnTo>
                  <a:pt x="6656" y="4621"/>
                </a:lnTo>
                <a:lnTo>
                  <a:pt x="6656" y="5015"/>
                </a:lnTo>
                <a:lnTo>
                  <a:pt x="6656" y="5410"/>
                </a:lnTo>
                <a:lnTo>
                  <a:pt x="6657" y="5805"/>
                </a:lnTo>
                <a:lnTo>
                  <a:pt x="6657" y="6199"/>
                </a:lnTo>
                <a:lnTo>
                  <a:pt x="6657" y="6593"/>
                </a:lnTo>
                <a:lnTo>
                  <a:pt x="6657" y="6987"/>
                </a:lnTo>
                <a:lnTo>
                  <a:pt x="6657" y="7382"/>
                </a:lnTo>
                <a:lnTo>
                  <a:pt x="6657" y="7776"/>
                </a:lnTo>
                <a:lnTo>
                  <a:pt x="6653" y="7891"/>
                </a:lnTo>
                <a:lnTo>
                  <a:pt x="6641" y="8003"/>
                </a:lnTo>
                <a:lnTo>
                  <a:pt x="6620" y="8110"/>
                </a:lnTo>
                <a:lnTo>
                  <a:pt x="6592" y="8214"/>
                </a:lnTo>
                <a:lnTo>
                  <a:pt x="6556" y="8312"/>
                </a:lnTo>
                <a:lnTo>
                  <a:pt x="6515" y="8408"/>
                </a:lnTo>
                <a:lnTo>
                  <a:pt x="6466" y="8498"/>
                </a:lnTo>
                <a:lnTo>
                  <a:pt x="6412" y="8584"/>
                </a:lnTo>
                <a:lnTo>
                  <a:pt x="6352" y="8665"/>
                </a:lnTo>
                <a:lnTo>
                  <a:pt x="6287" y="8741"/>
                </a:lnTo>
                <a:lnTo>
                  <a:pt x="6217" y="8812"/>
                </a:lnTo>
                <a:lnTo>
                  <a:pt x="6142" y="8878"/>
                </a:lnTo>
                <a:lnTo>
                  <a:pt x="6063" y="8937"/>
                </a:lnTo>
                <a:lnTo>
                  <a:pt x="5980" y="8992"/>
                </a:lnTo>
                <a:lnTo>
                  <a:pt x="5894" y="9041"/>
                </a:lnTo>
                <a:lnTo>
                  <a:pt x="5805" y="9085"/>
                </a:lnTo>
                <a:lnTo>
                  <a:pt x="5713" y="9122"/>
                </a:lnTo>
                <a:lnTo>
                  <a:pt x="5619" y="9152"/>
                </a:lnTo>
                <a:lnTo>
                  <a:pt x="5524" y="9177"/>
                </a:lnTo>
                <a:lnTo>
                  <a:pt x="5425" y="9195"/>
                </a:lnTo>
                <a:lnTo>
                  <a:pt x="5327" y="9206"/>
                </a:lnTo>
                <a:lnTo>
                  <a:pt x="5227" y="9210"/>
                </a:lnTo>
                <a:lnTo>
                  <a:pt x="5128" y="9208"/>
                </a:lnTo>
                <a:lnTo>
                  <a:pt x="5027" y="9198"/>
                </a:lnTo>
                <a:lnTo>
                  <a:pt x="4928" y="9181"/>
                </a:lnTo>
                <a:lnTo>
                  <a:pt x="4829" y="9156"/>
                </a:lnTo>
                <a:lnTo>
                  <a:pt x="4731" y="9125"/>
                </a:lnTo>
                <a:lnTo>
                  <a:pt x="4635" y="9085"/>
                </a:lnTo>
                <a:lnTo>
                  <a:pt x="4540" y="9036"/>
                </a:lnTo>
                <a:lnTo>
                  <a:pt x="4448" y="8981"/>
                </a:lnTo>
                <a:lnTo>
                  <a:pt x="4358" y="8916"/>
                </a:lnTo>
                <a:lnTo>
                  <a:pt x="4270" y="8844"/>
                </a:lnTo>
                <a:lnTo>
                  <a:pt x="4219" y="8886"/>
                </a:lnTo>
                <a:lnTo>
                  <a:pt x="4167" y="8926"/>
                </a:lnTo>
                <a:lnTo>
                  <a:pt x="4113" y="8963"/>
                </a:lnTo>
                <a:lnTo>
                  <a:pt x="4057" y="8998"/>
                </a:lnTo>
                <a:lnTo>
                  <a:pt x="4001" y="9029"/>
                </a:lnTo>
                <a:lnTo>
                  <a:pt x="3943" y="9058"/>
                </a:lnTo>
                <a:lnTo>
                  <a:pt x="3884" y="9085"/>
                </a:lnTo>
                <a:lnTo>
                  <a:pt x="3824" y="9108"/>
                </a:lnTo>
                <a:lnTo>
                  <a:pt x="3764" y="9129"/>
                </a:lnTo>
                <a:lnTo>
                  <a:pt x="3702" y="9146"/>
                </a:lnTo>
                <a:lnTo>
                  <a:pt x="3641" y="9162"/>
                </a:lnTo>
                <a:lnTo>
                  <a:pt x="3578" y="9174"/>
                </a:lnTo>
                <a:lnTo>
                  <a:pt x="3516" y="9183"/>
                </a:lnTo>
                <a:lnTo>
                  <a:pt x="3453" y="9190"/>
                </a:lnTo>
                <a:lnTo>
                  <a:pt x="3390" y="9193"/>
                </a:lnTo>
                <a:lnTo>
                  <a:pt x="3326" y="9196"/>
                </a:lnTo>
                <a:lnTo>
                  <a:pt x="3262" y="9193"/>
                </a:lnTo>
                <a:lnTo>
                  <a:pt x="3200" y="9189"/>
                </a:lnTo>
                <a:lnTo>
                  <a:pt x="3136" y="9182"/>
                </a:lnTo>
                <a:lnTo>
                  <a:pt x="3074" y="9172"/>
                </a:lnTo>
                <a:lnTo>
                  <a:pt x="3011" y="9160"/>
                </a:lnTo>
                <a:lnTo>
                  <a:pt x="2950" y="9144"/>
                </a:lnTo>
                <a:lnTo>
                  <a:pt x="2888" y="9126"/>
                </a:lnTo>
                <a:lnTo>
                  <a:pt x="2827" y="9104"/>
                </a:lnTo>
                <a:lnTo>
                  <a:pt x="2768" y="9080"/>
                </a:lnTo>
                <a:lnTo>
                  <a:pt x="2709" y="9054"/>
                </a:lnTo>
                <a:lnTo>
                  <a:pt x="2651" y="9024"/>
                </a:lnTo>
                <a:lnTo>
                  <a:pt x="2595" y="8991"/>
                </a:lnTo>
                <a:lnTo>
                  <a:pt x="2539" y="8956"/>
                </a:lnTo>
                <a:lnTo>
                  <a:pt x="2485" y="8918"/>
                </a:lnTo>
                <a:lnTo>
                  <a:pt x="2432" y="8877"/>
                </a:lnTo>
                <a:lnTo>
                  <a:pt x="2380" y="8834"/>
                </a:lnTo>
                <a:lnTo>
                  <a:pt x="2344" y="8864"/>
                </a:lnTo>
                <a:lnTo>
                  <a:pt x="2307" y="8895"/>
                </a:lnTo>
                <a:lnTo>
                  <a:pt x="2269" y="8924"/>
                </a:lnTo>
                <a:lnTo>
                  <a:pt x="2230" y="8951"/>
                </a:lnTo>
                <a:lnTo>
                  <a:pt x="2190" y="8978"/>
                </a:lnTo>
                <a:lnTo>
                  <a:pt x="2150" y="9001"/>
                </a:lnTo>
                <a:lnTo>
                  <a:pt x="2109" y="9025"/>
                </a:lnTo>
                <a:lnTo>
                  <a:pt x="2067" y="9046"/>
                </a:lnTo>
                <a:lnTo>
                  <a:pt x="2024" y="9067"/>
                </a:lnTo>
                <a:lnTo>
                  <a:pt x="1981" y="9086"/>
                </a:lnTo>
                <a:lnTo>
                  <a:pt x="1937" y="9103"/>
                </a:lnTo>
                <a:lnTo>
                  <a:pt x="1893" y="9119"/>
                </a:lnTo>
                <a:lnTo>
                  <a:pt x="1849" y="9134"/>
                </a:lnTo>
                <a:lnTo>
                  <a:pt x="1805" y="9147"/>
                </a:lnTo>
                <a:lnTo>
                  <a:pt x="1760" y="9159"/>
                </a:lnTo>
                <a:lnTo>
                  <a:pt x="1714" y="9169"/>
                </a:lnTo>
                <a:lnTo>
                  <a:pt x="1669" y="9177"/>
                </a:lnTo>
                <a:lnTo>
                  <a:pt x="1622" y="9184"/>
                </a:lnTo>
                <a:lnTo>
                  <a:pt x="1576" y="9189"/>
                </a:lnTo>
                <a:lnTo>
                  <a:pt x="1529" y="9193"/>
                </a:lnTo>
                <a:lnTo>
                  <a:pt x="1483" y="9197"/>
                </a:lnTo>
                <a:lnTo>
                  <a:pt x="1436" y="9198"/>
                </a:lnTo>
                <a:lnTo>
                  <a:pt x="1390" y="9197"/>
                </a:lnTo>
                <a:lnTo>
                  <a:pt x="1342" y="9195"/>
                </a:lnTo>
                <a:lnTo>
                  <a:pt x="1296" y="9191"/>
                </a:lnTo>
                <a:lnTo>
                  <a:pt x="1249" y="9185"/>
                </a:lnTo>
                <a:lnTo>
                  <a:pt x="1203" y="9179"/>
                </a:lnTo>
                <a:lnTo>
                  <a:pt x="1156" y="9171"/>
                </a:lnTo>
                <a:lnTo>
                  <a:pt x="1110" y="9161"/>
                </a:lnTo>
                <a:lnTo>
                  <a:pt x="1064" y="9148"/>
                </a:lnTo>
                <a:lnTo>
                  <a:pt x="1017" y="9136"/>
                </a:lnTo>
                <a:lnTo>
                  <a:pt x="971" y="9120"/>
                </a:lnTo>
                <a:lnTo>
                  <a:pt x="971" y="11085"/>
                </a:lnTo>
                <a:lnTo>
                  <a:pt x="973" y="11198"/>
                </a:lnTo>
                <a:lnTo>
                  <a:pt x="977" y="11310"/>
                </a:lnTo>
                <a:lnTo>
                  <a:pt x="985" y="11421"/>
                </a:lnTo>
                <a:lnTo>
                  <a:pt x="994" y="11532"/>
                </a:lnTo>
                <a:lnTo>
                  <a:pt x="1007" y="11642"/>
                </a:lnTo>
                <a:lnTo>
                  <a:pt x="1022" y="11751"/>
                </a:lnTo>
                <a:lnTo>
                  <a:pt x="1040" y="11859"/>
                </a:lnTo>
                <a:lnTo>
                  <a:pt x="1061" y="11967"/>
                </a:lnTo>
                <a:lnTo>
                  <a:pt x="1084" y="12073"/>
                </a:lnTo>
                <a:lnTo>
                  <a:pt x="1110" y="12179"/>
                </a:lnTo>
                <a:lnTo>
                  <a:pt x="1138" y="12283"/>
                </a:lnTo>
                <a:lnTo>
                  <a:pt x="1169" y="12387"/>
                </a:lnTo>
                <a:lnTo>
                  <a:pt x="1203" y="12490"/>
                </a:lnTo>
                <a:lnTo>
                  <a:pt x="1239" y="12590"/>
                </a:lnTo>
                <a:lnTo>
                  <a:pt x="1277" y="12691"/>
                </a:lnTo>
                <a:lnTo>
                  <a:pt x="1317" y="12790"/>
                </a:lnTo>
                <a:lnTo>
                  <a:pt x="1360" y="12888"/>
                </a:lnTo>
                <a:lnTo>
                  <a:pt x="1405" y="12984"/>
                </a:lnTo>
                <a:lnTo>
                  <a:pt x="1452" y="13079"/>
                </a:lnTo>
                <a:lnTo>
                  <a:pt x="1502" y="13173"/>
                </a:lnTo>
                <a:lnTo>
                  <a:pt x="1554" y="13266"/>
                </a:lnTo>
                <a:lnTo>
                  <a:pt x="1608" y="13357"/>
                </a:lnTo>
                <a:lnTo>
                  <a:pt x="1664" y="13447"/>
                </a:lnTo>
                <a:lnTo>
                  <a:pt x="1722" y="13535"/>
                </a:lnTo>
                <a:lnTo>
                  <a:pt x="1782" y="13623"/>
                </a:lnTo>
                <a:lnTo>
                  <a:pt x="1845" y="13708"/>
                </a:lnTo>
                <a:lnTo>
                  <a:pt x="1909" y="13791"/>
                </a:lnTo>
                <a:lnTo>
                  <a:pt x="1975" y="13874"/>
                </a:lnTo>
                <a:lnTo>
                  <a:pt x="2043" y="13954"/>
                </a:lnTo>
                <a:lnTo>
                  <a:pt x="2113" y="14033"/>
                </a:lnTo>
                <a:lnTo>
                  <a:pt x="2184" y="14110"/>
                </a:lnTo>
                <a:lnTo>
                  <a:pt x="2258" y="14186"/>
                </a:lnTo>
                <a:lnTo>
                  <a:pt x="2334" y="14260"/>
                </a:lnTo>
                <a:lnTo>
                  <a:pt x="2411" y="14331"/>
                </a:lnTo>
                <a:lnTo>
                  <a:pt x="2489" y="14402"/>
                </a:lnTo>
                <a:lnTo>
                  <a:pt x="2570" y="14470"/>
                </a:lnTo>
                <a:lnTo>
                  <a:pt x="2652" y="14536"/>
                </a:lnTo>
                <a:lnTo>
                  <a:pt x="2735" y="14600"/>
                </a:lnTo>
                <a:lnTo>
                  <a:pt x="2820" y="14663"/>
                </a:lnTo>
                <a:lnTo>
                  <a:pt x="2907" y="14723"/>
                </a:lnTo>
                <a:lnTo>
                  <a:pt x="2996" y="14781"/>
                </a:lnTo>
                <a:lnTo>
                  <a:pt x="3085" y="14838"/>
                </a:lnTo>
                <a:lnTo>
                  <a:pt x="3176" y="14892"/>
                </a:lnTo>
                <a:lnTo>
                  <a:pt x="3268" y="14944"/>
                </a:lnTo>
                <a:lnTo>
                  <a:pt x="3362" y="14993"/>
                </a:lnTo>
                <a:lnTo>
                  <a:pt x="3457" y="15041"/>
                </a:lnTo>
                <a:lnTo>
                  <a:pt x="3554" y="15087"/>
                </a:lnTo>
                <a:lnTo>
                  <a:pt x="3651" y="15130"/>
                </a:lnTo>
                <a:lnTo>
                  <a:pt x="3749" y="15170"/>
                </a:lnTo>
                <a:lnTo>
                  <a:pt x="3850" y="15208"/>
                </a:lnTo>
                <a:lnTo>
                  <a:pt x="3950" y="15244"/>
                </a:lnTo>
                <a:lnTo>
                  <a:pt x="4053" y="15278"/>
                </a:lnTo>
                <a:lnTo>
                  <a:pt x="4156" y="15309"/>
                </a:lnTo>
                <a:lnTo>
                  <a:pt x="4260" y="15338"/>
                </a:lnTo>
                <a:lnTo>
                  <a:pt x="4366" y="15363"/>
                </a:lnTo>
                <a:lnTo>
                  <a:pt x="4471" y="15386"/>
                </a:lnTo>
                <a:lnTo>
                  <a:pt x="4579" y="15407"/>
                </a:lnTo>
                <a:lnTo>
                  <a:pt x="4687" y="15425"/>
                </a:lnTo>
                <a:lnTo>
                  <a:pt x="4796" y="15440"/>
                </a:lnTo>
                <a:lnTo>
                  <a:pt x="4905" y="15454"/>
                </a:lnTo>
                <a:lnTo>
                  <a:pt x="5016" y="15463"/>
                </a:lnTo>
                <a:lnTo>
                  <a:pt x="5127" y="15470"/>
                </a:lnTo>
                <a:lnTo>
                  <a:pt x="5239" y="15474"/>
                </a:lnTo>
                <a:lnTo>
                  <a:pt x="5351" y="15476"/>
                </a:lnTo>
                <a:lnTo>
                  <a:pt x="5463" y="15474"/>
                </a:lnTo>
                <a:lnTo>
                  <a:pt x="5576" y="15470"/>
                </a:lnTo>
                <a:lnTo>
                  <a:pt x="5687" y="15463"/>
                </a:lnTo>
                <a:lnTo>
                  <a:pt x="5798" y="15454"/>
                </a:lnTo>
                <a:lnTo>
                  <a:pt x="5907" y="15440"/>
                </a:lnTo>
                <a:lnTo>
                  <a:pt x="6016" y="15425"/>
                </a:lnTo>
                <a:lnTo>
                  <a:pt x="6124" y="15407"/>
                </a:lnTo>
                <a:lnTo>
                  <a:pt x="6230" y="15386"/>
                </a:lnTo>
                <a:lnTo>
                  <a:pt x="6337" y="15363"/>
                </a:lnTo>
                <a:lnTo>
                  <a:pt x="6442" y="15338"/>
                </a:lnTo>
                <a:lnTo>
                  <a:pt x="6546" y="15309"/>
                </a:lnTo>
                <a:lnTo>
                  <a:pt x="6650" y="15278"/>
                </a:lnTo>
                <a:lnTo>
                  <a:pt x="6751" y="15244"/>
                </a:lnTo>
                <a:lnTo>
                  <a:pt x="6853" y="15208"/>
                </a:lnTo>
                <a:lnTo>
                  <a:pt x="6952" y="15170"/>
                </a:lnTo>
                <a:lnTo>
                  <a:pt x="7051" y="15130"/>
                </a:lnTo>
                <a:lnTo>
                  <a:pt x="7149" y="15087"/>
                </a:lnTo>
                <a:lnTo>
                  <a:pt x="7245" y="15041"/>
                </a:lnTo>
                <a:lnTo>
                  <a:pt x="7340" y="14993"/>
                </a:lnTo>
                <a:lnTo>
                  <a:pt x="7434" y="14944"/>
                </a:lnTo>
                <a:lnTo>
                  <a:pt x="7527" y="14892"/>
                </a:lnTo>
                <a:lnTo>
                  <a:pt x="7617" y="14838"/>
                </a:lnTo>
                <a:lnTo>
                  <a:pt x="7707" y="14781"/>
                </a:lnTo>
                <a:lnTo>
                  <a:pt x="7795" y="14723"/>
                </a:lnTo>
                <a:lnTo>
                  <a:pt x="7881" y="14663"/>
                </a:lnTo>
                <a:lnTo>
                  <a:pt x="7967" y="14600"/>
                </a:lnTo>
                <a:lnTo>
                  <a:pt x="8051" y="14536"/>
                </a:lnTo>
                <a:lnTo>
                  <a:pt x="8133" y="14470"/>
                </a:lnTo>
                <a:lnTo>
                  <a:pt x="8213" y="14402"/>
                </a:lnTo>
                <a:lnTo>
                  <a:pt x="8292" y="14331"/>
                </a:lnTo>
                <a:lnTo>
                  <a:pt x="8369" y="14260"/>
                </a:lnTo>
                <a:lnTo>
                  <a:pt x="8443" y="14186"/>
                </a:lnTo>
                <a:lnTo>
                  <a:pt x="8517" y="14110"/>
                </a:lnTo>
                <a:lnTo>
                  <a:pt x="8589" y="14033"/>
                </a:lnTo>
                <a:lnTo>
                  <a:pt x="8659" y="13954"/>
                </a:lnTo>
                <a:lnTo>
                  <a:pt x="8728" y="13874"/>
                </a:lnTo>
                <a:lnTo>
                  <a:pt x="8794" y="13791"/>
                </a:lnTo>
                <a:lnTo>
                  <a:pt x="8858" y="13707"/>
                </a:lnTo>
                <a:lnTo>
                  <a:pt x="8920" y="13622"/>
                </a:lnTo>
                <a:lnTo>
                  <a:pt x="8981" y="13534"/>
                </a:lnTo>
                <a:lnTo>
                  <a:pt x="9039" y="13446"/>
                </a:lnTo>
                <a:lnTo>
                  <a:pt x="9096" y="13355"/>
                </a:lnTo>
                <a:lnTo>
                  <a:pt x="9150" y="13264"/>
                </a:lnTo>
                <a:lnTo>
                  <a:pt x="9202" y="13171"/>
                </a:lnTo>
                <a:lnTo>
                  <a:pt x="9253" y="13077"/>
                </a:lnTo>
                <a:lnTo>
                  <a:pt x="9300" y="12981"/>
                </a:lnTo>
                <a:lnTo>
                  <a:pt x="9346" y="12884"/>
                </a:lnTo>
                <a:lnTo>
                  <a:pt x="9389" y="12786"/>
                </a:lnTo>
                <a:lnTo>
                  <a:pt x="9430" y="12687"/>
                </a:lnTo>
                <a:lnTo>
                  <a:pt x="9468" y="12586"/>
                </a:lnTo>
                <a:lnTo>
                  <a:pt x="9505" y="12485"/>
                </a:lnTo>
                <a:lnTo>
                  <a:pt x="9538" y="12382"/>
                </a:lnTo>
                <a:lnTo>
                  <a:pt x="9570" y="12278"/>
                </a:lnTo>
                <a:lnTo>
                  <a:pt x="9598" y="12173"/>
                </a:lnTo>
                <a:lnTo>
                  <a:pt x="9624" y="12067"/>
                </a:lnTo>
                <a:lnTo>
                  <a:pt x="9648" y="11960"/>
                </a:lnTo>
                <a:lnTo>
                  <a:pt x="9669" y="11853"/>
                </a:lnTo>
                <a:lnTo>
                  <a:pt x="9688" y="11744"/>
                </a:lnTo>
                <a:lnTo>
                  <a:pt x="9703" y="11635"/>
                </a:lnTo>
                <a:lnTo>
                  <a:pt x="9715" y="11525"/>
                </a:lnTo>
                <a:lnTo>
                  <a:pt x="9725" y="11414"/>
                </a:lnTo>
                <a:lnTo>
                  <a:pt x="9733" y="11302"/>
                </a:lnTo>
                <a:lnTo>
                  <a:pt x="9737" y="11190"/>
                </a:lnTo>
                <a:lnTo>
                  <a:pt x="9739" y="11078"/>
                </a:lnTo>
                <a:lnTo>
                  <a:pt x="9740" y="6787"/>
                </a:lnTo>
                <a:lnTo>
                  <a:pt x="9685" y="6794"/>
                </a:lnTo>
                <a:lnTo>
                  <a:pt x="9632" y="6803"/>
                </a:lnTo>
                <a:lnTo>
                  <a:pt x="9579" y="6814"/>
                </a:lnTo>
                <a:lnTo>
                  <a:pt x="9528" y="6829"/>
                </a:lnTo>
                <a:lnTo>
                  <a:pt x="9476" y="6845"/>
                </a:lnTo>
                <a:lnTo>
                  <a:pt x="9426" y="6865"/>
                </a:lnTo>
                <a:lnTo>
                  <a:pt x="9378" y="6885"/>
                </a:lnTo>
                <a:lnTo>
                  <a:pt x="9330" y="6909"/>
                </a:lnTo>
                <a:lnTo>
                  <a:pt x="9283" y="6935"/>
                </a:lnTo>
                <a:lnTo>
                  <a:pt x="9237" y="6962"/>
                </a:lnTo>
                <a:lnTo>
                  <a:pt x="9193" y="6991"/>
                </a:lnTo>
                <a:lnTo>
                  <a:pt x="9151" y="7023"/>
                </a:lnTo>
                <a:lnTo>
                  <a:pt x="9109" y="7056"/>
                </a:lnTo>
                <a:lnTo>
                  <a:pt x="9070" y="7091"/>
                </a:lnTo>
                <a:lnTo>
                  <a:pt x="9032" y="7128"/>
                </a:lnTo>
                <a:lnTo>
                  <a:pt x="8995" y="7166"/>
                </a:lnTo>
                <a:lnTo>
                  <a:pt x="8960" y="7206"/>
                </a:lnTo>
                <a:lnTo>
                  <a:pt x="8928" y="7247"/>
                </a:lnTo>
                <a:lnTo>
                  <a:pt x="8896" y="7290"/>
                </a:lnTo>
                <a:lnTo>
                  <a:pt x="8867" y="7334"/>
                </a:lnTo>
                <a:lnTo>
                  <a:pt x="8839" y="7380"/>
                </a:lnTo>
                <a:lnTo>
                  <a:pt x="8814" y="7426"/>
                </a:lnTo>
                <a:lnTo>
                  <a:pt x="8791" y="7473"/>
                </a:lnTo>
                <a:lnTo>
                  <a:pt x="8770" y="7523"/>
                </a:lnTo>
                <a:lnTo>
                  <a:pt x="8751" y="7572"/>
                </a:lnTo>
                <a:lnTo>
                  <a:pt x="8735" y="7624"/>
                </a:lnTo>
                <a:lnTo>
                  <a:pt x="8720" y="7675"/>
                </a:lnTo>
                <a:lnTo>
                  <a:pt x="8708" y="7727"/>
                </a:lnTo>
                <a:lnTo>
                  <a:pt x="8699" y="7780"/>
                </a:lnTo>
                <a:lnTo>
                  <a:pt x="8693" y="7834"/>
                </a:lnTo>
                <a:lnTo>
                  <a:pt x="8689" y="7889"/>
                </a:lnTo>
                <a:lnTo>
                  <a:pt x="8688" y="7943"/>
                </a:lnTo>
                <a:lnTo>
                  <a:pt x="8687" y="10154"/>
                </a:lnTo>
                <a:close/>
                <a:moveTo>
                  <a:pt x="971" y="6099"/>
                </a:moveTo>
                <a:lnTo>
                  <a:pt x="971" y="7769"/>
                </a:lnTo>
                <a:lnTo>
                  <a:pt x="975" y="7823"/>
                </a:lnTo>
                <a:lnTo>
                  <a:pt x="984" y="7873"/>
                </a:lnTo>
                <a:lnTo>
                  <a:pt x="996" y="7921"/>
                </a:lnTo>
                <a:lnTo>
                  <a:pt x="1013" y="7965"/>
                </a:lnTo>
                <a:lnTo>
                  <a:pt x="1035" y="8005"/>
                </a:lnTo>
                <a:lnTo>
                  <a:pt x="1059" y="8042"/>
                </a:lnTo>
                <a:lnTo>
                  <a:pt x="1087" y="8075"/>
                </a:lnTo>
                <a:lnTo>
                  <a:pt x="1119" y="8105"/>
                </a:lnTo>
                <a:lnTo>
                  <a:pt x="1153" y="8131"/>
                </a:lnTo>
                <a:lnTo>
                  <a:pt x="1189" y="8154"/>
                </a:lnTo>
                <a:lnTo>
                  <a:pt x="1227" y="8173"/>
                </a:lnTo>
                <a:lnTo>
                  <a:pt x="1267" y="8188"/>
                </a:lnTo>
                <a:lnTo>
                  <a:pt x="1308" y="8200"/>
                </a:lnTo>
                <a:lnTo>
                  <a:pt x="1349" y="8209"/>
                </a:lnTo>
                <a:lnTo>
                  <a:pt x="1392" y="8214"/>
                </a:lnTo>
                <a:lnTo>
                  <a:pt x="1435" y="8216"/>
                </a:lnTo>
                <a:lnTo>
                  <a:pt x="1478" y="8214"/>
                </a:lnTo>
                <a:lnTo>
                  <a:pt x="1520" y="8208"/>
                </a:lnTo>
                <a:lnTo>
                  <a:pt x="1562" y="8199"/>
                </a:lnTo>
                <a:lnTo>
                  <a:pt x="1603" y="8186"/>
                </a:lnTo>
                <a:lnTo>
                  <a:pt x="1642" y="8171"/>
                </a:lnTo>
                <a:lnTo>
                  <a:pt x="1680" y="8151"/>
                </a:lnTo>
                <a:lnTo>
                  <a:pt x="1716" y="8127"/>
                </a:lnTo>
                <a:lnTo>
                  <a:pt x="1749" y="8101"/>
                </a:lnTo>
                <a:lnTo>
                  <a:pt x="1779" y="8071"/>
                </a:lnTo>
                <a:lnTo>
                  <a:pt x="1807" y="8037"/>
                </a:lnTo>
                <a:lnTo>
                  <a:pt x="1832" y="8000"/>
                </a:lnTo>
                <a:lnTo>
                  <a:pt x="1852" y="7960"/>
                </a:lnTo>
                <a:lnTo>
                  <a:pt x="1869" y="7916"/>
                </a:lnTo>
                <a:lnTo>
                  <a:pt x="1882" y="7868"/>
                </a:lnTo>
                <a:lnTo>
                  <a:pt x="1889" y="7817"/>
                </a:lnTo>
                <a:lnTo>
                  <a:pt x="1891" y="7762"/>
                </a:lnTo>
                <a:lnTo>
                  <a:pt x="1891" y="6099"/>
                </a:lnTo>
                <a:lnTo>
                  <a:pt x="1889" y="6045"/>
                </a:lnTo>
                <a:lnTo>
                  <a:pt x="1881" y="5996"/>
                </a:lnTo>
                <a:lnTo>
                  <a:pt x="1869" y="5950"/>
                </a:lnTo>
                <a:lnTo>
                  <a:pt x="1852" y="5907"/>
                </a:lnTo>
                <a:lnTo>
                  <a:pt x="1832" y="5868"/>
                </a:lnTo>
                <a:lnTo>
                  <a:pt x="1807" y="5830"/>
                </a:lnTo>
                <a:lnTo>
                  <a:pt x="1778" y="5798"/>
                </a:lnTo>
                <a:lnTo>
                  <a:pt x="1748" y="5769"/>
                </a:lnTo>
                <a:lnTo>
                  <a:pt x="1714" y="5742"/>
                </a:lnTo>
                <a:lnTo>
                  <a:pt x="1678" y="5719"/>
                </a:lnTo>
                <a:lnTo>
                  <a:pt x="1640" y="5700"/>
                </a:lnTo>
                <a:lnTo>
                  <a:pt x="1601" y="5685"/>
                </a:lnTo>
                <a:lnTo>
                  <a:pt x="1560" y="5671"/>
                </a:lnTo>
                <a:lnTo>
                  <a:pt x="1518" y="5663"/>
                </a:lnTo>
                <a:lnTo>
                  <a:pt x="1475" y="5657"/>
                </a:lnTo>
                <a:lnTo>
                  <a:pt x="1432" y="5655"/>
                </a:lnTo>
                <a:lnTo>
                  <a:pt x="1389" y="5656"/>
                </a:lnTo>
                <a:lnTo>
                  <a:pt x="1346" y="5661"/>
                </a:lnTo>
                <a:lnTo>
                  <a:pt x="1303" y="5669"/>
                </a:lnTo>
                <a:lnTo>
                  <a:pt x="1262" y="5680"/>
                </a:lnTo>
                <a:lnTo>
                  <a:pt x="1222" y="5696"/>
                </a:lnTo>
                <a:lnTo>
                  <a:pt x="1185" y="5715"/>
                </a:lnTo>
                <a:lnTo>
                  <a:pt x="1149" y="5737"/>
                </a:lnTo>
                <a:lnTo>
                  <a:pt x="1115" y="5763"/>
                </a:lnTo>
                <a:lnTo>
                  <a:pt x="1084" y="5792"/>
                </a:lnTo>
                <a:lnTo>
                  <a:pt x="1056" y="5825"/>
                </a:lnTo>
                <a:lnTo>
                  <a:pt x="1032" y="5862"/>
                </a:lnTo>
                <a:lnTo>
                  <a:pt x="1011" y="5902"/>
                </a:lnTo>
                <a:lnTo>
                  <a:pt x="994" y="5946"/>
                </a:lnTo>
                <a:lnTo>
                  <a:pt x="981" y="5993"/>
                </a:lnTo>
                <a:lnTo>
                  <a:pt x="974" y="6044"/>
                </a:lnTo>
                <a:lnTo>
                  <a:pt x="971" y="6099"/>
                </a:lnTo>
                <a:close/>
                <a:moveTo>
                  <a:pt x="2872" y="5183"/>
                </a:moveTo>
                <a:lnTo>
                  <a:pt x="2872" y="7762"/>
                </a:lnTo>
                <a:lnTo>
                  <a:pt x="2875" y="7817"/>
                </a:lnTo>
                <a:lnTo>
                  <a:pt x="2882" y="7869"/>
                </a:lnTo>
                <a:lnTo>
                  <a:pt x="2894" y="7917"/>
                </a:lnTo>
                <a:lnTo>
                  <a:pt x="2911" y="7961"/>
                </a:lnTo>
                <a:lnTo>
                  <a:pt x="2932" y="8002"/>
                </a:lnTo>
                <a:lnTo>
                  <a:pt x="2957" y="8039"/>
                </a:lnTo>
                <a:lnTo>
                  <a:pt x="2984" y="8073"/>
                </a:lnTo>
                <a:lnTo>
                  <a:pt x="3015" y="8104"/>
                </a:lnTo>
                <a:lnTo>
                  <a:pt x="3049" y="8130"/>
                </a:lnTo>
                <a:lnTo>
                  <a:pt x="3085" y="8153"/>
                </a:lnTo>
                <a:lnTo>
                  <a:pt x="3123" y="8173"/>
                </a:lnTo>
                <a:lnTo>
                  <a:pt x="3163" y="8189"/>
                </a:lnTo>
                <a:lnTo>
                  <a:pt x="3204" y="8201"/>
                </a:lnTo>
                <a:lnTo>
                  <a:pt x="3246" y="8210"/>
                </a:lnTo>
                <a:lnTo>
                  <a:pt x="3288" y="8216"/>
                </a:lnTo>
                <a:lnTo>
                  <a:pt x="3332" y="8217"/>
                </a:lnTo>
                <a:lnTo>
                  <a:pt x="3375" y="8216"/>
                </a:lnTo>
                <a:lnTo>
                  <a:pt x="3417" y="8210"/>
                </a:lnTo>
                <a:lnTo>
                  <a:pt x="3459" y="8201"/>
                </a:lnTo>
                <a:lnTo>
                  <a:pt x="3500" y="8189"/>
                </a:lnTo>
                <a:lnTo>
                  <a:pt x="3540" y="8173"/>
                </a:lnTo>
                <a:lnTo>
                  <a:pt x="3578" y="8153"/>
                </a:lnTo>
                <a:lnTo>
                  <a:pt x="3614" y="8130"/>
                </a:lnTo>
                <a:lnTo>
                  <a:pt x="3648" y="8104"/>
                </a:lnTo>
                <a:lnTo>
                  <a:pt x="3679" y="8073"/>
                </a:lnTo>
                <a:lnTo>
                  <a:pt x="3706" y="8039"/>
                </a:lnTo>
                <a:lnTo>
                  <a:pt x="3731" y="8002"/>
                </a:lnTo>
                <a:lnTo>
                  <a:pt x="3753" y="7961"/>
                </a:lnTo>
                <a:lnTo>
                  <a:pt x="3769" y="7917"/>
                </a:lnTo>
                <a:lnTo>
                  <a:pt x="3781" y="7869"/>
                </a:lnTo>
                <a:lnTo>
                  <a:pt x="3789" y="7817"/>
                </a:lnTo>
                <a:lnTo>
                  <a:pt x="3792" y="7762"/>
                </a:lnTo>
                <a:lnTo>
                  <a:pt x="3792" y="5183"/>
                </a:lnTo>
                <a:lnTo>
                  <a:pt x="3789" y="5127"/>
                </a:lnTo>
                <a:lnTo>
                  <a:pt x="3781" y="5076"/>
                </a:lnTo>
                <a:lnTo>
                  <a:pt x="3769" y="5028"/>
                </a:lnTo>
                <a:lnTo>
                  <a:pt x="3753" y="4983"/>
                </a:lnTo>
                <a:lnTo>
                  <a:pt x="3731" y="4943"/>
                </a:lnTo>
                <a:lnTo>
                  <a:pt x="3706" y="4905"/>
                </a:lnTo>
                <a:lnTo>
                  <a:pt x="3679" y="4871"/>
                </a:lnTo>
                <a:lnTo>
                  <a:pt x="3648" y="4841"/>
                </a:lnTo>
                <a:lnTo>
                  <a:pt x="3614" y="4815"/>
                </a:lnTo>
                <a:lnTo>
                  <a:pt x="3578" y="4792"/>
                </a:lnTo>
                <a:lnTo>
                  <a:pt x="3540" y="4773"/>
                </a:lnTo>
                <a:lnTo>
                  <a:pt x="3500" y="4756"/>
                </a:lnTo>
                <a:lnTo>
                  <a:pt x="3459" y="4744"/>
                </a:lnTo>
                <a:lnTo>
                  <a:pt x="3417" y="4735"/>
                </a:lnTo>
                <a:lnTo>
                  <a:pt x="3375" y="4729"/>
                </a:lnTo>
                <a:lnTo>
                  <a:pt x="3332" y="4727"/>
                </a:lnTo>
                <a:lnTo>
                  <a:pt x="3288" y="4729"/>
                </a:lnTo>
                <a:lnTo>
                  <a:pt x="3246" y="4735"/>
                </a:lnTo>
                <a:lnTo>
                  <a:pt x="3204" y="4744"/>
                </a:lnTo>
                <a:lnTo>
                  <a:pt x="3163" y="4756"/>
                </a:lnTo>
                <a:lnTo>
                  <a:pt x="3123" y="4773"/>
                </a:lnTo>
                <a:lnTo>
                  <a:pt x="3085" y="4792"/>
                </a:lnTo>
                <a:lnTo>
                  <a:pt x="3049" y="4815"/>
                </a:lnTo>
                <a:lnTo>
                  <a:pt x="3015" y="4841"/>
                </a:lnTo>
                <a:lnTo>
                  <a:pt x="2984" y="4871"/>
                </a:lnTo>
                <a:lnTo>
                  <a:pt x="2957" y="4905"/>
                </a:lnTo>
                <a:lnTo>
                  <a:pt x="2932" y="4943"/>
                </a:lnTo>
                <a:lnTo>
                  <a:pt x="2911" y="4983"/>
                </a:lnTo>
                <a:lnTo>
                  <a:pt x="2894" y="5028"/>
                </a:lnTo>
                <a:lnTo>
                  <a:pt x="2882" y="5076"/>
                </a:lnTo>
                <a:lnTo>
                  <a:pt x="2875" y="5127"/>
                </a:lnTo>
                <a:lnTo>
                  <a:pt x="2872" y="518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53">
            <a:extLst>
              <a:ext uri="{FF2B5EF4-FFF2-40B4-BE49-F238E27FC236}">
                <a16:creationId xmlns:a16="http://schemas.microsoft.com/office/drawing/2014/main" id="{1D585F31-FDD0-2C66-6E63-3B36980BC77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3878699"/>
            <a:ext cx="440540" cy="193501"/>
          </a:xfrm>
          <a:custGeom>
            <a:avLst/>
            <a:gdLst>
              <a:gd name="T0" fmla="*/ 4615 w 16128"/>
              <a:gd name="T1" fmla="*/ 5372 h 7084"/>
              <a:gd name="T2" fmla="*/ 4358 w 16128"/>
              <a:gd name="T3" fmla="*/ 5656 h 7084"/>
              <a:gd name="T4" fmla="*/ 4011 w 16128"/>
              <a:gd name="T5" fmla="*/ 5753 h 7084"/>
              <a:gd name="T6" fmla="*/ 3637 w 16128"/>
              <a:gd name="T7" fmla="*/ 5638 h 7084"/>
              <a:gd name="T8" fmla="*/ 3394 w 16128"/>
              <a:gd name="T9" fmla="*/ 5343 h 7084"/>
              <a:gd name="T10" fmla="*/ 2707 w 16128"/>
              <a:gd name="T11" fmla="*/ 5931 h 7084"/>
              <a:gd name="T12" fmla="*/ 2575 w 16128"/>
              <a:gd name="T13" fmla="*/ 6298 h 7084"/>
              <a:gd name="T14" fmla="*/ 2268 w 16128"/>
              <a:gd name="T15" fmla="*/ 6527 h 7084"/>
              <a:gd name="T16" fmla="*/ 1904 w 16128"/>
              <a:gd name="T17" fmla="*/ 6554 h 7084"/>
              <a:gd name="T18" fmla="*/ 1565 w 16128"/>
              <a:gd name="T19" fmla="*/ 6370 h 7084"/>
              <a:gd name="T20" fmla="*/ 1382 w 16128"/>
              <a:gd name="T21" fmla="*/ 6031 h 7084"/>
              <a:gd name="T22" fmla="*/ 471 w 16128"/>
              <a:gd name="T23" fmla="*/ 4182 h 7084"/>
              <a:gd name="T24" fmla="*/ 153 w 16128"/>
              <a:gd name="T25" fmla="*/ 3968 h 7084"/>
              <a:gd name="T26" fmla="*/ 3 w 16128"/>
              <a:gd name="T27" fmla="*/ 3610 h 7084"/>
              <a:gd name="T28" fmla="*/ 81 w 16128"/>
              <a:gd name="T29" fmla="*/ 3223 h 7084"/>
              <a:gd name="T30" fmla="*/ 351 w 16128"/>
              <a:gd name="T31" fmla="*/ 2953 h 7084"/>
              <a:gd name="T32" fmla="*/ 9129 w 16128"/>
              <a:gd name="T33" fmla="*/ 2806 h 7084"/>
              <a:gd name="T34" fmla="*/ 9381 w 16128"/>
              <a:gd name="T35" fmla="*/ 2049 h 7084"/>
              <a:gd name="T36" fmla="*/ 9789 w 16128"/>
              <a:gd name="T37" fmla="*/ 1380 h 7084"/>
              <a:gd name="T38" fmla="*/ 10407 w 16128"/>
              <a:gd name="T39" fmla="*/ 756 h 7084"/>
              <a:gd name="T40" fmla="*/ 11294 w 16128"/>
              <a:gd name="T41" fmla="*/ 245 h 7084"/>
              <a:gd name="T42" fmla="*/ 12319 w 16128"/>
              <a:gd name="T43" fmla="*/ 10 h 7084"/>
              <a:gd name="T44" fmla="*/ 13389 w 16128"/>
              <a:gd name="T45" fmla="*/ 91 h 7084"/>
              <a:gd name="T46" fmla="*/ 14351 w 16128"/>
              <a:gd name="T47" fmla="*/ 469 h 7084"/>
              <a:gd name="T48" fmla="*/ 15151 w 16128"/>
              <a:gd name="T49" fmla="*/ 1098 h 7084"/>
              <a:gd name="T50" fmla="*/ 15741 w 16128"/>
              <a:gd name="T51" fmla="*/ 1930 h 7084"/>
              <a:gd name="T52" fmla="*/ 16073 w 16128"/>
              <a:gd name="T53" fmla="*/ 2915 h 7084"/>
              <a:gd name="T54" fmla="*/ 16100 w 16128"/>
              <a:gd name="T55" fmla="*/ 3993 h 7084"/>
              <a:gd name="T56" fmla="*/ 15816 w 16128"/>
              <a:gd name="T57" fmla="*/ 5000 h 7084"/>
              <a:gd name="T58" fmla="*/ 15265 w 16128"/>
              <a:gd name="T59" fmla="*/ 5860 h 7084"/>
              <a:gd name="T60" fmla="*/ 14497 w 16128"/>
              <a:gd name="T61" fmla="*/ 6526 h 7084"/>
              <a:gd name="T62" fmla="*/ 13559 w 16128"/>
              <a:gd name="T63" fmla="*/ 6950 h 7084"/>
              <a:gd name="T64" fmla="*/ 12499 w 16128"/>
              <a:gd name="T65" fmla="*/ 7083 h 7084"/>
              <a:gd name="T66" fmla="*/ 11456 w 16128"/>
              <a:gd name="T67" fmla="*/ 6898 h 7084"/>
              <a:gd name="T68" fmla="*/ 10543 w 16128"/>
              <a:gd name="T69" fmla="*/ 6430 h 7084"/>
              <a:gd name="T70" fmla="*/ 9870 w 16128"/>
              <a:gd name="T71" fmla="*/ 5806 h 7084"/>
              <a:gd name="T72" fmla="*/ 9440 w 16128"/>
              <a:gd name="T73" fmla="*/ 5153 h 7084"/>
              <a:gd name="T74" fmla="*/ 9160 w 16128"/>
              <a:gd name="T75" fmla="*/ 4409 h 7084"/>
              <a:gd name="T76" fmla="*/ 13820 w 16128"/>
              <a:gd name="T77" fmla="*/ 1717 h 7084"/>
              <a:gd name="T78" fmla="*/ 13244 w 16128"/>
              <a:gd name="T79" fmla="*/ 1439 h 7084"/>
              <a:gd name="T80" fmla="*/ 12591 w 16128"/>
              <a:gd name="T81" fmla="*/ 1340 h 7084"/>
              <a:gd name="T82" fmla="*/ 11937 w 16128"/>
              <a:gd name="T83" fmla="*/ 1439 h 7084"/>
              <a:gd name="T84" fmla="*/ 11361 w 16128"/>
              <a:gd name="T85" fmla="*/ 1717 h 7084"/>
              <a:gd name="T86" fmla="*/ 10894 w 16128"/>
              <a:gd name="T87" fmla="*/ 2142 h 7084"/>
              <a:gd name="T88" fmla="*/ 10565 w 16128"/>
              <a:gd name="T89" fmla="*/ 2685 h 7084"/>
              <a:gd name="T90" fmla="*/ 10404 w 16128"/>
              <a:gd name="T91" fmla="*/ 3316 h 7084"/>
              <a:gd name="T92" fmla="*/ 10437 w 16128"/>
              <a:gd name="T93" fmla="*/ 3986 h 7084"/>
              <a:gd name="T94" fmla="*/ 10658 w 16128"/>
              <a:gd name="T95" fmla="*/ 4591 h 7084"/>
              <a:gd name="T96" fmla="*/ 11036 w 16128"/>
              <a:gd name="T97" fmla="*/ 5099 h 7084"/>
              <a:gd name="T98" fmla="*/ 11543 w 16128"/>
              <a:gd name="T99" fmla="*/ 5477 h 7084"/>
              <a:gd name="T100" fmla="*/ 12147 w 16128"/>
              <a:gd name="T101" fmla="*/ 5698 h 7084"/>
              <a:gd name="T102" fmla="*/ 12816 w 16128"/>
              <a:gd name="T103" fmla="*/ 5732 h 7084"/>
              <a:gd name="T104" fmla="*/ 13447 w 16128"/>
              <a:gd name="T105" fmla="*/ 5570 h 7084"/>
              <a:gd name="T106" fmla="*/ 13989 w 16128"/>
              <a:gd name="T107" fmla="*/ 5241 h 7084"/>
              <a:gd name="T108" fmla="*/ 14413 w 16128"/>
              <a:gd name="T109" fmla="*/ 4773 h 7084"/>
              <a:gd name="T110" fmla="*/ 14691 w 16128"/>
              <a:gd name="T111" fmla="*/ 4197 h 7084"/>
              <a:gd name="T112" fmla="*/ 14789 w 16128"/>
              <a:gd name="T113" fmla="*/ 3543 h 7084"/>
              <a:gd name="T114" fmla="*/ 14691 w 16128"/>
              <a:gd name="T115" fmla="*/ 2887 h 7084"/>
              <a:gd name="T116" fmla="*/ 14413 w 16128"/>
              <a:gd name="T117" fmla="*/ 2311 h 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7084">
                <a:moveTo>
                  <a:pt x="9116" y="4213"/>
                </a:moveTo>
                <a:lnTo>
                  <a:pt x="4681" y="4213"/>
                </a:lnTo>
                <a:lnTo>
                  <a:pt x="4681" y="5083"/>
                </a:lnTo>
                <a:lnTo>
                  <a:pt x="4680" y="5117"/>
                </a:lnTo>
                <a:lnTo>
                  <a:pt x="4677" y="5150"/>
                </a:lnTo>
                <a:lnTo>
                  <a:pt x="4673" y="5184"/>
                </a:lnTo>
                <a:lnTo>
                  <a:pt x="4667" y="5217"/>
                </a:lnTo>
                <a:lnTo>
                  <a:pt x="4660" y="5249"/>
                </a:lnTo>
                <a:lnTo>
                  <a:pt x="4651" y="5281"/>
                </a:lnTo>
                <a:lnTo>
                  <a:pt x="4640" y="5313"/>
                </a:lnTo>
                <a:lnTo>
                  <a:pt x="4628" y="5343"/>
                </a:lnTo>
                <a:lnTo>
                  <a:pt x="4615" y="5372"/>
                </a:lnTo>
                <a:lnTo>
                  <a:pt x="4600" y="5402"/>
                </a:lnTo>
                <a:lnTo>
                  <a:pt x="4583" y="5430"/>
                </a:lnTo>
                <a:lnTo>
                  <a:pt x="4566" y="5457"/>
                </a:lnTo>
                <a:lnTo>
                  <a:pt x="4547" y="5483"/>
                </a:lnTo>
                <a:lnTo>
                  <a:pt x="4527" y="5509"/>
                </a:lnTo>
                <a:lnTo>
                  <a:pt x="4506" y="5533"/>
                </a:lnTo>
                <a:lnTo>
                  <a:pt x="4484" y="5556"/>
                </a:lnTo>
                <a:lnTo>
                  <a:pt x="4460" y="5578"/>
                </a:lnTo>
                <a:lnTo>
                  <a:pt x="4436" y="5599"/>
                </a:lnTo>
                <a:lnTo>
                  <a:pt x="4411" y="5620"/>
                </a:lnTo>
                <a:lnTo>
                  <a:pt x="4385" y="5638"/>
                </a:lnTo>
                <a:lnTo>
                  <a:pt x="4358" y="5656"/>
                </a:lnTo>
                <a:lnTo>
                  <a:pt x="4329" y="5672"/>
                </a:lnTo>
                <a:lnTo>
                  <a:pt x="4300" y="5687"/>
                </a:lnTo>
                <a:lnTo>
                  <a:pt x="4271" y="5700"/>
                </a:lnTo>
                <a:lnTo>
                  <a:pt x="4241" y="5712"/>
                </a:lnTo>
                <a:lnTo>
                  <a:pt x="4209" y="5723"/>
                </a:lnTo>
                <a:lnTo>
                  <a:pt x="4177" y="5732"/>
                </a:lnTo>
                <a:lnTo>
                  <a:pt x="4145" y="5740"/>
                </a:lnTo>
                <a:lnTo>
                  <a:pt x="4113" y="5746"/>
                </a:lnTo>
                <a:lnTo>
                  <a:pt x="4079" y="5750"/>
                </a:lnTo>
                <a:lnTo>
                  <a:pt x="4045" y="5753"/>
                </a:lnTo>
                <a:lnTo>
                  <a:pt x="4011" y="5753"/>
                </a:lnTo>
                <a:lnTo>
                  <a:pt x="4011" y="5753"/>
                </a:lnTo>
                <a:lnTo>
                  <a:pt x="3977" y="5753"/>
                </a:lnTo>
                <a:lnTo>
                  <a:pt x="3942" y="5750"/>
                </a:lnTo>
                <a:lnTo>
                  <a:pt x="3909" y="5746"/>
                </a:lnTo>
                <a:lnTo>
                  <a:pt x="3876" y="5740"/>
                </a:lnTo>
                <a:lnTo>
                  <a:pt x="3844" y="5732"/>
                </a:lnTo>
                <a:lnTo>
                  <a:pt x="3812" y="5723"/>
                </a:lnTo>
                <a:lnTo>
                  <a:pt x="3781" y="5712"/>
                </a:lnTo>
                <a:lnTo>
                  <a:pt x="3751" y="5700"/>
                </a:lnTo>
                <a:lnTo>
                  <a:pt x="3721" y="5687"/>
                </a:lnTo>
                <a:lnTo>
                  <a:pt x="3692" y="5672"/>
                </a:lnTo>
                <a:lnTo>
                  <a:pt x="3664" y="5656"/>
                </a:lnTo>
                <a:lnTo>
                  <a:pt x="3637" y="5638"/>
                </a:lnTo>
                <a:lnTo>
                  <a:pt x="3611" y="5620"/>
                </a:lnTo>
                <a:lnTo>
                  <a:pt x="3585" y="5599"/>
                </a:lnTo>
                <a:lnTo>
                  <a:pt x="3561" y="5578"/>
                </a:lnTo>
                <a:lnTo>
                  <a:pt x="3537" y="5556"/>
                </a:lnTo>
                <a:lnTo>
                  <a:pt x="3515" y="5533"/>
                </a:lnTo>
                <a:lnTo>
                  <a:pt x="3494" y="5509"/>
                </a:lnTo>
                <a:lnTo>
                  <a:pt x="3475" y="5483"/>
                </a:lnTo>
                <a:lnTo>
                  <a:pt x="3455" y="5457"/>
                </a:lnTo>
                <a:lnTo>
                  <a:pt x="3438" y="5430"/>
                </a:lnTo>
                <a:lnTo>
                  <a:pt x="3422" y="5402"/>
                </a:lnTo>
                <a:lnTo>
                  <a:pt x="3407" y="5372"/>
                </a:lnTo>
                <a:lnTo>
                  <a:pt x="3394" y="5343"/>
                </a:lnTo>
                <a:lnTo>
                  <a:pt x="3382" y="5313"/>
                </a:lnTo>
                <a:lnTo>
                  <a:pt x="3371" y="5281"/>
                </a:lnTo>
                <a:lnTo>
                  <a:pt x="3362" y="5249"/>
                </a:lnTo>
                <a:lnTo>
                  <a:pt x="3355" y="5217"/>
                </a:lnTo>
                <a:lnTo>
                  <a:pt x="3349" y="5185"/>
                </a:lnTo>
                <a:lnTo>
                  <a:pt x="3345" y="5150"/>
                </a:lnTo>
                <a:lnTo>
                  <a:pt x="3342" y="5117"/>
                </a:lnTo>
                <a:lnTo>
                  <a:pt x="3341" y="5083"/>
                </a:lnTo>
                <a:lnTo>
                  <a:pt x="3341" y="4213"/>
                </a:lnTo>
                <a:lnTo>
                  <a:pt x="2708" y="4213"/>
                </a:lnTo>
                <a:lnTo>
                  <a:pt x="2708" y="5897"/>
                </a:lnTo>
                <a:lnTo>
                  <a:pt x="2707" y="5931"/>
                </a:lnTo>
                <a:lnTo>
                  <a:pt x="2705" y="5966"/>
                </a:lnTo>
                <a:lnTo>
                  <a:pt x="2700" y="5999"/>
                </a:lnTo>
                <a:lnTo>
                  <a:pt x="2695" y="6031"/>
                </a:lnTo>
                <a:lnTo>
                  <a:pt x="2687" y="6064"/>
                </a:lnTo>
                <a:lnTo>
                  <a:pt x="2678" y="6096"/>
                </a:lnTo>
                <a:lnTo>
                  <a:pt x="2668" y="6127"/>
                </a:lnTo>
                <a:lnTo>
                  <a:pt x="2656" y="6157"/>
                </a:lnTo>
                <a:lnTo>
                  <a:pt x="2642" y="6187"/>
                </a:lnTo>
                <a:lnTo>
                  <a:pt x="2628" y="6216"/>
                </a:lnTo>
                <a:lnTo>
                  <a:pt x="2612" y="6244"/>
                </a:lnTo>
                <a:lnTo>
                  <a:pt x="2594" y="6272"/>
                </a:lnTo>
                <a:lnTo>
                  <a:pt x="2575" y="6298"/>
                </a:lnTo>
                <a:lnTo>
                  <a:pt x="2555" y="6323"/>
                </a:lnTo>
                <a:lnTo>
                  <a:pt x="2534" y="6347"/>
                </a:lnTo>
                <a:lnTo>
                  <a:pt x="2512" y="6370"/>
                </a:lnTo>
                <a:lnTo>
                  <a:pt x="2489" y="6393"/>
                </a:lnTo>
                <a:lnTo>
                  <a:pt x="2465" y="6414"/>
                </a:lnTo>
                <a:lnTo>
                  <a:pt x="2438" y="6434"/>
                </a:lnTo>
                <a:lnTo>
                  <a:pt x="2412" y="6453"/>
                </a:lnTo>
                <a:lnTo>
                  <a:pt x="2385" y="6470"/>
                </a:lnTo>
                <a:lnTo>
                  <a:pt x="2358" y="6487"/>
                </a:lnTo>
                <a:lnTo>
                  <a:pt x="2328" y="6502"/>
                </a:lnTo>
                <a:lnTo>
                  <a:pt x="2299" y="6515"/>
                </a:lnTo>
                <a:lnTo>
                  <a:pt x="2268" y="6527"/>
                </a:lnTo>
                <a:lnTo>
                  <a:pt x="2238" y="6538"/>
                </a:lnTo>
                <a:lnTo>
                  <a:pt x="2206" y="6547"/>
                </a:lnTo>
                <a:lnTo>
                  <a:pt x="2173" y="6554"/>
                </a:lnTo>
                <a:lnTo>
                  <a:pt x="2140" y="6560"/>
                </a:lnTo>
                <a:lnTo>
                  <a:pt x="2107" y="6564"/>
                </a:lnTo>
                <a:lnTo>
                  <a:pt x="2072" y="6567"/>
                </a:lnTo>
                <a:lnTo>
                  <a:pt x="2038" y="6568"/>
                </a:lnTo>
                <a:lnTo>
                  <a:pt x="2038" y="6568"/>
                </a:lnTo>
                <a:lnTo>
                  <a:pt x="2004" y="6567"/>
                </a:lnTo>
                <a:lnTo>
                  <a:pt x="1971" y="6564"/>
                </a:lnTo>
                <a:lnTo>
                  <a:pt x="1937" y="6560"/>
                </a:lnTo>
                <a:lnTo>
                  <a:pt x="1904" y="6554"/>
                </a:lnTo>
                <a:lnTo>
                  <a:pt x="1872" y="6547"/>
                </a:lnTo>
                <a:lnTo>
                  <a:pt x="1840" y="6538"/>
                </a:lnTo>
                <a:lnTo>
                  <a:pt x="1808" y="6527"/>
                </a:lnTo>
                <a:lnTo>
                  <a:pt x="1778" y="6515"/>
                </a:lnTo>
                <a:lnTo>
                  <a:pt x="1749" y="6502"/>
                </a:lnTo>
                <a:lnTo>
                  <a:pt x="1720" y="6487"/>
                </a:lnTo>
                <a:lnTo>
                  <a:pt x="1691" y="6470"/>
                </a:lnTo>
                <a:lnTo>
                  <a:pt x="1664" y="6453"/>
                </a:lnTo>
                <a:lnTo>
                  <a:pt x="1638" y="6434"/>
                </a:lnTo>
                <a:lnTo>
                  <a:pt x="1613" y="6414"/>
                </a:lnTo>
                <a:lnTo>
                  <a:pt x="1589" y="6393"/>
                </a:lnTo>
                <a:lnTo>
                  <a:pt x="1565" y="6370"/>
                </a:lnTo>
                <a:lnTo>
                  <a:pt x="1543" y="6347"/>
                </a:lnTo>
                <a:lnTo>
                  <a:pt x="1522" y="6323"/>
                </a:lnTo>
                <a:lnTo>
                  <a:pt x="1502" y="6298"/>
                </a:lnTo>
                <a:lnTo>
                  <a:pt x="1484" y="6272"/>
                </a:lnTo>
                <a:lnTo>
                  <a:pt x="1466" y="6244"/>
                </a:lnTo>
                <a:lnTo>
                  <a:pt x="1450" y="6216"/>
                </a:lnTo>
                <a:lnTo>
                  <a:pt x="1434" y="6187"/>
                </a:lnTo>
                <a:lnTo>
                  <a:pt x="1421" y="6157"/>
                </a:lnTo>
                <a:lnTo>
                  <a:pt x="1409" y="6127"/>
                </a:lnTo>
                <a:lnTo>
                  <a:pt x="1399" y="6096"/>
                </a:lnTo>
                <a:lnTo>
                  <a:pt x="1390" y="6064"/>
                </a:lnTo>
                <a:lnTo>
                  <a:pt x="1382" y="6031"/>
                </a:lnTo>
                <a:lnTo>
                  <a:pt x="1376" y="5999"/>
                </a:lnTo>
                <a:lnTo>
                  <a:pt x="1372" y="5966"/>
                </a:lnTo>
                <a:lnTo>
                  <a:pt x="1369" y="5931"/>
                </a:lnTo>
                <a:lnTo>
                  <a:pt x="1369" y="5897"/>
                </a:lnTo>
                <a:lnTo>
                  <a:pt x="1369" y="4213"/>
                </a:lnTo>
                <a:lnTo>
                  <a:pt x="669" y="4213"/>
                </a:lnTo>
                <a:lnTo>
                  <a:pt x="635" y="4212"/>
                </a:lnTo>
                <a:lnTo>
                  <a:pt x="601" y="4209"/>
                </a:lnTo>
                <a:lnTo>
                  <a:pt x="568" y="4205"/>
                </a:lnTo>
                <a:lnTo>
                  <a:pt x="534" y="4199"/>
                </a:lnTo>
                <a:lnTo>
                  <a:pt x="502" y="4191"/>
                </a:lnTo>
                <a:lnTo>
                  <a:pt x="471" y="4182"/>
                </a:lnTo>
                <a:lnTo>
                  <a:pt x="439" y="4171"/>
                </a:lnTo>
                <a:lnTo>
                  <a:pt x="409" y="4159"/>
                </a:lnTo>
                <a:lnTo>
                  <a:pt x="379" y="4146"/>
                </a:lnTo>
                <a:lnTo>
                  <a:pt x="351" y="4131"/>
                </a:lnTo>
                <a:lnTo>
                  <a:pt x="323" y="4116"/>
                </a:lnTo>
                <a:lnTo>
                  <a:pt x="295" y="4098"/>
                </a:lnTo>
                <a:lnTo>
                  <a:pt x="269" y="4079"/>
                </a:lnTo>
                <a:lnTo>
                  <a:pt x="244" y="4059"/>
                </a:lnTo>
                <a:lnTo>
                  <a:pt x="220" y="4038"/>
                </a:lnTo>
                <a:lnTo>
                  <a:pt x="197" y="4016"/>
                </a:lnTo>
                <a:lnTo>
                  <a:pt x="174" y="3993"/>
                </a:lnTo>
                <a:lnTo>
                  <a:pt x="153" y="3968"/>
                </a:lnTo>
                <a:lnTo>
                  <a:pt x="133" y="3943"/>
                </a:lnTo>
                <a:lnTo>
                  <a:pt x="114" y="3917"/>
                </a:lnTo>
                <a:lnTo>
                  <a:pt x="97" y="3890"/>
                </a:lnTo>
                <a:lnTo>
                  <a:pt x="81" y="3861"/>
                </a:lnTo>
                <a:lnTo>
                  <a:pt x="67" y="3832"/>
                </a:lnTo>
                <a:lnTo>
                  <a:pt x="52" y="3803"/>
                </a:lnTo>
                <a:lnTo>
                  <a:pt x="40" y="3773"/>
                </a:lnTo>
                <a:lnTo>
                  <a:pt x="30" y="3741"/>
                </a:lnTo>
                <a:lnTo>
                  <a:pt x="21" y="3709"/>
                </a:lnTo>
                <a:lnTo>
                  <a:pt x="13" y="3677"/>
                </a:lnTo>
                <a:lnTo>
                  <a:pt x="8" y="3644"/>
                </a:lnTo>
                <a:lnTo>
                  <a:pt x="3" y="3610"/>
                </a:lnTo>
                <a:lnTo>
                  <a:pt x="1" y="3577"/>
                </a:lnTo>
                <a:lnTo>
                  <a:pt x="0" y="3543"/>
                </a:lnTo>
                <a:lnTo>
                  <a:pt x="1" y="3507"/>
                </a:lnTo>
                <a:lnTo>
                  <a:pt x="3" y="3474"/>
                </a:lnTo>
                <a:lnTo>
                  <a:pt x="8" y="3440"/>
                </a:lnTo>
                <a:lnTo>
                  <a:pt x="13" y="3407"/>
                </a:lnTo>
                <a:lnTo>
                  <a:pt x="21" y="3375"/>
                </a:lnTo>
                <a:lnTo>
                  <a:pt x="30" y="3343"/>
                </a:lnTo>
                <a:lnTo>
                  <a:pt x="40" y="3311"/>
                </a:lnTo>
                <a:lnTo>
                  <a:pt x="52" y="3281"/>
                </a:lnTo>
                <a:lnTo>
                  <a:pt x="67" y="3252"/>
                </a:lnTo>
                <a:lnTo>
                  <a:pt x="81" y="3223"/>
                </a:lnTo>
                <a:lnTo>
                  <a:pt x="97" y="3194"/>
                </a:lnTo>
                <a:lnTo>
                  <a:pt x="114" y="3167"/>
                </a:lnTo>
                <a:lnTo>
                  <a:pt x="133" y="3141"/>
                </a:lnTo>
                <a:lnTo>
                  <a:pt x="153" y="3116"/>
                </a:lnTo>
                <a:lnTo>
                  <a:pt x="174" y="3091"/>
                </a:lnTo>
                <a:lnTo>
                  <a:pt x="197" y="3068"/>
                </a:lnTo>
                <a:lnTo>
                  <a:pt x="220" y="3046"/>
                </a:lnTo>
                <a:lnTo>
                  <a:pt x="244" y="3025"/>
                </a:lnTo>
                <a:lnTo>
                  <a:pt x="269" y="3005"/>
                </a:lnTo>
                <a:lnTo>
                  <a:pt x="295" y="2986"/>
                </a:lnTo>
                <a:lnTo>
                  <a:pt x="323" y="2968"/>
                </a:lnTo>
                <a:lnTo>
                  <a:pt x="351" y="2953"/>
                </a:lnTo>
                <a:lnTo>
                  <a:pt x="379" y="2938"/>
                </a:lnTo>
                <a:lnTo>
                  <a:pt x="409" y="2925"/>
                </a:lnTo>
                <a:lnTo>
                  <a:pt x="439" y="2913"/>
                </a:lnTo>
                <a:lnTo>
                  <a:pt x="471" y="2902"/>
                </a:lnTo>
                <a:lnTo>
                  <a:pt x="502" y="2893"/>
                </a:lnTo>
                <a:lnTo>
                  <a:pt x="534" y="2885"/>
                </a:lnTo>
                <a:lnTo>
                  <a:pt x="568" y="2879"/>
                </a:lnTo>
                <a:lnTo>
                  <a:pt x="601" y="2875"/>
                </a:lnTo>
                <a:lnTo>
                  <a:pt x="635" y="2872"/>
                </a:lnTo>
                <a:lnTo>
                  <a:pt x="669" y="2871"/>
                </a:lnTo>
                <a:lnTo>
                  <a:pt x="9116" y="2871"/>
                </a:lnTo>
                <a:lnTo>
                  <a:pt x="9129" y="2806"/>
                </a:lnTo>
                <a:lnTo>
                  <a:pt x="9145" y="2739"/>
                </a:lnTo>
                <a:lnTo>
                  <a:pt x="9160" y="2675"/>
                </a:lnTo>
                <a:lnTo>
                  <a:pt x="9177" y="2609"/>
                </a:lnTo>
                <a:lnTo>
                  <a:pt x="9195" y="2545"/>
                </a:lnTo>
                <a:lnTo>
                  <a:pt x="9215" y="2481"/>
                </a:lnTo>
                <a:lnTo>
                  <a:pt x="9235" y="2418"/>
                </a:lnTo>
                <a:lnTo>
                  <a:pt x="9256" y="2355"/>
                </a:lnTo>
                <a:lnTo>
                  <a:pt x="9280" y="2293"/>
                </a:lnTo>
                <a:lnTo>
                  <a:pt x="9304" y="2230"/>
                </a:lnTo>
                <a:lnTo>
                  <a:pt x="9329" y="2170"/>
                </a:lnTo>
                <a:lnTo>
                  <a:pt x="9354" y="2109"/>
                </a:lnTo>
                <a:lnTo>
                  <a:pt x="9381" y="2049"/>
                </a:lnTo>
                <a:lnTo>
                  <a:pt x="9411" y="1989"/>
                </a:lnTo>
                <a:lnTo>
                  <a:pt x="9440" y="1931"/>
                </a:lnTo>
                <a:lnTo>
                  <a:pt x="9470" y="1872"/>
                </a:lnTo>
                <a:lnTo>
                  <a:pt x="9501" y="1815"/>
                </a:lnTo>
                <a:lnTo>
                  <a:pt x="9534" y="1758"/>
                </a:lnTo>
                <a:lnTo>
                  <a:pt x="9567" y="1702"/>
                </a:lnTo>
                <a:lnTo>
                  <a:pt x="9602" y="1646"/>
                </a:lnTo>
                <a:lnTo>
                  <a:pt x="9637" y="1592"/>
                </a:lnTo>
                <a:lnTo>
                  <a:pt x="9674" y="1537"/>
                </a:lnTo>
                <a:lnTo>
                  <a:pt x="9711" y="1484"/>
                </a:lnTo>
                <a:lnTo>
                  <a:pt x="9749" y="1431"/>
                </a:lnTo>
                <a:lnTo>
                  <a:pt x="9789" y="1380"/>
                </a:lnTo>
                <a:lnTo>
                  <a:pt x="9829" y="1328"/>
                </a:lnTo>
                <a:lnTo>
                  <a:pt x="9870" y="1278"/>
                </a:lnTo>
                <a:lnTo>
                  <a:pt x="9913" y="1228"/>
                </a:lnTo>
                <a:lnTo>
                  <a:pt x="9955" y="1179"/>
                </a:lnTo>
                <a:lnTo>
                  <a:pt x="9999" y="1131"/>
                </a:lnTo>
                <a:lnTo>
                  <a:pt x="10044" y="1084"/>
                </a:lnTo>
                <a:lnTo>
                  <a:pt x="10089" y="1038"/>
                </a:lnTo>
                <a:lnTo>
                  <a:pt x="10150" y="978"/>
                </a:lnTo>
                <a:lnTo>
                  <a:pt x="10212" y="920"/>
                </a:lnTo>
                <a:lnTo>
                  <a:pt x="10276" y="864"/>
                </a:lnTo>
                <a:lnTo>
                  <a:pt x="10340" y="808"/>
                </a:lnTo>
                <a:lnTo>
                  <a:pt x="10407" y="756"/>
                </a:lnTo>
                <a:lnTo>
                  <a:pt x="10474" y="703"/>
                </a:lnTo>
                <a:lnTo>
                  <a:pt x="10543" y="654"/>
                </a:lnTo>
                <a:lnTo>
                  <a:pt x="10613" y="605"/>
                </a:lnTo>
                <a:lnTo>
                  <a:pt x="10684" y="558"/>
                </a:lnTo>
                <a:lnTo>
                  <a:pt x="10756" y="513"/>
                </a:lnTo>
                <a:lnTo>
                  <a:pt x="10830" y="469"/>
                </a:lnTo>
                <a:lnTo>
                  <a:pt x="10905" y="428"/>
                </a:lnTo>
                <a:lnTo>
                  <a:pt x="10980" y="388"/>
                </a:lnTo>
                <a:lnTo>
                  <a:pt x="11057" y="349"/>
                </a:lnTo>
                <a:lnTo>
                  <a:pt x="11134" y="313"/>
                </a:lnTo>
                <a:lnTo>
                  <a:pt x="11214" y="279"/>
                </a:lnTo>
                <a:lnTo>
                  <a:pt x="11294" y="245"/>
                </a:lnTo>
                <a:lnTo>
                  <a:pt x="11374" y="215"/>
                </a:lnTo>
                <a:lnTo>
                  <a:pt x="11456" y="186"/>
                </a:lnTo>
                <a:lnTo>
                  <a:pt x="11539" y="159"/>
                </a:lnTo>
                <a:lnTo>
                  <a:pt x="11622" y="134"/>
                </a:lnTo>
                <a:lnTo>
                  <a:pt x="11707" y="112"/>
                </a:lnTo>
                <a:lnTo>
                  <a:pt x="11792" y="91"/>
                </a:lnTo>
                <a:lnTo>
                  <a:pt x="11877" y="72"/>
                </a:lnTo>
                <a:lnTo>
                  <a:pt x="11964" y="56"/>
                </a:lnTo>
                <a:lnTo>
                  <a:pt x="12052" y="40"/>
                </a:lnTo>
                <a:lnTo>
                  <a:pt x="12140" y="28"/>
                </a:lnTo>
                <a:lnTo>
                  <a:pt x="12229" y="18"/>
                </a:lnTo>
                <a:lnTo>
                  <a:pt x="12319" y="10"/>
                </a:lnTo>
                <a:lnTo>
                  <a:pt x="12408" y="5"/>
                </a:lnTo>
                <a:lnTo>
                  <a:pt x="12499" y="1"/>
                </a:lnTo>
                <a:lnTo>
                  <a:pt x="12591" y="0"/>
                </a:lnTo>
                <a:lnTo>
                  <a:pt x="12682" y="1"/>
                </a:lnTo>
                <a:lnTo>
                  <a:pt x="12772" y="5"/>
                </a:lnTo>
                <a:lnTo>
                  <a:pt x="12863" y="10"/>
                </a:lnTo>
                <a:lnTo>
                  <a:pt x="12952" y="18"/>
                </a:lnTo>
                <a:lnTo>
                  <a:pt x="13042" y="28"/>
                </a:lnTo>
                <a:lnTo>
                  <a:pt x="13129" y="40"/>
                </a:lnTo>
                <a:lnTo>
                  <a:pt x="13217" y="56"/>
                </a:lnTo>
                <a:lnTo>
                  <a:pt x="13304" y="72"/>
                </a:lnTo>
                <a:lnTo>
                  <a:pt x="13389" y="91"/>
                </a:lnTo>
                <a:lnTo>
                  <a:pt x="13475" y="112"/>
                </a:lnTo>
                <a:lnTo>
                  <a:pt x="13559" y="134"/>
                </a:lnTo>
                <a:lnTo>
                  <a:pt x="13642" y="159"/>
                </a:lnTo>
                <a:lnTo>
                  <a:pt x="13725" y="186"/>
                </a:lnTo>
                <a:lnTo>
                  <a:pt x="13807" y="215"/>
                </a:lnTo>
                <a:lnTo>
                  <a:pt x="13887" y="245"/>
                </a:lnTo>
                <a:lnTo>
                  <a:pt x="13968" y="279"/>
                </a:lnTo>
                <a:lnTo>
                  <a:pt x="14046" y="313"/>
                </a:lnTo>
                <a:lnTo>
                  <a:pt x="14124" y="349"/>
                </a:lnTo>
                <a:lnTo>
                  <a:pt x="14201" y="388"/>
                </a:lnTo>
                <a:lnTo>
                  <a:pt x="14276" y="428"/>
                </a:lnTo>
                <a:lnTo>
                  <a:pt x="14351" y="469"/>
                </a:lnTo>
                <a:lnTo>
                  <a:pt x="14424" y="513"/>
                </a:lnTo>
                <a:lnTo>
                  <a:pt x="14497" y="558"/>
                </a:lnTo>
                <a:lnTo>
                  <a:pt x="14569" y="605"/>
                </a:lnTo>
                <a:lnTo>
                  <a:pt x="14638" y="654"/>
                </a:lnTo>
                <a:lnTo>
                  <a:pt x="14707" y="703"/>
                </a:lnTo>
                <a:lnTo>
                  <a:pt x="14774" y="756"/>
                </a:lnTo>
                <a:lnTo>
                  <a:pt x="14841" y="808"/>
                </a:lnTo>
                <a:lnTo>
                  <a:pt x="14905" y="864"/>
                </a:lnTo>
                <a:lnTo>
                  <a:pt x="14969" y="920"/>
                </a:lnTo>
                <a:lnTo>
                  <a:pt x="15031" y="978"/>
                </a:lnTo>
                <a:lnTo>
                  <a:pt x="15092" y="1038"/>
                </a:lnTo>
                <a:lnTo>
                  <a:pt x="15151" y="1098"/>
                </a:lnTo>
                <a:lnTo>
                  <a:pt x="15209" y="1161"/>
                </a:lnTo>
                <a:lnTo>
                  <a:pt x="15265" y="1224"/>
                </a:lnTo>
                <a:lnTo>
                  <a:pt x="15321" y="1289"/>
                </a:lnTo>
                <a:lnTo>
                  <a:pt x="15373" y="1355"/>
                </a:lnTo>
                <a:lnTo>
                  <a:pt x="15425" y="1423"/>
                </a:lnTo>
                <a:lnTo>
                  <a:pt x="15475" y="1492"/>
                </a:lnTo>
                <a:lnTo>
                  <a:pt x="15524" y="1561"/>
                </a:lnTo>
                <a:lnTo>
                  <a:pt x="15571" y="1633"/>
                </a:lnTo>
                <a:lnTo>
                  <a:pt x="15616" y="1706"/>
                </a:lnTo>
                <a:lnTo>
                  <a:pt x="15659" y="1779"/>
                </a:lnTo>
                <a:lnTo>
                  <a:pt x="15701" y="1854"/>
                </a:lnTo>
                <a:lnTo>
                  <a:pt x="15741" y="1930"/>
                </a:lnTo>
                <a:lnTo>
                  <a:pt x="15779" y="2006"/>
                </a:lnTo>
                <a:lnTo>
                  <a:pt x="15816" y="2084"/>
                </a:lnTo>
                <a:lnTo>
                  <a:pt x="15850" y="2164"/>
                </a:lnTo>
                <a:lnTo>
                  <a:pt x="15883" y="2244"/>
                </a:lnTo>
                <a:lnTo>
                  <a:pt x="15913" y="2324"/>
                </a:lnTo>
                <a:lnTo>
                  <a:pt x="15943" y="2406"/>
                </a:lnTo>
                <a:lnTo>
                  <a:pt x="15969" y="2489"/>
                </a:lnTo>
                <a:lnTo>
                  <a:pt x="15994" y="2573"/>
                </a:lnTo>
                <a:lnTo>
                  <a:pt x="16016" y="2656"/>
                </a:lnTo>
                <a:lnTo>
                  <a:pt x="16037" y="2742"/>
                </a:lnTo>
                <a:lnTo>
                  <a:pt x="16056" y="2828"/>
                </a:lnTo>
                <a:lnTo>
                  <a:pt x="16073" y="2915"/>
                </a:lnTo>
                <a:lnTo>
                  <a:pt x="16088" y="3003"/>
                </a:lnTo>
                <a:lnTo>
                  <a:pt x="16100" y="3091"/>
                </a:lnTo>
                <a:lnTo>
                  <a:pt x="16110" y="3180"/>
                </a:lnTo>
                <a:lnTo>
                  <a:pt x="16118" y="3269"/>
                </a:lnTo>
                <a:lnTo>
                  <a:pt x="16123" y="3360"/>
                </a:lnTo>
                <a:lnTo>
                  <a:pt x="16127" y="3451"/>
                </a:lnTo>
                <a:lnTo>
                  <a:pt x="16128" y="3543"/>
                </a:lnTo>
                <a:lnTo>
                  <a:pt x="16127" y="3633"/>
                </a:lnTo>
                <a:lnTo>
                  <a:pt x="16123" y="3724"/>
                </a:lnTo>
                <a:lnTo>
                  <a:pt x="16118" y="3815"/>
                </a:lnTo>
                <a:lnTo>
                  <a:pt x="16110" y="3904"/>
                </a:lnTo>
                <a:lnTo>
                  <a:pt x="16100" y="3993"/>
                </a:lnTo>
                <a:lnTo>
                  <a:pt x="16088" y="4081"/>
                </a:lnTo>
                <a:lnTo>
                  <a:pt x="16073" y="4169"/>
                </a:lnTo>
                <a:lnTo>
                  <a:pt x="16056" y="4256"/>
                </a:lnTo>
                <a:lnTo>
                  <a:pt x="16037" y="4342"/>
                </a:lnTo>
                <a:lnTo>
                  <a:pt x="16016" y="4428"/>
                </a:lnTo>
                <a:lnTo>
                  <a:pt x="15994" y="4511"/>
                </a:lnTo>
                <a:lnTo>
                  <a:pt x="15969" y="4595"/>
                </a:lnTo>
                <a:lnTo>
                  <a:pt x="15943" y="4678"/>
                </a:lnTo>
                <a:lnTo>
                  <a:pt x="15913" y="4760"/>
                </a:lnTo>
                <a:lnTo>
                  <a:pt x="15883" y="4840"/>
                </a:lnTo>
                <a:lnTo>
                  <a:pt x="15850" y="4920"/>
                </a:lnTo>
                <a:lnTo>
                  <a:pt x="15816" y="5000"/>
                </a:lnTo>
                <a:lnTo>
                  <a:pt x="15779" y="5078"/>
                </a:lnTo>
                <a:lnTo>
                  <a:pt x="15741" y="5154"/>
                </a:lnTo>
                <a:lnTo>
                  <a:pt x="15701" y="5230"/>
                </a:lnTo>
                <a:lnTo>
                  <a:pt x="15659" y="5305"/>
                </a:lnTo>
                <a:lnTo>
                  <a:pt x="15616" y="5378"/>
                </a:lnTo>
                <a:lnTo>
                  <a:pt x="15571" y="5451"/>
                </a:lnTo>
                <a:lnTo>
                  <a:pt x="15524" y="5523"/>
                </a:lnTo>
                <a:lnTo>
                  <a:pt x="15475" y="5592"/>
                </a:lnTo>
                <a:lnTo>
                  <a:pt x="15425" y="5661"/>
                </a:lnTo>
                <a:lnTo>
                  <a:pt x="15373" y="5729"/>
                </a:lnTo>
                <a:lnTo>
                  <a:pt x="15321" y="5795"/>
                </a:lnTo>
                <a:lnTo>
                  <a:pt x="15265" y="5860"/>
                </a:lnTo>
                <a:lnTo>
                  <a:pt x="15209" y="5923"/>
                </a:lnTo>
                <a:lnTo>
                  <a:pt x="15151" y="5986"/>
                </a:lnTo>
                <a:lnTo>
                  <a:pt x="15092" y="6046"/>
                </a:lnTo>
                <a:lnTo>
                  <a:pt x="15031" y="6106"/>
                </a:lnTo>
                <a:lnTo>
                  <a:pt x="14969" y="6164"/>
                </a:lnTo>
                <a:lnTo>
                  <a:pt x="14905" y="6220"/>
                </a:lnTo>
                <a:lnTo>
                  <a:pt x="14841" y="6276"/>
                </a:lnTo>
                <a:lnTo>
                  <a:pt x="14774" y="6328"/>
                </a:lnTo>
                <a:lnTo>
                  <a:pt x="14707" y="6381"/>
                </a:lnTo>
                <a:lnTo>
                  <a:pt x="14638" y="6430"/>
                </a:lnTo>
                <a:lnTo>
                  <a:pt x="14569" y="6479"/>
                </a:lnTo>
                <a:lnTo>
                  <a:pt x="14497" y="6526"/>
                </a:lnTo>
                <a:lnTo>
                  <a:pt x="14424" y="6571"/>
                </a:lnTo>
                <a:lnTo>
                  <a:pt x="14351" y="6615"/>
                </a:lnTo>
                <a:lnTo>
                  <a:pt x="14276" y="6656"/>
                </a:lnTo>
                <a:lnTo>
                  <a:pt x="14201" y="6696"/>
                </a:lnTo>
                <a:lnTo>
                  <a:pt x="14124" y="6735"/>
                </a:lnTo>
                <a:lnTo>
                  <a:pt x="14046" y="6771"/>
                </a:lnTo>
                <a:lnTo>
                  <a:pt x="13968" y="6805"/>
                </a:lnTo>
                <a:lnTo>
                  <a:pt x="13887" y="6839"/>
                </a:lnTo>
                <a:lnTo>
                  <a:pt x="13807" y="6869"/>
                </a:lnTo>
                <a:lnTo>
                  <a:pt x="13725" y="6898"/>
                </a:lnTo>
                <a:lnTo>
                  <a:pt x="13642" y="6925"/>
                </a:lnTo>
                <a:lnTo>
                  <a:pt x="13559" y="6950"/>
                </a:lnTo>
                <a:lnTo>
                  <a:pt x="13475" y="6972"/>
                </a:lnTo>
                <a:lnTo>
                  <a:pt x="13389" y="6993"/>
                </a:lnTo>
                <a:lnTo>
                  <a:pt x="13304" y="7012"/>
                </a:lnTo>
                <a:lnTo>
                  <a:pt x="13217" y="7028"/>
                </a:lnTo>
                <a:lnTo>
                  <a:pt x="13129" y="7044"/>
                </a:lnTo>
                <a:lnTo>
                  <a:pt x="13042" y="7056"/>
                </a:lnTo>
                <a:lnTo>
                  <a:pt x="12952" y="7066"/>
                </a:lnTo>
                <a:lnTo>
                  <a:pt x="12863" y="7074"/>
                </a:lnTo>
                <a:lnTo>
                  <a:pt x="12772" y="7079"/>
                </a:lnTo>
                <a:lnTo>
                  <a:pt x="12682" y="7083"/>
                </a:lnTo>
                <a:lnTo>
                  <a:pt x="12591" y="7084"/>
                </a:lnTo>
                <a:lnTo>
                  <a:pt x="12499" y="7083"/>
                </a:lnTo>
                <a:lnTo>
                  <a:pt x="12408" y="7079"/>
                </a:lnTo>
                <a:lnTo>
                  <a:pt x="12319" y="7074"/>
                </a:lnTo>
                <a:lnTo>
                  <a:pt x="12229" y="7066"/>
                </a:lnTo>
                <a:lnTo>
                  <a:pt x="12140" y="7056"/>
                </a:lnTo>
                <a:lnTo>
                  <a:pt x="12052" y="7044"/>
                </a:lnTo>
                <a:lnTo>
                  <a:pt x="11964" y="7028"/>
                </a:lnTo>
                <a:lnTo>
                  <a:pt x="11877" y="7012"/>
                </a:lnTo>
                <a:lnTo>
                  <a:pt x="11792" y="6993"/>
                </a:lnTo>
                <a:lnTo>
                  <a:pt x="11707" y="6972"/>
                </a:lnTo>
                <a:lnTo>
                  <a:pt x="11622" y="6950"/>
                </a:lnTo>
                <a:lnTo>
                  <a:pt x="11539" y="6925"/>
                </a:lnTo>
                <a:lnTo>
                  <a:pt x="11456" y="6898"/>
                </a:lnTo>
                <a:lnTo>
                  <a:pt x="11374" y="6869"/>
                </a:lnTo>
                <a:lnTo>
                  <a:pt x="11294" y="6839"/>
                </a:lnTo>
                <a:lnTo>
                  <a:pt x="11214" y="6805"/>
                </a:lnTo>
                <a:lnTo>
                  <a:pt x="11134" y="6771"/>
                </a:lnTo>
                <a:lnTo>
                  <a:pt x="11057" y="6735"/>
                </a:lnTo>
                <a:lnTo>
                  <a:pt x="10980" y="6696"/>
                </a:lnTo>
                <a:lnTo>
                  <a:pt x="10905" y="6656"/>
                </a:lnTo>
                <a:lnTo>
                  <a:pt x="10830" y="6615"/>
                </a:lnTo>
                <a:lnTo>
                  <a:pt x="10756" y="6571"/>
                </a:lnTo>
                <a:lnTo>
                  <a:pt x="10684" y="6526"/>
                </a:lnTo>
                <a:lnTo>
                  <a:pt x="10613" y="6479"/>
                </a:lnTo>
                <a:lnTo>
                  <a:pt x="10543" y="6430"/>
                </a:lnTo>
                <a:lnTo>
                  <a:pt x="10474" y="6381"/>
                </a:lnTo>
                <a:lnTo>
                  <a:pt x="10407" y="6328"/>
                </a:lnTo>
                <a:lnTo>
                  <a:pt x="10340" y="6276"/>
                </a:lnTo>
                <a:lnTo>
                  <a:pt x="10276" y="6220"/>
                </a:lnTo>
                <a:lnTo>
                  <a:pt x="10212" y="6164"/>
                </a:lnTo>
                <a:lnTo>
                  <a:pt x="10150" y="6106"/>
                </a:lnTo>
                <a:lnTo>
                  <a:pt x="10089" y="6046"/>
                </a:lnTo>
                <a:lnTo>
                  <a:pt x="10044" y="6000"/>
                </a:lnTo>
                <a:lnTo>
                  <a:pt x="9999" y="5953"/>
                </a:lnTo>
                <a:lnTo>
                  <a:pt x="9955" y="5905"/>
                </a:lnTo>
                <a:lnTo>
                  <a:pt x="9913" y="5856"/>
                </a:lnTo>
                <a:lnTo>
                  <a:pt x="9870" y="5806"/>
                </a:lnTo>
                <a:lnTo>
                  <a:pt x="9829" y="5756"/>
                </a:lnTo>
                <a:lnTo>
                  <a:pt x="9789" y="5704"/>
                </a:lnTo>
                <a:lnTo>
                  <a:pt x="9749" y="5653"/>
                </a:lnTo>
                <a:lnTo>
                  <a:pt x="9711" y="5600"/>
                </a:lnTo>
                <a:lnTo>
                  <a:pt x="9674" y="5547"/>
                </a:lnTo>
                <a:lnTo>
                  <a:pt x="9637" y="5492"/>
                </a:lnTo>
                <a:lnTo>
                  <a:pt x="9602" y="5438"/>
                </a:lnTo>
                <a:lnTo>
                  <a:pt x="9567" y="5382"/>
                </a:lnTo>
                <a:lnTo>
                  <a:pt x="9534" y="5326"/>
                </a:lnTo>
                <a:lnTo>
                  <a:pt x="9501" y="5269"/>
                </a:lnTo>
                <a:lnTo>
                  <a:pt x="9470" y="5212"/>
                </a:lnTo>
                <a:lnTo>
                  <a:pt x="9440" y="5153"/>
                </a:lnTo>
                <a:lnTo>
                  <a:pt x="9411" y="5095"/>
                </a:lnTo>
                <a:lnTo>
                  <a:pt x="9381" y="5035"/>
                </a:lnTo>
                <a:lnTo>
                  <a:pt x="9354" y="4975"/>
                </a:lnTo>
                <a:lnTo>
                  <a:pt x="9329" y="4914"/>
                </a:lnTo>
                <a:lnTo>
                  <a:pt x="9304" y="4854"/>
                </a:lnTo>
                <a:lnTo>
                  <a:pt x="9280" y="4791"/>
                </a:lnTo>
                <a:lnTo>
                  <a:pt x="9256" y="4729"/>
                </a:lnTo>
                <a:lnTo>
                  <a:pt x="9235" y="4666"/>
                </a:lnTo>
                <a:lnTo>
                  <a:pt x="9215" y="4603"/>
                </a:lnTo>
                <a:lnTo>
                  <a:pt x="9195" y="4539"/>
                </a:lnTo>
                <a:lnTo>
                  <a:pt x="9177" y="4475"/>
                </a:lnTo>
                <a:lnTo>
                  <a:pt x="9160" y="4409"/>
                </a:lnTo>
                <a:lnTo>
                  <a:pt x="9145" y="4345"/>
                </a:lnTo>
                <a:lnTo>
                  <a:pt x="9129" y="4278"/>
                </a:lnTo>
                <a:lnTo>
                  <a:pt x="9116" y="4213"/>
                </a:lnTo>
                <a:close/>
                <a:moveTo>
                  <a:pt x="14145" y="1985"/>
                </a:moveTo>
                <a:lnTo>
                  <a:pt x="14108" y="1949"/>
                </a:lnTo>
                <a:lnTo>
                  <a:pt x="14069" y="1913"/>
                </a:lnTo>
                <a:lnTo>
                  <a:pt x="14029" y="1877"/>
                </a:lnTo>
                <a:lnTo>
                  <a:pt x="13989" y="1843"/>
                </a:lnTo>
                <a:lnTo>
                  <a:pt x="13948" y="1811"/>
                </a:lnTo>
                <a:lnTo>
                  <a:pt x="13906" y="1778"/>
                </a:lnTo>
                <a:lnTo>
                  <a:pt x="13863" y="1747"/>
                </a:lnTo>
                <a:lnTo>
                  <a:pt x="13820" y="1717"/>
                </a:lnTo>
                <a:lnTo>
                  <a:pt x="13775" y="1687"/>
                </a:lnTo>
                <a:lnTo>
                  <a:pt x="13731" y="1659"/>
                </a:lnTo>
                <a:lnTo>
                  <a:pt x="13685" y="1632"/>
                </a:lnTo>
                <a:lnTo>
                  <a:pt x="13638" y="1607"/>
                </a:lnTo>
                <a:lnTo>
                  <a:pt x="13592" y="1582"/>
                </a:lnTo>
                <a:lnTo>
                  <a:pt x="13543" y="1557"/>
                </a:lnTo>
                <a:lnTo>
                  <a:pt x="13495" y="1535"/>
                </a:lnTo>
                <a:lnTo>
                  <a:pt x="13447" y="1514"/>
                </a:lnTo>
                <a:lnTo>
                  <a:pt x="13396" y="1494"/>
                </a:lnTo>
                <a:lnTo>
                  <a:pt x="13347" y="1475"/>
                </a:lnTo>
                <a:lnTo>
                  <a:pt x="13296" y="1456"/>
                </a:lnTo>
                <a:lnTo>
                  <a:pt x="13244" y="1439"/>
                </a:lnTo>
                <a:lnTo>
                  <a:pt x="13193" y="1424"/>
                </a:lnTo>
                <a:lnTo>
                  <a:pt x="13140" y="1410"/>
                </a:lnTo>
                <a:lnTo>
                  <a:pt x="13087" y="1397"/>
                </a:lnTo>
                <a:lnTo>
                  <a:pt x="13033" y="1386"/>
                </a:lnTo>
                <a:lnTo>
                  <a:pt x="12980" y="1375"/>
                </a:lnTo>
                <a:lnTo>
                  <a:pt x="12926" y="1367"/>
                </a:lnTo>
                <a:lnTo>
                  <a:pt x="12870" y="1358"/>
                </a:lnTo>
                <a:lnTo>
                  <a:pt x="12816" y="1352"/>
                </a:lnTo>
                <a:lnTo>
                  <a:pt x="12760" y="1347"/>
                </a:lnTo>
                <a:lnTo>
                  <a:pt x="12704" y="1343"/>
                </a:lnTo>
                <a:lnTo>
                  <a:pt x="12647" y="1341"/>
                </a:lnTo>
                <a:lnTo>
                  <a:pt x="12591" y="1340"/>
                </a:lnTo>
                <a:lnTo>
                  <a:pt x="12533" y="1341"/>
                </a:lnTo>
                <a:lnTo>
                  <a:pt x="12477" y="1343"/>
                </a:lnTo>
                <a:lnTo>
                  <a:pt x="12422" y="1347"/>
                </a:lnTo>
                <a:lnTo>
                  <a:pt x="12366" y="1352"/>
                </a:lnTo>
                <a:lnTo>
                  <a:pt x="12311" y="1358"/>
                </a:lnTo>
                <a:lnTo>
                  <a:pt x="12255" y="1366"/>
                </a:lnTo>
                <a:lnTo>
                  <a:pt x="12202" y="1375"/>
                </a:lnTo>
                <a:lnTo>
                  <a:pt x="12147" y="1386"/>
                </a:lnTo>
                <a:lnTo>
                  <a:pt x="12094" y="1397"/>
                </a:lnTo>
                <a:lnTo>
                  <a:pt x="12042" y="1410"/>
                </a:lnTo>
                <a:lnTo>
                  <a:pt x="11989" y="1424"/>
                </a:lnTo>
                <a:lnTo>
                  <a:pt x="11937" y="1439"/>
                </a:lnTo>
                <a:lnTo>
                  <a:pt x="11885" y="1456"/>
                </a:lnTo>
                <a:lnTo>
                  <a:pt x="11835" y="1475"/>
                </a:lnTo>
                <a:lnTo>
                  <a:pt x="11785" y="1494"/>
                </a:lnTo>
                <a:lnTo>
                  <a:pt x="11735" y="1514"/>
                </a:lnTo>
                <a:lnTo>
                  <a:pt x="11686" y="1535"/>
                </a:lnTo>
                <a:lnTo>
                  <a:pt x="11637" y="1557"/>
                </a:lnTo>
                <a:lnTo>
                  <a:pt x="11590" y="1582"/>
                </a:lnTo>
                <a:lnTo>
                  <a:pt x="11543" y="1607"/>
                </a:lnTo>
                <a:lnTo>
                  <a:pt x="11496" y="1632"/>
                </a:lnTo>
                <a:lnTo>
                  <a:pt x="11451" y="1659"/>
                </a:lnTo>
                <a:lnTo>
                  <a:pt x="11406" y="1687"/>
                </a:lnTo>
                <a:lnTo>
                  <a:pt x="11361" y="1717"/>
                </a:lnTo>
                <a:lnTo>
                  <a:pt x="11318" y="1747"/>
                </a:lnTo>
                <a:lnTo>
                  <a:pt x="11275" y="1778"/>
                </a:lnTo>
                <a:lnTo>
                  <a:pt x="11233" y="1810"/>
                </a:lnTo>
                <a:lnTo>
                  <a:pt x="11192" y="1843"/>
                </a:lnTo>
                <a:lnTo>
                  <a:pt x="11152" y="1877"/>
                </a:lnTo>
                <a:lnTo>
                  <a:pt x="11112" y="1913"/>
                </a:lnTo>
                <a:lnTo>
                  <a:pt x="11074" y="1949"/>
                </a:lnTo>
                <a:lnTo>
                  <a:pt x="11036" y="1985"/>
                </a:lnTo>
                <a:lnTo>
                  <a:pt x="10999" y="2024"/>
                </a:lnTo>
                <a:lnTo>
                  <a:pt x="10963" y="2062"/>
                </a:lnTo>
                <a:lnTo>
                  <a:pt x="10928" y="2101"/>
                </a:lnTo>
                <a:lnTo>
                  <a:pt x="10894" y="2142"/>
                </a:lnTo>
                <a:lnTo>
                  <a:pt x="10861" y="2183"/>
                </a:lnTo>
                <a:lnTo>
                  <a:pt x="10829" y="2224"/>
                </a:lnTo>
                <a:lnTo>
                  <a:pt x="10798" y="2268"/>
                </a:lnTo>
                <a:lnTo>
                  <a:pt x="10767" y="2311"/>
                </a:lnTo>
                <a:lnTo>
                  <a:pt x="10738" y="2356"/>
                </a:lnTo>
                <a:lnTo>
                  <a:pt x="10710" y="2400"/>
                </a:lnTo>
                <a:lnTo>
                  <a:pt x="10684" y="2446"/>
                </a:lnTo>
                <a:lnTo>
                  <a:pt x="10658" y="2493"/>
                </a:lnTo>
                <a:lnTo>
                  <a:pt x="10632" y="2539"/>
                </a:lnTo>
                <a:lnTo>
                  <a:pt x="10609" y="2588"/>
                </a:lnTo>
                <a:lnTo>
                  <a:pt x="10586" y="2636"/>
                </a:lnTo>
                <a:lnTo>
                  <a:pt x="10565" y="2685"/>
                </a:lnTo>
                <a:lnTo>
                  <a:pt x="10545" y="2735"/>
                </a:lnTo>
                <a:lnTo>
                  <a:pt x="10526" y="2785"/>
                </a:lnTo>
                <a:lnTo>
                  <a:pt x="10507" y="2836"/>
                </a:lnTo>
                <a:lnTo>
                  <a:pt x="10491" y="2887"/>
                </a:lnTo>
                <a:lnTo>
                  <a:pt x="10475" y="2939"/>
                </a:lnTo>
                <a:lnTo>
                  <a:pt x="10461" y="2991"/>
                </a:lnTo>
                <a:lnTo>
                  <a:pt x="10448" y="3045"/>
                </a:lnTo>
                <a:lnTo>
                  <a:pt x="10437" y="3098"/>
                </a:lnTo>
                <a:lnTo>
                  <a:pt x="10427" y="3152"/>
                </a:lnTo>
                <a:lnTo>
                  <a:pt x="10418" y="3206"/>
                </a:lnTo>
                <a:lnTo>
                  <a:pt x="10410" y="3262"/>
                </a:lnTo>
                <a:lnTo>
                  <a:pt x="10404" y="3316"/>
                </a:lnTo>
                <a:lnTo>
                  <a:pt x="10399" y="3373"/>
                </a:lnTo>
                <a:lnTo>
                  <a:pt x="10394" y="3428"/>
                </a:lnTo>
                <a:lnTo>
                  <a:pt x="10392" y="3485"/>
                </a:lnTo>
                <a:lnTo>
                  <a:pt x="10392" y="3543"/>
                </a:lnTo>
                <a:lnTo>
                  <a:pt x="10392" y="3599"/>
                </a:lnTo>
                <a:lnTo>
                  <a:pt x="10394" y="3656"/>
                </a:lnTo>
                <a:lnTo>
                  <a:pt x="10399" y="3711"/>
                </a:lnTo>
                <a:lnTo>
                  <a:pt x="10404" y="3768"/>
                </a:lnTo>
                <a:lnTo>
                  <a:pt x="10410" y="3822"/>
                </a:lnTo>
                <a:lnTo>
                  <a:pt x="10418" y="3878"/>
                </a:lnTo>
                <a:lnTo>
                  <a:pt x="10427" y="3932"/>
                </a:lnTo>
                <a:lnTo>
                  <a:pt x="10437" y="3986"/>
                </a:lnTo>
                <a:lnTo>
                  <a:pt x="10448" y="4039"/>
                </a:lnTo>
                <a:lnTo>
                  <a:pt x="10461" y="4093"/>
                </a:lnTo>
                <a:lnTo>
                  <a:pt x="10475" y="4145"/>
                </a:lnTo>
                <a:lnTo>
                  <a:pt x="10491" y="4197"/>
                </a:lnTo>
                <a:lnTo>
                  <a:pt x="10507" y="4248"/>
                </a:lnTo>
                <a:lnTo>
                  <a:pt x="10526" y="4299"/>
                </a:lnTo>
                <a:lnTo>
                  <a:pt x="10545" y="4349"/>
                </a:lnTo>
                <a:lnTo>
                  <a:pt x="10565" y="4399"/>
                </a:lnTo>
                <a:lnTo>
                  <a:pt x="10586" y="4448"/>
                </a:lnTo>
                <a:lnTo>
                  <a:pt x="10609" y="4496"/>
                </a:lnTo>
                <a:lnTo>
                  <a:pt x="10632" y="4545"/>
                </a:lnTo>
                <a:lnTo>
                  <a:pt x="10658" y="4591"/>
                </a:lnTo>
                <a:lnTo>
                  <a:pt x="10683" y="4638"/>
                </a:lnTo>
                <a:lnTo>
                  <a:pt x="10710" y="4684"/>
                </a:lnTo>
                <a:lnTo>
                  <a:pt x="10738" y="4728"/>
                </a:lnTo>
                <a:lnTo>
                  <a:pt x="10767" y="4773"/>
                </a:lnTo>
                <a:lnTo>
                  <a:pt x="10798" y="4816"/>
                </a:lnTo>
                <a:lnTo>
                  <a:pt x="10829" y="4860"/>
                </a:lnTo>
                <a:lnTo>
                  <a:pt x="10861" y="4901"/>
                </a:lnTo>
                <a:lnTo>
                  <a:pt x="10894" y="4942"/>
                </a:lnTo>
                <a:lnTo>
                  <a:pt x="10928" y="4983"/>
                </a:lnTo>
                <a:lnTo>
                  <a:pt x="10963" y="5022"/>
                </a:lnTo>
                <a:lnTo>
                  <a:pt x="10999" y="5060"/>
                </a:lnTo>
                <a:lnTo>
                  <a:pt x="11036" y="5099"/>
                </a:lnTo>
                <a:lnTo>
                  <a:pt x="11074" y="5135"/>
                </a:lnTo>
                <a:lnTo>
                  <a:pt x="11112" y="5171"/>
                </a:lnTo>
                <a:lnTo>
                  <a:pt x="11152" y="5207"/>
                </a:lnTo>
                <a:lnTo>
                  <a:pt x="11192" y="5241"/>
                </a:lnTo>
                <a:lnTo>
                  <a:pt x="11233" y="5274"/>
                </a:lnTo>
                <a:lnTo>
                  <a:pt x="11275" y="5306"/>
                </a:lnTo>
                <a:lnTo>
                  <a:pt x="11318" y="5337"/>
                </a:lnTo>
                <a:lnTo>
                  <a:pt x="11361" y="5367"/>
                </a:lnTo>
                <a:lnTo>
                  <a:pt x="11406" y="5397"/>
                </a:lnTo>
                <a:lnTo>
                  <a:pt x="11451" y="5425"/>
                </a:lnTo>
                <a:lnTo>
                  <a:pt x="11496" y="5452"/>
                </a:lnTo>
                <a:lnTo>
                  <a:pt x="11543" y="5477"/>
                </a:lnTo>
                <a:lnTo>
                  <a:pt x="11590" y="5502"/>
                </a:lnTo>
                <a:lnTo>
                  <a:pt x="11637" y="5527"/>
                </a:lnTo>
                <a:lnTo>
                  <a:pt x="11686" y="5549"/>
                </a:lnTo>
                <a:lnTo>
                  <a:pt x="11735" y="5570"/>
                </a:lnTo>
                <a:lnTo>
                  <a:pt x="11785" y="5590"/>
                </a:lnTo>
                <a:lnTo>
                  <a:pt x="11835" y="5609"/>
                </a:lnTo>
                <a:lnTo>
                  <a:pt x="11885" y="5628"/>
                </a:lnTo>
                <a:lnTo>
                  <a:pt x="11937" y="5645"/>
                </a:lnTo>
                <a:lnTo>
                  <a:pt x="11989" y="5660"/>
                </a:lnTo>
                <a:lnTo>
                  <a:pt x="12042" y="5674"/>
                </a:lnTo>
                <a:lnTo>
                  <a:pt x="12094" y="5687"/>
                </a:lnTo>
                <a:lnTo>
                  <a:pt x="12147" y="5698"/>
                </a:lnTo>
                <a:lnTo>
                  <a:pt x="12202" y="5709"/>
                </a:lnTo>
                <a:lnTo>
                  <a:pt x="12255" y="5718"/>
                </a:lnTo>
                <a:lnTo>
                  <a:pt x="12311" y="5726"/>
                </a:lnTo>
                <a:lnTo>
                  <a:pt x="12366" y="5732"/>
                </a:lnTo>
                <a:lnTo>
                  <a:pt x="12422" y="5737"/>
                </a:lnTo>
                <a:lnTo>
                  <a:pt x="12477" y="5741"/>
                </a:lnTo>
                <a:lnTo>
                  <a:pt x="12533" y="5743"/>
                </a:lnTo>
                <a:lnTo>
                  <a:pt x="12591" y="5744"/>
                </a:lnTo>
                <a:lnTo>
                  <a:pt x="12647" y="5743"/>
                </a:lnTo>
                <a:lnTo>
                  <a:pt x="12704" y="5741"/>
                </a:lnTo>
                <a:lnTo>
                  <a:pt x="12760" y="5737"/>
                </a:lnTo>
                <a:lnTo>
                  <a:pt x="12816" y="5732"/>
                </a:lnTo>
                <a:lnTo>
                  <a:pt x="12870" y="5726"/>
                </a:lnTo>
                <a:lnTo>
                  <a:pt x="12926" y="5717"/>
                </a:lnTo>
                <a:lnTo>
                  <a:pt x="12980" y="5709"/>
                </a:lnTo>
                <a:lnTo>
                  <a:pt x="13033" y="5698"/>
                </a:lnTo>
                <a:lnTo>
                  <a:pt x="13087" y="5687"/>
                </a:lnTo>
                <a:lnTo>
                  <a:pt x="13140" y="5674"/>
                </a:lnTo>
                <a:lnTo>
                  <a:pt x="13193" y="5660"/>
                </a:lnTo>
                <a:lnTo>
                  <a:pt x="13244" y="5645"/>
                </a:lnTo>
                <a:lnTo>
                  <a:pt x="13296" y="5628"/>
                </a:lnTo>
                <a:lnTo>
                  <a:pt x="13347" y="5609"/>
                </a:lnTo>
                <a:lnTo>
                  <a:pt x="13396" y="5590"/>
                </a:lnTo>
                <a:lnTo>
                  <a:pt x="13447" y="5570"/>
                </a:lnTo>
                <a:lnTo>
                  <a:pt x="13495" y="5549"/>
                </a:lnTo>
                <a:lnTo>
                  <a:pt x="13543" y="5527"/>
                </a:lnTo>
                <a:lnTo>
                  <a:pt x="13592" y="5502"/>
                </a:lnTo>
                <a:lnTo>
                  <a:pt x="13638" y="5477"/>
                </a:lnTo>
                <a:lnTo>
                  <a:pt x="13685" y="5452"/>
                </a:lnTo>
                <a:lnTo>
                  <a:pt x="13731" y="5425"/>
                </a:lnTo>
                <a:lnTo>
                  <a:pt x="13775" y="5397"/>
                </a:lnTo>
                <a:lnTo>
                  <a:pt x="13820" y="5367"/>
                </a:lnTo>
                <a:lnTo>
                  <a:pt x="13863" y="5337"/>
                </a:lnTo>
                <a:lnTo>
                  <a:pt x="13906" y="5306"/>
                </a:lnTo>
                <a:lnTo>
                  <a:pt x="13948" y="5273"/>
                </a:lnTo>
                <a:lnTo>
                  <a:pt x="13989" y="5241"/>
                </a:lnTo>
                <a:lnTo>
                  <a:pt x="14029" y="5207"/>
                </a:lnTo>
                <a:lnTo>
                  <a:pt x="14069" y="5171"/>
                </a:lnTo>
                <a:lnTo>
                  <a:pt x="14108" y="5135"/>
                </a:lnTo>
                <a:lnTo>
                  <a:pt x="14145" y="5099"/>
                </a:lnTo>
                <a:lnTo>
                  <a:pt x="14183" y="5060"/>
                </a:lnTo>
                <a:lnTo>
                  <a:pt x="14218" y="5022"/>
                </a:lnTo>
                <a:lnTo>
                  <a:pt x="14253" y="4983"/>
                </a:lnTo>
                <a:lnTo>
                  <a:pt x="14287" y="4942"/>
                </a:lnTo>
                <a:lnTo>
                  <a:pt x="14321" y="4901"/>
                </a:lnTo>
                <a:lnTo>
                  <a:pt x="14352" y="4860"/>
                </a:lnTo>
                <a:lnTo>
                  <a:pt x="14383" y="4816"/>
                </a:lnTo>
                <a:lnTo>
                  <a:pt x="14413" y="4773"/>
                </a:lnTo>
                <a:lnTo>
                  <a:pt x="14443" y="4728"/>
                </a:lnTo>
                <a:lnTo>
                  <a:pt x="14471" y="4684"/>
                </a:lnTo>
                <a:lnTo>
                  <a:pt x="14498" y="4638"/>
                </a:lnTo>
                <a:lnTo>
                  <a:pt x="14523" y="4591"/>
                </a:lnTo>
                <a:lnTo>
                  <a:pt x="14548" y="4545"/>
                </a:lnTo>
                <a:lnTo>
                  <a:pt x="14573" y="4496"/>
                </a:lnTo>
                <a:lnTo>
                  <a:pt x="14595" y="4448"/>
                </a:lnTo>
                <a:lnTo>
                  <a:pt x="14616" y="4399"/>
                </a:lnTo>
                <a:lnTo>
                  <a:pt x="14636" y="4349"/>
                </a:lnTo>
                <a:lnTo>
                  <a:pt x="14655" y="4299"/>
                </a:lnTo>
                <a:lnTo>
                  <a:pt x="14673" y="4248"/>
                </a:lnTo>
                <a:lnTo>
                  <a:pt x="14691" y="4197"/>
                </a:lnTo>
                <a:lnTo>
                  <a:pt x="14706" y="4145"/>
                </a:lnTo>
                <a:lnTo>
                  <a:pt x="14720" y="4093"/>
                </a:lnTo>
                <a:lnTo>
                  <a:pt x="14733" y="4039"/>
                </a:lnTo>
                <a:lnTo>
                  <a:pt x="14744" y="3986"/>
                </a:lnTo>
                <a:lnTo>
                  <a:pt x="14755" y="3932"/>
                </a:lnTo>
                <a:lnTo>
                  <a:pt x="14764" y="3878"/>
                </a:lnTo>
                <a:lnTo>
                  <a:pt x="14771" y="3822"/>
                </a:lnTo>
                <a:lnTo>
                  <a:pt x="14777" y="3768"/>
                </a:lnTo>
                <a:lnTo>
                  <a:pt x="14782" y="3711"/>
                </a:lnTo>
                <a:lnTo>
                  <a:pt x="14786" y="3656"/>
                </a:lnTo>
                <a:lnTo>
                  <a:pt x="14788" y="3599"/>
                </a:lnTo>
                <a:lnTo>
                  <a:pt x="14789" y="3543"/>
                </a:lnTo>
                <a:lnTo>
                  <a:pt x="14788" y="3485"/>
                </a:lnTo>
                <a:lnTo>
                  <a:pt x="14786" y="3428"/>
                </a:lnTo>
                <a:lnTo>
                  <a:pt x="14782" y="3373"/>
                </a:lnTo>
                <a:lnTo>
                  <a:pt x="14777" y="3316"/>
                </a:lnTo>
                <a:lnTo>
                  <a:pt x="14771" y="3262"/>
                </a:lnTo>
                <a:lnTo>
                  <a:pt x="14764" y="3206"/>
                </a:lnTo>
                <a:lnTo>
                  <a:pt x="14755" y="3152"/>
                </a:lnTo>
                <a:lnTo>
                  <a:pt x="14744" y="3098"/>
                </a:lnTo>
                <a:lnTo>
                  <a:pt x="14733" y="3045"/>
                </a:lnTo>
                <a:lnTo>
                  <a:pt x="14720" y="2991"/>
                </a:lnTo>
                <a:lnTo>
                  <a:pt x="14706" y="2939"/>
                </a:lnTo>
                <a:lnTo>
                  <a:pt x="14691" y="2887"/>
                </a:lnTo>
                <a:lnTo>
                  <a:pt x="14673" y="2836"/>
                </a:lnTo>
                <a:lnTo>
                  <a:pt x="14655" y="2785"/>
                </a:lnTo>
                <a:lnTo>
                  <a:pt x="14636" y="2735"/>
                </a:lnTo>
                <a:lnTo>
                  <a:pt x="14616" y="2685"/>
                </a:lnTo>
                <a:lnTo>
                  <a:pt x="14595" y="2636"/>
                </a:lnTo>
                <a:lnTo>
                  <a:pt x="14573" y="2588"/>
                </a:lnTo>
                <a:lnTo>
                  <a:pt x="14548" y="2539"/>
                </a:lnTo>
                <a:lnTo>
                  <a:pt x="14523" y="2493"/>
                </a:lnTo>
                <a:lnTo>
                  <a:pt x="14498" y="2446"/>
                </a:lnTo>
                <a:lnTo>
                  <a:pt x="14471" y="2400"/>
                </a:lnTo>
                <a:lnTo>
                  <a:pt x="14443" y="2356"/>
                </a:lnTo>
                <a:lnTo>
                  <a:pt x="14413" y="2311"/>
                </a:lnTo>
                <a:lnTo>
                  <a:pt x="14383" y="2268"/>
                </a:lnTo>
                <a:lnTo>
                  <a:pt x="14352" y="2224"/>
                </a:lnTo>
                <a:lnTo>
                  <a:pt x="14321" y="2183"/>
                </a:lnTo>
                <a:lnTo>
                  <a:pt x="14287" y="2142"/>
                </a:lnTo>
                <a:lnTo>
                  <a:pt x="14253" y="2101"/>
                </a:lnTo>
                <a:lnTo>
                  <a:pt x="14218" y="2062"/>
                </a:lnTo>
                <a:lnTo>
                  <a:pt x="14183" y="2024"/>
                </a:lnTo>
                <a:lnTo>
                  <a:pt x="14145" y="19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DF453438-B4C6-FD18-BD54-ED8CEEB17B4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7968" y="3843184"/>
            <a:ext cx="282986" cy="282986"/>
          </a:xfrm>
          <a:custGeom>
            <a:avLst/>
            <a:gdLst>
              <a:gd name="T0" fmla="*/ 9233 w 16280"/>
              <a:gd name="T1" fmla="*/ 3998 h 16280"/>
              <a:gd name="T2" fmla="*/ 10040 w 16280"/>
              <a:gd name="T3" fmla="*/ 4886 h 16280"/>
              <a:gd name="T4" fmla="*/ 10236 w 16280"/>
              <a:gd name="T5" fmla="*/ 6015 h 16280"/>
              <a:gd name="T6" fmla="*/ 9992 w 16280"/>
              <a:gd name="T7" fmla="*/ 6805 h 16280"/>
              <a:gd name="T8" fmla="*/ 9479 w 16280"/>
              <a:gd name="T9" fmla="*/ 7426 h 16280"/>
              <a:gd name="T10" fmla="*/ 9154 w 16280"/>
              <a:gd name="T11" fmla="*/ 11840 h 16280"/>
              <a:gd name="T12" fmla="*/ 8815 w 16280"/>
              <a:gd name="T13" fmla="*/ 12343 h 16280"/>
              <a:gd name="T14" fmla="*/ 8248 w 16280"/>
              <a:gd name="T15" fmla="*/ 12581 h 16280"/>
              <a:gd name="T16" fmla="*/ 7680 w 16280"/>
              <a:gd name="T17" fmla="*/ 12482 h 16280"/>
              <a:gd name="T18" fmla="*/ 7231 w 16280"/>
              <a:gd name="T19" fmla="*/ 12075 h 16280"/>
              <a:gd name="T20" fmla="*/ 7078 w 16280"/>
              <a:gd name="T21" fmla="*/ 7620 h 16280"/>
              <a:gd name="T22" fmla="*/ 6472 w 16280"/>
              <a:gd name="T23" fmla="*/ 7088 h 16280"/>
              <a:gd name="T24" fmla="*/ 6108 w 16280"/>
              <a:gd name="T25" fmla="*/ 6360 h 16280"/>
              <a:gd name="T26" fmla="*/ 6075 w 16280"/>
              <a:gd name="T27" fmla="*/ 5375 h 16280"/>
              <a:gd name="T28" fmla="*/ 6650 w 16280"/>
              <a:gd name="T29" fmla="*/ 4310 h 16280"/>
              <a:gd name="T30" fmla="*/ 7716 w 16280"/>
              <a:gd name="T31" fmla="*/ 3736 h 16280"/>
              <a:gd name="T32" fmla="*/ 9581 w 16280"/>
              <a:gd name="T33" fmla="*/ 127 h 16280"/>
              <a:gd name="T34" fmla="*/ 11846 w 16280"/>
              <a:gd name="T35" fmla="*/ 890 h 16280"/>
              <a:gd name="T36" fmla="*/ 13757 w 16280"/>
              <a:gd name="T37" fmla="*/ 2248 h 16280"/>
              <a:gd name="T38" fmla="*/ 15201 w 16280"/>
              <a:gd name="T39" fmla="*/ 4088 h 16280"/>
              <a:gd name="T40" fmla="*/ 16071 w 16280"/>
              <a:gd name="T41" fmla="*/ 6301 h 16280"/>
              <a:gd name="T42" fmla="*/ 16257 w 16280"/>
              <a:gd name="T43" fmla="*/ 8766 h 16280"/>
              <a:gd name="T44" fmla="*/ 15715 w 16280"/>
              <a:gd name="T45" fmla="*/ 11124 h 16280"/>
              <a:gd name="T46" fmla="*/ 14544 w 16280"/>
              <a:gd name="T47" fmla="*/ 13165 h 16280"/>
              <a:gd name="T48" fmla="*/ 12852 w 16280"/>
              <a:gd name="T49" fmla="*/ 14778 h 16280"/>
              <a:gd name="T50" fmla="*/ 10751 w 16280"/>
              <a:gd name="T51" fmla="*/ 15853 h 16280"/>
              <a:gd name="T52" fmla="*/ 8350 w 16280"/>
              <a:gd name="T53" fmla="*/ 16277 h 16280"/>
              <a:gd name="T54" fmla="*/ 5912 w 16280"/>
              <a:gd name="T55" fmla="*/ 15971 h 16280"/>
              <a:gd name="T56" fmla="*/ 3753 w 16280"/>
              <a:gd name="T57" fmla="*/ 14998 h 16280"/>
              <a:gd name="T58" fmla="*/ 1985 w 16280"/>
              <a:gd name="T59" fmla="*/ 13467 h 16280"/>
              <a:gd name="T60" fmla="*/ 719 w 16280"/>
              <a:gd name="T61" fmla="*/ 11490 h 16280"/>
              <a:gd name="T62" fmla="*/ 65 w 16280"/>
              <a:gd name="T63" fmla="*/ 9177 h 16280"/>
              <a:gd name="T64" fmla="*/ 127 w 16280"/>
              <a:gd name="T65" fmla="*/ 6699 h 16280"/>
              <a:gd name="T66" fmla="*/ 890 w 16280"/>
              <a:gd name="T67" fmla="*/ 4434 h 16280"/>
              <a:gd name="T68" fmla="*/ 2248 w 16280"/>
              <a:gd name="T69" fmla="*/ 2523 h 16280"/>
              <a:gd name="T70" fmla="*/ 4088 w 16280"/>
              <a:gd name="T71" fmla="*/ 1079 h 16280"/>
              <a:gd name="T72" fmla="*/ 6301 w 16280"/>
              <a:gd name="T73" fmla="*/ 209 h 16280"/>
              <a:gd name="T74" fmla="*/ 12781 w 16280"/>
              <a:gd name="T75" fmla="*/ 3031 h 16280"/>
              <a:gd name="T76" fmla="*/ 11132 w 16280"/>
              <a:gd name="T77" fmla="*/ 1919 h 16280"/>
              <a:gd name="T78" fmla="*/ 9191 w 16280"/>
              <a:gd name="T79" fmla="*/ 1318 h 16280"/>
              <a:gd name="T80" fmla="*/ 7089 w 16280"/>
              <a:gd name="T81" fmla="*/ 1318 h 16280"/>
              <a:gd name="T82" fmla="*/ 5148 w 16280"/>
              <a:gd name="T83" fmla="*/ 1919 h 16280"/>
              <a:gd name="T84" fmla="*/ 3499 w 16280"/>
              <a:gd name="T85" fmla="*/ 3031 h 16280"/>
              <a:gd name="T86" fmla="*/ 2237 w 16280"/>
              <a:gd name="T87" fmla="*/ 4561 h 16280"/>
              <a:gd name="T88" fmla="*/ 1456 w 16280"/>
              <a:gd name="T89" fmla="*/ 6415 h 16280"/>
              <a:gd name="T90" fmla="*/ 1247 w 16280"/>
              <a:gd name="T91" fmla="*/ 8495 h 16280"/>
              <a:gd name="T92" fmla="*/ 1658 w 16280"/>
              <a:gd name="T93" fmla="*/ 10513 h 16280"/>
              <a:gd name="T94" fmla="*/ 2609 w 16280"/>
              <a:gd name="T95" fmla="*/ 12270 h 16280"/>
              <a:gd name="T96" fmla="*/ 4010 w 16280"/>
              <a:gd name="T97" fmla="*/ 13671 h 16280"/>
              <a:gd name="T98" fmla="*/ 5767 w 16280"/>
              <a:gd name="T99" fmla="*/ 14622 h 16280"/>
              <a:gd name="T100" fmla="*/ 7785 w 16280"/>
              <a:gd name="T101" fmla="*/ 15033 h 16280"/>
              <a:gd name="T102" fmla="*/ 9865 w 16280"/>
              <a:gd name="T103" fmla="*/ 14824 h 16280"/>
              <a:gd name="T104" fmla="*/ 11719 w 16280"/>
              <a:gd name="T105" fmla="*/ 14043 h 16280"/>
              <a:gd name="T106" fmla="*/ 13249 w 16280"/>
              <a:gd name="T107" fmla="*/ 12781 h 16280"/>
              <a:gd name="T108" fmla="*/ 14361 w 16280"/>
              <a:gd name="T109" fmla="*/ 11132 h 16280"/>
              <a:gd name="T110" fmla="*/ 14962 w 16280"/>
              <a:gd name="T111" fmla="*/ 9191 h 16280"/>
              <a:gd name="T112" fmla="*/ 14962 w 16280"/>
              <a:gd name="T113" fmla="*/ 7089 h 16280"/>
              <a:gd name="T114" fmla="*/ 14361 w 16280"/>
              <a:gd name="T115" fmla="*/ 5148 h 16280"/>
              <a:gd name="T116" fmla="*/ 13249 w 16280"/>
              <a:gd name="T117" fmla="*/ 349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3693"/>
                </a:move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6"/>
                </a:lnTo>
                <a:lnTo>
                  <a:pt x="8667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40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3"/>
                </a:lnTo>
                <a:lnTo>
                  <a:pt x="10107" y="6557"/>
                </a:lnTo>
                <a:lnTo>
                  <a:pt x="10081" y="6621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5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3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lnTo>
                  <a:pt x="9202" y="11525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6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40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5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5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40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6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1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2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5"/>
                </a:lnTo>
                <a:lnTo>
                  <a:pt x="7078" y="7620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9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2"/>
                </a:lnTo>
                <a:lnTo>
                  <a:pt x="6321" y="6864"/>
                </a:lnTo>
                <a:lnTo>
                  <a:pt x="6288" y="6805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1"/>
                </a:lnTo>
                <a:lnTo>
                  <a:pt x="6173" y="6557"/>
                </a:lnTo>
                <a:lnTo>
                  <a:pt x="6150" y="6493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0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3" y="3760"/>
                </a:lnTo>
                <a:lnTo>
                  <a:pt x="7716" y="3736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close/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4"/>
                </a:lnTo>
                <a:lnTo>
                  <a:pt x="16270" y="7721"/>
                </a:lnTo>
                <a:lnTo>
                  <a:pt x="16277" y="7930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7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2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7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30"/>
                </a:lnTo>
                <a:lnTo>
                  <a:pt x="10" y="7721"/>
                </a:lnTo>
                <a:lnTo>
                  <a:pt x="23" y="7514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6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Freeform 61">
            <a:extLst>
              <a:ext uri="{FF2B5EF4-FFF2-40B4-BE49-F238E27FC236}">
                <a16:creationId xmlns:a16="http://schemas.microsoft.com/office/drawing/2014/main" id="{9CE37C79-0DFC-8D78-1087-241AE0A373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8008" y="3833956"/>
            <a:ext cx="282986" cy="282986"/>
          </a:xfrm>
          <a:custGeom>
            <a:avLst/>
            <a:gdLst>
              <a:gd name="T0" fmla="*/ 10174 w 16280"/>
              <a:gd name="T1" fmla="*/ 256 h 16280"/>
              <a:gd name="T2" fmla="*/ 12361 w 16280"/>
              <a:gd name="T3" fmla="*/ 1178 h 16280"/>
              <a:gd name="T4" fmla="*/ 14166 w 16280"/>
              <a:gd name="T5" fmla="*/ 2667 h 16280"/>
              <a:gd name="T6" fmla="*/ 15477 w 16280"/>
              <a:gd name="T7" fmla="*/ 4611 h 16280"/>
              <a:gd name="T8" fmla="*/ 16186 w 16280"/>
              <a:gd name="T9" fmla="*/ 6901 h 16280"/>
              <a:gd name="T10" fmla="*/ 16186 w 16280"/>
              <a:gd name="T11" fmla="*/ 9379 h 16280"/>
              <a:gd name="T12" fmla="*/ 15477 w 16280"/>
              <a:gd name="T13" fmla="*/ 11669 h 16280"/>
              <a:gd name="T14" fmla="*/ 14166 w 16280"/>
              <a:gd name="T15" fmla="*/ 13613 h 16280"/>
              <a:gd name="T16" fmla="*/ 12361 w 16280"/>
              <a:gd name="T17" fmla="*/ 15102 h 16280"/>
              <a:gd name="T18" fmla="*/ 10174 w 16280"/>
              <a:gd name="T19" fmla="*/ 16024 h 16280"/>
              <a:gd name="T20" fmla="*/ 7721 w 16280"/>
              <a:gd name="T21" fmla="*/ 16270 h 16280"/>
              <a:gd name="T22" fmla="*/ 5341 w 16280"/>
              <a:gd name="T23" fmla="*/ 15787 h 16280"/>
              <a:gd name="T24" fmla="*/ 3270 w 16280"/>
              <a:gd name="T25" fmla="*/ 14663 h 16280"/>
              <a:gd name="T26" fmla="*/ 1617 w 16280"/>
              <a:gd name="T27" fmla="*/ 13010 h 16280"/>
              <a:gd name="T28" fmla="*/ 493 w 16280"/>
              <a:gd name="T29" fmla="*/ 10939 h 16280"/>
              <a:gd name="T30" fmla="*/ 10 w 16280"/>
              <a:gd name="T31" fmla="*/ 8559 h 16280"/>
              <a:gd name="T32" fmla="*/ 256 w 16280"/>
              <a:gd name="T33" fmla="*/ 6106 h 16280"/>
              <a:gd name="T34" fmla="*/ 1178 w 16280"/>
              <a:gd name="T35" fmla="*/ 3919 h 16280"/>
              <a:gd name="T36" fmla="*/ 2667 w 16280"/>
              <a:gd name="T37" fmla="*/ 2114 h 16280"/>
              <a:gd name="T38" fmla="*/ 4611 w 16280"/>
              <a:gd name="T39" fmla="*/ 803 h 16280"/>
              <a:gd name="T40" fmla="*/ 6901 w 16280"/>
              <a:gd name="T41" fmla="*/ 94 h 16280"/>
              <a:gd name="T42" fmla="*/ 9201 w 16280"/>
              <a:gd name="T43" fmla="*/ 11579 h 16280"/>
              <a:gd name="T44" fmla="*/ 9137 w 16280"/>
              <a:gd name="T45" fmla="*/ 11889 h 16280"/>
              <a:gd name="T46" fmla="*/ 8991 w 16280"/>
              <a:gd name="T47" fmla="*/ 12159 h 16280"/>
              <a:gd name="T48" fmla="*/ 8775 w 16280"/>
              <a:gd name="T49" fmla="*/ 12375 h 16280"/>
              <a:gd name="T50" fmla="*/ 8504 w 16280"/>
              <a:gd name="T51" fmla="*/ 12522 h 16280"/>
              <a:gd name="T52" fmla="*/ 8195 w 16280"/>
              <a:gd name="T53" fmla="*/ 12585 h 16280"/>
              <a:gd name="T54" fmla="*/ 7926 w 16280"/>
              <a:gd name="T55" fmla="*/ 12565 h 16280"/>
              <a:gd name="T56" fmla="*/ 7634 w 16280"/>
              <a:gd name="T57" fmla="*/ 12458 h 16280"/>
              <a:gd name="T58" fmla="*/ 7390 w 16280"/>
              <a:gd name="T59" fmla="*/ 12275 h 16280"/>
              <a:gd name="T60" fmla="*/ 7206 w 16280"/>
              <a:gd name="T61" fmla="*/ 12030 h 16280"/>
              <a:gd name="T62" fmla="*/ 7099 w 16280"/>
              <a:gd name="T63" fmla="*/ 11738 h 16280"/>
              <a:gd name="T64" fmla="*/ 7020 w 16280"/>
              <a:gd name="T65" fmla="*/ 7584 h 16280"/>
              <a:gd name="T66" fmla="*/ 6699 w 16280"/>
              <a:gd name="T67" fmla="*/ 7337 h 16280"/>
              <a:gd name="T68" fmla="*/ 6432 w 16280"/>
              <a:gd name="T69" fmla="*/ 7034 h 16280"/>
              <a:gd name="T70" fmla="*/ 6226 w 16280"/>
              <a:gd name="T71" fmla="*/ 6683 h 16280"/>
              <a:gd name="T72" fmla="*/ 6091 w 16280"/>
              <a:gd name="T73" fmla="*/ 6293 h 16280"/>
              <a:gd name="T74" fmla="*/ 6034 w 16280"/>
              <a:gd name="T75" fmla="*/ 5872 h 16280"/>
              <a:gd name="T76" fmla="*/ 6099 w 16280"/>
              <a:gd name="T77" fmla="*/ 5274 h 16280"/>
              <a:gd name="T78" fmla="*/ 6338 w 16280"/>
              <a:gd name="T79" fmla="*/ 4707 h 16280"/>
              <a:gd name="T80" fmla="*/ 6724 w 16280"/>
              <a:gd name="T81" fmla="*/ 4240 h 16280"/>
              <a:gd name="T82" fmla="*/ 7226 w 16280"/>
              <a:gd name="T83" fmla="*/ 3901 h 16280"/>
              <a:gd name="T84" fmla="*/ 7819 w 16280"/>
              <a:gd name="T85" fmla="*/ 3717 h 16280"/>
              <a:gd name="T86" fmla="*/ 8461 w 16280"/>
              <a:gd name="T87" fmla="*/ 3717 h 16280"/>
              <a:gd name="T88" fmla="*/ 9054 w 16280"/>
              <a:gd name="T89" fmla="*/ 3901 h 16280"/>
              <a:gd name="T90" fmla="*/ 9556 w 16280"/>
              <a:gd name="T91" fmla="*/ 4240 h 16280"/>
              <a:gd name="T92" fmla="*/ 9942 w 16280"/>
              <a:gd name="T93" fmla="*/ 4707 h 16280"/>
              <a:gd name="T94" fmla="*/ 10181 w 16280"/>
              <a:gd name="T95" fmla="*/ 5274 h 16280"/>
              <a:gd name="T96" fmla="*/ 10246 w 16280"/>
              <a:gd name="T97" fmla="*/ 5872 h 16280"/>
              <a:gd name="T98" fmla="*/ 10189 w 16280"/>
              <a:gd name="T99" fmla="*/ 6293 h 16280"/>
              <a:gd name="T100" fmla="*/ 10054 w 16280"/>
              <a:gd name="T101" fmla="*/ 6683 h 16280"/>
              <a:gd name="T102" fmla="*/ 9848 w 16280"/>
              <a:gd name="T103" fmla="*/ 7034 h 16280"/>
              <a:gd name="T104" fmla="*/ 9581 w 16280"/>
              <a:gd name="T105" fmla="*/ 7337 h 16280"/>
              <a:gd name="T106" fmla="*/ 9260 w 16280"/>
              <a:gd name="T107" fmla="*/ 758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9202" y="7620"/>
                </a:moveTo>
                <a:lnTo>
                  <a:pt x="9202" y="11524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5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39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4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4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39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5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2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3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4"/>
                </a:lnTo>
                <a:lnTo>
                  <a:pt x="7078" y="7619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8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1"/>
                </a:lnTo>
                <a:lnTo>
                  <a:pt x="6321" y="6864"/>
                </a:lnTo>
                <a:lnTo>
                  <a:pt x="6288" y="6804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0"/>
                </a:lnTo>
                <a:lnTo>
                  <a:pt x="6173" y="6557"/>
                </a:lnTo>
                <a:lnTo>
                  <a:pt x="6150" y="6492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1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4" y="3760"/>
                </a:lnTo>
                <a:lnTo>
                  <a:pt x="7716" y="3735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5"/>
                </a:lnTo>
                <a:lnTo>
                  <a:pt x="8666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39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2"/>
                </a:lnTo>
                <a:lnTo>
                  <a:pt x="10107" y="6557"/>
                </a:lnTo>
                <a:lnTo>
                  <a:pt x="10081" y="6620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4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2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65">
            <a:extLst>
              <a:ext uri="{FF2B5EF4-FFF2-40B4-BE49-F238E27FC236}">
                <a16:creationId xmlns:a16="http://schemas.microsoft.com/office/drawing/2014/main" id="{882D3D66-25B0-A77C-2FCA-4C9AB788A51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4772555"/>
            <a:ext cx="238626" cy="315109"/>
          </a:xfrm>
          <a:custGeom>
            <a:avLst/>
            <a:gdLst>
              <a:gd name="T0" fmla="*/ 6 w 12168"/>
              <a:gd name="T1" fmla="*/ 692 h 16068"/>
              <a:gd name="T2" fmla="*/ 31 w 12168"/>
              <a:gd name="T3" fmla="*/ 576 h 16068"/>
              <a:gd name="T4" fmla="*/ 117 w 12168"/>
              <a:gd name="T5" fmla="*/ 382 h 16068"/>
              <a:gd name="T6" fmla="*/ 266 w 12168"/>
              <a:gd name="T7" fmla="*/ 206 h 16068"/>
              <a:gd name="T8" fmla="*/ 458 w 12168"/>
              <a:gd name="T9" fmla="*/ 78 h 16068"/>
              <a:gd name="T10" fmla="*/ 625 w 12168"/>
              <a:gd name="T11" fmla="*/ 20 h 16068"/>
              <a:gd name="T12" fmla="*/ 744 w 12168"/>
              <a:gd name="T13" fmla="*/ 2 h 16068"/>
              <a:gd name="T14" fmla="*/ 11399 w 12168"/>
              <a:gd name="T15" fmla="*/ 1 h 16068"/>
              <a:gd name="T16" fmla="*/ 11518 w 12168"/>
              <a:gd name="T17" fmla="*/ 16 h 16068"/>
              <a:gd name="T18" fmla="*/ 11668 w 12168"/>
              <a:gd name="T19" fmla="*/ 62 h 16068"/>
              <a:gd name="T20" fmla="*/ 11867 w 12168"/>
              <a:gd name="T21" fmla="*/ 181 h 16068"/>
              <a:gd name="T22" fmla="*/ 12023 w 12168"/>
              <a:gd name="T23" fmla="*/ 349 h 16068"/>
              <a:gd name="T24" fmla="*/ 12125 w 12168"/>
              <a:gd name="T25" fmla="*/ 557 h 16068"/>
              <a:gd name="T26" fmla="*/ 12153 w 12168"/>
              <a:gd name="T27" fmla="*/ 672 h 16068"/>
              <a:gd name="T28" fmla="*/ 12162 w 12168"/>
              <a:gd name="T29" fmla="*/ 791 h 16068"/>
              <a:gd name="T30" fmla="*/ 12062 w 12168"/>
              <a:gd name="T31" fmla="*/ 13394 h 16068"/>
              <a:gd name="T32" fmla="*/ 11944 w 12168"/>
              <a:gd name="T33" fmla="*/ 13418 h 16068"/>
              <a:gd name="T34" fmla="*/ 11746 w 12168"/>
              <a:gd name="T35" fmla="*/ 13501 h 16068"/>
              <a:gd name="T36" fmla="*/ 11565 w 12168"/>
              <a:gd name="T37" fmla="*/ 13648 h 16068"/>
              <a:gd name="T38" fmla="*/ 11434 w 12168"/>
              <a:gd name="T39" fmla="*/ 13846 h 16068"/>
              <a:gd name="T40" fmla="*/ 11367 w 12168"/>
              <a:gd name="T41" fmla="*/ 14068 h 16068"/>
              <a:gd name="T42" fmla="*/ 11367 w 12168"/>
              <a:gd name="T43" fmla="*/ 14297 h 16068"/>
              <a:gd name="T44" fmla="*/ 11433 w 12168"/>
              <a:gd name="T45" fmla="*/ 14518 h 16068"/>
              <a:gd name="T46" fmla="*/ 11565 w 12168"/>
              <a:gd name="T47" fmla="*/ 14716 h 16068"/>
              <a:gd name="T48" fmla="*/ 11747 w 12168"/>
              <a:gd name="T49" fmla="*/ 14863 h 16068"/>
              <a:gd name="T50" fmla="*/ 11946 w 12168"/>
              <a:gd name="T51" fmla="*/ 14948 h 16068"/>
              <a:gd name="T52" fmla="*/ 12065 w 12168"/>
              <a:gd name="T53" fmla="*/ 14972 h 16068"/>
              <a:gd name="T54" fmla="*/ 12168 w 12168"/>
              <a:gd name="T55" fmla="*/ 16068 h 16068"/>
              <a:gd name="T56" fmla="*/ 1662 w 12168"/>
              <a:gd name="T57" fmla="*/ 16047 h 16068"/>
              <a:gd name="T58" fmla="*/ 1383 w 12168"/>
              <a:gd name="T59" fmla="*/ 15990 h 16068"/>
              <a:gd name="T60" fmla="*/ 1122 w 12168"/>
              <a:gd name="T61" fmla="*/ 15894 h 16068"/>
              <a:gd name="T62" fmla="*/ 879 w 12168"/>
              <a:gd name="T63" fmla="*/ 15764 h 16068"/>
              <a:gd name="T64" fmla="*/ 659 w 12168"/>
              <a:gd name="T65" fmla="*/ 15601 h 16068"/>
              <a:gd name="T66" fmla="*/ 465 w 12168"/>
              <a:gd name="T67" fmla="*/ 15409 h 16068"/>
              <a:gd name="T68" fmla="*/ 301 w 12168"/>
              <a:gd name="T69" fmla="*/ 15192 h 16068"/>
              <a:gd name="T70" fmla="*/ 168 w 12168"/>
              <a:gd name="T71" fmla="*/ 14952 h 16068"/>
              <a:gd name="T72" fmla="*/ 72 w 12168"/>
              <a:gd name="T73" fmla="*/ 14694 h 16068"/>
              <a:gd name="T74" fmla="*/ 15 w 12168"/>
              <a:gd name="T75" fmla="*/ 14421 h 16068"/>
              <a:gd name="T76" fmla="*/ 0 w 12168"/>
              <a:gd name="T77" fmla="*/ 791 h 16068"/>
              <a:gd name="T78" fmla="*/ 1740 w 12168"/>
              <a:gd name="T79" fmla="*/ 13404 h 16068"/>
              <a:gd name="T80" fmla="*/ 1520 w 12168"/>
              <a:gd name="T81" fmla="*/ 13484 h 16068"/>
              <a:gd name="T82" fmla="*/ 1334 w 12168"/>
              <a:gd name="T83" fmla="*/ 13621 h 16068"/>
              <a:gd name="T84" fmla="*/ 1198 w 12168"/>
              <a:gd name="T85" fmla="*/ 13804 h 16068"/>
              <a:gd name="T86" fmla="*/ 1117 w 12168"/>
              <a:gd name="T87" fmla="*/ 14023 h 16068"/>
              <a:gd name="T88" fmla="*/ 1105 w 12168"/>
              <a:gd name="T89" fmla="*/ 14263 h 16068"/>
              <a:gd name="T90" fmla="*/ 1164 w 12168"/>
              <a:gd name="T91" fmla="*/ 14491 h 16068"/>
              <a:gd name="T92" fmla="*/ 1283 w 12168"/>
              <a:gd name="T93" fmla="*/ 14687 h 16068"/>
              <a:gd name="T94" fmla="*/ 1454 w 12168"/>
              <a:gd name="T95" fmla="*/ 14842 h 16068"/>
              <a:gd name="T96" fmla="*/ 1664 w 12168"/>
              <a:gd name="T97" fmla="*/ 14942 h 16068"/>
              <a:gd name="T98" fmla="*/ 1902 w 12168"/>
              <a:gd name="T99" fmla="*/ 14978 h 16068"/>
              <a:gd name="T100" fmla="*/ 10343 w 12168"/>
              <a:gd name="T101" fmla="*/ 14742 h 16068"/>
              <a:gd name="T102" fmla="*/ 10275 w 12168"/>
              <a:gd name="T103" fmla="*/ 14441 h 16068"/>
              <a:gd name="T104" fmla="*/ 10258 w 12168"/>
              <a:gd name="T105" fmla="*/ 14134 h 16068"/>
              <a:gd name="T106" fmla="*/ 10292 w 12168"/>
              <a:gd name="T107" fmla="*/ 13829 h 16068"/>
              <a:gd name="T108" fmla="*/ 10376 w 12168"/>
              <a:gd name="T109" fmla="*/ 13530 h 16068"/>
              <a:gd name="T110" fmla="*/ 3459 w 12168"/>
              <a:gd name="T111" fmla="*/ 1084 h 16068"/>
              <a:gd name="T112" fmla="*/ 1101 w 12168"/>
              <a:gd name="T113" fmla="*/ 12480 h 16068"/>
              <a:gd name="T114" fmla="*/ 1386 w 12168"/>
              <a:gd name="T115" fmla="*/ 12374 h 16068"/>
              <a:gd name="T116" fmla="*/ 1691 w 12168"/>
              <a:gd name="T117" fmla="*/ 12315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68" h="16068"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6" y="595"/>
                </a:lnTo>
                <a:lnTo>
                  <a:pt x="31" y="576"/>
                </a:lnTo>
                <a:lnTo>
                  <a:pt x="37" y="557"/>
                </a:lnTo>
                <a:lnTo>
                  <a:pt x="49" y="520"/>
                </a:lnTo>
                <a:lnTo>
                  <a:pt x="64" y="485"/>
                </a:lnTo>
                <a:lnTo>
                  <a:pt x="81" y="450"/>
                </a:lnTo>
                <a:lnTo>
                  <a:pt x="98" y="416"/>
                </a:lnTo>
                <a:lnTo>
                  <a:pt x="117" y="382"/>
                </a:lnTo>
                <a:lnTo>
                  <a:pt x="139" y="349"/>
                </a:lnTo>
                <a:lnTo>
                  <a:pt x="161" y="318"/>
                </a:lnTo>
                <a:lnTo>
                  <a:pt x="186" y="288"/>
                </a:lnTo>
                <a:lnTo>
                  <a:pt x="211" y="260"/>
                </a:lnTo>
                <a:lnTo>
                  <a:pt x="238" y="232"/>
                </a:lnTo>
                <a:lnTo>
                  <a:pt x="266" y="206"/>
                </a:lnTo>
                <a:lnTo>
                  <a:pt x="296" y="181"/>
                </a:lnTo>
                <a:lnTo>
                  <a:pt x="325" y="158"/>
                </a:lnTo>
                <a:lnTo>
                  <a:pt x="357" y="136"/>
                </a:lnTo>
                <a:lnTo>
                  <a:pt x="390" y="114"/>
                </a:lnTo>
                <a:lnTo>
                  <a:pt x="423" y="95"/>
                </a:lnTo>
                <a:lnTo>
                  <a:pt x="458" y="78"/>
                </a:lnTo>
                <a:lnTo>
                  <a:pt x="494" y="62"/>
                </a:lnTo>
                <a:lnTo>
                  <a:pt x="530" y="48"/>
                </a:lnTo>
                <a:lnTo>
                  <a:pt x="567" y="36"/>
                </a:lnTo>
                <a:lnTo>
                  <a:pt x="587" y="30"/>
                </a:lnTo>
                <a:lnTo>
                  <a:pt x="606" y="25"/>
                </a:lnTo>
                <a:lnTo>
                  <a:pt x="625" y="20"/>
                </a:lnTo>
                <a:lnTo>
                  <a:pt x="645" y="16"/>
                </a:lnTo>
                <a:lnTo>
                  <a:pt x="664" y="12"/>
                </a:lnTo>
                <a:lnTo>
                  <a:pt x="683" y="9"/>
                </a:lnTo>
                <a:lnTo>
                  <a:pt x="704" y="6"/>
                </a:lnTo>
                <a:lnTo>
                  <a:pt x="723" y="4"/>
                </a:lnTo>
                <a:lnTo>
                  <a:pt x="744" y="2"/>
                </a:lnTo>
                <a:lnTo>
                  <a:pt x="764" y="1"/>
                </a:lnTo>
                <a:lnTo>
                  <a:pt x="784" y="0"/>
                </a:lnTo>
                <a:lnTo>
                  <a:pt x="805" y="0"/>
                </a:lnTo>
                <a:lnTo>
                  <a:pt x="11357" y="0"/>
                </a:lnTo>
                <a:lnTo>
                  <a:pt x="11377" y="0"/>
                </a:lnTo>
                <a:lnTo>
                  <a:pt x="11399" y="1"/>
                </a:lnTo>
                <a:lnTo>
                  <a:pt x="11418" y="2"/>
                </a:lnTo>
                <a:lnTo>
                  <a:pt x="11439" y="4"/>
                </a:lnTo>
                <a:lnTo>
                  <a:pt x="11459" y="6"/>
                </a:lnTo>
                <a:lnTo>
                  <a:pt x="11478" y="9"/>
                </a:lnTo>
                <a:lnTo>
                  <a:pt x="11499" y="12"/>
                </a:lnTo>
                <a:lnTo>
                  <a:pt x="11518" y="16"/>
                </a:lnTo>
                <a:lnTo>
                  <a:pt x="11538" y="20"/>
                </a:lnTo>
                <a:lnTo>
                  <a:pt x="11557" y="25"/>
                </a:lnTo>
                <a:lnTo>
                  <a:pt x="11576" y="30"/>
                </a:lnTo>
                <a:lnTo>
                  <a:pt x="11595" y="36"/>
                </a:lnTo>
                <a:lnTo>
                  <a:pt x="11632" y="48"/>
                </a:lnTo>
                <a:lnTo>
                  <a:pt x="11668" y="62"/>
                </a:lnTo>
                <a:lnTo>
                  <a:pt x="11704" y="78"/>
                </a:lnTo>
                <a:lnTo>
                  <a:pt x="11739" y="95"/>
                </a:lnTo>
                <a:lnTo>
                  <a:pt x="11772" y="114"/>
                </a:lnTo>
                <a:lnTo>
                  <a:pt x="11805" y="136"/>
                </a:lnTo>
                <a:lnTo>
                  <a:pt x="11836" y="158"/>
                </a:lnTo>
                <a:lnTo>
                  <a:pt x="11867" y="181"/>
                </a:lnTo>
                <a:lnTo>
                  <a:pt x="11896" y="206"/>
                </a:lnTo>
                <a:lnTo>
                  <a:pt x="11924" y="232"/>
                </a:lnTo>
                <a:lnTo>
                  <a:pt x="11951" y="260"/>
                </a:lnTo>
                <a:lnTo>
                  <a:pt x="11976" y="288"/>
                </a:lnTo>
                <a:lnTo>
                  <a:pt x="12001" y="318"/>
                </a:lnTo>
                <a:lnTo>
                  <a:pt x="12023" y="349"/>
                </a:lnTo>
                <a:lnTo>
                  <a:pt x="12045" y="383"/>
                </a:lnTo>
                <a:lnTo>
                  <a:pt x="12064" y="416"/>
                </a:lnTo>
                <a:lnTo>
                  <a:pt x="12082" y="450"/>
                </a:lnTo>
                <a:lnTo>
                  <a:pt x="12099" y="485"/>
                </a:lnTo>
                <a:lnTo>
                  <a:pt x="12113" y="520"/>
                </a:lnTo>
                <a:lnTo>
                  <a:pt x="12125" y="557"/>
                </a:lnTo>
                <a:lnTo>
                  <a:pt x="12131" y="576"/>
                </a:lnTo>
                <a:lnTo>
                  <a:pt x="12136" y="595"/>
                </a:lnTo>
                <a:lnTo>
                  <a:pt x="12141" y="614"/>
                </a:lnTo>
                <a:lnTo>
                  <a:pt x="12146" y="633"/>
                </a:lnTo>
                <a:lnTo>
                  <a:pt x="12150" y="653"/>
                </a:lnTo>
                <a:lnTo>
                  <a:pt x="12153" y="672"/>
                </a:lnTo>
                <a:lnTo>
                  <a:pt x="12156" y="692"/>
                </a:lnTo>
                <a:lnTo>
                  <a:pt x="12158" y="711"/>
                </a:lnTo>
                <a:lnTo>
                  <a:pt x="12160" y="731"/>
                </a:lnTo>
                <a:lnTo>
                  <a:pt x="12161" y="751"/>
                </a:lnTo>
                <a:lnTo>
                  <a:pt x="12162" y="771"/>
                </a:lnTo>
                <a:lnTo>
                  <a:pt x="12162" y="791"/>
                </a:lnTo>
                <a:lnTo>
                  <a:pt x="12166" y="13388"/>
                </a:lnTo>
                <a:lnTo>
                  <a:pt x="12145" y="13388"/>
                </a:lnTo>
                <a:lnTo>
                  <a:pt x="12124" y="13389"/>
                </a:lnTo>
                <a:lnTo>
                  <a:pt x="12103" y="13390"/>
                </a:lnTo>
                <a:lnTo>
                  <a:pt x="12082" y="13392"/>
                </a:lnTo>
                <a:lnTo>
                  <a:pt x="12062" y="13394"/>
                </a:lnTo>
                <a:lnTo>
                  <a:pt x="12042" y="13397"/>
                </a:lnTo>
                <a:lnTo>
                  <a:pt x="12022" y="13400"/>
                </a:lnTo>
                <a:lnTo>
                  <a:pt x="12002" y="13404"/>
                </a:lnTo>
                <a:lnTo>
                  <a:pt x="11982" y="13408"/>
                </a:lnTo>
                <a:lnTo>
                  <a:pt x="11963" y="13412"/>
                </a:lnTo>
                <a:lnTo>
                  <a:pt x="11944" y="13418"/>
                </a:lnTo>
                <a:lnTo>
                  <a:pt x="11924" y="13423"/>
                </a:lnTo>
                <a:lnTo>
                  <a:pt x="11886" y="13435"/>
                </a:lnTo>
                <a:lnTo>
                  <a:pt x="11850" y="13449"/>
                </a:lnTo>
                <a:lnTo>
                  <a:pt x="11814" y="13465"/>
                </a:lnTo>
                <a:lnTo>
                  <a:pt x="11779" y="13482"/>
                </a:lnTo>
                <a:lnTo>
                  <a:pt x="11746" y="13501"/>
                </a:lnTo>
                <a:lnTo>
                  <a:pt x="11713" y="13522"/>
                </a:lnTo>
                <a:lnTo>
                  <a:pt x="11681" y="13544"/>
                </a:lnTo>
                <a:lnTo>
                  <a:pt x="11651" y="13567"/>
                </a:lnTo>
                <a:lnTo>
                  <a:pt x="11622" y="13593"/>
                </a:lnTo>
                <a:lnTo>
                  <a:pt x="11594" y="13619"/>
                </a:lnTo>
                <a:lnTo>
                  <a:pt x="11565" y="13648"/>
                </a:lnTo>
                <a:lnTo>
                  <a:pt x="11539" y="13679"/>
                </a:lnTo>
                <a:lnTo>
                  <a:pt x="11514" y="13710"/>
                </a:lnTo>
                <a:lnTo>
                  <a:pt x="11491" y="13743"/>
                </a:lnTo>
                <a:lnTo>
                  <a:pt x="11470" y="13776"/>
                </a:lnTo>
                <a:lnTo>
                  <a:pt x="11451" y="13810"/>
                </a:lnTo>
                <a:lnTo>
                  <a:pt x="11434" y="13846"/>
                </a:lnTo>
                <a:lnTo>
                  <a:pt x="11417" y="13882"/>
                </a:lnTo>
                <a:lnTo>
                  <a:pt x="11404" y="13918"/>
                </a:lnTo>
                <a:lnTo>
                  <a:pt x="11392" y="13954"/>
                </a:lnTo>
                <a:lnTo>
                  <a:pt x="11382" y="13991"/>
                </a:lnTo>
                <a:lnTo>
                  <a:pt x="11373" y="14029"/>
                </a:lnTo>
                <a:lnTo>
                  <a:pt x="11367" y="14068"/>
                </a:lnTo>
                <a:lnTo>
                  <a:pt x="11362" y="14106"/>
                </a:lnTo>
                <a:lnTo>
                  <a:pt x="11359" y="14144"/>
                </a:lnTo>
                <a:lnTo>
                  <a:pt x="11358" y="14182"/>
                </a:lnTo>
                <a:lnTo>
                  <a:pt x="11359" y="14220"/>
                </a:lnTo>
                <a:lnTo>
                  <a:pt x="11362" y="14258"/>
                </a:lnTo>
                <a:lnTo>
                  <a:pt x="11367" y="14297"/>
                </a:lnTo>
                <a:lnTo>
                  <a:pt x="11373" y="14335"/>
                </a:lnTo>
                <a:lnTo>
                  <a:pt x="11382" y="14372"/>
                </a:lnTo>
                <a:lnTo>
                  <a:pt x="11392" y="14409"/>
                </a:lnTo>
                <a:lnTo>
                  <a:pt x="11404" y="14446"/>
                </a:lnTo>
                <a:lnTo>
                  <a:pt x="11417" y="14482"/>
                </a:lnTo>
                <a:lnTo>
                  <a:pt x="11433" y="14518"/>
                </a:lnTo>
                <a:lnTo>
                  <a:pt x="11451" y="14554"/>
                </a:lnTo>
                <a:lnTo>
                  <a:pt x="11470" y="14588"/>
                </a:lnTo>
                <a:lnTo>
                  <a:pt x="11491" y="14621"/>
                </a:lnTo>
                <a:lnTo>
                  <a:pt x="11514" y="14654"/>
                </a:lnTo>
                <a:lnTo>
                  <a:pt x="11539" y="14685"/>
                </a:lnTo>
                <a:lnTo>
                  <a:pt x="11565" y="14716"/>
                </a:lnTo>
                <a:lnTo>
                  <a:pt x="11594" y="14745"/>
                </a:lnTo>
                <a:lnTo>
                  <a:pt x="11622" y="14772"/>
                </a:lnTo>
                <a:lnTo>
                  <a:pt x="11652" y="14797"/>
                </a:lnTo>
                <a:lnTo>
                  <a:pt x="11682" y="14821"/>
                </a:lnTo>
                <a:lnTo>
                  <a:pt x="11714" y="14843"/>
                </a:lnTo>
                <a:lnTo>
                  <a:pt x="11747" y="14863"/>
                </a:lnTo>
                <a:lnTo>
                  <a:pt x="11781" y="14882"/>
                </a:lnTo>
                <a:lnTo>
                  <a:pt x="11816" y="14900"/>
                </a:lnTo>
                <a:lnTo>
                  <a:pt x="11852" y="14916"/>
                </a:lnTo>
                <a:lnTo>
                  <a:pt x="11890" y="14930"/>
                </a:lnTo>
                <a:lnTo>
                  <a:pt x="11927" y="14942"/>
                </a:lnTo>
                <a:lnTo>
                  <a:pt x="11946" y="14948"/>
                </a:lnTo>
                <a:lnTo>
                  <a:pt x="11965" y="14953"/>
                </a:lnTo>
                <a:lnTo>
                  <a:pt x="11985" y="14958"/>
                </a:lnTo>
                <a:lnTo>
                  <a:pt x="12005" y="14962"/>
                </a:lnTo>
                <a:lnTo>
                  <a:pt x="12024" y="14966"/>
                </a:lnTo>
                <a:lnTo>
                  <a:pt x="12045" y="14969"/>
                </a:lnTo>
                <a:lnTo>
                  <a:pt x="12065" y="14972"/>
                </a:lnTo>
                <a:lnTo>
                  <a:pt x="12085" y="14974"/>
                </a:lnTo>
                <a:lnTo>
                  <a:pt x="12106" y="14976"/>
                </a:lnTo>
                <a:lnTo>
                  <a:pt x="12126" y="14977"/>
                </a:lnTo>
                <a:lnTo>
                  <a:pt x="12148" y="14978"/>
                </a:lnTo>
                <a:lnTo>
                  <a:pt x="12168" y="14978"/>
                </a:lnTo>
                <a:lnTo>
                  <a:pt x="12168" y="16068"/>
                </a:lnTo>
                <a:lnTo>
                  <a:pt x="1902" y="16062"/>
                </a:lnTo>
                <a:lnTo>
                  <a:pt x="1853" y="16061"/>
                </a:lnTo>
                <a:lnTo>
                  <a:pt x="1805" y="16059"/>
                </a:lnTo>
                <a:lnTo>
                  <a:pt x="1757" y="16056"/>
                </a:lnTo>
                <a:lnTo>
                  <a:pt x="1709" y="16052"/>
                </a:lnTo>
                <a:lnTo>
                  <a:pt x="1662" y="16047"/>
                </a:lnTo>
                <a:lnTo>
                  <a:pt x="1614" y="16040"/>
                </a:lnTo>
                <a:lnTo>
                  <a:pt x="1567" y="16032"/>
                </a:lnTo>
                <a:lnTo>
                  <a:pt x="1521" y="16024"/>
                </a:lnTo>
                <a:lnTo>
                  <a:pt x="1475" y="16014"/>
                </a:lnTo>
                <a:lnTo>
                  <a:pt x="1429" y="16002"/>
                </a:lnTo>
                <a:lnTo>
                  <a:pt x="1383" y="15990"/>
                </a:lnTo>
                <a:lnTo>
                  <a:pt x="1338" y="15977"/>
                </a:lnTo>
                <a:lnTo>
                  <a:pt x="1294" y="15963"/>
                </a:lnTo>
                <a:lnTo>
                  <a:pt x="1251" y="15946"/>
                </a:lnTo>
                <a:lnTo>
                  <a:pt x="1207" y="15930"/>
                </a:lnTo>
                <a:lnTo>
                  <a:pt x="1164" y="15913"/>
                </a:lnTo>
                <a:lnTo>
                  <a:pt x="1122" y="15894"/>
                </a:lnTo>
                <a:lnTo>
                  <a:pt x="1080" y="15875"/>
                </a:lnTo>
                <a:lnTo>
                  <a:pt x="1038" y="15855"/>
                </a:lnTo>
                <a:lnTo>
                  <a:pt x="998" y="15833"/>
                </a:lnTo>
                <a:lnTo>
                  <a:pt x="958" y="15811"/>
                </a:lnTo>
                <a:lnTo>
                  <a:pt x="918" y="15788"/>
                </a:lnTo>
                <a:lnTo>
                  <a:pt x="879" y="15764"/>
                </a:lnTo>
                <a:lnTo>
                  <a:pt x="841" y="15739"/>
                </a:lnTo>
                <a:lnTo>
                  <a:pt x="803" y="15712"/>
                </a:lnTo>
                <a:lnTo>
                  <a:pt x="766" y="15686"/>
                </a:lnTo>
                <a:lnTo>
                  <a:pt x="729" y="15658"/>
                </a:lnTo>
                <a:lnTo>
                  <a:pt x="694" y="15630"/>
                </a:lnTo>
                <a:lnTo>
                  <a:pt x="659" y="15601"/>
                </a:lnTo>
                <a:lnTo>
                  <a:pt x="625" y="15571"/>
                </a:lnTo>
                <a:lnTo>
                  <a:pt x="592" y="15540"/>
                </a:lnTo>
                <a:lnTo>
                  <a:pt x="559" y="15508"/>
                </a:lnTo>
                <a:lnTo>
                  <a:pt x="526" y="15475"/>
                </a:lnTo>
                <a:lnTo>
                  <a:pt x="496" y="15442"/>
                </a:lnTo>
                <a:lnTo>
                  <a:pt x="465" y="15409"/>
                </a:lnTo>
                <a:lnTo>
                  <a:pt x="436" y="15374"/>
                </a:lnTo>
                <a:lnTo>
                  <a:pt x="407" y="15339"/>
                </a:lnTo>
                <a:lnTo>
                  <a:pt x="379" y="15304"/>
                </a:lnTo>
                <a:lnTo>
                  <a:pt x="352" y="15267"/>
                </a:lnTo>
                <a:lnTo>
                  <a:pt x="325" y="15229"/>
                </a:lnTo>
                <a:lnTo>
                  <a:pt x="301" y="15192"/>
                </a:lnTo>
                <a:lnTo>
                  <a:pt x="276" y="15153"/>
                </a:lnTo>
                <a:lnTo>
                  <a:pt x="253" y="15115"/>
                </a:lnTo>
                <a:lnTo>
                  <a:pt x="231" y="15075"/>
                </a:lnTo>
                <a:lnTo>
                  <a:pt x="209" y="15035"/>
                </a:lnTo>
                <a:lnTo>
                  <a:pt x="189" y="14993"/>
                </a:lnTo>
                <a:lnTo>
                  <a:pt x="168" y="14952"/>
                </a:lnTo>
                <a:lnTo>
                  <a:pt x="150" y="14911"/>
                </a:lnTo>
                <a:lnTo>
                  <a:pt x="133" y="14869"/>
                </a:lnTo>
                <a:lnTo>
                  <a:pt x="116" y="14826"/>
                </a:lnTo>
                <a:lnTo>
                  <a:pt x="100" y="14783"/>
                </a:lnTo>
                <a:lnTo>
                  <a:pt x="86" y="14738"/>
                </a:lnTo>
                <a:lnTo>
                  <a:pt x="72" y="14694"/>
                </a:lnTo>
                <a:lnTo>
                  <a:pt x="60" y="14650"/>
                </a:lnTo>
                <a:lnTo>
                  <a:pt x="49" y="14605"/>
                </a:lnTo>
                <a:lnTo>
                  <a:pt x="39" y="14560"/>
                </a:lnTo>
                <a:lnTo>
                  <a:pt x="30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  <a:moveTo>
                  <a:pt x="10437" y="13387"/>
                </a:moveTo>
                <a:lnTo>
                  <a:pt x="1902" y="13387"/>
                </a:lnTo>
                <a:lnTo>
                  <a:pt x="1862" y="13388"/>
                </a:lnTo>
                <a:lnTo>
                  <a:pt x="1821" y="13391"/>
                </a:lnTo>
                <a:lnTo>
                  <a:pt x="1780" y="13397"/>
                </a:lnTo>
                <a:lnTo>
                  <a:pt x="1740" y="13404"/>
                </a:lnTo>
                <a:lnTo>
                  <a:pt x="1701" y="13412"/>
                </a:lnTo>
                <a:lnTo>
                  <a:pt x="1664" y="13423"/>
                </a:lnTo>
                <a:lnTo>
                  <a:pt x="1626" y="13436"/>
                </a:lnTo>
                <a:lnTo>
                  <a:pt x="1589" y="13450"/>
                </a:lnTo>
                <a:lnTo>
                  <a:pt x="1554" y="13466"/>
                </a:lnTo>
                <a:lnTo>
                  <a:pt x="1520" y="13484"/>
                </a:lnTo>
                <a:lnTo>
                  <a:pt x="1486" y="13503"/>
                </a:lnTo>
                <a:lnTo>
                  <a:pt x="1454" y="13523"/>
                </a:lnTo>
                <a:lnTo>
                  <a:pt x="1422" y="13546"/>
                </a:lnTo>
                <a:lnTo>
                  <a:pt x="1391" y="13569"/>
                </a:lnTo>
                <a:lnTo>
                  <a:pt x="1363" y="13595"/>
                </a:lnTo>
                <a:lnTo>
                  <a:pt x="1334" y="13621"/>
                </a:lnTo>
                <a:lnTo>
                  <a:pt x="1308" y="13649"/>
                </a:lnTo>
                <a:lnTo>
                  <a:pt x="1283" y="13678"/>
                </a:lnTo>
                <a:lnTo>
                  <a:pt x="1260" y="13708"/>
                </a:lnTo>
                <a:lnTo>
                  <a:pt x="1237" y="13739"/>
                </a:lnTo>
                <a:lnTo>
                  <a:pt x="1216" y="13771"/>
                </a:lnTo>
                <a:lnTo>
                  <a:pt x="1198" y="13804"/>
                </a:lnTo>
                <a:lnTo>
                  <a:pt x="1179" y="13839"/>
                </a:lnTo>
                <a:lnTo>
                  <a:pt x="1163" y="13874"/>
                </a:lnTo>
                <a:lnTo>
                  <a:pt x="1150" y="13910"/>
                </a:lnTo>
                <a:lnTo>
                  <a:pt x="1136" y="13947"/>
                </a:lnTo>
                <a:lnTo>
                  <a:pt x="1126" y="13985"/>
                </a:lnTo>
                <a:lnTo>
                  <a:pt x="1117" y="14023"/>
                </a:lnTo>
                <a:lnTo>
                  <a:pt x="1110" y="14063"/>
                </a:lnTo>
                <a:lnTo>
                  <a:pt x="1105" y="14102"/>
                </a:lnTo>
                <a:lnTo>
                  <a:pt x="1102" y="14142"/>
                </a:lnTo>
                <a:lnTo>
                  <a:pt x="1101" y="14183"/>
                </a:lnTo>
                <a:lnTo>
                  <a:pt x="1102" y="14223"/>
                </a:lnTo>
                <a:lnTo>
                  <a:pt x="1105" y="14263"/>
                </a:lnTo>
                <a:lnTo>
                  <a:pt x="1110" y="14304"/>
                </a:lnTo>
                <a:lnTo>
                  <a:pt x="1117" y="14342"/>
                </a:lnTo>
                <a:lnTo>
                  <a:pt x="1126" y="14381"/>
                </a:lnTo>
                <a:lnTo>
                  <a:pt x="1136" y="14418"/>
                </a:lnTo>
                <a:lnTo>
                  <a:pt x="1150" y="14455"/>
                </a:lnTo>
                <a:lnTo>
                  <a:pt x="1164" y="14491"/>
                </a:lnTo>
                <a:lnTo>
                  <a:pt x="1179" y="14526"/>
                </a:lnTo>
                <a:lnTo>
                  <a:pt x="1198" y="14561"/>
                </a:lnTo>
                <a:lnTo>
                  <a:pt x="1216" y="14594"/>
                </a:lnTo>
                <a:lnTo>
                  <a:pt x="1237" y="14626"/>
                </a:lnTo>
                <a:lnTo>
                  <a:pt x="1260" y="14657"/>
                </a:lnTo>
                <a:lnTo>
                  <a:pt x="1283" y="14687"/>
                </a:lnTo>
                <a:lnTo>
                  <a:pt x="1308" y="14716"/>
                </a:lnTo>
                <a:lnTo>
                  <a:pt x="1335" y="14744"/>
                </a:lnTo>
                <a:lnTo>
                  <a:pt x="1363" y="14771"/>
                </a:lnTo>
                <a:lnTo>
                  <a:pt x="1391" y="14796"/>
                </a:lnTo>
                <a:lnTo>
                  <a:pt x="1422" y="14820"/>
                </a:lnTo>
                <a:lnTo>
                  <a:pt x="1454" y="14842"/>
                </a:lnTo>
                <a:lnTo>
                  <a:pt x="1486" y="14862"/>
                </a:lnTo>
                <a:lnTo>
                  <a:pt x="1520" y="14882"/>
                </a:lnTo>
                <a:lnTo>
                  <a:pt x="1554" y="14899"/>
                </a:lnTo>
                <a:lnTo>
                  <a:pt x="1589" y="14915"/>
                </a:lnTo>
                <a:lnTo>
                  <a:pt x="1626" y="14929"/>
                </a:lnTo>
                <a:lnTo>
                  <a:pt x="1664" y="14942"/>
                </a:lnTo>
                <a:lnTo>
                  <a:pt x="1701" y="14953"/>
                </a:lnTo>
                <a:lnTo>
                  <a:pt x="1740" y="14962"/>
                </a:lnTo>
                <a:lnTo>
                  <a:pt x="1780" y="14969"/>
                </a:lnTo>
                <a:lnTo>
                  <a:pt x="1821" y="14974"/>
                </a:lnTo>
                <a:lnTo>
                  <a:pt x="1862" y="14977"/>
                </a:lnTo>
                <a:lnTo>
                  <a:pt x="1902" y="14978"/>
                </a:lnTo>
                <a:lnTo>
                  <a:pt x="10438" y="14983"/>
                </a:lnTo>
                <a:lnTo>
                  <a:pt x="10417" y="14936"/>
                </a:lnTo>
                <a:lnTo>
                  <a:pt x="10396" y="14888"/>
                </a:lnTo>
                <a:lnTo>
                  <a:pt x="10377" y="14840"/>
                </a:lnTo>
                <a:lnTo>
                  <a:pt x="10359" y="14792"/>
                </a:lnTo>
                <a:lnTo>
                  <a:pt x="10343" y="14742"/>
                </a:lnTo>
                <a:lnTo>
                  <a:pt x="10328" y="14692"/>
                </a:lnTo>
                <a:lnTo>
                  <a:pt x="10315" y="14643"/>
                </a:lnTo>
                <a:lnTo>
                  <a:pt x="10303" y="14593"/>
                </a:lnTo>
                <a:lnTo>
                  <a:pt x="10292" y="14543"/>
                </a:lnTo>
                <a:lnTo>
                  <a:pt x="10283" y="14491"/>
                </a:lnTo>
                <a:lnTo>
                  <a:pt x="10275" y="14441"/>
                </a:lnTo>
                <a:lnTo>
                  <a:pt x="10269" y="14390"/>
                </a:lnTo>
                <a:lnTo>
                  <a:pt x="10264" y="14339"/>
                </a:lnTo>
                <a:lnTo>
                  <a:pt x="10261" y="14287"/>
                </a:lnTo>
                <a:lnTo>
                  <a:pt x="10258" y="14236"/>
                </a:lnTo>
                <a:lnTo>
                  <a:pt x="10257" y="14185"/>
                </a:lnTo>
                <a:lnTo>
                  <a:pt x="10258" y="14134"/>
                </a:lnTo>
                <a:lnTo>
                  <a:pt x="10261" y="14083"/>
                </a:lnTo>
                <a:lnTo>
                  <a:pt x="10264" y="14031"/>
                </a:lnTo>
                <a:lnTo>
                  <a:pt x="10269" y="13980"/>
                </a:lnTo>
                <a:lnTo>
                  <a:pt x="10275" y="13930"/>
                </a:lnTo>
                <a:lnTo>
                  <a:pt x="10283" y="13879"/>
                </a:lnTo>
                <a:lnTo>
                  <a:pt x="10292" y="13829"/>
                </a:lnTo>
                <a:lnTo>
                  <a:pt x="10302" y="13777"/>
                </a:lnTo>
                <a:lnTo>
                  <a:pt x="10315" y="13728"/>
                </a:lnTo>
                <a:lnTo>
                  <a:pt x="10328" y="13678"/>
                </a:lnTo>
                <a:lnTo>
                  <a:pt x="10342" y="13629"/>
                </a:lnTo>
                <a:lnTo>
                  <a:pt x="10358" y="13579"/>
                </a:lnTo>
                <a:lnTo>
                  <a:pt x="10376" y="13530"/>
                </a:lnTo>
                <a:lnTo>
                  <a:pt x="10395" y="13482"/>
                </a:lnTo>
                <a:lnTo>
                  <a:pt x="10416" y="13435"/>
                </a:lnTo>
                <a:lnTo>
                  <a:pt x="10437" y="13387"/>
                </a:lnTo>
                <a:close/>
                <a:moveTo>
                  <a:pt x="11061" y="12303"/>
                </a:moveTo>
                <a:lnTo>
                  <a:pt x="11061" y="1084"/>
                </a:lnTo>
                <a:lnTo>
                  <a:pt x="3459" y="1084"/>
                </a:lnTo>
                <a:lnTo>
                  <a:pt x="3459" y="12303"/>
                </a:lnTo>
                <a:lnTo>
                  <a:pt x="11061" y="12303"/>
                </a:lnTo>
                <a:close/>
                <a:moveTo>
                  <a:pt x="2358" y="12303"/>
                </a:moveTo>
                <a:lnTo>
                  <a:pt x="2358" y="1084"/>
                </a:lnTo>
                <a:lnTo>
                  <a:pt x="1101" y="1084"/>
                </a:lnTo>
                <a:lnTo>
                  <a:pt x="1101" y="12480"/>
                </a:lnTo>
                <a:lnTo>
                  <a:pt x="1147" y="12460"/>
                </a:lnTo>
                <a:lnTo>
                  <a:pt x="1193" y="12440"/>
                </a:lnTo>
                <a:lnTo>
                  <a:pt x="1241" y="12422"/>
                </a:lnTo>
                <a:lnTo>
                  <a:pt x="1288" y="12404"/>
                </a:lnTo>
                <a:lnTo>
                  <a:pt x="1337" y="12389"/>
                </a:lnTo>
                <a:lnTo>
                  <a:pt x="1386" y="12374"/>
                </a:lnTo>
                <a:lnTo>
                  <a:pt x="1436" y="12361"/>
                </a:lnTo>
                <a:lnTo>
                  <a:pt x="1486" y="12349"/>
                </a:lnTo>
                <a:lnTo>
                  <a:pt x="1536" y="12338"/>
                </a:lnTo>
                <a:lnTo>
                  <a:pt x="1587" y="12329"/>
                </a:lnTo>
                <a:lnTo>
                  <a:pt x="1639" y="12321"/>
                </a:lnTo>
                <a:lnTo>
                  <a:pt x="1691" y="12315"/>
                </a:lnTo>
                <a:lnTo>
                  <a:pt x="1743" y="12310"/>
                </a:lnTo>
                <a:lnTo>
                  <a:pt x="1796" y="12306"/>
                </a:lnTo>
                <a:lnTo>
                  <a:pt x="1849" y="12304"/>
                </a:lnTo>
                <a:lnTo>
                  <a:pt x="1902" y="12303"/>
                </a:lnTo>
                <a:lnTo>
                  <a:pt x="2358" y="1230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69">
            <a:extLst>
              <a:ext uri="{FF2B5EF4-FFF2-40B4-BE49-F238E27FC236}">
                <a16:creationId xmlns:a16="http://schemas.microsoft.com/office/drawing/2014/main" id="{273811DB-C5F3-D200-2EF2-99702EE4CA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5939" y="4772555"/>
            <a:ext cx="234037" cy="315109"/>
          </a:xfrm>
          <a:custGeom>
            <a:avLst/>
            <a:gdLst>
              <a:gd name="T0" fmla="*/ 6741 w 11934"/>
              <a:gd name="T1" fmla="*/ 6664 h 16068"/>
              <a:gd name="T2" fmla="*/ 6939 w 11934"/>
              <a:gd name="T3" fmla="*/ 6500 h 16068"/>
              <a:gd name="T4" fmla="*/ 7040 w 11934"/>
              <a:gd name="T5" fmla="*/ 6258 h 16068"/>
              <a:gd name="T6" fmla="*/ 7014 w 11934"/>
              <a:gd name="T7" fmla="*/ 5989 h 16068"/>
              <a:gd name="T8" fmla="*/ 6870 w 11934"/>
              <a:gd name="T9" fmla="*/ 5774 h 16068"/>
              <a:gd name="T10" fmla="*/ 6642 w 11934"/>
              <a:gd name="T11" fmla="*/ 5651 h 16068"/>
              <a:gd name="T12" fmla="*/ 2691 w 11934"/>
              <a:gd name="T13" fmla="*/ 5645 h 16068"/>
              <a:gd name="T14" fmla="*/ 2456 w 11934"/>
              <a:gd name="T15" fmla="*/ 5757 h 16068"/>
              <a:gd name="T16" fmla="*/ 2302 w 11934"/>
              <a:gd name="T17" fmla="*/ 5965 h 16068"/>
              <a:gd name="T18" fmla="*/ 2262 w 11934"/>
              <a:gd name="T19" fmla="*/ 6231 h 16068"/>
              <a:gd name="T20" fmla="*/ 2352 w 11934"/>
              <a:gd name="T21" fmla="*/ 6478 h 16068"/>
              <a:gd name="T22" fmla="*/ 2542 w 11934"/>
              <a:gd name="T23" fmla="*/ 6652 h 16068"/>
              <a:gd name="T24" fmla="*/ 2799 w 11934"/>
              <a:gd name="T25" fmla="*/ 6717 h 16068"/>
              <a:gd name="T26" fmla="*/ 8265 w 11934"/>
              <a:gd name="T27" fmla="*/ 4903 h 16068"/>
              <a:gd name="T28" fmla="*/ 8473 w 11934"/>
              <a:gd name="T29" fmla="*/ 4748 h 16068"/>
              <a:gd name="T30" fmla="*/ 8585 w 11934"/>
              <a:gd name="T31" fmla="*/ 4513 h 16068"/>
              <a:gd name="T32" fmla="*/ 8571 w 11934"/>
              <a:gd name="T33" fmla="*/ 4243 h 16068"/>
              <a:gd name="T34" fmla="*/ 8438 w 11934"/>
              <a:gd name="T35" fmla="*/ 4021 h 16068"/>
              <a:gd name="T36" fmla="*/ 8216 w 11934"/>
              <a:gd name="T37" fmla="*/ 3886 h 16068"/>
              <a:gd name="T38" fmla="*/ 2717 w 11934"/>
              <a:gd name="T39" fmla="*/ 3868 h 16068"/>
              <a:gd name="T40" fmla="*/ 2476 w 11934"/>
              <a:gd name="T41" fmla="*/ 3970 h 16068"/>
              <a:gd name="T42" fmla="*/ 2313 w 11934"/>
              <a:gd name="T43" fmla="*/ 4169 h 16068"/>
              <a:gd name="T44" fmla="*/ 2260 w 11934"/>
              <a:gd name="T45" fmla="*/ 4432 h 16068"/>
              <a:gd name="T46" fmla="*/ 2338 w 11934"/>
              <a:gd name="T47" fmla="*/ 4685 h 16068"/>
              <a:gd name="T48" fmla="*/ 2519 w 11934"/>
              <a:gd name="T49" fmla="*/ 4867 h 16068"/>
              <a:gd name="T50" fmla="*/ 2771 w 11934"/>
              <a:gd name="T51" fmla="*/ 4945 h 16068"/>
              <a:gd name="T52" fmla="*/ 1632 w 11934"/>
              <a:gd name="T53" fmla="*/ 13423 h 16068"/>
              <a:gd name="T54" fmla="*/ 1309 w 11934"/>
              <a:gd name="T55" fmla="*/ 13621 h 16068"/>
              <a:gd name="T56" fmla="*/ 1114 w 11934"/>
              <a:gd name="T57" fmla="*/ 13947 h 16068"/>
              <a:gd name="T58" fmla="*/ 1095 w 11934"/>
              <a:gd name="T59" fmla="*/ 14342 h 16068"/>
              <a:gd name="T60" fmla="*/ 1259 w 11934"/>
              <a:gd name="T61" fmla="*/ 14687 h 16068"/>
              <a:gd name="T62" fmla="*/ 1559 w 11934"/>
              <a:gd name="T63" fmla="*/ 14915 h 16068"/>
              <a:gd name="T64" fmla="*/ 10216 w 11934"/>
              <a:gd name="T65" fmla="*/ 14936 h 16068"/>
              <a:gd name="T66" fmla="*/ 10077 w 11934"/>
              <a:gd name="T67" fmla="*/ 14441 h 16068"/>
              <a:gd name="T68" fmla="*/ 10077 w 11934"/>
              <a:gd name="T69" fmla="*/ 13930 h 16068"/>
              <a:gd name="T70" fmla="*/ 10215 w 11934"/>
              <a:gd name="T71" fmla="*/ 13435 h 16068"/>
              <a:gd name="T72" fmla="*/ 16 w 11934"/>
              <a:gd name="T73" fmla="*/ 633 h 16068"/>
              <a:gd name="T74" fmla="*/ 136 w 11934"/>
              <a:gd name="T75" fmla="*/ 349 h 16068"/>
              <a:gd name="T76" fmla="*/ 415 w 11934"/>
              <a:gd name="T77" fmla="*/ 95 h 16068"/>
              <a:gd name="T78" fmla="*/ 670 w 11934"/>
              <a:gd name="T79" fmla="*/ 9 h 16068"/>
              <a:gd name="T80" fmla="*/ 11199 w 11934"/>
              <a:gd name="T81" fmla="*/ 2 h 16068"/>
              <a:gd name="T82" fmla="*/ 11409 w 11934"/>
              <a:gd name="T83" fmla="*/ 48 h 16068"/>
              <a:gd name="T84" fmla="*/ 11721 w 11934"/>
              <a:gd name="T85" fmla="*/ 260 h 16068"/>
              <a:gd name="T86" fmla="*/ 11898 w 11934"/>
              <a:gd name="T87" fmla="*/ 576 h 16068"/>
              <a:gd name="T88" fmla="*/ 11928 w 11934"/>
              <a:gd name="T89" fmla="*/ 771 h 16068"/>
              <a:gd name="T90" fmla="*/ 11771 w 11934"/>
              <a:gd name="T91" fmla="*/ 13404 h 16068"/>
              <a:gd name="T92" fmla="*/ 11488 w 11934"/>
              <a:gd name="T93" fmla="*/ 13522 h 16068"/>
              <a:gd name="T94" fmla="*/ 11231 w 11934"/>
              <a:gd name="T95" fmla="*/ 13810 h 16068"/>
              <a:gd name="T96" fmla="*/ 11140 w 11934"/>
              <a:gd name="T97" fmla="*/ 14182 h 16068"/>
              <a:gd name="T98" fmla="*/ 11231 w 11934"/>
              <a:gd name="T99" fmla="*/ 14554 h 16068"/>
              <a:gd name="T100" fmla="*/ 11489 w 11934"/>
              <a:gd name="T101" fmla="*/ 14843 h 16068"/>
              <a:gd name="T102" fmla="*/ 11774 w 11934"/>
              <a:gd name="T103" fmla="*/ 14962 h 16068"/>
              <a:gd name="T104" fmla="*/ 1866 w 11934"/>
              <a:gd name="T105" fmla="*/ 16062 h 16068"/>
              <a:gd name="T106" fmla="*/ 1402 w 11934"/>
              <a:gd name="T107" fmla="*/ 16002 h 16068"/>
              <a:gd name="T108" fmla="*/ 978 w 11934"/>
              <a:gd name="T109" fmla="*/ 15833 h 16068"/>
              <a:gd name="T110" fmla="*/ 613 w 11934"/>
              <a:gd name="T111" fmla="*/ 15571 h 16068"/>
              <a:gd name="T112" fmla="*/ 319 w 11934"/>
              <a:gd name="T113" fmla="*/ 15229 h 16068"/>
              <a:gd name="T114" fmla="*/ 114 w 11934"/>
              <a:gd name="T115" fmla="*/ 14826 h 16068"/>
              <a:gd name="T116" fmla="*/ 10 w 11934"/>
              <a:gd name="T117" fmla="*/ 14374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34" h="16068">
                <a:moveTo>
                  <a:pt x="6507" y="6717"/>
                </a:moveTo>
                <a:lnTo>
                  <a:pt x="6535" y="6717"/>
                </a:lnTo>
                <a:lnTo>
                  <a:pt x="6562" y="6714"/>
                </a:lnTo>
                <a:lnTo>
                  <a:pt x="6589" y="6711"/>
                </a:lnTo>
                <a:lnTo>
                  <a:pt x="6616" y="6706"/>
                </a:lnTo>
                <a:lnTo>
                  <a:pt x="6642" y="6700"/>
                </a:lnTo>
                <a:lnTo>
                  <a:pt x="6667" y="6693"/>
                </a:lnTo>
                <a:lnTo>
                  <a:pt x="6692" y="6684"/>
                </a:lnTo>
                <a:lnTo>
                  <a:pt x="6717" y="6675"/>
                </a:lnTo>
                <a:lnTo>
                  <a:pt x="6741" y="6664"/>
                </a:lnTo>
                <a:lnTo>
                  <a:pt x="6764" y="6652"/>
                </a:lnTo>
                <a:lnTo>
                  <a:pt x="6787" y="6639"/>
                </a:lnTo>
                <a:lnTo>
                  <a:pt x="6809" y="6625"/>
                </a:lnTo>
                <a:lnTo>
                  <a:pt x="6830" y="6610"/>
                </a:lnTo>
                <a:lnTo>
                  <a:pt x="6850" y="6594"/>
                </a:lnTo>
                <a:lnTo>
                  <a:pt x="6870" y="6577"/>
                </a:lnTo>
                <a:lnTo>
                  <a:pt x="6888" y="6559"/>
                </a:lnTo>
                <a:lnTo>
                  <a:pt x="6906" y="6540"/>
                </a:lnTo>
                <a:lnTo>
                  <a:pt x="6923" y="6521"/>
                </a:lnTo>
                <a:lnTo>
                  <a:pt x="6939" y="6500"/>
                </a:lnTo>
                <a:lnTo>
                  <a:pt x="6954" y="6478"/>
                </a:lnTo>
                <a:lnTo>
                  <a:pt x="6968" y="6456"/>
                </a:lnTo>
                <a:lnTo>
                  <a:pt x="6981" y="6434"/>
                </a:lnTo>
                <a:lnTo>
                  <a:pt x="6993" y="6411"/>
                </a:lnTo>
                <a:lnTo>
                  <a:pt x="7004" y="6387"/>
                </a:lnTo>
                <a:lnTo>
                  <a:pt x="7014" y="6362"/>
                </a:lnTo>
                <a:lnTo>
                  <a:pt x="7022" y="6337"/>
                </a:lnTo>
                <a:lnTo>
                  <a:pt x="7029" y="6312"/>
                </a:lnTo>
                <a:lnTo>
                  <a:pt x="7035" y="6285"/>
                </a:lnTo>
                <a:lnTo>
                  <a:pt x="7040" y="6258"/>
                </a:lnTo>
                <a:lnTo>
                  <a:pt x="7044" y="6231"/>
                </a:lnTo>
                <a:lnTo>
                  <a:pt x="7046" y="6203"/>
                </a:lnTo>
                <a:lnTo>
                  <a:pt x="7046" y="6176"/>
                </a:lnTo>
                <a:lnTo>
                  <a:pt x="7046" y="6148"/>
                </a:lnTo>
                <a:lnTo>
                  <a:pt x="7044" y="6121"/>
                </a:lnTo>
                <a:lnTo>
                  <a:pt x="7040" y="6094"/>
                </a:lnTo>
                <a:lnTo>
                  <a:pt x="7035" y="6067"/>
                </a:lnTo>
                <a:lnTo>
                  <a:pt x="7029" y="6041"/>
                </a:lnTo>
                <a:lnTo>
                  <a:pt x="7022" y="6014"/>
                </a:lnTo>
                <a:lnTo>
                  <a:pt x="7014" y="5989"/>
                </a:lnTo>
                <a:lnTo>
                  <a:pt x="7004" y="5965"/>
                </a:lnTo>
                <a:lnTo>
                  <a:pt x="6993" y="5941"/>
                </a:lnTo>
                <a:lnTo>
                  <a:pt x="6981" y="5918"/>
                </a:lnTo>
                <a:lnTo>
                  <a:pt x="6968" y="5895"/>
                </a:lnTo>
                <a:lnTo>
                  <a:pt x="6954" y="5873"/>
                </a:lnTo>
                <a:lnTo>
                  <a:pt x="6939" y="5852"/>
                </a:lnTo>
                <a:lnTo>
                  <a:pt x="6923" y="5832"/>
                </a:lnTo>
                <a:lnTo>
                  <a:pt x="6906" y="5812"/>
                </a:lnTo>
                <a:lnTo>
                  <a:pt x="6888" y="5793"/>
                </a:lnTo>
                <a:lnTo>
                  <a:pt x="6870" y="5774"/>
                </a:lnTo>
                <a:lnTo>
                  <a:pt x="6850" y="5757"/>
                </a:lnTo>
                <a:lnTo>
                  <a:pt x="6830" y="5741"/>
                </a:lnTo>
                <a:lnTo>
                  <a:pt x="6809" y="5726"/>
                </a:lnTo>
                <a:lnTo>
                  <a:pt x="6787" y="5712"/>
                </a:lnTo>
                <a:lnTo>
                  <a:pt x="6764" y="5699"/>
                </a:lnTo>
                <a:lnTo>
                  <a:pt x="6741" y="5687"/>
                </a:lnTo>
                <a:lnTo>
                  <a:pt x="6717" y="5677"/>
                </a:lnTo>
                <a:lnTo>
                  <a:pt x="6692" y="5667"/>
                </a:lnTo>
                <a:lnTo>
                  <a:pt x="6667" y="5658"/>
                </a:lnTo>
                <a:lnTo>
                  <a:pt x="6642" y="5651"/>
                </a:lnTo>
                <a:lnTo>
                  <a:pt x="6616" y="5645"/>
                </a:lnTo>
                <a:lnTo>
                  <a:pt x="6589" y="5640"/>
                </a:lnTo>
                <a:lnTo>
                  <a:pt x="6562" y="5637"/>
                </a:lnTo>
                <a:lnTo>
                  <a:pt x="6535" y="5635"/>
                </a:lnTo>
                <a:lnTo>
                  <a:pt x="6507" y="5634"/>
                </a:lnTo>
                <a:lnTo>
                  <a:pt x="2799" y="5634"/>
                </a:lnTo>
                <a:lnTo>
                  <a:pt x="2771" y="5635"/>
                </a:lnTo>
                <a:lnTo>
                  <a:pt x="2744" y="5637"/>
                </a:lnTo>
                <a:lnTo>
                  <a:pt x="2717" y="5640"/>
                </a:lnTo>
                <a:lnTo>
                  <a:pt x="2691" y="5645"/>
                </a:lnTo>
                <a:lnTo>
                  <a:pt x="2664" y="5651"/>
                </a:lnTo>
                <a:lnTo>
                  <a:pt x="2639" y="5658"/>
                </a:lnTo>
                <a:lnTo>
                  <a:pt x="2614" y="5667"/>
                </a:lnTo>
                <a:lnTo>
                  <a:pt x="2589" y="5677"/>
                </a:lnTo>
                <a:lnTo>
                  <a:pt x="2565" y="5687"/>
                </a:lnTo>
                <a:lnTo>
                  <a:pt x="2542" y="5699"/>
                </a:lnTo>
                <a:lnTo>
                  <a:pt x="2519" y="5712"/>
                </a:lnTo>
                <a:lnTo>
                  <a:pt x="2498" y="5726"/>
                </a:lnTo>
                <a:lnTo>
                  <a:pt x="2476" y="5741"/>
                </a:lnTo>
                <a:lnTo>
                  <a:pt x="2456" y="5757"/>
                </a:lnTo>
                <a:lnTo>
                  <a:pt x="2436" y="5774"/>
                </a:lnTo>
                <a:lnTo>
                  <a:pt x="2418" y="5793"/>
                </a:lnTo>
                <a:lnTo>
                  <a:pt x="2400" y="5812"/>
                </a:lnTo>
                <a:lnTo>
                  <a:pt x="2383" y="5832"/>
                </a:lnTo>
                <a:lnTo>
                  <a:pt x="2367" y="5852"/>
                </a:lnTo>
                <a:lnTo>
                  <a:pt x="2352" y="5873"/>
                </a:lnTo>
                <a:lnTo>
                  <a:pt x="2338" y="5895"/>
                </a:lnTo>
                <a:lnTo>
                  <a:pt x="2325" y="5918"/>
                </a:lnTo>
                <a:lnTo>
                  <a:pt x="2313" y="5941"/>
                </a:lnTo>
                <a:lnTo>
                  <a:pt x="2302" y="5965"/>
                </a:lnTo>
                <a:lnTo>
                  <a:pt x="2292" y="5989"/>
                </a:lnTo>
                <a:lnTo>
                  <a:pt x="2284" y="6014"/>
                </a:lnTo>
                <a:lnTo>
                  <a:pt x="2277" y="6041"/>
                </a:lnTo>
                <a:lnTo>
                  <a:pt x="2271" y="6067"/>
                </a:lnTo>
                <a:lnTo>
                  <a:pt x="2266" y="6094"/>
                </a:lnTo>
                <a:lnTo>
                  <a:pt x="2262" y="6121"/>
                </a:lnTo>
                <a:lnTo>
                  <a:pt x="2260" y="6148"/>
                </a:lnTo>
                <a:lnTo>
                  <a:pt x="2260" y="6176"/>
                </a:lnTo>
                <a:lnTo>
                  <a:pt x="2260" y="6203"/>
                </a:lnTo>
                <a:lnTo>
                  <a:pt x="2262" y="6231"/>
                </a:lnTo>
                <a:lnTo>
                  <a:pt x="2266" y="6258"/>
                </a:lnTo>
                <a:lnTo>
                  <a:pt x="2271" y="6285"/>
                </a:lnTo>
                <a:lnTo>
                  <a:pt x="2277" y="6312"/>
                </a:lnTo>
                <a:lnTo>
                  <a:pt x="2284" y="6337"/>
                </a:lnTo>
                <a:lnTo>
                  <a:pt x="2292" y="6362"/>
                </a:lnTo>
                <a:lnTo>
                  <a:pt x="2302" y="6387"/>
                </a:lnTo>
                <a:lnTo>
                  <a:pt x="2313" y="6411"/>
                </a:lnTo>
                <a:lnTo>
                  <a:pt x="2325" y="6434"/>
                </a:lnTo>
                <a:lnTo>
                  <a:pt x="2338" y="6456"/>
                </a:lnTo>
                <a:lnTo>
                  <a:pt x="2352" y="6478"/>
                </a:lnTo>
                <a:lnTo>
                  <a:pt x="2367" y="6500"/>
                </a:lnTo>
                <a:lnTo>
                  <a:pt x="2383" y="6521"/>
                </a:lnTo>
                <a:lnTo>
                  <a:pt x="2400" y="6540"/>
                </a:lnTo>
                <a:lnTo>
                  <a:pt x="2418" y="6559"/>
                </a:lnTo>
                <a:lnTo>
                  <a:pt x="2436" y="6577"/>
                </a:lnTo>
                <a:lnTo>
                  <a:pt x="2456" y="6594"/>
                </a:lnTo>
                <a:lnTo>
                  <a:pt x="2476" y="6610"/>
                </a:lnTo>
                <a:lnTo>
                  <a:pt x="2498" y="6625"/>
                </a:lnTo>
                <a:lnTo>
                  <a:pt x="2519" y="6639"/>
                </a:lnTo>
                <a:lnTo>
                  <a:pt x="2542" y="6652"/>
                </a:lnTo>
                <a:lnTo>
                  <a:pt x="2565" y="6664"/>
                </a:lnTo>
                <a:lnTo>
                  <a:pt x="2589" y="6675"/>
                </a:lnTo>
                <a:lnTo>
                  <a:pt x="2614" y="6684"/>
                </a:lnTo>
                <a:lnTo>
                  <a:pt x="2639" y="6693"/>
                </a:lnTo>
                <a:lnTo>
                  <a:pt x="2664" y="6700"/>
                </a:lnTo>
                <a:lnTo>
                  <a:pt x="2691" y="6706"/>
                </a:lnTo>
                <a:lnTo>
                  <a:pt x="2717" y="6711"/>
                </a:lnTo>
                <a:lnTo>
                  <a:pt x="2744" y="6714"/>
                </a:lnTo>
                <a:lnTo>
                  <a:pt x="2771" y="6717"/>
                </a:lnTo>
                <a:lnTo>
                  <a:pt x="2799" y="6717"/>
                </a:lnTo>
                <a:lnTo>
                  <a:pt x="6507" y="6717"/>
                </a:lnTo>
                <a:close/>
                <a:moveTo>
                  <a:pt x="8055" y="4946"/>
                </a:moveTo>
                <a:lnTo>
                  <a:pt x="8083" y="4945"/>
                </a:lnTo>
                <a:lnTo>
                  <a:pt x="8110" y="4943"/>
                </a:lnTo>
                <a:lnTo>
                  <a:pt x="8137" y="4939"/>
                </a:lnTo>
                <a:lnTo>
                  <a:pt x="8164" y="4935"/>
                </a:lnTo>
                <a:lnTo>
                  <a:pt x="8190" y="4929"/>
                </a:lnTo>
                <a:lnTo>
                  <a:pt x="8216" y="4921"/>
                </a:lnTo>
                <a:lnTo>
                  <a:pt x="8241" y="4913"/>
                </a:lnTo>
                <a:lnTo>
                  <a:pt x="8265" y="4903"/>
                </a:lnTo>
                <a:lnTo>
                  <a:pt x="8289" y="4892"/>
                </a:lnTo>
                <a:lnTo>
                  <a:pt x="8312" y="4880"/>
                </a:lnTo>
                <a:lnTo>
                  <a:pt x="8335" y="4867"/>
                </a:lnTo>
                <a:lnTo>
                  <a:pt x="8358" y="4853"/>
                </a:lnTo>
                <a:lnTo>
                  <a:pt x="8379" y="4837"/>
                </a:lnTo>
                <a:lnTo>
                  <a:pt x="8399" y="4821"/>
                </a:lnTo>
                <a:lnTo>
                  <a:pt x="8419" y="4804"/>
                </a:lnTo>
                <a:lnTo>
                  <a:pt x="8438" y="4786"/>
                </a:lnTo>
                <a:lnTo>
                  <a:pt x="8456" y="4768"/>
                </a:lnTo>
                <a:lnTo>
                  <a:pt x="8473" y="4748"/>
                </a:lnTo>
                <a:lnTo>
                  <a:pt x="8489" y="4728"/>
                </a:lnTo>
                <a:lnTo>
                  <a:pt x="8504" y="4707"/>
                </a:lnTo>
                <a:lnTo>
                  <a:pt x="8518" y="4685"/>
                </a:lnTo>
                <a:lnTo>
                  <a:pt x="8531" y="4662"/>
                </a:lnTo>
                <a:lnTo>
                  <a:pt x="8543" y="4639"/>
                </a:lnTo>
                <a:lnTo>
                  <a:pt x="8553" y="4615"/>
                </a:lnTo>
                <a:lnTo>
                  <a:pt x="8563" y="4590"/>
                </a:lnTo>
                <a:lnTo>
                  <a:pt x="8571" y="4564"/>
                </a:lnTo>
                <a:lnTo>
                  <a:pt x="8579" y="4539"/>
                </a:lnTo>
                <a:lnTo>
                  <a:pt x="8585" y="4513"/>
                </a:lnTo>
                <a:lnTo>
                  <a:pt x="8590" y="4486"/>
                </a:lnTo>
                <a:lnTo>
                  <a:pt x="8593" y="4459"/>
                </a:lnTo>
                <a:lnTo>
                  <a:pt x="8595" y="4432"/>
                </a:lnTo>
                <a:lnTo>
                  <a:pt x="8596" y="4404"/>
                </a:lnTo>
                <a:lnTo>
                  <a:pt x="8595" y="4376"/>
                </a:lnTo>
                <a:lnTo>
                  <a:pt x="8593" y="4348"/>
                </a:lnTo>
                <a:lnTo>
                  <a:pt x="8590" y="4321"/>
                </a:lnTo>
                <a:lnTo>
                  <a:pt x="8585" y="4294"/>
                </a:lnTo>
                <a:lnTo>
                  <a:pt x="8579" y="4268"/>
                </a:lnTo>
                <a:lnTo>
                  <a:pt x="8571" y="4243"/>
                </a:lnTo>
                <a:lnTo>
                  <a:pt x="8563" y="4218"/>
                </a:lnTo>
                <a:lnTo>
                  <a:pt x="8553" y="4193"/>
                </a:lnTo>
                <a:lnTo>
                  <a:pt x="8543" y="4169"/>
                </a:lnTo>
                <a:lnTo>
                  <a:pt x="8531" y="4146"/>
                </a:lnTo>
                <a:lnTo>
                  <a:pt x="8518" y="4122"/>
                </a:lnTo>
                <a:lnTo>
                  <a:pt x="8504" y="4100"/>
                </a:lnTo>
                <a:lnTo>
                  <a:pt x="8489" y="4079"/>
                </a:lnTo>
                <a:lnTo>
                  <a:pt x="8473" y="4059"/>
                </a:lnTo>
                <a:lnTo>
                  <a:pt x="8456" y="4039"/>
                </a:lnTo>
                <a:lnTo>
                  <a:pt x="8438" y="4021"/>
                </a:lnTo>
                <a:lnTo>
                  <a:pt x="8419" y="4003"/>
                </a:lnTo>
                <a:lnTo>
                  <a:pt x="8399" y="3986"/>
                </a:lnTo>
                <a:lnTo>
                  <a:pt x="8379" y="3970"/>
                </a:lnTo>
                <a:lnTo>
                  <a:pt x="8358" y="3955"/>
                </a:lnTo>
                <a:lnTo>
                  <a:pt x="8335" y="3941"/>
                </a:lnTo>
                <a:lnTo>
                  <a:pt x="8312" y="3928"/>
                </a:lnTo>
                <a:lnTo>
                  <a:pt x="8289" y="3916"/>
                </a:lnTo>
                <a:lnTo>
                  <a:pt x="8265" y="3905"/>
                </a:lnTo>
                <a:lnTo>
                  <a:pt x="8241" y="3894"/>
                </a:lnTo>
                <a:lnTo>
                  <a:pt x="8216" y="3886"/>
                </a:lnTo>
                <a:lnTo>
                  <a:pt x="8190" y="3878"/>
                </a:lnTo>
                <a:lnTo>
                  <a:pt x="8164" y="3872"/>
                </a:lnTo>
                <a:lnTo>
                  <a:pt x="8137" y="3868"/>
                </a:lnTo>
                <a:lnTo>
                  <a:pt x="8110" y="3864"/>
                </a:lnTo>
                <a:lnTo>
                  <a:pt x="8083" y="3862"/>
                </a:lnTo>
                <a:lnTo>
                  <a:pt x="8055" y="3862"/>
                </a:lnTo>
                <a:lnTo>
                  <a:pt x="2799" y="3862"/>
                </a:lnTo>
                <a:lnTo>
                  <a:pt x="2771" y="3862"/>
                </a:lnTo>
                <a:lnTo>
                  <a:pt x="2744" y="3864"/>
                </a:lnTo>
                <a:lnTo>
                  <a:pt x="2717" y="3868"/>
                </a:lnTo>
                <a:lnTo>
                  <a:pt x="2691" y="3872"/>
                </a:lnTo>
                <a:lnTo>
                  <a:pt x="2664" y="3878"/>
                </a:lnTo>
                <a:lnTo>
                  <a:pt x="2639" y="3886"/>
                </a:lnTo>
                <a:lnTo>
                  <a:pt x="2614" y="3894"/>
                </a:lnTo>
                <a:lnTo>
                  <a:pt x="2589" y="3905"/>
                </a:lnTo>
                <a:lnTo>
                  <a:pt x="2565" y="3916"/>
                </a:lnTo>
                <a:lnTo>
                  <a:pt x="2542" y="3928"/>
                </a:lnTo>
                <a:lnTo>
                  <a:pt x="2519" y="3941"/>
                </a:lnTo>
                <a:lnTo>
                  <a:pt x="2498" y="3955"/>
                </a:lnTo>
                <a:lnTo>
                  <a:pt x="2476" y="3970"/>
                </a:lnTo>
                <a:lnTo>
                  <a:pt x="2456" y="3986"/>
                </a:lnTo>
                <a:lnTo>
                  <a:pt x="2436" y="4003"/>
                </a:lnTo>
                <a:lnTo>
                  <a:pt x="2418" y="4021"/>
                </a:lnTo>
                <a:lnTo>
                  <a:pt x="2400" y="4039"/>
                </a:lnTo>
                <a:lnTo>
                  <a:pt x="2383" y="4059"/>
                </a:lnTo>
                <a:lnTo>
                  <a:pt x="2367" y="4079"/>
                </a:lnTo>
                <a:lnTo>
                  <a:pt x="2352" y="4100"/>
                </a:lnTo>
                <a:lnTo>
                  <a:pt x="2338" y="4122"/>
                </a:lnTo>
                <a:lnTo>
                  <a:pt x="2325" y="4146"/>
                </a:lnTo>
                <a:lnTo>
                  <a:pt x="2313" y="4169"/>
                </a:lnTo>
                <a:lnTo>
                  <a:pt x="2302" y="4193"/>
                </a:lnTo>
                <a:lnTo>
                  <a:pt x="2292" y="4218"/>
                </a:lnTo>
                <a:lnTo>
                  <a:pt x="2284" y="4243"/>
                </a:lnTo>
                <a:lnTo>
                  <a:pt x="2277" y="4268"/>
                </a:lnTo>
                <a:lnTo>
                  <a:pt x="2271" y="4294"/>
                </a:lnTo>
                <a:lnTo>
                  <a:pt x="2266" y="4321"/>
                </a:lnTo>
                <a:lnTo>
                  <a:pt x="2262" y="4348"/>
                </a:lnTo>
                <a:lnTo>
                  <a:pt x="2260" y="4376"/>
                </a:lnTo>
                <a:lnTo>
                  <a:pt x="2260" y="4404"/>
                </a:lnTo>
                <a:lnTo>
                  <a:pt x="2260" y="4432"/>
                </a:lnTo>
                <a:lnTo>
                  <a:pt x="2262" y="4459"/>
                </a:lnTo>
                <a:lnTo>
                  <a:pt x="2266" y="4486"/>
                </a:lnTo>
                <a:lnTo>
                  <a:pt x="2271" y="4513"/>
                </a:lnTo>
                <a:lnTo>
                  <a:pt x="2277" y="4539"/>
                </a:lnTo>
                <a:lnTo>
                  <a:pt x="2284" y="4564"/>
                </a:lnTo>
                <a:lnTo>
                  <a:pt x="2292" y="4590"/>
                </a:lnTo>
                <a:lnTo>
                  <a:pt x="2302" y="4615"/>
                </a:lnTo>
                <a:lnTo>
                  <a:pt x="2313" y="4639"/>
                </a:lnTo>
                <a:lnTo>
                  <a:pt x="2325" y="4662"/>
                </a:lnTo>
                <a:lnTo>
                  <a:pt x="2338" y="4685"/>
                </a:lnTo>
                <a:lnTo>
                  <a:pt x="2352" y="4707"/>
                </a:lnTo>
                <a:lnTo>
                  <a:pt x="2367" y="4728"/>
                </a:lnTo>
                <a:lnTo>
                  <a:pt x="2383" y="4748"/>
                </a:lnTo>
                <a:lnTo>
                  <a:pt x="2400" y="4768"/>
                </a:lnTo>
                <a:lnTo>
                  <a:pt x="2418" y="4786"/>
                </a:lnTo>
                <a:lnTo>
                  <a:pt x="2436" y="4804"/>
                </a:lnTo>
                <a:lnTo>
                  <a:pt x="2456" y="4821"/>
                </a:lnTo>
                <a:lnTo>
                  <a:pt x="2476" y="4837"/>
                </a:lnTo>
                <a:lnTo>
                  <a:pt x="2498" y="4853"/>
                </a:lnTo>
                <a:lnTo>
                  <a:pt x="2519" y="4867"/>
                </a:lnTo>
                <a:lnTo>
                  <a:pt x="2542" y="4880"/>
                </a:lnTo>
                <a:lnTo>
                  <a:pt x="2565" y="4892"/>
                </a:lnTo>
                <a:lnTo>
                  <a:pt x="2589" y="4903"/>
                </a:lnTo>
                <a:lnTo>
                  <a:pt x="2614" y="4913"/>
                </a:lnTo>
                <a:lnTo>
                  <a:pt x="2639" y="4921"/>
                </a:lnTo>
                <a:lnTo>
                  <a:pt x="2664" y="4929"/>
                </a:lnTo>
                <a:lnTo>
                  <a:pt x="2691" y="4935"/>
                </a:lnTo>
                <a:lnTo>
                  <a:pt x="2717" y="4939"/>
                </a:lnTo>
                <a:lnTo>
                  <a:pt x="2744" y="4943"/>
                </a:lnTo>
                <a:lnTo>
                  <a:pt x="2771" y="4945"/>
                </a:lnTo>
                <a:lnTo>
                  <a:pt x="2799" y="4946"/>
                </a:lnTo>
                <a:lnTo>
                  <a:pt x="8055" y="4946"/>
                </a:lnTo>
                <a:close/>
                <a:moveTo>
                  <a:pt x="10236" y="13387"/>
                </a:moveTo>
                <a:lnTo>
                  <a:pt x="1866" y="13387"/>
                </a:lnTo>
                <a:lnTo>
                  <a:pt x="1826" y="13388"/>
                </a:lnTo>
                <a:lnTo>
                  <a:pt x="1786" y="13391"/>
                </a:lnTo>
                <a:lnTo>
                  <a:pt x="1746" y="13397"/>
                </a:lnTo>
                <a:lnTo>
                  <a:pt x="1707" y="13404"/>
                </a:lnTo>
                <a:lnTo>
                  <a:pt x="1669" y="13412"/>
                </a:lnTo>
                <a:lnTo>
                  <a:pt x="1632" y="13423"/>
                </a:lnTo>
                <a:lnTo>
                  <a:pt x="1595" y="13436"/>
                </a:lnTo>
                <a:lnTo>
                  <a:pt x="1559" y="13450"/>
                </a:lnTo>
                <a:lnTo>
                  <a:pt x="1524" y="13466"/>
                </a:lnTo>
                <a:lnTo>
                  <a:pt x="1491" y="13484"/>
                </a:lnTo>
                <a:lnTo>
                  <a:pt x="1458" y="13503"/>
                </a:lnTo>
                <a:lnTo>
                  <a:pt x="1426" y="13523"/>
                </a:lnTo>
                <a:lnTo>
                  <a:pt x="1395" y="13546"/>
                </a:lnTo>
                <a:lnTo>
                  <a:pt x="1365" y="13569"/>
                </a:lnTo>
                <a:lnTo>
                  <a:pt x="1337" y="13595"/>
                </a:lnTo>
                <a:lnTo>
                  <a:pt x="1309" y="13621"/>
                </a:lnTo>
                <a:lnTo>
                  <a:pt x="1283" y="13649"/>
                </a:lnTo>
                <a:lnTo>
                  <a:pt x="1259" y="13678"/>
                </a:lnTo>
                <a:lnTo>
                  <a:pt x="1236" y="13708"/>
                </a:lnTo>
                <a:lnTo>
                  <a:pt x="1214" y="13739"/>
                </a:lnTo>
                <a:lnTo>
                  <a:pt x="1192" y="13771"/>
                </a:lnTo>
                <a:lnTo>
                  <a:pt x="1174" y="13804"/>
                </a:lnTo>
                <a:lnTo>
                  <a:pt x="1156" y="13839"/>
                </a:lnTo>
                <a:lnTo>
                  <a:pt x="1140" y="13874"/>
                </a:lnTo>
                <a:lnTo>
                  <a:pt x="1127" y="13910"/>
                </a:lnTo>
                <a:lnTo>
                  <a:pt x="1114" y="13947"/>
                </a:lnTo>
                <a:lnTo>
                  <a:pt x="1104" y="13985"/>
                </a:lnTo>
                <a:lnTo>
                  <a:pt x="1095" y="14023"/>
                </a:lnTo>
                <a:lnTo>
                  <a:pt x="1088" y="14063"/>
                </a:lnTo>
                <a:lnTo>
                  <a:pt x="1083" y="14102"/>
                </a:lnTo>
                <a:lnTo>
                  <a:pt x="1080" y="14142"/>
                </a:lnTo>
                <a:lnTo>
                  <a:pt x="1079" y="14183"/>
                </a:lnTo>
                <a:lnTo>
                  <a:pt x="1080" y="14223"/>
                </a:lnTo>
                <a:lnTo>
                  <a:pt x="1083" y="14263"/>
                </a:lnTo>
                <a:lnTo>
                  <a:pt x="1088" y="14304"/>
                </a:lnTo>
                <a:lnTo>
                  <a:pt x="1095" y="14342"/>
                </a:lnTo>
                <a:lnTo>
                  <a:pt x="1104" y="14381"/>
                </a:lnTo>
                <a:lnTo>
                  <a:pt x="1114" y="14418"/>
                </a:lnTo>
                <a:lnTo>
                  <a:pt x="1127" y="14455"/>
                </a:lnTo>
                <a:lnTo>
                  <a:pt x="1141" y="14491"/>
                </a:lnTo>
                <a:lnTo>
                  <a:pt x="1156" y="14526"/>
                </a:lnTo>
                <a:lnTo>
                  <a:pt x="1174" y="14561"/>
                </a:lnTo>
                <a:lnTo>
                  <a:pt x="1192" y="14594"/>
                </a:lnTo>
                <a:lnTo>
                  <a:pt x="1214" y="14626"/>
                </a:lnTo>
                <a:lnTo>
                  <a:pt x="1236" y="14657"/>
                </a:lnTo>
                <a:lnTo>
                  <a:pt x="1259" y="14687"/>
                </a:lnTo>
                <a:lnTo>
                  <a:pt x="1283" y="14716"/>
                </a:lnTo>
                <a:lnTo>
                  <a:pt x="1310" y="14744"/>
                </a:lnTo>
                <a:lnTo>
                  <a:pt x="1337" y="14771"/>
                </a:lnTo>
                <a:lnTo>
                  <a:pt x="1365" y="14796"/>
                </a:lnTo>
                <a:lnTo>
                  <a:pt x="1395" y="14820"/>
                </a:lnTo>
                <a:lnTo>
                  <a:pt x="1426" y="14842"/>
                </a:lnTo>
                <a:lnTo>
                  <a:pt x="1458" y="14862"/>
                </a:lnTo>
                <a:lnTo>
                  <a:pt x="1491" y="14882"/>
                </a:lnTo>
                <a:lnTo>
                  <a:pt x="1524" y="14899"/>
                </a:lnTo>
                <a:lnTo>
                  <a:pt x="1559" y="14915"/>
                </a:lnTo>
                <a:lnTo>
                  <a:pt x="1595" y="14929"/>
                </a:lnTo>
                <a:lnTo>
                  <a:pt x="1632" y="14942"/>
                </a:lnTo>
                <a:lnTo>
                  <a:pt x="1669" y="14953"/>
                </a:lnTo>
                <a:lnTo>
                  <a:pt x="1707" y="14962"/>
                </a:lnTo>
                <a:lnTo>
                  <a:pt x="1746" y="14969"/>
                </a:lnTo>
                <a:lnTo>
                  <a:pt x="1786" y="14974"/>
                </a:lnTo>
                <a:lnTo>
                  <a:pt x="1826" y="14977"/>
                </a:lnTo>
                <a:lnTo>
                  <a:pt x="1866" y="14978"/>
                </a:lnTo>
                <a:lnTo>
                  <a:pt x="10237" y="14983"/>
                </a:lnTo>
                <a:lnTo>
                  <a:pt x="10216" y="14936"/>
                </a:lnTo>
                <a:lnTo>
                  <a:pt x="10196" y="14888"/>
                </a:lnTo>
                <a:lnTo>
                  <a:pt x="10177" y="14840"/>
                </a:lnTo>
                <a:lnTo>
                  <a:pt x="10160" y="14792"/>
                </a:lnTo>
                <a:lnTo>
                  <a:pt x="10144" y="14742"/>
                </a:lnTo>
                <a:lnTo>
                  <a:pt x="10129" y="14692"/>
                </a:lnTo>
                <a:lnTo>
                  <a:pt x="10116" y="14643"/>
                </a:lnTo>
                <a:lnTo>
                  <a:pt x="10105" y="14593"/>
                </a:lnTo>
                <a:lnTo>
                  <a:pt x="10094" y="14543"/>
                </a:lnTo>
                <a:lnTo>
                  <a:pt x="10085" y="14491"/>
                </a:lnTo>
                <a:lnTo>
                  <a:pt x="10077" y="14441"/>
                </a:lnTo>
                <a:lnTo>
                  <a:pt x="10071" y="14390"/>
                </a:lnTo>
                <a:lnTo>
                  <a:pt x="10066" y="14339"/>
                </a:lnTo>
                <a:lnTo>
                  <a:pt x="10063" y="14287"/>
                </a:lnTo>
                <a:lnTo>
                  <a:pt x="10061" y="14236"/>
                </a:lnTo>
                <a:lnTo>
                  <a:pt x="10060" y="14185"/>
                </a:lnTo>
                <a:lnTo>
                  <a:pt x="10061" y="14134"/>
                </a:lnTo>
                <a:lnTo>
                  <a:pt x="10063" y="14083"/>
                </a:lnTo>
                <a:lnTo>
                  <a:pt x="10066" y="14031"/>
                </a:lnTo>
                <a:lnTo>
                  <a:pt x="10071" y="13980"/>
                </a:lnTo>
                <a:lnTo>
                  <a:pt x="10077" y="13930"/>
                </a:lnTo>
                <a:lnTo>
                  <a:pt x="10085" y="13879"/>
                </a:lnTo>
                <a:lnTo>
                  <a:pt x="10094" y="13829"/>
                </a:lnTo>
                <a:lnTo>
                  <a:pt x="10104" y="13777"/>
                </a:lnTo>
                <a:lnTo>
                  <a:pt x="10116" y="13728"/>
                </a:lnTo>
                <a:lnTo>
                  <a:pt x="10129" y="13678"/>
                </a:lnTo>
                <a:lnTo>
                  <a:pt x="10143" y="13629"/>
                </a:lnTo>
                <a:lnTo>
                  <a:pt x="10159" y="13579"/>
                </a:lnTo>
                <a:lnTo>
                  <a:pt x="10176" y="13530"/>
                </a:lnTo>
                <a:lnTo>
                  <a:pt x="10195" y="13482"/>
                </a:lnTo>
                <a:lnTo>
                  <a:pt x="10215" y="13435"/>
                </a:lnTo>
                <a:lnTo>
                  <a:pt x="10236" y="13387"/>
                </a:lnTo>
                <a:close/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5" y="595"/>
                </a:lnTo>
                <a:lnTo>
                  <a:pt x="30" y="576"/>
                </a:lnTo>
                <a:lnTo>
                  <a:pt x="36" y="557"/>
                </a:lnTo>
                <a:lnTo>
                  <a:pt x="48" y="520"/>
                </a:lnTo>
                <a:lnTo>
                  <a:pt x="63" y="485"/>
                </a:lnTo>
                <a:lnTo>
                  <a:pt x="79" y="450"/>
                </a:lnTo>
                <a:lnTo>
                  <a:pt x="96" y="416"/>
                </a:lnTo>
                <a:lnTo>
                  <a:pt x="115" y="382"/>
                </a:lnTo>
                <a:lnTo>
                  <a:pt x="136" y="349"/>
                </a:lnTo>
                <a:lnTo>
                  <a:pt x="158" y="318"/>
                </a:lnTo>
                <a:lnTo>
                  <a:pt x="182" y="288"/>
                </a:lnTo>
                <a:lnTo>
                  <a:pt x="207" y="260"/>
                </a:lnTo>
                <a:lnTo>
                  <a:pt x="233" y="232"/>
                </a:lnTo>
                <a:lnTo>
                  <a:pt x="261" y="206"/>
                </a:lnTo>
                <a:lnTo>
                  <a:pt x="290" y="181"/>
                </a:lnTo>
                <a:lnTo>
                  <a:pt x="319" y="158"/>
                </a:lnTo>
                <a:lnTo>
                  <a:pt x="350" y="136"/>
                </a:lnTo>
                <a:lnTo>
                  <a:pt x="382" y="114"/>
                </a:lnTo>
                <a:lnTo>
                  <a:pt x="415" y="95"/>
                </a:lnTo>
                <a:lnTo>
                  <a:pt x="449" y="78"/>
                </a:lnTo>
                <a:lnTo>
                  <a:pt x="484" y="62"/>
                </a:lnTo>
                <a:lnTo>
                  <a:pt x="520" y="48"/>
                </a:lnTo>
                <a:lnTo>
                  <a:pt x="556" y="36"/>
                </a:lnTo>
                <a:lnTo>
                  <a:pt x="575" y="30"/>
                </a:lnTo>
                <a:lnTo>
                  <a:pt x="594" y="25"/>
                </a:lnTo>
                <a:lnTo>
                  <a:pt x="613" y="20"/>
                </a:lnTo>
                <a:lnTo>
                  <a:pt x="632" y="16"/>
                </a:lnTo>
                <a:lnTo>
                  <a:pt x="651" y="12"/>
                </a:lnTo>
                <a:lnTo>
                  <a:pt x="670" y="9"/>
                </a:lnTo>
                <a:lnTo>
                  <a:pt x="690" y="6"/>
                </a:lnTo>
                <a:lnTo>
                  <a:pt x="709" y="4"/>
                </a:lnTo>
                <a:lnTo>
                  <a:pt x="729" y="2"/>
                </a:lnTo>
                <a:lnTo>
                  <a:pt x="749" y="1"/>
                </a:lnTo>
                <a:lnTo>
                  <a:pt x="769" y="0"/>
                </a:lnTo>
                <a:lnTo>
                  <a:pt x="789" y="0"/>
                </a:lnTo>
                <a:lnTo>
                  <a:pt x="11139" y="0"/>
                </a:lnTo>
                <a:lnTo>
                  <a:pt x="11159" y="0"/>
                </a:lnTo>
                <a:lnTo>
                  <a:pt x="11180" y="1"/>
                </a:lnTo>
                <a:lnTo>
                  <a:pt x="11199" y="2"/>
                </a:lnTo>
                <a:lnTo>
                  <a:pt x="11219" y="4"/>
                </a:lnTo>
                <a:lnTo>
                  <a:pt x="11239" y="6"/>
                </a:lnTo>
                <a:lnTo>
                  <a:pt x="11258" y="9"/>
                </a:lnTo>
                <a:lnTo>
                  <a:pt x="11278" y="12"/>
                </a:lnTo>
                <a:lnTo>
                  <a:pt x="11297" y="16"/>
                </a:lnTo>
                <a:lnTo>
                  <a:pt x="11316" y="20"/>
                </a:lnTo>
                <a:lnTo>
                  <a:pt x="11335" y="25"/>
                </a:lnTo>
                <a:lnTo>
                  <a:pt x="11354" y="30"/>
                </a:lnTo>
                <a:lnTo>
                  <a:pt x="11372" y="36"/>
                </a:lnTo>
                <a:lnTo>
                  <a:pt x="11409" y="48"/>
                </a:lnTo>
                <a:lnTo>
                  <a:pt x="11444" y="62"/>
                </a:lnTo>
                <a:lnTo>
                  <a:pt x="11479" y="78"/>
                </a:lnTo>
                <a:lnTo>
                  <a:pt x="11513" y="95"/>
                </a:lnTo>
                <a:lnTo>
                  <a:pt x="11546" y="114"/>
                </a:lnTo>
                <a:lnTo>
                  <a:pt x="11578" y="136"/>
                </a:lnTo>
                <a:lnTo>
                  <a:pt x="11609" y="158"/>
                </a:lnTo>
                <a:lnTo>
                  <a:pt x="11639" y="181"/>
                </a:lnTo>
                <a:lnTo>
                  <a:pt x="11667" y="206"/>
                </a:lnTo>
                <a:lnTo>
                  <a:pt x="11695" y="232"/>
                </a:lnTo>
                <a:lnTo>
                  <a:pt x="11721" y="260"/>
                </a:lnTo>
                <a:lnTo>
                  <a:pt x="11746" y="288"/>
                </a:lnTo>
                <a:lnTo>
                  <a:pt x="11770" y="318"/>
                </a:lnTo>
                <a:lnTo>
                  <a:pt x="11792" y="349"/>
                </a:lnTo>
                <a:lnTo>
                  <a:pt x="11813" y="383"/>
                </a:lnTo>
                <a:lnTo>
                  <a:pt x="11832" y="416"/>
                </a:lnTo>
                <a:lnTo>
                  <a:pt x="11850" y="450"/>
                </a:lnTo>
                <a:lnTo>
                  <a:pt x="11866" y="485"/>
                </a:lnTo>
                <a:lnTo>
                  <a:pt x="11880" y="520"/>
                </a:lnTo>
                <a:lnTo>
                  <a:pt x="11892" y="557"/>
                </a:lnTo>
                <a:lnTo>
                  <a:pt x="11898" y="576"/>
                </a:lnTo>
                <a:lnTo>
                  <a:pt x="11903" y="595"/>
                </a:lnTo>
                <a:lnTo>
                  <a:pt x="11908" y="614"/>
                </a:lnTo>
                <a:lnTo>
                  <a:pt x="11912" y="633"/>
                </a:lnTo>
                <a:lnTo>
                  <a:pt x="11916" y="653"/>
                </a:lnTo>
                <a:lnTo>
                  <a:pt x="11919" y="672"/>
                </a:lnTo>
                <a:lnTo>
                  <a:pt x="11922" y="692"/>
                </a:lnTo>
                <a:lnTo>
                  <a:pt x="11924" y="711"/>
                </a:lnTo>
                <a:lnTo>
                  <a:pt x="11926" y="731"/>
                </a:lnTo>
                <a:lnTo>
                  <a:pt x="11927" y="751"/>
                </a:lnTo>
                <a:lnTo>
                  <a:pt x="11928" y="771"/>
                </a:lnTo>
                <a:lnTo>
                  <a:pt x="11928" y="791"/>
                </a:lnTo>
                <a:lnTo>
                  <a:pt x="11932" y="13388"/>
                </a:lnTo>
                <a:lnTo>
                  <a:pt x="11911" y="13388"/>
                </a:lnTo>
                <a:lnTo>
                  <a:pt x="11891" y="13389"/>
                </a:lnTo>
                <a:lnTo>
                  <a:pt x="11870" y="13390"/>
                </a:lnTo>
                <a:lnTo>
                  <a:pt x="11850" y="13392"/>
                </a:lnTo>
                <a:lnTo>
                  <a:pt x="11830" y="13394"/>
                </a:lnTo>
                <a:lnTo>
                  <a:pt x="11810" y="13397"/>
                </a:lnTo>
                <a:lnTo>
                  <a:pt x="11791" y="13400"/>
                </a:lnTo>
                <a:lnTo>
                  <a:pt x="11771" y="13404"/>
                </a:lnTo>
                <a:lnTo>
                  <a:pt x="11752" y="13408"/>
                </a:lnTo>
                <a:lnTo>
                  <a:pt x="11733" y="13412"/>
                </a:lnTo>
                <a:lnTo>
                  <a:pt x="11714" y="13418"/>
                </a:lnTo>
                <a:lnTo>
                  <a:pt x="11695" y="13423"/>
                </a:lnTo>
                <a:lnTo>
                  <a:pt x="11658" y="13435"/>
                </a:lnTo>
                <a:lnTo>
                  <a:pt x="11622" y="13449"/>
                </a:lnTo>
                <a:lnTo>
                  <a:pt x="11587" y="13465"/>
                </a:lnTo>
                <a:lnTo>
                  <a:pt x="11553" y="13482"/>
                </a:lnTo>
                <a:lnTo>
                  <a:pt x="11520" y="13501"/>
                </a:lnTo>
                <a:lnTo>
                  <a:pt x="11488" y="13522"/>
                </a:lnTo>
                <a:lnTo>
                  <a:pt x="11457" y="13544"/>
                </a:lnTo>
                <a:lnTo>
                  <a:pt x="11427" y="13567"/>
                </a:lnTo>
                <a:lnTo>
                  <a:pt x="11399" y="13593"/>
                </a:lnTo>
                <a:lnTo>
                  <a:pt x="11371" y="13619"/>
                </a:lnTo>
                <a:lnTo>
                  <a:pt x="11343" y="13648"/>
                </a:lnTo>
                <a:lnTo>
                  <a:pt x="11317" y="13679"/>
                </a:lnTo>
                <a:lnTo>
                  <a:pt x="11293" y="13710"/>
                </a:lnTo>
                <a:lnTo>
                  <a:pt x="11270" y="13743"/>
                </a:lnTo>
                <a:lnTo>
                  <a:pt x="11250" y="13776"/>
                </a:lnTo>
                <a:lnTo>
                  <a:pt x="11231" y="13810"/>
                </a:lnTo>
                <a:lnTo>
                  <a:pt x="11214" y="13846"/>
                </a:lnTo>
                <a:lnTo>
                  <a:pt x="11198" y="13882"/>
                </a:lnTo>
                <a:lnTo>
                  <a:pt x="11185" y="13918"/>
                </a:lnTo>
                <a:lnTo>
                  <a:pt x="11173" y="13954"/>
                </a:lnTo>
                <a:lnTo>
                  <a:pt x="11163" y="13991"/>
                </a:lnTo>
                <a:lnTo>
                  <a:pt x="11155" y="14029"/>
                </a:lnTo>
                <a:lnTo>
                  <a:pt x="11149" y="14068"/>
                </a:lnTo>
                <a:lnTo>
                  <a:pt x="11144" y="14106"/>
                </a:lnTo>
                <a:lnTo>
                  <a:pt x="11141" y="14144"/>
                </a:lnTo>
                <a:lnTo>
                  <a:pt x="11140" y="14182"/>
                </a:lnTo>
                <a:lnTo>
                  <a:pt x="11141" y="14220"/>
                </a:lnTo>
                <a:lnTo>
                  <a:pt x="11144" y="14258"/>
                </a:lnTo>
                <a:lnTo>
                  <a:pt x="11149" y="14297"/>
                </a:lnTo>
                <a:lnTo>
                  <a:pt x="11155" y="14335"/>
                </a:lnTo>
                <a:lnTo>
                  <a:pt x="11163" y="14372"/>
                </a:lnTo>
                <a:lnTo>
                  <a:pt x="11173" y="14409"/>
                </a:lnTo>
                <a:lnTo>
                  <a:pt x="11185" y="14446"/>
                </a:lnTo>
                <a:lnTo>
                  <a:pt x="11198" y="14482"/>
                </a:lnTo>
                <a:lnTo>
                  <a:pt x="11213" y="14518"/>
                </a:lnTo>
                <a:lnTo>
                  <a:pt x="11231" y="14554"/>
                </a:lnTo>
                <a:lnTo>
                  <a:pt x="11250" y="14588"/>
                </a:lnTo>
                <a:lnTo>
                  <a:pt x="11270" y="14621"/>
                </a:lnTo>
                <a:lnTo>
                  <a:pt x="11293" y="14654"/>
                </a:lnTo>
                <a:lnTo>
                  <a:pt x="11317" y="14685"/>
                </a:lnTo>
                <a:lnTo>
                  <a:pt x="11343" y="14716"/>
                </a:lnTo>
                <a:lnTo>
                  <a:pt x="11371" y="14745"/>
                </a:lnTo>
                <a:lnTo>
                  <a:pt x="11399" y="14772"/>
                </a:lnTo>
                <a:lnTo>
                  <a:pt x="11428" y="14797"/>
                </a:lnTo>
                <a:lnTo>
                  <a:pt x="11458" y="14821"/>
                </a:lnTo>
                <a:lnTo>
                  <a:pt x="11489" y="14843"/>
                </a:lnTo>
                <a:lnTo>
                  <a:pt x="11521" y="14863"/>
                </a:lnTo>
                <a:lnTo>
                  <a:pt x="11555" y="14882"/>
                </a:lnTo>
                <a:lnTo>
                  <a:pt x="11589" y="14900"/>
                </a:lnTo>
                <a:lnTo>
                  <a:pt x="11624" y="14916"/>
                </a:lnTo>
                <a:lnTo>
                  <a:pt x="11661" y="14930"/>
                </a:lnTo>
                <a:lnTo>
                  <a:pt x="11698" y="14942"/>
                </a:lnTo>
                <a:lnTo>
                  <a:pt x="11716" y="14948"/>
                </a:lnTo>
                <a:lnTo>
                  <a:pt x="11735" y="14953"/>
                </a:lnTo>
                <a:lnTo>
                  <a:pt x="11755" y="14958"/>
                </a:lnTo>
                <a:lnTo>
                  <a:pt x="11774" y="14962"/>
                </a:lnTo>
                <a:lnTo>
                  <a:pt x="11793" y="14966"/>
                </a:lnTo>
                <a:lnTo>
                  <a:pt x="11813" y="14969"/>
                </a:lnTo>
                <a:lnTo>
                  <a:pt x="11833" y="14972"/>
                </a:lnTo>
                <a:lnTo>
                  <a:pt x="11853" y="14974"/>
                </a:lnTo>
                <a:lnTo>
                  <a:pt x="11873" y="14976"/>
                </a:lnTo>
                <a:lnTo>
                  <a:pt x="11893" y="14977"/>
                </a:lnTo>
                <a:lnTo>
                  <a:pt x="11914" y="14978"/>
                </a:lnTo>
                <a:lnTo>
                  <a:pt x="11934" y="14978"/>
                </a:lnTo>
                <a:lnTo>
                  <a:pt x="11934" y="16068"/>
                </a:lnTo>
                <a:lnTo>
                  <a:pt x="1866" y="16062"/>
                </a:lnTo>
                <a:lnTo>
                  <a:pt x="1818" y="16061"/>
                </a:lnTo>
                <a:lnTo>
                  <a:pt x="1771" y="16059"/>
                </a:lnTo>
                <a:lnTo>
                  <a:pt x="1723" y="16056"/>
                </a:lnTo>
                <a:lnTo>
                  <a:pt x="1676" y="16052"/>
                </a:lnTo>
                <a:lnTo>
                  <a:pt x="1630" y="16047"/>
                </a:lnTo>
                <a:lnTo>
                  <a:pt x="1583" y="16040"/>
                </a:lnTo>
                <a:lnTo>
                  <a:pt x="1537" y="16032"/>
                </a:lnTo>
                <a:lnTo>
                  <a:pt x="1492" y="16024"/>
                </a:lnTo>
                <a:lnTo>
                  <a:pt x="1447" y="16014"/>
                </a:lnTo>
                <a:lnTo>
                  <a:pt x="1402" y="16002"/>
                </a:lnTo>
                <a:lnTo>
                  <a:pt x="1357" y="15990"/>
                </a:lnTo>
                <a:lnTo>
                  <a:pt x="1313" y="15977"/>
                </a:lnTo>
                <a:lnTo>
                  <a:pt x="1270" y="15963"/>
                </a:lnTo>
                <a:lnTo>
                  <a:pt x="1227" y="15946"/>
                </a:lnTo>
                <a:lnTo>
                  <a:pt x="1183" y="15930"/>
                </a:lnTo>
                <a:lnTo>
                  <a:pt x="1141" y="15913"/>
                </a:lnTo>
                <a:lnTo>
                  <a:pt x="1100" y="15894"/>
                </a:lnTo>
                <a:lnTo>
                  <a:pt x="1059" y="15875"/>
                </a:lnTo>
                <a:lnTo>
                  <a:pt x="1018" y="15855"/>
                </a:lnTo>
                <a:lnTo>
                  <a:pt x="978" y="15833"/>
                </a:lnTo>
                <a:lnTo>
                  <a:pt x="939" y="15811"/>
                </a:lnTo>
                <a:lnTo>
                  <a:pt x="900" y="15788"/>
                </a:lnTo>
                <a:lnTo>
                  <a:pt x="862" y="15764"/>
                </a:lnTo>
                <a:lnTo>
                  <a:pt x="824" y="15739"/>
                </a:lnTo>
                <a:lnTo>
                  <a:pt x="787" y="15712"/>
                </a:lnTo>
                <a:lnTo>
                  <a:pt x="751" y="15686"/>
                </a:lnTo>
                <a:lnTo>
                  <a:pt x="715" y="15658"/>
                </a:lnTo>
                <a:lnTo>
                  <a:pt x="680" y="15630"/>
                </a:lnTo>
                <a:lnTo>
                  <a:pt x="646" y="15601"/>
                </a:lnTo>
                <a:lnTo>
                  <a:pt x="613" y="15571"/>
                </a:lnTo>
                <a:lnTo>
                  <a:pt x="580" y="15540"/>
                </a:lnTo>
                <a:lnTo>
                  <a:pt x="548" y="15508"/>
                </a:lnTo>
                <a:lnTo>
                  <a:pt x="516" y="15475"/>
                </a:lnTo>
                <a:lnTo>
                  <a:pt x="486" y="15442"/>
                </a:lnTo>
                <a:lnTo>
                  <a:pt x="456" y="15409"/>
                </a:lnTo>
                <a:lnTo>
                  <a:pt x="427" y="15374"/>
                </a:lnTo>
                <a:lnTo>
                  <a:pt x="399" y="15339"/>
                </a:lnTo>
                <a:lnTo>
                  <a:pt x="372" y="15304"/>
                </a:lnTo>
                <a:lnTo>
                  <a:pt x="345" y="15267"/>
                </a:lnTo>
                <a:lnTo>
                  <a:pt x="319" y="15229"/>
                </a:lnTo>
                <a:lnTo>
                  <a:pt x="295" y="15192"/>
                </a:lnTo>
                <a:lnTo>
                  <a:pt x="271" y="15153"/>
                </a:lnTo>
                <a:lnTo>
                  <a:pt x="248" y="15115"/>
                </a:lnTo>
                <a:lnTo>
                  <a:pt x="226" y="15075"/>
                </a:lnTo>
                <a:lnTo>
                  <a:pt x="205" y="15035"/>
                </a:lnTo>
                <a:lnTo>
                  <a:pt x="185" y="14993"/>
                </a:lnTo>
                <a:lnTo>
                  <a:pt x="165" y="14952"/>
                </a:lnTo>
                <a:lnTo>
                  <a:pt x="147" y="14911"/>
                </a:lnTo>
                <a:lnTo>
                  <a:pt x="130" y="14869"/>
                </a:lnTo>
                <a:lnTo>
                  <a:pt x="114" y="14826"/>
                </a:lnTo>
                <a:lnTo>
                  <a:pt x="98" y="14783"/>
                </a:lnTo>
                <a:lnTo>
                  <a:pt x="84" y="14738"/>
                </a:lnTo>
                <a:lnTo>
                  <a:pt x="71" y="14694"/>
                </a:lnTo>
                <a:lnTo>
                  <a:pt x="59" y="14650"/>
                </a:lnTo>
                <a:lnTo>
                  <a:pt x="48" y="14605"/>
                </a:lnTo>
                <a:lnTo>
                  <a:pt x="38" y="14560"/>
                </a:lnTo>
                <a:lnTo>
                  <a:pt x="29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73">
            <a:extLst>
              <a:ext uri="{FF2B5EF4-FFF2-40B4-BE49-F238E27FC236}">
                <a16:creationId xmlns:a16="http://schemas.microsoft.com/office/drawing/2014/main" id="{1A327575-8FBB-7F48-C54A-15B2F61347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1916832"/>
            <a:ext cx="286346" cy="286346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10808 w 16280"/>
              <a:gd name="T93" fmla="*/ 11461 h 16280"/>
              <a:gd name="T94" fmla="*/ 11254 w 16280"/>
              <a:gd name="T95" fmla="*/ 11894 h 16280"/>
              <a:gd name="T96" fmla="*/ 11122 w 16280"/>
              <a:gd name="T97" fmla="*/ 12492 h 16280"/>
              <a:gd name="T98" fmla="*/ 5693 w 16280"/>
              <a:gd name="T99" fmla="*/ 12676 h 16280"/>
              <a:gd name="T100" fmla="*/ 5152 w 16280"/>
              <a:gd name="T101" fmla="*/ 12368 h 16280"/>
              <a:gd name="T102" fmla="*/ 4987 w 16280"/>
              <a:gd name="T103" fmla="*/ 11801 h 16280"/>
              <a:gd name="T104" fmla="*/ 5199 w 16280"/>
              <a:gd name="T105" fmla="*/ 4879 h 16280"/>
              <a:gd name="T106" fmla="*/ 5020 w 16280"/>
              <a:gd name="T107" fmla="*/ 4299 h 16280"/>
              <a:gd name="T108" fmla="*/ 5294 w 16280"/>
              <a:gd name="T109" fmla="*/ 3780 h 16280"/>
              <a:gd name="T110" fmla="*/ 10763 w 16280"/>
              <a:gd name="T111" fmla="*/ 3599 h 16280"/>
              <a:gd name="T112" fmla="*/ 11262 w 16280"/>
              <a:gd name="T113" fmla="*/ 3987 h 16280"/>
              <a:gd name="T114" fmla="*/ 11182 w 16280"/>
              <a:gd name="T115" fmla="*/ 4594 h 16280"/>
              <a:gd name="T116" fmla="*/ 9559 w 16280"/>
              <a:gd name="T117" fmla="*/ 7711 h 16280"/>
              <a:gd name="T118" fmla="*/ 9711 w 16280"/>
              <a:gd name="T119" fmla="*/ 7991 h 16280"/>
              <a:gd name="T120" fmla="*/ 9704 w 16280"/>
              <a:gd name="T121" fmla="*/ 8303 h 16280"/>
              <a:gd name="T122" fmla="*/ 6829 w 16280"/>
              <a:gd name="T123" fmla="*/ 11447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7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7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0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0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5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8"/>
                </a:lnTo>
                <a:lnTo>
                  <a:pt x="11010" y="3676"/>
                </a:lnTo>
                <a:lnTo>
                  <a:pt x="11061" y="3709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2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7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6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77">
            <a:extLst>
              <a:ext uri="{FF2B5EF4-FFF2-40B4-BE49-F238E27FC236}">
                <a16:creationId xmlns:a16="http://schemas.microsoft.com/office/drawing/2014/main" id="{7F1E97FA-7DF0-3410-BCEE-00A5023F17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38495" y="1916832"/>
            <a:ext cx="286346" cy="286346"/>
          </a:xfrm>
          <a:custGeom>
            <a:avLst/>
            <a:gdLst>
              <a:gd name="T0" fmla="*/ 9780 w 16280"/>
              <a:gd name="T1" fmla="*/ 166 h 16280"/>
              <a:gd name="T2" fmla="*/ 11669 w 16280"/>
              <a:gd name="T3" fmla="*/ 803 h 16280"/>
              <a:gd name="T4" fmla="*/ 13318 w 16280"/>
              <a:gd name="T5" fmla="*/ 1859 h 16280"/>
              <a:gd name="T6" fmla="*/ 14663 w 16280"/>
              <a:gd name="T7" fmla="*/ 3270 h 16280"/>
              <a:gd name="T8" fmla="*/ 15640 w 16280"/>
              <a:gd name="T9" fmla="*/ 4972 h 16280"/>
              <a:gd name="T10" fmla="*/ 16186 w 16280"/>
              <a:gd name="T11" fmla="*/ 6901 h 16280"/>
              <a:gd name="T12" fmla="*/ 16238 w 16280"/>
              <a:gd name="T13" fmla="*/ 8972 h 16280"/>
              <a:gd name="T14" fmla="*/ 15787 w 16280"/>
              <a:gd name="T15" fmla="*/ 10939 h 16280"/>
              <a:gd name="T16" fmla="*/ 14890 w 16280"/>
              <a:gd name="T17" fmla="*/ 12691 h 16280"/>
              <a:gd name="T18" fmla="*/ 13613 w 16280"/>
              <a:gd name="T19" fmla="*/ 14166 h 16280"/>
              <a:gd name="T20" fmla="*/ 12020 w 16280"/>
              <a:gd name="T21" fmla="*/ 15297 h 16280"/>
              <a:gd name="T22" fmla="*/ 10174 w 16280"/>
              <a:gd name="T23" fmla="*/ 16024 h 16280"/>
              <a:gd name="T24" fmla="*/ 8140 w 16280"/>
              <a:gd name="T25" fmla="*/ 16280 h 16280"/>
              <a:gd name="T26" fmla="*/ 6106 w 16280"/>
              <a:gd name="T27" fmla="*/ 16024 h 16280"/>
              <a:gd name="T28" fmla="*/ 4260 w 16280"/>
              <a:gd name="T29" fmla="*/ 15297 h 16280"/>
              <a:gd name="T30" fmla="*/ 2667 w 16280"/>
              <a:gd name="T31" fmla="*/ 14166 h 16280"/>
              <a:gd name="T32" fmla="*/ 1390 w 16280"/>
              <a:gd name="T33" fmla="*/ 12691 h 16280"/>
              <a:gd name="T34" fmla="*/ 493 w 16280"/>
              <a:gd name="T35" fmla="*/ 10939 h 16280"/>
              <a:gd name="T36" fmla="*/ 42 w 16280"/>
              <a:gd name="T37" fmla="*/ 8972 h 16280"/>
              <a:gd name="T38" fmla="*/ 94 w 16280"/>
              <a:gd name="T39" fmla="*/ 6901 h 16280"/>
              <a:gd name="T40" fmla="*/ 640 w 16280"/>
              <a:gd name="T41" fmla="*/ 4972 h 16280"/>
              <a:gd name="T42" fmla="*/ 1617 w 16280"/>
              <a:gd name="T43" fmla="*/ 3270 h 16280"/>
              <a:gd name="T44" fmla="*/ 2962 w 16280"/>
              <a:gd name="T45" fmla="*/ 1859 h 16280"/>
              <a:gd name="T46" fmla="*/ 4611 w 16280"/>
              <a:gd name="T47" fmla="*/ 803 h 16280"/>
              <a:gd name="T48" fmla="*/ 6500 w 16280"/>
              <a:gd name="T49" fmla="*/ 166 h 16280"/>
              <a:gd name="T50" fmla="*/ 10664 w 16280"/>
              <a:gd name="T51" fmla="*/ 11447 h 16280"/>
              <a:gd name="T52" fmla="*/ 10987 w 16280"/>
              <a:gd name="T53" fmla="*/ 11528 h 16280"/>
              <a:gd name="T54" fmla="*/ 11189 w 16280"/>
              <a:gd name="T55" fmla="*/ 11734 h 16280"/>
              <a:gd name="T56" fmla="*/ 11273 w 16280"/>
              <a:gd name="T57" fmla="*/ 12008 h 16280"/>
              <a:gd name="T58" fmla="*/ 11237 w 16280"/>
              <a:gd name="T59" fmla="*/ 12293 h 16280"/>
              <a:gd name="T60" fmla="*/ 11082 w 16280"/>
              <a:gd name="T61" fmla="*/ 12534 h 16280"/>
              <a:gd name="T62" fmla="*/ 10808 w 16280"/>
              <a:gd name="T63" fmla="*/ 12671 h 16280"/>
              <a:gd name="T64" fmla="*/ 5693 w 16280"/>
              <a:gd name="T65" fmla="*/ 12676 h 16280"/>
              <a:gd name="T66" fmla="*/ 5412 w 16280"/>
              <a:gd name="T67" fmla="*/ 12584 h 16280"/>
              <a:gd name="T68" fmla="*/ 5188 w 16280"/>
              <a:gd name="T69" fmla="*/ 12410 h 16280"/>
              <a:gd name="T70" fmla="*/ 5039 w 16280"/>
              <a:gd name="T71" fmla="*/ 12178 h 16280"/>
              <a:gd name="T72" fmla="*/ 4981 w 16280"/>
              <a:gd name="T73" fmla="*/ 11912 h 16280"/>
              <a:gd name="T74" fmla="*/ 5031 w 16280"/>
              <a:gd name="T75" fmla="*/ 11633 h 16280"/>
              <a:gd name="T76" fmla="*/ 5206 w 16280"/>
              <a:gd name="T77" fmla="*/ 11368 h 16280"/>
              <a:gd name="T78" fmla="*/ 5131 w 16280"/>
              <a:gd name="T79" fmla="*/ 4781 h 16280"/>
              <a:gd name="T80" fmla="*/ 5031 w 16280"/>
              <a:gd name="T81" fmla="*/ 4518 h 16280"/>
              <a:gd name="T82" fmla="*/ 5027 w 16280"/>
              <a:gd name="T83" fmla="*/ 4245 h 16280"/>
              <a:gd name="T84" fmla="*/ 5117 w 16280"/>
              <a:gd name="T85" fmla="*/ 3991 h 16280"/>
              <a:gd name="T86" fmla="*/ 5294 w 16280"/>
              <a:gd name="T87" fmla="*/ 3780 h 16280"/>
              <a:gd name="T88" fmla="*/ 5554 w 16280"/>
              <a:gd name="T89" fmla="*/ 3641 h 16280"/>
              <a:gd name="T90" fmla="*/ 10689 w 16280"/>
              <a:gd name="T91" fmla="*/ 3595 h 16280"/>
              <a:gd name="T92" fmla="*/ 11010 w 16280"/>
              <a:gd name="T93" fmla="*/ 3676 h 16280"/>
              <a:gd name="T94" fmla="*/ 11214 w 16280"/>
              <a:gd name="T95" fmla="*/ 3882 h 16280"/>
              <a:gd name="T96" fmla="*/ 11297 w 16280"/>
              <a:gd name="T97" fmla="*/ 4156 h 16280"/>
              <a:gd name="T98" fmla="*/ 11262 w 16280"/>
              <a:gd name="T99" fmla="*/ 4441 h 16280"/>
              <a:gd name="T100" fmla="*/ 11106 w 16280"/>
              <a:gd name="T101" fmla="*/ 4682 h 16280"/>
              <a:gd name="T102" fmla="*/ 10832 w 16280"/>
              <a:gd name="T103" fmla="*/ 4819 h 16280"/>
              <a:gd name="T104" fmla="*/ 9580 w 16280"/>
              <a:gd name="T105" fmla="*/ 7733 h 16280"/>
              <a:gd name="T106" fmla="*/ 9661 w 16280"/>
              <a:gd name="T107" fmla="*/ 7856 h 16280"/>
              <a:gd name="T108" fmla="*/ 9711 w 16280"/>
              <a:gd name="T109" fmla="*/ 7991 h 16280"/>
              <a:gd name="T110" fmla="*/ 9727 w 16280"/>
              <a:gd name="T111" fmla="*/ 8133 h 16280"/>
              <a:gd name="T112" fmla="*/ 9711 w 16280"/>
              <a:gd name="T113" fmla="*/ 8274 h 16280"/>
              <a:gd name="T114" fmla="*/ 9662 w 16280"/>
              <a:gd name="T115" fmla="*/ 8411 h 16280"/>
              <a:gd name="T116" fmla="*/ 9581 w 16280"/>
              <a:gd name="T117" fmla="*/ 8535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6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8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1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1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6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9"/>
                </a:lnTo>
                <a:lnTo>
                  <a:pt x="11010" y="3676"/>
                </a:lnTo>
                <a:lnTo>
                  <a:pt x="11061" y="3710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3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6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7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81">
            <a:extLst>
              <a:ext uri="{FF2B5EF4-FFF2-40B4-BE49-F238E27FC236}">
                <a16:creationId xmlns:a16="http://schemas.microsoft.com/office/drawing/2014/main" id="{31D769DB-C588-CF36-E966-537F76BFF3B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296" y="2856718"/>
            <a:ext cx="281702" cy="286346"/>
          </a:xfrm>
          <a:custGeom>
            <a:avLst/>
            <a:gdLst>
              <a:gd name="T0" fmla="*/ 10944 w 16016"/>
              <a:gd name="T1" fmla="*/ 565 h 16280"/>
              <a:gd name="T2" fmla="*/ 13534 w 16016"/>
              <a:gd name="T3" fmla="*/ 2248 h 16280"/>
              <a:gd name="T4" fmla="*/ 15308 w 16016"/>
              <a:gd name="T5" fmla="*/ 4790 h 16280"/>
              <a:gd name="T6" fmla="*/ 16013 w 16016"/>
              <a:gd name="T7" fmla="*/ 7929 h 16280"/>
              <a:gd name="T8" fmla="*/ 15460 w 16016"/>
              <a:gd name="T9" fmla="*/ 11124 h 16280"/>
              <a:gd name="T10" fmla="*/ 13805 w 16016"/>
              <a:gd name="T11" fmla="*/ 13756 h 16280"/>
              <a:gd name="T12" fmla="*/ 11303 w 16016"/>
              <a:gd name="T13" fmla="*/ 15561 h 16280"/>
              <a:gd name="T14" fmla="*/ 8214 w 16016"/>
              <a:gd name="T15" fmla="*/ 16277 h 16280"/>
              <a:gd name="T16" fmla="*/ 5072 w 16016"/>
              <a:gd name="T17" fmla="*/ 15715 h 16280"/>
              <a:gd name="T18" fmla="*/ 2482 w 16016"/>
              <a:gd name="T19" fmla="*/ 14032 h 16280"/>
              <a:gd name="T20" fmla="*/ 708 w 16016"/>
              <a:gd name="T21" fmla="*/ 11490 h 16280"/>
              <a:gd name="T22" fmla="*/ 3 w 16016"/>
              <a:gd name="T23" fmla="*/ 8350 h 16280"/>
              <a:gd name="T24" fmla="*/ 556 w 16016"/>
              <a:gd name="T25" fmla="*/ 5156 h 16280"/>
              <a:gd name="T26" fmla="*/ 2211 w 16016"/>
              <a:gd name="T27" fmla="*/ 2524 h 16280"/>
              <a:gd name="T28" fmla="*/ 4713 w 16016"/>
              <a:gd name="T29" fmla="*/ 719 h 16280"/>
              <a:gd name="T30" fmla="*/ 7802 w 16016"/>
              <a:gd name="T31" fmla="*/ 3 h 16280"/>
              <a:gd name="T32" fmla="*/ 10952 w 16016"/>
              <a:gd name="T33" fmla="*/ 1919 h 16280"/>
              <a:gd name="T34" fmla="*/ 8357 w 16016"/>
              <a:gd name="T35" fmla="*/ 1247 h 16280"/>
              <a:gd name="T36" fmla="*/ 5674 w 16016"/>
              <a:gd name="T37" fmla="*/ 1658 h 16280"/>
              <a:gd name="T38" fmla="*/ 3442 w 16016"/>
              <a:gd name="T39" fmla="*/ 3031 h 16280"/>
              <a:gd name="T40" fmla="*/ 1888 w 16016"/>
              <a:gd name="T41" fmla="*/ 5148 h 16280"/>
              <a:gd name="T42" fmla="*/ 1227 w 16016"/>
              <a:gd name="T43" fmla="*/ 7785 h 16280"/>
              <a:gd name="T44" fmla="*/ 1631 w 16016"/>
              <a:gd name="T45" fmla="*/ 10513 h 16280"/>
              <a:gd name="T46" fmla="*/ 2982 w 16016"/>
              <a:gd name="T47" fmla="*/ 12781 h 16280"/>
              <a:gd name="T48" fmla="*/ 5064 w 16016"/>
              <a:gd name="T49" fmla="*/ 14361 h 16280"/>
              <a:gd name="T50" fmla="*/ 7659 w 16016"/>
              <a:gd name="T51" fmla="*/ 15033 h 16280"/>
              <a:gd name="T52" fmla="*/ 10342 w 16016"/>
              <a:gd name="T53" fmla="*/ 14622 h 16280"/>
              <a:gd name="T54" fmla="*/ 12574 w 16016"/>
              <a:gd name="T55" fmla="*/ 13249 h 16280"/>
              <a:gd name="T56" fmla="*/ 14128 w 16016"/>
              <a:gd name="T57" fmla="*/ 11132 h 16280"/>
              <a:gd name="T58" fmla="*/ 14789 w 16016"/>
              <a:gd name="T59" fmla="*/ 8495 h 16280"/>
              <a:gd name="T60" fmla="*/ 14385 w 16016"/>
              <a:gd name="T61" fmla="*/ 5767 h 16280"/>
              <a:gd name="T62" fmla="*/ 13034 w 16016"/>
              <a:gd name="T63" fmla="*/ 3499 h 16280"/>
              <a:gd name="T64" fmla="*/ 8326 w 16016"/>
              <a:gd name="T65" fmla="*/ 12015 h 16280"/>
              <a:gd name="T66" fmla="*/ 8606 w 16016"/>
              <a:gd name="T67" fmla="*/ 12488 h 16280"/>
              <a:gd name="T68" fmla="*/ 8471 w 16016"/>
              <a:gd name="T69" fmla="*/ 13034 h 16280"/>
              <a:gd name="T70" fmla="*/ 8007 w 16016"/>
              <a:gd name="T71" fmla="*/ 13318 h 16280"/>
              <a:gd name="T72" fmla="*/ 7469 w 16016"/>
              <a:gd name="T73" fmla="*/ 13182 h 16280"/>
              <a:gd name="T74" fmla="*/ 7189 w 16016"/>
              <a:gd name="T75" fmla="*/ 12710 h 16280"/>
              <a:gd name="T76" fmla="*/ 7323 w 16016"/>
              <a:gd name="T77" fmla="*/ 12162 h 16280"/>
              <a:gd name="T78" fmla="*/ 7789 w 16016"/>
              <a:gd name="T79" fmla="*/ 11878 h 16280"/>
              <a:gd name="T80" fmla="*/ 6418 w 16016"/>
              <a:gd name="T81" fmla="*/ 4905 h 16280"/>
              <a:gd name="T82" fmla="*/ 5985 w 16016"/>
              <a:gd name="T83" fmla="*/ 4753 h 16280"/>
              <a:gd name="T84" fmla="*/ 5779 w 16016"/>
              <a:gd name="T85" fmla="*/ 4321 h 16280"/>
              <a:gd name="T86" fmla="*/ 5930 w 16016"/>
              <a:gd name="T87" fmla="*/ 3880 h 16280"/>
              <a:gd name="T88" fmla="*/ 6674 w 16016"/>
              <a:gd name="T89" fmla="*/ 3412 h 16280"/>
              <a:gd name="T90" fmla="*/ 7650 w 16016"/>
              <a:gd name="T91" fmla="*/ 3164 h 16280"/>
              <a:gd name="T92" fmla="*/ 9648 w 16016"/>
              <a:gd name="T93" fmla="*/ 3698 h 16280"/>
              <a:gd name="T94" fmla="*/ 10963 w 16016"/>
              <a:gd name="T95" fmla="*/ 5692 h 16280"/>
              <a:gd name="T96" fmla="*/ 10615 w 16016"/>
              <a:gd name="T97" fmla="*/ 7907 h 16280"/>
              <a:gd name="T98" fmla="*/ 9037 w 16016"/>
              <a:gd name="T99" fmla="*/ 9293 h 16280"/>
              <a:gd name="T100" fmla="*/ 8430 w 16016"/>
              <a:gd name="T101" fmla="*/ 10828 h 16280"/>
              <a:gd name="T102" fmla="*/ 8064 w 16016"/>
              <a:gd name="T103" fmla="*/ 11107 h 16280"/>
              <a:gd name="T104" fmla="*/ 7598 w 16016"/>
              <a:gd name="T105" fmla="*/ 11039 h 16280"/>
              <a:gd name="T106" fmla="*/ 7323 w 16016"/>
              <a:gd name="T107" fmla="*/ 10666 h 16280"/>
              <a:gd name="T108" fmla="*/ 7365 w 16016"/>
              <a:gd name="T109" fmla="*/ 8602 h 16280"/>
              <a:gd name="T110" fmla="*/ 7722 w 16016"/>
              <a:gd name="T111" fmla="*/ 8297 h 16280"/>
              <a:gd name="T112" fmla="*/ 9191 w 16016"/>
              <a:gd name="T113" fmla="*/ 7753 h 16280"/>
              <a:gd name="T114" fmla="*/ 9722 w 16016"/>
              <a:gd name="T115" fmla="*/ 5726 h 16280"/>
              <a:gd name="T116" fmla="*/ 8892 w 16016"/>
              <a:gd name="T117" fmla="*/ 4672 h 16280"/>
              <a:gd name="T118" fmla="*/ 8192 w 16016"/>
              <a:gd name="T119" fmla="*/ 4415 h 16280"/>
              <a:gd name="T120" fmla="*/ 7517 w 16016"/>
              <a:gd name="T121" fmla="*/ 4431 h 16280"/>
              <a:gd name="T122" fmla="*/ 6947 w 16016"/>
              <a:gd name="T123" fmla="*/ 465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16" h="16280">
                <a:moveTo>
                  <a:pt x="8008" y="0"/>
                </a:moveTo>
                <a:lnTo>
                  <a:pt x="8214" y="3"/>
                </a:lnTo>
                <a:lnTo>
                  <a:pt x="8420" y="10"/>
                </a:lnTo>
                <a:lnTo>
                  <a:pt x="8624" y="23"/>
                </a:lnTo>
                <a:lnTo>
                  <a:pt x="8827" y="42"/>
                </a:lnTo>
                <a:lnTo>
                  <a:pt x="9028" y="65"/>
                </a:lnTo>
                <a:lnTo>
                  <a:pt x="9227" y="94"/>
                </a:lnTo>
                <a:lnTo>
                  <a:pt x="9425" y="127"/>
                </a:lnTo>
                <a:lnTo>
                  <a:pt x="9622" y="166"/>
                </a:lnTo>
                <a:lnTo>
                  <a:pt x="9817" y="209"/>
                </a:lnTo>
                <a:lnTo>
                  <a:pt x="10009" y="256"/>
                </a:lnTo>
                <a:lnTo>
                  <a:pt x="10200" y="308"/>
                </a:lnTo>
                <a:lnTo>
                  <a:pt x="10389" y="366"/>
                </a:lnTo>
                <a:lnTo>
                  <a:pt x="10577" y="427"/>
                </a:lnTo>
                <a:lnTo>
                  <a:pt x="10762" y="493"/>
                </a:lnTo>
                <a:lnTo>
                  <a:pt x="10944" y="565"/>
                </a:lnTo>
                <a:lnTo>
                  <a:pt x="11125" y="640"/>
                </a:lnTo>
                <a:lnTo>
                  <a:pt x="11303" y="719"/>
                </a:lnTo>
                <a:lnTo>
                  <a:pt x="11479" y="803"/>
                </a:lnTo>
                <a:lnTo>
                  <a:pt x="11654" y="890"/>
                </a:lnTo>
                <a:lnTo>
                  <a:pt x="11825" y="983"/>
                </a:lnTo>
                <a:lnTo>
                  <a:pt x="11994" y="1079"/>
                </a:lnTo>
                <a:lnTo>
                  <a:pt x="12160" y="1178"/>
                </a:lnTo>
                <a:lnTo>
                  <a:pt x="12324" y="1282"/>
                </a:lnTo>
                <a:lnTo>
                  <a:pt x="12485" y="1390"/>
                </a:lnTo>
                <a:lnTo>
                  <a:pt x="12644" y="1502"/>
                </a:lnTo>
                <a:lnTo>
                  <a:pt x="12799" y="1617"/>
                </a:lnTo>
                <a:lnTo>
                  <a:pt x="12952" y="1736"/>
                </a:lnTo>
                <a:lnTo>
                  <a:pt x="13102" y="1859"/>
                </a:lnTo>
                <a:lnTo>
                  <a:pt x="13248" y="1985"/>
                </a:lnTo>
                <a:lnTo>
                  <a:pt x="13392" y="2114"/>
                </a:lnTo>
                <a:lnTo>
                  <a:pt x="13534" y="2248"/>
                </a:lnTo>
                <a:lnTo>
                  <a:pt x="13671" y="2384"/>
                </a:lnTo>
                <a:lnTo>
                  <a:pt x="13805" y="2524"/>
                </a:lnTo>
                <a:lnTo>
                  <a:pt x="13936" y="2667"/>
                </a:lnTo>
                <a:lnTo>
                  <a:pt x="14063" y="2813"/>
                </a:lnTo>
                <a:lnTo>
                  <a:pt x="14187" y="2962"/>
                </a:lnTo>
                <a:lnTo>
                  <a:pt x="14308" y="3115"/>
                </a:lnTo>
                <a:lnTo>
                  <a:pt x="14425" y="3270"/>
                </a:lnTo>
                <a:lnTo>
                  <a:pt x="14539" y="3428"/>
                </a:lnTo>
                <a:lnTo>
                  <a:pt x="14649" y="3589"/>
                </a:lnTo>
                <a:lnTo>
                  <a:pt x="14755" y="3753"/>
                </a:lnTo>
                <a:lnTo>
                  <a:pt x="14857" y="3919"/>
                </a:lnTo>
                <a:lnTo>
                  <a:pt x="14955" y="4088"/>
                </a:lnTo>
                <a:lnTo>
                  <a:pt x="15049" y="4260"/>
                </a:lnTo>
                <a:lnTo>
                  <a:pt x="15140" y="4434"/>
                </a:lnTo>
                <a:lnTo>
                  <a:pt x="15226" y="4611"/>
                </a:lnTo>
                <a:lnTo>
                  <a:pt x="15308" y="4790"/>
                </a:lnTo>
                <a:lnTo>
                  <a:pt x="15386" y="4972"/>
                </a:lnTo>
                <a:lnTo>
                  <a:pt x="15460" y="5156"/>
                </a:lnTo>
                <a:lnTo>
                  <a:pt x="15531" y="5341"/>
                </a:lnTo>
                <a:lnTo>
                  <a:pt x="15596" y="5529"/>
                </a:lnTo>
                <a:lnTo>
                  <a:pt x="15656" y="5719"/>
                </a:lnTo>
                <a:lnTo>
                  <a:pt x="15712" y="5912"/>
                </a:lnTo>
                <a:lnTo>
                  <a:pt x="15764" y="6106"/>
                </a:lnTo>
                <a:lnTo>
                  <a:pt x="15811" y="6301"/>
                </a:lnTo>
                <a:lnTo>
                  <a:pt x="15853" y="6500"/>
                </a:lnTo>
                <a:lnTo>
                  <a:pt x="15891" y="6699"/>
                </a:lnTo>
                <a:lnTo>
                  <a:pt x="15924" y="6901"/>
                </a:lnTo>
                <a:lnTo>
                  <a:pt x="15952" y="7103"/>
                </a:lnTo>
                <a:lnTo>
                  <a:pt x="15975" y="7308"/>
                </a:lnTo>
                <a:lnTo>
                  <a:pt x="15993" y="7513"/>
                </a:lnTo>
                <a:lnTo>
                  <a:pt x="16006" y="7721"/>
                </a:lnTo>
                <a:lnTo>
                  <a:pt x="16013" y="7929"/>
                </a:lnTo>
                <a:lnTo>
                  <a:pt x="16016" y="8140"/>
                </a:lnTo>
                <a:lnTo>
                  <a:pt x="16013" y="8350"/>
                </a:lnTo>
                <a:lnTo>
                  <a:pt x="16006" y="8559"/>
                </a:lnTo>
                <a:lnTo>
                  <a:pt x="15993" y="8766"/>
                </a:lnTo>
                <a:lnTo>
                  <a:pt x="15975" y="8972"/>
                </a:lnTo>
                <a:lnTo>
                  <a:pt x="15952" y="9177"/>
                </a:lnTo>
                <a:lnTo>
                  <a:pt x="15924" y="9379"/>
                </a:lnTo>
                <a:lnTo>
                  <a:pt x="15891" y="9581"/>
                </a:lnTo>
                <a:lnTo>
                  <a:pt x="15853" y="9780"/>
                </a:lnTo>
                <a:lnTo>
                  <a:pt x="15811" y="9979"/>
                </a:lnTo>
                <a:lnTo>
                  <a:pt x="15764" y="10174"/>
                </a:lnTo>
                <a:lnTo>
                  <a:pt x="15713" y="10368"/>
                </a:lnTo>
                <a:lnTo>
                  <a:pt x="15656" y="10561"/>
                </a:lnTo>
                <a:lnTo>
                  <a:pt x="15596" y="10751"/>
                </a:lnTo>
                <a:lnTo>
                  <a:pt x="15531" y="10939"/>
                </a:lnTo>
                <a:lnTo>
                  <a:pt x="15460" y="11124"/>
                </a:lnTo>
                <a:lnTo>
                  <a:pt x="15386" y="11308"/>
                </a:lnTo>
                <a:lnTo>
                  <a:pt x="15308" y="11490"/>
                </a:lnTo>
                <a:lnTo>
                  <a:pt x="15226" y="11669"/>
                </a:lnTo>
                <a:lnTo>
                  <a:pt x="15140" y="11846"/>
                </a:lnTo>
                <a:lnTo>
                  <a:pt x="15049" y="12020"/>
                </a:lnTo>
                <a:lnTo>
                  <a:pt x="14955" y="12192"/>
                </a:lnTo>
                <a:lnTo>
                  <a:pt x="14857" y="12361"/>
                </a:lnTo>
                <a:lnTo>
                  <a:pt x="14755" y="12527"/>
                </a:lnTo>
                <a:lnTo>
                  <a:pt x="14649" y="12691"/>
                </a:lnTo>
                <a:lnTo>
                  <a:pt x="14539" y="12852"/>
                </a:lnTo>
                <a:lnTo>
                  <a:pt x="14425" y="13010"/>
                </a:lnTo>
                <a:lnTo>
                  <a:pt x="14308" y="13165"/>
                </a:lnTo>
                <a:lnTo>
                  <a:pt x="14187" y="13318"/>
                </a:lnTo>
                <a:lnTo>
                  <a:pt x="14063" y="13467"/>
                </a:lnTo>
                <a:lnTo>
                  <a:pt x="13936" y="13613"/>
                </a:lnTo>
                <a:lnTo>
                  <a:pt x="13805" y="13756"/>
                </a:lnTo>
                <a:lnTo>
                  <a:pt x="13671" y="13896"/>
                </a:lnTo>
                <a:lnTo>
                  <a:pt x="13534" y="14032"/>
                </a:lnTo>
                <a:lnTo>
                  <a:pt x="13392" y="14166"/>
                </a:lnTo>
                <a:lnTo>
                  <a:pt x="13248" y="14295"/>
                </a:lnTo>
                <a:lnTo>
                  <a:pt x="13102" y="14421"/>
                </a:lnTo>
                <a:lnTo>
                  <a:pt x="12952" y="14544"/>
                </a:lnTo>
                <a:lnTo>
                  <a:pt x="12799" y="14663"/>
                </a:lnTo>
                <a:lnTo>
                  <a:pt x="12644" y="14778"/>
                </a:lnTo>
                <a:lnTo>
                  <a:pt x="12485" y="14890"/>
                </a:lnTo>
                <a:lnTo>
                  <a:pt x="12324" y="14998"/>
                </a:lnTo>
                <a:lnTo>
                  <a:pt x="12160" y="15102"/>
                </a:lnTo>
                <a:lnTo>
                  <a:pt x="11994" y="15201"/>
                </a:lnTo>
                <a:lnTo>
                  <a:pt x="11825" y="15297"/>
                </a:lnTo>
                <a:lnTo>
                  <a:pt x="11654" y="15390"/>
                </a:lnTo>
                <a:lnTo>
                  <a:pt x="11479" y="15477"/>
                </a:lnTo>
                <a:lnTo>
                  <a:pt x="11303" y="15561"/>
                </a:lnTo>
                <a:lnTo>
                  <a:pt x="11125" y="15640"/>
                </a:lnTo>
                <a:lnTo>
                  <a:pt x="10944" y="15715"/>
                </a:lnTo>
                <a:lnTo>
                  <a:pt x="10762" y="15787"/>
                </a:lnTo>
                <a:lnTo>
                  <a:pt x="10577" y="15853"/>
                </a:lnTo>
                <a:lnTo>
                  <a:pt x="10389" y="15914"/>
                </a:lnTo>
                <a:lnTo>
                  <a:pt x="10200" y="15971"/>
                </a:lnTo>
                <a:lnTo>
                  <a:pt x="10009" y="16024"/>
                </a:lnTo>
                <a:lnTo>
                  <a:pt x="9817" y="16071"/>
                </a:lnTo>
                <a:lnTo>
                  <a:pt x="9622" y="16114"/>
                </a:lnTo>
                <a:lnTo>
                  <a:pt x="9425" y="16153"/>
                </a:lnTo>
                <a:lnTo>
                  <a:pt x="9227" y="16186"/>
                </a:lnTo>
                <a:lnTo>
                  <a:pt x="9028" y="16215"/>
                </a:lnTo>
                <a:lnTo>
                  <a:pt x="8827" y="16238"/>
                </a:lnTo>
                <a:lnTo>
                  <a:pt x="8624" y="16257"/>
                </a:lnTo>
                <a:lnTo>
                  <a:pt x="8420" y="16270"/>
                </a:lnTo>
                <a:lnTo>
                  <a:pt x="8214" y="16277"/>
                </a:lnTo>
                <a:lnTo>
                  <a:pt x="8008" y="16280"/>
                </a:lnTo>
                <a:lnTo>
                  <a:pt x="7802" y="16277"/>
                </a:lnTo>
                <a:lnTo>
                  <a:pt x="7596" y="16270"/>
                </a:lnTo>
                <a:lnTo>
                  <a:pt x="7392" y="16257"/>
                </a:lnTo>
                <a:lnTo>
                  <a:pt x="7189" y="16238"/>
                </a:lnTo>
                <a:lnTo>
                  <a:pt x="6988" y="16215"/>
                </a:lnTo>
                <a:lnTo>
                  <a:pt x="6789" y="16186"/>
                </a:lnTo>
                <a:lnTo>
                  <a:pt x="6591" y="16153"/>
                </a:lnTo>
                <a:lnTo>
                  <a:pt x="6394" y="16114"/>
                </a:lnTo>
                <a:lnTo>
                  <a:pt x="6199" y="16071"/>
                </a:lnTo>
                <a:lnTo>
                  <a:pt x="6007" y="16024"/>
                </a:lnTo>
                <a:lnTo>
                  <a:pt x="5816" y="15971"/>
                </a:lnTo>
                <a:lnTo>
                  <a:pt x="5627" y="15914"/>
                </a:lnTo>
                <a:lnTo>
                  <a:pt x="5439" y="15853"/>
                </a:lnTo>
                <a:lnTo>
                  <a:pt x="5254" y="15787"/>
                </a:lnTo>
                <a:lnTo>
                  <a:pt x="5072" y="15715"/>
                </a:lnTo>
                <a:lnTo>
                  <a:pt x="4891" y="15640"/>
                </a:lnTo>
                <a:lnTo>
                  <a:pt x="4713" y="15561"/>
                </a:lnTo>
                <a:lnTo>
                  <a:pt x="4537" y="15477"/>
                </a:lnTo>
                <a:lnTo>
                  <a:pt x="4362" y="15390"/>
                </a:lnTo>
                <a:lnTo>
                  <a:pt x="4191" y="15297"/>
                </a:lnTo>
                <a:lnTo>
                  <a:pt x="4022" y="15201"/>
                </a:lnTo>
                <a:lnTo>
                  <a:pt x="3856" y="15102"/>
                </a:lnTo>
                <a:lnTo>
                  <a:pt x="3692" y="14998"/>
                </a:lnTo>
                <a:lnTo>
                  <a:pt x="3531" y="14890"/>
                </a:lnTo>
                <a:lnTo>
                  <a:pt x="3372" y="14778"/>
                </a:lnTo>
                <a:lnTo>
                  <a:pt x="3217" y="14663"/>
                </a:lnTo>
                <a:lnTo>
                  <a:pt x="3064" y="14544"/>
                </a:lnTo>
                <a:lnTo>
                  <a:pt x="2914" y="14421"/>
                </a:lnTo>
                <a:lnTo>
                  <a:pt x="2768" y="14295"/>
                </a:lnTo>
                <a:lnTo>
                  <a:pt x="2624" y="14166"/>
                </a:lnTo>
                <a:lnTo>
                  <a:pt x="2482" y="14032"/>
                </a:lnTo>
                <a:lnTo>
                  <a:pt x="2345" y="13896"/>
                </a:lnTo>
                <a:lnTo>
                  <a:pt x="2211" y="13756"/>
                </a:lnTo>
                <a:lnTo>
                  <a:pt x="2080" y="13613"/>
                </a:lnTo>
                <a:lnTo>
                  <a:pt x="1953" y="13467"/>
                </a:lnTo>
                <a:lnTo>
                  <a:pt x="1829" y="13318"/>
                </a:lnTo>
                <a:lnTo>
                  <a:pt x="1708" y="13165"/>
                </a:lnTo>
                <a:lnTo>
                  <a:pt x="1591" y="13010"/>
                </a:lnTo>
                <a:lnTo>
                  <a:pt x="1477" y="12852"/>
                </a:lnTo>
                <a:lnTo>
                  <a:pt x="1367" y="12691"/>
                </a:lnTo>
                <a:lnTo>
                  <a:pt x="1261" y="12527"/>
                </a:lnTo>
                <a:lnTo>
                  <a:pt x="1159" y="12361"/>
                </a:lnTo>
                <a:lnTo>
                  <a:pt x="1061" y="12192"/>
                </a:lnTo>
                <a:lnTo>
                  <a:pt x="967" y="12020"/>
                </a:lnTo>
                <a:lnTo>
                  <a:pt x="876" y="11846"/>
                </a:lnTo>
                <a:lnTo>
                  <a:pt x="790" y="11669"/>
                </a:lnTo>
                <a:lnTo>
                  <a:pt x="708" y="11490"/>
                </a:lnTo>
                <a:lnTo>
                  <a:pt x="630" y="11308"/>
                </a:lnTo>
                <a:lnTo>
                  <a:pt x="556" y="11124"/>
                </a:lnTo>
                <a:lnTo>
                  <a:pt x="485" y="10939"/>
                </a:lnTo>
                <a:lnTo>
                  <a:pt x="420" y="10751"/>
                </a:lnTo>
                <a:lnTo>
                  <a:pt x="360" y="10561"/>
                </a:lnTo>
                <a:lnTo>
                  <a:pt x="304" y="10368"/>
                </a:lnTo>
                <a:lnTo>
                  <a:pt x="252" y="10174"/>
                </a:lnTo>
                <a:lnTo>
                  <a:pt x="205" y="9979"/>
                </a:lnTo>
                <a:lnTo>
                  <a:pt x="163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3" y="6500"/>
                </a:lnTo>
                <a:lnTo>
                  <a:pt x="205" y="6301"/>
                </a:lnTo>
                <a:lnTo>
                  <a:pt x="252" y="6106"/>
                </a:lnTo>
                <a:lnTo>
                  <a:pt x="304" y="5912"/>
                </a:lnTo>
                <a:lnTo>
                  <a:pt x="360" y="5719"/>
                </a:lnTo>
                <a:lnTo>
                  <a:pt x="420" y="5529"/>
                </a:lnTo>
                <a:lnTo>
                  <a:pt x="485" y="5341"/>
                </a:lnTo>
                <a:lnTo>
                  <a:pt x="556" y="5156"/>
                </a:lnTo>
                <a:lnTo>
                  <a:pt x="630" y="4972"/>
                </a:lnTo>
                <a:lnTo>
                  <a:pt x="708" y="4790"/>
                </a:lnTo>
                <a:lnTo>
                  <a:pt x="790" y="4611"/>
                </a:lnTo>
                <a:lnTo>
                  <a:pt x="876" y="4434"/>
                </a:lnTo>
                <a:lnTo>
                  <a:pt x="967" y="4260"/>
                </a:lnTo>
                <a:lnTo>
                  <a:pt x="1061" y="4088"/>
                </a:lnTo>
                <a:lnTo>
                  <a:pt x="1159" y="3919"/>
                </a:lnTo>
                <a:lnTo>
                  <a:pt x="1261" y="3753"/>
                </a:lnTo>
                <a:lnTo>
                  <a:pt x="1367" y="3589"/>
                </a:lnTo>
                <a:lnTo>
                  <a:pt x="1477" y="3428"/>
                </a:lnTo>
                <a:lnTo>
                  <a:pt x="1591" y="3270"/>
                </a:lnTo>
                <a:lnTo>
                  <a:pt x="1708" y="3115"/>
                </a:lnTo>
                <a:lnTo>
                  <a:pt x="1829" y="2962"/>
                </a:lnTo>
                <a:lnTo>
                  <a:pt x="1953" y="2813"/>
                </a:lnTo>
                <a:lnTo>
                  <a:pt x="2080" y="2667"/>
                </a:lnTo>
                <a:lnTo>
                  <a:pt x="2211" y="2524"/>
                </a:lnTo>
                <a:lnTo>
                  <a:pt x="2345" y="2384"/>
                </a:lnTo>
                <a:lnTo>
                  <a:pt x="2482" y="2248"/>
                </a:lnTo>
                <a:lnTo>
                  <a:pt x="2624" y="2114"/>
                </a:lnTo>
                <a:lnTo>
                  <a:pt x="2768" y="1985"/>
                </a:lnTo>
                <a:lnTo>
                  <a:pt x="2914" y="1859"/>
                </a:lnTo>
                <a:lnTo>
                  <a:pt x="3064" y="1736"/>
                </a:lnTo>
                <a:lnTo>
                  <a:pt x="3217" y="1617"/>
                </a:lnTo>
                <a:lnTo>
                  <a:pt x="3372" y="1502"/>
                </a:lnTo>
                <a:lnTo>
                  <a:pt x="3531" y="1390"/>
                </a:lnTo>
                <a:lnTo>
                  <a:pt x="3692" y="1282"/>
                </a:lnTo>
                <a:lnTo>
                  <a:pt x="3856" y="1178"/>
                </a:lnTo>
                <a:lnTo>
                  <a:pt x="4022" y="1079"/>
                </a:lnTo>
                <a:lnTo>
                  <a:pt x="4191" y="983"/>
                </a:lnTo>
                <a:lnTo>
                  <a:pt x="4362" y="890"/>
                </a:lnTo>
                <a:lnTo>
                  <a:pt x="4537" y="803"/>
                </a:lnTo>
                <a:lnTo>
                  <a:pt x="4713" y="719"/>
                </a:lnTo>
                <a:lnTo>
                  <a:pt x="4891" y="640"/>
                </a:lnTo>
                <a:lnTo>
                  <a:pt x="5072" y="565"/>
                </a:lnTo>
                <a:lnTo>
                  <a:pt x="5254" y="493"/>
                </a:lnTo>
                <a:lnTo>
                  <a:pt x="5439" y="427"/>
                </a:lnTo>
                <a:lnTo>
                  <a:pt x="5627" y="366"/>
                </a:lnTo>
                <a:lnTo>
                  <a:pt x="5816" y="309"/>
                </a:lnTo>
                <a:lnTo>
                  <a:pt x="6007" y="256"/>
                </a:lnTo>
                <a:lnTo>
                  <a:pt x="6199" y="209"/>
                </a:lnTo>
                <a:lnTo>
                  <a:pt x="6394" y="166"/>
                </a:lnTo>
                <a:lnTo>
                  <a:pt x="6591" y="127"/>
                </a:lnTo>
                <a:lnTo>
                  <a:pt x="6789" y="94"/>
                </a:lnTo>
                <a:lnTo>
                  <a:pt x="6988" y="65"/>
                </a:lnTo>
                <a:lnTo>
                  <a:pt x="7189" y="42"/>
                </a:lnTo>
                <a:lnTo>
                  <a:pt x="7392" y="23"/>
                </a:lnTo>
                <a:lnTo>
                  <a:pt x="7596" y="10"/>
                </a:lnTo>
                <a:lnTo>
                  <a:pt x="7802" y="3"/>
                </a:lnTo>
                <a:lnTo>
                  <a:pt x="8008" y="0"/>
                </a:lnTo>
                <a:close/>
                <a:moveTo>
                  <a:pt x="12809" y="3260"/>
                </a:moveTo>
                <a:lnTo>
                  <a:pt x="12693" y="3144"/>
                </a:lnTo>
                <a:lnTo>
                  <a:pt x="12574" y="3031"/>
                </a:lnTo>
                <a:lnTo>
                  <a:pt x="12451" y="2921"/>
                </a:lnTo>
                <a:lnTo>
                  <a:pt x="12327" y="2814"/>
                </a:lnTo>
                <a:lnTo>
                  <a:pt x="12200" y="2711"/>
                </a:lnTo>
                <a:lnTo>
                  <a:pt x="12071" y="2609"/>
                </a:lnTo>
                <a:lnTo>
                  <a:pt x="11939" y="2511"/>
                </a:lnTo>
                <a:lnTo>
                  <a:pt x="11805" y="2417"/>
                </a:lnTo>
                <a:lnTo>
                  <a:pt x="11668" y="2326"/>
                </a:lnTo>
                <a:lnTo>
                  <a:pt x="11529" y="2237"/>
                </a:lnTo>
                <a:lnTo>
                  <a:pt x="11387" y="2153"/>
                </a:lnTo>
                <a:lnTo>
                  <a:pt x="11244" y="2072"/>
                </a:lnTo>
                <a:lnTo>
                  <a:pt x="11099" y="1993"/>
                </a:lnTo>
                <a:lnTo>
                  <a:pt x="10952" y="1919"/>
                </a:lnTo>
                <a:lnTo>
                  <a:pt x="10803" y="1848"/>
                </a:lnTo>
                <a:lnTo>
                  <a:pt x="10651" y="1781"/>
                </a:lnTo>
                <a:lnTo>
                  <a:pt x="10497" y="1717"/>
                </a:lnTo>
                <a:lnTo>
                  <a:pt x="10342" y="1658"/>
                </a:lnTo>
                <a:lnTo>
                  <a:pt x="10186" y="1601"/>
                </a:lnTo>
                <a:lnTo>
                  <a:pt x="10027" y="1549"/>
                </a:lnTo>
                <a:lnTo>
                  <a:pt x="9867" y="1500"/>
                </a:lnTo>
                <a:lnTo>
                  <a:pt x="9705" y="1456"/>
                </a:lnTo>
                <a:lnTo>
                  <a:pt x="9542" y="1415"/>
                </a:lnTo>
                <a:lnTo>
                  <a:pt x="9376" y="1379"/>
                </a:lnTo>
                <a:lnTo>
                  <a:pt x="9210" y="1346"/>
                </a:lnTo>
                <a:lnTo>
                  <a:pt x="9042" y="1318"/>
                </a:lnTo>
                <a:lnTo>
                  <a:pt x="8873" y="1293"/>
                </a:lnTo>
                <a:lnTo>
                  <a:pt x="8703" y="1274"/>
                </a:lnTo>
                <a:lnTo>
                  <a:pt x="8531" y="1259"/>
                </a:lnTo>
                <a:lnTo>
                  <a:pt x="8357" y="1247"/>
                </a:lnTo>
                <a:lnTo>
                  <a:pt x="8183" y="1240"/>
                </a:lnTo>
                <a:lnTo>
                  <a:pt x="8008" y="1238"/>
                </a:lnTo>
                <a:lnTo>
                  <a:pt x="7833" y="1240"/>
                </a:lnTo>
                <a:lnTo>
                  <a:pt x="7659" y="1247"/>
                </a:lnTo>
                <a:lnTo>
                  <a:pt x="7485" y="1259"/>
                </a:lnTo>
                <a:lnTo>
                  <a:pt x="7313" y="1274"/>
                </a:lnTo>
                <a:lnTo>
                  <a:pt x="7143" y="1293"/>
                </a:lnTo>
                <a:lnTo>
                  <a:pt x="6974" y="1318"/>
                </a:lnTo>
                <a:lnTo>
                  <a:pt x="6806" y="1346"/>
                </a:lnTo>
                <a:lnTo>
                  <a:pt x="6640" y="1379"/>
                </a:lnTo>
                <a:lnTo>
                  <a:pt x="6474" y="1415"/>
                </a:lnTo>
                <a:lnTo>
                  <a:pt x="6311" y="1456"/>
                </a:lnTo>
                <a:lnTo>
                  <a:pt x="6149" y="1500"/>
                </a:lnTo>
                <a:lnTo>
                  <a:pt x="5989" y="1549"/>
                </a:lnTo>
                <a:lnTo>
                  <a:pt x="5830" y="1601"/>
                </a:lnTo>
                <a:lnTo>
                  <a:pt x="5674" y="1658"/>
                </a:lnTo>
                <a:lnTo>
                  <a:pt x="5519" y="1717"/>
                </a:lnTo>
                <a:lnTo>
                  <a:pt x="5365" y="1781"/>
                </a:lnTo>
                <a:lnTo>
                  <a:pt x="5213" y="1848"/>
                </a:lnTo>
                <a:lnTo>
                  <a:pt x="5064" y="1919"/>
                </a:lnTo>
                <a:lnTo>
                  <a:pt x="4917" y="1993"/>
                </a:lnTo>
                <a:lnTo>
                  <a:pt x="4772" y="2072"/>
                </a:lnTo>
                <a:lnTo>
                  <a:pt x="4629" y="2153"/>
                </a:lnTo>
                <a:lnTo>
                  <a:pt x="4487" y="2237"/>
                </a:lnTo>
                <a:lnTo>
                  <a:pt x="4348" y="2326"/>
                </a:lnTo>
                <a:lnTo>
                  <a:pt x="4211" y="2417"/>
                </a:lnTo>
                <a:lnTo>
                  <a:pt x="4077" y="2511"/>
                </a:lnTo>
                <a:lnTo>
                  <a:pt x="3945" y="2609"/>
                </a:lnTo>
                <a:lnTo>
                  <a:pt x="3816" y="2711"/>
                </a:lnTo>
                <a:lnTo>
                  <a:pt x="3689" y="2814"/>
                </a:lnTo>
                <a:lnTo>
                  <a:pt x="3565" y="2921"/>
                </a:lnTo>
                <a:lnTo>
                  <a:pt x="3442" y="3031"/>
                </a:lnTo>
                <a:lnTo>
                  <a:pt x="3323" y="3144"/>
                </a:lnTo>
                <a:lnTo>
                  <a:pt x="3207" y="3260"/>
                </a:lnTo>
                <a:lnTo>
                  <a:pt x="3093" y="3378"/>
                </a:lnTo>
                <a:lnTo>
                  <a:pt x="2982" y="3499"/>
                </a:lnTo>
                <a:lnTo>
                  <a:pt x="2874" y="3623"/>
                </a:lnTo>
                <a:lnTo>
                  <a:pt x="2769" y="3749"/>
                </a:lnTo>
                <a:lnTo>
                  <a:pt x="2667" y="3879"/>
                </a:lnTo>
                <a:lnTo>
                  <a:pt x="2567" y="4010"/>
                </a:lnTo>
                <a:lnTo>
                  <a:pt x="2470" y="4144"/>
                </a:lnTo>
                <a:lnTo>
                  <a:pt x="2377" y="4281"/>
                </a:lnTo>
                <a:lnTo>
                  <a:pt x="2288" y="4420"/>
                </a:lnTo>
                <a:lnTo>
                  <a:pt x="2201" y="4561"/>
                </a:lnTo>
                <a:lnTo>
                  <a:pt x="2118" y="4705"/>
                </a:lnTo>
                <a:lnTo>
                  <a:pt x="2038" y="4850"/>
                </a:lnTo>
                <a:lnTo>
                  <a:pt x="1961" y="4998"/>
                </a:lnTo>
                <a:lnTo>
                  <a:pt x="1888" y="5148"/>
                </a:lnTo>
                <a:lnTo>
                  <a:pt x="1818" y="5299"/>
                </a:lnTo>
                <a:lnTo>
                  <a:pt x="1752" y="5454"/>
                </a:lnTo>
                <a:lnTo>
                  <a:pt x="1689" y="5609"/>
                </a:lnTo>
                <a:lnTo>
                  <a:pt x="1631" y="5767"/>
                </a:lnTo>
                <a:lnTo>
                  <a:pt x="1575" y="5926"/>
                </a:lnTo>
                <a:lnTo>
                  <a:pt x="1524" y="6088"/>
                </a:lnTo>
                <a:lnTo>
                  <a:pt x="1475" y="6251"/>
                </a:lnTo>
                <a:lnTo>
                  <a:pt x="1432" y="6415"/>
                </a:lnTo>
                <a:lnTo>
                  <a:pt x="1392" y="6581"/>
                </a:lnTo>
                <a:lnTo>
                  <a:pt x="1356" y="6749"/>
                </a:lnTo>
                <a:lnTo>
                  <a:pt x="1324" y="6918"/>
                </a:lnTo>
                <a:lnTo>
                  <a:pt x="1296" y="7089"/>
                </a:lnTo>
                <a:lnTo>
                  <a:pt x="1272" y="7261"/>
                </a:lnTo>
                <a:lnTo>
                  <a:pt x="1253" y="7434"/>
                </a:lnTo>
                <a:lnTo>
                  <a:pt x="1238" y="7609"/>
                </a:lnTo>
                <a:lnTo>
                  <a:pt x="1227" y="7785"/>
                </a:lnTo>
                <a:lnTo>
                  <a:pt x="1220" y="7962"/>
                </a:lnTo>
                <a:lnTo>
                  <a:pt x="1218" y="8140"/>
                </a:lnTo>
                <a:lnTo>
                  <a:pt x="1220" y="8318"/>
                </a:lnTo>
                <a:lnTo>
                  <a:pt x="1227" y="8495"/>
                </a:lnTo>
                <a:lnTo>
                  <a:pt x="1238" y="8671"/>
                </a:lnTo>
                <a:lnTo>
                  <a:pt x="1253" y="8845"/>
                </a:lnTo>
                <a:lnTo>
                  <a:pt x="1272" y="9019"/>
                </a:lnTo>
                <a:lnTo>
                  <a:pt x="1296" y="9191"/>
                </a:lnTo>
                <a:lnTo>
                  <a:pt x="1324" y="9362"/>
                </a:lnTo>
                <a:lnTo>
                  <a:pt x="1356" y="9531"/>
                </a:lnTo>
                <a:lnTo>
                  <a:pt x="1392" y="9699"/>
                </a:lnTo>
                <a:lnTo>
                  <a:pt x="1432" y="9865"/>
                </a:lnTo>
                <a:lnTo>
                  <a:pt x="1475" y="10029"/>
                </a:lnTo>
                <a:lnTo>
                  <a:pt x="1524" y="10192"/>
                </a:lnTo>
                <a:lnTo>
                  <a:pt x="1575" y="10354"/>
                </a:lnTo>
                <a:lnTo>
                  <a:pt x="1631" y="10513"/>
                </a:lnTo>
                <a:lnTo>
                  <a:pt x="1689" y="10671"/>
                </a:lnTo>
                <a:lnTo>
                  <a:pt x="1752" y="10826"/>
                </a:lnTo>
                <a:lnTo>
                  <a:pt x="1818" y="10981"/>
                </a:lnTo>
                <a:lnTo>
                  <a:pt x="1888" y="11132"/>
                </a:lnTo>
                <a:lnTo>
                  <a:pt x="1961" y="11282"/>
                </a:lnTo>
                <a:lnTo>
                  <a:pt x="2038" y="11430"/>
                </a:lnTo>
                <a:lnTo>
                  <a:pt x="2118" y="11575"/>
                </a:lnTo>
                <a:lnTo>
                  <a:pt x="2201" y="11719"/>
                </a:lnTo>
                <a:lnTo>
                  <a:pt x="2288" y="11860"/>
                </a:lnTo>
                <a:lnTo>
                  <a:pt x="2377" y="11999"/>
                </a:lnTo>
                <a:lnTo>
                  <a:pt x="2470" y="12136"/>
                </a:lnTo>
                <a:lnTo>
                  <a:pt x="2567" y="12270"/>
                </a:lnTo>
                <a:lnTo>
                  <a:pt x="2667" y="12401"/>
                </a:lnTo>
                <a:lnTo>
                  <a:pt x="2769" y="12531"/>
                </a:lnTo>
                <a:lnTo>
                  <a:pt x="2874" y="12657"/>
                </a:lnTo>
                <a:lnTo>
                  <a:pt x="2982" y="12781"/>
                </a:lnTo>
                <a:lnTo>
                  <a:pt x="3093" y="12902"/>
                </a:lnTo>
                <a:lnTo>
                  <a:pt x="3207" y="13020"/>
                </a:lnTo>
                <a:lnTo>
                  <a:pt x="3323" y="13136"/>
                </a:lnTo>
                <a:lnTo>
                  <a:pt x="3442" y="13249"/>
                </a:lnTo>
                <a:lnTo>
                  <a:pt x="3565" y="13359"/>
                </a:lnTo>
                <a:lnTo>
                  <a:pt x="3689" y="13466"/>
                </a:lnTo>
                <a:lnTo>
                  <a:pt x="3816" y="13569"/>
                </a:lnTo>
                <a:lnTo>
                  <a:pt x="3945" y="13671"/>
                </a:lnTo>
                <a:lnTo>
                  <a:pt x="4077" y="13769"/>
                </a:lnTo>
                <a:lnTo>
                  <a:pt x="4211" y="13863"/>
                </a:lnTo>
                <a:lnTo>
                  <a:pt x="4348" y="13954"/>
                </a:lnTo>
                <a:lnTo>
                  <a:pt x="4487" y="14043"/>
                </a:lnTo>
                <a:lnTo>
                  <a:pt x="4629" y="14127"/>
                </a:lnTo>
                <a:lnTo>
                  <a:pt x="4772" y="14208"/>
                </a:lnTo>
                <a:lnTo>
                  <a:pt x="4917" y="14287"/>
                </a:lnTo>
                <a:lnTo>
                  <a:pt x="5064" y="14361"/>
                </a:lnTo>
                <a:lnTo>
                  <a:pt x="5213" y="14432"/>
                </a:lnTo>
                <a:lnTo>
                  <a:pt x="5365" y="14499"/>
                </a:lnTo>
                <a:lnTo>
                  <a:pt x="5519" y="14563"/>
                </a:lnTo>
                <a:lnTo>
                  <a:pt x="5674" y="14622"/>
                </a:lnTo>
                <a:lnTo>
                  <a:pt x="5830" y="14679"/>
                </a:lnTo>
                <a:lnTo>
                  <a:pt x="5989" y="14731"/>
                </a:lnTo>
                <a:lnTo>
                  <a:pt x="6149" y="14780"/>
                </a:lnTo>
                <a:lnTo>
                  <a:pt x="6311" y="14824"/>
                </a:lnTo>
                <a:lnTo>
                  <a:pt x="6474" y="14865"/>
                </a:lnTo>
                <a:lnTo>
                  <a:pt x="6640" y="14901"/>
                </a:lnTo>
                <a:lnTo>
                  <a:pt x="6806" y="14934"/>
                </a:lnTo>
                <a:lnTo>
                  <a:pt x="6974" y="14962"/>
                </a:lnTo>
                <a:lnTo>
                  <a:pt x="7143" y="14987"/>
                </a:lnTo>
                <a:lnTo>
                  <a:pt x="7313" y="15006"/>
                </a:lnTo>
                <a:lnTo>
                  <a:pt x="7485" y="15021"/>
                </a:lnTo>
                <a:lnTo>
                  <a:pt x="7659" y="15033"/>
                </a:lnTo>
                <a:lnTo>
                  <a:pt x="7833" y="15040"/>
                </a:lnTo>
                <a:lnTo>
                  <a:pt x="8008" y="15042"/>
                </a:lnTo>
                <a:lnTo>
                  <a:pt x="8183" y="15040"/>
                </a:lnTo>
                <a:lnTo>
                  <a:pt x="8357" y="15033"/>
                </a:lnTo>
                <a:lnTo>
                  <a:pt x="8531" y="15021"/>
                </a:lnTo>
                <a:lnTo>
                  <a:pt x="8703" y="15006"/>
                </a:lnTo>
                <a:lnTo>
                  <a:pt x="8873" y="14987"/>
                </a:lnTo>
                <a:lnTo>
                  <a:pt x="9042" y="14962"/>
                </a:lnTo>
                <a:lnTo>
                  <a:pt x="9210" y="14934"/>
                </a:lnTo>
                <a:lnTo>
                  <a:pt x="9376" y="14901"/>
                </a:lnTo>
                <a:lnTo>
                  <a:pt x="9542" y="14865"/>
                </a:lnTo>
                <a:lnTo>
                  <a:pt x="9705" y="14824"/>
                </a:lnTo>
                <a:lnTo>
                  <a:pt x="9867" y="14780"/>
                </a:lnTo>
                <a:lnTo>
                  <a:pt x="10027" y="14731"/>
                </a:lnTo>
                <a:lnTo>
                  <a:pt x="10186" y="14679"/>
                </a:lnTo>
                <a:lnTo>
                  <a:pt x="10342" y="14622"/>
                </a:lnTo>
                <a:lnTo>
                  <a:pt x="10497" y="14563"/>
                </a:lnTo>
                <a:lnTo>
                  <a:pt x="10651" y="14499"/>
                </a:lnTo>
                <a:lnTo>
                  <a:pt x="10803" y="14432"/>
                </a:lnTo>
                <a:lnTo>
                  <a:pt x="10952" y="14361"/>
                </a:lnTo>
                <a:lnTo>
                  <a:pt x="11099" y="14287"/>
                </a:lnTo>
                <a:lnTo>
                  <a:pt x="11244" y="14208"/>
                </a:lnTo>
                <a:lnTo>
                  <a:pt x="11387" y="14127"/>
                </a:lnTo>
                <a:lnTo>
                  <a:pt x="11529" y="14043"/>
                </a:lnTo>
                <a:lnTo>
                  <a:pt x="11668" y="13954"/>
                </a:lnTo>
                <a:lnTo>
                  <a:pt x="11805" y="13863"/>
                </a:lnTo>
                <a:lnTo>
                  <a:pt x="11939" y="13769"/>
                </a:lnTo>
                <a:lnTo>
                  <a:pt x="12071" y="13671"/>
                </a:lnTo>
                <a:lnTo>
                  <a:pt x="12200" y="13569"/>
                </a:lnTo>
                <a:lnTo>
                  <a:pt x="12327" y="13466"/>
                </a:lnTo>
                <a:lnTo>
                  <a:pt x="12451" y="13359"/>
                </a:lnTo>
                <a:lnTo>
                  <a:pt x="12574" y="13249"/>
                </a:lnTo>
                <a:lnTo>
                  <a:pt x="12693" y="13136"/>
                </a:lnTo>
                <a:lnTo>
                  <a:pt x="12809" y="13020"/>
                </a:lnTo>
                <a:lnTo>
                  <a:pt x="12923" y="12902"/>
                </a:lnTo>
                <a:lnTo>
                  <a:pt x="13034" y="12781"/>
                </a:lnTo>
                <a:lnTo>
                  <a:pt x="13142" y="12657"/>
                </a:lnTo>
                <a:lnTo>
                  <a:pt x="13247" y="12531"/>
                </a:lnTo>
                <a:lnTo>
                  <a:pt x="13349" y="12401"/>
                </a:lnTo>
                <a:lnTo>
                  <a:pt x="13449" y="12270"/>
                </a:lnTo>
                <a:lnTo>
                  <a:pt x="13546" y="12136"/>
                </a:lnTo>
                <a:lnTo>
                  <a:pt x="13639" y="11999"/>
                </a:lnTo>
                <a:lnTo>
                  <a:pt x="13728" y="11860"/>
                </a:lnTo>
                <a:lnTo>
                  <a:pt x="13815" y="11719"/>
                </a:lnTo>
                <a:lnTo>
                  <a:pt x="13898" y="11575"/>
                </a:lnTo>
                <a:lnTo>
                  <a:pt x="13978" y="11430"/>
                </a:lnTo>
                <a:lnTo>
                  <a:pt x="14055" y="11282"/>
                </a:lnTo>
                <a:lnTo>
                  <a:pt x="14128" y="11132"/>
                </a:lnTo>
                <a:lnTo>
                  <a:pt x="14198" y="10981"/>
                </a:lnTo>
                <a:lnTo>
                  <a:pt x="14264" y="10826"/>
                </a:lnTo>
                <a:lnTo>
                  <a:pt x="14327" y="10671"/>
                </a:lnTo>
                <a:lnTo>
                  <a:pt x="14385" y="10513"/>
                </a:lnTo>
                <a:lnTo>
                  <a:pt x="14441" y="10354"/>
                </a:lnTo>
                <a:lnTo>
                  <a:pt x="14492" y="10192"/>
                </a:lnTo>
                <a:lnTo>
                  <a:pt x="14541" y="10029"/>
                </a:lnTo>
                <a:lnTo>
                  <a:pt x="14584" y="9865"/>
                </a:lnTo>
                <a:lnTo>
                  <a:pt x="14624" y="9699"/>
                </a:lnTo>
                <a:lnTo>
                  <a:pt x="14660" y="9531"/>
                </a:lnTo>
                <a:lnTo>
                  <a:pt x="14692" y="9362"/>
                </a:lnTo>
                <a:lnTo>
                  <a:pt x="14720" y="9191"/>
                </a:lnTo>
                <a:lnTo>
                  <a:pt x="14744" y="9019"/>
                </a:lnTo>
                <a:lnTo>
                  <a:pt x="14763" y="8846"/>
                </a:lnTo>
                <a:lnTo>
                  <a:pt x="14778" y="8671"/>
                </a:lnTo>
                <a:lnTo>
                  <a:pt x="14789" y="8495"/>
                </a:lnTo>
                <a:lnTo>
                  <a:pt x="14796" y="8318"/>
                </a:lnTo>
                <a:lnTo>
                  <a:pt x="14798" y="8140"/>
                </a:lnTo>
                <a:lnTo>
                  <a:pt x="14796" y="7962"/>
                </a:lnTo>
                <a:lnTo>
                  <a:pt x="14789" y="7785"/>
                </a:lnTo>
                <a:lnTo>
                  <a:pt x="14778" y="7609"/>
                </a:lnTo>
                <a:lnTo>
                  <a:pt x="14763" y="7434"/>
                </a:lnTo>
                <a:lnTo>
                  <a:pt x="14744" y="7261"/>
                </a:lnTo>
                <a:lnTo>
                  <a:pt x="14720" y="7089"/>
                </a:lnTo>
                <a:lnTo>
                  <a:pt x="14692" y="6918"/>
                </a:lnTo>
                <a:lnTo>
                  <a:pt x="14660" y="6749"/>
                </a:lnTo>
                <a:lnTo>
                  <a:pt x="14624" y="6581"/>
                </a:lnTo>
                <a:lnTo>
                  <a:pt x="14584" y="6415"/>
                </a:lnTo>
                <a:lnTo>
                  <a:pt x="14541" y="6251"/>
                </a:lnTo>
                <a:lnTo>
                  <a:pt x="14492" y="6088"/>
                </a:lnTo>
                <a:lnTo>
                  <a:pt x="14441" y="5926"/>
                </a:lnTo>
                <a:lnTo>
                  <a:pt x="14385" y="5767"/>
                </a:lnTo>
                <a:lnTo>
                  <a:pt x="14327" y="5609"/>
                </a:lnTo>
                <a:lnTo>
                  <a:pt x="14264" y="5454"/>
                </a:lnTo>
                <a:lnTo>
                  <a:pt x="14198" y="5299"/>
                </a:lnTo>
                <a:lnTo>
                  <a:pt x="14128" y="5148"/>
                </a:lnTo>
                <a:lnTo>
                  <a:pt x="14055" y="4998"/>
                </a:lnTo>
                <a:lnTo>
                  <a:pt x="13978" y="4850"/>
                </a:lnTo>
                <a:lnTo>
                  <a:pt x="13898" y="4705"/>
                </a:lnTo>
                <a:lnTo>
                  <a:pt x="13815" y="4561"/>
                </a:lnTo>
                <a:lnTo>
                  <a:pt x="13728" y="4420"/>
                </a:lnTo>
                <a:lnTo>
                  <a:pt x="13639" y="4281"/>
                </a:lnTo>
                <a:lnTo>
                  <a:pt x="13546" y="4144"/>
                </a:lnTo>
                <a:lnTo>
                  <a:pt x="13449" y="4010"/>
                </a:lnTo>
                <a:lnTo>
                  <a:pt x="13349" y="3879"/>
                </a:lnTo>
                <a:lnTo>
                  <a:pt x="13247" y="3749"/>
                </a:lnTo>
                <a:lnTo>
                  <a:pt x="13142" y="3623"/>
                </a:lnTo>
                <a:lnTo>
                  <a:pt x="13034" y="3499"/>
                </a:lnTo>
                <a:lnTo>
                  <a:pt x="12923" y="3378"/>
                </a:lnTo>
                <a:lnTo>
                  <a:pt x="12809" y="3260"/>
                </a:lnTo>
                <a:close/>
                <a:moveTo>
                  <a:pt x="7898" y="11870"/>
                </a:moveTo>
                <a:lnTo>
                  <a:pt x="7935" y="11871"/>
                </a:lnTo>
                <a:lnTo>
                  <a:pt x="7971" y="11874"/>
                </a:lnTo>
                <a:lnTo>
                  <a:pt x="8007" y="11878"/>
                </a:lnTo>
                <a:lnTo>
                  <a:pt x="8042" y="11884"/>
                </a:lnTo>
                <a:lnTo>
                  <a:pt x="8077" y="11893"/>
                </a:lnTo>
                <a:lnTo>
                  <a:pt x="8110" y="11903"/>
                </a:lnTo>
                <a:lnTo>
                  <a:pt x="8144" y="11914"/>
                </a:lnTo>
                <a:lnTo>
                  <a:pt x="8176" y="11927"/>
                </a:lnTo>
                <a:lnTo>
                  <a:pt x="8208" y="11941"/>
                </a:lnTo>
                <a:lnTo>
                  <a:pt x="8239" y="11958"/>
                </a:lnTo>
                <a:lnTo>
                  <a:pt x="8269" y="11975"/>
                </a:lnTo>
                <a:lnTo>
                  <a:pt x="8298" y="11994"/>
                </a:lnTo>
                <a:lnTo>
                  <a:pt x="8326" y="12015"/>
                </a:lnTo>
                <a:lnTo>
                  <a:pt x="8353" y="12036"/>
                </a:lnTo>
                <a:lnTo>
                  <a:pt x="8379" y="12059"/>
                </a:lnTo>
                <a:lnTo>
                  <a:pt x="8404" y="12084"/>
                </a:lnTo>
                <a:lnTo>
                  <a:pt x="8427" y="12108"/>
                </a:lnTo>
                <a:lnTo>
                  <a:pt x="8450" y="12135"/>
                </a:lnTo>
                <a:lnTo>
                  <a:pt x="8471" y="12162"/>
                </a:lnTo>
                <a:lnTo>
                  <a:pt x="8491" y="12191"/>
                </a:lnTo>
                <a:lnTo>
                  <a:pt x="8511" y="12220"/>
                </a:lnTo>
                <a:lnTo>
                  <a:pt x="8528" y="12251"/>
                </a:lnTo>
                <a:lnTo>
                  <a:pt x="8544" y="12282"/>
                </a:lnTo>
                <a:lnTo>
                  <a:pt x="8558" y="12315"/>
                </a:lnTo>
                <a:lnTo>
                  <a:pt x="8571" y="12347"/>
                </a:lnTo>
                <a:lnTo>
                  <a:pt x="8582" y="12382"/>
                </a:lnTo>
                <a:lnTo>
                  <a:pt x="8592" y="12417"/>
                </a:lnTo>
                <a:lnTo>
                  <a:pt x="8600" y="12451"/>
                </a:lnTo>
                <a:lnTo>
                  <a:pt x="8606" y="12488"/>
                </a:lnTo>
                <a:lnTo>
                  <a:pt x="8611" y="12523"/>
                </a:lnTo>
                <a:lnTo>
                  <a:pt x="8613" y="12561"/>
                </a:lnTo>
                <a:lnTo>
                  <a:pt x="8614" y="12599"/>
                </a:lnTo>
                <a:lnTo>
                  <a:pt x="8613" y="12635"/>
                </a:lnTo>
                <a:lnTo>
                  <a:pt x="8611" y="12673"/>
                </a:lnTo>
                <a:lnTo>
                  <a:pt x="8606" y="12710"/>
                </a:lnTo>
                <a:lnTo>
                  <a:pt x="8600" y="12745"/>
                </a:lnTo>
                <a:lnTo>
                  <a:pt x="8592" y="12780"/>
                </a:lnTo>
                <a:lnTo>
                  <a:pt x="8582" y="12814"/>
                </a:lnTo>
                <a:lnTo>
                  <a:pt x="8571" y="12849"/>
                </a:lnTo>
                <a:lnTo>
                  <a:pt x="8558" y="12882"/>
                </a:lnTo>
                <a:lnTo>
                  <a:pt x="8544" y="12914"/>
                </a:lnTo>
                <a:lnTo>
                  <a:pt x="8528" y="12946"/>
                </a:lnTo>
                <a:lnTo>
                  <a:pt x="8511" y="12976"/>
                </a:lnTo>
                <a:lnTo>
                  <a:pt x="8491" y="13006"/>
                </a:lnTo>
                <a:lnTo>
                  <a:pt x="8471" y="13034"/>
                </a:lnTo>
                <a:lnTo>
                  <a:pt x="8450" y="13062"/>
                </a:lnTo>
                <a:lnTo>
                  <a:pt x="8427" y="13088"/>
                </a:lnTo>
                <a:lnTo>
                  <a:pt x="8404" y="13114"/>
                </a:lnTo>
                <a:lnTo>
                  <a:pt x="8379" y="13137"/>
                </a:lnTo>
                <a:lnTo>
                  <a:pt x="8353" y="13160"/>
                </a:lnTo>
                <a:lnTo>
                  <a:pt x="8326" y="13182"/>
                </a:lnTo>
                <a:lnTo>
                  <a:pt x="8298" y="13202"/>
                </a:lnTo>
                <a:lnTo>
                  <a:pt x="8269" y="13221"/>
                </a:lnTo>
                <a:lnTo>
                  <a:pt x="8239" y="13239"/>
                </a:lnTo>
                <a:lnTo>
                  <a:pt x="8208" y="13255"/>
                </a:lnTo>
                <a:lnTo>
                  <a:pt x="8176" y="13269"/>
                </a:lnTo>
                <a:lnTo>
                  <a:pt x="8144" y="13282"/>
                </a:lnTo>
                <a:lnTo>
                  <a:pt x="8110" y="13294"/>
                </a:lnTo>
                <a:lnTo>
                  <a:pt x="8077" y="13304"/>
                </a:lnTo>
                <a:lnTo>
                  <a:pt x="8042" y="13312"/>
                </a:lnTo>
                <a:lnTo>
                  <a:pt x="8007" y="13318"/>
                </a:lnTo>
                <a:lnTo>
                  <a:pt x="7971" y="13323"/>
                </a:lnTo>
                <a:lnTo>
                  <a:pt x="7935" y="13325"/>
                </a:lnTo>
                <a:lnTo>
                  <a:pt x="7898" y="13326"/>
                </a:lnTo>
                <a:lnTo>
                  <a:pt x="7861" y="13325"/>
                </a:lnTo>
                <a:lnTo>
                  <a:pt x="7824" y="13323"/>
                </a:lnTo>
                <a:lnTo>
                  <a:pt x="7789" y="13318"/>
                </a:lnTo>
                <a:lnTo>
                  <a:pt x="7753" y="13312"/>
                </a:lnTo>
                <a:lnTo>
                  <a:pt x="7719" y="13304"/>
                </a:lnTo>
                <a:lnTo>
                  <a:pt x="7685" y="13294"/>
                </a:lnTo>
                <a:lnTo>
                  <a:pt x="7652" y="13282"/>
                </a:lnTo>
                <a:lnTo>
                  <a:pt x="7619" y="13269"/>
                </a:lnTo>
                <a:lnTo>
                  <a:pt x="7587" y="13255"/>
                </a:lnTo>
                <a:lnTo>
                  <a:pt x="7557" y="13239"/>
                </a:lnTo>
                <a:lnTo>
                  <a:pt x="7527" y="13221"/>
                </a:lnTo>
                <a:lnTo>
                  <a:pt x="7497" y="13202"/>
                </a:lnTo>
                <a:lnTo>
                  <a:pt x="7469" y="13182"/>
                </a:lnTo>
                <a:lnTo>
                  <a:pt x="7441" y="13160"/>
                </a:lnTo>
                <a:lnTo>
                  <a:pt x="7415" y="13137"/>
                </a:lnTo>
                <a:lnTo>
                  <a:pt x="7391" y="13114"/>
                </a:lnTo>
                <a:lnTo>
                  <a:pt x="7367" y="13088"/>
                </a:lnTo>
                <a:lnTo>
                  <a:pt x="7344" y="13062"/>
                </a:lnTo>
                <a:lnTo>
                  <a:pt x="7323" y="13034"/>
                </a:lnTo>
                <a:lnTo>
                  <a:pt x="7303" y="13006"/>
                </a:lnTo>
                <a:lnTo>
                  <a:pt x="7285" y="12976"/>
                </a:lnTo>
                <a:lnTo>
                  <a:pt x="7267" y="12946"/>
                </a:lnTo>
                <a:lnTo>
                  <a:pt x="7252" y="12914"/>
                </a:lnTo>
                <a:lnTo>
                  <a:pt x="7237" y="12882"/>
                </a:lnTo>
                <a:lnTo>
                  <a:pt x="7224" y="12849"/>
                </a:lnTo>
                <a:lnTo>
                  <a:pt x="7213" y="12814"/>
                </a:lnTo>
                <a:lnTo>
                  <a:pt x="7204" y="12780"/>
                </a:lnTo>
                <a:lnTo>
                  <a:pt x="7196" y="12745"/>
                </a:lnTo>
                <a:lnTo>
                  <a:pt x="7189" y="12710"/>
                </a:lnTo>
                <a:lnTo>
                  <a:pt x="7185" y="12673"/>
                </a:lnTo>
                <a:lnTo>
                  <a:pt x="7182" y="12635"/>
                </a:lnTo>
                <a:lnTo>
                  <a:pt x="7181" y="12599"/>
                </a:lnTo>
                <a:lnTo>
                  <a:pt x="7182" y="12561"/>
                </a:lnTo>
                <a:lnTo>
                  <a:pt x="7185" y="12523"/>
                </a:lnTo>
                <a:lnTo>
                  <a:pt x="7189" y="12488"/>
                </a:lnTo>
                <a:lnTo>
                  <a:pt x="7196" y="12451"/>
                </a:lnTo>
                <a:lnTo>
                  <a:pt x="7204" y="12417"/>
                </a:lnTo>
                <a:lnTo>
                  <a:pt x="7213" y="12382"/>
                </a:lnTo>
                <a:lnTo>
                  <a:pt x="7224" y="12347"/>
                </a:lnTo>
                <a:lnTo>
                  <a:pt x="7237" y="12315"/>
                </a:lnTo>
                <a:lnTo>
                  <a:pt x="7252" y="12282"/>
                </a:lnTo>
                <a:lnTo>
                  <a:pt x="7267" y="12251"/>
                </a:lnTo>
                <a:lnTo>
                  <a:pt x="7285" y="12220"/>
                </a:lnTo>
                <a:lnTo>
                  <a:pt x="7303" y="12191"/>
                </a:lnTo>
                <a:lnTo>
                  <a:pt x="7323" y="12162"/>
                </a:lnTo>
                <a:lnTo>
                  <a:pt x="7344" y="12135"/>
                </a:lnTo>
                <a:lnTo>
                  <a:pt x="7367" y="12108"/>
                </a:lnTo>
                <a:lnTo>
                  <a:pt x="7391" y="12084"/>
                </a:lnTo>
                <a:lnTo>
                  <a:pt x="7415" y="12059"/>
                </a:lnTo>
                <a:lnTo>
                  <a:pt x="7441" y="12036"/>
                </a:lnTo>
                <a:lnTo>
                  <a:pt x="7469" y="12015"/>
                </a:lnTo>
                <a:lnTo>
                  <a:pt x="7497" y="11994"/>
                </a:lnTo>
                <a:lnTo>
                  <a:pt x="7527" y="11975"/>
                </a:lnTo>
                <a:lnTo>
                  <a:pt x="7557" y="11958"/>
                </a:lnTo>
                <a:lnTo>
                  <a:pt x="7587" y="11941"/>
                </a:lnTo>
                <a:lnTo>
                  <a:pt x="7619" y="11927"/>
                </a:lnTo>
                <a:lnTo>
                  <a:pt x="7652" y="11914"/>
                </a:lnTo>
                <a:lnTo>
                  <a:pt x="7685" y="11903"/>
                </a:lnTo>
                <a:lnTo>
                  <a:pt x="7719" y="11893"/>
                </a:lnTo>
                <a:lnTo>
                  <a:pt x="7753" y="11884"/>
                </a:lnTo>
                <a:lnTo>
                  <a:pt x="7789" y="11878"/>
                </a:lnTo>
                <a:lnTo>
                  <a:pt x="7824" y="11874"/>
                </a:lnTo>
                <a:lnTo>
                  <a:pt x="7861" y="11871"/>
                </a:lnTo>
                <a:lnTo>
                  <a:pt x="7898" y="11870"/>
                </a:lnTo>
                <a:close/>
                <a:moveTo>
                  <a:pt x="6753" y="4781"/>
                </a:moveTo>
                <a:lnTo>
                  <a:pt x="6728" y="4801"/>
                </a:lnTo>
                <a:lnTo>
                  <a:pt x="6702" y="4817"/>
                </a:lnTo>
                <a:lnTo>
                  <a:pt x="6675" y="4833"/>
                </a:lnTo>
                <a:lnTo>
                  <a:pt x="6648" y="4846"/>
                </a:lnTo>
                <a:lnTo>
                  <a:pt x="6620" y="4860"/>
                </a:lnTo>
                <a:lnTo>
                  <a:pt x="6592" y="4870"/>
                </a:lnTo>
                <a:lnTo>
                  <a:pt x="6564" y="4880"/>
                </a:lnTo>
                <a:lnTo>
                  <a:pt x="6536" y="4888"/>
                </a:lnTo>
                <a:lnTo>
                  <a:pt x="6507" y="4894"/>
                </a:lnTo>
                <a:lnTo>
                  <a:pt x="6477" y="4899"/>
                </a:lnTo>
                <a:lnTo>
                  <a:pt x="6448" y="4903"/>
                </a:lnTo>
                <a:lnTo>
                  <a:pt x="6418" y="4905"/>
                </a:lnTo>
                <a:lnTo>
                  <a:pt x="6389" y="4906"/>
                </a:lnTo>
                <a:lnTo>
                  <a:pt x="6360" y="4906"/>
                </a:lnTo>
                <a:lnTo>
                  <a:pt x="6331" y="4904"/>
                </a:lnTo>
                <a:lnTo>
                  <a:pt x="6302" y="4900"/>
                </a:lnTo>
                <a:lnTo>
                  <a:pt x="6273" y="4896"/>
                </a:lnTo>
                <a:lnTo>
                  <a:pt x="6245" y="4889"/>
                </a:lnTo>
                <a:lnTo>
                  <a:pt x="6217" y="4882"/>
                </a:lnTo>
                <a:lnTo>
                  <a:pt x="6189" y="4873"/>
                </a:lnTo>
                <a:lnTo>
                  <a:pt x="6161" y="4863"/>
                </a:lnTo>
                <a:lnTo>
                  <a:pt x="6134" y="4851"/>
                </a:lnTo>
                <a:lnTo>
                  <a:pt x="6108" y="4838"/>
                </a:lnTo>
                <a:lnTo>
                  <a:pt x="6082" y="4824"/>
                </a:lnTo>
                <a:lnTo>
                  <a:pt x="6056" y="4808"/>
                </a:lnTo>
                <a:lnTo>
                  <a:pt x="6032" y="4790"/>
                </a:lnTo>
                <a:lnTo>
                  <a:pt x="6008" y="4772"/>
                </a:lnTo>
                <a:lnTo>
                  <a:pt x="5985" y="4753"/>
                </a:lnTo>
                <a:lnTo>
                  <a:pt x="5962" y="4731"/>
                </a:lnTo>
                <a:lnTo>
                  <a:pt x="5941" y="4709"/>
                </a:lnTo>
                <a:lnTo>
                  <a:pt x="5921" y="4686"/>
                </a:lnTo>
                <a:lnTo>
                  <a:pt x="5901" y="4661"/>
                </a:lnTo>
                <a:lnTo>
                  <a:pt x="5883" y="4635"/>
                </a:lnTo>
                <a:lnTo>
                  <a:pt x="5866" y="4608"/>
                </a:lnTo>
                <a:lnTo>
                  <a:pt x="5851" y="4582"/>
                </a:lnTo>
                <a:lnTo>
                  <a:pt x="5837" y="4553"/>
                </a:lnTo>
                <a:lnTo>
                  <a:pt x="5825" y="4526"/>
                </a:lnTo>
                <a:lnTo>
                  <a:pt x="5814" y="4497"/>
                </a:lnTo>
                <a:lnTo>
                  <a:pt x="5805" y="4469"/>
                </a:lnTo>
                <a:lnTo>
                  <a:pt x="5797" y="4439"/>
                </a:lnTo>
                <a:lnTo>
                  <a:pt x="5790" y="4410"/>
                </a:lnTo>
                <a:lnTo>
                  <a:pt x="5785" y="4380"/>
                </a:lnTo>
                <a:lnTo>
                  <a:pt x="5782" y="4351"/>
                </a:lnTo>
                <a:lnTo>
                  <a:pt x="5779" y="4321"/>
                </a:lnTo>
                <a:lnTo>
                  <a:pt x="5778" y="4292"/>
                </a:lnTo>
                <a:lnTo>
                  <a:pt x="5779" y="4262"/>
                </a:lnTo>
                <a:lnTo>
                  <a:pt x="5781" y="4232"/>
                </a:lnTo>
                <a:lnTo>
                  <a:pt x="5784" y="4203"/>
                </a:lnTo>
                <a:lnTo>
                  <a:pt x="5789" y="4174"/>
                </a:lnTo>
                <a:lnTo>
                  <a:pt x="5795" y="4144"/>
                </a:lnTo>
                <a:lnTo>
                  <a:pt x="5803" y="4116"/>
                </a:lnTo>
                <a:lnTo>
                  <a:pt x="5812" y="4087"/>
                </a:lnTo>
                <a:lnTo>
                  <a:pt x="5822" y="4060"/>
                </a:lnTo>
                <a:lnTo>
                  <a:pt x="5833" y="4032"/>
                </a:lnTo>
                <a:lnTo>
                  <a:pt x="5846" y="4005"/>
                </a:lnTo>
                <a:lnTo>
                  <a:pt x="5860" y="3978"/>
                </a:lnTo>
                <a:lnTo>
                  <a:pt x="5876" y="3953"/>
                </a:lnTo>
                <a:lnTo>
                  <a:pt x="5892" y="3928"/>
                </a:lnTo>
                <a:lnTo>
                  <a:pt x="5910" y="3903"/>
                </a:lnTo>
                <a:lnTo>
                  <a:pt x="5930" y="3880"/>
                </a:lnTo>
                <a:lnTo>
                  <a:pt x="5950" y="3857"/>
                </a:lnTo>
                <a:lnTo>
                  <a:pt x="5972" y="3836"/>
                </a:lnTo>
                <a:lnTo>
                  <a:pt x="5996" y="3815"/>
                </a:lnTo>
                <a:lnTo>
                  <a:pt x="6020" y="3795"/>
                </a:lnTo>
                <a:lnTo>
                  <a:pt x="6071" y="3757"/>
                </a:lnTo>
                <a:lnTo>
                  <a:pt x="6122" y="3720"/>
                </a:lnTo>
                <a:lnTo>
                  <a:pt x="6175" y="3683"/>
                </a:lnTo>
                <a:lnTo>
                  <a:pt x="6228" y="3649"/>
                </a:lnTo>
                <a:lnTo>
                  <a:pt x="6281" y="3615"/>
                </a:lnTo>
                <a:lnTo>
                  <a:pt x="6336" y="3583"/>
                </a:lnTo>
                <a:lnTo>
                  <a:pt x="6390" y="3551"/>
                </a:lnTo>
                <a:lnTo>
                  <a:pt x="6446" y="3521"/>
                </a:lnTo>
                <a:lnTo>
                  <a:pt x="6502" y="3492"/>
                </a:lnTo>
                <a:lnTo>
                  <a:pt x="6560" y="3464"/>
                </a:lnTo>
                <a:lnTo>
                  <a:pt x="6617" y="3437"/>
                </a:lnTo>
                <a:lnTo>
                  <a:pt x="6674" y="3412"/>
                </a:lnTo>
                <a:lnTo>
                  <a:pt x="6733" y="3386"/>
                </a:lnTo>
                <a:lnTo>
                  <a:pt x="6791" y="3363"/>
                </a:lnTo>
                <a:lnTo>
                  <a:pt x="6850" y="3341"/>
                </a:lnTo>
                <a:lnTo>
                  <a:pt x="6910" y="3320"/>
                </a:lnTo>
                <a:lnTo>
                  <a:pt x="6970" y="3301"/>
                </a:lnTo>
                <a:lnTo>
                  <a:pt x="7031" y="3281"/>
                </a:lnTo>
                <a:lnTo>
                  <a:pt x="7092" y="3264"/>
                </a:lnTo>
                <a:lnTo>
                  <a:pt x="7153" y="3248"/>
                </a:lnTo>
                <a:lnTo>
                  <a:pt x="7214" y="3234"/>
                </a:lnTo>
                <a:lnTo>
                  <a:pt x="7276" y="3219"/>
                </a:lnTo>
                <a:lnTo>
                  <a:pt x="7338" y="3207"/>
                </a:lnTo>
                <a:lnTo>
                  <a:pt x="7400" y="3196"/>
                </a:lnTo>
                <a:lnTo>
                  <a:pt x="7462" y="3187"/>
                </a:lnTo>
                <a:lnTo>
                  <a:pt x="7525" y="3178"/>
                </a:lnTo>
                <a:lnTo>
                  <a:pt x="7588" y="3171"/>
                </a:lnTo>
                <a:lnTo>
                  <a:pt x="7650" y="3164"/>
                </a:lnTo>
                <a:lnTo>
                  <a:pt x="7713" y="3160"/>
                </a:lnTo>
                <a:lnTo>
                  <a:pt x="7776" y="3156"/>
                </a:lnTo>
                <a:lnTo>
                  <a:pt x="7838" y="3155"/>
                </a:lnTo>
                <a:lnTo>
                  <a:pt x="7901" y="3154"/>
                </a:lnTo>
                <a:lnTo>
                  <a:pt x="8062" y="3158"/>
                </a:lnTo>
                <a:lnTo>
                  <a:pt x="8220" y="3171"/>
                </a:lnTo>
                <a:lnTo>
                  <a:pt x="8376" y="3191"/>
                </a:lnTo>
                <a:lnTo>
                  <a:pt x="8531" y="3218"/>
                </a:lnTo>
                <a:lnTo>
                  <a:pt x="8682" y="3254"/>
                </a:lnTo>
                <a:lnTo>
                  <a:pt x="8830" y="3297"/>
                </a:lnTo>
                <a:lnTo>
                  <a:pt x="8975" y="3348"/>
                </a:lnTo>
                <a:lnTo>
                  <a:pt x="9116" y="3405"/>
                </a:lnTo>
                <a:lnTo>
                  <a:pt x="9255" y="3468"/>
                </a:lnTo>
                <a:lnTo>
                  <a:pt x="9389" y="3538"/>
                </a:lnTo>
                <a:lnTo>
                  <a:pt x="9521" y="3615"/>
                </a:lnTo>
                <a:lnTo>
                  <a:pt x="9648" y="3698"/>
                </a:lnTo>
                <a:lnTo>
                  <a:pt x="9770" y="3786"/>
                </a:lnTo>
                <a:lnTo>
                  <a:pt x="9888" y="3881"/>
                </a:lnTo>
                <a:lnTo>
                  <a:pt x="10002" y="3980"/>
                </a:lnTo>
                <a:lnTo>
                  <a:pt x="10110" y="4086"/>
                </a:lnTo>
                <a:lnTo>
                  <a:pt x="10214" y="4196"/>
                </a:lnTo>
                <a:lnTo>
                  <a:pt x="10312" y="4312"/>
                </a:lnTo>
                <a:lnTo>
                  <a:pt x="10405" y="4432"/>
                </a:lnTo>
                <a:lnTo>
                  <a:pt x="10492" y="4556"/>
                </a:lnTo>
                <a:lnTo>
                  <a:pt x="10574" y="4686"/>
                </a:lnTo>
                <a:lnTo>
                  <a:pt x="10649" y="4819"/>
                </a:lnTo>
                <a:lnTo>
                  <a:pt x="10719" y="4955"/>
                </a:lnTo>
                <a:lnTo>
                  <a:pt x="10781" y="5096"/>
                </a:lnTo>
                <a:lnTo>
                  <a:pt x="10837" y="5240"/>
                </a:lnTo>
                <a:lnTo>
                  <a:pt x="10886" y="5388"/>
                </a:lnTo>
                <a:lnTo>
                  <a:pt x="10928" y="5538"/>
                </a:lnTo>
                <a:lnTo>
                  <a:pt x="10963" y="5692"/>
                </a:lnTo>
                <a:lnTo>
                  <a:pt x="10991" y="5849"/>
                </a:lnTo>
                <a:lnTo>
                  <a:pt x="11011" y="6007"/>
                </a:lnTo>
                <a:lnTo>
                  <a:pt x="11023" y="6168"/>
                </a:lnTo>
                <a:lnTo>
                  <a:pt x="11027" y="6332"/>
                </a:lnTo>
                <a:lnTo>
                  <a:pt x="11024" y="6473"/>
                </a:lnTo>
                <a:lnTo>
                  <a:pt x="11015" y="6614"/>
                </a:lnTo>
                <a:lnTo>
                  <a:pt x="11000" y="6752"/>
                </a:lnTo>
                <a:lnTo>
                  <a:pt x="10979" y="6889"/>
                </a:lnTo>
                <a:lnTo>
                  <a:pt x="10952" y="7024"/>
                </a:lnTo>
                <a:lnTo>
                  <a:pt x="10920" y="7157"/>
                </a:lnTo>
                <a:lnTo>
                  <a:pt x="10882" y="7288"/>
                </a:lnTo>
                <a:lnTo>
                  <a:pt x="10839" y="7418"/>
                </a:lnTo>
                <a:lnTo>
                  <a:pt x="10790" y="7544"/>
                </a:lnTo>
                <a:lnTo>
                  <a:pt x="10737" y="7668"/>
                </a:lnTo>
                <a:lnTo>
                  <a:pt x="10678" y="7789"/>
                </a:lnTo>
                <a:lnTo>
                  <a:pt x="10615" y="7907"/>
                </a:lnTo>
                <a:lnTo>
                  <a:pt x="10547" y="8023"/>
                </a:lnTo>
                <a:lnTo>
                  <a:pt x="10473" y="8135"/>
                </a:lnTo>
                <a:lnTo>
                  <a:pt x="10396" y="8244"/>
                </a:lnTo>
                <a:lnTo>
                  <a:pt x="10314" y="8350"/>
                </a:lnTo>
                <a:lnTo>
                  <a:pt x="10228" y="8451"/>
                </a:lnTo>
                <a:lnTo>
                  <a:pt x="10138" y="8549"/>
                </a:lnTo>
                <a:lnTo>
                  <a:pt x="10044" y="8644"/>
                </a:lnTo>
                <a:lnTo>
                  <a:pt x="9946" y="8733"/>
                </a:lnTo>
                <a:lnTo>
                  <a:pt x="9845" y="8820"/>
                </a:lnTo>
                <a:lnTo>
                  <a:pt x="9739" y="8901"/>
                </a:lnTo>
                <a:lnTo>
                  <a:pt x="9631" y="8978"/>
                </a:lnTo>
                <a:lnTo>
                  <a:pt x="9518" y="9052"/>
                </a:lnTo>
                <a:lnTo>
                  <a:pt x="9402" y="9119"/>
                </a:lnTo>
                <a:lnTo>
                  <a:pt x="9283" y="9182"/>
                </a:lnTo>
                <a:lnTo>
                  <a:pt x="9161" y="9240"/>
                </a:lnTo>
                <a:lnTo>
                  <a:pt x="9037" y="9293"/>
                </a:lnTo>
                <a:lnTo>
                  <a:pt x="8909" y="9341"/>
                </a:lnTo>
                <a:lnTo>
                  <a:pt x="8779" y="9382"/>
                </a:lnTo>
                <a:lnTo>
                  <a:pt x="8647" y="9418"/>
                </a:lnTo>
                <a:lnTo>
                  <a:pt x="8511" y="9449"/>
                </a:lnTo>
                <a:lnTo>
                  <a:pt x="8517" y="10508"/>
                </a:lnTo>
                <a:lnTo>
                  <a:pt x="8517" y="10539"/>
                </a:lnTo>
                <a:lnTo>
                  <a:pt x="8514" y="10571"/>
                </a:lnTo>
                <a:lnTo>
                  <a:pt x="8511" y="10601"/>
                </a:lnTo>
                <a:lnTo>
                  <a:pt x="8504" y="10632"/>
                </a:lnTo>
                <a:lnTo>
                  <a:pt x="8498" y="10662"/>
                </a:lnTo>
                <a:lnTo>
                  <a:pt x="8490" y="10691"/>
                </a:lnTo>
                <a:lnTo>
                  <a:pt x="8480" y="10720"/>
                </a:lnTo>
                <a:lnTo>
                  <a:pt x="8470" y="10748"/>
                </a:lnTo>
                <a:lnTo>
                  <a:pt x="8458" y="10775"/>
                </a:lnTo>
                <a:lnTo>
                  <a:pt x="8444" y="10802"/>
                </a:lnTo>
                <a:lnTo>
                  <a:pt x="8430" y="10828"/>
                </a:lnTo>
                <a:lnTo>
                  <a:pt x="8414" y="10853"/>
                </a:lnTo>
                <a:lnTo>
                  <a:pt x="8397" y="10877"/>
                </a:lnTo>
                <a:lnTo>
                  <a:pt x="8379" y="10900"/>
                </a:lnTo>
                <a:lnTo>
                  <a:pt x="8360" y="10923"/>
                </a:lnTo>
                <a:lnTo>
                  <a:pt x="8340" y="10944"/>
                </a:lnTo>
                <a:lnTo>
                  <a:pt x="8319" y="10965"/>
                </a:lnTo>
                <a:lnTo>
                  <a:pt x="8297" y="10985"/>
                </a:lnTo>
                <a:lnTo>
                  <a:pt x="8275" y="11003"/>
                </a:lnTo>
                <a:lnTo>
                  <a:pt x="8251" y="11021"/>
                </a:lnTo>
                <a:lnTo>
                  <a:pt x="8226" y="11036"/>
                </a:lnTo>
                <a:lnTo>
                  <a:pt x="8201" y="11051"/>
                </a:lnTo>
                <a:lnTo>
                  <a:pt x="8175" y="11065"/>
                </a:lnTo>
                <a:lnTo>
                  <a:pt x="8148" y="11078"/>
                </a:lnTo>
                <a:lnTo>
                  <a:pt x="8121" y="11089"/>
                </a:lnTo>
                <a:lnTo>
                  <a:pt x="8093" y="11099"/>
                </a:lnTo>
                <a:lnTo>
                  <a:pt x="8064" y="11107"/>
                </a:lnTo>
                <a:lnTo>
                  <a:pt x="8035" y="11114"/>
                </a:lnTo>
                <a:lnTo>
                  <a:pt x="8005" y="11119"/>
                </a:lnTo>
                <a:lnTo>
                  <a:pt x="7974" y="11123"/>
                </a:lnTo>
                <a:lnTo>
                  <a:pt x="7944" y="11126"/>
                </a:lnTo>
                <a:lnTo>
                  <a:pt x="7913" y="11126"/>
                </a:lnTo>
                <a:lnTo>
                  <a:pt x="7881" y="11126"/>
                </a:lnTo>
                <a:lnTo>
                  <a:pt x="7851" y="11124"/>
                </a:lnTo>
                <a:lnTo>
                  <a:pt x="7820" y="11120"/>
                </a:lnTo>
                <a:lnTo>
                  <a:pt x="7790" y="11115"/>
                </a:lnTo>
                <a:lnTo>
                  <a:pt x="7761" y="11108"/>
                </a:lnTo>
                <a:lnTo>
                  <a:pt x="7732" y="11100"/>
                </a:lnTo>
                <a:lnTo>
                  <a:pt x="7704" y="11091"/>
                </a:lnTo>
                <a:lnTo>
                  <a:pt x="7677" y="11080"/>
                </a:lnTo>
                <a:lnTo>
                  <a:pt x="7650" y="11067"/>
                </a:lnTo>
                <a:lnTo>
                  <a:pt x="7624" y="11053"/>
                </a:lnTo>
                <a:lnTo>
                  <a:pt x="7598" y="11039"/>
                </a:lnTo>
                <a:lnTo>
                  <a:pt x="7573" y="11023"/>
                </a:lnTo>
                <a:lnTo>
                  <a:pt x="7550" y="11005"/>
                </a:lnTo>
                <a:lnTo>
                  <a:pt x="7527" y="10988"/>
                </a:lnTo>
                <a:lnTo>
                  <a:pt x="7504" y="10969"/>
                </a:lnTo>
                <a:lnTo>
                  <a:pt x="7482" y="10948"/>
                </a:lnTo>
                <a:lnTo>
                  <a:pt x="7462" y="10927"/>
                </a:lnTo>
                <a:lnTo>
                  <a:pt x="7443" y="10905"/>
                </a:lnTo>
                <a:lnTo>
                  <a:pt x="7425" y="10881"/>
                </a:lnTo>
                <a:lnTo>
                  <a:pt x="7408" y="10857"/>
                </a:lnTo>
                <a:lnTo>
                  <a:pt x="7392" y="10832"/>
                </a:lnTo>
                <a:lnTo>
                  <a:pt x="7378" y="10806"/>
                </a:lnTo>
                <a:lnTo>
                  <a:pt x="7364" y="10779"/>
                </a:lnTo>
                <a:lnTo>
                  <a:pt x="7352" y="10752"/>
                </a:lnTo>
                <a:lnTo>
                  <a:pt x="7341" y="10724"/>
                </a:lnTo>
                <a:lnTo>
                  <a:pt x="7331" y="10696"/>
                </a:lnTo>
                <a:lnTo>
                  <a:pt x="7323" y="10666"/>
                </a:lnTo>
                <a:lnTo>
                  <a:pt x="7316" y="10637"/>
                </a:lnTo>
                <a:lnTo>
                  <a:pt x="7311" y="10606"/>
                </a:lnTo>
                <a:lnTo>
                  <a:pt x="7307" y="10576"/>
                </a:lnTo>
                <a:lnTo>
                  <a:pt x="7304" y="10544"/>
                </a:lnTo>
                <a:lnTo>
                  <a:pt x="7303" y="10513"/>
                </a:lnTo>
                <a:lnTo>
                  <a:pt x="7295" y="8949"/>
                </a:lnTo>
                <a:lnTo>
                  <a:pt x="7294" y="8911"/>
                </a:lnTo>
                <a:lnTo>
                  <a:pt x="7295" y="8875"/>
                </a:lnTo>
                <a:lnTo>
                  <a:pt x="7298" y="8838"/>
                </a:lnTo>
                <a:lnTo>
                  <a:pt x="7302" y="8801"/>
                </a:lnTo>
                <a:lnTo>
                  <a:pt x="7308" y="8767"/>
                </a:lnTo>
                <a:lnTo>
                  <a:pt x="7316" y="8732"/>
                </a:lnTo>
                <a:lnTo>
                  <a:pt x="7326" y="8698"/>
                </a:lnTo>
                <a:lnTo>
                  <a:pt x="7337" y="8665"/>
                </a:lnTo>
                <a:lnTo>
                  <a:pt x="7350" y="8632"/>
                </a:lnTo>
                <a:lnTo>
                  <a:pt x="7365" y="8602"/>
                </a:lnTo>
                <a:lnTo>
                  <a:pt x="7380" y="8571"/>
                </a:lnTo>
                <a:lnTo>
                  <a:pt x="7398" y="8543"/>
                </a:lnTo>
                <a:lnTo>
                  <a:pt x="7417" y="8514"/>
                </a:lnTo>
                <a:lnTo>
                  <a:pt x="7437" y="8488"/>
                </a:lnTo>
                <a:lnTo>
                  <a:pt x="7459" y="8463"/>
                </a:lnTo>
                <a:lnTo>
                  <a:pt x="7482" y="8438"/>
                </a:lnTo>
                <a:lnTo>
                  <a:pt x="7502" y="8419"/>
                </a:lnTo>
                <a:lnTo>
                  <a:pt x="7524" y="8401"/>
                </a:lnTo>
                <a:lnTo>
                  <a:pt x="7546" y="8384"/>
                </a:lnTo>
                <a:lnTo>
                  <a:pt x="7569" y="8368"/>
                </a:lnTo>
                <a:lnTo>
                  <a:pt x="7592" y="8354"/>
                </a:lnTo>
                <a:lnTo>
                  <a:pt x="7617" y="8339"/>
                </a:lnTo>
                <a:lnTo>
                  <a:pt x="7642" y="8327"/>
                </a:lnTo>
                <a:lnTo>
                  <a:pt x="7668" y="8316"/>
                </a:lnTo>
                <a:lnTo>
                  <a:pt x="7695" y="8306"/>
                </a:lnTo>
                <a:lnTo>
                  <a:pt x="7722" y="8297"/>
                </a:lnTo>
                <a:lnTo>
                  <a:pt x="7750" y="8289"/>
                </a:lnTo>
                <a:lnTo>
                  <a:pt x="7779" y="8282"/>
                </a:lnTo>
                <a:lnTo>
                  <a:pt x="7809" y="8277"/>
                </a:lnTo>
                <a:lnTo>
                  <a:pt x="7839" y="8273"/>
                </a:lnTo>
                <a:lnTo>
                  <a:pt x="7870" y="8271"/>
                </a:lnTo>
                <a:lnTo>
                  <a:pt x="7901" y="8271"/>
                </a:lnTo>
                <a:lnTo>
                  <a:pt x="8054" y="8265"/>
                </a:lnTo>
                <a:lnTo>
                  <a:pt x="8201" y="8247"/>
                </a:lnTo>
                <a:lnTo>
                  <a:pt x="8345" y="8218"/>
                </a:lnTo>
                <a:lnTo>
                  <a:pt x="8483" y="8180"/>
                </a:lnTo>
                <a:lnTo>
                  <a:pt x="8616" y="8131"/>
                </a:lnTo>
                <a:lnTo>
                  <a:pt x="8744" y="8072"/>
                </a:lnTo>
                <a:lnTo>
                  <a:pt x="8865" y="8005"/>
                </a:lnTo>
                <a:lnTo>
                  <a:pt x="8980" y="7928"/>
                </a:lnTo>
                <a:lnTo>
                  <a:pt x="9089" y="7845"/>
                </a:lnTo>
                <a:lnTo>
                  <a:pt x="9191" y="7753"/>
                </a:lnTo>
                <a:lnTo>
                  <a:pt x="9287" y="7656"/>
                </a:lnTo>
                <a:lnTo>
                  <a:pt x="9375" y="7551"/>
                </a:lnTo>
                <a:lnTo>
                  <a:pt x="9456" y="7441"/>
                </a:lnTo>
                <a:lnTo>
                  <a:pt x="9531" y="7326"/>
                </a:lnTo>
                <a:lnTo>
                  <a:pt x="9596" y="7206"/>
                </a:lnTo>
                <a:lnTo>
                  <a:pt x="9653" y="7082"/>
                </a:lnTo>
                <a:lnTo>
                  <a:pt x="9702" y="6954"/>
                </a:lnTo>
                <a:lnTo>
                  <a:pt x="9743" y="6822"/>
                </a:lnTo>
                <a:lnTo>
                  <a:pt x="9774" y="6689"/>
                </a:lnTo>
                <a:lnTo>
                  <a:pt x="9796" y="6554"/>
                </a:lnTo>
                <a:lnTo>
                  <a:pt x="9809" y="6416"/>
                </a:lnTo>
                <a:lnTo>
                  <a:pt x="9812" y="6278"/>
                </a:lnTo>
                <a:lnTo>
                  <a:pt x="9805" y="6140"/>
                </a:lnTo>
                <a:lnTo>
                  <a:pt x="9788" y="6001"/>
                </a:lnTo>
                <a:lnTo>
                  <a:pt x="9760" y="5863"/>
                </a:lnTo>
                <a:lnTo>
                  <a:pt x="9722" y="5726"/>
                </a:lnTo>
                <a:lnTo>
                  <a:pt x="9673" y="5591"/>
                </a:lnTo>
                <a:lnTo>
                  <a:pt x="9612" y="5459"/>
                </a:lnTo>
                <a:lnTo>
                  <a:pt x="9540" y="5329"/>
                </a:lnTo>
                <a:lnTo>
                  <a:pt x="9455" y="5201"/>
                </a:lnTo>
                <a:lnTo>
                  <a:pt x="9359" y="5078"/>
                </a:lnTo>
                <a:lnTo>
                  <a:pt x="9251" y="4959"/>
                </a:lnTo>
                <a:lnTo>
                  <a:pt x="9218" y="4927"/>
                </a:lnTo>
                <a:lnTo>
                  <a:pt x="9185" y="4895"/>
                </a:lnTo>
                <a:lnTo>
                  <a:pt x="9151" y="4864"/>
                </a:lnTo>
                <a:lnTo>
                  <a:pt x="9116" y="4834"/>
                </a:lnTo>
                <a:lnTo>
                  <a:pt x="9080" y="4805"/>
                </a:lnTo>
                <a:lnTo>
                  <a:pt x="9044" y="4777"/>
                </a:lnTo>
                <a:lnTo>
                  <a:pt x="9007" y="4750"/>
                </a:lnTo>
                <a:lnTo>
                  <a:pt x="8969" y="4723"/>
                </a:lnTo>
                <a:lnTo>
                  <a:pt x="8931" y="4697"/>
                </a:lnTo>
                <a:lnTo>
                  <a:pt x="8892" y="4672"/>
                </a:lnTo>
                <a:lnTo>
                  <a:pt x="8852" y="4649"/>
                </a:lnTo>
                <a:lnTo>
                  <a:pt x="8812" y="4626"/>
                </a:lnTo>
                <a:lnTo>
                  <a:pt x="8771" y="4604"/>
                </a:lnTo>
                <a:lnTo>
                  <a:pt x="8730" y="4583"/>
                </a:lnTo>
                <a:lnTo>
                  <a:pt x="8688" y="4563"/>
                </a:lnTo>
                <a:lnTo>
                  <a:pt x="8645" y="4544"/>
                </a:lnTo>
                <a:lnTo>
                  <a:pt x="8602" y="4527"/>
                </a:lnTo>
                <a:lnTo>
                  <a:pt x="8559" y="4510"/>
                </a:lnTo>
                <a:lnTo>
                  <a:pt x="8514" y="4494"/>
                </a:lnTo>
                <a:lnTo>
                  <a:pt x="8469" y="4479"/>
                </a:lnTo>
                <a:lnTo>
                  <a:pt x="8424" y="4466"/>
                </a:lnTo>
                <a:lnTo>
                  <a:pt x="8378" y="4454"/>
                </a:lnTo>
                <a:lnTo>
                  <a:pt x="8332" y="4441"/>
                </a:lnTo>
                <a:lnTo>
                  <a:pt x="8286" y="4431"/>
                </a:lnTo>
                <a:lnTo>
                  <a:pt x="8239" y="4422"/>
                </a:lnTo>
                <a:lnTo>
                  <a:pt x="8192" y="4415"/>
                </a:lnTo>
                <a:lnTo>
                  <a:pt x="8144" y="4408"/>
                </a:lnTo>
                <a:lnTo>
                  <a:pt x="8097" y="4403"/>
                </a:lnTo>
                <a:lnTo>
                  <a:pt x="8048" y="4398"/>
                </a:lnTo>
                <a:lnTo>
                  <a:pt x="8000" y="4395"/>
                </a:lnTo>
                <a:lnTo>
                  <a:pt x="7951" y="4393"/>
                </a:lnTo>
                <a:lnTo>
                  <a:pt x="7901" y="4393"/>
                </a:lnTo>
                <a:lnTo>
                  <a:pt x="7862" y="4393"/>
                </a:lnTo>
                <a:lnTo>
                  <a:pt x="7823" y="4394"/>
                </a:lnTo>
                <a:lnTo>
                  <a:pt x="7784" y="4396"/>
                </a:lnTo>
                <a:lnTo>
                  <a:pt x="7745" y="4399"/>
                </a:lnTo>
                <a:lnTo>
                  <a:pt x="7707" y="4402"/>
                </a:lnTo>
                <a:lnTo>
                  <a:pt x="7668" y="4406"/>
                </a:lnTo>
                <a:lnTo>
                  <a:pt x="7630" y="4411"/>
                </a:lnTo>
                <a:lnTo>
                  <a:pt x="7592" y="4417"/>
                </a:lnTo>
                <a:lnTo>
                  <a:pt x="7555" y="4424"/>
                </a:lnTo>
                <a:lnTo>
                  <a:pt x="7517" y="4431"/>
                </a:lnTo>
                <a:lnTo>
                  <a:pt x="7479" y="4439"/>
                </a:lnTo>
                <a:lnTo>
                  <a:pt x="7441" y="4447"/>
                </a:lnTo>
                <a:lnTo>
                  <a:pt x="7405" y="4458"/>
                </a:lnTo>
                <a:lnTo>
                  <a:pt x="7368" y="4468"/>
                </a:lnTo>
                <a:lnTo>
                  <a:pt x="7331" y="4479"/>
                </a:lnTo>
                <a:lnTo>
                  <a:pt x="7295" y="4491"/>
                </a:lnTo>
                <a:lnTo>
                  <a:pt x="7259" y="4503"/>
                </a:lnTo>
                <a:lnTo>
                  <a:pt x="7223" y="4517"/>
                </a:lnTo>
                <a:lnTo>
                  <a:pt x="7188" y="4531"/>
                </a:lnTo>
                <a:lnTo>
                  <a:pt x="7153" y="4545"/>
                </a:lnTo>
                <a:lnTo>
                  <a:pt x="7118" y="4561"/>
                </a:lnTo>
                <a:lnTo>
                  <a:pt x="7083" y="4578"/>
                </a:lnTo>
                <a:lnTo>
                  <a:pt x="7049" y="4595"/>
                </a:lnTo>
                <a:lnTo>
                  <a:pt x="7015" y="4612"/>
                </a:lnTo>
                <a:lnTo>
                  <a:pt x="6981" y="4631"/>
                </a:lnTo>
                <a:lnTo>
                  <a:pt x="6947" y="4650"/>
                </a:lnTo>
                <a:lnTo>
                  <a:pt x="6914" y="4670"/>
                </a:lnTo>
                <a:lnTo>
                  <a:pt x="6881" y="4692"/>
                </a:lnTo>
                <a:lnTo>
                  <a:pt x="6849" y="4713"/>
                </a:lnTo>
                <a:lnTo>
                  <a:pt x="6817" y="4735"/>
                </a:lnTo>
                <a:lnTo>
                  <a:pt x="6785" y="4758"/>
                </a:lnTo>
                <a:lnTo>
                  <a:pt x="6753" y="47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85">
            <a:extLst>
              <a:ext uri="{FF2B5EF4-FFF2-40B4-BE49-F238E27FC236}">
                <a16:creationId xmlns:a16="http://schemas.microsoft.com/office/drawing/2014/main" id="{B00D7137-CCE2-675C-3AC7-1E9553B8CA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3817818"/>
            <a:ext cx="286346" cy="286346"/>
          </a:xfrm>
          <a:custGeom>
            <a:avLst/>
            <a:gdLst>
              <a:gd name="T0" fmla="*/ 10561 w 16280"/>
              <a:gd name="T1" fmla="*/ 366 h 16280"/>
              <a:gd name="T2" fmla="*/ 12852 w 16280"/>
              <a:gd name="T3" fmla="*/ 1502 h 16280"/>
              <a:gd name="T4" fmla="*/ 14663 w 16280"/>
              <a:gd name="T5" fmla="*/ 3270 h 16280"/>
              <a:gd name="T6" fmla="*/ 15853 w 16280"/>
              <a:gd name="T7" fmla="*/ 5529 h 16280"/>
              <a:gd name="T8" fmla="*/ 16280 w 16280"/>
              <a:gd name="T9" fmla="*/ 8140 h 16280"/>
              <a:gd name="T10" fmla="*/ 15853 w 16280"/>
              <a:gd name="T11" fmla="*/ 10751 h 16280"/>
              <a:gd name="T12" fmla="*/ 14663 w 16280"/>
              <a:gd name="T13" fmla="*/ 13010 h 16280"/>
              <a:gd name="T14" fmla="*/ 12852 w 16280"/>
              <a:gd name="T15" fmla="*/ 14778 h 16280"/>
              <a:gd name="T16" fmla="*/ 10561 w 16280"/>
              <a:gd name="T17" fmla="*/ 15914 h 16280"/>
              <a:gd name="T18" fmla="*/ 7930 w 16280"/>
              <a:gd name="T19" fmla="*/ 16277 h 16280"/>
              <a:gd name="T20" fmla="*/ 5341 w 16280"/>
              <a:gd name="T21" fmla="*/ 15787 h 16280"/>
              <a:gd name="T22" fmla="*/ 3115 w 16280"/>
              <a:gd name="T23" fmla="*/ 14544 h 16280"/>
              <a:gd name="T24" fmla="*/ 1390 w 16280"/>
              <a:gd name="T25" fmla="*/ 12691 h 16280"/>
              <a:gd name="T26" fmla="*/ 309 w 16280"/>
              <a:gd name="T27" fmla="*/ 10368 h 16280"/>
              <a:gd name="T28" fmla="*/ 10 w 16280"/>
              <a:gd name="T29" fmla="*/ 7721 h 16280"/>
              <a:gd name="T30" fmla="*/ 565 w 16280"/>
              <a:gd name="T31" fmla="*/ 5156 h 16280"/>
              <a:gd name="T32" fmla="*/ 1859 w 16280"/>
              <a:gd name="T33" fmla="*/ 2962 h 16280"/>
              <a:gd name="T34" fmla="*/ 3753 w 16280"/>
              <a:gd name="T35" fmla="*/ 1282 h 16280"/>
              <a:gd name="T36" fmla="*/ 6106 w 16280"/>
              <a:gd name="T37" fmla="*/ 256 h 16280"/>
              <a:gd name="T38" fmla="*/ 12781 w 16280"/>
              <a:gd name="T39" fmla="*/ 3031 h 16280"/>
              <a:gd name="T40" fmla="*/ 10981 w 16280"/>
              <a:gd name="T41" fmla="*/ 1848 h 16280"/>
              <a:gd name="T42" fmla="*/ 8846 w 16280"/>
              <a:gd name="T43" fmla="*/ 1274 h 16280"/>
              <a:gd name="T44" fmla="*/ 6581 w 16280"/>
              <a:gd name="T45" fmla="*/ 1415 h 16280"/>
              <a:gd name="T46" fmla="*/ 4561 w 16280"/>
              <a:gd name="T47" fmla="*/ 2237 h 16280"/>
              <a:gd name="T48" fmla="*/ 2921 w 16280"/>
              <a:gd name="T49" fmla="*/ 3623 h 16280"/>
              <a:gd name="T50" fmla="*/ 1781 w 16280"/>
              <a:gd name="T51" fmla="*/ 5454 h 16280"/>
              <a:gd name="T52" fmla="*/ 1259 w 16280"/>
              <a:gd name="T53" fmla="*/ 7609 h 16280"/>
              <a:gd name="T54" fmla="*/ 1456 w 16280"/>
              <a:gd name="T55" fmla="*/ 9865 h 16280"/>
              <a:gd name="T56" fmla="*/ 2326 w 16280"/>
              <a:gd name="T57" fmla="*/ 11860 h 16280"/>
              <a:gd name="T58" fmla="*/ 3749 w 16280"/>
              <a:gd name="T59" fmla="*/ 13466 h 16280"/>
              <a:gd name="T60" fmla="*/ 5609 w 16280"/>
              <a:gd name="T61" fmla="*/ 14563 h 16280"/>
              <a:gd name="T62" fmla="*/ 7785 w 16280"/>
              <a:gd name="T63" fmla="*/ 15033 h 16280"/>
              <a:gd name="T64" fmla="*/ 10029 w 16280"/>
              <a:gd name="T65" fmla="*/ 14780 h 16280"/>
              <a:gd name="T66" fmla="*/ 11999 w 16280"/>
              <a:gd name="T67" fmla="*/ 13863 h 16280"/>
              <a:gd name="T68" fmla="*/ 13569 w 16280"/>
              <a:gd name="T69" fmla="*/ 12401 h 16280"/>
              <a:gd name="T70" fmla="*/ 14622 w 16280"/>
              <a:gd name="T71" fmla="*/ 10513 h 16280"/>
              <a:gd name="T72" fmla="*/ 15040 w 16280"/>
              <a:gd name="T73" fmla="*/ 8318 h 16280"/>
              <a:gd name="T74" fmla="*/ 14731 w 16280"/>
              <a:gd name="T75" fmla="*/ 6088 h 16280"/>
              <a:gd name="T76" fmla="*/ 13769 w 16280"/>
              <a:gd name="T77" fmla="*/ 4144 h 16280"/>
              <a:gd name="T78" fmla="*/ 8322 w 16280"/>
              <a:gd name="T79" fmla="*/ 11922 h 16280"/>
              <a:gd name="T80" fmla="*/ 8702 w 16280"/>
              <a:gd name="T81" fmla="*/ 12164 h 16280"/>
              <a:gd name="T82" fmla="*/ 8868 w 16280"/>
              <a:gd name="T83" fmla="*/ 12590 h 16280"/>
              <a:gd name="T84" fmla="*/ 8743 w 16280"/>
              <a:gd name="T85" fmla="*/ 13034 h 16280"/>
              <a:gd name="T86" fmla="*/ 8390 w 16280"/>
              <a:gd name="T87" fmla="*/ 13311 h 16280"/>
              <a:gd name="T88" fmla="*/ 7923 w 16280"/>
              <a:gd name="T89" fmla="*/ 13322 h 16280"/>
              <a:gd name="T90" fmla="*/ 7557 w 16280"/>
              <a:gd name="T91" fmla="*/ 13063 h 16280"/>
              <a:gd name="T92" fmla="*/ 7411 w 16280"/>
              <a:gd name="T93" fmla="*/ 12627 h 16280"/>
              <a:gd name="T94" fmla="*/ 7557 w 16280"/>
              <a:gd name="T95" fmla="*/ 12192 h 16280"/>
              <a:gd name="T96" fmla="*/ 7923 w 16280"/>
              <a:gd name="T97" fmla="*/ 11931 h 16280"/>
              <a:gd name="T98" fmla="*/ 7549 w 16280"/>
              <a:gd name="T99" fmla="*/ 3360 h 16280"/>
              <a:gd name="T100" fmla="*/ 7770 w 16280"/>
              <a:gd name="T101" fmla="*/ 3047 h 16280"/>
              <a:gd name="T102" fmla="*/ 8140 w 16280"/>
              <a:gd name="T103" fmla="*/ 2924 h 16280"/>
              <a:gd name="T104" fmla="*/ 8510 w 16280"/>
              <a:gd name="T105" fmla="*/ 3047 h 16280"/>
              <a:gd name="T106" fmla="*/ 8731 w 16280"/>
              <a:gd name="T107" fmla="*/ 3360 h 16280"/>
              <a:gd name="T108" fmla="*/ 8731 w 16280"/>
              <a:gd name="T109" fmla="*/ 10712 h 16280"/>
              <a:gd name="T110" fmla="*/ 8510 w 16280"/>
              <a:gd name="T111" fmla="*/ 11025 h 16280"/>
              <a:gd name="T112" fmla="*/ 8140 w 16280"/>
              <a:gd name="T113" fmla="*/ 11148 h 16280"/>
              <a:gd name="T114" fmla="*/ 7770 w 16280"/>
              <a:gd name="T115" fmla="*/ 11025 h 16280"/>
              <a:gd name="T116" fmla="*/ 7549 w 16280"/>
              <a:gd name="T117" fmla="*/ 10712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89">
            <a:extLst>
              <a:ext uri="{FF2B5EF4-FFF2-40B4-BE49-F238E27FC236}">
                <a16:creationId xmlns:a16="http://schemas.microsoft.com/office/drawing/2014/main" id="{1755B268-5F48-AC57-41D4-D212494EBFE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0430" y="2856718"/>
            <a:ext cx="282476" cy="286346"/>
          </a:xfrm>
          <a:custGeom>
            <a:avLst/>
            <a:gdLst>
              <a:gd name="T0" fmla="*/ 5832 w 16060"/>
              <a:gd name="T1" fmla="*/ 309 h 16280"/>
              <a:gd name="T2" fmla="*/ 3702 w 16060"/>
              <a:gd name="T3" fmla="*/ 1282 h 16280"/>
              <a:gd name="T4" fmla="*/ 1958 w 16060"/>
              <a:gd name="T5" fmla="*/ 2813 h 16280"/>
              <a:gd name="T6" fmla="*/ 710 w 16060"/>
              <a:gd name="T7" fmla="*/ 4790 h 16280"/>
              <a:gd name="T8" fmla="*/ 64 w 16060"/>
              <a:gd name="T9" fmla="*/ 7103 h 16280"/>
              <a:gd name="T10" fmla="*/ 125 w 16060"/>
              <a:gd name="T11" fmla="*/ 9581 h 16280"/>
              <a:gd name="T12" fmla="*/ 878 w 16060"/>
              <a:gd name="T13" fmla="*/ 11846 h 16280"/>
              <a:gd name="T14" fmla="*/ 2217 w 16060"/>
              <a:gd name="T15" fmla="*/ 13756 h 16280"/>
              <a:gd name="T16" fmla="*/ 4033 w 16060"/>
              <a:gd name="T17" fmla="*/ 15201 h 16280"/>
              <a:gd name="T18" fmla="*/ 6216 w 16060"/>
              <a:gd name="T19" fmla="*/ 16071 h 16280"/>
              <a:gd name="T20" fmla="*/ 8647 w 16060"/>
              <a:gd name="T21" fmla="*/ 16257 h 16280"/>
              <a:gd name="T22" fmla="*/ 10974 w 16060"/>
              <a:gd name="T23" fmla="*/ 15715 h 16280"/>
              <a:gd name="T24" fmla="*/ 12988 w 16060"/>
              <a:gd name="T25" fmla="*/ 14544 h 16280"/>
              <a:gd name="T26" fmla="*/ 14578 w 16060"/>
              <a:gd name="T27" fmla="*/ 12852 h 16280"/>
              <a:gd name="T28" fmla="*/ 15638 w 16060"/>
              <a:gd name="T29" fmla="*/ 10751 h 16280"/>
              <a:gd name="T30" fmla="*/ 16057 w 16060"/>
              <a:gd name="T31" fmla="*/ 8350 h 16280"/>
              <a:gd name="T32" fmla="*/ 15755 w 16060"/>
              <a:gd name="T33" fmla="*/ 5912 h 16280"/>
              <a:gd name="T34" fmla="*/ 14795 w 16060"/>
              <a:gd name="T35" fmla="*/ 3753 h 16280"/>
              <a:gd name="T36" fmla="*/ 13285 w 16060"/>
              <a:gd name="T37" fmla="*/ 1985 h 16280"/>
              <a:gd name="T38" fmla="*/ 11334 w 16060"/>
              <a:gd name="T39" fmla="*/ 719 h 16280"/>
              <a:gd name="T40" fmla="*/ 9053 w 16060"/>
              <a:gd name="T41" fmla="*/ 65 h 16280"/>
              <a:gd name="T42" fmla="*/ 6610 w 16060"/>
              <a:gd name="T43" fmla="*/ 4870 h 16280"/>
              <a:gd name="T44" fmla="*/ 6262 w 16060"/>
              <a:gd name="T45" fmla="*/ 4889 h 16280"/>
              <a:gd name="T46" fmla="*/ 5957 w 16060"/>
              <a:gd name="T47" fmla="*/ 4709 h 16280"/>
              <a:gd name="T48" fmla="*/ 5801 w 16060"/>
              <a:gd name="T49" fmla="*/ 4380 h 16280"/>
              <a:gd name="T50" fmla="*/ 5849 w 16060"/>
              <a:gd name="T51" fmla="*/ 4032 h 16280"/>
              <a:gd name="T52" fmla="*/ 6139 w 16060"/>
              <a:gd name="T53" fmla="*/ 3720 h 16280"/>
              <a:gd name="T54" fmla="*/ 6809 w 16060"/>
              <a:gd name="T55" fmla="*/ 3363 h 16280"/>
              <a:gd name="T56" fmla="*/ 7545 w 16060"/>
              <a:gd name="T57" fmla="*/ 3178 h 16280"/>
              <a:gd name="T58" fmla="*/ 8854 w 16060"/>
              <a:gd name="T59" fmla="*/ 3297 h 16280"/>
              <a:gd name="T60" fmla="*/ 10341 w 16060"/>
              <a:gd name="T61" fmla="*/ 4312 h 16280"/>
              <a:gd name="T62" fmla="*/ 11041 w 16060"/>
              <a:gd name="T63" fmla="*/ 6007 h 16280"/>
              <a:gd name="T64" fmla="*/ 10766 w 16060"/>
              <a:gd name="T65" fmla="*/ 7668 h 16280"/>
              <a:gd name="T66" fmla="*/ 9765 w 16060"/>
              <a:gd name="T67" fmla="*/ 8901 h 16280"/>
              <a:gd name="T68" fmla="*/ 8540 w 16060"/>
              <a:gd name="T69" fmla="*/ 10539 h 16280"/>
              <a:gd name="T70" fmla="*/ 8420 w 16060"/>
              <a:gd name="T71" fmla="*/ 10877 h 16280"/>
              <a:gd name="T72" fmla="*/ 8143 w 16060"/>
              <a:gd name="T73" fmla="*/ 11089 h 16280"/>
              <a:gd name="T74" fmla="*/ 7782 w 16060"/>
              <a:gd name="T75" fmla="*/ 11108 h 16280"/>
              <a:gd name="T76" fmla="*/ 7483 w 16060"/>
              <a:gd name="T77" fmla="*/ 10927 h 16280"/>
              <a:gd name="T78" fmla="*/ 7331 w 16060"/>
              <a:gd name="T79" fmla="*/ 10606 h 16280"/>
              <a:gd name="T80" fmla="*/ 7357 w 16060"/>
              <a:gd name="T81" fmla="*/ 8665 h 16280"/>
              <a:gd name="T82" fmla="*/ 7589 w 16060"/>
              <a:gd name="T83" fmla="*/ 8368 h 16280"/>
              <a:gd name="T84" fmla="*/ 7923 w 16060"/>
              <a:gd name="T85" fmla="*/ 8271 h 16280"/>
              <a:gd name="T86" fmla="*/ 9401 w 16060"/>
              <a:gd name="T87" fmla="*/ 7551 h 16280"/>
              <a:gd name="T88" fmla="*/ 9815 w 16060"/>
              <a:gd name="T89" fmla="*/ 6001 h 16280"/>
              <a:gd name="T90" fmla="*/ 9141 w 16060"/>
              <a:gd name="T91" fmla="*/ 4834 h 16280"/>
              <a:gd name="T92" fmla="*/ 8668 w 16060"/>
              <a:gd name="T93" fmla="*/ 4544 h 16280"/>
              <a:gd name="T94" fmla="*/ 8119 w 16060"/>
              <a:gd name="T95" fmla="*/ 4403 h 16280"/>
              <a:gd name="T96" fmla="*/ 7612 w 16060"/>
              <a:gd name="T97" fmla="*/ 4417 h 16280"/>
              <a:gd name="T98" fmla="*/ 7173 w 16060"/>
              <a:gd name="T99" fmla="*/ 4545 h 16280"/>
              <a:gd name="T100" fmla="*/ 6771 w 16060"/>
              <a:gd name="T101" fmla="*/ 4781 h 16280"/>
              <a:gd name="T102" fmla="*/ 8292 w 16060"/>
              <a:gd name="T103" fmla="*/ 11975 h 16280"/>
              <a:gd name="T104" fmla="*/ 8567 w 16060"/>
              <a:gd name="T105" fmla="*/ 12282 h 16280"/>
              <a:gd name="T106" fmla="*/ 8629 w 16060"/>
              <a:gd name="T107" fmla="*/ 12710 h 16280"/>
              <a:gd name="T108" fmla="*/ 8451 w 16060"/>
              <a:gd name="T109" fmla="*/ 13088 h 16280"/>
              <a:gd name="T110" fmla="*/ 8099 w 16060"/>
              <a:gd name="T111" fmla="*/ 13304 h 16280"/>
              <a:gd name="T112" fmla="*/ 7673 w 16060"/>
              <a:gd name="T113" fmla="*/ 13282 h 16280"/>
              <a:gd name="T114" fmla="*/ 7343 w 16060"/>
              <a:gd name="T115" fmla="*/ 13034 h 16280"/>
              <a:gd name="T116" fmla="*/ 7202 w 16060"/>
              <a:gd name="T117" fmla="*/ 12635 h 16280"/>
              <a:gd name="T118" fmla="*/ 7305 w 16060"/>
              <a:gd name="T119" fmla="*/ 12220 h 16280"/>
              <a:gd name="T120" fmla="*/ 7607 w 16060"/>
              <a:gd name="T121" fmla="*/ 11941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7823" y="3"/>
                </a:lnTo>
                <a:lnTo>
                  <a:pt x="7616" y="10"/>
                </a:lnTo>
                <a:lnTo>
                  <a:pt x="7413" y="23"/>
                </a:lnTo>
                <a:lnTo>
                  <a:pt x="7209" y="42"/>
                </a:lnTo>
                <a:lnTo>
                  <a:pt x="7007" y="65"/>
                </a:lnTo>
                <a:lnTo>
                  <a:pt x="6807" y="94"/>
                </a:lnTo>
                <a:lnTo>
                  <a:pt x="6609" y="127"/>
                </a:lnTo>
                <a:lnTo>
                  <a:pt x="6412" y="166"/>
                </a:lnTo>
                <a:lnTo>
                  <a:pt x="6216" y="209"/>
                </a:lnTo>
                <a:lnTo>
                  <a:pt x="6024" y="256"/>
                </a:lnTo>
                <a:lnTo>
                  <a:pt x="5832" y="309"/>
                </a:lnTo>
                <a:lnTo>
                  <a:pt x="5642" y="366"/>
                </a:lnTo>
                <a:lnTo>
                  <a:pt x="5454" y="427"/>
                </a:lnTo>
                <a:lnTo>
                  <a:pt x="5269" y="493"/>
                </a:lnTo>
                <a:lnTo>
                  <a:pt x="5086" y="565"/>
                </a:lnTo>
                <a:lnTo>
                  <a:pt x="4904" y="640"/>
                </a:lnTo>
                <a:lnTo>
                  <a:pt x="4726" y="719"/>
                </a:lnTo>
                <a:lnTo>
                  <a:pt x="4549" y="803"/>
                </a:lnTo>
                <a:lnTo>
                  <a:pt x="4374" y="890"/>
                </a:lnTo>
                <a:lnTo>
                  <a:pt x="4203" y="983"/>
                </a:lnTo>
                <a:lnTo>
                  <a:pt x="4033" y="1079"/>
                </a:lnTo>
                <a:lnTo>
                  <a:pt x="3866" y="1178"/>
                </a:lnTo>
                <a:lnTo>
                  <a:pt x="3702" y="1282"/>
                </a:lnTo>
                <a:lnTo>
                  <a:pt x="3540" y="1390"/>
                </a:lnTo>
                <a:lnTo>
                  <a:pt x="3382" y="1502"/>
                </a:lnTo>
                <a:lnTo>
                  <a:pt x="3226" y="1617"/>
                </a:lnTo>
                <a:lnTo>
                  <a:pt x="3072" y="1736"/>
                </a:lnTo>
                <a:lnTo>
                  <a:pt x="2922" y="1859"/>
                </a:lnTo>
                <a:lnTo>
                  <a:pt x="2775" y="1985"/>
                </a:lnTo>
                <a:lnTo>
                  <a:pt x="2631" y="2114"/>
                </a:lnTo>
                <a:lnTo>
                  <a:pt x="2489" y="2248"/>
                </a:lnTo>
                <a:lnTo>
                  <a:pt x="2352" y="2384"/>
                </a:lnTo>
                <a:lnTo>
                  <a:pt x="2217" y="2524"/>
                </a:lnTo>
                <a:lnTo>
                  <a:pt x="2086" y="2667"/>
                </a:lnTo>
                <a:lnTo>
                  <a:pt x="1958" y="2813"/>
                </a:lnTo>
                <a:lnTo>
                  <a:pt x="1834" y="2962"/>
                </a:lnTo>
                <a:lnTo>
                  <a:pt x="1712" y="3115"/>
                </a:lnTo>
                <a:lnTo>
                  <a:pt x="1595" y="3270"/>
                </a:lnTo>
                <a:lnTo>
                  <a:pt x="1482" y="3428"/>
                </a:lnTo>
                <a:lnTo>
                  <a:pt x="1371" y="3589"/>
                </a:lnTo>
                <a:lnTo>
                  <a:pt x="1265" y="3753"/>
                </a:lnTo>
                <a:lnTo>
                  <a:pt x="1162" y="3919"/>
                </a:lnTo>
                <a:lnTo>
                  <a:pt x="1064" y="4088"/>
                </a:lnTo>
                <a:lnTo>
                  <a:pt x="970" y="4260"/>
                </a:lnTo>
                <a:lnTo>
                  <a:pt x="878" y="4434"/>
                </a:lnTo>
                <a:lnTo>
                  <a:pt x="792" y="4611"/>
                </a:lnTo>
                <a:lnTo>
                  <a:pt x="710" y="4790"/>
                </a:lnTo>
                <a:lnTo>
                  <a:pt x="631" y="4972"/>
                </a:lnTo>
                <a:lnTo>
                  <a:pt x="557" y="5156"/>
                </a:lnTo>
                <a:lnTo>
                  <a:pt x="487" y="5341"/>
                </a:lnTo>
                <a:lnTo>
                  <a:pt x="422" y="5529"/>
                </a:lnTo>
                <a:lnTo>
                  <a:pt x="361" y="5719"/>
                </a:lnTo>
                <a:lnTo>
                  <a:pt x="305" y="5912"/>
                </a:lnTo>
                <a:lnTo>
                  <a:pt x="253" y="6106"/>
                </a:lnTo>
                <a:lnTo>
                  <a:pt x="206" y="6301"/>
                </a:lnTo>
                <a:lnTo>
                  <a:pt x="164" y="6500"/>
                </a:lnTo>
                <a:lnTo>
                  <a:pt x="125" y="6699"/>
                </a:lnTo>
                <a:lnTo>
                  <a:pt x="92" y="6901"/>
                </a:lnTo>
                <a:lnTo>
                  <a:pt x="64" y="7103"/>
                </a:lnTo>
                <a:lnTo>
                  <a:pt x="41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1" y="8972"/>
                </a:lnTo>
                <a:lnTo>
                  <a:pt x="64" y="9177"/>
                </a:lnTo>
                <a:lnTo>
                  <a:pt x="92" y="9379"/>
                </a:lnTo>
                <a:lnTo>
                  <a:pt x="125" y="9581"/>
                </a:lnTo>
                <a:lnTo>
                  <a:pt x="164" y="9780"/>
                </a:lnTo>
                <a:lnTo>
                  <a:pt x="206" y="9979"/>
                </a:lnTo>
                <a:lnTo>
                  <a:pt x="253" y="10174"/>
                </a:lnTo>
                <a:lnTo>
                  <a:pt x="305" y="10368"/>
                </a:lnTo>
                <a:lnTo>
                  <a:pt x="361" y="10561"/>
                </a:lnTo>
                <a:lnTo>
                  <a:pt x="422" y="10751"/>
                </a:lnTo>
                <a:lnTo>
                  <a:pt x="487" y="10939"/>
                </a:lnTo>
                <a:lnTo>
                  <a:pt x="557" y="11124"/>
                </a:lnTo>
                <a:lnTo>
                  <a:pt x="631" y="11308"/>
                </a:lnTo>
                <a:lnTo>
                  <a:pt x="710" y="11490"/>
                </a:lnTo>
                <a:lnTo>
                  <a:pt x="792" y="11669"/>
                </a:lnTo>
                <a:lnTo>
                  <a:pt x="878" y="11846"/>
                </a:lnTo>
                <a:lnTo>
                  <a:pt x="970" y="12020"/>
                </a:lnTo>
                <a:lnTo>
                  <a:pt x="1064" y="12192"/>
                </a:lnTo>
                <a:lnTo>
                  <a:pt x="1162" y="12361"/>
                </a:lnTo>
                <a:lnTo>
                  <a:pt x="1265" y="12527"/>
                </a:lnTo>
                <a:lnTo>
                  <a:pt x="1371" y="12691"/>
                </a:lnTo>
                <a:lnTo>
                  <a:pt x="1482" y="12852"/>
                </a:lnTo>
                <a:lnTo>
                  <a:pt x="1595" y="13010"/>
                </a:lnTo>
                <a:lnTo>
                  <a:pt x="1712" y="13165"/>
                </a:lnTo>
                <a:lnTo>
                  <a:pt x="1834" y="13318"/>
                </a:lnTo>
                <a:lnTo>
                  <a:pt x="1958" y="13467"/>
                </a:lnTo>
                <a:lnTo>
                  <a:pt x="2086" y="13613"/>
                </a:lnTo>
                <a:lnTo>
                  <a:pt x="2217" y="13756"/>
                </a:lnTo>
                <a:lnTo>
                  <a:pt x="2352" y="13896"/>
                </a:lnTo>
                <a:lnTo>
                  <a:pt x="2489" y="14032"/>
                </a:lnTo>
                <a:lnTo>
                  <a:pt x="2631" y="14166"/>
                </a:lnTo>
                <a:lnTo>
                  <a:pt x="2775" y="14295"/>
                </a:lnTo>
                <a:lnTo>
                  <a:pt x="2922" y="14421"/>
                </a:lnTo>
                <a:lnTo>
                  <a:pt x="3072" y="14544"/>
                </a:lnTo>
                <a:lnTo>
                  <a:pt x="3226" y="14663"/>
                </a:lnTo>
                <a:lnTo>
                  <a:pt x="3382" y="14778"/>
                </a:lnTo>
                <a:lnTo>
                  <a:pt x="3540" y="14890"/>
                </a:lnTo>
                <a:lnTo>
                  <a:pt x="3702" y="14998"/>
                </a:lnTo>
                <a:lnTo>
                  <a:pt x="3866" y="15102"/>
                </a:lnTo>
                <a:lnTo>
                  <a:pt x="4033" y="15201"/>
                </a:lnTo>
                <a:lnTo>
                  <a:pt x="4203" y="15297"/>
                </a:lnTo>
                <a:lnTo>
                  <a:pt x="4374" y="15390"/>
                </a:lnTo>
                <a:lnTo>
                  <a:pt x="4549" y="15477"/>
                </a:lnTo>
                <a:lnTo>
                  <a:pt x="4726" y="15561"/>
                </a:lnTo>
                <a:lnTo>
                  <a:pt x="4904" y="15640"/>
                </a:lnTo>
                <a:lnTo>
                  <a:pt x="5086" y="15715"/>
                </a:lnTo>
                <a:lnTo>
                  <a:pt x="5269" y="15787"/>
                </a:lnTo>
                <a:lnTo>
                  <a:pt x="5454" y="15853"/>
                </a:lnTo>
                <a:lnTo>
                  <a:pt x="5642" y="15914"/>
                </a:lnTo>
                <a:lnTo>
                  <a:pt x="5832" y="15971"/>
                </a:lnTo>
                <a:lnTo>
                  <a:pt x="6024" y="16024"/>
                </a:lnTo>
                <a:lnTo>
                  <a:pt x="6216" y="16071"/>
                </a:lnTo>
                <a:lnTo>
                  <a:pt x="6412" y="16114"/>
                </a:lnTo>
                <a:lnTo>
                  <a:pt x="6609" y="16153"/>
                </a:lnTo>
                <a:lnTo>
                  <a:pt x="6807" y="16186"/>
                </a:lnTo>
                <a:lnTo>
                  <a:pt x="7007" y="16215"/>
                </a:lnTo>
                <a:lnTo>
                  <a:pt x="7209" y="16238"/>
                </a:lnTo>
                <a:lnTo>
                  <a:pt x="7413" y="16257"/>
                </a:lnTo>
                <a:lnTo>
                  <a:pt x="7616" y="16270"/>
                </a:lnTo>
                <a:lnTo>
                  <a:pt x="7823" y="16277"/>
                </a:lnTo>
                <a:lnTo>
                  <a:pt x="8030" y="16280"/>
                </a:lnTo>
                <a:lnTo>
                  <a:pt x="8237" y="16277"/>
                </a:lnTo>
                <a:lnTo>
                  <a:pt x="8444" y="16270"/>
                </a:lnTo>
                <a:lnTo>
                  <a:pt x="8647" y="16257"/>
                </a:lnTo>
                <a:lnTo>
                  <a:pt x="8851" y="16238"/>
                </a:lnTo>
                <a:lnTo>
                  <a:pt x="9053" y="16215"/>
                </a:lnTo>
                <a:lnTo>
                  <a:pt x="9253" y="16186"/>
                </a:lnTo>
                <a:lnTo>
                  <a:pt x="9451" y="16153"/>
                </a:lnTo>
                <a:lnTo>
                  <a:pt x="9648" y="16114"/>
                </a:lnTo>
                <a:lnTo>
                  <a:pt x="9844" y="16071"/>
                </a:lnTo>
                <a:lnTo>
                  <a:pt x="10036" y="16024"/>
                </a:lnTo>
                <a:lnTo>
                  <a:pt x="10228" y="15971"/>
                </a:lnTo>
                <a:lnTo>
                  <a:pt x="10418" y="15914"/>
                </a:lnTo>
                <a:lnTo>
                  <a:pt x="10606" y="15853"/>
                </a:lnTo>
                <a:lnTo>
                  <a:pt x="10791" y="15787"/>
                </a:lnTo>
                <a:lnTo>
                  <a:pt x="10974" y="15715"/>
                </a:lnTo>
                <a:lnTo>
                  <a:pt x="11156" y="15640"/>
                </a:lnTo>
                <a:lnTo>
                  <a:pt x="11334" y="15561"/>
                </a:lnTo>
                <a:lnTo>
                  <a:pt x="11511" y="15477"/>
                </a:lnTo>
                <a:lnTo>
                  <a:pt x="11686" y="15390"/>
                </a:lnTo>
                <a:lnTo>
                  <a:pt x="11857" y="15297"/>
                </a:lnTo>
                <a:lnTo>
                  <a:pt x="12027" y="15201"/>
                </a:lnTo>
                <a:lnTo>
                  <a:pt x="12194" y="15102"/>
                </a:lnTo>
                <a:lnTo>
                  <a:pt x="12358" y="14998"/>
                </a:lnTo>
                <a:lnTo>
                  <a:pt x="12520" y="14890"/>
                </a:lnTo>
                <a:lnTo>
                  <a:pt x="12678" y="14778"/>
                </a:lnTo>
                <a:lnTo>
                  <a:pt x="12834" y="14663"/>
                </a:lnTo>
                <a:lnTo>
                  <a:pt x="12988" y="14544"/>
                </a:lnTo>
                <a:lnTo>
                  <a:pt x="13138" y="14421"/>
                </a:lnTo>
                <a:lnTo>
                  <a:pt x="13285" y="14295"/>
                </a:lnTo>
                <a:lnTo>
                  <a:pt x="13429" y="14166"/>
                </a:lnTo>
                <a:lnTo>
                  <a:pt x="13571" y="14032"/>
                </a:lnTo>
                <a:lnTo>
                  <a:pt x="13708" y="13896"/>
                </a:lnTo>
                <a:lnTo>
                  <a:pt x="13843" y="13756"/>
                </a:lnTo>
                <a:lnTo>
                  <a:pt x="13974" y="13613"/>
                </a:lnTo>
                <a:lnTo>
                  <a:pt x="14102" y="13467"/>
                </a:lnTo>
                <a:lnTo>
                  <a:pt x="14226" y="13318"/>
                </a:lnTo>
                <a:lnTo>
                  <a:pt x="14348" y="13165"/>
                </a:lnTo>
                <a:lnTo>
                  <a:pt x="14465" y="13010"/>
                </a:lnTo>
                <a:lnTo>
                  <a:pt x="14578" y="12852"/>
                </a:lnTo>
                <a:lnTo>
                  <a:pt x="14689" y="12691"/>
                </a:lnTo>
                <a:lnTo>
                  <a:pt x="14795" y="12527"/>
                </a:lnTo>
                <a:lnTo>
                  <a:pt x="14898" y="12361"/>
                </a:lnTo>
                <a:lnTo>
                  <a:pt x="14996" y="12192"/>
                </a:lnTo>
                <a:lnTo>
                  <a:pt x="15090" y="12020"/>
                </a:lnTo>
                <a:lnTo>
                  <a:pt x="15182" y="11846"/>
                </a:lnTo>
                <a:lnTo>
                  <a:pt x="15268" y="11669"/>
                </a:lnTo>
                <a:lnTo>
                  <a:pt x="15350" y="11490"/>
                </a:lnTo>
                <a:lnTo>
                  <a:pt x="15429" y="11308"/>
                </a:lnTo>
                <a:lnTo>
                  <a:pt x="15503" y="11124"/>
                </a:lnTo>
                <a:lnTo>
                  <a:pt x="15573" y="10939"/>
                </a:lnTo>
                <a:lnTo>
                  <a:pt x="15638" y="10751"/>
                </a:lnTo>
                <a:lnTo>
                  <a:pt x="15699" y="10561"/>
                </a:lnTo>
                <a:lnTo>
                  <a:pt x="15756" y="10368"/>
                </a:lnTo>
                <a:lnTo>
                  <a:pt x="15807" y="10174"/>
                </a:lnTo>
                <a:lnTo>
                  <a:pt x="15854" y="9979"/>
                </a:lnTo>
                <a:lnTo>
                  <a:pt x="15896" y="9780"/>
                </a:lnTo>
                <a:lnTo>
                  <a:pt x="15935" y="9581"/>
                </a:lnTo>
                <a:lnTo>
                  <a:pt x="15968" y="9379"/>
                </a:lnTo>
                <a:lnTo>
                  <a:pt x="15996" y="9177"/>
                </a:lnTo>
                <a:lnTo>
                  <a:pt x="16019" y="8972"/>
                </a:lnTo>
                <a:lnTo>
                  <a:pt x="16037" y="8766"/>
                </a:lnTo>
                <a:lnTo>
                  <a:pt x="16050" y="8559"/>
                </a:lnTo>
                <a:lnTo>
                  <a:pt x="16057" y="8350"/>
                </a:lnTo>
                <a:lnTo>
                  <a:pt x="16060" y="8140"/>
                </a:lnTo>
                <a:lnTo>
                  <a:pt x="16057" y="7929"/>
                </a:lnTo>
                <a:lnTo>
                  <a:pt x="16050" y="7721"/>
                </a:lnTo>
                <a:lnTo>
                  <a:pt x="16037" y="7513"/>
                </a:lnTo>
                <a:lnTo>
                  <a:pt x="16019" y="7308"/>
                </a:lnTo>
                <a:lnTo>
                  <a:pt x="15996" y="7103"/>
                </a:lnTo>
                <a:lnTo>
                  <a:pt x="15968" y="6901"/>
                </a:lnTo>
                <a:lnTo>
                  <a:pt x="15935" y="6699"/>
                </a:lnTo>
                <a:lnTo>
                  <a:pt x="15896" y="6500"/>
                </a:lnTo>
                <a:lnTo>
                  <a:pt x="15854" y="6301"/>
                </a:lnTo>
                <a:lnTo>
                  <a:pt x="15807" y="6106"/>
                </a:lnTo>
                <a:lnTo>
                  <a:pt x="15755" y="5912"/>
                </a:lnTo>
                <a:lnTo>
                  <a:pt x="15699" y="5719"/>
                </a:lnTo>
                <a:lnTo>
                  <a:pt x="15638" y="5529"/>
                </a:lnTo>
                <a:lnTo>
                  <a:pt x="15573" y="5341"/>
                </a:lnTo>
                <a:lnTo>
                  <a:pt x="15503" y="5156"/>
                </a:lnTo>
                <a:lnTo>
                  <a:pt x="15429" y="4972"/>
                </a:lnTo>
                <a:lnTo>
                  <a:pt x="15350" y="4790"/>
                </a:lnTo>
                <a:lnTo>
                  <a:pt x="15268" y="4611"/>
                </a:lnTo>
                <a:lnTo>
                  <a:pt x="15182" y="4434"/>
                </a:lnTo>
                <a:lnTo>
                  <a:pt x="15090" y="4260"/>
                </a:lnTo>
                <a:lnTo>
                  <a:pt x="14996" y="4088"/>
                </a:lnTo>
                <a:lnTo>
                  <a:pt x="14898" y="3919"/>
                </a:lnTo>
                <a:lnTo>
                  <a:pt x="14795" y="3753"/>
                </a:lnTo>
                <a:lnTo>
                  <a:pt x="14689" y="3589"/>
                </a:lnTo>
                <a:lnTo>
                  <a:pt x="14578" y="3428"/>
                </a:lnTo>
                <a:lnTo>
                  <a:pt x="14465" y="3270"/>
                </a:lnTo>
                <a:lnTo>
                  <a:pt x="14348" y="3115"/>
                </a:lnTo>
                <a:lnTo>
                  <a:pt x="14226" y="2962"/>
                </a:lnTo>
                <a:lnTo>
                  <a:pt x="14102" y="2813"/>
                </a:lnTo>
                <a:lnTo>
                  <a:pt x="13974" y="2667"/>
                </a:lnTo>
                <a:lnTo>
                  <a:pt x="13843" y="2524"/>
                </a:lnTo>
                <a:lnTo>
                  <a:pt x="13708" y="2384"/>
                </a:lnTo>
                <a:lnTo>
                  <a:pt x="13571" y="2248"/>
                </a:lnTo>
                <a:lnTo>
                  <a:pt x="13429" y="2114"/>
                </a:lnTo>
                <a:lnTo>
                  <a:pt x="13285" y="1985"/>
                </a:lnTo>
                <a:lnTo>
                  <a:pt x="13138" y="1859"/>
                </a:lnTo>
                <a:lnTo>
                  <a:pt x="12988" y="1736"/>
                </a:lnTo>
                <a:lnTo>
                  <a:pt x="12834" y="1617"/>
                </a:lnTo>
                <a:lnTo>
                  <a:pt x="12678" y="1502"/>
                </a:lnTo>
                <a:lnTo>
                  <a:pt x="12520" y="1390"/>
                </a:lnTo>
                <a:lnTo>
                  <a:pt x="12358" y="1282"/>
                </a:lnTo>
                <a:lnTo>
                  <a:pt x="12194" y="1178"/>
                </a:lnTo>
                <a:lnTo>
                  <a:pt x="12027" y="1079"/>
                </a:lnTo>
                <a:lnTo>
                  <a:pt x="11857" y="983"/>
                </a:lnTo>
                <a:lnTo>
                  <a:pt x="11686" y="890"/>
                </a:lnTo>
                <a:lnTo>
                  <a:pt x="11511" y="803"/>
                </a:lnTo>
                <a:lnTo>
                  <a:pt x="11334" y="719"/>
                </a:lnTo>
                <a:lnTo>
                  <a:pt x="11156" y="640"/>
                </a:lnTo>
                <a:lnTo>
                  <a:pt x="10974" y="565"/>
                </a:lnTo>
                <a:lnTo>
                  <a:pt x="10791" y="493"/>
                </a:lnTo>
                <a:lnTo>
                  <a:pt x="10606" y="427"/>
                </a:lnTo>
                <a:lnTo>
                  <a:pt x="10418" y="366"/>
                </a:lnTo>
                <a:lnTo>
                  <a:pt x="10228" y="308"/>
                </a:lnTo>
                <a:lnTo>
                  <a:pt x="10036" y="256"/>
                </a:lnTo>
                <a:lnTo>
                  <a:pt x="9844" y="209"/>
                </a:lnTo>
                <a:lnTo>
                  <a:pt x="9648" y="166"/>
                </a:lnTo>
                <a:lnTo>
                  <a:pt x="9451" y="127"/>
                </a:lnTo>
                <a:lnTo>
                  <a:pt x="9253" y="94"/>
                </a:lnTo>
                <a:lnTo>
                  <a:pt x="9053" y="65"/>
                </a:lnTo>
                <a:lnTo>
                  <a:pt x="8851" y="42"/>
                </a:lnTo>
                <a:lnTo>
                  <a:pt x="8647" y="23"/>
                </a:lnTo>
                <a:lnTo>
                  <a:pt x="8444" y="10"/>
                </a:lnTo>
                <a:lnTo>
                  <a:pt x="8237" y="3"/>
                </a:lnTo>
                <a:lnTo>
                  <a:pt x="8030" y="0"/>
                </a:lnTo>
                <a:close/>
                <a:moveTo>
                  <a:pt x="6771" y="4781"/>
                </a:moveTo>
                <a:lnTo>
                  <a:pt x="6746" y="4801"/>
                </a:lnTo>
                <a:lnTo>
                  <a:pt x="6720" y="4817"/>
                </a:lnTo>
                <a:lnTo>
                  <a:pt x="6693" y="4833"/>
                </a:lnTo>
                <a:lnTo>
                  <a:pt x="6666" y="4846"/>
                </a:lnTo>
                <a:lnTo>
                  <a:pt x="6638" y="4860"/>
                </a:lnTo>
                <a:lnTo>
                  <a:pt x="6610" y="4870"/>
                </a:lnTo>
                <a:lnTo>
                  <a:pt x="6582" y="4880"/>
                </a:lnTo>
                <a:lnTo>
                  <a:pt x="6553" y="4888"/>
                </a:lnTo>
                <a:lnTo>
                  <a:pt x="6524" y="4894"/>
                </a:lnTo>
                <a:lnTo>
                  <a:pt x="6495" y="4899"/>
                </a:lnTo>
                <a:lnTo>
                  <a:pt x="6466" y="4903"/>
                </a:lnTo>
                <a:lnTo>
                  <a:pt x="6436" y="4905"/>
                </a:lnTo>
                <a:lnTo>
                  <a:pt x="6407" y="4906"/>
                </a:lnTo>
                <a:lnTo>
                  <a:pt x="6378" y="4906"/>
                </a:lnTo>
                <a:lnTo>
                  <a:pt x="6349" y="4904"/>
                </a:lnTo>
                <a:lnTo>
                  <a:pt x="6320" y="4900"/>
                </a:lnTo>
                <a:lnTo>
                  <a:pt x="6291" y="4896"/>
                </a:lnTo>
                <a:lnTo>
                  <a:pt x="6262" y="4889"/>
                </a:lnTo>
                <a:lnTo>
                  <a:pt x="6234" y="4882"/>
                </a:lnTo>
                <a:lnTo>
                  <a:pt x="6206" y="4873"/>
                </a:lnTo>
                <a:lnTo>
                  <a:pt x="6178" y="4863"/>
                </a:lnTo>
                <a:lnTo>
                  <a:pt x="6151" y="4851"/>
                </a:lnTo>
                <a:lnTo>
                  <a:pt x="6125" y="4838"/>
                </a:lnTo>
                <a:lnTo>
                  <a:pt x="6099" y="4824"/>
                </a:lnTo>
                <a:lnTo>
                  <a:pt x="6073" y="4808"/>
                </a:lnTo>
                <a:lnTo>
                  <a:pt x="6049" y="4790"/>
                </a:lnTo>
                <a:lnTo>
                  <a:pt x="6025" y="4772"/>
                </a:lnTo>
                <a:lnTo>
                  <a:pt x="6001" y="4753"/>
                </a:lnTo>
                <a:lnTo>
                  <a:pt x="5978" y="4731"/>
                </a:lnTo>
                <a:lnTo>
                  <a:pt x="5957" y="4709"/>
                </a:lnTo>
                <a:lnTo>
                  <a:pt x="5937" y="4686"/>
                </a:lnTo>
                <a:lnTo>
                  <a:pt x="5917" y="4661"/>
                </a:lnTo>
                <a:lnTo>
                  <a:pt x="5899" y="4635"/>
                </a:lnTo>
                <a:lnTo>
                  <a:pt x="5882" y="4608"/>
                </a:lnTo>
                <a:lnTo>
                  <a:pt x="5867" y="4582"/>
                </a:lnTo>
                <a:lnTo>
                  <a:pt x="5853" y="4553"/>
                </a:lnTo>
                <a:lnTo>
                  <a:pt x="5841" y="4526"/>
                </a:lnTo>
                <a:lnTo>
                  <a:pt x="5830" y="4497"/>
                </a:lnTo>
                <a:lnTo>
                  <a:pt x="5821" y="4469"/>
                </a:lnTo>
                <a:lnTo>
                  <a:pt x="5813" y="4439"/>
                </a:lnTo>
                <a:lnTo>
                  <a:pt x="5806" y="4410"/>
                </a:lnTo>
                <a:lnTo>
                  <a:pt x="5801" y="4380"/>
                </a:lnTo>
                <a:lnTo>
                  <a:pt x="5798" y="4351"/>
                </a:lnTo>
                <a:lnTo>
                  <a:pt x="5795" y="4321"/>
                </a:lnTo>
                <a:lnTo>
                  <a:pt x="5794" y="4292"/>
                </a:lnTo>
                <a:lnTo>
                  <a:pt x="5795" y="4262"/>
                </a:lnTo>
                <a:lnTo>
                  <a:pt x="5797" y="4232"/>
                </a:lnTo>
                <a:lnTo>
                  <a:pt x="5800" y="4203"/>
                </a:lnTo>
                <a:lnTo>
                  <a:pt x="5805" y="4174"/>
                </a:lnTo>
                <a:lnTo>
                  <a:pt x="5811" y="4144"/>
                </a:lnTo>
                <a:lnTo>
                  <a:pt x="5819" y="4116"/>
                </a:lnTo>
                <a:lnTo>
                  <a:pt x="5828" y="4087"/>
                </a:lnTo>
                <a:lnTo>
                  <a:pt x="5838" y="4060"/>
                </a:lnTo>
                <a:lnTo>
                  <a:pt x="5849" y="4032"/>
                </a:lnTo>
                <a:lnTo>
                  <a:pt x="5862" y="4005"/>
                </a:lnTo>
                <a:lnTo>
                  <a:pt x="5876" y="3978"/>
                </a:lnTo>
                <a:lnTo>
                  <a:pt x="5892" y="3953"/>
                </a:lnTo>
                <a:lnTo>
                  <a:pt x="5908" y="3928"/>
                </a:lnTo>
                <a:lnTo>
                  <a:pt x="5926" y="3903"/>
                </a:lnTo>
                <a:lnTo>
                  <a:pt x="5946" y="3880"/>
                </a:lnTo>
                <a:lnTo>
                  <a:pt x="5966" y="3857"/>
                </a:lnTo>
                <a:lnTo>
                  <a:pt x="5988" y="3836"/>
                </a:lnTo>
                <a:lnTo>
                  <a:pt x="6012" y="3815"/>
                </a:lnTo>
                <a:lnTo>
                  <a:pt x="6037" y="3795"/>
                </a:lnTo>
                <a:lnTo>
                  <a:pt x="6088" y="3757"/>
                </a:lnTo>
                <a:lnTo>
                  <a:pt x="6139" y="3720"/>
                </a:lnTo>
                <a:lnTo>
                  <a:pt x="6192" y="3683"/>
                </a:lnTo>
                <a:lnTo>
                  <a:pt x="6245" y="3649"/>
                </a:lnTo>
                <a:lnTo>
                  <a:pt x="6299" y="3615"/>
                </a:lnTo>
                <a:lnTo>
                  <a:pt x="6354" y="3583"/>
                </a:lnTo>
                <a:lnTo>
                  <a:pt x="6408" y="3551"/>
                </a:lnTo>
                <a:lnTo>
                  <a:pt x="6464" y="3521"/>
                </a:lnTo>
                <a:lnTo>
                  <a:pt x="6520" y="3492"/>
                </a:lnTo>
                <a:lnTo>
                  <a:pt x="6578" y="3464"/>
                </a:lnTo>
                <a:lnTo>
                  <a:pt x="6635" y="3437"/>
                </a:lnTo>
                <a:lnTo>
                  <a:pt x="6692" y="3412"/>
                </a:lnTo>
                <a:lnTo>
                  <a:pt x="6751" y="3386"/>
                </a:lnTo>
                <a:lnTo>
                  <a:pt x="6809" y="3363"/>
                </a:lnTo>
                <a:lnTo>
                  <a:pt x="6869" y="3341"/>
                </a:lnTo>
                <a:lnTo>
                  <a:pt x="6929" y="3320"/>
                </a:lnTo>
                <a:lnTo>
                  <a:pt x="6989" y="3301"/>
                </a:lnTo>
                <a:lnTo>
                  <a:pt x="7050" y="3281"/>
                </a:lnTo>
                <a:lnTo>
                  <a:pt x="7112" y="3264"/>
                </a:lnTo>
                <a:lnTo>
                  <a:pt x="7173" y="3248"/>
                </a:lnTo>
                <a:lnTo>
                  <a:pt x="7234" y="3234"/>
                </a:lnTo>
                <a:lnTo>
                  <a:pt x="7296" y="3219"/>
                </a:lnTo>
                <a:lnTo>
                  <a:pt x="7358" y="3207"/>
                </a:lnTo>
                <a:lnTo>
                  <a:pt x="7421" y="3196"/>
                </a:lnTo>
                <a:lnTo>
                  <a:pt x="7483" y="3187"/>
                </a:lnTo>
                <a:lnTo>
                  <a:pt x="7545" y="3178"/>
                </a:lnTo>
                <a:lnTo>
                  <a:pt x="7608" y="3171"/>
                </a:lnTo>
                <a:lnTo>
                  <a:pt x="7671" y="3164"/>
                </a:lnTo>
                <a:lnTo>
                  <a:pt x="7734" y="3160"/>
                </a:lnTo>
                <a:lnTo>
                  <a:pt x="7797" y="3156"/>
                </a:lnTo>
                <a:lnTo>
                  <a:pt x="7859" y="3155"/>
                </a:lnTo>
                <a:lnTo>
                  <a:pt x="7923" y="3154"/>
                </a:lnTo>
                <a:lnTo>
                  <a:pt x="8084" y="3158"/>
                </a:lnTo>
                <a:lnTo>
                  <a:pt x="8243" y="3171"/>
                </a:lnTo>
                <a:lnTo>
                  <a:pt x="8399" y="3191"/>
                </a:lnTo>
                <a:lnTo>
                  <a:pt x="8554" y="3218"/>
                </a:lnTo>
                <a:lnTo>
                  <a:pt x="8706" y="3254"/>
                </a:lnTo>
                <a:lnTo>
                  <a:pt x="8854" y="3297"/>
                </a:lnTo>
                <a:lnTo>
                  <a:pt x="9000" y="3348"/>
                </a:lnTo>
                <a:lnTo>
                  <a:pt x="9141" y="3405"/>
                </a:lnTo>
                <a:lnTo>
                  <a:pt x="9281" y="3468"/>
                </a:lnTo>
                <a:lnTo>
                  <a:pt x="9415" y="3538"/>
                </a:lnTo>
                <a:lnTo>
                  <a:pt x="9547" y="3615"/>
                </a:lnTo>
                <a:lnTo>
                  <a:pt x="9674" y="3698"/>
                </a:lnTo>
                <a:lnTo>
                  <a:pt x="9797" y="3786"/>
                </a:lnTo>
                <a:lnTo>
                  <a:pt x="9915" y="3881"/>
                </a:lnTo>
                <a:lnTo>
                  <a:pt x="10029" y="3980"/>
                </a:lnTo>
                <a:lnTo>
                  <a:pt x="10138" y="4086"/>
                </a:lnTo>
                <a:lnTo>
                  <a:pt x="10242" y="4196"/>
                </a:lnTo>
                <a:lnTo>
                  <a:pt x="10341" y="4312"/>
                </a:lnTo>
                <a:lnTo>
                  <a:pt x="10434" y="4432"/>
                </a:lnTo>
                <a:lnTo>
                  <a:pt x="10521" y="4556"/>
                </a:lnTo>
                <a:lnTo>
                  <a:pt x="10603" y="4686"/>
                </a:lnTo>
                <a:lnTo>
                  <a:pt x="10678" y="4819"/>
                </a:lnTo>
                <a:lnTo>
                  <a:pt x="10748" y="4955"/>
                </a:lnTo>
                <a:lnTo>
                  <a:pt x="10810" y="5096"/>
                </a:lnTo>
                <a:lnTo>
                  <a:pt x="10867" y="5240"/>
                </a:lnTo>
                <a:lnTo>
                  <a:pt x="10916" y="5388"/>
                </a:lnTo>
                <a:lnTo>
                  <a:pt x="10958" y="5538"/>
                </a:lnTo>
                <a:lnTo>
                  <a:pt x="10993" y="5692"/>
                </a:lnTo>
                <a:lnTo>
                  <a:pt x="11021" y="5849"/>
                </a:lnTo>
                <a:lnTo>
                  <a:pt x="11041" y="6007"/>
                </a:lnTo>
                <a:lnTo>
                  <a:pt x="11053" y="6168"/>
                </a:lnTo>
                <a:lnTo>
                  <a:pt x="11057" y="6332"/>
                </a:lnTo>
                <a:lnTo>
                  <a:pt x="11054" y="6473"/>
                </a:lnTo>
                <a:lnTo>
                  <a:pt x="11045" y="6614"/>
                </a:lnTo>
                <a:lnTo>
                  <a:pt x="11030" y="6752"/>
                </a:lnTo>
                <a:lnTo>
                  <a:pt x="11009" y="6889"/>
                </a:lnTo>
                <a:lnTo>
                  <a:pt x="10982" y="7024"/>
                </a:lnTo>
                <a:lnTo>
                  <a:pt x="10950" y="7157"/>
                </a:lnTo>
                <a:lnTo>
                  <a:pt x="10912" y="7288"/>
                </a:lnTo>
                <a:lnTo>
                  <a:pt x="10869" y="7418"/>
                </a:lnTo>
                <a:lnTo>
                  <a:pt x="10819" y="7544"/>
                </a:lnTo>
                <a:lnTo>
                  <a:pt x="10766" y="7668"/>
                </a:lnTo>
                <a:lnTo>
                  <a:pt x="10707" y="7789"/>
                </a:lnTo>
                <a:lnTo>
                  <a:pt x="10644" y="7907"/>
                </a:lnTo>
                <a:lnTo>
                  <a:pt x="10576" y="8023"/>
                </a:lnTo>
                <a:lnTo>
                  <a:pt x="10502" y="8135"/>
                </a:lnTo>
                <a:lnTo>
                  <a:pt x="10425" y="8244"/>
                </a:lnTo>
                <a:lnTo>
                  <a:pt x="10343" y="8350"/>
                </a:lnTo>
                <a:lnTo>
                  <a:pt x="10256" y="8451"/>
                </a:lnTo>
                <a:lnTo>
                  <a:pt x="10166" y="8549"/>
                </a:lnTo>
                <a:lnTo>
                  <a:pt x="10072" y="8644"/>
                </a:lnTo>
                <a:lnTo>
                  <a:pt x="9973" y="8733"/>
                </a:lnTo>
                <a:lnTo>
                  <a:pt x="9872" y="8820"/>
                </a:lnTo>
                <a:lnTo>
                  <a:pt x="9765" y="8901"/>
                </a:lnTo>
                <a:lnTo>
                  <a:pt x="9657" y="8978"/>
                </a:lnTo>
                <a:lnTo>
                  <a:pt x="9544" y="9052"/>
                </a:lnTo>
                <a:lnTo>
                  <a:pt x="9428" y="9119"/>
                </a:lnTo>
                <a:lnTo>
                  <a:pt x="9309" y="9182"/>
                </a:lnTo>
                <a:lnTo>
                  <a:pt x="9186" y="9240"/>
                </a:lnTo>
                <a:lnTo>
                  <a:pt x="9062" y="9293"/>
                </a:lnTo>
                <a:lnTo>
                  <a:pt x="8933" y="9341"/>
                </a:lnTo>
                <a:lnTo>
                  <a:pt x="8803" y="9382"/>
                </a:lnTo>
                <a:lnTo>
                  <a:pt x="8670" y="9418"/>
                </a:lnTo>
                <a:lnTo>
                  <a:pt x="8534" y="9449"/>
                </a:lnTo>
                <a:lnTo>
                  <a:pt x="8540" y="10508"/>
                </a:lnTo>
                <a:lnTo>
                  <a:pt x="8540" y="10539"/>
                </a:lnTo>
                <a:lnTo>
                  <a:pt x="8537" y="10571"/>
                </a:lnTo>
                <a:lnTo>
                  <a:pt x="8534" y="10601"/>
                </a:lnTo>
                <a:lnTo>
                  <a:pt x="8528" y="10632"/>
                </a:lnTo>
                <a:lnTo>
                  <a:pt x="8522" y="10662"/>
                </a:lnTo>
                <a:lnTo>
                  <a:pt x="8514" y="10691"/>
                </a:lnTo>
                <a:lnTo>
                  <a:pt x="8504" y="10720"/>
                </a:lnTo>
                <a:lnTo>
                  <a:pt x="8494" y="10748"/>
                </a:lnTo>
                <a:lnTo>
                  <a:pt x="8482" y="10775"/>
                </a:lnTo>
                <a:lnTo>
                  <a:pt x="8468" y="10802"/>
                </a:lnTo>
                <a:lnTo>
                  <a:pt x="8454" y="10828"/>
                </a:lnTo>
                <a:lnTo>
                  <a:pt x="8438" y="10853"/>
                </a:lnTo>
                <a:lnTo>
                  <a:pt x="8420" y="10877"/>
                </a:lnTo>
                <a:lnTo>
                  <a:pt x="8402" y="10900"/>
                </a:lnTo>
                <a:lnTo>
                  <a:pt x="8383" y="10923"/>
                </a:lnTo>
                <a:lnTo>
                  <a:pt x="8363" y="10944"/>
                </a:lnTo>
                <a:lnTo>
                  <a:pt x="8342" y="10965"/>
                </a:lnTo>
                <a:lnTo>
                  <a:pt x="8320" y="10985"/>
                </a:lnTo>
                <a:lnTo>
                  <a:pt x="8298" y="11003"/>
                </a:lnTo>
                <a:lnTo>
                  <a:pt x="8274" y="11021"/>
                </a:lnTo>
                <a:lnTo>
                  <a:pt x="8249" y="11036"/>
                </a:lnTo>
                <a:lnTo>
                  <a:pt x="8224" y="11051"/>
                </a:lnTo>
                <a:lnTo>
                  <a:pt x="8198" y="11065"/>
                </a:lnTo>
                <a:lnTo>
                  <a:pt x="8171" y="11078"/>
                </a:lnTo>
                <a:lnTo>
                  <a:pt x="8143" y="11089"/>
                </a:lnTo>
                <a:lnTo>
                  <a:pt x="8115" y="11099"/>
                </a:lnTo>
                <a:lnTo>
                  <a:pt x="8086" y="11107"/>
                </a:lnTo>
                <a:lnTo>
                  <a:pt x="8057" y="11114"/>
                </a:lnTo>
                <a:lnTo>
                  <a:pt x="8027" y="11119"/>
                </a:lnTo>
                <a:lnTo>
                  <a:pt x="7996" y="11123"/>
                </a:lnTo>
                <a:lnTo>
                  <a:pt x="7966" y="11126"/>
                </a:lnTo>
                <a:lnTo>
                  <a:pt x="7935" y="11126"/>
                </a:lnTo>
                <a:lnTo>
                  <a:pt x="7903" y="11126"/>
                </a:lnTo>
                <a:lnTo>
                  <a:pt x="7872" y="11124"/>
                </a:lnTo>
                <a:lnTo>
                  <a:pt x="7841" y="11120"/>
                </a:lnTo>
                <a:lnTo>
                  <a:pt x="7811" y="11115"/>
                </a:lnTo>
                <a:lnTo>
                  <a:pt x="7782" y="11108"/>
                </a:lnTo>
                <a:lnTo>
                  <a:pt x="7753" y="11100"/>
                </a:lnTo>
                <a:lnTo>
                  <a:pt x="7725" y="11091"/>
                </a:lnTo>
                <a:lnTo>
                  <a:pt x="7698" y="11080"/>
                </a:lnTo>
                <a:lnTo>
                  <a:pt x="7671" y="11067"/>
                </a:lnTo>
                <a:lnTo>
                  <a:pt x="7645" y="11053"/>
                </a:lnTo>
                <a:lnTo>
                  <a:pt x="7618" y="11039"/>
                </a:lnTo>
                <a:lnTo>
                  <a:pt x="7593" y="11023"/>
                </a:lnTo>
                <a:lnTo>
                  <a:pt x="7570" y="11005"/>
                </a:lnTo>
                <a:lnTo>
                  <a:pt x="7547" y="10988"/>
                </a:lnTo>
                <a:lnTo>
                  <a:pt x="7525" y="10969"/>
                </a:lnTo>
                <a:lnTo>
                  <a:pt x="7503" y="10948"/>
                </a:lnTo>
                <a:lnTo>
                  <a:pt x="7483" y="10927"/>
                </a:lnTo>
                <a:lnTo>
                  <a:pt x="7464" y="10905"/>
                </a:lnTo>
                <a:lnTo>
                  <a:pt x="7446" y="10881"/>
                </a:lnTo>
                <a:lnTo>
                  <a:pt x="7429" y="10857"/>
                </a:lnTo>
                <a:lnTo>
                  <a:pt x="7413" y="10832"/>
                </a:lnTo>
                <a:lnTo>
                  <a:pt x="7399" y="10806"/>
                </a:lnTo>
                <a:lnTo>
                  <a:pt x="7385" y="10779"/>
                </a:lnTo>
                <a:lnTo>
                  <a:pt x="7373" y="10752"/>
                </a:lnTo>
                <a:lnTo>
                  <a:pt x="7362" y="10724"/>
                </a:lnTo>
                <a:lnTo>
                  <a:pt x="7351" y="10696"/>
                </a:lnTo>
                <a:lnTo>
                  <a:pt x="7343" y="10666"/>
                </a:lnTo>
                <a:lnTo>
                  <a:pt x="7336" y="10637"/>
                </a:lnTo>
                <a:lnTo>
                  <a:pt x="7331" y="10606"/>
                </a:lnTo>
                <a:lnTo>
                  <a:pt x="7327" y="10576"/>
                </a:lnTo>
                <a:lnTo>
                  <a:pt x="7324" y="10544"/>
                </a:lnTo>
                <a:lnTo>
                  <a:pt x="7323" y="10513"/>
                </a:lnTo>
                <a:lnTo>
                  <a:pt x="7315" y="8949"/>
                </a:lnTo>
                <a:lnTo>
                  <a:pt x="7314" y="8911"/>
                </a:lnTo>
                <a:lnTo>
                  <a:pt x="7315" y="8875"/>
                </a:lnTo>
                <a:lnTo>
                  <a:pt x="7318" y="8838"/>
                </a:lnTo>
                <a:lnTo>
                  <a:pt x="7322" y="8801"/>
                </a:lnTo>
                <a:lnTo>
                  <a:pt x="7328" y="8767"/>
                </a:lnTo>
                <a:lnTo>
                  <a:pt x="7336" y="8732"/>
                </a:lnTo>
                <a:lnTo>
                  <a:pt x="7346" y="8698"/>
                </a:lnTo>
                <a:lnTo>
                  <a:pt x="7357" y="8665"/>
                </a:lnTo>
                <a:lnTo>
                  <a:pt x="7371" y="8632"/>
                </a:lnTo>
                <a:lnTo>
                  <a:pt x="7386" y="8602"/>
                </a:lnTo>
                <a:lnTo>
                  <a:pt x="7401" y="8571"/>
                </a:lnTo>
                <a:lnTo>
                  <a:pt x="7419" y="8543"/>
                </a:lnTo>
                <a:lnTo>
                  <a:pt x="7438" y="8514"/>
                </a:lnTo>
                <a:lnTo>
                  <a:pt x="7458" y="8488"/>
                </a:lnTo>
                <a:lnTo>
                  <a:pt x="7480" y="8463"/>
                </a:lnTo>
                <a:lnTo>
                  <a:pt x="7503" y="8438"/>
                </a:lnTo>
                <a:lnTo>
                  <a:pt x="7523" y="8419"/>
                </a:lnTo>
                <a:lnTo>
                  <a:pt x="7544" y="8401"/>
                </a:lnTo>
                <a:lnTo>
                  <a:pt x="7566" y="8384"/>
                </a:lnTo>
                <a:lnTo>
                  <a:pt x="7589" y="8368"/>
                </a:lnTo>
                <a:lnTo>
                  <a:pt x="7612" y="8354"/>
                </a:lnTo>
                <a:lnTo>
                  <a:pt x="7638" y="8339"/>
                </a:lnTo>
                <a:lnTo>
                  <a:pt x="7663" y="8327"/>
                </a:lnTo>
                <a:lnTo>
                  <a:pt x="7689" y="8316"/>
                </a:lnTo>
                <a:lnTo>
                  <a:pt x="7716" y="8306"/>
                </a:lnTo>
                <a:lnTo>
                  <a:pt x="7743" y="8297"/>
                </a:lnTo>
                <a:lnTo>
                  <a:pt x="7771" y="8289"/>
                </a:lnTo>
                <a:lnTo>
                  <a:pt x="7800" y="8282"/>
                </a:lnTo>
                <a:lnTo>
                  <a:pt x="7830" y="8277"/>
                </a:lnTo>
                <a:lnTo>
                  <a:pt x="7860" y="8273"/>
                </a:lnTo>
                <a:lnTo>
                  <a:pt x="7891" y="8271"/>
                </a:lnTo>
                <a:lnTo>
                  <a:pt x="7923" y="8271"/>
                </a:lnTo>
                <a:lnTo>
                  <a:pt x="8076" y="8265"/>
                </a:lnTo>
                <a:lnTo>
                  <a:pt x="8224" y="8247"/>
                </a:lnTo>
                <a:lnTo>
                  <a:pt x="8368" y="8218"/>
                </a:lnTo>
                <a:lnTo>
                  <a:pt x="8507" y="8180"/>
                </a:lnTo>
                <a:lnTo>
                  <a:pt x="8639" y="8131"/>
                </a:lnTo>
                <a:lnTo>
                  <a:pt x="8768" y="8072"/>
                </a:lnTo>
                <a:lnTo>
                  <a:pt x="8889" y="8005"/>
                </a:lnTo>
                <a:lnTo>
                  <a:pt x="9005" y="7928"/>
                </a:lnTo>
                <a:lnTo>
                  <a:pt x="9114" y="7845"/>
                </a:lnTo>
                <a:lnTo>
                  <a:pt x="9216" y="7753"/>
                </a:lnTo>
                <a:lnTo>
                  <a:pt x="9313" y="7656"/>
                </a:lnTo>
                <a:lnTo>
                  <a:pt x="9401" y="7551"/>
                </a:lnTo>
                <a:lnTo>
                  <a:pt x="9482" y="7441"/>
                </a:lnTo>
                <a:lnTo>
                  <a:pt x="9557" y="7326"/>
                </a:lnTo>
                <a:lnTo>
                  <a:pt x="9622" y="7206"/>
                </a:lnTo>
                <a:lnTo>
                  <a:pt x="9679" y="7082"/>
                </a:lnTo>
                <a:lnTo>
                  <a:pt x="9728" y="6954"/>
                </a:lnTo>
                <a:lnTo>
                  <a:pt x="9769" y="6822"/>
                </a:lnTo>
                <a:lnTo>
                  <a:pt x="9801" y="6689"/>
                </a:lnTo>
                <a:lnTo>
                  <a:pt x="9823" y="6554"/>
                </a:lnTo>
                <a:lnTo>
                  <a:pt x="9836" y="6416"/>
                </a:lnTo>
                <a:lnTo>
                  <a:pt x="9839" y="6278"/>
                </a:lnTo>
                <a:lnTo>
                  <a:pt x="9832" y="6140"/>
                </a:lnTo>
                <a:lnTo>
                  <a:pt x="9815" y="6001"/>
                </a:lnTo>
                <a:lnTo>
                  <a:pt x="9787" y="5863"/>
                </a:lnTo>
                <a:lnTo>
                  <a:pt x="9748" y="5726"/>
                </a:lnTo>
                <a:lnTo>
                  <a:pt x="9699" y="5591"/>
                </a:lnTo>
                <a:lnTo>
                  <a:pt x="9638" y="5459"/>
                </a:lnTo>
                <a:lnTo>
                  <a:pt x="9566" y="5329"/>
                </a:lnTo>
                <a:lnTo>
                  <a:pt x="9481" y="5201"/>
                </a:lnTo>
                <a:lnTo>
                  <a:pt x="9385" y="5078"/>
                </a:lnTo>
                <a:lnTo>
                  <a:pt x="9277" y="4959"/>
                </a:lnTo>
                <a:lnTo>
                  <a:pt x="9244" y="4927"/>
                </a:lnTo>
                <a:lnTo>
                  <a:pt x="9210" y="4895"/>
                </a:lnTo>
                <a:lnTo>
                  <a:pt x="9176" y="4864"/>
                </a:lnTo>
                <a:lnTo>
                  <a:pt x="9141" y="4834"/>
                </a:lnTo>
                <a:lnTo>
                  <a:pt x="9105" y="4805"/>
                </a:lnTo>
                <a:lnTo>
                  <a:pt x="9069" y="4777"/>
                </a:lnTo>
                <a:lnTo>
                  <a:pt x="9032" y="4750"/>
                </a:lnTo>
                <a:lnTo>
                  <a:pt x="8994" y="4723"/>
                </a:lnTo>
                <a:lnTo>
                  <a:pt x="8955" y="4697"/>
                </a:lnTo>
                <a:lnTo>
                  <a:pt x="8916" y="4672"/>
                </a:lnTo>
                <a:lnTo>
                  <a:pt x="8876" y="4649"/>
                </a:lnTo>
                <a:lnTo>
                  <a:pt x="8836" y="4626"/>
                </a:lnTo>
                <a:lnTo>
                  <a:pt x="8795" y="4604"/>
                </a:lnTo>
                <a:lnTo>
                  <a:pt x="8754" y="4583"/>
                </a:lnTo>
                <a:lnTo>
                  <a:pt x="8712" y="4563"/>
                </a:lnTo>
                <a:lnTo>
                  <a:pt x="8668" y="4544"/>
                </a:lnTo>
                <a:lnTo>
                  <a:pt x="8625" y="4527"/>
                </a:lnTo>
                <a:lnTo>
                  <a:pt x="8582" y="4510"/>
                </a:lnTo>
                <a:lnTo>
                  <a:pt x="8537" y="4494"/>
                </a:lnTo>
                <a:lnTo>
                  <a:pt x="8493" y="4479"/>
                </a:lnTo>
                <a:lnTo>
                  <a:pt x="8448" y="4466"/>
                </a:lnTo>
                <a:lnTo>
                  <a:pt x="8401" y="4454"/>
                </a:lnTo>
                <a:lnTo>
                  <a:pt x="8355" y="4441"/>
                </a:lnTo>
                <a:lnTo>
                  <a:pt x="8309" y="4431"/>
                </a:lnTo>
                <a:lnTo>
                  <a:pt x="8262" y="4422"/>
                </a:lnTo>
                <a:lnTo>
                  <a:pt x="8215" y="4415"/>
                </a:lnTo>
                <a:lnTo>
                  <a:pt x="8167" y="4408"/>
                </a:lnTo>
                <a:lnTo>
                  <a:pt x="8119" y="4403"/>
                </a:lnTo>
                <a:lnTo>
                  <a:pt x="8070" y="4398"/>
                </a:lnTo>
                <a:lnTo>
                  <a:pt x="8022" y="4395"/>
                </a:lnTo>
                <a:lnTo>
                  <a:pt x="7973" y="4393"/>
                </a:lnTo>
                <a:lnTo>
                  <a:pt x="7923" y="4393"/>
                </a:lnTo>
                <a:lnTo>
                  <a:pt x="7883" y="4393"/>
                </a:lnTo>
                <a:lnTo>
                  <a:pt x="7844" y="4394"/>
                </a:lnTo>
                <a:lnTo>
                  <a:pt x="7805" y="4396"/>
                </a:lnTo>
                <a:lnTo>
                  <a:pt x="7766" y="4399"/>
                </a:lnTo>
                <a:lnTo>
                  <a:pt x="7728" y="4402"/>
                </a:lnTo>
                <a:lnTo>
                  <a:pt x="7689" y="4406"/>
                </a:lnTo>
                <a:lnTo>
                  <a:pt x="7651" y="4411"/>
                </a:lnTo>
                <a:lnTo>
                  <a:pt x="7612" y="4417"/>
                </a:lnTo>
                <a:lnTo>
                  <a:pt x="7575" y="4424"/>
                </a:lnTo>
                <a:lnTo>
                  <a:pt x="7537" y="4431"/>
                </a:lnTo>
                <a:lnTo>
                  <a:pt x="7500" y="4439"/>
                </a:lnTo>
                <a:lnTo>
                  <a:pt x="7462" y="4447"/>
                </a:lnTo>
                <a:lnTo>
                  <a:pt x="7426" y="4458"/>
                </a:lnTo>
                <a:lnTo>
                  <a:pt x="7389" y="4468"/>
                </a:lnTo>
                <a:lnTo>
                  <a:pt x="7351" y="4479"/>
                </a:lnTo>
                <a:lnTo>
                  <a:pt x="7315" y="4491"/>
                </a:lnTo>
                <a:lnTo>
                  <a:pt x="7279" y="4503"/>
                </a:lnTo>
                <a:lnTo>
                  <a:pt x="7243" y="4517"/>
                </a:lnTo>
                <a:lnTo>
                  <a:pt x="7208" y="4531"/>
                </a:lnTo>
                <a:lnTo>
                  <a:pt x="7173" y="4545"/>
                </a:lnTo>
                <a:lnTo>
                  <a:pt x="7138" y="4561"/>
                </a:lnTo>
                <a:lnTo>
                  <a:pt x="7103" y="4578"/>
                </a:lnTo>
                <a:lnTo>
                  <a:pt x="7068" y="4595"/>
                </a:lnTo>
                <a:lnTo>
                  <a:pt x="7034" y="4612"/>
                </a:lnTo>
                <a:lnTo>
                  <a:pt x="7000" y="4631"/>
                </a:lnTo>
                <a:lnTo>
                  <a:pt x="6966" y="4650"/>
                </a:lnTo>
                <a:lnTo>
                  <a:pt x="6933" y="4670"/>
                </a:lnTo>
                <a:lnTo>
                  <a:pt x="6900" y="4692"/>
                </a:lnTo>
                <a:lnTo>
                  <a:pt x="6868" y="4713"/>
                </a:lnTo>
                <a:lnTo>
                  <a:pt x="6836" y="4735"/>
                </a:lnTo>
                <a:lnTo>
                  <a:pt x="6803" y="4758"/>
                </a:lnTo>
                <a:lnTo>
                  <a:pt x="6771" y="4781"/>
                </a:lnTo>
                <a:close/>
                <a:moveTo>
                  <a:pt x="7920" y="11870"/>
                </a:moveTo>
                <a:lnTo>
                  <a:pt x="7957" y="11871"/>
                </a:lnTo>
                <a:lnTo>
                  <a:pt x="7993" y="11874"/>
                </a:lnTo>
                <a:lnTo>
                  <a:pt x="8029" y="11878"/>
                </a:lnTo>
                <a:lnTo>
                  <a:pt x="8064" y="11884"/>
                </a:lnTo>
                <a:lnTo>
                  <a:pt x="8099" y="11893"/>
                </a:lnTo>
                <a:lnTo>
                  <a:pt x="8132" y="11903"/>
                </a:lnTo>
                <a:lnTo>
                  <a:pt x="8167" y="11914"/>
                </a:lnTo>
                <a:lnTo>
                  <a:pt x="8199" y="11927"/>
                </a:lnTo>
                <a:lnTo>
                  <a:pt x="8231" y="11941"/>
                </a:lnTo>
                <a:lnTo>
                  <a:pt x="8262" y="11958"/>
                </a:lnTo>
                <a:lnTo>
                  <a:pt x="8292" y="11975"/>
                </a:lnTo>
                <a:lnTo>
                  <a:pt x="8321" y="11994"/>
                </a:lnTo>
                <a:lnTo>
                  <a:pt x="8349" y="12015"/>
                </a:lnTo>
                <a:lnTo>
                  <a:pt x="8376" y="12036"/>
                </a:lnTo>
                <a:lnTo>
                  <a:pt x="8402" y="12059"/>
                </a:lnTo>
                <a:lnTo>
                  <a:pt x="8427" y="12084"/>
                </a:lnTo>
                <a:lnTo>
                  <a:pt x="8451" y="12108"/>
                </a:lnTo>
                <a:lnTo>
                  <a:pt x="8474" y="12135"/>
                </a:lnTo>
                <a:lnTo>
                  <a:pt x="8495" y="12162"/>
                </a:lnTo>
                <a:lnTo>
                  <a:pt x="8515" y="12191"/>
                </a:lnTo>
                <a:lnTo>
                  <a:pt x="8534" y="12220"/>
                </a:lnTo>
                <a:lnTo>
                  <a:pt x="8551" y="12251"/>
                </a:lnTo>
                <a:lnTo>
                  <a:pt x="8567" y="12282"/>
                </a:lnTo>
                <a:lnTo>
                  <a:pt x="8581" y="12315"/>
                </a:lnTo>
                <a:lnTo>
                  <a:pt x="8594" y="12347"/>
                </a:lnTo>
                <a:lnTo>
                  <a:pt x="8605" y="12382"/>
                </a:lnTo>
                <a:lnTo>
                  <a:pt x="8615" y="12417"/>
                </a:lnTo>
                <a:lnTo>
                  <a:pt x="8623" y="12451"/>
                </a:lnTo>
                <a:lnTo>
                  <a:pt x="8629" y="12488"/>
                </a:lnTo>
                <a:lnTo>
                  <a:pt x="8634" y="12523"/>
                </a:lnTo>
                <a:lnTo>
                  <a:pt x="8636" y="12561"/>
                </a:lnTo>
                <a:lnTo>
                  <a:pt x="8637" y="12599"/>
                </a:lnTo>
                <a:lnTo>
                  <a:pt x="8636" y="12635"/>
                </a:lnTo>
                <a:lnTo>
                  <a:pt x="8634" y="12673"/>
                </a:lnTo>
                <a:lnTo>
                  <a:pt x="8629" y="12710"/>
                </a:lnTo>
                <a:lnTo>
                  <a:pt x="8623" y="12745"/>
                </a:lnTo>
                <a:lnTo>
                  <a:pt x="8615" y="12780"/>
                </a:lnTo>
                <a:lnTo>
                  <a:pt x="8605" y="12814"/>
                </a:lnTo>
                <a:lnTo>
                  <a:pt x="8594" y="12849"/>
                </a:lnTo>
                <a:lnTo>
                  <a:pt x="8581" y="12882"/>
                </a:lnTo>
                <a:lnTo>
                  <a:pt x="8567" y="12914"/>
                </a:lnTo>
                <a:lnTo>
                  <a:pt x="8551" y="12946"/>
                </a:lnTo>
                <a:lnTo>
                  <a:pt x="8534" y="12976"/>
                </a:lnTo>
                <a:lnTo>
                  <a:pt x="8515" y="13006"/>
                </a:lnTo>
                <a:lnTo>
                  <a:pt x="8495" y="13034"/>
                </a:lnTo>
                <a:lnTo>
                  <a:pt x="8474" y="13062"/>
                </a:lnTo>
                <a:lnTo>
                  <a:pt x="8451" y="13088"/>
                </a:lnTo>
                <a:lnTo>
                  <a:pt x="8427" y="13114"/>
                </a:lnTo>
                <a:lnTo>
                  <a:pt x="8402" y="13137"/>
                </a:lnTo>
                <a:lnTo>
                  <a:pt x="8376" y="13160"/>
                </a:lnTo>
                <a:lnTo>
                  <a:pt x="8349" y="13182"/>
                </a:lnTo>
                <a:lnTo>
                  <a:pt x="8321" y="13202"/>
                </a:lnTo>
                <a:lnTo>
                  <a:pt x="8292" y="13221"/>
                </a:lnTo>
                <a:lnTo>
                  <a:pt x="8262" y="13239"/>
                </a:lnTo>
                <a:lnTo>
                  <a:pt x="8231" y="13255"/>
                </a:lnTo>
                <a:lnTo>
                  <a:pt x="8199" y="13269"/>
                </a:lnTo>
                <a:lnTo>
                  <a:pt x="8167" y="13282"/>
                </a:lnTo>
                <a:lnTo>
                  <a:pt x="8132" y="13294"/>
                </a:lnTo>
                <a:lnTo>
                  <a:pt x="8099" y="13304"/>
                </a:lnTo>
                <a:lnTo>
                  <a:pt x="8064" y="13312"/>
                </a:lnTo>
                <a:lnTo>
                  <a:pt x="8029" y="13318"/>
                </a:lnTo>
                <a:lnTo>
                  <a:pt x="7993" y="13323"/>
                </a:lnTo>
                <a:lnTo>
                  <a:pt x="7957" y="13325"/>
                </a:lnTo>
                <a:lnTo>
                  <a:pt x="7920" y="13326"/>
                </a:lnTo>
                <a:lnTo>
                  <a:pt x="7882" y="13325"/>
                </a:lnTo>
                <a:lnTo>
                  <a:pt x="7845" y="13323"/>
                </a:lnTo>
                <a:lnTo>
                  <a:pt x="7810" y="13318"/>
                </a:lnTo>
                <a:lnTo>
                  <a:pt x="7774" y="13312"/>
                </a:lnTo>
                <a:lnTo>
                  <a:pt x="7740" y="13304"/>
                </a:lnTo>
                <a:lnTo>
                  <a:pt x="7706" y="13294"/>
                </a:lnTo>
                <a:lnTo>
                  <a:pt x="7673" y="13282"/>
                </a:lnTo>
                <a:lnTo>
                  <a:pt x="7640" y="13269"/>
                </a:lnTo>
                <a:lnTo>
                  <a:pt x="7607" y="13255"/>
                </a:lnTo>
                <a:lnTo>
                  <a:pt x="7577" y="13239"/>
                </a:lnTo>
                <a:lnTo>
                  <a:pt x="7547" y="13221"/>
                </a:lnTo>
                <a:lnTo>
                  <a:pt x="7518" y="13202"/>
                </a:lnTo>
                <a:lnTo>
                  <a:pt x="7490" y="13182"/>
                </a:lnTo>
                <a:lnTo>
                  <a:pt x="7462" y="13160"/>
                </a:lnTo>
                <a:lnTo>
                  <a:pt x="7436" y="13137"/>
                </a:lnTo>
                <a:lnTo>
                  <a:pt x="7412" y="13114"/>
                </a:lnTo>
                <a:lnTo>
                  <a:pt x="7388" y="13088"/>
                </a:lnTo>
                <a:lnTo>
                  <a:pt x="7365" y="13062"/>
                </a:lnTo>
                <a:lnTo>
                  <a:pt x="7343" y="13034"/>
                </a:lnTo>
                <a:lnTo>
                  <a:pt x="7323" y="13006"/>
                </a:lnTo>
                <a:lnTo>
                  <a:pt x="7305" y="12976"/>
                </a:lnTo>
                <a:lnTo>
                  <a:pt x="7287" y="12946"/>
                </a:lnTo>
                <a:lnTo>
                  <a:pt x="7272" y="12914"/>
                </a:lnTo>
                <a:lnTo>
                  <a:pt x="7257" y="12882"/>
                </a:lnTo>
                <a:lnTo>
                  <a:pt x="7244" y="12849"/>
                </a:lnTo>
                <a:lnTo>
                  <a:pt x="7233" y="12814"/>
                </a:lnTo>
                <a:lnTo>
                  <a:pt x="7224" y="12780"/>
                </a:lnTo>
                <a:lnTo>
                  <a:pt x="7216" y="12745"/>
                </a:lnTo>
                <a:lnTo>
                  <a:pt x="7209" y="12710"/>
                </a:lnTo>
                <a:lnTo>
                  <a:pt x="7205" y="12673"/>
                </a:lnTo>
                <a:lnTo>
                  <a:pt x="7202" y="12635"/>
                </a:lnTo>
                <a:lnTo>
                  <a:pt x="7201" y="12599"/>
                </a:lnTo>
                <a:lnTo>
                  <a:pt x="7202" y="12561"/>
                </a:lnTo>
                <a:lnTo>
                  <a:pt x="7205" y="12523"/>
                </a:lnTo>
                <a:lnTo>
                  <a:pt x="7209" y="12488"/>
                </a:lnTo>
                <a:lnTo>
                  <a:pt x="7216" y="12451"/>
                </a:lnTo>
                <a:lnTo>
                  <a:pt x="7224" y="12417"/>
                </a:lnTo>
                <a:lnTo>
                  <a:pt x="7233" y="12382"/>
                </a:lnTo>
                <a:lnTo>
                  <a:pt x="7244" y="12347"/>
                </a:lnTo>
                <a:lnTo>
                  <a:pt x="7257" y="12315"/>
                </a:lnTo>
                <a:lnTo>
                  <a:pt x="7272" y="12282"/>
                </a:lnTo>
                <a:lnTo>
                  <a:pt x="7287" y="12251"/>
                </a:lnTo>
                <a:lnTo>
                  <a:pt x="7305" y="12220"/>
                </a:lnTo>
                <a:lnTo>
                  <a:pt x="7323" y="12191"/>
                </a:lnTo>
                <a:lnTo>
                  <a:pt x="7343" y="12162"/>
                </a:lnTo>
                <a:lnTo>
                  <a:pt x="7365" y="12135"/>
                </a:lnTo>
                <a:lnTo>
                  <a:pt x="7388" y="12108"/>
                </a:lnTo>
                <a:lnTo>
                  <a:pt x="7412" y="12084"/>
                </a:lnTo>
                <a:lnTo>
                  <a:pt x="7436" y="12059"/>
                </a:lnTo>
                <a:lnTo>
                  <a:pt x="7462" y="12036"/>
                </a:lnTo>
                <a:lnTo>
                  <a:pt x="7490" y="12015"/>
                </a:lnTo>
                <a:lnTo>
                  <a:pt x="7518" y="11994"/>
                </a:lnTo>
                <a:lnTo>
                  <a:pt x="7547" y="11975"/>
                </a:lnTo>
                <a:lnTo>
                  <a:pt x="7577" y="11958"/>
                </a:lnTo>
                <a:lnTo>
                  <a:pt x="7607" y="11941"/>
                </a:lnTo>
                <a:lnTo>
                  <a:pt x="7640" y="11927"/>
                </a:lnTo>
                <a:lnTo>
                  <a:pt x="7673" y="11914"/>
                </a:lnTo>
                <a:lnTo>
                  <a:pt x="7706" y="11903"/>
                </a:lnTo>
                <a:lnTo>
                  <a:pt x="7740" y="11893"/>
                </a:lnTo>
                <a:lnTo>
                  <a:pt x="7774" y="11884"/>
                </a:lnTo>
                <a:lnTo>
                  <a:pt x="7810" y="11878"/>
                </a:lnTo>
                <a:lnTo>
                  <a:pt x="7845" y="11874"/>
                </a:lnTo>
                <a:lnTo>
                  <a:pt x="7882" y="11871"/>
                </a:lnTo>
                <a:lnTo>
                  <a:pt x="7920" y="1187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93">
            <a:extLst>
              <a:ext uri="{FF2B5EF4-FFF2-40B4-BE49-F238E27FC236}">
                <a16:creationId xmlns:a16="http://schemas.microsoft.com/office/drawing/2014/main" id="{5625F616-C2FE-3D5A-D91C-A8AD6AB3CCE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3575" y="3817818"/>
            <a:ext cx="286346" cy="286346"/>
          </a:xfrm>
          <a:custGeom>
            <a:avLst/>
            <a:gdLst>
              <a:gd name="T0" fmla="*/ 6500 w 16280"/>
              <a:gd name="T1" fmla="*/ 166 h 16280"/>
              <a:gd name="T2" fmla="*/ 4790 w 16280"/>
              <a:gd name="T3" fmla="*/ 719 h 16280"/>
              <a:gd name="T4" fmla="*/ 3270 w 16280"/>
              <a:gd name="T5" fmla="*/ 1617 h 16280"/>
              <a:gd name="T6" fmla="*/ 1985 w 16280"/>
              <a:gd name="T7" fmla="*/ 2813 h 16280"/>
              <a:gd name="T8" fmla="*/ 983 w 16280"/>
              <a:gd name="T9" fmla="*/ 4260 h 16280"/>
              <a:gd name="T10" fmla="*/ 309 w 16280"/>
              <a:gd name="T11" fmla="*/ 5912 h 16280"/>
              <a:gd name="T12" fmla="*/ 10 w 16280"/>
              <a:gd name="T13" fmla="*/ 7721 h 16280"/>
              <a:gd name="T14" fmla="*/ 127 w 16280"/>
              <a:gd name="T15" fmla="*/ 9581 h 16280"/>
              <a:gd name="T16" fmla="*/ 640 w 16280"/>
              <a:gd name="T17" fmla="*/ 11308 h 16280"/>
              <a:gd name="T18" fmla="*/ 1502 w 16280"/>
              <a:gd name="T19" fmla="*/ 12852 h 16280"/>
              <a:gd name="T20" fmla="*/ 2667 w 16280"/>
              <a:gd name="T21" fmla="*/ 14166 h 16280"/>
              <a:gd name="T22" fmla="*/ 4088 w 16280"/>
              <a:gd name="T23" fmla="*/ 15201 h 16280"/>
              <a:gd name="T24" fmla="*/ 5719 w 16280"/>
              <a:gd name="T25" fmla="*/ 15914 h 16280"/>
              <a:gd name="T26" fmla="*/ 7514 w 16280"/>
              <a:gd name="T27" fmla="*/ 16257 h 16280"/>
              <a:gd name="T28" fmla="*/ 9379 w 16280"/>
              <a:gd name="T29" fmla="*/ 16186 h 16280"/>
              <a:gd name="T30" fmla="*/ 11124 w 16280"/>
              <a:gd name="T31" fmla="*/ 15715 h 16280"/>
              <a:gd name="T32" fmla="*/ 12691 w 16280"/>
              <a:gd name="T33" fmla="*/ 14890 h 16280"/>
              <a:gd name="T34" fmla="*/ 14032 w 16280"/>
              <a:gd name="T35" fmla="*/ 13756 h 16280"/>
              <a:gd name="T36" fmla="*/ 15102 w 16280"/>
              <a:gd name="T37" fmla="*/ 12361 h 16280"/>
              <a:gd name="T38" fmla="*/ 15853 w 16280"/>
              <a:gd name="T39" fmla="*/ 10751 h 16280"/>
              <a:gd name="T40" fmla="*/ 16238 w 16280"/>
              <a:gd name="T41" fmla="*/ 8972 h 16280"/>
              <a:gd name="T42" fmla="*/ 16215 w 16280"/>
              <a:gd name="T43" fmla="*/ 7103 h 16280"/>
              <a:gd name="T44" fmla="*/ 15787 w 16280"/>
              <a:gd name="T45" fmla="*/ 5341 h 16280"/>
              <a:gd name="T46" fmla="*/ 14998 w 16280"/>
              <a:gd name="T47" fmla="*/ 3753 h 16280"/>
              <a:gd name="T48" fmla="*/ 13896 w 16280"/>
              <a:gd name="T49" fmla="*/ 2384 h 16280"/>
              <a:gd name="T50" fmla="*/ 12527 w 16280"/>
              <a:gd name="T51" fmla="*/ 1282 h 16280"/>
              <a:gd name="T52" fmla="*/ 10939 w 16280"/>
              <a:gd name="T53" fmla="*/ 493 h 16280"/>
              <a:gd name="T54" fmla="*/ 9177 w 16280"/>
              <a:gd name="T55" fmla="*/ 65 h 16280"/>
              <a:gd name="T56" fmla="*/ 7528 w 16280"/>
              <a:gd name="T57" fmla="*/ 3449 h 16280"/>
              <a:gd name="T58" fmla="*/ 7627 w 16280"/>
              <a:gd name="T59" fmla="*/ 3198 h 16280"/>
              <a:gd name="T60" fmla="*/ 7819 w 16280"/>
              <a:gd name="T61" fmla="*/ 3015 h 16280"/>
              <a:gd name="T62" fmla="*/ 8077 w 16280"/>
              <a:gd name="T63" fmla="*/ 2928 h 16280"/>
              <a:gd name="T64" fmla="*/ 8353 w 16280"/>
              <a:gd name="T65" fmla="*/ 2962 h 16280"/>
              <a:gd name="T66" fmla="*/ 8578 w 16280"/>
              <a:gd name="T67" fmla="*/ 3106 h 16280"/>
              <a:gd name="T68" fmla="*/ 8722 w 16280"/>
              <a:gd name="T69" fmla="*/ 3331 h 16280"/>
              <a:gd name="T70" fmla="*/ 8759 w 16280"/>
              <a:gd name="T71" fmla="*/ 10561 h 16280"/>
              <a:gd name="T72" fmla="*/ 8684 w 16280"/>
              <a:gd name="T73" fmla="*/ 10823 h 16280"/>
              <a:gd name="T74" fmla="*/ 8510 w 16280"/>
              <a:gd name="T75" fmla="*/ 11025 h 16280"/>
              <a:gd name="T76" fmla="*/ 8265 w 16280"/>
              <a:gd name="T77" fmla="*/ 11136 h 16280"/>
              <a:gd name="T78" fmla="*/ 7985 w 16280"/>
              <a:gd name="T79" fmla="*/ 11128 h 16280"/>
              <a:gd name="T80" fmla="*/ 7746 w 16280"/>
              <a:gd name="T81" fmla="*/ 11006 h 16280"/>
              <a:gd name="T82" fmla="*/ 7582 w 16280"/>
              <a:gd name="T83" fmla="*/ 10797 h 16280"/>
              <a:gd name="T84" fmla="*/ 7521 w 16280"/>
              <a:gd name="T85" fmla="*/ 10528 h 16280"/>
              <a:gd name="T86" fmla="*/ 8390 w 16280"/>
              <a:gd name="T87" fmla="*/ 11943 h 16280"/>
              <a:gd name="T88" fmla="*/ 8655 w 16280"/>
              <a:gd name="T89" fmla="*/ 12112 h 16280"/>
              <a:gd name="T90" fmla="*/ 8824 w 16280"/>
              <a:gd name="T91" fmla="*/ 12377 h 16280"/>
              <a:gd name="T92" fmla="*/ 8864 w 16280"/>
              <a:gd name="T93" fmla="*/ 12701 h 16280"/>
              <a:gd name="T94" fmla="*/ 8763 w 16280"/>
              <a:gd name="T95" fmla="*/ 13005 h 16280"/>
              <a:gd name="T96" fmla="*/ 8547 w 16280"/>
              <a:gd name="T97" fmla="*/ 13231 h 16280"/>
              <a:gd name="T98" fmla="*/ 8251 w 16280"/>
              <a:gd name="T99" fmla="*/ 13347 h 16280"/>
              <a:gd name="T100" fmla="*/ 7923 w 16280"/>
              <a:gd name="T101" fmla="*/ 13322 h 16280"/>
              <a:gd name="T102" fmla="*/ 7651 w 16280"/>
              <a:gd name="T103" fmla="*/ 13166 h 16280"/>
              <a:gd name="T104" fmla="*/ 7469 w 16280"/>
              <a:gd name="T105" fmla="*/ 12910 h 16280"/>
              <a:gd name="T106" fmla="*/ 7412 w 16280"/>
              <a:gd name="T107" fmla="*/ 12590 h 16280"/>
              <a:gd name="T108" fmla="*/ 7500 w 16280"/>
              <a:gd name="T109" fmla="*/ 12280 h 16280"/>
              <a:gd name="T110" fmla="*/ 7705 w 16280"/>
              <a:gd name="T111" fmla="*/ 12043 h 16280"/>
              <a:gd name="T112" fmla="*/ 7993 w 16280"/>
              <a:gd name="T113" fmla="*/ 119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7930" y="3"/>
                </a:lnTo>
                <a:lnTo>
                  <a:pt x="7721" y="10"/>
                </a:lnTo>
                <a:lnTo>
                  <a:pt x="7514" y="23"/>
                </a:lnTo>
                <a:lnTo>
                  <a:pt x="7308" y="42"/>
                </a:lnTo>
                <a:lnTo>
                  <a:pt x="7103" y="65"/>
                </a:lnTo>
                <a:lnTo>
                  <a:pt x="6901" y="94"/>
                </a:lnTo>
                <a:lnTo>
                  <a:pt x="6699" y="127"/>
                </a:lnTo>
                <a:lnTo>
                  <a:pt x="6500" y="166"/>
                </a:lnTo>
                <a:lnTo>
                  <a:pt x="6301" y="209"/>
                </a:lnTo>
                <a:lnTo>
                  <a:pt x="6106" y="256"/>
                </a:lnTo>
                <a:lnTo>
                  <a:pt x="5912" y="309"/>
                </a:lnTo>
                <a:lnTo>
                  <a:pt x="5719" y="366"/>
                </a:lnTo>
                <a:lnTo>
                  <a:pt x="5529" y="427"/>
                </a:lnTo>
                <a:lnTo>
                  <a:pt x="5341" y="493"/>
                </a:lnTo>
                <a:lnTo>
                  <a:pt x="5156" y="565"/>
                </a:lnTo>
                <a:lnTo>
                  <a:pt x="4972" y="640"/>
                </a:lnTo>
                <a:lnTo>
                  <a:pt x="4790" y="719"/>
                </a:lnTo>
                <a:lnTo>
                  <a:pt x="4611" y="803"/>
                </a:lnTo>
                <a:lnTo>
                  <a:pt x="4434" y="890"/>
                </a:lnTo>
                <a:lnTo>
                  <a:pt x="4260" y="983"/>
                </a:lnTo>
                <a:lnTo>
                  <a:pt x="4088" y="1079"/>
                </a:lnTo>
                <a:lnTo>
                  <a:pt x="3919" y="1178"/>
                </a:lnTo>
                <a:lnTo>
                  <a:pt x="3753" y="1282"/>
                </a:lnTo>
                <a:lnTo>
                  <a:pt x="3589" y="1390"/>
                </a:lnTo>
                <a:lnTo>
                  <a:pt x="3428" y="1502"/>
                </a:lnTo>
                <a:lnTo>
                  <a:pt x="3270" y="1617"/>
                </a:lnTo>
                <a:lnTo>
                  <a:pt x="3115" y="1736"/>
                </a:lnTo>
                <a:lnTo>
                  <a:pt x="2962" y="1859"/>
                </a:lnTo>
                <a:lnTo>
                  <a:pt x="2813" y="1985"/>
                </a:lnTo>
                <a:lnTo>
                  <a:pt x="2667" y="2114"/>
                </a:lnTo>
                <a:lnTo>
                  <a:pt x="2523" y="2248"/>
                </a:lnTo>
                <a:lnTo>
                  <a:pt x="2384" y="2384"/>
                </a:lnTo>
                <a:lnTo>
                  <a:pt x="2248" y="2524"/>
                </a:lnTo>
                <a:lnTo>
                  <a:pt x="2114" y="2667"/>
                </a:lnTo>
                <a:lnTo>
                  <a:pt x="1985" y="2813"/>
                </a:lnTo>
                <a:lnTo>
                  <a:pt x="1859" y="2962"/>
                </a:lnTo>
                <a:lnTo>
                  <a:pt x="1736" y="3115"/>
                </a:lnTo>
                <a:lnTo>
                  <a:pt x="1617" y="3270"/>
                </a:lnTo>
                <a:lnTo>
                  <a:pt x="1502" y="3428"/>
                </a:lnTo>
                <a:lnTo>
                  <a:pt x="1390" y="3589"/>
                </a:lnTo>
                <a:lnTo>
                  <a:pt x="1282" y="3753"/>
                </a:lnTo>
                <a:lnTo>
                  <a:pt x="1178" y="3919"/>
                </a:lnTo>
                <a:lnTo>
                  <a:pt x="1079" y="4088"/>
                </a:lnTo>
                <a:lnTo>
                  <a:pt x="983" y="4260"/>
                </a:lnTo>
                <a:lnTo>
                  <a:pt x="890" y="4434"/>
                </a:lnTo>
                <a:lnTo>
                  <a:pt x="803" y="4611"/>
                </a:lnTo>
                <a:lnTo>
                  <a:pt x="719" y="4790"/>
                </a:lnTo>
                <a:lnTo>
                  <a:pt x="640" y="4972"/>
                </a:lnTo>
                <a:lnTo>
                  <a:pt x="565" y="5156"/>
                </a:lnTo>
                <a:lnTo>
                  <a:pt x="493" y="5341"/>
                </a:lnTo>
                <a:lnTo>
                  <a:pt x="427" y="5529"/>
                </a:lnTo>
                <a:lnTo>
                  <a:pt x="366" y="5719"/>
                </a:lnTo>
                <a:lnTo>
                  <a:pt x="309" y="5912"/>
                </a:lnTo>
                <a:lnTo>
                  <a:pt x="256" y="6106"/>
                </a:lnTo>
                <a:lnTo>
                  <a:pt x="209" y="6301"/>
                </a:lnTo>
                <a:lnTo>
                  <a:pt x="166" y="6500"/>
                </a:lnTo>
                <a:lnTo>
                  <a:pt x="127" y="6699"/>
                </a:lnTo>
                <a:lnTo>
                  <a:pt x="94" y="6901"/>
                </a:lnTo>
                <a:lnTo>
                  <a:pt x="65" y="7103"/>
                </a:lnTo>
                <a:lnTo>
                  <a:pt x="42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2" y="8972"/>
                </a:lnTo>
                <a:lnTo>
                  <a:pt x="65" y="9177"/>
                </a:lnTo>
                <a:lnTo>
                  <a:pt x="94" y="9379"/>
                </a:lnTo>
                <a:lnTo>
                  <a:pt x="127" y="9581"/>
                </a:lnTo>
                <a:lnTo>
                  <a:pt x="166" y="9780"/>
                </a:lnTo>
                <a:lnTo>
                  <a:pt x="209" y="9979"/>
                </a:lnTo>
                <a:lnTo>
                  <a:pt x="256" y="10174"/>
                </a:lnTo>
                <a:lnTo>
                  <a:pt x="309" y="10368"/>
                </a:lnTo>
                <a:lnTo>
                  <a:pt x="366" y="10561"/>
                </a:lnTo>
                <a:lnTo>
                  <a:pt x="427" y="10751"/>
                </a:lnTo>
                <a:lnTo>
                  <a:pt x="493" y="10939"/>
                </a:lnTo>
                <a:lnTo>
                  <a:pt x="565" y="11124"/>
                </a:lnTo>
                <a:lnTo>
                  <a:pt x="640" y="11308"/>
                </a:lnTo>
                <a:lnTo>
                  <a:pt x="719" y="11490"/>
                </a:lnTo>
                <a:lnTo>
                  <a:pt x="803" y="11669"/>
                </a:lnTo>
                <a:lnTo>
                  <a:pt x="890" y="11846"/>
                </a:lnTo>
                <a:lnTo>
                  <a:pt x="983" y="12020"/>
                </a:lnTo>
                <a:lnTo>
                  <a:pt x="1079" y="12192"/>
                </a:lnTo>
                <a:lnTo>
                  <a:pt x="1178" y="12361"/>
                </a:lnTo>
                <a:lnTo>
                  <a:pt x="1282" y="12527"/>
                </a:lnTo>
                <a:lnTo>
                  <a:pt x="1390" y="12691"/>
                </a:lnTo>
                <a:lnTo>
                  <a:pt x="1502" y="12852"/>
                </a:lnTo>
                <a:lnTo>
                  <a:pt x="1617" y="13010"/>
                </a:lnTo>
                <a:lnTo>
                  <a:pt x="1736" y="13165"/>
                </a:lnTo>
                <a:lnTo>
                  <a:pt x="1859" y="13318"/>
                </a:lnTo>
                <a:lnTo>
                  <a:pt x="1985" y="13467"/>
                </a:lnTo>
                <a:lnTo>
                  <a:pt x="2114" y="13613"/>
                </a:lnTo>
                <a:lnTo>
                  <a:pt x="2248" y="13756"/>
                </a:lnTo>
                <a:lnTo>
                  <a:pt x="2384" y="13896"/>
                </a:lnTo>
                <a:lnTo>
                  <a:pt x="2523" y="14032"/>
                </a:lnTo>
                <a:lnTo>
                  <a:pt x="2667" y="14166"/>
                </a:lnTo>
                <a:lnTo>
                  <a:pt x="2813" y="14295"/>
                </a:lnTo>
                <a:lnTo>
                  <a:pt x="2962" y="14421"/>
                </a:lnTo>
                <a:lnTo>
                  <a:pt x="3115" y="14544"/>
                </a:lnTo>
                <a:lnTo>
                  <a:pt x="3270" y="14663"/>
                </a:lnTo>
                <a:lnTo>
                  <a:pt x="3428" y="14778"/>
                </a:lnTo>
                <a:lnTo>
                  <a:pt x="3589" y="14890"/>
                </a:lnTo>
                <a:lnTo>
                  <a:pt x="3753" y="14998"/>
                </a:lnTo>
                <a:lnTo>
                  <a:pt x="3919" y="15102"/>
                </a:lnTo>
                <a:lnTo>
                  <a:pt x="4088" y="15201"/>
                </a:lnTo>
                <a:lnTo>
                  <a:pt x="4260" y="15297"/>
                </a:lnTo>
                <a:lnTo>
                  <a:pt x="4434" y="15390"/>
                </a:lnTo>
                <a:lnTo>
                  <a:pt x="4611" y="15477"/>
                </a:lnTo>
                <a:lnTo>
                  <a:pt x="4790" y="15561"/>
                </a:lnTo>
                <a:lnTo>
                  <a:pt x="4972" y="15640"/>
                </a:lnTo>
                <a:lnTo>
                  <a:pt x="5156" y="15715"/>
                </a:lnTo>
                <a:lnTo>
                  <a:pt x="5341" y="15787"/>
                </a:lnTo>
                <a:lnTo>
                  <a:pt x="5529" y="15853"/>
                </a:lnTo>
                <a:lnTo>
                  <a:pt x="5719" y="15914"/>
                </a:lnTo>
                <a:lnTo>
                  <a:pt x="5912" y="15971"/>
                </a:lnTo>
                <a:lnTo>
                  <a:pt x="6106" y="16024"/>
                </a:lnTo>
                <a:lnTo>
                  <a:pt x="6301" y="16071"/>
                </a:lnTo>
                <a:lnTo>
                  <a:pt x="6500" y="16114"/>
                </a:lnTo>
                <a:lnTo>
                  <a:pt x="6699" y="16153"/>
                </a:lnTo>
                <a:lnTo>
                  <a:pt x="6901" y="16186"/>
                </a:lnTo>
                <a:lnTo>
                  <a:pt x="7103" y="16215"/>
                </a:lnTo>
                <a:lnTo>
                  <a:pt x="7308" y="16238"/>
                </a:lnTo>
                <a:lnTo>
                  <a:pt x="7514" y="16257"/>
                </a:lnTo>
                <a:lnTo>
                  <a:pt x="7721" y="16270"/>
                </a:lnTo>
                <a:lnTo>
                  <a:pt x="7930" y="16277"/>
                </a:lnTo>
                <a:lnTo>
                  <a:pt x="8140" y="16280"/>
                </a:lnTo>
                <a:lnTo>
                  <a:pt x="8350" y="16277"/>
                </a:lnTo>
                <a:lnTo>
                  <a:pt x="8559" y="16270"/>
                </a:lnTo>
                <a:lnTo>
                  <a:pt x="8766" y="16257"/>
                </a:lnTo>
                <a:lnTo>
                  <a:pt x="8972" y="16238"/>
                </a:lnTo>
                <a:lnTo>
                  <a:pt x="9177" y="16215"/>
                </a:lnTo>
                <a:lnTo>
                  <a:pt x="9379" y="16186"/>
                </a:lnTo>
                <a:lnTo>
                  <a:pt x="9581" y="16153"/>
                </a:lnTo>
                <a:lnTo>
                  <a:pt x="9780" y="16114"/>
                </a:lnTo>
                <a:lnTo>
                  <a:pt x="9979" y="16071"/>
                </a:lnTo>
                <a:lnTo>
                  <a:pt x="10174" y="16024"/>
                </a:lnTo>
                <a:lnTo>
                  <a:pt x="10368" y="15971"/>
                </a:lnTo>
                <a:lnTo>
                  <a:pt x="10561" y="15914"/>
                </a:lnTo>
                <a:lnTo>
                  <a:pt x="10751" y="15853"/>
                </a:lnTo>
                <a:lnTo>
                  <a:pt x="10939" y="15787"/>
                </a:lnTo>
                <a:lnTo>
                  <a:pt x="11124" y="15715"/>
                </a:lnTo>
                <a:lnTo>
                  <a:pt x="11308" y="15640"/>
                </a:lnTo>
                <a:lnTo>
                  <a:pt x="11490" y="15561"/>
                </a:lnTo>
                <a:lnTo>
                  <a:pt x="11669" y="15477"/>
                </a:lnTo>
                <a:lnTo>
                  <a:pt x="11846" y="15390"/>
                </a:lnTo>
                <a:lnTo>
                  <a:pt x="12020" y="15297"/>
                </a:lnTo>
                <a:lnTo>
                  <a:pt x="12192" y="15201"/>
                </a:lnTo>
                <a:lnTo>
                  <a:pt x="12361" y="15102"/>
                </a:lnTo>
                <a:lnTo>
                  <a:pt x="12527" y="14998"/>
                </a:lnTo>
                <a:lnTo>
                  <a:pt x="12691" y="14890"/>
                </a:lnTo>
                <a:lnTo>
                  <a:pt x="12852" y="14778"/>
                </a:lnTo>
                <a:lnTo>
                  <a:pt x="13010" y="14663"/>
                </a:lnTo>
                <a:lnTo>
                  <a:pt x="13165" y="14544"/>
                </a:lnTo>
                <a:lnTo>
                  <a:pt x="13318" y="14421"/>
                </a:lnTo>
                <a:lnTo>
                  <a:pt x="13467" y="14295"/>
                </a:lnTo>
                <a:lnTo>
                  <a:pt x="13613" y="14166"/>
                </a:lnTo>
                <a:lnTo>
                  <a:pt x="13757" y="14032"/>
                </a:lnTo>
                <a:lnTo>
                  <a:pt x="13896" y="13896"/>
                </a:lnTo>
                <a:lnTo>
                  <a:pt x="14032" y="13756"/>
                </a:lnTo>
                <a:lnTo>
                  <a:pt x="14166" y="13613"/>
                </a:lnTo>
                <a:lnTo>
                  <a:pt x="14295" y="13467"/>
                </a:lnTo>
                <a:lnTo>
                  <a:pt x="14421" y="13318"/>
                </a:lnTo>
                <a:lnTo>
                  <a:pt x="14544" y="13165"/>
                </a:lnTo>
                <a:lnTo>
                  <a:pt x="14663" y="13010"/>
                </a:lnTo>
                <a:lnTo>
                  <a:pt x="14778" y="12852"/>
                </a:lnTo>
                <a:lnTo>
                  <a:pt x="14890" y="12691"/>
                </a:lnTo>
                <a:lnTo>
                  <a:pt x="14998" y="12527"/>
                </a:lnTo>
                <a:lnTo>
                  <a:pt x="15102" y="12361"/>
                </a:lnTo>
                <a:lnTo>
                  <a:pt x="15201" y="12192"/>
                </a:lnTo>
                <a:lnTo>
                  <a:pt x="15297" y="12020"/>
                </a:lnTo>
                <a:lnTo>
                  <a:pt x="15390" y="11846"/>
                </a:lnTo>
                <a:lnTo>
                  <a:pt x="15477" y="11669"/>
                </a:lnTo>
                <a:lnTo>
                  <a:pt x="15561" y="11490"/>
                </a:lnTo>
                <a:lnTo>
                  <a:pt x="15640" y="11308"/>
                </a:lnTo>
                <a:lnTo>
                  <a:pt x="15715" y="11124"/>
                </a:lnTo>
                <a:lnTo>
                  <a:pt x="15787" y="10939"/>
                </a:lnTo>
                <a:lnTo>
                  <a:pt x="15853" y="10751"/>
                </a:lnTo>
                <a:lnTo>
                  <a:pt x="15914" y="10561"/>
                </a:lnTo>
                <a:lnTo>
                  <a:pt x="15972" y="10368"/>
                </a:lnTo>
                <a:lnTo>
                  <a:pt x="16024" y="10174"/>
                </a:lnTo>
                <a:lnTo>
                  <a:pt x="16071" y="9979"/>
                </a:lnTo>
                <a:lnTo>
                  <a:pt x="16114" y="9780"/>
                </a:lnTo>
                <a:lnTo>
                  <a:pt x="16153" y="9581"/>
                </a:lnTo>
                <a:lnTo>
                  <a:pt x="16186" y="9379"/>
                </a:lnTo>
                <a:lnTo>
                  <a:pt x="16215" y="9177"/>
                </a:lnTo>
                <a:lnTo>
                  <a:pt x="16238" y="8972"/>
                </a:lnTo>
                <a:lnTo>
                  <a:pt x="16257" y="8766"/>
                </a:lnTo>
                <a:lnTo>
                  <a:pt x="16270" y="8559"/>
                </a:lnTo>
                <a:lnTo>
                  <a:pt x="16277" y="8350"/>
                </a:lnTo>
                <a:lnTo>
                  <a:pt x="16280" y="8140"/>
                </a:lnTo>
                <a:lnTo>
                  <a:pt x="16277" y="7929"/>
                </a:lnTo>
                <a:lnTo>
                  <a:pt x="16270" y="7721"/>
                </a:lnTo>
                <a:lnTo>
                  <a:pt x="16257" y="7513"/>
                </a:lnTo>
                <a:lnTo>
                  <a:pt x="16238" y="7308"/>
                </a:lnTo>
                <a:lnTo>
                  <a:pt x="16215" y="7103"/>
                </a:lnTo>
                <a:lnTo>
                  <a:pt x="16186" y="6901"/>
                </a:lnTo>
                <a:lnTo>
                  <a:pt x="16153" y="6699"/>
                </a:lnTo>
                <a:lnTo>
                  <a:pt x="16114" y="6500"/>
                </a:lnTo>
                <a:lnTo>
                  <a:pt x="16071" y="6301"/>
                </a:lnTo>
                <a:lnTo>
                  <a:pt x="16024" y="6106"/>
                </a:lnTo>
                <a:lnTo>
                  <a:pt x="15971" y="5912"/>
                </a:lnTo>
                <a:lnTo>
                  <a:pt x="15914" y="5719"/>
                </a:lnTo>
                <a:lnTo>
                  <a:pt x="15853" y="5529"/>
                </a:lnTo>
                <a:lnTo>
                  <a:pt x="15787" y="5341"/>
                </a:lnTo>
                <a:lnTo>
                  <a:pt x="15715" y="5156"/>
                </a:lnTo>
                <a:lnTo>
                  <a:pt x="15640" y="4972"/>
                </a:lnTo>
                <a:lnTo>
                  <a:pt x="15561" y="4790"/>
                </a:lnTo>
                <a:lnTo>
                  <a:pt x="15477" y="4611"/>
                </a:lnTo>
                <a:lnTo>
                  <a:pt x="15390" y="4434"/>
                </a:lnTo>
                <a:lnTo>
                  <a:pt x="15297" y="4260"/>
                </a:lnTo>
                <a:lnTo>
                  <a:pt x="15201" y="4088"/>
                </a:lnTo>
                <a:lnTo>
                  <a:pt x="15102" y="3919"/>
                </a:lnTo>
                <a:lnTo>
                  <a:pt x="14998" y="3753"/>
                </a:lnTo>
                <a:lnTo>
                  <a:pt x="14890" y="3589"/>
                </a:lnTo>
                <a:lnTo>
                  <a:pt x="14778" y="3428"/>
                </a:lnTo>
                <a:lnTo>
                  <a:pt x="14663" y="3270"/>
                </a:lnTo>
                <a:lnTo>
                  <a:pt x="14544" y="3115"/>
                </a:lnTo>
                <a:lnTo>
                  <a:pt x="14421" y="2962"/>
                </a:lnTo>
                <a:lnTo>
                  <a:pt x="14295" y="2813"/>
                </a:lnTo>
                <a:lnTo>
                  <a:pt x="14166" y="2667"/>
                </a:lnTo>
                <a:lnTo>
                  <a:pt x="14032" y="2524"/>
                </a:lnTo>
                <a:lnTo>
                  <a:pt x="13896" y="2384"/>
                </a:lnTo>
                <a:lnTo>
                  <a:pt x="13757" y="2248"/>
                </a:lnTo>
                <a:lnTo>
                  <a:pt x="13613" y="2114"/>
                </a:lnTo>
                <a:lnTo>
                  <a:pt x="13467" y="1985"/>
                </a:lnTo>
                <a:lnTo>
                  <a:pt x="13318" y="1859"/>
                </a:lnTo>
                <a:lnTo>
                  <a:pt x="13165" y="1736"/>
                </a:lnTo>
                <a:lnTo>
                  <a:pt x="13010" y="1617"/>
                </a:lnTo>
                <a:lnTo>
                  <a:pt x="12852" y="1502"/>
                </a:lnTo>
                <a:lnTo>
                  <a:pt x="12691" y="1390"/>
                </a:lnTo>
                <a:lnTo>
                  <a:pt x="12527" y="1282"/>
                </a:lnTo>
                <a:lnTo>
                  <a:pt x="12361" y="1178"/>
                </a:lnTo>
                <a:lnTo>
                  <a:pt x="12192" y="1079"/>
                </a:lnTo>
                <a:lnTo>
                  <a:pt x="12020" y="983"/>
                </a:lnTo>
                <a:lnTo>
                  <a:pt x="11846" y="890"/>
                </a:lnTo>
                <a:lnTo>
                  <a:pt x="11669" y="803"/>
                </a:lnTo>
                <a:lnTo>
                  <a:pt x="11490" y="719"/>
                </a:lnTo>
                <a:lnTo>
                  <a:pt x="11308" y="640"/>
                </a:lnTo>
                <a:lnTo>
                  <a:pt x="11124" y="565"/>
                </a:lnTo>
                <a:lnTo>
                  <a:pt x="10939" y="493"/>
                </a:lnTo>
                <a:lnTo>
                  <a:pt x="10751" y="427"/>
                </a:lnTo>
                <a:lnTo>
                  <a:pt x="10561" y="366"/>
                </a:lnTo>
                <a:lnTo>
                  <a:pt x="10368" y="308"/>
                </a:lnTo>
                <a:lnTo>
                  <a:pt x="10174" y="256"/>
                </a:lnTo>
                <a:lnTo>
                  <a:pt x="9979" y="209"/>
                </a:lnTo>
                <a:lnTo>
                  <a:pt x="9780" y="166"/>
                </a:lnTo>
                <a:lnTo>
                  <a:pt x="9581" y="127"/>
                </a:lnTo>
                <a:lnTo>
                  <a:pt x="9379" y="94"/>
                </a:lnTo>
                <a:lnTo>
                  <a:pt x="9177" y="65"/>
                </a:lnTo>
                <a:lnTo>
                  <a:pt x="8972" y="42"/>
                </a:lnTo>
                <a:lnTo>
                  <a:pt x="8766" y="23"/>
                </a:lnTo>
                <a:lnTo>
                  <a:pt x="8559" y="10"/>
                </a:lnTo>
                <a:lnTo>
                  <a:pt x="8350" y="3"/>
                </a:lnTo>
                <a:lnTo>
                  <a:pt x="8140" y="0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FD534661-2D45-C82C-7E58-4810CE5D5FB9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2521650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základní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set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21E5D4C-206F-D4DA-2A8B-99ACFCF6838D}"/>
              </a:ext>
            </a:extLst>
          </p:cNvPr>
          <p:cNvSpPr txBox="1">
            <a:spLocks noChangeAspect="1"/>
          </p:cNvSpPr>
          <p:nvPr/>
        </p:nvSpPr>
        <p:spPr>
          <a:xfrm>
            <a:off x="1073284" y="1937151"/>
            <a:ext cx="1301027" cy="3508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Cíle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Doba potřebná ke </a:t>
            </a:r>
            <a:r>
              <a:rPr lang="cs-CZ" sz="800" dirty="0" err="1"/>
              <a:t>studi</a:t>
            </a:r>
            <a:r>
              <a:rPr lang="en-US" sz="800" dirty="0"/>
              <a:t>u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Průvodce studiem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Příklad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Úkol nebo cvičení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A3457FA-E429-2E54-50A4-D37AB7605A8D}"/>
              </a:ext>
            </a:extLst>
          </p:cNvPr>
          <p:cNvSpPr txBox="1">
            <a:spLocks noChangeAspect="1"/>
          </p:cNvSpPr>
          <p:nvPr/>
        </p:nvSpPr>
        <p:spPr>
          <a:xfrm>
            <a:off x="3935760" y="1937151"/>
            <a:ext cx="1301027" cy="3607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/>
              <a:t>Pro </a:t>
            </a:r>
            <a:r>
              <a:rPr lang="en-US" sz="800" dirty="0" err="1"/>
              <a:t>zájemce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Pojmy k zapamatování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Řešení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Literatura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4EB63E0A-E57C-F2E6-9911-4A10E360D6B9}"/>
              </a:ext>
            </a:extLst>
          </p:cNvPr>
          <p:cNvSpPr txBox="1">
            <a:spLocks noChangeAspect="1"/>
          </p:cNvSpPr>
          <p:nvPr/>
        </p:nvSpPr>
        <p:spPr>
          <a:xfrm>
            <a:off x="6960096" y="1937151"/>
            <a:ext cx="1301027" cy="228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Shrnutí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Kontrolní otázky a úkoly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Důležitá pasáž textu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78734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F0F025C9-8157-99BF-BBD3-E42BC60BFFA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1828208"/>
            <a:ext cx="261581" cy="392370"/>
          </a:xfrm>
          <a:custGeom>
            <a:avLst/>
            <a:gdLst>
              <a:gd name="T0" fmla="*/ 7513 w 10816"/>
              <a:gd name="T1" fmla="*/ 427 h 16224"/>
              <a:gd name="T2" fmla="*/ 9411 w 10816"/>
              <a:gd name="T3" fmla="*/ 1781 h 16224"/>
              <a:gd name="T4" fmla="*/ 10573 w 10816"/>
              <a:gd name="T5" fmla="*/ 3818 h 16224"/>
              <a:gd name="T6" fmla="*/ 10776 w 10816"/>
              <a:gd name="T7" fmla="*/ 6101 h 16224"/>
              <a:gd name="T8" fmla="*/ 10206 w 10816"/>
              <a:gd name="T9" fmla="*/ 7942 h 16224"/>
              <a:gd name="T10" fmla="*/ 9067 w 10816"/>
              <a:gd name="T11" fmla="*/ 9434 h 16224"/>
              <a:gd name="T12" fmla="*/ 7485 w 10816"/>
              <a:gd name="T13" fmla="*/ 10452 h 16224"/>
              <a:gd name="T14" fmla="*/ 8435 w 10816"/>
              <a:gd name="T15" fmla="*/ 12988 h 16224"/>
              <a:gd name="T16" fmla="*/ 8414 w 10816"/>
              <a:gd name="T17" fmla="*/ 13114 h 16224"/>
              <a:gd name="T18" fmla="*/ 8326 w 10816"/>
              <a:gd name="T19" fmla="*/ 13210 h 16224"/>
              <a:gd name="T20" fmla="*/ 6153 w 10816"/>
              <a:gd name="T21" fmla="*/ 13241 h 16224"/>
              <a:gd name="T22" fmla="*/ 6094 w 10816"/>
              <a:gd name="T23" fmla="*/ 15766 h 16224"/>
              <a:gd name="T24" fmla="*/ 5908 w 10816"/>
              <a:gd name="T25" fmla="*/ 16029 h 16224"/>
              <a:gd name="T26" fmla="*/ 5629 w 10816"/>
              <a:gd name="T27" fmla="*/ 16191 h 16224"/>
              <a:gd name="T28" fmla="*/ 5294 w 10816"/>
              <a:gd name="T29" fmla="*/ 16215 h 16224"/>
              <a:gd name="T30" fmla="*/ 4992 w 10816"/>
              <a:gd name="T31" fmla="*/ 16095 h 16224"/>
              <a:gd name="T32" fmla="*/ 4772 w 10816"/>
              <a:gd name="T33" fmla="*/ 15863 h 16224"/>
              <a:gd name="T34" fmla="*/ 4667 w 10816"/>
              <a:gd name="T35" fmla="*/ 15552 h 16224"/>
              <a:gd name="T36" fmla="*/ 2529 w 10816"/>
              <a:gd name="T37" fmla="*/ 13232 h 16224"/>
              <a:gd name="T38" fmla="*/ 2426 w 10816"/>
              <a:gd name="T39" fmla="*/ 13158 h 16224"/>
              <a:gd name="T40" fmla="*/ 2379 w 10816"/>
              <a:gd name="T41" fmla="*/ 13035 h 16224"/>
              <a:gd name="T42" fmla="*/ 2409 w 10816"/>
              <a:gd name="T43" fmla="*/ 12909 h 16224"/>
              <a:gd name="T44" fmla="*/ 2234 w 10816"/>
              <a:gd name="T45" fmla="*/ 9834 h 16224"/>
              <a:gd name="T46" fmla="*/ 933 w 10816"/>
              <a:gd name="T47" fmla="*/ 8485 h 16224"/>
              <a:gd name="T48" fmla="*/ 158 w 10816"/>
              <a:gd name="T49" fmla="*/ 6746 h 16224"/>
              <a:gd name="T50" fmla="*/ 63 w 10816"/>
              <a:gd name="T51" fmla="*/ 4607 h 16224"/>
              <a:gd name="T52" fmla="*/ 923 w 10816"/>
              <a:gd name="T53" fmla="*/ 2396 h 16224"/>
              <a:gd name="T54" fmla="*/ 2604 w 10816"/>
              <a:gd name="T55" fmla="*/ 787 h 16224"/>
              <a:gd name="T56" fmla="*/ 4855 w 10816"/>
              <a:gd name="T57" fmla="*/ 28 h 16224"/>
              <a:gd name="T58" fmla="*/ 5554 w 10816"/>
              <a:gd name="T59" fmla="*/ 7952 h 16224"/>
              <a:gd name="T60" fmla="*/ 5438 w 10816"/>
              <a:gd name="T61" fmla="*/ 7900 h 16224"/>
              <a:gd name="T62" fmla="*/ 5309 w 10816"/>
              <a:gd name="T63" fmla="*/ 7920 h 16224"/>
              <a:gd name="T64" fmla="*/ 5216 w 10816"/>
              <a:gd name="T65" fmla="*/ 8010 h 16224"/>
              <a:gd name="T66" fmla="*/ 3414 w 10816"/>
              <a:gd name="T67" fmla="*/ 8637 h 16224"/>
              <a:gd name="T68" fmla="*/ 2389 w 10816"/>
              <a:gd name="T69" fmla="*/ 7686 h 16224"/>
              <a:gd name="T70" fmla="*/ 1774 w 10816"/>
              <a:gd name="T71" fmla="*/ 6409 h 16224"/>
              <a:gd name="T72" fmla="*/ 1691 w 10816"/>
              <a:gd name="T73" fmla="*/ 4858 h 16224"/>
              <a:gd name="T74" fmla="*/ 2290 w 10816"/>
              <a:gd name="T75" fmla="*/ 3322 h 16224"/>
              <a:gd name="T76" fmla="*/ 3459 w 10816"/>
              <a:gd name="T77" fmla="*/ 2202 h 16224"/>
              <a:gd name="T78" fmla="*/ 5024 w 10816"/>
              <a:gd name="T79" fmla="*/ 1675 h 16224"/>
              <a:gd name="T80" fmla="*/ 6700 w 10816"/>
              <a:gd name="T81" fmla="*/ 1885 h 16224"/>
              <a:gd name="T82" fmla="*/ 8067 w 10816"/>
              <a:gd name="T83" fmla="*/ 2762 h 16224"/>
              <a:gd name="T84" fmla="*/ 8940 w 10816"/>
              <a:gd name="T85" fmla="*/ 4135 h 16224"/>
              <a:gd name="T86" fmla="*/ 9154 w 10816"/>
              <a:gd name="T87" fmla="*/ 5768 h 16224"/>
              <a:gd name="T88" fmla="*/ 8757 w 10816"/>
              <a:gd name="T89" fmla="*/ 7152 h 16224"/>
              <a:gd name="T90" fmla="*/ 7901 w 10816"/>
              <a:gd name="T91" fmla="*/ 8261 h 16224"/>
              <a:gd name="T92" fmla="*/ 6696 w 10816"/>
              <a:gd name="T93" fmla="*/ 8984 h 16224"/>
              <a:gd name="T94" fmla="*/ 5897 w 10816"/>
              <a:gd name="T95" fmla="*/ 3531 h 16224"/>
              <a:gd name="T96" fmla="*/ 6652 w 10816"/>
              <a:gd name="T97" fmla="*/ 3917 h 16224"/>
              <a:gd name="T98" fmla="*/ 7171 w 10816"/>
              <a:gd name="T99" fmla="*/ 4581 h 16224"/>
              <a:gd name="T100" fmla="*/ 7363 w 10816"/>
              <a:gd name="T101" fmla="*/ 5434 h 16224"/>
              <a:gd name="T102" fmla="*/ 7171 w 10816"/>
              <a:gd name="T103" fmla="*/ 6286 h 16224"/>
              <a:gd name="T104" fmla="*/ 6652 w 10816"/>
              <a:gd name="T105" fmla="*/ 6950 h 16224"/>
              <a:gd name="T106" fmla="*/ 5897 w 10816"/>
              <a:gd name="T107" fmla="*/ 7337 h 16224"/>
              <a:gd name="T108" fmla="*/ 5014 w 10816"/>
              <a:gd name="T109" fmla="*/ 7359 h 16224"/>
              <a:gd name="T110" fmla="*/ 4238 w 10816"/>
              <a:gd name="T111" fmla="*/ 7009 h 16224"/>
              <a:gd name="T112" fmla="*/ 3688 w 10816"/>
              <a:gd name="T113" fmla="*/ 6370 h 16224"/>
              <a:gd name="T114" fmla="*/ 3455 w 10816"/>
              <a:gd name="T115" fmla="*/ 5534 h 16224"/>
              <a:gd name="T116" fmla="*/ 3606 w 10816"/>
              <a:gd name="T117" fmla="*/ 4668 h 16224"/>
              <a:gd name="T118" fmla="*/ 4092 w 10816"/>
              <a:gd name="T119" fmla="*/ 3979 h 16224"/>
              <a:gd name="T120" fmla="*/ 4826 w 10816"/>
              <a:gd name="T121" fmla="*/ 3557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16" h="16224">
                <a:moveTo>
                  <a:pt x="5409" y="0"/>
                </a:moveTo>
                <a:lnTo>
                  <a:pt x="5686" y="7"/>
                </a:lnTo>
                <a:lnTo>
                  <a:pt x="5961" y="28"/>
                </a:lnTo>
                <a:lnTo>
                  <a:pt x="6232" y="63"/>
                </a:lnTo>
                <a:lnTo>
                  <a:pt x="6497" y="111"/>
                </a:lnTo>
                <a:lnTo>
                  <a:pt x="6760" y="171"/>
                </a:lnTo>
                <a:lnTo>
                  <a:pt x="7016" y="244"/>
                </a:lnTo>
                <a:lnTo>
                  <a:pt x="7268" y="330"/>
                </a:lnTo>
                <a:lnTo>
                  <a:pt x="7513" y="427"/>
                </a:lnTo>
                <a:lnTo>
                  <a:pt x="7753" y="535"/>
                </a:lnTo>
                <a:lnTo>
                  <a:pt x="7986" y="656"/>
                </a:lnTo>
                <a:lnTo>
                  <a:pt x="8212" y="787"/>
                </a:lnTo>
                <a:lnTo>
                  <a:pt x="8431" y="928"/>
                </a:lnTo>
                <a:lnTo>
                  <a:pt x="8644" y="1080"/>
                </a:lnTo>
                <a:lnTo>
                  <a:pt x="8848" y="1241"/>
                </a:lnTo>
                <a:lnTo>
                  <a:pt x="9044" y="1411"/>
                </a:lnTo>
                <a:lnTo>
                  <a:pt x="9233" y="1592"/>
                </a:lnTo>
                <a:lnTo>
                  <a:pt x="9411" y="1781"/>
                </a:lnTo>
                <a:lnTo>
                  <a:pt x="9581" y="1977"/>
                </a:lnTo>
                <a:lnTo>
                  <a:pt x="9741" y="2182"/>
                </a:lnTo>
                <a:lnTo>
                  <a:pt x="9893" y="2396"/>
                </a:lnTo>
                <a:lnTo>
                  <a:pt x="10033" y="2616"/>
                </a:lnTo>
                <a:lnTo>
                  <a:pt x="10163" y="2843"/>
                </a:lnTo>
                <a:lnTo>
                  <a:pt x="10283" y="3077"/>
                </a:lnTo>
                <a:lnTo>
                  <a:pt x="10391" y="3319"/>
                </a:lnTo>
                <a:lnTo>
                  <a:pt x="10488" y="3565"/>
                </a:lnTo>
                <a:lnTo>
                  <a:pt x="10573" y="3818"/>
                </a:lnTo>
                <a:lnTo>
                  <a:pt x="10645" y="4075"/>
                </a:lnTo>
                <a:lnTo>
                  <a:pt x="10706" y="4339"/>
                </a:lnTo>
                <a:lnTo>
                  <a:pt x="10753" y="4607"/>
                </a:lnTo>
                <a:lnTo>
                  <a:pt x="10788" y="4878"/>
                </a:lnTo>
                <a:lnTo>
                  <a:pt x="10809" y="5154"/>
                </a:lnTo>
                <a:lnTo>
                  <a:pt x="10816" y="5434"/>
                </a:lnTo>
                <a:lnTo>
                  <a:pt x="10811" y="5659"/>
                </a:lnTo>
                <a:lnTo>
                  <a:pt x="10798" y="5881"/>
                </a:lnTo>
                <a:lnTo>
                  <a:pt x="10776" y="6101"/>
                </a:lnTo>
                <a:lnTo>
                  <a:pt x="10744" y="6319"/>
                </a:lnTo>
                <a:lnTo>
                  <a:pt x="10705" y="6534"/>
                </a:lnTo>
                <a:lnTo>
                  <a:pt x="10658" y="6745"/>
                </a:lnTo>
                <a:lnTo>
                  <a:pt x="10601" y="6954"/>
                </a:lnTo>
                <a:lnTo>
                  <a:pt x="10537" y="7159"/>
                </a:lnTo>
                <a:lnTo>
                  <a:pt x="10466" y="7361"/>
                </a:lnTo>
                <a:lnTo>
                  <a:pt x="10387" y="7558"/>
                </a:lnTo>
                <a:lnTo>
                  <a:pt x="10300" y="7752"/>
                </a:lnTo>
                <a:lnTo>
                  <a:pt x="10206" y="7942"/>
                </a:lnTo>
                <a:lnTo>
                  <a:pt x="10105" y="8127"/>
                </a:lnTo>
                <a:lnTo>
                  <a:pt x="9999" y="8308"/>
                </a:lnTo>
                <a:lnTo>
                  <a:pt x="9883" y="8484"/>
                </a:lnTo>
                <a:lnTo>
                  <a:pt x="9762" y="8656"/>
                </a:lnTo>
                <a:lnTo>
                  <a:pt x="9635" y="8822"/>
                </a:lnTo>
                <a:lnTo>
                  <a:pt x="9502" y="8983"/>
                </a:lnTo>
                <a:lnTo>
                  <a:pt x="9363" y="9139"/>
                </a:lnTo>
                <a:lnTo>
                  <a:pt x="9217" y="9290"/>
                </a:lnTo>
                <a:lnTo>
                  <a:pt x="9067" y="9434"/>
                </a:lnTo>
                <a:lnTo>
                  <a:pt x="8911" y="9573"/>
                </a:lnTo>
                <a:lnTo>
                  <a:pt x="8749" y="9706"/>
                </a:lnTo>
                <a:lnTo>
                  <a:pt x="8582" y="9833"/>
                </a:lnTo>
                <a:lnTo>
                  <a:pt x="8410" y="9953"/>
                </a:lnTo>
                <a:lnTo>
                  <a:pt x="8234" y="10067"/>
                </a:lnTo>
                <a:lnTo>
                  <a:pt x="8053" y="10173"/>
                </a:lnTo>
                <a:lnTo>
                  <a:pt x="7868" y="10274"/>
                </a:lnTo>
                <a:lnTo>
                  <a:pt x="7678" y="10366"/>
                </a:lnTo>
                <a:lnTo>
                  <a:pt x="7485" y="10452"/>
                </a:lnTo>
                <a:lnTo>
                  <a:pt x="7287" y="10530"/>
                </a:lnTo>
                <a:lnTo>
                  <a:pt x="7086" y="10600"/>
                </a:lnTo>
                <a:lnTo>
                  <a:pt x="8407" y="12905"/>
                </a:lnTo>
                <a:lnTo>
                  <a:pt x="8414" y="12918"/>
                </a:lnTo>
                <a:lnTo>
                  <a:pt x="8420" y="12933"/>
                </a:lnTo>
                <a:lnTo>
                  <a:pt x="8425" y="12946"/>
                </a:lnTo>
                <a:lnTo>
                  <a:pt x="8430" y="12960"/>
                </a:lnTo>
                <a:lnTo>
                  <a:pt x="8433" y="12974"/>
                </a:lnTo>
                <a:lnTo>
                  <a:pt x="8435" y="12988"/>
                </a:lnTo>
                <a:lnTo>
                  <a:pt x="8437" y="13003"/>
                </a:lnTo>
                <a:lnTo>
                  <a:pt x="8437" y="13017"/>
                </a:lnTo>
                <a:lnTo>
                  <a:pt x="8437" y="13031"/>
                </a:lnTo>
                <a:lnTo>
                  <a:pt x="8435" y="13045"/>
                </a:lnTo>
                <a:lnTo>
                  <a:pt x="8433" y="13059"/>
                </a:lnTo>
                <a:lnTo>
                  <a:pt x="8429" y="13074"/>
                </a:lnTo>
                <a:lnTo>
                  <a:pt x="8425" y="13087"/>
                </a:lnTo>
                <a:lnTo>
                  <a:pt x="8420" y="13101"/>
                </a:lnTo>
                <a:lnTo>
                  <a:pt x="8414" y="13114"/>
                </a:lnTo>
                <a:lnTo>
                  <a:pt x="8407" y="13127"/>
                </a:lnTo>
                <a:lnTo>
                  <a:pt x="8399" y="13140"/>
                </a:lnTo>
                <a:lnTo>
                  <a:pt x="8390" y="13153"/>
                </a:lnTo>
                <a:lnTo>
                  <a:pt x="8381" y="13165"/>
                </a:lnTo>
                <a:lnTo>
                  <a:pt x="8371" y="13175"/>
                </a:lnTo>
                <a:lnTo>
                  <a:pt x="8361" y="13185"/>
                </a:lnTo>
                <a:lnTo>
                  <a:pt x="8349" y="13194"/>
                </a:lnTo>
                <a:lnTo>
                  <a:pt x="8338" y="13202"/>
                </a:lnTo>
                <a:lnTo>
                  <a:pt x="8326" y="13210"/>
                </a:lnTo>
                <a:lnTo>
                  <a:pt x="8313" y="13216"/>
                </a:lnTo>
                <a:lnTo>
                  <a:pt x="8301" y="13223"/>
                </a:lnTo>
                <a:lnTo>
                  <a:pt x="8287" y="13228"/>
                </a:lnTo>
                <a:lnTo>
                  <a:pt x="8274" y="13232"/>
                </a:lnTo>
                <a:lnTo>
                  <a:pt x="8260" y="13235"/>
                </a:lnTo>
                <a:lnTo>
                  <a:pt x="8244" y="13237"/>
                </a:lnTo>
                <a:lnTo>
                  <a:pt x="8230" y="13239"/>
                </a:lnTo>
                <a:lnTo>
                  <a:pt x="8215" y="13239"/>
                </a:lnTo>
                <a:lnTo>
                  <a:pt x="6153" y="13241"/>
                </a:lnTo>
                <a:lnTo>
                  <a:pt x="6153" y="15476"/>
                </a:lnTo>
                <a:lnTo>
                  <a:pt x="6152" y="15514"/>
                </a:lnTo>
                <a:lnTo>
                  <a:pt x="6149" y="15552"/>
                </a:lnTo>
                <a:lnTo>
                  <a:pt x="6144" y="15589"/>
                </a:lnTo>
                <a:lnTo>
                  <a:pt x="6138" y="15626"/>
                </a:lnTo>
                <a:lnTo>
                  <a:pt x="6129" y="15662"/>
                </a:lnTo>
                <a:lnTo>
                  <a:pt x="6119" y="15698"/>
                </a:lnTo>
                <a:lnTo>
                  <a:pt x="6108" y="15732"/>
                </a:lnTo>
                <a:lnTo>
                  <a:pt x="6094" y="15766"/>
                </a:lnTo>
                <a:lnTo>
                  <a:pt x="6080" y="15799"/>
                </a:lnTo>
                <a:lnTo>
                  <a:pt x="6062" y="15832"/>
                </a:lnTo>
                <a:lnTo>
                  <a:pt x="6044" y="15863"/>
                </a:lnTo>
                <a:lnTo>
                  <a:pt x="6025" y="15893"/>
                </a:lnTo>
                <a:lnTo>
                  <a:pt x="6005" y="15923"/>
                </a:lnTo>
                <a:lnTo>
                  <a:pt x="5983" y="15951"/>
                </a:lnTo>
                <a:lnTo>
                  <a:pt x="5959" y="15979"/>
                </a:lnTo>
                <a:lnTo>
                  <a:pt x="5934" y="16004"/>
                </a:lnTo>
                <a:lnTo>
                  <a:pt x="5908" y="16029"/>
                </a:lnTo>
                <a:lnTo>
                  <a:pt x="5881" y="16053"/>
                </a:lnTo>
                <a:lnTo>
                  <a:pt x="5853" y="16075"/>
                </a:lnTo>
                <a:lnTo>
                  <a:pt x="5824" y="16095"/>
                </a:lnTo>
                <a:lnTo>
                  <a:pt x="5794" y="16116"/>
                </a:lnTo>
                <a:lnTo>
                  <a:pt x="5763" y="16134"/>
                </a:lnTo>
                <a:lnTo>
                  <a:pt x="5730" y="16150"/>
                </a:lnTo>
                <a:lnTo>
                  <a:pt x="5697" y="16165"/>
                </a:lnTo>
                <a:lnTo>
                  <a:pt x="5664" y="16178"/>
                </a:lnTo>
                <a:lnTo>
                  <a:pt x="5629" y="16191"/>
                </a:lnTo>
                <a:lnTo>
                  <a:pt x="5593" y="16201"/>
                </a:lnTo>
                <a:lnTo>
                  <a:pt x="5558" y="16209"/>
                </a:lnTo>
                <a:lnTo>
                  <a:pt x="5522" y="16215"/>
                </a:lnTo>
                <a:lnTo>
                  <a:pt x="5484" y="16220"/>
                </a:lnTo>
                <a:lnTo>
                  <a:pt x="5446" y="16223"/>
                </a:lnTo>
                <a:lnTo>
                  <a:pt x="5409" y="16224"/>
                </a:lnTo>
                <a:lnTo>
                  <a:pt x="5370" y="16223"/>
                </a:lnTo>
                <a:lnTo>
                  <a:pt x="5332" y="16220"/>
                </a:lnTo>
                <a:lnTo>
                  <a:pt x="5294" y="16215"/>
                </a:lnTo>
                <a:lnTo>
                  <a:pt x="5258" y="16209"/>
                </a:lnTo>
                <a:lnTo>
                  <a:pt x="5223" y="16201"/>
                </a:lnTo>
                <a:lnTo>
                  <a:pt x="5187" y="16191"/>
                </a:lnTo>
                <a:lnTo>
                  <a:pt x="5152" y="16178"/>
                </a:lnTo>
                <a:lnTo>
                  <a:pt x="5119" y="16165"/>
                </a:lnTo>
                <a:lnTo>
                  <a:pt x="5086" y="16150"/>
                </a:lnTo>
                <a:lnTo>
                  <a:pt x="5053" y="16134"/>
                </a:lnTo>
                <a:lnTo>
                  <a:pt x="5022" y="16116"/>
                </a:lnTo>
                <a:lnTo>
                  <a:pt x="4992" y="16095"/>
                </a:lnTo>
                <a:lnTo>
                  <a:pt x="4963" y="16075"/>
                </a:lnTo>
                <a:lnTo>
                  <a:pt x="4935" y="16053"/>
                </a:lnTo>
                <a:lnTo>
                  <a:pt x="4908" y="16029"/>
                </a:lnTo>
                <a:lnTo>
                  <a:pt x="4882" y="16004"/>
                </a:lnTo>
                <a:lnTo>
                  <a:pt x="4857" y="15979"/>
                </a:lnTo>
                <a:lnTo>
                  <a:pt x="4833" y="15951"/>
                </a:lnTo>
                <a:lnTo>
                  <a:pt x="4811" y="15923"/>
                </a:lnTo>
                <a:lnTo>
                  <a:pt x="4791" y="15893"/>
                </a:lnTo>
                <a:lnTo>
                  <a:pt x="4772" y="15863"/>
                </a:lnTo>
                <a:lnTo>
                  <a:pt x="4754" y="15832"/>
                </a:lnTo>
                <a:lnTo>
                  <a:pt x="4736" y="15799"/>
                </a:lnTo>
                <a:lnTo>
                  <a:pt x="4722" y="15766"/>
                </a:lnTo>
                <a:lnTo>
                  <a:pt x="4708" y="15732"/>
                </a:lnTo>
                <a:lnTo>
                  <a:pt x="4697" y="15698"/>
                </a:lnTo>
                <a:lnTo>
                  <a:pt x="4687" y="15662"/>
                </a:lnTo>
                <a:lnTo>
                  <a:pt x="4678" y="15626"/>
                </a:lnTo>
                <a:lnTo>
                  <a:pt x="4672" y="15589"/>
                </a:lnTo>
                <a:lnTo>
                  <a:pt x="4667" y="15552"/>
                </a:lnTo>
                <a:lnTo>
                  <a:pt x="4664" y="15514"/>
                </a:lnTo>
                <a:lnTo>
                  <a:pt x="4663" y="15476"/>
                </a:lnTo>
                <a:lnTo>
                  <a:pt x="4663" y="13242"/>
                </a:lnTo>
                <a:lnTo>
                  <a:pt x="2602" y="13244"/>
                </a:lnTo>
                <a:lnTo>
                  <a:pt x="2587" y="13243"/>
                </a:lnTo>
                <a:lnTo>
                  <a:pt x="2572" y="13242"/>
                </a:lnTo>
                <a:lnTo>
                  <a:pt x="2557" y="13240"/>
                </a:lnTo>
                <a:lnTo>
                  <a:pt x="2542" y="13236"/>
                </a:lnTo>
                <a:lnTo>
                  <a:pt x="2529" y="13232"/>
                </a:lnTo>
                <a:lnTo>
                  <a:pt x="2516" y="13227"/>
                </a:lnTo>
                <a:lnTo>
                  <a:pt x="2503" y="13222"/>
                </a:lnTo>
                <a:lnTo>
                  <a:pt x="2490" y="13214"/>
                </a:lnTo>
                <a:lnTo>
                  <a:pt x="2478" y="13207"/>
                </a:lnTo>
                <a:lnTo>
                  <a:pt x="2467" y="13198"/>
                </a:lnTo>
                <a:lnTo>
                  <a:pt x="2455" y="13189"/>
                </a:lnTo>
                <a:lnTo>
                  <a:pt x="2445" y="13180"/>
                </a:lnTo>
                <a:lnTo>
                  <a:pt x="2435" y="13169"/>
                </a:lnTo>
                <a:lnTo>
                  <a:pt x="2426" y="13158"/>
                </a:lnTo>
                <a:lnTo>
                  <a:pt x="2417" y="13145"/>
                </a:lnTo>
                <a:lnTo>
                  <a:pt x="2409" y="13132"/>
                </a:lnTo>
                <a:lnTo>
                  <a:pt x="2402" y="13119"/>
                </a:lnTo>
                <a:lnTo>
                  <a:pt x="2396" y="13105"/>
                </a:lnTo>
                <a:lnTo>
                  <a:pt x="2391" y="13092"/>
                </a:lnTo>
                <a:lnTo>
                  <a:pt x="2387" y="13078"/>
                </a:lnTo>
                <a:lnTo>
                  <a:pt x="2383" y="13063"/>
                </a:lnTo>
                <a:lnTo>
                  <a:pt x="2381" y="13049"/>
                </a:lnTo>
                <a:lnTo>
                  <a:pt x="2379" y="13035"/>
                </a:lnTo>
                <a:lnTo>
                  <a:pt x="2379" y="13021"/>
                </a:lnTo>
                <a:lnTo>
                  <a:pt x="2379" y="13007"/>
                </a:lnTo>
                <a:lnTo>
                  <a:pt x="2381" y="12992"/>
                </a:lnTo>
                <a:lnTo>
                  <a:pt x="2383" y="12978"/>
                </a:lnTo>
                <a:lnTo>
                  <a:pt x="2386" y="12964"/>
                </a:lnTo>
                <a:lnTo>
                  <a:pt x="2391" y="12951"/>
                </a:lnTo>
                <a:lnTo>
                  <a:pt x="2396" y="12937"/>
                </a:lnTo>
                <a:lnTo>
                  <a:pt x="2402" y="12923"/>
                </a:lnTo>
                <a:lnTo>
                  <a:pt x="2409" y="12909"/>
                </a:lnTo>
                <a:lnTo>
                  <a:pt x="3731" y="10600"/>
                </a:lnTo>
                <a:lnTo>
                  <a:pt x="3530" y="10530"/>
                </a:lnTo>
                <a:lnTo>
                  <a:pt x="3333" y="10452"/>
                </a:lnTo>
                <a:lnTo>
                  <a:pt x="3139" y="10367"/>
                </a:lnTo>
                <a:lnTo>
                  <a:pt x="2949" y="10274"/>
                </a:lnTo>
                <a:lnTo>
                  <a:pt x="2764" y="10174"/>
                </a:lnTo>
                <a:lnTo>
                  <a:pt x="2583" y="10067"/>
                </a:lnTo>
                <a:lnTo>
                  <a:pt x="2406" y="9953"/>
                </a:lnTo>
                <a:lnTo>
                  <a:pt x="2234" y="9834"/>
                </a:lnTo>
                <a:lnTo>
                  <a:pt x="2068" y="9707"/>
                </a:lnTo>
                <a:lnTo>
                  <a:pt x="1906" y="9574"/>
                </a:lnTo>
                <a:lnTo>
                  <a:pt x="1750" y="9435"/>
                </a:lnTo>
                <a:lnTo>
                  <a:pt x="1599" y="9290"/>
                </a:lnTo>
                <a:lnTo>
                  <a:pt x="1453" y="9140"/>
                </a:lnTo>
                <a:lnTo>
                  <a:pt x="1314" y="8984"/>
                </a:lnTo>
                <a:lnTo>
                  <a:pt x="1181" y="8823"/>
                </a:lnTo>
                <a:lnTo>
                  <a:pt x="1054" y="8657"/>
                </a:lnTo>
                <a:lnTo>
                  <a:pt x="933" y="8485"/>
                </a:lnTo>
                <a:lnTo>
                  <a:pt x="818" y="8309"/>
                </a:lnTo>
                <a:lnTo>
                  <a:pt x="711" y="8127"/>
                </a:lnTo>
                <a:lnTo>
                  <a:pt x="610" y="7942"/>
                </a:lnTo>
                <a:lnTo>
                  <a:pt x="516" y="7752"/>
                </a:lnTo>
                <a:lnTo>
                  <a:pt x="429" y="7558"/>
                </a:lnTo>
                <a:lnTo>
                  <a:pt x="350" y="7361"/>
                </a:lnTo>
                <a:lnTo>
                  <a:pt x="279" y="7159"/>
                </a:lnTo>
                <a:lnTo>
                  <a:pt x="215" y="6954"/>
                </a:lnTo>
                <a:lnTo>
                  <a:pt x="158" y="6746"/>
                </a:lnTo>
                <a:lnTo>
                  <a:pt x="111" y="6534"/>
                </a:lnTo>
                <a:lnTo>
                  <a:pt x="72" y="6319"/>
                </a:lnTo>
                <a:lnTo>
                  <a:pt x="40" y="6102"/>
                </a:lnTo>
                <a:lnTo>
                  <a:pt x="18" y="5881"/>
                </a:lnTo>
                <a:lnTo>
                  <a:pt x="5" y="5659"/>
                </a:lnTo>
                <a:lnTo>
                  <a:pt x="0" y="5434"/>
                </a:lnTo>
                <a:lnTo>
                  <a:pt x="7" y="5154"/>
                </a:lnTo>
                <a:lnTo>
                  <a:pt x="28" y="4878"/>
                </a:lnTo>
                <a:lnTo>
                  <a:pt x="63" y="4607"/>
                </a:lnTo>
                <a:lnTo>
                  <a:pt x="110" y="4339"/>
                </a:lnTo>
                <a:lnTo>
                  <a:pt x="171" y="4075"/>
                </a:lnTo>
                <a:lnTo>
                  <a:pt x="243" y="3818"/>
                </a:lnTo>
                <a:lnTo>
                  <a:pt x="328" y="3565"/>
                </a:lnTo>
                <a:lnTo>
                  <a:pt x="425" y="3319"/>
                </a:lnTo>
                <a:lnTo>
                  <a:pt x="533" y="3077"/>
                </a:lnTo>
                <a:lnTo>
                  <a:pt x="653" y="2843"/>
                </a:lnTo>
                <a:lnTo>
                  <a:pt x="783" y="2616"/>
                </a:lnTo>
                <a:lnTo>
                  <a:pt x="923" y="2396"/>
                </a:lnTo>
                <a:lnTo>
                  <a:pt x="1075" y="2182"/>
                </a:lnTo>
                <a:lnTo>
                  <a:pt x="1235" y="1977"/>
                </a:lnTo>
                <a:lnTo>
                  <a:pt x="1405" y="1781"/>
                </a:lnTo>
                <a:lnTo>
                  <a:pt x="1583" y="1592"/>
                </a:lnTo>
                <a:lnTo>
                  <a:pt x="1772" y="1411"/>
                </a:lnTo>
                <a:lnTo>
                  <a:pt x="1968" y="1241"/>
                </a:lnTo>
                <a:lnTo>
                  <a:pt x="2172" y="1080"/>
                </a:lnTo>
                <a:lnTo>
                  <a:pt x="2385" y="928"/>
                </a:lnTo>
                <a:lnTo>
                  <a:pt x="2604" y="787"/>
                </a:lnTo>
                <a:lnTo>
                  <a:pt x="2830" y="656"/>
                </a:lnTo>
                <a:lnTo>
                  <a:pt x="3063" y="535"/>
                </a:lnTo>
                <a:lnTo>
                  <a:pt x="3303" y="427"/>
                </a:lnTo>
                <a:lnTo>
                  <a:pt x="3548" y="330"/>
                </a:lnTo>
                <a:lnTo>
                  <a:pt x="3800" y="244"/>
                </a:lnTo>
                <a:lnTo>
                  <a:pt x="4056" y="171"/>
                </a:lnTo>
                <a:lnTo>
                  <a:pt x="4319" y="111"/>
                </a:lnTo>
                <a:lnTo>
                  <a:pt x="4584" y="63"/>
                </a:lnTo>
                <a:lnTo>
                  <a:pt x="4855" y="28"/>
                </a:lnTo>
                <a:lnTo>
                  <a:pt x="5130" y="7"/>
                </a:lnTo>
                <a:lnTo>
                  <a:pt x="5409" y="0"/>
                </a:lnTo>
                <a:close/>
                <a:moveTo>
                  <a:pt x="6236" y="9119"/>
                </a:moveTo>
                <a:lnTo>
                  <a:pt x="5600" y="8010"/>
                </a:lnTo>
                <a:lnTo>
                  <a:pt x="5592" y="7996"/>
                </a:lnTo>
                <a:lnTo>
                  <a:pt x="5583" y="7984"/>
                </a:lnTo>
                <a:lnTo>
                  <a:pt x="5574" y="7973"/>
                </a:lnTo>
                <a:lnTo>
                  <a:pt x="5564" y="7962"/>
                </a:lnTo>
                <a:lnTo>
                  <a:pt x="5554" y="7952"/>
                </a:lnTo>
                <a:lnTo>
                  <a:pt x="5543" y="7943"/>
                </a:lnTo>
                <a:lnTo>
                  <a:pt x="5532" y="7935"/>
                </a:lnTo>
                <a:lnTo>
                  <a:pt x="5520" y="7926"/>
                </a:lnTo>
                <a:lnTo>
                  <a:pt x="5506" y="7920"/>
                </a:lnTo>
                <a:lnTo>
                  <a:pt x="5494" y="7914"/>
                </a:lnTo>
                <a:lnTo>
                  <a:pt x="5480" y="7909"/>
                </a:lnTo>
                <a:lnTo>
                  <a:pt x="5467" y="7905"/>
                </a:lnTo>
                <a:lnTo>
                  <a:pt x="5453" y="7902"/>
                </a:lnTo>
                <a:lnTo>
                  <a:pt x="5438" y="7900"/>
                </a:lnTo>
                <a:lnTo>
                  <a:pt x="5423" y="7898"/>
                </a:lnTo>
                <a:lnTo>
                  <a:pt x="5407" y="7898"/>
                </a:lnTo>
                <a:lnTo>
                  <a:pt x="5392" y="7898"/>
                </a:lnTo>
                <a:lnTo>
                  <a:pt x="5378" y="7900"/>
                </a:lnTo>
                <a:lnTo>
                  <a:pt x="5363" y="7902"/>
                </a:lnTo>
                <a:lnTo>
                  <a:pt x="5349" y="7905"/>
                </a:lnTo>
                <a:lnTo>
                  <a:pt x="5336" y="7909"/>
                </a:lnTo>
                <a:lnTo>
                  <a:pt x="5322" y="7914"/>
                </a:lnTo>
                <a:lnTo>
                  <a:pt x="5309" y="7920"/>
                </a:lnTo>
                <a:lnTo>
                  <a:pt x="5296" y="7926"/>
                </a:lnTo>
                <a:lnTo>
                  <a:pt x="5284" y="7935"/>
                </a:lnTo>
                <a:lnTo>
                  <a:pt x="5273" y="7943"/>
                </a:lnTo>
                <a:lnTo>
                  <a:pt x="5262" y="7952"/>
                </a:lnTo>
                <a:lnTo>
                  <a:pt x="5251" y="7962"/>
                </a:lnTo>
                <a:lnTo>
                  <a:pt x="5242" y="7973"/>
                </a:lnTo>
                <a:lnTo>
                  <a:pt x="5233" y="7984"/>
                </a:lnTo>
                <a:lnTo>
                  <a:pt x="5224" y="7996"/>
                </a:lnTo>
                <a:lnTo>
                  <a:pt x="5216" y="8010"/>
                </a:lnTo>
                <a:lnTo>
                  <a:pt x="4580" y="9120"/>
                </a:lnTo>
                <a:lnTo>
                  <a:pt x="4423" y="9080"/>
                </a:lnTo>
                <a:lnTo>
                  <a:pt x="4270" y="9036"/>
                </a:lnTo>
                <a:lnTo>
                  <a:pt x="4120" y="8984"/>
                </a:lnTo>
                <a:lnTo>
                  <a:pt x="3972" y="8926"/>
                </a:lnTo>
                <a:lnTo>
                  <a:pt x="3828" y="8862"/>
                </a:lnTo>
                <a:lnTo>
                  <a:pt x="3686" y="8793"/>
                </a:lnTo>
                <a:lnTo>
                  <a:pt x="3548" y="8717"/>
                </a:lnTo>
                <a:lnTo>
                  <a:pt x="3414" y="8637"/>
                </a:lnTo>
                <a:lnTo>
                  <a:pt x="3283" y="8551"/>
                </a:lnTo>
                <a:lnTo>
                  <a:pt x="3156" y="8460"/>
                </a:lnTo>
                <a:lnTo>
                  <a:pt x="3034" y="8362"/>
                </a:lnTo>
                <a:lnTo>
                  <a:pt x="2915" y="8262"/>
                </a:lnTo>
                <a:lnTo>
                  <a:pt x="2801" y="8156"/>
                </a:lnTo>
                <a:lnTo>
                  <a:pt x="2691" y="8045"/>
                </a:lnTo>
                <a:lnTo>
                  <a:pt x="2586" y="7929"/>
                </a:lnTo>
                <a:lnTo>
                  <a:pt x="2485" y="7810"/>
                </a:lnTo>
                <a:lnTo>
                  <a:pt x="2389" y="7686"/>
                </a:lnTo>
                <a:lnTo>
                  <a:pt x="2298" y="7558"/>
                </a:lnTo>
                <a:lnTo>
                  <a:pt x="2213" y="7427"/>
                </a:lnTo>
                <a:lnTo>
                  <a:pt x="2134" y="7292"/>
                </a:lnTo>
                <a:lnTo>
                  <a:pt x="2059" y="7153"/>
                </a:lnTo>
                <a:lnTo>
                  <a:pt x="1990" y="7010"/>
                </a:lnTo>
                <a:lnTo>
                  <a:pt x="1927" y="6865"/>
                </a:lnTo>
                <a:lnTo>
                  <a:pt x="1870" y="6716"/>
                </a:lnTo>
                <a:lnTo>
                  <a:pt x="1820" y="6565"/>
                </a:lnTo>
                <a:lnTo>
                  <a:pt x="1774" y="6409"/>
                </a:lnTo>
                <a:lnTo>
                  <a:pt x="1737" y="6253"/>
                </a:lnTo>
                <a:lnTo>
                  <a:pt x="1705" y="6093"/>
                </a:lnTo>
                <a:lnTo>
                  <a:pt x="1680" y="5932"/>
                </a:lnTo>
                <a:lnTo>
                  <a:pt x="1662" y="5768"/>
                </a:lnTo>
                <a:lnTo>
                  <a:pt x="1651" y="5601"/>
                </a:lnTo>
                <a:lnTo>
                  <a:pt x="1648" y="5434"/>
                </a:lnTo>
                <a:lnTo>
                  <a:pt x="1653" y="5239"/>
                </a:lnTo>
                <a:lnTo>
                  <a:pt x="1667" y="5048"/>
                </a:lnTo>
                <a:lnTo>
                  <a:pt x="1691" y="4858"/>
                </a:lnTo>
                <a:lnTo>
                  <a:pt x="1725" y="4673"/>
                </a:lnTo>
                <a:lnTo>
                  <a:pt x="1766" y="4490"/>
                </a:lnTo>
                <a:lnTo>
                  <a:pt x="1817" y="4311"/>
                </a:lnTo>
                <a:lnTo>
                  <a:pt x="1876" y="4135"/>
                </a:lnTo>
                <a:lnTo>
                  <a:pt x="1944" y="3963"/>
                </a:lnTo>
                <a:lnTo>
                  <a:pt x="2018" y="3795"/>
                </a:lnTo>
                <a:lnTo>
                  <a:pt x="2102" y="3633"/>
                </a:lnTo>
                <a:lnTo>
                  <a:pt x="2192" y="3475"/>
                </a:lnTo>
                <a:lnTo>
                  <a:pt x="2290" y="3322"/>
                </a:lnTo>
                <a:lnTo>
                  <a:pt x="2395" y="3174"/>
                </a:lnTo>
                <a:lnTo>
                  <a:pt x="2507" y="3031"/>
                </a:lnTo>
                <a:lnTo>
                  <a:pt x="2625" y="2894"/>
                </a:lnTo>
                <a:lnTo>
                  <a:pt x="2749" y="2762"/>
                </a:lnTo>
                <a:lnTo>
                  <a:pt x="2879" y="2637"/>
                </a:lnTo>
                <a:lnTo>
                  <a:pt x="3017" y="2519"/>
                </a:lnTo>
                <a:lnTo>
                  <a:pt x="3158" y="2406"/>
                </a:lnTo>
                <a:lnTo>
                  <a:pt x="3305" y="2301"/>
                </a:lnTo>
                <a:lnTo>
                  <a:pt x="3459" y="2202"/>
                </a:lnTo>
                <a:lnTo>
                  <a:pt x="3616" y="2112"/>
                </a:lnTo>
                <a:lnTo>
                  <a:pt x="3778" y="2028"/>
                </a:lnTo>
                <a:lnTo>
                  <a:pt x="3944" y="1953"/>
                </a:lnTo>
                <a:lnTo>
                  <a:pt x="4115" y="1885"/>
                </a:lnTo>
                <a:lnTo>
                  <a:pt x="4290" y="1825"/>
                </a:lnTo>
                <a:lnTo>
                  <a:pt x="4468" y="1775"/>
                </a:lnTo>
                <a:lnTo>
                  <a:pt x="4651" y="1733"/>
                </a:lnTo>
                <a:lnTo>
                  <a:pt x="4835" y="1699"/>
                </a:lnTo>
                <a:lnTo>
                  <a:pt x="5024" y="1675"/>
                </a:lnTo>
                <a:lnTo>
                  <a:pt x="5215" y="1661"/>
                </a:lnTo>
                <a:lnTo>
                  <a:pt x="5409" y="1656"/>
                </a:lnTo>
                <a:lnTo>
                  <a:pt x="5601" y="1661"/>
                </a:lnTo>
                <a:lnTo>
                  <a:pt x="5792" y="1675"/>
                </a:lnTo>
                <a:lnTo>
                  <a:pt x="5981" y="1699"/>
                </a:lnTo>
                <a:lnTo>
                  <a:pt x="6165" y="1733"/>
                </a:lnTo>
                <a:lnTo>
                  <a:pt x="6348" y="1775"/>
                </a:lnTo>
                <a:lnTo>
                  <a:pt x="6526" y="1825"/>
                </a:lnTo>
                <a:lnTo>
                  <a:pt x="6700" y="1885"/>
                </a:lnTo>
                <a:lnTo>
                  <a:pt x="6872" y="1953"/>
                </a:lnTo>
                <a:lnTo>
                  <a:pt x="7038" y="2028"/>
                </a:lnTo>
                <a:lnTo>
                  <a:pt x="7200" y="2112"/>
                </a:lnTo>
                <a:lnTo>
                  <a:pt x="7357" y="2202"/>
                </a:lnTo>
                <a:lnTo>
                  <a:pt x="7511" y="2301"/>
                </a:lnTo>
                <a:lnTo>
                  <a:pt x="7658" y="2406"/>
                </a:lnTo>
                <a:lnTo>
                  <a:pt x="7799" y="2519"/>
                </a:lnTo>
                <a:lnTo>
                  <a:pt x="7937" y="2637"/>
                </a:lnTo>
                <a:lnTo>
                  <a:pt x="8067" y="2762"/>
                </a:lnTo>
                <a:lnTo>
                  <a:pt x="8191" y="2894"/>
                </a:lnTo>
                <a:lnTo>
                  <a:pt x="8309" y="3031"/>
                </a:lnTo>
                <a:lnTo>
                  <a:pt x="8421" y="3174"/>
                </a:lnTo>
                <a:lnTo>
                  <a:pt x="8526" y="3322"/>
                </a:lnTo>
                <a:lnTo>
                  <a:pt x="8624" y="3475"/>
                </a:lnTo>
                <a:lnTo>
                  <a:pt x="8714" y="3633"/>
                </a:lnTo>
                <a:lnTo>
                  <a:pt x="8798" y="3795"/>
                </a:lnTo>
                <a:lnTo>
                  <a:pt x="8872" y="3963"/>
                </a:lnTo>
                <a:lnTo>
                  <a:pt x="8940" y="4135"/>
                </a:lnTo>
                <a:lnTo>
                  <a:pt x="8999" y="4311"/>
                </a:lnTo>
                <a:lnTo>
                  <a:pt x="9050" y="4490"/>
                </a:lnTo>
                <a:lnTo>
                  <a:pt x="9091" y="4673"/>
                </a:lnTo>
                <a:lnTo>
                  <a:pt x="9125" y="4858"/>
                </a:lnTo>
                <a:lnTo>
                  <a:pt x="9149" y="5048"/>
                </a:lnTo>
                <a:lnTo>
                  <a:pt x="9163" y="5239"/>
                </a:lnTo>
                <a:lnTo>
                  <a:pt x="9168" y="5434"/>
                </a:lnTo>
                <a:lnTo>
                  <a:pt x="9165" y="5601"/>
                </a:lnTo>
                <a:lnTo>
                  <a:pt x="9154" y="5768"/>
                </a:lnTo>
                <a:lnTo>
                  <a:pt x="9136" y="5932"/>
                </a:lnTo>
                <a:lnTo>
                  <a:pt x="9111" y="6093"/>
                </a:lnTo>
                <a:lnTo>
                  <a:pt x="9079" y="6253"/>
                </a:lnTo>
                <a:lnTo>
                  <a:pt x="9042" y="6409"/>
                </a:lnTo>
                <a:lnTo>
                  <a:pt x="8996" y="6565"/>
                </a:lnTo>
                <a:lnTo>
                  <a:pt x="8946" y="6716"/>
                </a:lnTo>
                <a:lnTo>
                  <a:pt x="8889" y="6865"/>
                </a:lnTo>
                <a:lnTo>
                  <a:pt x="8826" y="7010"/>
                </a:lnTo>
                <a:lnTo>
                  <a:pt x="8757" y="7152"/>
                </a:lnTo>
                <a:lnTo>
                  <a:pt x="8682" y="7291"/>
                </a:lnTo>
                <a:lnTo>
                  <a:pt x="8603" y="7427"/>
                </a:lnTo>
                <a:lnTo>
                  <a:pt x="8518" y="7558"/>
                </a:lnTo>
                <a:lnTo>
                  <a:pt x="8427" y="7686"/>
                </a:lnTo>
                <a:lnTo>
                  <a:pt x="8331" y="7810"/>
                </a:lnTo>
                <a:lnTo>
                  <a:pt x="8231" y="7929"/>
                </a:lnTo>
                <a:lnTo>
                  <a:pt x="8125" y="8044"/>
                </a:lnTo>
                <a:lnTo>
                  <a:pt x="8016" y="8155"/>
                </a:lnTo>
                <a:lnTo>
                  <a:pt x="7901" y="8261"/>
                </a:lnTo>
                <a:lnTo>
                  <a:pt x="7783" y="8362"/>
                </a:lnTo>
                <a:lnTo>
                  <a:pt x="7660" y="8459"/>
                </a:lnTo>
                <a:lnTo>
                  <a:pt x="7533" y="8550"/>
                </a:lnTo>
                <a:lnTo>
                  <a:pt x="7403" y="8636"/>
                </a:lnTo>
                <a:lnTo>
                  <a:pt x="7269" y="8717"/>
                </a:lnTo>
                <a:lnTo>
                  <a:pt x="7130" y="8792"/>
                </a:lnTo>
                <a:lnTo>
                  <a:pt x="6989" y="8862"/>
                </a:lnTo>
                <a:lnTo>
                  <a:pt x="6845" y="8926"/>
                </a:lnTo>
                <a:lnTo>
                  <a:pt x="6696" y="8984"/>
                </a:lnTo>
                <a:lnTo>
                  <a:pt x="6546" y="9036"/>
                </a:lnTo>
                <a:lnTo>
                  <a:pt x="6393" y="9080"/>
                </a:lnTo>
                <a:lnTo>
                  <a:pt x="6236" y="9119"/>
                </a:lnTo>
                <a:close/>
                <a:moveTo>
                  <a:pt x="5409" y="3469"/>
                </a:moveTo>
                <a:lnTo>
                  <a:pt x="5508" y="3471"/>
                </a:lnTo>
                <a:lnTo>
                  <a:pt x="5608" y="3479"/>
                </a:lnTo>
                <a:lnTo>
                  <a:pt x="5706" y="3491"/>
                </a:lnTo>
                <a:lnTo>
                  <a:pt x="5802" y="3508"/>
                </a:lnTo>
                <a:lnTo>
                  <a:pt x="5897" y="3531"/>
                </a:lnTo>
                <a:lnTo>
                  <a:pt x="5990" y="3557"/>
                </a:lnTo>
                <a:lnTo>
                  <a:pt x="6081" y="3588"/>
                </a:lnTo>
                <a:lnTo>
                  <a:pt x="6169" y="3623"/>
                </a:lnTo>
                <a:lnTo>
                  <a:pt x="6256" y="3663"/>
                </a:lnTo>
                <a:lnTo>
                  <a:pt x="6340" y="3706"/>
                </a:lnTo>
                <a:lnTo>
                  <a:pt x="6422" y="3753"/>
                </a:lnTo>
                <a:lnTo>
                  <a:pt x="6502" y="3805"/>
                </a:lnTo>
                <a:lnTo>
                  <a:pt x="6578" y="3859"/>
                </a:lnTo>
                <a:lnTo>
                  <a:pt x="6652" y="3917"/>
                </a:lnTo>
                <a:lnTo>
                  <a:pt x="6723" y="3979"/>
                </a:lnTo>
                <a:lnTo>
                  <a:pt x="6791" y="4044"/>
                </a:lnTo>
                <a:lnTo>
                  <a:pt x="6856" y="4113"/>
                </a:lnTo>
                <a:lnTo>
                  <a:pt x="6917" y="4184"/>
                </a:lnTo>
                <a:lnTo>
                  <a:pt x="6975" y="4258"/>
                </a:lnTo>
                <a:lnTo>
                  <a:pt x="7029" y="4335"/>
                </a:lnTo>
                <a:lnTo>
                  <a:pt x="7081" y="4415"/>
                </a:lnTo>
                <a:lnTo>
                  <a:pt x="7128" y="4497"/>
                </a:lnTo>
                <a:lnTo>
                  <a:pt x="7171" y="4581"/>
                </a:lnTo>
                <a:lnTo>
                  <a:pt x="7210" y="4668"/>
                </a:lnTo>
                <a:lnTo>
                  <a:pt x="7245" y="4758"/>
                </a:lnTo>
                <a:lnTo>
                  <a:pt x="7276" y="4849"/>
                </a:lnTo>
                <a:lnTo>
                  <a:pt x="7302" y="4942"/>
                </a:lnTo>
                <a:lnTo>
                  <a:pt x="7324" y="5038"/>
                </a:lnTo>
                <a:lnTo>
                  <a:pt x="7341" y="5134"/>
                </a:lnTo>
                <a:lnTo>
                  <a:pt x="7353" y="5233"/>
                </a:lnTo>
                <a:lnTo>
                  <a:pt x="7361" y="5333"/>
                </a:lnTo>
                <a:lnTo>
                  <a:pt x="7363" y="5434"/>
                </a:lnTo>
                <a:lnTo>
                  <a:pt x="7361" y="5534"/>
                </a:lnTo>
                <a:lnTo>
                  <a:pt x="7353" y="5635"/>
                </a:lnTo>
                <a:lnTo>
                  <a:pt x="7341" y="5733"/>
                </a:lnTo>
                <a:lnTo>
                  <a:pt x="7324" y="5829"/>
                </a:lnTo>
                <a:lnTo>
                  <a:pt x="7302" y="5925"/>
                </a:lnTo>
                <a:lnTo>
                  <a:pt x="7276" y="6018"/>
                </a:lnTo>
                <a:lnTo>
                  <a:pt x="7245" y="6109"/>
                </a:lnTo>
                <a:lnTo>
                  <a:pt x="7210" y="6199"/>
                </a:lnTo>
                <a:lnTo>
                  <a:pt x="7171" y="6286"/>
                </a:lnTo>
                <a:lnTo>
                  <a:pt x="7128" y="6370"/>
                </a:lnTo>
                <a:lnTo>
                  <a:pt x="7081" y="6453"/>
                </a:lnTo>
                <a:lnTo>
                  <a:pt x="7029" y="6532"/>
                </a:lnTo>
                <a:lnTo>
                  <a:pt x="6975" y="6609"/>
                </a:lnTo>
                <a:lnTo>
                  <a:pt x="6917" y="6683"/>
                </a:lnTo>
                <a:lnTo>
                  <a:pt x="6856" y="6755"/>
                </a:lnTo>
                <a:lnTo>
                  <a:pt x="6791" y="6823"/>
                </a:lnTo>
                <a:lnTo>
                  <a:pt x="6723" y="6888"/>
                </a:lnTo>
                <a:lnTo>
                  <a:pt x="6652" y="6950"/>
                </a:lnTo>
                <a:lnTo>
                  <a:pt x="6578" y="7009"/>
                </a:lnTo>
                <a:lnTo>
                  <a:pt x="6502" y="7064"/>
                </a:lnTo>
                <a:lnTo>
                  <a:pt x="6422" y="7114"/>
                </a:lnTo>
                <a:lnTo>
                  <a:pt x="6340" y="7162"/>
                </a:lnTo>
                <a:lnTo>
                  <a:pt x="6256" y="7205"/>
                </a:lnTo>
                <a:lnTo>
                  <a:pt x="6169" y="7244"/>
                </a:lnTo>
                <a:lnTo>
                  <a:pt x="6081" y="7280"/>
                </a:lnTo>
                <a:lnTo>
                  <a:pt x="5990" y="7311"/>
                </a:lnTo>
                <a:lnTo>
                  <a:pt x="5897" y="7337"/>
                </a:lnTo>
                <a:lnTo>
                  <a:pt x="5802" y="7359"/>
                </a:lnTo>
                <a:lnTo>
                  <a:pt x="5706" y="7376"/>
                </a:lnTo>
                <a:lnTo>
                  <a:pt x="5608" y="7389"/>
                </a:lnTo>
                <a:lnTo>
                  <a:pt x="5508" y="7396"/>
                </a:lnTo>
                <a:lnTo>
                  <a:pt x="5409" y="7399"/>
                </a:lnTo>
                <a:lnTo>
                  <a:pt x="5308" y="7396"/>
                </a:lnTo>
                <a:lnTo>
                  <a:pt x="5208" y="7389"/>
                </a:lnTo>
                <a:lnTo>
                  <a:pt x="5110" y="7376"/>
                </a:lnTo>
                <a:lnTo>
                  <a:pt x="5014" y="7359"/>
                </a:lnTo>
                <a:lnTo>
                  <a:pt x="4919" y="7337"/>
                </a:lnTo>
                <a:lnTo>
                  <a:pt x="4826" y="7311"/>
                </a:lnTo>
                <a:lnTo>
                  <a:pt x="4735" y="7280"/>
                </a:lnTo>
                <a:lnTo>
                  <a:pt x="4647" y="7244"/>
                </a:lnTo>
                <a:lnTo>
                  <a:pt x="4560" y="7205"/>
                </a:lnTo>
                <a:lnTo>
                  <a:pt x="4476" y="7162"/>
                </a:lnTo>
                <a:lnTo>
                  <a:pt x="4394" y="7114"/>
                </a:lnTo>
                <a:lnTo>
                  <a:pt x="4314" y="7064"/>
                </a:lnTo>
                <a:lnTo>
                  <a:pt x="4238" y="7009"/>
                </a:lnTo>
                <a:lnTo>
                  <a:pt x="4164" y="6950"/>
                </a:lnTo>
                <a:lnTo>
                  <a:pt x="4092" y="6888"/>
                </a:lnTo>
                <a:lnTo>
                  <a:pt x="4025" y="6823"/>
                </a:lnTo>
                <a:lnTo>
                  <a:pt x="3960" y="6755"/>
                </a:lnTo>
                <a:lnTo>
                  <a:pt x="3899" y="6683"/>
                </a:lnTo>
                <a:lnTo>
                  <a:pt x="3841" y="6609"/>
                </a:lnTo>
                <a:lnTo>
                  <a:pt x="3786" y="6532"/>
                </a:lnTo>
                <a:lnTo>
                  <a:pt x="3735" y="6453"/>
                </a:lnTo>
                <a:lnTo>
                  <a:pt x="3688" y="6370"/>
                </a:lnTo>
                <a:lnTo>
                  <a:pt x="3645" y="6286"/>
                </a:lnTo>
                <a:lnTo>
                  <a:pt x="3606" y="6199"/>
                </a:lnTo>
                <a:lnTo>
                  <a:pt x="3571" y="6109"/>
                </a:lnTo>
                <a:lnTo>
                  <a:pt x="3540" y="6018"/>
                </a:lnTo>
                <a:lnTo>
                  <a:pt x="3514" y="5925"/>
                </a:lnTo>
                <a:lnTo>
                  <a:pt x="3492" y="5829"/>
                </a:lnTo>
                <a:lnTo>
                  <a:pt x="3475" y="5733"/>
                </a:lnTo>
                <a:lnTo>
                  <a:pt x="3463" y="5635"/>
                </a:lnTo>
                <a:lnTo>
                  <a:pt x="3455" y="5534"/>
                </a:lnTo>
                <a:lnTo>
                  <a:pt x="3453" y="5434"/>
                </a:lnTo>
                <a:lnTo>
                  <a:pt x="3455" y="5333"/>
                </a:lnTo>
                <a:lnTo>
                  <a:pt x="3463" y="5233"/>
                </a:lnTo>
                <a:lnTo>
                  <a:pt x="3475" y="5134"/>
                </a:lnTo>
                <a:lnTo>
                  <a:pt x="3492" y="5038"/>
                </a:lnTo>
                <a:lnTo>
                  <a:pt x="3514" y="4942"/>
                </a:lnTo>
                <a:lnTo>
                  <a:pt x="3540" y="4849"/>
                </a:lnTo>
                <a:lnTo>
                  <a:pt x="3571" y="4758"/>
                </a:lnTo>
                <a:lnTo>
                  <a:pt x="3606" y="4668"/>
                </a:lnTo>
                <a:lnTo>
                  <a:pt x="3645" y="4581"/>
                </a:lnTo>
                <a:lnTo>
                  <a:pt x="3688" y="4497"/>
                </a:lnTo>
                <a:lnTo>
                  <a:pt x="3735" y="4415"/>
                </a:lnTo>
                <a:lnTo>
                  <a:pt x="3786" y="4335"/>
                </a:lnTo>
                <a:lnTo>
                  <a:pt x="3841" y="4258"/>
                </a:lnTo>
                <a:lnTo>
                  <a:pt x="3899" y="4184"/>
                </a:lnTo>
                <a:lnTo>
                  <a:pt x="3960" y="4113"/>
                </a:lnTo>
                <a:lnTo>
                  <a:pt x="4025" y="4044"/>
                </a:lnTo>
                <a:lnTo>
                  <a:pt x="4092" y="3979"/>
                </a:lnTo>
                <a:lnTo>
                  <a:pt x="4164" y="3917"/>
                </a:lnTo>
                <a:lnTo>
                  <a:pt x="4238" y="3859"/>
                </a:lnTo>
                <a:lnTo>
                  <a:pt x="4314" y="3805"/>
                </a:lnTo>
                <a:lnTo>
                  <a:pt x="4394" y="3753"/>
                </a:lnTo>
                <a:lnTo>
                  <a:pt x="4476" y="3706"/>
                </a:lnTo>
                <a:lnTo>
                  <a:pt x="4560" y="3663"/>
                </a:lnTo>
                <a:lnTo>
                  <a:pt x="4647" y="3623"/>
                </a:lnTo>
                <a:lnTo>
                  <a:pt x="4735" y="3588"/>
                </a:lnTo>
                <a:lnTo>
                  <a:pt x="4826" y="3557"/>
                </a:lnTo>
                <a:lnTo>
                  <a:pt x="4919" y="3531"/>
                </a:lnTo>
                <a:lnTo>
                  <a:pt x="5014" y="3508"/>
                </a:lnTo>
                <a:lnTo>
                  <a:pt x="5110" y="3491"/>
                </a:lnTo>
                <a:lnTo>
                  <a:pt x="5208" y="3479"/>
                </a:lnTo>
                <a:lnTo>
                  <a:pt x="5308" y="3471"/>
                </a:lnTo>
                <a:lnTo>
                  <a:pt x="5409" y="346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D968B408-A41D-C548-85E5-915C6BF206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73350" y="2723265"/>
            <a:ext cx="286346" cy="286345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7319 w 16280"/>
              <a:gd name="T93" fmla="*/ 2401 h 16280"/>
              <a:gd name="T94" fmla="*/ 7439 w 16280"/>
              <a:gd name="T95" fmla="*/ 2094 h 16280"/>
              <a:gd name="T96" fmla="*/ 7694 w 16280"/>
              <a:gd name="T97" fmla="*/ 1895 h 16280"/>
              <a:gd name="T98" fmla="*/ 8029 w 16280"/>
              <a:gd name="T99" fmla="*/ 1853 h 16280"/>
              <a:gd name="T100" fmla="*/ 8329 w 16280"/>
              <a:gd name="T101" fmla="*/ 1987 h 16280"/>
              <a:gd name="T102" fmla="*/ 8516 w 16280"/>
              <a:gd name="T103" fmla="*/ 2252 h 16280"/>
              <a:gd name="T104" fmla="*/ 11767 w 16280"/>
              <a:gd name="T105" fmla="*/ 7989 h 16280"/>
              <a:gd name="T106" fmla="*/ 12074 w 16280"/>
              <a:gd name="T107" fmla="*/ 8109 h 16280"/>
              <a:gd name="T108" fmla="*/ 12274 w 16280"/>
              <a:gd name="T109" fmla="*/ 8365 h 16280"/>
              <a:gd name="T110" fmla="*/ 12316 w 16280"/>
              <a:gd name="T111" fmla="*/ 8700 h 16280"/>
              <a:gd name="T112" fmla="*/ 12182 w 16280"/>
              <a:gd name="T113" fmla="*/ 8999 h 16280"/>
              <a:gd name="T114" fmla="*/ 11917 w 16280"/>
              <a:gd name="T115" fmla="*/ 9187 h 16280"/>
              <a:gd name="T116" fmla="*/ 7841 w 16280"/>
              <a:gd name="T117" fmla="*/ 9218 h 16280"/>
              <a:gd name="T118" fmla="*/ 7542 w 16280"/>
              <a:gd name="T119" fmla="*/ 9083 h 16280"/>
              <a:gd name="T120" fmla="*/ 7353 w 16280"/>
              <a:gd name="T121" fmla="*/ 881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7316" y="2464"/>
                </a:moveTo>
                <a:lnTo>
                  <a:pt x="7317" y="2433"/>
                </a:lnTo>
                <a:lnTo>
                  <a:pt x="7319" y="2401"/>
                </a:lnTo>
                <a:lnTo>
                  <a:pt x="7323" y="2371"/>
                </a:lnTo>
                <a:lnTo>
                  <a:pt x="7328" y="2340"/>
                </a:lnTo>
                <a:lnTo>
                  <a:pt x="7335" y="2310"/>
                </a:lnTo>
                <a:lnTo>
                  <a:pt x="7343" y="2280"/>
                </a:lnTo>
                <a:lnTo>
                  <a:pt x="7353" y="2252"/>
                </a:lnTo>
                <a:lnTo>
                  <a:pt x="7365" y="2224"/>
                </a:lnTo>
                <a:lnTo>
                  <a:pt x="7377" y="2197"/>
                </a:lnTo>
                <a:lnTo>
                  <a:pt x="7391" y="2169"/>
                </a:lnTo>
                <a:lnTo>
                  <a:pt x="7405" y="2144"/>
                </a:lnTo>
                <a:lnTo>
                  <a:pt x="7422" y="2118"/>
                </a:lnTo>
                <a:lnTo>
                  <a:pt x="7439" y="2094"/>
                </a:lnTo>
                <a:lnTo>
                  <a:pt x="7457" y="2071"/>
                </a:lnTo>
                <a:lnTo>
                  <a:pt x="7477" y="2048"/>
                </a:lnTo>
                <a:lnTo>
                  <a:pt x="7497" y="2027"/>
                </a:lnTo>
                <a:lnTo>
                  <a:pt x="7518" y="2007"/>
                </a:lnTo>
                <a:lnTo>
                  <a:pt x="7542" y="1987"/>
                </a:lnTo>
                <a:lnTo>
                  <a:pt x="7564" y="1969"/>
                </a:lnTo>
                <a:lnTo>
                  <a:pt x="7589" y="1952"/>
                </a:lnTo>
                <a:lnTo>
                  <a:pt x="7614" y="1935"/>
                </a:lnTo>
                <a:lnTo>
                  <a:pt x="7640" y="1920"/>
                </a:lnTo>
                <a:lnTo>
                  <a:pt x="7667" y="1907"/>
                </a:lnTo>
                <a:lnTo>
                  <a:pt x="7694" y="1895"/>
                </a:lnTo>
                <a:lnTo>
                  <a:pt x="7722" y="1883"/>
                </a:lnTo>
                <a:lnTo>
                  <a:pt x="7751" y="1873"/>
                </a:lnTo>
                <a:lnTo>
                  <a:pt x="7780" y="1865"/>
                </a:lnTo>
                <a:lnTo>
                  <a:pt x="7810" y="1858"/>
                </a:lnTo>
                <a:lnTo>
                  <a:pt x="7841" y="1853"/>
                </a:lnTo>
                <a:lnTo>
                  <a:pt x="7871" y="1849"/>
                </a:lnTo>
                <a:lnTo>
                  <a:pt x="7903" y="1847"/>
                </a:lnTo>
                <a:lnTo>
                  <a:pt x="7935" y="1846"/>
                </a:lnTo>
                <a:lnTo>
                  <a:pt x="7967" y="1847"/>
                </a:lnTo>
                <a:lnTo>
                  <a:pt x="7999" y="1849"/>
                </a:lnTo>
                <a:lnTo>
                  <a:pt x="8029" y="1853"/>
                </a:lnTo>
                <a:lnTo>
                  <a:pt x="8060" y="1858"/>
                </a:lnTo>
                <a:lnTo>
                  <a:pt x="8090" y="1865"/>
                </a:lnTo>
                <a:lnTo>
                  <a:pt x="8120" y="1873"/>
                </a:lnTo>
                <a:lnTo>
                  <a:pt x="8148" y="1883"/>
                </a:lnTo>
                <a:lnTo>
                  <a:pt x="8176" y="1895"/>
                </a:lnTo>
                <a:lnTo>
                  <a:pt x="8203" y="1907"/>
                </a:lnTo>
                <a:lnTo>
                  <a:pt x="8231" y="1920"/>
                </a:lnTo>
                <a:lnTo>
                  <a:pt x="8256" y="1935"/>
                </a:lnTo>
                <a:lnTo>
                  <a:pt x="8281" y="1952"/>
                </a:lnTo>
                <a:lnTo>
                  <a:pt x="8306" y="1969"/>
                </a:lnTo>
                <a:lnTo>
                  <a:pt x="8329" y="1987"/>
                </a:lnTo>
                <a:lnTo>
                  <a:pt x="8352" y="2007"/>
                </a:lnTo>
                <a:lnTo>
                  <a:pt x="8373" y="2027"/>
                </a:lnTo>
                <a:lnTo>
                  <a:pt x="8393" y="2048"/>
                </a:lnTo>
                <a:lnTo>
                  <a:pt x="8413" y="2071"/>
                </a:lnTo>
                <a:lnTo>
                  <a:pt x="8431" y="2094"/>
                </a:lnTo>
                <a:lnTo>
                  <a:pt x="8448" y="2118"/>
                </a:lnTo>
                <a:lnTo>
                  <a:pt x="8465" y="2144"/>
                </a:lnTo>
                <a:lnTo>
                  <a:pt x="8480" y="2169"/>
                </a:lnTo>
                <a:lnTo>
                  <a:pt x="8493" y="2197"/>
                </a:lnTo>
                <a:lnTo>
                  <a:pt x="8505" y="2224"/>
                </a:lnTo>
                <a:lnTo>
                  <a:pt x="8516" y="2252"/>
                </a:lnTo>
                <a:lnTo>
                  <a:pt x="8527" y="2280"/>
                </a:lnTo>
                <a:lnTo>
                  <a:pt x="8535" y="2310"/>
                </a:lnTo>
                <a:lnTo>
                  <a:pt x="8542" y="2340"/>
                </a:lnTo>
                <a:lnTo>
                  <a:pt x="8547" y="2371"/>
                </a:lnTo>
                <a:lnTo>
                  <a:pt x="8551" y="2401"/>
                </a:lnTo>
                <a:lnTo>
                  <a:pt x="8553" y="2433"/>
                </a:lnTo>
                <a:lnTo>
                  <a:pt x="8554" y="2464"/>
                </a:lnTo>
                <a:lnTo>
                  <a:pt x="8554" y="7986"/>
                </a:lnTo>
                <a:lnTo>
                  <a:pt x="11703" y="7986"/>
                </a:lnTo>
                <a:lnTo>
                  <a:pt x="11736" y="7987"/>
                </a:lnTo>
                <a:lnTo>
                  <a:pt x="11767" y="7989"/>
                </a:lnTo>
                <a:lnTo>
                  <a:pt x="11798" y="7993"/>
                </a:lnTo>
                <a:lnTo>
                  <a:pt x="11828" y="7999"/>
                </a:lnTo>
                <a:lnTo>
                  <a:pt x="11858" y="8006"/>
                </a:lnTo>
                <a:lnTo>
                  <a:pt x="11887" y="8014"/>
                </a:lnTo>
                <a:lnTo>
                  <a:pt x="11917" y="8024"/>
                </a:lnTo>
                <a:lnTo>
                  <a:pt x="11944" y="8035"/>
                </a:lnTo>
                <a:lnTo>
                  <a:pt x="11972" y="8047"/>
                </a:lnTo>
                <a:lnTo>
                  <a:pt x="11998" y="8061"/>
                </a:lnTo>
                <a:lnTo>
                  <a:pt x="12025" y="8076"/>
                </a:lnTo>
                <a:lnTo>
                  <a:pt x="12050" y="8092"/>
                </a:lnTo>
                <a:lnTo>
                  <a:pt x="12074" y="8109"/>
                </a:lnTo>
                <a:lnTo>
                  <a:pt x="12097" y="8128"/>
                </a:lnTo>
                <a:lnTo>
                  <a:pt x="12119" y="8147"/>
                </a:lnTo>
                <a:lnTo>
                  <a:pt x="12142" y="8167"/>
                </a:lnTo>
                <a:lnTo>
                  <a:pt x="12162" y="8189"/>
                </a:lnTo>
                <a:lnTo>
                  <a:pt x="12182" y="8211"/>
                </a:lnTo>
                <a:lnTo>
                  <a:pt x="12200" y="8235"/>
                </a:lnTo>
                <a:lnTo>
                  <a:pt x="12217" y="8259"/>
                </a:lnTo>
                <a:lnTo>
                  <a:pt x="12233" y="8284"/>
                </a:lnTo>
                <a:lnTo>
                  <a:pt x="12248" y="8310"/>
                </a:lnTo>
                <a:lnTo>
                  <a:pt x="12262" y="8337"/>
                </a:lnTo>
                <a:lnTo>
                  <a:pt x="12274" y="8365"/>
                </a:lnTo>
                <a:lnTo>
                  <a:pt x="12285" y="8392"/>
                </a:lnTo>
                <a:lnTo>
                  <a:pt x="12294" y="8421"/>
                </a:lnTo>
                <a:lnTo>
                  <a:pt x="12304" y="8450"/>
                </a:lnTo>
                <a:lnTo>
                  <a:pt x="12311" y="8481"/>
                </a:lnTo>
                <a:lnTo>
                  <a:pt x="12316" y="8511"/>
                </a:lnTo>
                <a:lnTo>
                  <a:pt x="12320" y="8542"/>
                </a:lnTo>
                <a:lnTo>
                  <a:pt x="12322" y="8573"/>
                </a:lnTo>
                <a:lnTo>
                  <a:pt x="12323" y="8605"/>
                </a:lnTo>
                <a:lnTo>
                  <a:pt x="12322" y="8638"/>
                </a:lnTo>
                <a:lnTo>
                  <a:pt x="12320" y="8669"/>
                </a:lnTo>
                <a:lnTo>
                  <a:pt x="12316" y="8700"/>
                </a:lnTo>
                <a:lnTo>
                  <a:pt x="12311" y="8730"/>
                </a:lnTo>
                <a:lnTo>
                  <a:pt x="12304" y="8760"/>
                </a:lnTo>
                <a:lnTo>
                  <a:pt x="12294" y="8789"/>
                </a:lnTo>
                <a:lnTo>
                  <a:pt x="12285" y="8819"/>
                </a:lnTo>
                <a:lnTo>
                  <a:pt x="12274" y="8846"/>
                </a:lnTo>
                <a:lnTo>
                  <a:pt x="12262" y="8874"/>
                </a:lnTo>
                <a:lnTo>
                  <a:pt x="12248" y="8900"/>
                </a:lnTo>
                <a:lnTo>
                  <a:pt x="12233" y="8927"/>
                </a:lnTo>
                <a:lnTo>
                  <a:pt x="12217" y="8952"/>
                </a:lnTo>
                <a:lnTo>
                  <a:pt x="12200" y="8975"/>
                </a:lnTo>
                <a:lnTo>
                  <a:pt x="12182" y="8999"/>
                </a:lnTo>
                <a:lnTo>
                  <a:pt x="12162" y="9021"/>
                </a:lnTo>
                <a:lnTo>
                  <a:pt x="12142" y="9044"/>
                </a:lnTo>
                <a:lnTo>
                  <a:pt x="12119" y="9064"/>
                </a:lnTo>
                <a:lnTo>
                  <a:pt x="12097" y="9083"/>
                </a:lnTo>
                <a:lnTo>
                  <a:pt x="12074" y="9102"/>
                </a:lnTo>
                <a:lnTo>
                  <a:pt x="12050" y="9119"/>
                </a:lnTo>
                <a:lnTo>
                  <a:pt x="12025" y="9135"/>
                </a:lnTo>
                <a:lnTo>
                  <a:pt x="11998" y="9149"/>
                </a:lnTo>
                <a:lnTo>
                  <a:pt x="11972" y="9164"/>
                </a:lnTo>
                <a:lnTo>
                  <a:pt x="11944" y="9176"/>
                </a:lnTo>
                <a:lnTo>
                  <a:pt x="11917" y="9187"/>
                </a:lnTo>
                <a:lnTo>
                  <a:pt x="11887" y="9196"/>
                </a:lnTo>
                <a:lnTo>
                  <a:pt x="11858" y="9205"/>
                </a:lnTo>
                <a:lnTo>
                  <a:pt x="11828" y="9211"/>
                </a:lnTo>
                <a:lnTo>
                  <a:pt x="11798" y="9218"/>
                </a:lnTo>
                <a:lnTo>
                  <a:pt x="11767" y="9222"/>
                </a:lnTo>
                <a:lnTo>
                  <a:pt x="11736" y="9224"/>
                </a:lnTo>
                <a:lnTo>
                  <a:pt x="11703" y="9225"/>
                </a:lnTo>
                <a:lnTo>
                  <a:pt x="7935" y="9225"/>
                </a:lnTo>
                <a:lnTo>
                  <a:pt x="7903" y="9224"/>
                </a:lnTo>
                <a:lnTo>
                  <a:pt x="7871" y="9222"/>
                </a:lnTo>
                <a:lnTo>
                  <a:pt x="7841" y="9218"/>
                </a:lnTo>
                <a:lnTo>
                  <a:pt x="7810" y="9211"/>
                </a:lnTo>
                <a:lnTo>
                  <a:pt x="7780" y="9205"/>
                </a:lnTo>
                <a:lnTo>
                  <a:pt x="7751" y="9196"/>
                </a:lnTo>
                <a:lnTo>
                  <a:pt x="7722" y="9187"/>
                </a:lnTo>
                <a:lnTo>
                  <a:pt x="7694" y="9176"/>
                </a:lnTo>
                <a:lnTo>
                  <a:pt x="7667" y="9164"/>
                </a:lnTo>
                <a:lnTo>
                  <a:pt x="7640" y="9149"/>
                </a:lnTo>
                <a:lnTo>
                  <a:pt x="7614" y="9135"/>
                </a:lnTo>
                <a:lnTo>
                  <a:pt x="7589" y="9119"/>
                </a:lnTo>
                <a:lnTo>
                  <a:pt x="7564" y="9102"/>
                </a:lnTo>
                <a:lnTo>
                  <a:pt x="7542" y="9083"/>
                </a:lnTo>
                <a:lnTo>
                  <a:pt x="7518" y="9064"/>
                </a:lnTo>
                <a:lnTo>
                  <a:pt x="7497" y="9044"/>
                </a:lnTo>
                <a:lnTo>
                  <a:pt x="7477" y="9021"/>
                </a:lnTo>
                <a:lnTo>
                  <a:pt x="7457" y="8999"/>
                </a:lnTo>
                <a:lnTo>
                  <a:pt x="7439" y="8975"/>
                </a:lnTo>
                <a:lnTo>
                  <a:pt x="7422" y="8952"/>
                </a:lnTo>
                <a:lnTo>
                  <a:pt x="7405" y="8927"/>
                </a:lnTo>
                <a:lnTo>
                  <a:pt x="7391" y="8900"/>
                </a:lnTo>
                <a:lnTo>
                  <a:pt x="7377" y="8874"/>
                </a:lnTo>
                <a:lnTo>
                  <a:pt x="7365" y="8846"/>
                </a:lnTo>
                <a:lnTo>
                  <a:pt x="7353" y="8819"/>
                </a:lnTo>
                <a:lnTo>
                  <a:pt x="7343" y="8789"/>
                </a:lnTo>
                <a:lnTo>
                  <a:pt x="7335" y="8760"/>
                </a:lnTo>
                <a:lnTo>
                  <a:pt x="7328" y="8730"/>
                </a:lnTo>
                <a:lnTo>
                  <a:pt x="7323" y="8700"/>
                </a:lnTo>
                <a:lnTo>
                  <a:pt x="7319" y="8669"/>
                </a:lnTo>
                <a:lnTo>
                  <a:pt x="7317" y="8638"/>
                </a:lnTo>
                <a:lnTo>
                  <a:pt x="7316" y="8605"/>
                </a:lnTo>
                <a:lnTo>
                  <a:pt x="7316" y="246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8B17FEC2-40F6-7122-B260-58089D9D584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2709656"/>
            <a:ext cx="175677" cy="294859"/>
          </a:xfrm>
          <a:custGeom>
            <a:avLst/>
            <a:gdLst>
              <a:gd name="T0" fmla="*/ 8978 w 9761"/>
              <a:gd name="T1" fmla="*/ 15 h 16002"/>
              <a:gd name="T2" fmla="*/ 9154 w 9761"/>
              <a:gd name="T3" fmla="*/ 57 h 16002"/>
              <a:gd name="T4" fmla="*/ 9315 w 9761"/>
              <a:gd name="T5" fmla="*/ 131 h 16002"/>
              <a:gd name="T6" fmla="*/ 9454 w 9761"/>
              <a:gd name="T7" fmla="*/ 232 h 16002"/>
              <a:gd name="T8" fmla="*/ 9571 w 9761"/>
              <a:gd name="T9" fmla="*/ 357 h 16002"/>
              <a:gd name="T10" fmla="*/ 9663 w 9761"/>
              <a:gd name="T11" fmla="*/ 500 h 16002"/>
              <a:gd name="T12" fmla="*/ 9725 w 9761"/>
              <a:gd name="T13" fmla="*/ 658 h 16002"/>
              <a:gd name="T14" fmla="*/ 9758 w 9761"/>
              <a:gd name="T15" fmla="*/ 826 h 16002"/>
              <a:gd name="T16" fmla="*/ 9755 w 9761"/>
              <a:gd name="T17" fmla="*/ 999 h 16002"/>
              <a:gd name="T18" fmla="*/ 9716 w 9761"/>
              <a:gd name="T19" fmla="*/ 1175 h 16002"/>
              <a:gd name="T20" fmla="*/ 9638 w 9761"/>
              <a:gd name="T21" fmla="*/ 1348 h 16002"/>
              <a:gd name="T22" fmla="*/ 9669 w 9761"/>
              <a:gd name="T23" fmla="*/ 14710 h 16002"/>
              <a:gd name="T24" fmla="*/ 9733 w 9761"/>
              <a:gd name="T25" fmla="*/ 14884 h 16002"/>
              <a:gd name="T26" fmla="*/ 9760 w 9761"/>
              <a:gd name="T27" fmla="*/ 15058 h 16002"/>
              <a:gd name="T28" fmla="*/ 9751 w 9761"/>
              <a:gd name="T29" fmla="*/ 15230 h 16002"/>
              <a:gd name="T30" fmla="*/ 9708 w 9761"/>
              <a:gd name="T31" fmla="*/ 15396 h 16002"/>
              <a:gd name="T32" fmla="*/ 9636 w 9761"/>
              <a:gd name="T33" fmla="*/ 15549 h 16002"/>
              <a:gd name="T34" fmla="*/ 9537 w 9761"/>
              <a:gd name="T35" fmla="*/ 15687 h 16002"/>
              <a:gd name="T36" fmla="*/ 9412 w 9761"/>
              <a:gd name="T37" fmla="*/ 15805 h 16002"/>
              <a:gd name="T38" fmla="*/ 9266 w 9761"/>
              <a:gd name="T39" fmla="*/ 15898 h 16002"/>
              <a:gd name="T40" fmla="*/ 9099 w 9761"/>
              <a:gd name="T41" fmla="*/ 15963 h 16002"/>
              <a:gd name="T42" fmla="*/ 8916 w 9761"/>
              <a:gd name="T43" fmla="*/ 15994 h 16002"/>
              <a:gd name="T44" fmla="*/ 844 w 9761"/>
              <a:gd name="T45" fmla="*/ 16000 h 16002"/>
              <a:gd name="T46" fmla="*/ 661 w 9761"/>
              <a:gd name="T47" fmla="*/ 15969 h 16002"/>
              <a:gd name="T48" fmla="*/ 494 w 9761"/>
              <a:gd name="T49" fmla="*/ 15905 h 16002"/>
              <a:gd name="T50" fmla="*/ 347 w 9761"/>
              <a:gd name="T51" fmla="*/ 15811 h 16002"/>
              <a:gd name="T52" fmla="*/ 223 w 9761"/>
              <a:gd name="T53" fmla="*/ 15693 h 16002"/>
              <a:gd name="T54" fmla="*/ 124 w 9761"/>
              <a:gd name="T55" fmla="*/ 15555 h 16002"/>
              <a:gd name="T56" fmla="*/ 52 w 9761"/>
              <a:gd name="T57" fmla="*/ 15401 h 16002"/>
              <a:gd name="T58" fmla="*/ 10 w 9761"/>
              <a:gd name="T59" fmla="*/ 15236 h 16002"/>
              <a:gd name="T60" fmla="*/ 1 w 9761"/>
              <a:gd name="T61" fmla="*/ 15064 h 16002"/>
              <a:gd name="T62" fmla="*/ 27 w 9761"/>
              <a:gd name="T63" fmla="*/ 14889 h 16002"/>
              <a:gd name="T64" fmla="*/ 92 w 9761"/>
              <a:gd name="T65" fmla="*/ 14716 h 16002"/>
              <a:gd name="T66" fmla="*/ 123 w 9761"/>
              <a:gd name="T67" fmla="*/ 1342 h 16002"/>
              <a:gd name="T68" fmla="*/ 46 w 9761"/>
              <a:gd name="T69" fmla="*/ 1172 h 16002"/>
              <a:gd name="T70" fmla="*/ 6 w 9761"/>
              <a:gd name="T71" fmla="*/ 998 h 16002"/>
              <a:gd name="T72" fmla="*/ 4 w 9761"/>
              <a:gd name="T73" fmla="*/ 825 h 16002"/>
              <a:gd name="T74" fmla="*/ 35 w 9761"/>
              <a:gd name="T75" fmla="*/ 657 h 16002"/>
              <a:gd name="T76" fmla="*/ 95 w 9761"/>
              <a:gd name="T77" fmla="*/ 499 h 16002"/>
              <a:gd name="T78" fmla="*/ 186 w 9761"/>
              <a:gd name="T79" fmla="*/ 354 h 16002"/>
              <a:gd name="T80" fmla="*/ 301 w 9761"/>
              <a:gd name="T81" fmla="*/ 229 h 16002"/>
              <a:gd name="T82" fmla="*/ 440 w 9761"/>
              <a:gd name="T83" fmla="*/ 126 h 16002"/>
              <a:gd name="T84" fmla="*/ 601 w 9761"/>
              <a:gd name="T85" fmla="*/ 51 h 16002"/>
              <a:gd name="T86" fmla="*/ 780 w 9761"/>
              <a:gd name="T87" fmla="*/ 9 h 16002"/>
              <a:gd name="T88" fmla="*/ 8852 w 9761"/>
              <a:gd name="T89" fmla="*/ 6 h 16002"/>
              <a:gd name="T90" fmla="*/ 8369 w 9761"/>
              <a:gd name="T91" fmla="*/ 1178 h 16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61" h="16002">
                <a:moveTo>
                  <a:pt x="8852" y="6"/>
                </a:moveTo>
                <a:lnTo>
                  <a:pt x="8916" y="8"/>
                </a:lnTo>
                <a:lnTo>
                  <a:pt x="8978" y="15"/>
                </a:lnTo>
                <a:lnTo>
                  <a:pt x="9038" y="25"/>
                </a:lnTo>
                <a:lnTo>
                  <a:pt x="9097" y="39"/>
                </a:lnTo>
                <a:lnTo>
                  <a:pt x="9154" y="57"/>
                </a:lnTo>
                <a:lnTo>
                  <a:pt x="9210" y="78"/>
                </a:lnTo>
                <a:lnTo>
                  <a:pt x="9263" y="103"/>
                </a:lnTo>
                <a:lnTo>
                  <a:pt x="9315" y="131"/>
                </a:lnTo>
                <a:lnTo>
                  <a:pt x="9363" y="162"/>
                </a:lnTo>
                <a:lnTo>
                  <a:pt x="9410" y="196"/>
                </a:lnTo>
                <a:lnTo>
                  <a:pt x="9454" y="232"/>
                </a:lnTo>
                <a:lnTo>
                  <a:pt x="9495" y="271"/>
                </a:lnTo>
                <a:lnTo>
                  <a:pt x="9535" y="313"/>
                </a:lnTo>
                <a:lnTo>
                  <a:pt x="9571" y="357"/>
                </a:lnTo>
                <a:lnTo>
                  <a:pt x="9605" y="403"/>
                </a:lnTo>
                <a:lnTo>
                  <a:pt x="9635" y="450"/>
                </a:lnTo>
                <a:lnTo>
                  <a:pt x="9663" y="500"/>
                </a:lnTo>
                <a:lnTo>
                  <a:pt x="9687" y="551"/>
                </a:lnTo>
                <a:lnTo>
                  <a:pt x="9708" y="604"/>
                </a:lnTo>
                <a:lnTo>
                  <a:pt x="9725" y="658"/>
                </a:lnTo>
                <a:lnTo>
                  <a:pt x="9740" y="713"/>
                </a:lnTo>
                <a:lnTo>
                  <a:pt x="9751" y="769"/>
                </a:lnTo>
                <a:lnTo>
                  <a:pt x="9758" y="826"/>
                </a:lnTo>
                <a:lnTo>
                  <a:pt x="9761" y="883"/>
                </a:lnTo>
                <a:lnTo>
                  <a:pt x="9760" y="941"/>
                </a:lnTo>
                <a:lnTo>
                  <a:pt x="9755" y="999"/>
                </a:lnTo>
                <a:lnTo>
                  <a:pt x="9747" y="1058"/>
                </a:lnTo>
                <a:lnTo>
                  <a:pt x="9734" y="1117"/>
                </a:lnTo>
                <a:lnTo>
                  <a:pt x="9716" y="1175"/>
                </a:lnTo>
                <a:lnTo>
                  <a:pt x="9695" y="1233"/>
                </a:lnTo>
                <a:lnTo>
                  <a:pt x="9669" y="1291"/>
                </a:lnTo>
                <a:lnTo>
                  <a:pt x="9638" y="1348"/>
                </a:lnTo>
                <a:lnTo>
                  <a:pt x="5750" y="8001"/>
                </a:lnTo>
                <a:lnTo>
                  <a:pt x="9638" y="14654"/>
                </a:lnTo>
                <a:lnTo>
                  <a:pt x="9669" y="14710"/>
                </a:lnTo>
                <a:lnTo>
                  <a:pt x="9694" y="14768"/>
                </a:lnTo>
                <a:lnTo>
                  <a:pt x="9715" y="14825"/>
                </a:lnTo>
                <a:lnTo>
                  <a:pt x="9733" y="14884"/>
                </a:lnTo>
                <a:lnTo>
                  <a:pt x="9746" y="14942"/>
                </a:lnTo>
                <a:lnTo>
                  <a:pt x="9755" y="15000"/>
                </a:lnTo>
                <a:lnTo>
                  <a:pt x="9760" y="15058"/>
                </a:lnTo>
                <a:lnTo>
                  <a:pt x="9760" y="15116"/>
                </a:lnTo>
                <a:lnTo>
                  <a:pt x="9757" y="15174"/>
                </a:lnTo>
                <a:lnTo>
                  <a:pt x="9751" y="15230"/>
                </a:lnTo>
                <a:lnTo>
                  <a:pt x="9740" y="15287"/>
                </a:lnTo>
                <a:lnTo>
                  <a:pt x="9726" y="15342"/>
                </a:lnTo>
                <a:lnTo>
                  <a:pt x="9708" y="15396"/>
                </a:lnTo>
                <a:lnTo>
                  <a:pt x="9688" y="15448"/>
                </a:lnTo>
                <a:lnTo>
                  <a:pt x="9664" y="15500"/>
                </a:lnTo>
                <a:lnTo>
                  <a:pt x="9636" y="15549"/>
                </a:lnTo>
                <a:lnTo>
                  <a:pt x="9606" y="15597"/>
                </a:lnTo>
                <a:lnTo>
                  <a:pt x="9573" y="15643"/>
                </a:lnTo>
                <a:lnTo>
                  <a:pt x="9537" y="15687"/>
                </a:lnTo>
                <a:lnTo>
                  <a:pt x="9498" y="15729"/>
                </a:lnTo>
                <a:lnTo>
                  <a:pt x="9457" y="15768"/>
                </a:lnTo>
                <a:lnTo>
                  <a:pt x="9412" y="15805"/>
                </a:lnTo>
                <a:lnTo>
                  <a:pt x="9365" y="15839"/>
                </a:lnTo>
                <a:lnTo>
                  <a:pt x="9317" y="15870"/>
                </a:lnTo>
                <a:lnTo>
                  <a:pt x="9266" y="15898"/>
                </a:lnTo>
                <a:lnTo>
                  <a:pt x="9212" y="15923"/>
                </a:lnTo>
                <a:lnTo>
                  <a:pt x="9156" y="15945"/>
                </a:lnTo>
                <a:lnTo>
                  <a:pt x="9099" y="15963"/>
                </a:lnTo>
                <a:lnTo>
                  <a:pt x="9040" y="15977"/>
                </a:lnTo>
                <a:lnTo>
                  <a:pt x="8979" y="15987"/>
                </a:lnTo>
                <a:lnTo>
                  <a:pt x="8916" y="15994"/>
                </a:lnTo>
                <a:lnTo>
                  <a:pt x="8852" y="15996"/>
                </a:lnTo>
                <a:lnTo>
                  <a:pt x="909" y="16002"/>
                </a:lnTo>
                <a:lnTo>
                  <a:pt x="844" y="16000"/>
                </a:lnTo>
                <a:lnTo>
                  <a:pt x="781" y="15993"/>
                </a:lnTo>
                <a:lnTo>
                  <a:pt x="720" y="15983"/>
                </a:lnTo>
                <a:lnTo>
                  <a:pt x="661" y="15969"/>
                </a:lnTo>
                <a:lnTo>
                  <a:pt x="603" y="15951"/>
                </a:lnTo>
                <a:lnTo>
                  <a:pt x="548" y="15929"/>
                </a:lnTo>
                <a:lnTo>
                  <a:pt x="494" y="15905"/>
                </a:lnTo>
                <a:lnTo>
                  <a:pt x="442" y="15876"/>
                </a:lnTo>
                <a:lnTo>
                  <a:pt x="394" y="15845"/>
                </a:lnTo>
                <a:lnTo>
                  <a:pt x="347" y="15811"/>
                </a:lnTo>
                <a:lnTo>
                  <a:pt x="303" y="15774"/>
                </a:lnTo>
                <a:lnTo>
                  <a:pt x="262" y="15735"/>
                </a:lnTo>
                <a:lnTo>
                  <a:pt x="223" y="15693"/>
                </a:lnTo>
                <a:lnTo>
                  <a:pt x="187" y="15649"/>
                </a:lnTo>
                <a:lnTo>
                  <a:pt x="153" y="15603"/>
                </a:lnTo>
                <a:lnTo>
                  <a:pt x="124" y="15555"/>
                </a:lnTo>
                <a:lnTo>
                  <a:pt x="96" y="15505"/>
                </a:lnTo>
                <a:lnTo>
                  <a:pt x="72" y="15454"/>
                </a:lnTo>
                <a:lnTo>
                  <a:pt x="52" y="15401"/>
                </a:lnTo>
                <a:lnTo>
                  <a:pt x="35" y="15347"/>
                </a:lnTo>
                <a:lnTo>
                  <a:pt x="20" y="15292"/>
                </a:lnTo>
                <a:lnTo>
                  <a:pt x="10" y="15236"/>
                </a:lnTo>
                <a:lnTo>
                  <a:pt x="3" y="15179"/>
                </a:lnTo>
                <a:lnTo>
                  <a:pt x="0" y="15122"/>
                </a:lnTo>
                <a:lnTo>
                  <a:pt x="1" y="15064"/>
                </a:lnTo>
                <a:lnTo>
                  <a:pt x="6" y="15006"/>
                </a:lnTo>
                <a:lnTo>
                  <a:pt x="14" y="14947"/>
                </a:lnTo>
                <a:lnTo>
                  <a:pt x="27" y="14889"/>
                </a:lnTo>
                <a:lnTo>
                  <a:pt x="45" y="14831"/>
                </a:lnTo>
                <a:lnTo>
                  <a:pt x="66" y="14774"/>
                </a:lnTo>
                <a:lnTo>
                  <a:pt x="92" y="14716"/>
                </a:lnTo>
                <a:lnTo>
                  <a:pt x="123" y="14660"/>
                </a:lnTo>
                <a:lnTo>
                  <a:pt x="4010" y="8001"/>
                </a:lnTo>
                <a:lnTo>
                  <a:pt x="123" y="1342"/>
                </a:lnTo>
                <a:lnTo>
                  <a:pt x="92" y="1286"/>
                </a:lnTo>
                <a:lnTo>
                  <a:pt x="67" y="1229"/>
                </a:lnTo>
                <a:lnTo>
                  <a:pt x="46" y="1172"/>
                </a:lnTo>
                <a:lnTo>
                  <a:pt x="28" y="1114"/>
                </a:lnTo>
                <a:lnTo>
                  <a:pt x="15" y="1056"/>
                </a:lnTo>
                <a:lnTo>
                  <a:pt x="6" y="998"/>
                </a:lnTo>
                <a:lnTo>
                  <a:pt x="2" y="940"/>
                </a:lnTo>
                <a:lnTo>
                  <a:pt x="1" y="882"/>
                </a:lnTo>
                <a:lnTo>
                  <a:pt x="4" y="825"/>
                </a:lnTo>
                <a:lnTo>
                  <a:pt x="10" y="768"/>
                </a:lnTo>
                <a:lnTo>
                  <a:pt x="20" y="712"/>
                </a:lnTo>
                <a:lnTo>
                  <a:pt x="35" y="657"/>
                </a:lnTo>
                <a:lnTo>
                  <a:pt x="51" y="603"/>
                </a:lnTo>
                <a:lnTo>
                  <a:pt x="72" y="550"/>
                </a:lnTo>
                <a:lnTo>
                  <a:pt x="95" y="499"/>
                </a:lnTo>
                <a:lnTo>
                  <a:pt x="123" y="449"/>
                </a:lnTo>
                <a:lnTo>
                  <a:pt x="152" y="401"/>
                </a:lnTo>
                <a:lnTo>
                  <a:pt x="186" y="354"/>
                </a:lnTo>
                <a:lnTo>
                  <a:pt x="221" y="310"/>
                </a:lnTo>
                <a:lnTo>
                  <a:pt x="260" y="268"/>
                </a:lnTo>
                <a:lnTo>
                  <a:pt x="301" y="229"/>
                </a:lnTo>
                <a:lnTo>
                  <a:pt x="345" y="192"/>
                </a:lnTo>
                <a:lnTo>
                  <a:pt x="392" y="158"/>
                </a:lnTo>
                <a:lnTo>
                  <a:pt x="440" y="126"/>
                </a:lnTo>
                <a:lnTo>
                  <a:pt x="492" y="98"/>
                </a:lnTo>
                <a:lnTo>
                  <a:pt x="546" y="73"/>
                </a:lnTo>
                <a:lnTo>
                  <a:pt x="601" y="51"/>
                </a:lnTo>
                <a:lnTo>
                  <a:pt x="659" y="33"/>
                </a:lnTo>
                <a:lnTo>
                  <a:pt x="718" y="19"/>
                </a:lnTo>
                <a:lnTo>
                  <a:pt x="780" y="9"/>
                </a:lnTo>
                <a:lnTo>
                  <a:pt x="843" y="2"/>
                </a:lnTo>
                <a:lnTo>
                  <a:pt x="909" y="0"/>
                </a:lnTo>
                <a:lnTo>
                  <a:pt x="8852" y="6"/>
                </a:lnTo>
                <a:close/>
                <a:moveTo>
                  <a:pt x="2752" y="3504"/>
                </a:moveTo>
                <a:lnTo>
                  <a:pt x="7009" y="3504"/>
                </a:lnTo>
                <a:lnTo>
                  <a:pt x="8369" y="1178"/>
                </a:lnTo>
                <a:lnTo>
                  <a:pt x="1392" y="1177"/>
                </a:lnTo>
                <a:lnTo>
                  <a:pt x="2752" y="350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288318AE-6BE6-DF6E-6C96-6CD84BEB8C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7301" y="2701530"/>
            <a:ext cx="262355" cy="311110"/>
          </a:xfrm>
          <a:custGeom>
            <a:avLst/>
            <a:gdLst>
              <a:gd name="T0" fmla="*/ 77 w 13560"/>
              <a:gd name="T1" fmla="*/ 13954 h 16080"/>
              <a:gd name="T2" fmla="*/ 344 w 13560"/>
              <a:gd name="T3" fmla="*/ 12854 h 16080"/>
              <a:gd name="T4" fmla="*/ 787 w 13560"/>
              <a:gd name="T5" fmla="*/ 11832 h 16080"/>
              <a:gd name="T6" fmla="*/ 1387 w 13560"/>
              <a:gd name="T7" fmla="*/ 10904 h 16080"/>
              <a:gd name="T8" fmla="*/ 2002 w 13560"/>
              <a:gd name="T9" fmla="*/ 10211 h 16080"/>
              <a:gd name="T10" fmla="*/ 2686 w 13560"/>
              <a:gd name="T11" fmla="*/ 9622 h 16080"/>
              <a:gd name="T12" fmla="*/ 3447 w 13560"/>
              <a:gd name="T13" fmla="*/ 9126 h 16080"/>
              <a:gd name="T14" fmla="*/ 4276 w 13560"/>
              <a:gd name="T15" fmla="*/ 8734 h 16080"/>
              <a:gd name="T16" fmla="*/ 3751 w 13560"/>
              <a:gd name="T17" fmla="*/ 7112 h 16080"/>
              <a:gd name="T18" fmla="*/ 2964 w 13560"/>
              <a:gd name="T19" fmla="*/ 6655 h 16080"/>
              <a:gd name="T20" fmla="*/ 2249 w 13560"/>
              <a:gd name="T21" fmla="*/ 6100 h 16080"/>
              <a:gd name="T22" fmla="*/ 1617 w 13560"/>
              <a:gd name="T23" fmla="*/ 5457 h 16080"/>
              <a:gd name="T24" fmla="*/ 994 w 13560"/>
              <a:gd name="T25" fmla="*/ 4608 h 16080"/>
              <a:gd name="T26" fmla="*/ 491 w 13560"/>
              <a:gd name="T27" fmla="*/ 3619 h 16080"/>
              <a:gd name="T28" fmla="*/ 155 w 13560"/>
              <a:gd name="T29" fmla="*/ 2547 h 16080"/>
              <a:gd name="T30" fmla="*/ 6 w 13560"/>
              <a:gd name="T31" fmla="*/ 1406 h 16080"/>
              <a:gd name="T32" fmla="*/ 51 w 13560"/>
              <a:gd name="T33" fmla="*/ 782 h 16080"/>
              <a:gd name="T34" fmla="*/ 257 w 13560"/>
              <a:gd name="T35" fmla="*/ 405 h 16080"/>
              <a:gd name="T36" fmla="*/ 588 w 13560"/>
              <a:gd name="T37" fmla="*/ 135 h 16080"/>
              <a:gd name="T38" fmla="*/ 1010 w 13560"/>
              <a:gd name="T39" fmla="*/ 6 h 16080"/>
              <a:gd name="T40" fmla="*/ 12717 w 13560"/>
              <a:gd name="T41" fmla="*/ 35 h 16080"/>
              <a:gd name="T42" fmla="*/ 13108 w 13560"/>
              <a:gd name="T43" fmla="*/ 221 h 16080"/>
              <a:gd name="T44" fmla="*/ 13397 w 13560"/>
              <a:gd name="T45" fmla="*/ 536 h 16080"/>
              <a:gd name="T46" fmla="*/ 13547 w 13560"/>
              <a:gd name="T47" fmla="*/ 943 h 16080"/>
              <a:gd name="T48" fmla="*/ 13520 w 13560"/>
              <a:gd name="T49" fmla="*/ 1841 h 16080"/>
              <a:gd name="T50" fmla="*/ 13299 w 13560"/>
              <a:gd name="T51" fmla="*/ 2958 h 16080"/>
              <a:gd name="T52" fmla="*/ 12899 w 13560"/>
              <a:gd name="T53" fmla="*/ 4001 h 16080"/>
              <a:gd name="T54" fmla="*/ 12337 w 13560"/>
              <a:gd name="T55" fmla="*/ 4954 h 16080"/>
              <a:gd name="T56" fmla="*/ 11717 w 13560"/>
              <a:gd name="T57" fmla="*/ 5708 h 16080"/>
              <a:gd name="T58" fmla="*/ 11052 w 13560"/>
              <a:gd name="T59" fmla="*/ 6319 h 16080"/>
              <a:gd name="T60" fmla="*/ 10309 w 13560"/>
              <a:gd name="T61" fmla="*/ 6839 h 16080"/>
              <a:gd name="T62" fmla="*/ 9497 w 13560"/>
              <a:gd name="T63" fmla="*/ 7257 h 16080"/>
              <a:gd name="T64" fmla="*/ 9602 w 13560"/>
              <a:gd name="T65" fmla="*/ 8869 h 16080"/>
              <a:gd name="T66" fmla="*/ 10406 w 13560"/>
              <a:gd name="T67" fmla="*/ 9301 h 16080"/>
              <a:gd name="T68" fmla="*/ 11140 w 13560"/>
              <a:gd name="T69" fmla="*/ 9833 h 16080"/>
              <a:gd name="T70" fmla="*/ 11794 w 13560"/>
              <a:gd name="T71" fmla="*/ 10454 h 16080"/>
              <a:gd name="T72" fmla="*/ 12415 w 13560"/>
              <a:gd name="T73" fmla="*/ 11240 h 16080"/>
              <a:gd name="T74" fmla="*/ 12959 w 13560"/>
              <a:gd name="T75" fmla="*/ 12205 h 16080"/>
              <a:gd name="T76" fmla="*/ 13338 w 13560"/>
              <a:gd name="T77" fmla="*/ 13258 h 16080"/>
              <a:gd name="T78" fmla="*/ 13535 w 13560"/>
              <a:gd name="T79" fmla="*/ 14384 h 16080"/>
              <a:gd name="T80" fmla="*/ 13537 w 13560"/>
              <a:gd name="T81" fmla="*/ 15192 h 16080"/>
              <a:gd name="T82" fmla="*/ 13368 w 13560"/>
              <a:gd name="T83" fmla="*/ 15590 h 16080"/>
              <a:gd name="T84" fmla="*/ 13064 w 13560"/>
              <a:gd name="T85" fmla="*/ 15890 h 16080"/>
              <a:gd name="T86" fmla="*/ 12662 w 13560"/>
              <a:gd name="T87" fmla="*/ 16057 h 16080"/>
              <a:gd name="T88" fmla="*/ 953 w 13560"/>
              <a:gd name="T89" fmla="*/ 16067 h 16080"/>
              <a:gd name="T90" fmla="*/ 541 w 13560"/>
              <a:gd name="T91" fmla="*/ 15919 h 16080"/>
              <a:gd name="T92" fmla="*/ 223 w 13560"/>
              <a:gd name="T93" fmla="*/ 15633 h 16080"/>
              <a:gd name="T94" fmla="*/ 36 w 13560"/>
              <a:gd name="T95" fmla="*/ 15246 h 16080"/>
              <a:gd name="T96" fmla="*/ 10952 w 13560"/>
              <a:gd name="T97" fmla="*/ 4890 h 16080"/>
              <a:gd name="T98" fmla="*/ 11591 w 13560"/>
              <a:gd name="T99" fmla="*/ 4057 h 16080"/>
              <a:gd name="T100" fmla="*/ 12064 w 13560"/>
              <a:gd name="T101" fmla="*/ 3112 h 16080"/>
              <a:gd name="T102" fmla="*/ 12352 w 13560"/>
              <a:gd name="T103" fmla="*/ 2076 h 16080"/>
              <a:gd name="T104" fmla="*/ 1124 w 13560"/>
              <a:gd name="T105" fmla="*/ 1113 h 16080"/>
              <a:gd name="T106" fmla="*/ 1233 w 13560"/>
              <a:gd name="T107" fmla="*/ 2208 h 16080"/>
              <a:gd name="T108" fmla="*/ 1544 w 13560"/>
              <a:gd name="T109" fmla="*/ 3231 h 16080"/>
              <a:gd name="T110" fmla="*/ 2036 w 13560"/>
              <a:gd name="T111" fmla="*/ 4161 h 16080"/>
              <a:gd name="T112" fmla="*/ 2690 w 13560"/>
              <a:gd name="T113" fmla="*/ 4978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60" h="16080">
                <a:moveTo>
                  <a:pt x="0" y="14967"/>
                </a:moveTo>
                <a:lnTo>
                  <a:pt x="2" y="14821"/>
                </a:lnTo>
                <a:lnTo>
                  <a:pt x="6" y="14674"/>
                </a:lnTo>
                <a:lnTo>
                  <a:pt x="14" y="14528"/>
                </a:lnTo>
                <a:lnTo>
                  <a:pt x="25" y="14384"/>
                </a:lnTo>
                <a:lnTo>
                  <a:pt x="40" y="14239"/>
                </a:lnTo>
                <a:lnTo>
                  <a:pt x="57" y="14096"/>
                </a:lnTo>
                <a:lnTo>
                  <a:pt x="77" y="13954"/>
                </a:lnTo>
                <a:lnTo>
                  <a:pt x="101" y="13813"/>
                </a:lnTo>
                <a:lnTo>
                  <a:pt x="127" y="13672"/>
                </a:lnTo>
                <a:lnTo>
                  <a:pt x="155" y="13533"/>
                </a:lnTo>
                <a:lnTo>
                  <a:pt x="188" y="13395"/>
                </a:lnTo>
                <a:lnTo>
                  <a:pt x="222" y="13258"/>
                </a:lnTo>
                <a:lnTo>
                  <a:pt x="261" y="13122"/>
                </a:lnTo>
                <a:lnTo>
                  <a:pt x="302" y="12988"/>
                </a:lnTo>
                <a:lnTo>
                  <a:pt x="344" y="12854"/>
                </a:lnTo>
                <a:lnTo>
                  <a:pt x="391" y="12721"/>
                </a:lnTo>
                <a:lnTo>
                  <a:pt x="440" y="12591"/>
                </a:lnTo>
                <a:lnTo>
                  <a:pt x="491" y="12460"/>
                </a:lnTo>
                <a:lnTo>
                  <a:pt x="544" y="12332"/>
                </a:lnTo>
                <a:lnTo>
                  <a:pt x="601" y="12205"/>
                </a:lnTo>
                <a:lnTo>
                  <a:pt x="661" y="12079"/>
                </a:lnTo>
                <a:lnTo>
                  <a:pt x="722" y="11954"/>
                </a:lnTo>
                <a:lnTo>
                  <a:pt x="787" y="11832"/>
                </a:lnTo>
                <a:lnTo>
                  <a:pt x="853" y="11710"/>
                </a:lnTo>
                <a:lnTo>
                  <a:pt x="923" y="11591"/>
                </a:lnTo>
                <a:lnTo>
                  <a:pt x="994" y="11472"/>
                </a:lnTo>
                <a:lnTo>
                  <a:pt x="1068" y="11355"/>
                </a:lnTo>
                <a:lnTo>
                  <a:pt x="1145" y="11240"/>
                </a:lnTo>
                <a:lnTo>
                  <a:pt x="1223" y="11126"/>
                </a:lnTo>
                <a:lnTo>
                  <a:pt x="1304" y="11015"/>
                </a:lnTo>
                <a:lnTo>
                  <a:pt x="1387" y="10904"/>
                </a:lnTo>
                <a:lnTo>
                  <a:pt x="1473" y="10796"/>
                </a:lnTo>
                <a:lnTo>
                  <a:pt x="1544" y="10709"/>
                </a:lnTo>
                <a:lnTo>
                  <a:pt x="1617" y="10623"/>
                </a:lnTo>
                <a:lnTo>
                  <a:pt x="1691" y="10537"/>
                </a:lnTo>
                <a:lnTo>
                  <a:pt x="1766" y="10454"/>
                </a:lnTo>
                <a:lnTo>
                  <a:pt x="1843" y="10372"/>
                </a:lnTo>
                <a:lnTo>
                  <a:pt x="1923" y="10291"/>
                </a:lnTo>
                <a:lnTo>
                  <a:pt x="2002" y="10211"/>
                </a:lnTo>
                <a:lnTo>
                  <a:pt x="2083" y="10132"/>
                </a:lnTo>
                <a:lnTo>
                  <a:pt x="2165" y="10056"/>
                </a:lnTo>
                <a:lnTo>
                  <a:pt x="2249" y="9980"/>
                </a:lnTo>
                <a:lnTo>
                  <a:pt x="2334" y="9905"/>
                </a:lnTo>
                <a:lnTo>
                  <a:pt x="2420" y="9833"/>
                </a:lnTo>
                <a:lnTo>
                  <a:pt x="2508" y="9761"/>
                </a:lnTo>
                <a:lnTo>
                  <a:pt x="2597" y="9691"/>
                </a:lnTo>
                <a:lnTo>
                  <a:pt x="2686" y="9622"/>
                </a:lnTo>
                <a:lnTo>
                  <a:pt x="2778" y="9555"/>
                </a:lnTo>
                <a:lnTo>
                  <a:pt x="2870" y="9489"/>
                </a:lnTo>
                <a:lnTo>
                  <a:pt x="2964" y="9425"/>
                </a:lnTo>
                <a:lnTo>
                  <a:pt x="3058" y="9363"/>
                </a:lnTo>
                <a:lnTo>
                  <a:pt x="3154" y="9301"/>
                </a:lnTo>
                <a:lnTo>
                  <a:pt x="3251" y="9241"/>
                </a:lnTo>
                <a:lnTo>
                  <a:pt x="3349" y="9184"/>
                </a:lnTo>
                <a:lnTo>
                  <a:pt x="3447" y="9126"/>
                </a:lnTo>
                <a:lnTo>
                  <a:pt x="3548" y="9072"/>
                </a:lnTo>
                <a:lnTo>
                  <a:pt x="3648" y="9019"/>
                </a:lnTo>
                <a:lnTo>
                  <a:pt x="3751" y="8968"/>
                </a:lnTo>
                <a:lnTo>
                  <a:pt x="3853" y="8917"/>
                </a:lnTo>
                <a:lnTo>
                  <a:pt x="3958" y="8869"/>
                </a:lnTo>
                <a:lnTo>
                  <a:pt x="4063" y="8823"/>
                </a:lnTo>
                <a:lnTo>
                  <a:pt x="4168" y="8778"/>
                </a:lnTo>
                <a:lnTo>
                  <a:pt x="4276" y="8734"/>
                </a:lnTo>
                <a:lnTo>
                  <a:pt x="4384" y="8693"/>
                </a:lnTo>
                <a:lnTo>
                  <a:pt x="4384" y="7387"/>
                </a:lnTo>
                <a:lnTo>
                  <a:pt x="4276" y="7346"/>
                </a:lnTo>
                <a:lnTo>
                  <a:pt x="4168" y="7302"/>
                </a:lnTo>
                <a:lnTo>
                  <a:pt x="4063" y="7257"/>
                </a:lnTo>
                <a:lnTo>
                  <a:pt x="3958" y="7211"/>
                </a:lnTo>
                <a:lnTo>
                  <a:pt x="3853" y="7163"/>
                </a:lnTo>
                <a:lnTo>
                  <a:pt x="3751" y="7112"/>
                </a:lnTo>
                <a:lnTo>
                  <a:pt x="3648" y="7061"/>
                </a:lnTo>
                <a:lnTo>
                  <a:pt x="3548" y="7008"/>
                </a:lnTo>
                <a:lnTo>
                  <a:pt x="3447" y="6954"/>
                </a:lnTo>
                <a:lnTo>
                  <a:pt x="3349" y="6896"/>
                </a:lnTo>
                <a:lnTo>
                  <a:pt x="3251" y="6839"/>
                </a:lnTo>
                <a:lnTo>
                  <a:pt x="3154" y="6779"/>
                </a:lnTo>
                <a:lnTo>
                  <a:pt x="3058" y="6717"/>
                </a:lnTo>
                <a:lnTo>
                  <a:pt x="2964" y="6655"/>
                </a:lnTo>
                <a:lnTo>
                  <a:pt x="2870" y="6591"/>
                </a:lnTo>
                <a:lnTo>
                  <a:pt x="2778" y="6525"/>
                </a:lnTo>
                <a:lnTo>
                  <a:pt x="2686" y="6458"/>
                </a:lnTo>
                <a:lnTo>
                  <a:pt x="2597" y="6389"/>
                </a:lnTo>
                <a:lnTo>
                  <a:pt x="2508" y="6319"/>
                </a:lnTo>
                <a:lnTo>
                  <a:pt x="2420" y="6248"/>
                </a:lnTo>
                <a:lnTo>
                  <a:pt x="2334" y="6175"/>
                </a:lnTo>
                <a:lnTo>
                  <a:pt x="2249" y="6100"/>
                </a:lnTo>
                <a:lnTo>
                  <a:pt x="2165" y="6025"/>
                </a:lnTo>
                <a:lnTo>
                  <a:pt x="2083" y="5948"/>
                </a:lnTo>
                <a:lnTo>
                  <a:pt x="2002" y="5869"/>
                </a:lnTo>
                <a:lnTo>
                  <a:pt x="1922" y="5789"/>
                </a:lnTo>
                <a:lnTo>
                  <a:pt x="1843" y="5708"/>
                </a:lnTo>
                <a:lnTo>
                  <a:pt x="1766" y="5626"/>
                </a:lnTo>
                <a:lnTo>
                  <a:pt x="1691" y="5543"/>
                </a:lnTo>
                <a:lnTo>
                  <a:pt x="1617" y="5457"/>
                </a:lnTo>
                <a:lnTo>
                  <a:pt x="1544" y="5372"/>
                </a:lnTo>
                <a:lnTo>
                  <a:pt x="1473" y="5284"/>
                </a:lnTo>
                <a:lnTo>
                  <a:pt x="1387" y="5176"/>
                </a:lnTo>
                <a:lnTo>
                  <a:pt x="1304" y="5065"/>
                </a:lnTo>
                <a:lnTo>
                  <a:pt x="1223" y="4954"/>
                </a:lnTo>
                <a:lnTo>
                  <a:pt x="1145" y="4840"/>
                </a:lnTo>
                <a:lnTo>
                  <a:pt x="1068" y="4725"/>
                </a:lnTo>
                <a:lnTo>
                  <a:pt x="994" y="4608"/>
                </a:lnTo>
                <a:lnTo>
                  <a:pt x="923" y="4489"/>
                </a:lnTo>
                <a:lnTo>
                  <a:pt x="853" y="4370"/>
                </a:lnTo>
                <a:lnTo>
                  <a:pt x="787" y="4248"/>
                </a:lnTo>
                <a:lnTo>
                  <a:pt x="722" y="4126"/>
                </a:lnTo>
                <a:lnTo>
                  <a:pt x="661" y="4001"/>
                </a:lnTo>
                <a:lnTo>
                  <a:pt x="601" y="3875"/>
                </a:lnTo>
                <a:lnTo>
                  <a:pt x="544" y="3748"/>
                </a:lnTo>
                <a:lnTo>
                  <a:pt x="491" y="3619"/>
                </a:lnTo>
                <a:lnTo>
                  <a:pt x="440" y="3489"/>
                </a:lnTo>
                <a:lnTo>
                  <a:pt x="391" y="3359"/>
                </a:lnTo>
                <a:lnTo>
                  <a:pt x="344" y="3226"/>
                </a:lnTo>
                <a:lnTo>
                  <a:pt x="302" y="3092"/>
                </a:lnTo>
                <a:lnTo>
                  <a:pt x="261" y="2958"/>
                </a:lnTo>
                <a:lnTo>
                  <a:pt x="222" y="2822"/>
                </a:lnTo>
                <a:lnTo>
                  <a:pt x="188" y="2685"/>
                </a:lnTo>
                <a:lnTo>
                  <a:pt x="155" y="2547"/>
                </a:lnTo>
                <a:lnTo>
                  <a:pt x="127" y="2407"/>
                </a:lnTo>
                <a:lnTo>
                  <a:pt x="101" y="2267"/>
                </a:lnTo>
                <a:lnTo>
                  <a:pt x="77" y="2126"/>
                </a:lnTo>
                <a:lnTo>
                  <a:pt x="57" y="1984"/>
                </a:lnTo>
                <a:lnTo>
                  <a:pt x="40" y="1841"/>
                </a:lnTo>
                <a:lnTo>
                  <a:pt x="25" y="1696"/>
                </a:lnTo>
                <a:lnTo>
                  <a:pt x="14" y="1552"/>
                </a:lnTo>
                <a:lnTo>
                  <a:pt x="6" y="1406"/>
                </a:lnTo>
                <a:lnTo>
                  <a:pt x="2" y="1259"/>
                </a:lnTo>
                <a:lnTo>
                  <a:pt x="0" y="1113"/>
                </a:lnTo>
                <a:lnTo>
                  <a:pt x="1" y="1055"/>
                </a:lnTo>
                <a:lnTo>
                  <a:pt x="6" y="999"/>
                </a:lnTo>
                <a:lnTo>
                  <a:pt x="13" y="943"/>
                </a:lnTo>
                <a:lnTo>
                  <a:pt x="23" y="888"/>
                </a:lnTo>
                <a:lnTo>
                  <a:pt x="36" y="834"/>
                </a:lnTo>
                <a:lnTo>
                  <a:pt x="51" y="782"/>
                </a:lnTo>
                <a:lnTo>
                  <a:pt x="68" y="730"/>
                </a:lnTo>
                <a:lnTo>
                  <a:pt x="88" y="679"/>
                </a:lnTo>
                <a:lnTo>
                  <a:pt x="111" y="630"/>
                </a:lnTo>
                <a:lnTo>
                  <a:pt x="136" y="582"/>
                </a:lnTo>
                <a:lnTo>
                  <a:pt x="163" y="536"/>
                </a:lnTo>
                <a:lnTo>
                  <a:pt x="192" y="490"/>
                </a:lnTo>
                <a:lnTo>
                  <a:pt x="223" y="447"/>
                </a:lnTo>
                <a:lnTo>
                  <a:pt x="257" y="405"/>
                </a:lnTo>
                <a:lnTo>
                  <a:pt x="293" y="365"/>
                </a:lnTo>
                <a:lnTo>
                  <a:pt x="329" y="326"/>
                </a:lnTo>
                <a:lnTo>
                  <a:pt x="369" y="289"/>
                </a:lnTo>
                <a:lnTo>
                  <a:pt x="409" y="254"/>
                </a:lnTo>
                <a:lnTo>
                  <a:pt x="452" y="221"/>
                </a:lnTo>
                <a:lnTo>
                  <a:pt x="496" y="190"/>
                </a:lnTo>
                <a:lnTo>
                  <a:pt x="541" y="161"/>
                </a:lnTo>
                <a:lnTo>
                  <a:pt x="588" y="135"/>
                </a:lnTo>
                <a:lnTo>
                  <a:pt x="637" y="110"/>
                </a:lnTo>
                <a:lnTo>
                  <a:pt x="687" y="87"/>
                </a:lnTo>
                <a:lnTo>
                  <a:pt x="737" y="67"/>
                </a:lnTo>
                <a:lnTo>
                  <a:pt x="790" y="50"/>
                </a:lnTo>
                <a:lnTo>
                  <a:pt x="843" y="35"/>
                </a:lnTo>
                <a:lnTo>
                  <a:pt x="898" y="23"/>
                </a:lnTo>
                <a:lnTo>
                  <a:pt x="953" y="13"/>
                </a:lnTo>
                <a:lnTo>
                  <a:pt x="1010" y="6"/>
                </a:lnTo>
                <a:lnTo>
                  <a:pt x="1066" y="1"/>
                </a:lnTo>
                <a:lnTo>
                  <a:pt x="1124" y="0"/>
                </a:lnTo>
                <a:lnTo>
                  <a:pt x="12436" y="0"/>
                </a:lnTo>
                <a:lnTo>
                  <a:pt x="12494" y="1"/>
                </a:lnTo>
                <a:lnTo>
                  <a:pt x="12550" y="6"/>
                </a:lnTo>
                <a:lnTo>
                  <a:pt x="12607" y="13"/>
                </a:lnTo>
                <a:lnTo>
                  <a:pt x="12662" y="23"/>
                </a:lnTo>
                <a:lnTo>
                  <a:pt x="12717" y="35"/>
                </a:lnTo>
                <a:lnTo>
                  <a:pt x="12770" y="50"/>
                </a:lnTo>
                <a:lnTo>
                  <a:pt x="12823" y="67"/>
                </a:lnTo>
                <a:lnTo>
                  <a:pt x="12873" y="87"/>
                </a:lnTo>
                <a:lnTo>
                  <a:pt x="12923" y="110"/>
                </a:lnTo>
                <a:lnTo>
                  <a:pt x="12972" y="135"/>
                </a:lnTo>
                <a:lnTo>
                  <a:pt x="13019" y="161"/>
                </a:lnTo>
                <a:lnTo>
                  <a:pt x="13064" y="190"/>
                </a:lnTo>
                <a:lnTo>
                  <a:pt x="13108" y="221"/>
                </a:lnTo>
                <a:lnTo>
                  <a:pt x="13151" y="254"/>
                </a:lnTo>
                <a:lnTo>
                  <a:pt x="13191" y="289"/>
                </a:lnTo>
                <a:lnTo>
                  <a:pt x="13231" y="326"/>
                </a:lnTo>
                <a:lnTo>
                  <a:pt x="13267" y="365"/>
                </a:lnTo>
                <a:lnTo>
                  <a:pt x="13303" y="405"/>
                </a:lnTo>
                <a:lnTo>
                  <a:pt x="13337" y="447"/>
                </a:lnTo>
                <a:lnTo>
                  <a:pt x="13368" y="490"/>
                </a:lnTo>
                <a:lnTo>
                  <a:pt x="13397" y="536"/>
                </a:lnTo>
                <a:lnTo>
                  <a:pt x="13424" y="582"/>
                </a:lnTo>
                <a:lnTo>
                  <a:pt x="13449" y="630"/>
                </a:lnTo>
                <a:lnTo>
                  <a:pt x="13472" y="679"/>
                </a:lnTo>
                <a:lnTo>
                  <a:pt x="13492" y="730"/>
                </a:lnTo>
                <a:lnTo>
                  <a:pt x="13509" y="782"/>
                </a:lnTo>
                <a:lnTo>
                  <a:pt x="13524" y="834"/>
                </a:lnTo>
                <a:lnTo>
                  <a:pt x="13537" y="888"/>
                </a:lnTo>
                <a:lnTo>
                  <a:pt x="13547" y="943"/>
                </a:lnTo>
                <a:lnTo>
                  <a:pt x="13554" y="999"/>
                </a:lnTo>
                <a:lnTo>
                  <a:pt x="13559" y="1055"/>
                </a:lnTo>
                <a:lnTo>
                  <a:pt x="13560" y="1113"/>
                </a:lnTo>
                <a:lnTo>
                  <a:pt x="13558" y="1259"/>
                </a:lnTo>
                <a:lnTo>
                  <a:pt x="13554" y="1406"/>
                </a:lnTo>
                <a:lnTo>
                  <a:pt x="13546" y="1552"/>
                </a:lnTo>
                <a:lnTo>
                  <a:pt x="13535" y="1696"/>
                </a:lnTo>
                <a:lnTo>
                  <a:pt x="13520" y="1841"/>
                </a:lnTo>
                <a:lnTo>
                  <a:pt x="13503" y="1984"/>
                </a:lnTo>
                <a:lnTo>
                  <a:pt x="13483" y="2126"/>
                </a:lnTo>
                <a:lnTo>
                  <a:pt x="13459" y="2267"/>
                </a:lnTo>
                <a:lnTo>
                  <a:pt x="13433" y="2408"/>
                </a:lnTo>
                <a:lnTo>
                  <a:pt x="13405" y="2547"/>
                </a:lnTo>
                <a:lnTo>
                  <a:pt x="13372" y="2685"/>
                </a:lnTo>
                <a:lnTo>
                  <a:pt x="13338" y="2822"/>
                </a:lnTo>
                <a:lnTo>
                  <a:pt x="13299" y="2958"/>
                </a:lnTo>
                <a:lnTo>
                  <a:pt x="13258" y="3092"/>
                </a:lnTo>
                <a:lnTo>
                  <a:pt x="13216" y="3226"/>
                </a:lnTo>
                <a:lnTo>
                  <a:pt x="13169" y="3359"/>
                </a:lnTo>
                <a:lnTo>
                  <a:pt x="13120" y="3489"/>
                </a:lnTo>
                <a:lnTo>
                  <a:pt x="13069" y="3620"/>
                </a:lnTo>
                <a:lnTo>
                  <a:pt x="13016" y="3748"/>
                </a:lnTo>
                <a:lnTo>
                  <a:pt x="12959" y="3875"/>
                </a:lnTo>
                <a:lnTo>
                  <a:pt x="12899" y="4001"/>
                </a:lnTo>
                <a:lnTo>
                  <a:pt x="12838" y="4126"/>
                </a:lnTo>
                <a:lnTo>
                  <a:pt x="12773" y="4248"/>
                </a:lnTo>
                <a:lnTo>
                  <a:pt x="12707" y="4370"/>
                </a:lnTo>
                <a:lnTo>
                  <a:pt x="12637" y="4489"/>
                </a:lnTo>
                <a:lnTo>
                  <a:pt x="12566" y="4608"/>
                </a:lnTo>
                <a:lnTo>
                  <a:pt x="12492" y="4725"/>
                </a:lnTo>
                <a:lnTo>
                  <a:pt x="12415" y="4840"/>
                </a:lnTo>
                <a:lnTo>
                  <a:pt x="12337" y="4954"/>
                </a:lnTo>
                <a:lnTo>
                  <a:pt x="12256" y="5065"/>
                </a:lnTo>
                <a:lnTo>
                  <a:pt x="12173" y="5176"/>
                </a:lnTo>
                <a:lnTo>
                  <a:pt x="12087" y="5284"/>
                </a:lnTo>
                <a:lnTo>
                  <a:pt x="12016" y="5372"/>
                </a:lnTo>
                <a:lnTo>
                  <a:pt x="11943" y="5457"/>
                </a:lnTo>
                <a:lnTo>
                  <a:pt x="11869" y="5543"/>
                </a:lnTo>
                <a:lnTo>
                  <a:pt x="11794" y="5626"/>
                </a:lnTo>
                <a:lnTo>
                  <a:pt x="11717" y="5708"/>
                </a:lnTo>
                <a:lnTo>
                  <a:pt x="11638" y="5789"/>
                </a:lnTo>
                <a:lnTo>
                  <a:pt x="11558" y="5869"/>
                </a:lnTo>
                <a:lnTo>
                  <a:pt x="11477" y="5948"/>
                </a:lnTo>
                <a:lnTo>
                  <a:pt x="11395" y="6025"/>
                </a:lnTo>
                <a:lnTo>
                  <a:pt x="11311" y="6100"/>
                </a:lnTo>
                <a:lnTo>
                  <a:pt x="11226" y="6175"/>
                </a:lnTo>
                <a:lnTo>
                  <a:pt x="11140" y="6248"/>
                </a:lnTo>
                <a:lnTo>
                  <a:pt x="11052" y="6319"/>
                </a:lnTo>
                <a:lnTo>
                  <a:pt x="10963" y="6389"/>
                </a:lnTo>
                <a:lnTo>
                  <a:pt x="10874" y="6458"/>
                </a:lnTo>
                <a:lnTo>
                  <a:pt x="10782" y="6525"/>
                </a:lnTo>
                <a:lnTo>
                  <a:pt x="10690" y="6591"/>
                </a:lnTo>
                <a:lnTo>
                  <a:pt x="10596" y="6655"/>
                </a:lnTo>
                <a:lnTo>
                  <a:pt x="10502" y="6717"/>
                </a:lnTo>
                <a:lnTo>
                  <a:pt x="10406" y="6779"/>
                </a:lnTo>
                <a:lnTo>
                  <a:pt x="10309" y="6839"/>
                </a:lnTo>
                <a:lnTo>
                  <a:pt x="10211" y="6896"/>
                </a:lnTo>
                <a:lnTo>
                  <a:pt x="10112" y="6954"/>
                </a:lnTo>
                <a:lnTo>
                  <a:pt x="10012" y="7008"/>
                </a:lnTo>
                <a:lnTo>
                  <a:pt x="9912" y="7061"/>
                </a:lnTo>
                <a:lnTo>
                  <a:pt x="9809" y="7112"/>
                </a:lnTo>
                <a:lnTo>
                  <a:pt x="9707" y="7163"/>
                </a:lnTo>
                <a:lnTo>
                  <a:pt x="9602" y="7211"/>
                </a:lnTo>
                <a:lnTo>
                  <a:pt x="9497" y="7257"/>
                </a:lnTo>
                <a:lnTo>
                  <a:pt x="9391" y="7302"/>
                </a:lnTo>
                <a:lnTo>
                  <a:pt x="9284" y="7346"/>
                </a:lnTo>
                <a:lnTo>
                  <a:pt x="9176" y="7387"/>
                </a:lnTo>
                <a:lnTo>
                  <a:pt x="9176" y="8693"/>
                </a:lnTo>
                <a:lnTo>
                  <a:pt x="9284" y="8734"/>
                </a:lnTo>
                <a:lnTo>
                  <a:pt x="9391" y="8778"/>
                </a:lnTo>
                <a:lnTo>
                  <a:pt x="9497" y="8823"/>
                </a:lnTo>
                <a:lnTo>
                  <a:pt x="9602" y="8869"/>
                </a:lnTo>
                <a:lnTo>
                  <a:pt x="9707" y="8917"/>
                </a:lnTo>
                <a:lnTo>
                  <a:pt x="9809" y="8968"/>
                </a:lnTo>
                <a:lnTo>
                  <a:pt x="9912" y="9019"/>
                </a:lnTo>
                <a:lnTo>
                  <a:pt x="10012" y="9072"/>
                </a:lnTo>
                <a:lnTo>
                  <a:pt x="10112" y="9126"/>
                </a:lnTo>
                <a:lnTo>
                  <a:pt x="10211" y="9184"/>
                </a:lnTo>
                <a:lnTo>
                  <a:pt x="10309" y="9241"/>
                </a:lnTo>
                <a:lnTo>
                  <a:pt x="10406" y="9301"/>
                </a:lnTo>
                <a:lnTo>
                  <a:pt x="10502" y="9363"/>
                </a:lnTo>
                <a:lnTo>
                  <a:pt x="10596" y="9425"/>
                </a:lnTo>
                <a:lnTo>
                  <a:pt x="10690" y="9489"/>
                </a:lnTo>
                <a:lnTo>
                  <a:pt x="10782" y="9555"/>
                </a:lnTo>
                <a:lnTo>
                  <a:pt x="10874" y="9622"/>
                </a:lnTo>
                <a:lnTo>
                  <a:pt x="10963" y="9691"/>
                </a:lnTo>
                <a:lnTo>
                  <a:pt x="11052" y="9761"/>
                </a:lnTo>
                <a:lnTo>
                  <a:pt x="11140" y="9833"/>
                </a:lnTo>
                <a:lnTo>
                  <a:pt x="11226" y="9905"/>
                </a:lnTo>
                <a:lnTo>
                  <a:pt x="11311" y="9980"/>
                </a:lnTo>
                <a:lnTo>
                  <a:pt x="11395" y="10056"/>
                </a:lnTo>
                <a:lnTo>
                  <a:pt x="11477" y="10132"/>
                </a:lnTo>
                <a:lnTo>
                  <a:pt x="11558" y="10211"/>
                </a:lnTo>
                <a:lnTo>
                  <a:pt x="11638" y="10291"/>
                </a:lnTo>
                <a:lnTo>
                  <a:pt x="11717" y="10372"/>
                </a:lnTo>
                <a:lnTo>
                  <a:pt x="11794" y="10454"/>
                </a:lnTo>
                <a:lnTo>
                  <a:pt x="11869" y="10537"/>
                </a:lnTo>
                <a:lnTo>
                  <a:pt x="11943" y="10623"/>
                </a:lnTo>
                <a:lnTo>
                  <a:pt x="12016" y="10709"/>
                </a:lnTo>
                <a:lnTo>
                  <a:pt x="12087" y="10796"/>
                </a:lnTo>
                <a:lnTo>
                  <a:pt x="12173" y="10904"/>
                </a:lnTo>
                <a:lnTo>
                  <a:pt x="12256" y="11015"/>
                </a:lnTo>
                <a:lnTo>
                  <a:pt x="12337" y="11126"/>
                </a:lnTo>
                <a:lnTo>
                  <a:pt x="12415" y="11240"/>
                </a:lnTo>
                <a:lnTo>
                  <a:pt x="12492" y="11355"/>
                </a:lnTo>
                <a:lnTo>
                  <a:pt x="12566" y="11472"/>
                </a:lnTo>
                <a:lnTo>
                  <a:pt x="12637" y="11591"/>
                </a:lnTo>
                <a:lnTo>
                  <a:pt x="12707" y="11710"/>
                </a:lnTo>
                <a:lnTo>
                  <a:pt x="12773" y="11832"/>
                </a:lnTo>
                <a:lnTo>
                  <a:pt x="12838" y="11954"/>
                </a:lnTo>
                <a:lnTo>
                  <a:pt x="12899" y="12079"/>
                </a:lnTo>
                <a:lnTo>
                  <a:pt x="12959" y="12205"/>
                </a:lnTo>
                <a:lnTo>
                  <a:pt x="13016" y="12332"/>
                </a:lnTo>
                <a:lnTo>
                  <a:pt x="13069" y="12461"/>
                </a:lnTo>
                <a:lnTo>
                  <a:pt x="13120" y="12591"/>
                </a:lnTo>
                <a:lnTo>
                  <a:pt x="13169" y="12721"/>
                </a:lnTo>
                <a:lnTo>
                  <a:pt x="13216" y="12854"/>
                </a:lnTo>
                <a:lnTo>
                  <a:pt x="13258" y="12988"/>
                </a:lnTo>
                <a:lnTo>
                  <a:pt x="13299" y="13122"/>
                </a:lnTo>
                <a:lnTo>
                  <a:pt x="13338" y="13258"/>
                </a:lnTo>
                <a:lnTo>
                  <a:pt x="13372" y="13396"/>
                </a:lnTo>
                <a:lnTo>
                  <a:pt x="13405" y="13533"/>
                </a:lnTo>
                <a:lnTo>
                  <a:pt x="13433" y="13673"/>
                </a:lnTo>
                <a:lnTo>
                  <a:pt x="13459" y="13813"/>
                </a:lnTo>
                <a:lnTo>
                  <a:pt x="13483" y="13954"/>
                </a:lnTo>
                <a:lnTo>
                  <a:pt x="13503" y="14096"/>
                </a:lnTo>
                <a:lnTo>
                  <a:pt x="13520" y="14239"/>
                </a:lnTo>
                <a:lnTo>
                  <a:pt x="13535" y="14384"/>
                </a:lnTo>
                <a:lnTo>
                  <a:pt x="13546" y="14528"/>
                </a:lnTo>
                <a:lnTo>
                  <a:pt x="13554" y="14674"/>
                </a:lnTo>
                <a:lnTo>
                  <a:pt x="13558" y="14821"/>
                </a:lnTo>
                <a:lnTo>
                  <a:pt x="13560" y="14967"/>
                </a:lnTo>
                <a:lnTo>
                  <a:pt x="13559" y="15025"/>
                </a:lnTo>
                <a:lnTo>
                  <a:pt x="13554" y="15081"/>
                </a:lnTo>
                <a:lnTo>
                  <a:pt x="13547" y="15137"/>
                </a:lnTo>
                <a:lnTo>
                  <a:pt x="13537" y="15192"/>
                </a:lnTo>
                <a:lnTo>
                  <a:pt x="13524" y="15246"/>
                </a:lnTo>
                <a:lnTo>
                  <a:pt x="13509" y="15298"/>
                </a:lnTo>
                <a:lnTo>
                  <a:pt x="13492" y="15350"/>
                </a:lnTo>
                <a:lnTo>
                  <a:pt x="13472" y="15401"/>
                </a:lnTo>
                <a:lnTo>
                  <a:pt x="13449" y="15450"/>
                </a:lnTo>
                <a:lnTo>
                  <a:pt x="13424" y="15498"/>
                </a:lnTo>
                <a:lnTo>
                  <a:pt x="13397" y="15544"/>
                </a:lnTo>
                <a:lnTo>
                  <a:pt x="13368" y="15590"/>
                </a:lnTo>
                <a:lnTo>
                  <a:pt x="13337" y="15633"/>
                </a:lnTo>
                <a:lnTo>
                  <a:pt x="13303" y="15675"/>
                </a:lnTo>
                <a:lnTo>
                  <a:pt x="13267" y="15715"/>
                </a:lnTo>
                <a:lnTo>
                  <a:pt x="13231" y="15754"/>
                </a:lnTo>
                <a:lnTo>
                  <a:pt x="13191" y="15791"/>
                </a:lnTo>
                <a:lnTo>
                  <a:pt x="13151" y="15826"/>
                </a:lnTo>
                <a:lnTo>
                  <a:pt x="13108" y="15859"/>
                </a:lnTo>
                <a:lnTo>
                  <a:pt x="13064" y="15890"/>
                </a:lnTo>
                <a:lnTo>
                  <a:pt x="13019" y="15919"/>
                </a:lnTo>
                <a:lnTo>
                  <a:pt x="12972" y="15945"/>
                </a:lnTo>
                <a:lnTo>
                  <a:pt x="12923" y="15970"/>
                </a:lnTo>
                <a:lnTo>
                  <a:pt x="12873" y="15993"/>
                </a:lnTo>
                <a:lnTo>
                  <a:pt x="12823" y="16013"/>
                </a:lnTo>
                <a:lnTo>
                  <a:pt x="12770" y="16030"/>
                </a:lnTo>
                <a:lnTo>
                  <a:pt x="12717" y="16045"/>
                </a:lnTo>
                <a:lnTo>
                  <a:pt x="12662" y="16057"/>
                </a:lnTo>
                <a:lnTo>
                  <a:pt x="12607" y="16067"/>
                </a:lnTo>
                <a:lnTo>
                  <a:pt x="12550" y="16074"/>
                </a:lnTo>
                <a:lnTo>
                  <a:pt x="12494" y="16079"/>
                </a:lnTo>
                <a:lnTo>
                  <a:pt x="12436" y="16080"/>
                </a:lnTo>
                <a:lnTo>
                  <a:pt x="1124" y="16080"/>
                </a:lnTo>
                <a:lnTo>
                  <a:pt x="1066" y="16079"/>
                </a:lnTo>
                <a:lnTo>
                  <a:pt x="1010" y="16074"/>
                </a:lnTo>
                <a:lnTo>
                  <a:pt x="953" y="16067"/>
                </a:lnTo>
                <a:lnTo>
                  <a:pt x="898" y="16057"/>
                </a:lnTo>
                <a:lnTo>
                  <a:pt x="843" y="16045"/>
                </a:lnTo>
                <a:lnTo>
                  <a:pt x="790" y="16030"/>
                </a:lnTo>
                <a:lnTo>
                  <a:pt x="737" y="16013"/>
                </a:lnTo>
                <a:lnTo>
                  <a:pt x="687" y="15993"/>
                </a:lnTo>
                <a:lnTo>
                  <a:pt x="637" y="15970"/>
                </a:lnTo>
                <a:lnTo>
                  <a:pt x="588" y="15945"/>
                </a:lnTo>
                <a:lnTo>
                  <a:pt x="541" y="15919"/>
                </a:lnTo>
                <a:lnTo>
                  <a:pt x="496" y="15890"/>
                </a:lnTo>
                <a:lnTo>
                  <a:pt x="452" y="15859"/>
                </a:lnTo>
                <a:lnTo>
                  <a:pt x="409" y="15826"/>
                </a:lnTo>
                <a:lnTo>
                  <a:pt x="369" y="15791"/>
                </a:lnTo>
                <a:lnTo>
                  <a:pt x="329" y="15754"/>
                </a:lnTo>
                <a:lnTo>
                  <a:pt x="293" y="15715"/>
                </a:lnTo>
                <a:lnTo>
                  <a:pt x="257" y="15675"/>
                </a:lnTo>
                <a:lnTo>
                  <a:pt x="223" y="15633"/>
                </a:lnTo>
                <a:lnTo>
                  <a:pt x="192" y="15590"/>
                </a:lnTo>
                <a:lnTo>
                  <a:pt x="163" y="15544"/>
                </a:lnTo>
                <a:lnTo>
                  <a:pt x="136" y="15498"/>
                </a:lnTo>
                <a:lnTo>
                  <a:pt x="111" y="15450"/>
                </a:lnTo>
                <a:lnTo>
                  <a:pt x="88" y="15401"/>
                </a:lnTo>
                <a:lnTo>
                  <a:pt x="68" y="15350"/>
                </a:lnTo>
                <a:lnTo>
                  <a:pt x="51" y="15298"/>
                </a:lnTo>
                <a:lnTo>
                  <a:pt x="36" y="15246"/>
                </a:lnTo>
                <a:lnTo>
                  <a:pt x="23" y="15192"/>
                </a:lnTo>
                <a:lnTo>
                  <a:pt x="13" y="15137"/>
                </a:lnTo>
                <a:lnTo>
                  <a:pt x="6" y="15081"/>
                </a:lnTo>
                <a:lnTo>
                  <a:pt x="1" y="15025"/>
                </a:lnTo>
                <a:lnTo>
                  <a:pt x="0" y="14967"/>
                </a:lnTo>
                <a:close/>
                <a:moveTo>
                  <a:pt x="2690" y="4978"/>
                </a:moveTo>
                <a:lnTo>
                  <a:pt x="10862" y="4986"/>
                </a:lnTo>
                <a:lnTo>
                  <a:pt x="10952" y="4890"/>
                </a:lnTo>
                <a:lnTo>
                  <a:pt x="11040" y="4793"/>
                </a:lnTo>
                <a:lnTo>
                  <a:pt x="11126" y="4693"/>
                </a:lnTo>
                <a:lnTo>
                  <a:pt x="11210" y="4593"/>
                </a:lnTo>
                <a:lnTo>
                  <a:pt x="11290" y="4489"/>
                </a:lnTo>
                <a:lnTo>
                  <a:pt x="11369" y="4384"/>
                </a:lnTo>
                <a:lnTo>
                  <a:pt x="11445" y="4277"/>
                </a:lnTo>
                <a:lnTo>
                  <a:pt x="11519" y="4168"/>
                </a:lnTo>
                <a:lnTo>
                  <a:pt x="11591" y="4057"/>
                </a:lnTo>
                <a:lnTo>
                  <a:pt x="11659" y="3945"/>
                </a:lnTo>
                <a:lnTo>
                  <a:pt x="11725" y="3831"/>
                </a:lnTo>
                <a:lnTo>
                  <a:pt x="11788" y="3714"/>
                </a:lnTo>
                <a:lnTo>
                  <a:pt x="11849" y="3598"/>
                </a:lnTo>
                <a:lnTo>
                  <a:pt x="11907" y="3478"/>
                </a:lnTo>
                <a:lnTo>
                  <a:pt x="11962" y="3358"/>
                </a:lnTo>
                <a:lnTo>
                  <a:pt x="12014" y="3236"/>
                </a:lnTo>
                <a:lnTo>
                  <a:pt x="12064" y="3112"/>
                </a:lnTo>
                <a:lnTo>
                  <a:pt x="12111" y="2988"/>
                </a:lnTo>
                <a:lnTo>
                  <a:pt x="12154" y="2861"/>
                </a:lnTo>
                <a:lnTo>
                  <a:pt x="12195" y="2734"/>
                </a:lnTo>
                <a:lnTo>
                  <a:pt x="12233" y="2605"/>
                </a:lnTo>
                <a:lnTo>
                  <a:pt x="12267" y="2474"/>
                </a:lnTo>
                <a:lnTo>
                  <a:pt x="12299" y="2343"/>
                </a:lnTo>
                <a:lnTo>
                  <a:pt x="12327" y="2210"/>
                </a:lnTo>
                <a:lnTo>
                  <a:pt x="12352" y="2076"/>
                </a:lnTo>
                <a:lnTo>
                  <a:pt x="12374" y="1942"/>
                </a:lnTo>
                <a:lnTo>
                  <a:pt x="12393" y="1806"/>
                </a:lnTo>
                <a:lnTo>
                  <a:pt x="12408" y="1669"/>
                </a:lnTo>
                <a:lnTo>
                  <a:pt x="12420" y="1532"/>
                </a:lnTo>
                <a:lnTo>
                  <a:pt x="12429" y="1393"/>
                </a:lnTo>
                <a:lnTo>
                  <a:pt x="12434" y="1253"/>
                </a:lnTo>
                <a:lnTo>
                  <a:pt x="12436" y="1113"/>
                </a:lnTo>
                <a:lnTo>
                  <a:pt x="1124" y="1113"/>
                </a:lnTo>
                <a:lnTo>
                  <a:pt x="1126" y="1252"/>
                </a:lnTo>
                <a:lnTo>
                  <a:pt x="1131" y="1392"/>
                </a:lnTo>
                <a:lnTo>
                  <a:pt x="1140" y="1531"/>
                </a:lnTo>
                <a:lnTo>
                  <a:pt x="1152" y="1668"/>
                </a:lnTo>
                <a:lnTo>
                  <a:pt x="1167" y="1804"/>
                </a:lnTo>
                <a:lnTo>
                  <a:pt x="1185" y="1940"/>
                </a:lnTo>
                <a:lnTo>
                  <a:pt x="1208" y="2074"/>
                </a:lnTo>
                <a:lnTo>
                  <a:pt x="1233" y="2208"/>
                </a:lnTo>
                <a:lnTo>
                  <a:pt x="1260" y="2340"/>
                </a:lnTo>
                <a:lnTo>
                  <a:pt x="1292" y="2471"/>
                </a:lnTo>
                <a:lnTo>
                  <a:pt x="1326" y="2601"/>
                </a:lnTo>
                <a:lnTo>
                  <a:pt x="1364" y="2730"/>
                </a:lnTo>
                <a:lnTo>
                  <a:pt x="1405" y="2857"/>
                </a:lnTo>
                <a:lnTo>
                  <a:pt x="1448" y="2983"/>
                </a:lnTo>
                <a:lnTo>
                  <a:pt x="1494" y="3107"/>
                </a:lnTo>
                <a:lnTo>
                  <a:pt x="1544" y="3231"/>
                </a:lnTo>
                <a:lnTo>
                  <a:pt x="1596" y="3353"/>
                </a:lnTo>
                <a:lnTo>
                  <a:pt x="1650" y="3473"/>
                </a:lnTo>
                <a:lnTo>
                  <a:pt x="1708" y="3592"/>
                </a:lnTo>
                <a:lnTo>
                  <a:pt x="1768" y="3708"/>
                </a:lnTo>
                <a:lnTo>
                  <a:pt x="1832" y="3824"/>
                </a:lnTo>
                <a:lnTo>
                  <a:pt x="1897" y="3939"/>
                </a:lnTo>
                <a:lnTo>
                  <a:pt x="1965" y="4050"/>
                </a:lnTo>
                <a:lnTo>
                  <a:pt x="2036" y="4161"/>
                </a:lnTo>
                <a:lnTo>
                  <a:pt x="2110" y="4270"/>
                </a:lnTo>
                <a:lnTo>
                  <a:pt x="2186" y="4377"/>
                </a:lnTo>
                <a:lnTo>
                  <a:pt x="2264" y="4482"/>
                </a:lnTo>
                <a:lnTo>
                  <a:pt x="2345" y="4585"/>
                </a:lnTo>
                <a:lnTo>
                  <a:pt x="2427" y="4686"/>
                </a:lnTo>
                <a:lnTo>
                  <a:pt x="2513" y="4786"/>
                </a:lnTo>
                <a:lnTo>
                  <a:pt x="2601" y="4883"/>
                </a:lnTo>
                <a:lnTo>
                  <a:pt x="2690" y="497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D20F3A93-CF3A-80C3-14BA-101B2B624B4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3511152"/>
            <a:ext cx="286346" cy="286345"/>
          </a:xfrm>
          <a:custGeom>
            <a:avLst/>
            <a:gdLst>
              <a:gd name="T0" fmla="*/ 5936 w 16280"/>
              <a:gd name="T1" fmla="*/ 6824 h 16280"/>
              <a:gd name="T2" fmla="*/ 5796 w 16280"/>
              <a:gd name="T3" fmla="*/ 6862 h 16280"/>
              <a:gd name="T4" fmla="*/ 4491 w 16280"/>
              <a:gd name="T5" fmla="*/ 11569 h 16280"/>
              <a:gd name="T6" fmla="*/ 4519 w 16280"/>
              <a:gd name="T7" fmla="*/ 11708 h 16280"/>
              <a:gd name="T8" fmla="*/ 4638 w 16280"/>
              <a:gd name="T9" fmla="*/ 11790 h 16280"/>
              <a:gd name="T10" fmla="*/ 9367 w 16280"/>
              <a:gd name="T11" fmla="*/ 10529 h 16280"/>
              <a:gd name="T12" fmla="*/ 9453 w 16280"/>
              <a:gd name="T13" fmla="*/ 10415 h 16280"/>
              <a:gd name="T14" fmla="*/ 9435 w 16280"/>
              <a:gd name="T15" fmla="*/ 10274 h 16280"/>
              <a:gd name="T16" fmla="*/ 6837 w 16280"/>
              <a:gd name="T17" fmla="*/ 5982 h 16280"/>
              <a:gd name="T18" fmla="*/ 6838 w 16280"/>
              <a:gd name="T19" fmla="*/ 5838 h 16280"/>
              <a:gd name="T20" fmla="*/ 6938 w 16280"/>
              <a:gd name="T21" fmla="*/ 5738 h 16280"/>
              <a:gd name="T22" fmla="*/ 11666 w 16280"/>
              <a:gd name="T23" fmla="*/ 4496 h 16280"/>
              <a:gd name="T24" fmla="*/ 11775 w 16280"/>
              <a:gd name="T25" fmla="*/ 4593 h 16280"/>
              <a:gd name="T26" fmla="*/ 10547 w 16280"/>
              <a:gd name="T27" fmla="*/ 9320 h 16280"/>
              <a:gd name="T28" fmla="*/ 10461 w 16280"/>
              <a:gd name="T29" fmla="*/ 9434 h 16280"/>
              <a:gd name="T30" fmla="*/ 10317 w 16280"/>
              <a:gd name="T31" fmla="*/ 9454 h 16280"/>
              <a:gd name="T32" fmla="*/ 8767 w 16280"/>
              <a:gd name="T33" fmla="*/ 23 h 16280"/>
              <a:gd name="T34" fmla="*/ 11124 w 16280"/>
              <a:gd name="T35" fmla="*/ 565 h 16280"/>
              <a:gd name="T36" fmla="*/ 13165 w 16280"/>
              <a:gd name="T37" fmla="*/ 1736 h 16280"/>
              <a:gd name="T38" fmla="*/ 14778 w 16280"/>
              <a:gd name="T39" fmla="*/ 3428 h 16280"/>
              <a:gd name="T40" fmla="*/ 15853 w 16280"/>
              <a:gd name="T41" fmla="*/ 5529 h 16280"/>
              <a:gd name="T42" fmla="*/ 16277 w 16280"/>
              <a:gd name="T43" fmla="*/ 7929 h 16280"/>
              <a:gd name="T44" fmla="*/ 15971 w 16280"/>
              <a:gd name="T45" fmla="*/ 10368 h 16280"/>
              <a:gd name="T46" fmla="*/ 14998 w 16280"/>
              <a:gd name="T47" fmla="*/ 12527 h 16280"/>
              <a:gd name="T48" fmla="*/ 13467 w 16280"/>
              <a:gd name="T49" fmla="*/ 14295 h 16280"/>
              <a:gd name="T50" fmla="*/ 11490 w 16280"/>
              <a:gd name="T51" fmla="*/ 15561 h 16280"/>
              <a:gd name="T52" fmla="*/ 9177 w 16280"/>
              <a:gd name="T53" fmla="*/ 16215 h 16280"/>
              <a:gd name="T54" fmla="*/ 6699 w 16280"/>
              <a:gd name="T55" fmla="*/ 16153 h 16280"/>
              <a:gd name="T56" fmla="*/ 4434 w 16280"/>
              <a:gd name="T57" fmla="*/ 15390 h 16280"/>
              <a:gd name="T58" fmla="*/ 2524 w 16280"/>
              <a:gd name="T59" fmla="*/ 14032 h 16280"/>
              <a:gd name="T60" fmla="*/ 1079 w 16280"/>
              <a:gd name="T61" fmla="*/ 12192 h 16280"/>
              <a:gd name="T62" fmla="*/ 209 w 16280"/>
              <a:gd name="T63" fmla="*/ 9979 h 16280"/>
              <a:gd name="T64" fmla="*/ 23 w 16280"/>
              <a:gd name="T65" fmla="*/ 7513 h 16280"/>
              <a:gd name="T66" fmla="*/ 565 w 16280"/>
              <a:gd name="T67" fmla="*/ 5156 h 16280"/>
              <a:gd name="T68" fmla="*/ 1736 w 16280"/>
              <a:gd name="T69" fmla="*/ 3115 h 16280"/>
              <a:gd name="T70" fmla="*/ 3428 w 16280"/>
              <a:gd name="T71" fmla="*/ 1502 h 16280"/>
              <a:gd name="T72" fmla="*/ 5529 w 16280"/>
              <a:gd name="T73" fmla="*/ 427 h 16280"/>
              <a:gd name="T74" fmla="*/ 7930 w 16280"/>
              <a:gd name="T75" fmla="*/ 3 h 16280"/>
              <a:gd name="T76" fmla="*/ 11719 w 16280"/>
              <a:gd name="T77" fmla="*/ 2237 h 16280"/>
              <a:gd name="T78" fmla="*/ 9865 w 16280"/>
              <a:gd name="T79" fmla="*/ 1455 h 16280"/>
              <a:gd name="T80" fmla="*/ 7785 w 16280"/>
              <a:gd name="T81" fmla="*/ 1247 h 16280"/>
              <a:gd name="T82" fmla="*/ 5767 w 16280"/>
              <a:gd name="T83" fmla="*/ 1658 h 16280"/>
              <a:gd name="T84" fmla="*/ 4010 w 16280"/>
              <a:gd name="T85" fmla="*/ 2609 h 16280"/>
              <a:gd name="T86" fmla="*/ 2609 w 16280"/>
              <a:gd name="T87" fmla="*/ 4010 h 16280"/>
              <a:gd name="T88" fmla="*/ 1656 w 16280"/>
              <a:gd name="T89" fmla="*/ 5767 h 16280"/>
              <a:gd name="T90" fmla="*/ 1247 w 16280"/>
              <a:gd name="T91" fmla="*/ 7785 h 16280"/>
              <a:gd name="T92" fmla="*/ 1455 w 16280"/>
              <a:gd name="T93" fmla="*/ 9865 h 16280"/>
              <a:gd name="T94" fmla="*/ 2237 w 16280"/>
              <a:gd name="T95" fmla="*/ 11719 h 16280"/>
              <a:gd name="T96" fmla="*/ 3499 w 16280"/>
              <a:gd name="T97" fmla="*/ 13249 h 16280"/>
              <a:gd name="T98" fmla="*/ 5148 w 16280"/>
              <a:gd name="T99" fmla="*/ 14361 h 16280"/>
              <a:gd name="T100" fmla="*/ 7089 w 16280"/>
              <a:gd name="T101" fmla="*/ 14962 h 16280"/>
              <a:gd name="T102" fmla="*/ 9191 w 16280"/>
              <a:gd name="T103" fmla="*/ 14962 h 16280"/>
              <a:gd name="T104" fmla="*/ 11132 w 16280"/>
              <a:gd name="T105" fmla="*/ 14361 h 16280"/>
              <a:gd name="T106" fmla="*/ 12781 w 16280"/>
              <a:gd name="T107" fmla="*/ 13249 h 16280"/>
              <a:gd name="T108" fmla="*/ 14043 w 16280"/>
              <a:gd name="T109" fmla="*/ 11719 h 16280"/>
              <a:gd name="T110" fmla="*/ 14825 w 16280"/>
              <a:gd name="T111" fmla="*/ 9865 h 16280"/>
              <a:gd name="T112" fmla="*/ 15033 w 16280"/>
              <a:gd name="T113" fmla="*/ 7785 h 16280"/>
              <a:gd name="T114" fmla="*/ 14624 w 16280"/>
              <a:gd name="T115" fmla="*/ 5767 h 16280"/>
              <a:gd name="T116" fmla="*/ 13671 w 16280"/>
              <a:gd name="T117" fmla="*/ 401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9404" y="10234"/>
                </a:moveTo>
                <a:lnTo>
                  <a:pt x="6044" y="6878"/>
                </a:lnTo>
                <a:lnTo>
                  <a:pt x="6034" y="6869"/>
                </a:lnTo>
                <a:lnTo>
                  <a:pt x="6025" y="6861"/>
                </a:lnTo>
                <a:lnTo>
                  <a:pt x="6014" y="6854"/>
                </a:lnTo>
                <a:lnTo>
                  <a:pt x="6004" y="6848"/>
                </a:lnTo>
                <a:lnTo>
                  <a:pt x="5993" y="6842"/>
                </a:lnTo>
                <a:lnTo>
                  <a:pt x="5982" y="6837"/>
                </a:lnTo>
                <a:lnTo>
                  <a:pt x="5971" y="6833"/>
                </a:lnTo>
                <a:lnTo>
                  <a:pt x="5959" y="6829"/>
                </a:lnTo>
                <a:lnTo>
                  <a:pt x="5948" y="6826"/>
                </a:lnTo>
                <a:lnTo>
                  <a:pt x="5936" y="6824"/>
                </a:lnTo>
                <a:lnTo>
                  <a:pt x="5924" y="6823"/>
                </a:lnTo>
                <a:lnTo>
                  <a:pt x="5912" y="6823"/>
                </a:lnTo>
                <a:lnTo>
                  <a:pt x="5899" y="6823"/>
                </a:lnTo>
                <a:lnTo>
                  <a:pt x="5887" y="6824"/>
                </a:lnTo>
                <a:lnTo>
                  <a:pt x="5875" y="6826"/>
                </a:lnTo>
                <a:lnTo>
                  <a:pt x="5863" y="6829"/>
                </a:lnTo>
                <a:lnTo>
                  <a:pt x="5850" y="6834"/>
                </a:lnTo>
                <a:lnTo>
                  <a:pt x="5838" y="6838"/>
                </a:lnTo>
                <a:lnTo>
                  <a:pt x="5827" y="6843"/>
                </a:lnTo>
                <a:lnTo>
                  <a:pt x="5816" y="6849"/>
                </a:lnTo>
                <a:lnTo>
                  <a:pt x="5806" y="6855"/>
                </a:lnTo>
                <a:lnTo>
                  <a:pt x="5796" y="6862"/>
                </a:lnTo>
                <a:lnTo>
                  <a:pt x="5787" y="6869"/>
                </a:lnTo>
                <a:lnTo>
                  <a:pt x="5777" y="6878"/>
                </a:lnTo>
                <a:lnTo>
                  <a:pt x="5769" y="6886"/>
                </a:lnTo>
                <a:lnTo>
                  <a:pt x="5762" y="6896"/>
                </a:lnTo>
                <a:lnTo>
                  <a:pt x="5755" y="6906"/>
                </a:lnTo>
                <a:lnTo>
                  <a:pt x="5749" y="6916"/>
                </a:lnTo>
                <a:lnTo>
                  <a:pt x="5743" y="6927"/>
                </a:lnTo>
                <a:lnTo>
                  <a:pt x="5738" y="6938"/>
                </a:lnTo>
                <a:lnTo>
                  <a:pt x="5734" y="6951"/>
                </a:lnTo>
                <a:lnTo>
                  <a:pt x="5730" y="6963"/>
                </a:lnTo>
                <a:lnTo>
                  <a:pt x="4493" y="11557"/>
                </a:lnTo>
                <a:lnTo>
                  <a:pt x="4491" y="11569"/>
                </a:lnTo>
                <a:lnTo>
                  <a:pt x="4489" y="11581"/>
                </a:lnTo>
                <a:lnTo>
                  <a:pt x="4487" y="11593"/>
                </a:lnTo>
                <a:lnTo>
                  <a:pt x="4487" y="11606"/>
                </a:lnTo>
                <a:lnTo>
                  <a:pt x="4487" y="11618"/>
                </a:lnTo>
                <a:lnTo>
                  <a:pt x="4488" y="11630"/>
                </a:lnTo>
                <a:lnTo>
                  <a:pt x="4490" y="11642"/>
                </a:lnTo>
                <a:lnTo>
                  <a:pt x="4493" y="11653"/>
                </a:lnTo>
                <a:lnTo>
                  <a:pt x="4496" y="11666"/>
                </a:lnTo>
                <a:lnTo>
                  <a:pt x="4500" y="11677"/>
                </a:lnTo>
                <a:lnTo>
                  <a:pt x="4505" y="11688"/>
                </a:lnTo>
                <a:lnTo>
                  <a:pt x="4512" y="11698"/>
                </a:lnTo>
                <a:lnTo>
                  <a:pt x="4519" y="11708"/>
                </a:lnTo>
                <a:lnTo>
                  <a:pt x="4526" y="11719"/>
                </a:lnTo>
                <a:lnTo>
                  <a:pt x="4534" y="11729"/>
                </a:lnTo>
                <a:lnTo>
                  <a:pt x="4542" y="11738"/>
                </a:lnTo>
                <a:lnTo>
                  <a:pt x="4551" y="11747"/>
                </a:lnTo>
                <a:lnTo>
                  <a:pt x="4561" y="11754"/>
                </a:lnTo>
                <a:lnTo>
                  <a:pt x="4572" y="11762"/>
                </a:lnTo>
                <a:lnTo>
                  <a:pt x="4582" y="11768"/>
                </a:lnTo>
                <a:lnTo>
                  <a:pt x="4593" y="11775"/>
                </a:lnTo>
                <a:lnTo>
                  <a:pt x="4603" y="11780"/>
                </a:lnTo>
                <a:lnTo>
                  <a:pt x="4614" y="11784"/>
                </a:lnTo>
                <a:lnTo>
                  <a:pt x="4627" y="11787"/>
                </a:lnTo>
                <a:lnTo>
                  <a:pt x="4638" y="11790"/>
                </a:lnTo>
                <a:lnTo>
                  <a:pt x="4650" y="11792"/>
                </a:lnTo>
                <a:lnTo>
                  <a:pt x="4662" y="11793"/>
                </a:lnTo>
                <a:lnTo>
                  <a:pt x="4674" y="11793"/>
                </a:lnTo>
                <a:lnTo>
                  <a:pt x="4687" y="11793"/>
                </a:lnTo>
                <a:lnTo>
                  <a:pt x="4699" y="11792"/>
                </a:lnTo>
                <a:lnTo>
                  <a:pt x="4711" y="11789"/>
                </a:lnTo>
                <a:lnTo>
                  <a:pt x="4723" y="11787"/>
                </a:lnTo>
                <a:lnTo>
                  <a:pt x="9320" y="10547"/>
                </a:lnTo>
                <a:lnTo>
                  <a:pt x="9333" y="10544"/>
                </a:lnTo>
                <a:lnTo>
                  <a:pt x="9345" y="10539"/>
                </a:lnTo>
                <a:lnTo>
                  <a:pt x="9356" y="10534"/>
                </a:lnTo>
                <a:lnTo>
                  <a:pt x="9367" y="10529"/>
                </a:lnTo>
                <a:lnTo>
                  <a:pt x="9377" y="10522"/>
                </a:lnTo>
                <a:lnTo>
                  <a:pt x="9386" y="10515"/>
                </a:lnTo>
                <a:lnTo>
                  <a:pt x="9397" y="10508"/>
                </a:lnTo>
                <a:lnTo>
                  <a:pt x="9405" y="10500"/>
                </a:lnTo>
                <a:lnTo>
                  <a:pt x="9413" y="10490"/>
                </a:lnTo>
                <a:lnTo>
                  <a:pt x="9421" y="10481"/>
                </a:lnTo>
                <a:lnTo>
                  <a:pt x="9428" y="10472"/>
                </a:lnTo>
                <a:lnTo>
                  <a:pt x="9434" y="10461"/>
                </a:lnTo>
                <a:lnTo>
                  <a:pt x="9439" y="10451"/>
                </a:lnTo>
                <a:lnTo>
                  <a:pt x="9444" y="10439"/>
                </a:lnTo>
                <a:lnTo>
                  <a:pt x="9450" y="10427"/>
                </a:lnTo>
                <a:lnTo>
                  <a:pt x="9453" y="10415"/>
                </a:lnTo>
                <a:lnTo>
                  <a:pt x="9456" y="10403"/>
                </a:lnTo>
                <a:lnTo>
                  <a:pt x="9458" y="10390"/>
                </a:lnTo>
                <a:lnTo>
                  <a:pt x="9460" y="10377"/>
                </a:lnTo>
                <a:lnTo>
                  <a:pt x="9460" y="10365"/>
                </a:lnTo>
                <a:lnTo>
                  <a:pt x="9460" y="10353"/>
                </a:lnTo>
                <a:lnTo>
                  <a:pt x="9458" y="10341"/>
                </a:lnTo>
                <a:lnTo>
                  <a:pt x="9457" y="10330"/>
                </a:lnTo>
                <a:lnTo>
                  <a:pt x="9454" y="10317"/>
                </a:lnTo>
                <a:lnTo>
                  <a:pt x="9450" y="10306"/>
                </a:lnTo>
                <a:lnTo>
                  <a:pt x="9445" y="10295"/>
                </a:lnTo>
                <a:lnTo>
                  <a:pt x="9440" y="10284"/>
                </a:lnTo>
                <a:lnTo>
                  <a:pt x="9435" y="10274"/>
                </a:lnTo>
                <a:lnTo>
                  <a:pt x="9428" y="10263"/>
                </a:lnTo>
                <a:lnTo>
                  <a:pt x="9421" y="10253"/>
                </a:lnTo>
                <a:lnTo>
                  <a:pt x="9413" y="10243"/>
                </a:lnTo>
                <a:lnTo>
                  <a:pt x="9404" y="10234"/>
                </a:lnTo>
                <a:close/>
                <a:moveTo>
                  <a:pt x="10234" y="9405"/>
                </a:moveTo>
                <a:lnTo>
                  <a:pt x="6878" y="6044"/>
                </a:lnTo>
                <a:lnTo>
                  <a:pt x="6869" y="6034"/>
                </a:lnTo>
                <a:lnTo>
                  <a:pt x="6861" y="6025"/>
                </a:lnTo>
                <a:lnTo>
                  <a:pt x="6854" y="6014"/>
                </a:lnTo>
                <a:lnTo>
                  <a:pt x="6848" y="6004"/>
                </a:lnTo>
                <a:lnTo>
                  <a:pt x="6842" y="5993"/>
                </a:lnTo>
                <a:lnTo>
                  <a:pt x="6837" y="5982"/>
                </a:lnTo>
                <a:lnTo>
                  <a:pt x="6833" y="5971"/>
                </a:lnTo>
                <a:lnTo>
                  <a:pt x="6829" y="5959"/>
                </a:lnTo>
                <a:lnTo>
                  <a:pt x="6826" y="5948"/>
                </a:lnTo>
                <a:lnTo>
                  <a:pt x="6824" y="5936"/>
                </a:lnTo>
                <a:lnTo>
                  <a:pt x="6823" y="5924"/>
                </a:lnTo>
                <a:lnTo>
                  <a:pt x="6823" y="5912"/>
                </a:lnTo>
                <a:lnTo>
                  <a:pt x="6823" y="5899"/>
                </a:lnTo>
                <a:lnTo>
                  <a:pt x="6824" y="5887"/>
                </a:lnTo>
                <a:lnTo>
                  <a:pt x="6826" y="5875"/>
                </a:lnTo>
                <a:lnTo>
                  <a:pt x="6829" y="5863"/>
                </a:lnTo>
                <a:lnTo>
                  <a:pt x="6834" y="5850"/>
                </a:lnTo>
                <a:lnTo>
                  <a:pt x="6838" y="5838"/>
                </a:lnTo>
                <a:lnTo>
                  <a:pt x="6843" y="5827"/>
                </a:lnTo>
                <a:lnTo>
                  <a:pt x="6849" y="5816"/>
                </a:lnTo>
                <a:lnTo>
                  <a:pt x="6855" y="5806"/>
                </a:lnTo>
                <a:lnTo>
                  <a:pt x="6862" y="5796"/>
                </a:lnTo>
                <a:lnTo>
                  <a:pt x="6869" y="5787"/>
                </a:lnTo>
                <a:lnTo>
                  <a:pt x="6877" y="5777"/>
                </a:lnTo>
                <a:lnTo>
                  <a:pt x="6886" y="5769"/>
                </a:lnTo>
                <a:lnTo>
                  <a:pt x="6896" y="5762"/>
                </a:lnTo>
                <a:lnTo>
                  <a:pt x="6906" y="5755"/>
                </a:lnTo>
                <a:lnTo>
                  <a:pt x="6916" y="5749"/>
                </a:lnTo>
                <a:lnTo>
                  <a:pt x="6927" y="5743"/>
                </a:lnTo>
                <a:lnTo>
                  <a:pt x="6938" y="5738"/>
                </a:lnTo>
                <a:lnTo>
                  <a:pt x="6950" y="5734"/>
                </a:lnTo>
                <a:lnTo>
                  <a:pt x="6962" y="5730"/>
                </a:lnTo>
                <a:lnTo>
                  <a:pt x="11557" y="4494"/>
                </a:lnTo>
                <a:lnTo>
                  <a:pt x="11569" y="4491"/>
                </a:lnTo>
                <a:lnTo>
                  <a:pt x="11581" y="4489"/>
                </a:lnTo>
                <a:lnTo>
                  <a:pt x="11593" y="4487"/>
                </a:lnTo>
                <a:lnTo>
                  <a:pt x="11606" y="4487"/>
                </a:lnTo>
                <a:lnTo>
                  <a:pt x="11618" y="4487"/>
                </a:lnTo>
                <a:lnTo>
                  <a:pt x="11630" y="4488"/>
                </a:lnTo>
                <a:lnTo>
                  <a:pt x="11642" y="4490"/>
                </a:lnTo>
                <a:lnTo>
                  <a:pt x="11653" y="4493"/>
                </a:lnTo>
                <a:lnTo>
                  <a:pt x="11666" y="4496"/>
                </a:lnTo>
                <a:lnTo>
                  <a:pt x="11677" y="4500"/>
                </a:lnTo>
                <a:lnTo>
                  <a:pt x="11687" y="4505"/>
                </a:lnTo>
                <a:lnTo>
                  <a:pt x="11698" y="4512"/>
                </a:lnTo>
                <a:lnTo>
                  <a:pt x="11708" y="4519"/>
                </a:lnTo>
                <a:lnTo>
                  <a:pt x="11719" y="4526"/>
                </a:lnTo>
                <a:lnTo>
                  <a:pt x="11729" y="4534"/>
                </a:lnTo>
                <a:lnTo>
                  <a:pt x="11738" y="4542"/>
                </a:lnTo>
                <a:lnTo>
                  <a:pt x="11746" y="4551"/>
                </a:lnTo>
                <a:lnTo>
                  <a:pt x="11754" y="4561"/>
                </a:lnTo>
                <a:lnTo>
                  <a:pt x="11761" y="4572"/>
                </a:lnTo>
                <a:lnTo>
                  <a:pt x="11768" y="4582"/>
                </a:lnTo>
                <a:lnTo>
                  <a:pt x="11775" y="4593"/>
                </a:lnTo>
                <a:lnTo>
                  <a:pt x="11780" y="4603"/>
                </a:lnTo>
                <a:lnTo>
                  <a:pt x="11784" y="4615"/>
                </a:lnTo>
                <a:lnTo>
                  <a:pt x="11787" y="4627"/>
                </a:lnTo>
                <a:lnTo>
                  <a:pt x="11790" y="4638"/>
                </a:lnTo>
                <a:lnTo>
                  <a:pt x="11792" y="4650"/>
                </a:lnTo>
                <a:lnTo>
                  <a:pt x="11793" y="4662"/>
                </a:lnTo>
                <a:lnTo>
                  <a:pt x="11793" y="4674"/>
                </a:lnTo>
                <a:lnTo>
                  <a:pt x="11793" y="4687"/>
                </a:lnTo>
                <a:lnTo>
                  <a:pt x="11791" y="4699"/>
                </a:lnTo>
                <a:lnTo>
                  <a:pt x="11789" y="4711"/>
                </a:lnTo>
                <a:lnTo>
                  <a:pt x="11786" y="4724"/>
                </a:lnTo>
                <a:lnTo>
                  <a:pt x="10547" y="9320"/>
                </a:lnTo>
                <a:lnTo>
                  <a:pt x="10544" y="9333"/>
                </a:lnTo>
                <a:lnTo>
                  <a:pt x="10539" y="9345"/>
                </a:lnTo>
                <a:lnTo>
                  <a:pt x="10534" y="9356"/>
                </a:lnTo>
                <a:lnTo>
                  <a:pt x="10529" y="9367"/>
                </a:lnTo>
                <a:lnTo>
                  <a:pt x="10522" y="9377"/>
                </a:lnTo>
                <a:lnTo>
                  <a:pt x="10515" y="9387"/>
                </a:lnTo>
                <a:lnTo>
                  <a:pt x="10508" y="9397"/>
                </a:lnTo>
                <a:lnTo>
                  <a:pt x="10500" y="9405"/>
                </a:lnTo>
                <a:lnTo>
                  <a:pt x="10490" y="9413"/>
                </a:lnTo>
                <a:lnTo>
                  <a:pt x="10481" y="9421"/>
                </a:lnTo>
                <a:lnTo>
                  <a:pt x="10471" y="9428"/>
                </a:lnTo>
                <a:lnTo>
                  <a:pt x="10461" y="9434"/>
                </a:lnTo>
                <a:lnTo>
                  <a:pt x="10451" y="9439"/>
                </a:lnTo>
                <a:lnTo>
                  <a:pt x="10439" y="9445"/>
                </a:lnTo>
                <a:lnTo>
                  <a:pt x="10427" y="9450"/>
                </a:lnTo>
                <a:lnTo>
                  <a:pt x="10415" y="9453"/>
                </a:lnTo>
                <a:lnTo>
                  <a:pt x="10403" y="9456"/>
                </a:lnTo>
                <a:lnTo>
                  <a:pt x="10390" y="9458"/>
                </a:lnTo>
                <a:lnTo>
                  <a:pt x="10377" y="9460"/>
                </a:lnTo>
                <a:lnTo>
                  <a:pt x="10365" y="9460"/>
                </a:lnTo>
                <a:lnTo>
                  <a:pt x="10353" y="9460"/>
                </a:lnTo>
                <a:lnTo>
                  <a:pt x="10341" y="9459"/>
                </a:lnTo>
                <a:lnTo>
                  <a:pt x="10330" y="9457"/>
                </a:lnTo>
                <a:lnTo>
                  <a:pt x="10317" y="9454"/>
                </a:lnTo>
                <a:lnTo>
                  <a:pt x="10306" y="9451"/>
                </a:lnTo>
                <a:lnTo>
                  <a:pt x="10295" y="9445"/>
                </a:lnTo>
                <a:lnTo>
                  <a:pt x="10284" y="9440"/>
                </a:lnTo>
                <a:lnTo>
                  <a:pt x="10273" y="9435"/>
                </a:lnTo>
                <a:lnTo>
                  <a:pt x="10263" y="9428"/>
                </a:lnTo>
                <a:lnTo>
                  <a:pt x="10252" y="9421"/>
                </a:lnTo>
                <a:lnTo>
                  <a:pt x="10243" y="9413"/>
                </a:lnTo>
                <a:lnTo>
                  <a:pt x="10234" y="9405"/>
                </a:lnTo>
                <a:close/>
                <a:moveTo>
                  <a:pt x="8140" y="0"/>
                </a:moveTo>
                <a:lnTo>
                  <a:pt x="8351" y="3"/>
                </a:lnTo>
                <a:lnTo>
                  <a:pt x="8559" y="10"/>
                </a:lnTo>
                <a:lnTo>
                  <a:pt x="8767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7" y="16257"/>
                </a:lnTo>
                <a:lnTo>
                  <a:pt x="8559" y="16270"/>
                </a:lnTo>
                <a:lnTo>
                  <a:pt x="8351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4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4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6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5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5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5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6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5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5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5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5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5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4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5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5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5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4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3100878E-5235-8AA5-BCD4-E8CC6932BFA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13847" y="3509217"/>
            <a:ext cx="266224" cy="290215"/>
          </a:xfrm>
          <a:custGeom>
            <a:avLst/>
            <a:gdLst>
              <a:gd name="T0" fmla="*/ 708 w 14790"/>
              <a:gd name="T1" fmla="*/ 8036 h 16125"/>
              <a:gd name="T2" fmla="*/ 552 w 14790"/>
              <a:gd name="T3" fmla="*/ 7966 h 16125"/>
              <a:gd name="T4" fmla="*/ 414 w 14790"/>
              <a:gd name="T5" fmla="*/ 7877 h 16125"/>
              <a:gd name="T6" fmla="*/ 294 w 14790"/>
              <a:gd name="T7" fmla="*/ 7771 h 16125"/>
              <a:gd name="T8" fmla="*/ 193 w 14790"/>
              <a:gd name="T9" fmla="*/ 7651 h 16125"/>
              <a:gd name="T10" fmla="*/ 113 w 14790"/>
              <a:gd name="T11" fmla="*/ 7519 h 16125"/>
              <a:gd name="T12" fmla="*/ 54 w 14790"/>
              <a:gd name="T13" fmla="*/ 7377 h 16125"/>
              <a:gd name="T14" fmla="*/ 16 w 14790"/>
              <a:gd name="T15" fmla="*/ 7229 h 16125"/>
              <a:gd name="T16" fmla="*/ 0 w 14790"/>
              <a:gd name="T17" fmla="*/ 7077 h 16125"/>
              <a:gd name="T18" fmla="*/ 6 w 14790"/>
              <a:gd name="T19" fmla="*/ 6922 h 16125"/>
              <a:gd name="T20" fmla="*/ 36 w 14790"/>
              <a:gd name="T21" fmla="*/ 6767 h 16125"/>
              <a:gd name="T22" fmla="*/ 89 w 14790"/>
              <a:gd name="T23" fmla="*/ 6615 h 16125"/>
              <a:gd name="T24" fmla="*/ 167 w 14790"/>
              <a:gd name="T25" fmla="*/ 6469 h 16125"/>
              <a:gd name="T26" fmla="*/ 271 w 14790"/>
              <a:gd name="T27" fmla="*/ 6330 h 16125"/>
              <a:gd name="T28" fmla="*/ 400 w 14790"/>
              <a:gd name="T29" fmla="*/ 6202 h 16125"/>
              <a:gd name="T30" fmla="*/ 555 w 14790"/>
              <a:gd name="T31" fmla="*/ 6086 h 16125"/>
              <a:gd name="T32" fmla="*/ 738 w 14790"/>
              <a:gd name="T33" fmla="*/ 5985 h 16125"/>
              <a:gd name="T34" fmla="*/ 13260 w 14790"/>
              <a:gd name="T35" fmla="*/ 95 h 16125"/>
              <a:gd name="T36" fmla="*/ 13428 w 14790"/>
              <a:gd name="T37" fmla="*/ 39 h 16125"/>
              <a:gd name="T38" fmla="*/ 13592 w 14790"/>
              <a:gd name="T39" fmla="*/ 8 h 16125"/>
              <a:gd name="T40" fmla="*/ 13750 w 14790"/>
              <a:gd name="T41" fmla="*/ 0 h 16125"/>
              <a:gd name="T42" fmla="*/ 13900 w 14790"/>
              <a:gd name="T43" fmla="*/ 14 h 16125"/>
              <a:gd name="T44" fmla="*/ 14041 w 14790"/>
              <a:gd name="T45" fmla="*/ 48 h 16125"/>
              <a:gd name="T46" fmla="*/ 14175 w 14790"/>
              <a:gd name="T47" fmla="*/ 102 h 16125"/>
              <a:gd name="T48" fmla="*/ 14297 w 14790"/>
              <a:gd name="T49" fmla="*/ 171 h 16125"/>
              <a:gd name="T50" fmla="*/ 14408 w 14790"/>
              <a:gd name="T51" fmla="*/ 258 h 16125"/>
              <a:gd name="T52" fmla="*/ 14507 w 14790"/>
              <a:gd name="T53" fmla="*/ 359 h 16125"/>
              <a:gd name="T54" fmla="*/ 14594 w 14790"/>
              <a:gd name="T55" fmla="*/ 473 h 16125"/>
              <a:gd name="T56" fmla="*/ 14666 w 14790"/>
              <a:gd name="T57" fmla="*/ 598 h 16125"/>
              <a:gd name="T58" fmla="*/ 14722 w 14790"/>
              <a:gd name="T59" fmla="*/ 733 h 16125"/>
              <a:gd name="T60" fmla="*/ 14763 w 14790"/>
              <a:gd name="T61" fmla="*/ 877 h 16125"/>
              <a:gd name="T62" fmla="*/ 14786 w 14790"/>
              <a:gd name="T63" fmla="*/ 1028 h 16125"/>
              <a:gd name="T64" fmla="*/ 14790 w 14790"/>
              <a:gd name="T65" fmla="*/ 1185 h 16125"/>
              <a:gd name="T66" fmla="*/ 13570 w 14790"/>
              <a:gd name="T67" fmla="*/ 15021 h 16125"/>
              <a:gd name="T68" fmla="*/ 13539 w 14790"/>
              <a:gd name="T69" fmla="*/ 15217 h 16125"/>
              <a:gd name="T70" fmla="*/ 13484 w 14790"/>
              <a:gd name="T71" fmla="*/ 15395 h 16125"/>
              <a:gd name="T72" fmla="*/ 13409 w 14790"/>
              <a:gd name="T73" fmla="*/ 15556 h 16125"/>
              <a:gd name="T74" fmla="*/ 13315 w 14790"/>
              <a:gd name="T75" fmla="*/ 15697 h 16125"/>
              <a:gd name="T76" fmla="*/ 13205 w 14790"/>
              <a:gd name="T77" fmla="*/ 15819 h 16125"/>
              <a:gd name="T78" fmla="*/ 13081 w 14790"/>
              <a:gd name="T79" fmla="*/ 15921 h 16125"/>
              <a:gd name="T80" fmla="*/ 12946 w 14790"/>
              <a:gd name="T81" fmla="*/ 16003 h 16125"/>
              <a:gd name="T82" fmla="*/ 12804 w 14790"/>
              <a:gd name="T83" fmla="*/ 16065 h 16125"/>
              <a:gd name="T84" fmla="*/ 12655 w 14790"/>
              <a:gd name="T85" fmla="*/ 16105 h 16125"/>
              <a:gd name="T86" fmla="*/ 12502 w 14790"/>
              <a:gd name="T87" fmla="*/ 16124 h 16125"/>
              <a:gd name="T88" fmla="*/ 12350 w 14790"/>
              <a:gd name="T89" fmla="*/ 16120 h 16125"/>
              <a:gd name="T90" fmla="*/ 12199 w 14790"/>
              <a:gd name="T91" fmla="*/ 16094 h 16125"/>
              <a:gd name="T92" fmla="*/ 12052 w 14790"/>
              <a:gd name="T93" fmla="*/ 16044 h 16125"/>
              <a:gd name="T94" fmla="*/ 11912 w 14790"/>
              <a:gd name="T95" fmla="*/ 15971 h 16125"/>
              <a:gd name="T96" fmla="*/ 11782 w 14790"/>
              <a:gd name="T97" fmla="*/ 15873 h 16125"/>
              <a:gd name="T98" fmla="*/ 11664 w 14790"/>
              <a:gd name="T99" fmla="*/ 15750 h 16125"/>
              <a:gd name="T100" fmla="*/ 13480 w 14790"/>
              <a:gd name="T101" fmla="*/ 2471 h 16125"/>
              <a:gd name="T102" fmla="*/ 12395 w 14790"/>
              <a:gd name="T103" fmla="*/ 14752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90" h="16125">
                <a:moveTo>
                  <a:pt x="7239" y="10389"/>
                </a:moveTo>
                <a:lnTo>
                  <a:pt x="708" y="8036"/>
                </a:lnTo>
                <a:lnTo>
                  <a:pt x="628" y="8004"/>
                </a:lnTo>
                <a:lnTo>
                  <a:pt x="552" y="7966"/>
                </a:lnTo>
                <a:lnTo>
                  <a:pt x="480" y="7923"/>
                </a:lnTo>
                <a:lnTo>
                  <a:pt x="414" y="7877"/>
                </a:lnTo>
                <a:lnTo>
                  <a:pt x="352" y="7826"/>
                </a:lnTo>
                <a:lnTo>
                  <a:pt x="294" y="7771"/>
                </a:lnTo>
                <a:lnTo>
                  <a:pt x="242" y="7713"/>
                </a:lnTo>
                <a:lnTo>
                  <a:pt x="193" y="7651"/>
                </a:lnTo>
                <a:lnTo>
                  <a:pt x="151" y="7587"/>
                </a:lnTo>
                <a:lnTo>
                  <a:pt x="113" y="7519"/>
                </a:lnTo>
                <a:lnTo>
                  <a:pt x="81" y="7450"/>
                </a:lnTo>
                <a:lnTo>
                  <a:pt x="54" y="7377"/>
                </a:lnTo>
                <a:lnTo>
                  <a:pt x="32" y="7304"/>
                </a:lnTo>
                <a:lnTo>
                  <a:pt x="16" y="7229"/>
                </a:lnTo>
                <a:lnTo>
                  <a:pt x="5" y="7153"/>
                </a:lnTo>
                <a:lnTo>
                  <a:pt x="0" y="7077"/>
                </a:lnTo>
                <a:lnTo>
                  <a:pt x="0" y="6999"/>
                </a:lnTo>
                <a:lnTo>
                  <a:pt x="6" y="6922"/>
                </a:lnTo>
                <a:lnTo>
                  <a:pt x="18" y="6844"/>
                </a:lnTo>
                <a:lnTo>
                  <a:pt x="36" y="6767"/>
                </a:lnTo>
                <a:lnTo>
                  <a:pt x="59" y="6691"/>
                </a:lnTo>
                <a:lnTo>
                  <a:pt x="89" y="6615"/>
                </a:lnTo>
                <a:lnTo>
                  <a:pt x="125" y="6542"/>
                </a:lnTo>
                <a:lnTo>
                  <a:pt x="167" y="6469"/>
                </a:lnTo>
                <a:lnTo>
                  <a:pt x="215" y="6399"/>
                </a:lnTo>
                <a:lnTo>
                  <a:pt x="271" y="6330"/>
                </a:lnTo>
                <a:lnTo>
                  <a:pt x="332" y="6265"/>
                </a:lnTo>
                <a:lnTo>
                  <a:pt x="400" y="6202"/>
                </a:lnTo>
                <a:lnTo>
                  <a:pt x="474" y="6143"/>
                </a:lnTo>
                <a:lnTo>
                  <a:pt x="555" y="6086"/>
                </a:lnTo>
                <a:lnTo>
                  <a:pt x="642" y="6034"/>
                </a:lnTo>
                <a:lnTo>
                  <a:pt x="738" y="5985"/>
                </a:lnTo>
                <a:lnTo>
                  <a:pt x="13174" y="132"/>
                </a:lnTo>
                <a:lnTo>
                  <a:pt x="13260" y="95"/>
                </a:lnTo>
                <a:lnTo>
                  <a:pt x="13345" y="63"/>
                </a:lnTo>
                <a:lnTo>
                  <a:pt x="13428" y="39"/>
                </a:lnTo>
                <a:lnTo>
                  <a:pt x="13511" y="20"/>
                </a:lnTo>
                <a:lnTo>
                  <a:pt x="13592" y="8"/>
                </a:lnTo>
                <a:lnTo>
                  <a:pt x="13672" y="1"/>
                </a:lnTo>
                <a:lnTo>
                  <a:pt x="13750" y="0"/>
                </a:lnTo>
                <a:lnTo>
                  <a:pt x="13826" y="5"/>
                </a:lnTo>
                <a:lnTo>
                  <a:pt x="13900" y="14"/>
                </a:lnTo>
                <a:lnTo>
                  <a:pt x="13972" y="29"/>
                </a:lnTo>
                <a:lnTo>
                  <a:pt x="14041" y="48"/>
                </a:lnTo>
                <a:lnTo>
                  <a:pt x="14110" y="73"/>
                </a:lnTo>
                <a:lnTo>
                  <a:pt x="14175" y="102"/>
                </a:lnTo>
                <a:lnTo>
                  <a:pt x="14237" y="134"/>
                </a:lnTo>
                <a:lnTo>
                  <a:pt x="14297" y="171"/>
                </a:lnTo>
                <a:lnTo>
                  <a:pt x="14354" y="213"/>
                </a:lnTo>
                <a:lnTo>
                  <a:pt x="14408" y="258"/>
                </a:lnTo>
                <a:lnTo>
                  <a:pt x="14459" y="306"/>
                </a:lnTo>
                <a:lnTo>
                  <a:pt x="14507" y="359"/>
                </a:lnTo>
                <a:lnTo>
                  <a:pt x="14553" y="414"/>
                </a:lnTo>
                <a:lnTo>
                  <a:pt x="14594" y="473"/>
                </a:lnTo>
                <a:lnTo>
                  <a:pt x="14632" y="534"/>
                </a:lnTo>
                <a:lnTo>
                  <a:pt x="14666" y="598"/>
                </a:lnTo>
                <a:lnTo>
                  <a:pt x="14696" y="664"/>
                </a:lnTo>
                <a:lnTo>
                  <a:pt x="14722" y="733"/>
                </a:lnTo>
                <a:lnTo>
                  <a:pt x="14744" y="804"/>
                </a:lnTo>
                <a:lnTo>
                  <a:pt x="14763" y="877"/>
                </a:lnTo>
                <a:lnTo>
                  <a:pt x="14776" y="952"/>
                </a:lnTo>
                <a:lnTo>
                  <a:pt x="14786" y="1028"/>
                </a:lnTo>
                <a:lnTo>
                  <a:pt x="14790" y="1107"/>
                </a:lnTo>
                <a:lnTo>
                  <a:pt x="14790" y="1185"/>
                </a:lnTo>
                <a:lnTo>
                  <a:pt x="14786" y="1266"/>
                </a:lnTo>
                <a:lnTo>
                  <a:pt x="13570" y="15021"/>
                </a:lnTo>
                <a:lnTo>
                  <a:pt x="13557" y="15121"/>
                </a:lnTo>
                <a:lnTo>
                  <a:pt x="13539" y="15217"/>
                </a:lnTo>
                <a:lnTo>
                  <a:pt x="13515" y="15309"/>
                </a:lnTo>
                <a:lnTo>
                  <a:pt x="13484" y="15395"/>
                </a:lnTo>
                <a:lnTo>
                  <a:pt x="13449" y="15478"/>
                </a:lnTo>
                <a:lnTo>
                  <a:pt x="13409" y="15556"/>
                </a:lnTo>
                <a:lnTo>
                  <a:pt x="13364" y="15628"/>
                </a:lnTo>
                <a:lnTo>
                  <a:pt x="13315" y="15697"/>
                </a:lnTo>
                <a:lnTo>
                  <a:pt x="13262" y="15760"/>
                </a:lnTo>
                <a:lnTo>
                  <a:pt x="13205" y="15819"/>
                </a:lnTo>
                <a:lnTo>
                  <a:pt x="13145" y="15873"/>
                </a:lnTo>
                <a:lnTo>
                  <a:pt x="13081" y="15921"/>
                </a:lnTo>
                <a:lnTo>
                  <a:pt x="13015" y="15965"/>
                </a:lnTo>
                <a:lnTo>
                  <a:pt x="12946" y="16003"/>
                </a:lnTo>
                <a:lnTo>
                  <a:pt x="12876" y="16037"/>
                </a:lnTo>
                <a:lnTo>
                  <a:pt x="12804" y="16065"/>
                </a:lnTo>
                <a:lnTo>
                  <a:pt x="12730" y="16088"/>
                </a:lnTo>
                <a:lnTo>
                  <a:pt x="12655" y="16105"/>
                </a:lnTo>
                <a:lnTo>
                  <a:pt x="12578" y="16117"/>
                </a:lnTo>
                <a:lnTo>
                  <a:pt x="12502" y="16124"/>
                </a:lnTo>
                <a:lnTo>
                  <a:pt x="12426" y="16125"/>
                </a:lnTo>
                <a:lnTo>
                  <a:pt x="12350" y="16120"/>
                </a:lnTo>
                <a:lnTo>
                  <a:pt x="12274" y="16110"/>
                </a:lnTo>
                <a:lnTo>
                  <a:pt x="12199" y="16094"/>
                </a:lnTo>
                <a:lnTo>
                  <a:pt x="12124" y="16072"/>
                </a:lnTo>
                <a:lnTo>
                  <a:pt x="12052" y="16044"/>
                </a:lnTo>
                <a:lnTo>
                  <a:pt x="11981" y="16010"/>
                </a:lnTo>
                <a:lnTo>
                  <a:pt x="11912" y="15971"/>
                </a:lnTo>
                <a:lnTo>
                  <a:pt x="11846" y="15924"/>
                </a:lnTo>
                <a:lnTo>
                  <a:pt x="11782" y="15873"/>
                </a:lnTo>
                <a:lnTo>
                  <a:pt x="11722" y="15815"/>
                </a:lnTo>
                <a:lnTo>
                  <a:pt x="11664" y="15750"/>
                </a:lnTo>
                <a:lnTo>
                  <a:pt x="7239" y="10389"/>
                </a:lnTo>
                <a:close/>
                <a:moveTo>
                  <a:pt x="13480" y="2471"/>
                </a:moveTo>
                <a:lnTo>
                  <a:pt x="8351" y="9853"/>
                </a:lnTo>
                <a:lnTo>
                  <a:pt x="12395" y="14752"/>
                </a:lnTo>
                <a:lnTo>
                  <a:pt x="13480" y="247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1AE0BCA9-3847-BEBE-167C-69BF812316E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4255641"/>
            <a:ext cx="384632" cy="383857"/>
          </a:xfrm>
          <a:custGeom>
            <a:avLst/>
            <a:gdLst>
              <a:gd name="T0" fmla="*/ 7678 w 16401"/>
              <a:gd name="T1" fmla="*/ 16057 h 16368"/>
              <a:gd name="T2" fmla="*/ 7943 w 16401"/>
              <a:gd name="T3" fmla="*/ 16310 h 16368"/>
              <a:gd name="T4" fmla="*/ 8291 w 16401"/>
              <a:gd name="T5" fmla="*/ 16361 h 16368"/>
              <a:gd name="T6" fmla="*/ 8621 w 16401"/>
              <a:gd name="T7" fmla="*/ 16194 h 16368"/>
              <a:gd name="T8" fmla="*/ 8789 w 16401"/>
              <a:gd name="T9" fmla="*/ 15865 h 16368"/>
              <a:gd name="T10" fmla="*/ 9950 w 16401"/>
              <a:gd name="T11" fmla="*/ 14182 h 16368"/>
              <a:gd name="T12" fmla="*/ 10015 w 16401"/>
              <a:gd name="T13" fmla="*/ 14092 h 16368"/>
              <a:gd name="T14" fmla="*/ 8311 w 16401"/>
              <a:gd name="T15" fmla="*/ 11076 h 16368"/>
              <a:gd name="T16" fmla="*/ 8219 w 16401"/>
              <a:gd name="T17" fmla="*/ 11019 h 16368"/>
              <a:gd name="T18" fmla="*/ 8113 w 16401"/>
              <a:gd name="T19" fmla="*/ 11049 h 16368"/>
              <a:gd name="T20" fmla="*/ 6384 w 16401"/>
              <a:gd name="T21" fmla="*/ 14061 h 16368"/>
              <a:gd name="T22" fmla="*/ 6424 w 16401"/>
              <a:gd name="T23" fmla="*/ 14163 h 16368"/>
              <a:gd name="T24" fmla="*/ 15806 w 16401"/>
              <a:gd name="T25" fmla="*/ 8777 h 16368"/>
              <a:gd name="T26" fmla="*/ 14198 w 16401"/>
              <a:gd name="T27" fmla="*/ 9951 h 16368"/>
              <a:gd name="T28" fmla="*/ 14098 w 16401"/>
              <a:gd name="T29" fmla="*/ 9997 h 16368"/>
              <a:gd name="T30" fmla="*/ 11078 w 16401"/>
              <a:gd name="T31" fmla="*/ 8278 h 16368"/>
              <a:gd name="T32" fmla="*/ 11040 w 16401"/>
              <a:gd name="T33" fmla="*/ 8175 h 16368"/>
              <a:gd name="T34" fmla="*/ 11091 w 16401"/>
              <a:gd name="T35" fmla="*/ 8079 h 16368"/>
              <a:gd name="T36" fmla="*/ 14112 w 16401"/>
              <a:gd name="T37" fmla="*/ 6372 h 16368"/>
              <a:gd name="T38" fmla="*/ 14205 w 16401"/>
              <a:gd name="T39" fmla="*/ 6431 h 16368"/>
              <a:gd name="T40" fmla="*/ 15867 w 16401"/>
              <a:gd name="T41" fmla="*/ 7594 h 16368"/>
              <a:gd name="T42" fmla="*/ 16205 w 16401"/>
              <a:gd name="T43" fmla="*/ 7745 h 16368"/>
              <a:gd name="T44" fmla="*/ 16389 w 16401"/>
              <a:gd name="T45" fmla="*/ 8064 h 16368"/>
              <a:gd name="T46" fmla="*/ 16354 w 16401"/>
              <a:gd name="T47" fmla="*/ 8414 h 16368"/>
              <a:gd name="T48" fmla="*/ 16114 w 16401"/>
              <a:gd name="T49" fmla="*/ 8691 h 16368"/>
              <a:gd name="T50" fmla="*/ 2171 w 16401"/>
              <a:gd name="T51" fmla="*/ 8777 h 16368"/>
              <a:gd name="T52" fmla="*/ 262 w 16401"/>
              <a:gd name="T53" fmla="*/ 8676 h 16368"/>
              <a:gd name="T54" fmla="*/ 36 w 16401"/>
              <a:gd name="T55" fmla="*/ 8388 h 16368"/>
              <a:gd name="T56" fmla="*/ 18 w 16401"/>
              <a:gd name="T57" fmla="*/ 8036 h 16368"/>
              <a:gd name="T58" fmla="*/ 217 w 16401"/>
              <a:gd name="T59" fmla="*/ 7727 h 16368"/>
              <a:gd name="T60" fmla="*/ 564 w 16401"/>
              <a:gd name="T61" fmla="*/ 7591 h 16368"/>
              <a:gd name="T62" fmla="*/ 2200 w 16401"/>
              <a:gd name="T63" fmla="*/ 6423 h 16368"/>
              <a:gd name="T64" fmla="*/ 2298 w 16401"/>
              <a:gd name="T65" fmla="*/ 6371 h 16368"/>
              <a:gd name="T66" fmla="*/ 5317 w 16401"/>
              <a:gd name="T67" fmla="*/ 8085 h 16368"/>
              <a:gd name="T68" fmla="*/ 5362 w 16401"/>
              <a:gd name="T69" fmla="*/ 8184 h 16368"/>
              <a:gd name="T70" fmla="*/ 5317 w 16401"/>
              <a:gd name="T71" fmla="*/ 8283 h 16368"/>
              <a:gd name="T72" fmla="*/ 2295 w 16401"/>
              <a:gd name="T73" fmla="*/ 9997 h 16368"/>
              <a:gd name="T74" fmla="*/ 2198 w 16401"/>
              <a:gd name="T75" fmla="*/ 9945 h 16368"/>
              <a:gd name="T76" fmla="*/ 7606 w 16401"/>
              <a:gd name="T77" fmla="*/ 593 h 16368"/>
              <a:gd name="T78" fmla="*/ 7724 w 16401"/>
              <a:gd name="T79" fmla="*/ 239 h 16368"/>
              <a:gd name="T80" fmla="*/ 8024 w 16401"/>
              <a:gd name="T81" fmla="*/ 27 h 16368"/>
              <a:gd name="T82" fmla="*/ 8377 w 16401"/>
              <a:gd name="T83" fmla="*/ 27 h 16368"/>
              <a:gd name="T84" fmla="*/ 8677 w 16401"/>
              <a:gd name="T85" fmla="*/ 239 h 16368"/>
              <a:gd name="T86" fmla="*/ 8795 w 16401"/>
              <a:gd name="T87" fmla="*/ 593 h 16368"/>
              <a:gd name="T88" fmla="*/ 9972 w 16401"/>
              <a:gd name="T89" fmla="*/ 2201 h 16368"/>
              <a:gd name="T90" fmla="*/ 10017 w 16401"/>
              <a:gd name="T91" fmla="*/ 2302 h 16368"/>
              <a:gd name="T92" fmla="*/ 8295 w 16401"/>
              <a:gd name="T93" fmla="*/ 5312 h 16368"/>
              <a:gd name="T94" fmla="*/ 8191 w 16401"/>
              <a:gd name="T95" fmla="*/ 5350 h 16368"/>
              <a:gd name="T96" fmla="*/ 8095 w 16401"/>
              <a:gd name="T97" fmla="*/ 5299 h 16368"/>
              <a:gd name="T98" fmla="*/ 6385 w 16401"/>
              <a:gd name="T99" fmla="*/ 2282 h 16368"/>
              <a:gd name="T100" fmla="*/ 6444 w 16401"/>
              <a:gd name="T101" fmla="*/ 2188 h 16368"/>
              <a:gd name="T102" fmla="*/ 8582 w 16401"/>
              <a:gd name="T103" fmla="*/ 5714 h 16368"/>
              <a:gd name="T104" fmla="*/ 9971 w 16401"/>
              <a:gd name="T105" fmla="*/ 6417 h 16368"/>
              <a:gd name="T106" fmla="*/ 10675 w 16401"/>
              <a:gd name="T107" fmla="*/ 7803 h 16368"/>
              <a:gd name="T108" fmla="*/ 10402 w 16401"/>
              <a:gd name="T109" fmla="*/ 9375 h 16368"/>
              <a:gd name="T110" fmla="*/ 9286 w 16401"/>
              <a:gd name="T111" fmla="*/ 10437 h 16368"/>
              <a:gd name="T112" fmla="*/ 7696 w 16401"/>
              <a:gd name="T113" fmla="*/ 10632 h 16368"/>
              <a:gd name="T114" fmla="*/ 6347 w 16401"/>
              <a:gd name="T115" fmla="*/ 9864 h 16368"/>
              <a:gd name="T116" fmla="*/ 5710 w 16401"/>
              <a:gd name="T117" fmla="*/ 8440 h 16368"/>
              <a:gd name="T118" fmla="*/ 6059 w 16401"/>
              <a:gd name="T119" fmla="*/ 6888 h 16368"/>
              <a:gd name="T120" fmla="*/ 7226 w 16401"/>
              <a:gd name="T121" fmla="*/ 5881 h 16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01" h="16368">
                <a:moveTo>
                  <a:pt x="6517" y="14201"/>
                </a:moveTo>
                <a:lnTo>
                  <a:pt x="7606" y="14201"/>
                </a:lnTo>
                <a:lnTo>
                  <a:pt x="7606" y="15775"/>
                </a:lnTo>
                <a:lnTo>
                  <a:pt x="7607" y="15805"/>
                </a:lnTo>
                <a:lnTo>
                  <a:pt x="7609" y="15835"/>
                </a:lnTo>
                <a:lnTo>
                  <a:pt x="7612" y="15865"/>
                </a:lnTo>
                <a:lnTo>
                  <a:pt x="7618" y="15893"/>
                </a:lnTo>
                <a:lnTo>
                  <a:pt x="7624" y="15922"/>
                </a:lnTo>
                <a:lnTo>
                  <a:pt x="7633" y="15951"/>
                </a:lnTo>
                <a:lnTo>
                  <a:pt x="7642" y="15978"/>
                </a:lnTo>
                <a:lnTo>
                  <a:pt x="7653" y="16005"/>
                </a:lnTo>
                <a:lnTo>
                  <a:pt x="7664" y="16031"/>
                </a:lnTo>
                <a:lnTo>
                  <a:pt x="7678" y="16057"/>
                </a:lnTo>
                <a:lnTo>
                  <a:pt x="7692" y="16082"/>
                </a:lnTo>
                <a:lnTo>
                  <a:pt x="7707" y="16106"/>
                </a:lnTo>
                <a:lnTo>
                  <a:pt x="7724" y="16129"/>
                </a:lnTo>
                <a:lnTo>
                  <a:pt x="7742" y="16151"/>
                </a:lnTo>
                <a:lnTo>
                  <a:pt x="7761" y="16173"/>
                </a:lnTo>
                <a:lnTo>
                  <a:pt x="7780" y="16194"/>
                </a:lnTo>
                <a:lnTo>
                  <a:pt x="7801" y="16214"/>
                </a:lnTo>
                <a:lnTo>
                  <a:pt x="7822" y="16232"/>
                </a:lnTo>
                <a:lnTo>
                  <a:pt x="7845" y="16249"/>
                </a:lnTo>
                <a:lnTo>
                  <a:pt x="7868" y="16267"/>
                </a:lnTo>
                <a:lnTo>
                  <a:pt x="7893" y="16282"/>
                </a:lnTo>
                <a:lnTo>
                  <a:pt x="7918" y="16296"/>
                </a:lnTo>
                <a:lnTo>
                  <a:pt x="7943" y="16310"/>
                </a:lnTo>
                <a:lnTo>
                  <a:pt x="7970" y="16321"/>
                </a:lnTo>
                <a:lnTo>
                  <a:pt x="7997" y="16332"/>
                </a:lnTo>
                <a:lnTo>
                  <a:pt x="8024" y="16341"/>
                </a:lnTo>
                <a:lnTo>
                  <a:pt x="8052" y="16350"/>
                </a:lnTo>
                <a:lnTo>
                  <a:pt x="8081" y="16356"/>
                </a:lnTo>
                <a:lnTo>
                  <a:pt x="8110" y="16361"/>
                </a:lnTo>
                <a:lnTo>
                  <a:pt x="8140" y="16365"/>
                </a:lnTo>
                <a:lnTo>
                  <a:pt x="8170" y="16367"/>
                </a:lnTo>
                <a:lnTo>
                  <a:pt x="8201" y="16368"/>
                </a:lnTo>
                <a:lnTo>
                  <a:pt x="8201" y="16368"/>
                </a:lnTo>
                <a:lnTo>
                  <a:pt x="8231" y="16367"/>
                </a:lnTo>
                <a:lnTo>
                  <a:pt x="8261" y="16365"/>
                </a:lnTo>
                <a:lnTo>
                  <a:pt x="8291" y="16361"/>
                </a:lnTo>
                <a:lnTo>
                  <a:pt x="8320" y="16356"/>
                </a:lnTo>
                <a:lnTo>
                  <a:pt x="8349" y="16350"/>
                </a:lnTo>
                <a:lnTo>
                  <a:pt x="8377" y="16341"/>
                </a:lnTo>
                <a:lnTo>
                  <a:pt x="8404" y="16332"/>
                </a:lnTo>
                <a:lnTo>
                  <a:pt x="8431" y="16321"/>
                </a:lnTo>
                <a:lnTo>
                  <a:pt x="8458" y="16310"/>
                </a:lnTo>
                <a:lnTo>
                  <a:pt x="8483" y="16296"/>
                </a:lnTo>
                <a:lnTo>
                  <a:pt x="8508" y="16282"/>
                </a:lnTo>
                <a:lnTo>
                  <a:pt x="8533" y="16267"/>
                </a:lnTo>
                <a:lnTo>
                  <a:pt x="8556" y="16249"/>
                </a:lnTo>
                <a:lnTo>
                  <a:pt x="8579" y="16232"/>
                </a:lnTo>
                <a:lnTo>
                  <a:pt x="8600" y="16214"/>
                </a:lnTo>
                <a:lnTo>
                  <a:pt x="8621" y="16194"/>
                </a:lnTo>
                <a:lnTo>
                  <a:pt x="8640" y="16173"/>
                </a:lnTo>
                <a:lnTo>
                  <a:pt x="8659" y="16151"/>
                </a:lnTo>
                <a:lnTo>
                  <a:pt x="8677" y="16129"/>
                </a:lnTo>
                <a:lnTo>
                  <a:pt x="8694" y="16106"/>
                </a:lnTo>
                <a:lnTo>
                  <a:pt x="8709" y="16082"/>
                </a:lnTo>
                <a:lnTo>
                  <a:pt x="8723" y="16057"/>
                </a:lnTo>
                <a:lnTo>
                  <a:pt x="8737" y="16031"/>
                </a:lnTo>
                <a:lnTo>
                  <a:pt x="8749" y="16005"/>
                </a:lnTo>
                <a:lnTo>
                  <a:pt x="8759" y="15978"/>
                </a:lnTo>
                <a:lnTo>
                  <a:pt x="8768" y="15951"/>
                </a:lnTo>
                <a:lnTo>
                  <a:pt x="8777" y="15922"/>
                </a:lnTo>
                <a:lnTo>
                  <a:pt x="8783" y="15893"/>
                </a:lnTo>
                <a:lnTo>
                  <a:pt x="8789" y="15865"/>
                </a:lnTo>
                <a:lnTo>
                  <a:pt x="8792" y="15835"/>
                </a:lnTo>
                <a:lnTo>
                  <a:pt x="8795" y="15805"/>
                </a:lnTo>
                <a:lnTo>
                  <a:pt x="8795" y="15775"/>
                </a:lnTo>
                <a:lnTo>
                  <a:pt x="8795" y="14200"/>
                </a:lnTo>
                <a:lnTo>
                  <a:pt x="9884" y="14199"/>
                </a:lnTo>
                <a:lnTo>
                  <a:pt x="9893" y="14198"/>
                </a:lnTo>
                <a:lnTo>
                  <a:pt x="9902" y="14198"/>
                </a:lnTo>
                <a:lnTo>
                  <a:pt x="9910" y="14196"/>
                </a:lnTo>
                <a:lnTo>
                  <a:pt x="9920" y="14194"/>
                </a:lnTo>
                <a:lnTo>
                  <a:pt x="9928" y="14192"/>
                </a:lnTo>
                <a:lnTo>
                  <a:pt x="9935" y="14189"/>
                </a:lnTo>
                <a:lnTo>
                  <a:pt x="9943" y="14186"/>
                </a:lnTo>
                <a:lnTo>
                  <a:pt x="9950" y="14182"/>
                </a:lnTo>
                <a:lnTo>
                  <a:pt x="9957" y="14177"/>
                </a:lnTo>
                <a:lnTo>
                  <a:pt x="9965" y="14173"/>
                </a:lnTo>
                <a:lnTo>
                  <a:pt x="9972" y="14167"/>
                </a:lnTo>
                <a:lnTo>
                  <a:pt x="9978" y="14160"/>
                </a:lnTo>
                <a:lnTo>
                  <a:pt x="9983" y="14154"/>
                </a:lnTo>
                <a:lnTo>
                  <a:pt x="9989" y="14148"/>
                </a:lnTo>
                <a:lnTo>
                  <a:pt x="9994" y="14140"/>
                </a:lnTo>
                <a:lnTo>
                  <a:pt x="9999" y="14133"/>
                </a:lnTo>
                <a:lnTo>
                  <a:pt x="10004" y="14125"/>
                </a:lnTo>
                <a:lnTo>
                  <a:pt x="10007" y="14116"/>
                </a:lnTo>
                <a:lnTo>
                  <a:pt x="10010" y="14108"/>
                </a:lnTo>
                <a:lnTo>
                  <a:pt x="10013" y="14100"/>
                </a:lnTo>
                <a:lnTo>
                  <a:pt x="10015" y="14092"/>
                </a:lnTo>
                <a:lnTo>
                  <a:pt x="10016" y="14084"/>
                </a:lnTo>
                <a:lnTo>
                  <a:pt x="10017" y="14074"/>
                </a:lnTo>
                <a:lnTo>
                  <a:pt x="10017" y="14066"/>
                </a:lnTo>
                <a:lnTo>
                  <a:pt x="10017" y="14058"/>
                </a:lnTo>
                <a:lnTo>
                  <a:pt x="10016" y="14050"/>
                </a:lnTo>
                <a:lnTo>
                  <a:pt x="10015" y="14041"/>
                </a:lnTo>
                <a:lnTo>
                  <a:pt x="10013" y="14032"/>
                </a:lnTo>
                <a:lnTo>
                  <a:pt x="10010" y="14024"/>
                </a:lnTo>
                <a:lnTo>
                  <a:pt x="10007" y="14016"/>
                </a:lnTo>
                <a:lnTo>
                  <a:pt x="10004" y="14008"/>
                </a:lnTo>
                <a:lnTo>
                  <a:pt x="9999" y="14000"/>
                </a:lnTo>
                <a:lnTo>
                  <a:pt x="8315" y="11083"/>
                </a:lnTo>
                <a:lnTo>
                  <a:pt x="8311" y="11076"/>
                </a:lnTo>
                <a:lnTo>
                  <a:pt x="8306" y="11069"/>
                </a:lnTo>
                <a:lnTo>
                  <a:pt x="8300" y="11062"/>
                </a:lnTo>
                <a:lnTo>
                  <a:pt x="8295" y="11056"/>
                </a:lnTo>
                <a:lnTo>
                  <a:pt x="8288" y="11049"/>
                </a:lnTo>
                <a:lnTo>
                  <a:pt x="8281" y="11044"/>
                </a:lnTo>
                <a:lnTo>
                  <a:pt x="8274" y="11039"/>
                </a:lnTo>
                <a:lnTo>
                  <a:pt x="8267" y="11034"/>
                </a:lnTo>
                <a:lnTo>
                  <a:pt x="8260" y="11031"/>
                </a:lnTo>
                <a:lnTo>
                  <a:pt x="8252" y="11027"/>
                </a:lnTo>
                <a:lnTo>
                  <a:pt x="8244" y="11024"/>
                </a:lnTo>
                <a:lnTo>
                  <a:pt x="8235" y="11022"/>
                </a:lnTo>
                <a:lnTo>
                  <a:pt x="8227" y="11020"/>
                </a:lnTo>
                <a:lnTo>
                  <a:pt x="8219" y="11019"/>
                </a:lnTo>
                <a:lnTo>
                  <a:pt x="8210" y="11018"/>
                </a:lnTo>
                <a:lnTo>
                  <a:pt x="8201" y="11017"/>
                </a:lnTo>
                <a:lnTo>
                  <a:pt x="8191" y="11018"/>
                </a:lnTo>
                <a:lnTo>
                  <a:pt x="8182" y="11019"/>
                </a:lnTo>
                <a:lnTo>
                  <a:pt x="8174" y="11020"/>
                </a:lnTo>
                <a:lnTo>
                  <a:pt x="8166" y="11022"/>
                </a:lnTo>
                <a:lnTo>
                  <a:pt x="8157" y="11024"/>
                </a:lnTo>
                <a:lnTo>
                  <a:pt x="8149" y="11027"/>
                </a:lnTo>
                <a:lnTo>
                  <a:pt x="8141" y="11031"/>
                </a:lnTo>
                <a:lnTo>
                  <a:pt x="8134" y="11034"/>
                </a:lnTo>
                <a:lnTo>
                  <a:pt x="8127" y="11039"/>
                </a:lnTo>
                <a:lnTo>
                  <a:pt x="8120" y="11044"/>
                </a:lnTo>
                <a:lnTo>
                  <a:pt x="8113" y="11049"/>
                </a:lnTo>
                <a:lnTo>
                  <a:pt x="8106" y="11056"/>
                </a:lnTo>
                <a:lnTo>
                  <a:pt x="8101" y="11062"/>
                </a:lnTo>
                <a:lnTo>
                  <a:pt x="8095" y="11069"/>
                </a:lnTo>
                <a:lnTo>
                  <a:pt x="8090" y="11076"/>
                </a:lnTo>
                <a:lnTo>
                  <a:pt x="8086" y="11083"/>
                </a:lnTo>
                <a:lnTo>
                  <a:pt x="6402" y="14003"/>
                </a:lnTo>
                <a:lnTo>
                  <a:pt x="6397" y="14011"/>
                </a:lnTo>
                <a:lnTo>
                  <a:pt x="6394" y="14019"/>
                </a:lnTo>
                <a:lnTo>
                  <a:pt x="6391" y="14027"/>
                </a:lnTo>
                <a:lnTo>
                  <a:pt x="6388" y="14036"/>
                </a:lnTo>
                <a:lnTo>
                  <a:pt x="6386" y="14044"/>
                </a:lnTo>
                <a:lnTo>
                  <a:pt x="6385" y="14052"/>
                </a:lnTo>
                <a:lnTo>
                  <a:pt x="6384" y="14061"/>
                </a:lnTo>
                <a:lnTo>
                  <a:pt x="6384" y="14069"/>
                </a:lnTo>
                <a:lnTo>
                  <a:pt x="6384" y="14078"/>
                </a:lnTo>
                <a:lnTo>
                  <a:pt x="6385" y="14086"/>
                </a:lnTo>
                <a:lnTo>
                  <a:pt x="6386" y="14095"/>
                </a:lnTo>
                <a:lnTo>
                  <a:pt x="6388" y="14103"/>
                </a:lnTo>
                <a:lnTo>
                  <a:pt x="6391" y="14111"/>
                </a:lnTo>
                <a:lnTo>
                  <a:pt x="6394" y="14119"/>
                </a:lnTo>
                <a:lnTo>
                  <a:pt x="6397" y="14128"/>
                </a:lnTo>
                <a:lnTo>
                  <a:pt x="6403" y="14136"/>
                </a:lnTo>
                <a:lnTo>
                  <a:pt x="6407" y="14143"/>
                </a:lnTo>
                <a:lnTo>
                  <a:pt x="6412" y="14150"/>
                </a:lnTo>
                <a:lnTo>
                  <a:pt x="6418" y="14157"/>
                </a:lnTo>
                <a:lnTo>
                  <a:pt x="6424" y="14163"/>
                </a:lnTo>
                <a:lnTo>
                  <a:pt x="6430" y="14170"/>
                </a:lnTo>
                <a:lnTo>
                  <a:pt x="6436" y="14175"/>
                </a:lnTo>
                <a:lnTo>
                  <a:pt x="6444" y="14180"/>
                </a:lnTo>
                <a:lnTo>
                  <a:pt x="6451" y="14184"/>
                </a:lnTo>
                <a:lnTo>
                  <a:pt x="6458" y="14188"/>
                </a:lnTo>
                <a:lnTo>
                  <a:pt x="6466" y="14192"/>
                </a:lnTo>
                <a:lnTo>
                  <a:pt x="6474" y="14195"/>
                </a:lnTo>
                <a:lnTo>
                  <a:pt x="6482" y="14197"/>
                </a:lnTo>
                <a:lnTo>
                  <a:pt x="6491" y="14199"/>
                </a:lnTo>
                <a:lnTo>
                  <a:pt x="6499" y="14200"/>
                </a:lnTo>
                <a:lnTo>
                  <a:pt x="6508" y="14201"/>
                </a:lnTo>
                <a:lnTo>
                  <a:pt x="6517" y="14201"/>
                </a:lnTo>
                <a:close/>
                <a:moveTo>
                  <a:pt x="15806" y="8777"/>
                </a:moveTo>
                <a:lnTo>
                  <a:pt x="14230" y="8777"/>
                </a:lnTo>
                <a:lnTo>
                  <a:pt x="14230" y="9864"/>
                </a:lnTo>
                <a:lnTo>
                  <a:pt x="14230" y="9873"/>
                </a:lnTo>
                <a:lnTo>
                  <a:pt x="14229" y="9882"/>
                </a:lnTo>
                <a:lnTo>
                  <a:pt x="14228" y="9890"/>
                </a:lnTo>
                <a:lnTo>
                  <a:pt x="14226" y="9899"/>
                </a:lnTo>
                <a:lnTo>
                  <a:pt x="14224" y="9907"/>
                </a:lnTo>
                <a:lnTo>
                  <a:pt x="14221" y="9915"/>
                </a:lnTo>
                <a:lnTo>
                  <a:pt x="14217" y="9923"/>
                </a:lnTo>
                <a:lnTo>
                  <a:pt x="14214" y="9930"/>
                </a:lnTo>
                <a:lnTo>
                  <a:pt x="14208" y="9937"/>
                </a:lnTo>
                <a:lnTo>
                  <a:pt x="14203" y="9945"/>
                </a:lnTo>
                <a:lnTo>
                  <a:pt x="14198" y="9951"/>
                </a:lnTo>
                <a:lnTo>
                  <a:pt x="14192" y="9957"/>
                </a:lnTo>
                <a:lnTo>
                  <a:pt x="14186" y="9963"/>
                </a:lnTo>
                <a:lnTo>
                  <a:pt x="14179" y="9969"/>
                </a:lnTo>
                <a:lnTo>
                  <a:pt x="14171" y="9974"/>
                </a:lnTo>
                <a:lnTo>
                  <a:pt x="14164" y="9978"/>
                </a:lnTo>
                <a:lnTo>
                  <a:pt x="14156" y="9983"/>
                </a:lnTo>
                <a:lnTo>
                  <a:pt x="14148" y="9987"/>
                </a:lnTo>
                <a:lnTo>
                  <a:pt x="14140" y="9990"/>
                </a:lnTo>
                <a:lnTo>
                  <a:pt x="14132" y="9993"/>
                </a:lnTo>
                <a:lnTo>
                  <a:pt x="14123" y="9995"/>
                </a:lnTo>
                <a:lnTo>
                  <a:pt x="14114" y="9996"/>
                </a:lnTo>
                <a:lnTo>
                  <a:pt x="14106" y="9997"/>
                </a:lnTo>
                <a:lnTo>
                  <a:pt x="14098" y="9997"/>
                </a:lnTo>
                <a:lnTo>
                  <a:pt x="14089" y="9997"/>
                </a:lnTo>
                <a:lnTo>
                  <a:pt x="14080" y="9996"/>
                </a:lnTo>
                <a:lnTo>
                  <a:pt x="14072" y="9995"/>
                </a:lnTo>
                <a:lnTo>
                  <a:pt x="14064" y="9993"/>
                </a:lnTo>
                <a:lnTo>
                  <a:pt x="14056" y="9990"/>
                </a:lnTo>
                <a:lnTo>
                  <a:pt x="14047" y="9987"/>
                </a:lnTo>
                <a:lnTo>
                  <a:pt x="14039" y="9983"/>
                </a:lnTo>
                <a:lnTo>
                  <a:pt x="14031" y="9979"/>
                </a:lnTo>
                <a:lnTo>
                  <a:pt x="11107" y="8299"/>
                </a:lnTo>
                <a:lnTo>
                  <a:pt x="11098" y="8294"/>
                </a:lnTo>
                <a:lnTo>
                  <a:pt x="11091" y="8289"/>
                </a:lnTo>
                <a:lnTo>
                  <a:pt x="11084" y="8283"/>
                </a:lnTo>
                <a:lnTo>
                  <a:pt x="11078" y="8278"/>
                </a:lnTo>
                <a:lnTo>
                  <a:pt x="11072" y="8271"/>
                </a:lnTo>
                <a:lnTo>
                  <a:pt x="11067" y="8265"/>
                </a:lnTo>
                <a:lnTo>
                  <a:pt x="11061" y="8258"/>
                </a:lnTo>
                <a:lnTo>
                  <a:pt x="11057" y="8250"/>
                </a:lnTo>
                <a:lnTo>
                  <a:pt x="11053" y="8243"/>
                </a:lnTo>
                <a:lnTo>
                  <a:pt x="11049" y="8235"/>
                </a:lnTo>
                <a:lnTo>
                  <a:pt x="11046" y="8227"/>
                </a:lnTo>
                <a:lnTo>
                  <a:pt x="11044" y="8219"/>
                </a:lnTo>
                <a:lnTo>
                  <a:pt x="11042" y="8211"/>
                </a:lnTo>
                <a:lnTo>
                  <a:pt x="11041" y="8202"/>
                </a:lnTo>
                <a:lnTo>
                  <a:pt x="11040" y="8193"/>
                </a:lnTo>
                <a:lnTo>
                  <a:pt x="11040" y="8184"/>
                </a:lnTo>
                <a:lnTo>
                  <a:pt x="11040" y="8175"/>
                </a:lnTo>
                <a:lnTo>
                  <a:pt x="11041" y="8166"/>
                </a:lnTo>
                <a:lnTo>
                  <a:pt x="11042" y="8157"/>
                </a:lnTo>
                <a:lnTo>
                  <a:pt x="11044" y="8149"/>
                </a:lnTo>
                <a:lnTo>
                  <a:pt x="11046" y="8141"/>
                </a:lnTo>
                <a:lnTo>
                  <a:pt x="11049" y="8133"/>
                </a:lnTo>
                <a:lnTo>
                  <a:pt x="11053" y="8125"/>
                </a:lnTo>
                <a:lnTo>
                  <a:pt x="11056" y="8118"/>
                </a:lnTo>
                <a:lnTo>
                  <a:pt x="11061" y="8110"/>
                </a:lnTo>
                <a:lnTo>
                  <a:pt x="11067" y="8103"/>
                </a:lnTo>
                <a:lnTo>
                  <a:pt x="11072" y="8097"/>
                </a:lnTo>
                <a:lnTo>
                  <a:pt x="11078" y="8090"/>
                </a:lnTo>
                <a:lnTo>
                  <a:pt x="11084" y="8085"/>
                </a:lnTo>
                <a:lnTo>
                  <a:pt x="11091" y="8079"/>
                </a:lnTo>
                <a:lnTo>
                  <a:pt x="11098" y="8074"/>
                </a:lnTo>
                <a:lnTo>
                  <a:pt x="11106" y="8069"/>
                </a:lnTo>
                <a:lnTo>
                  <a:pt x="14028" y="6389"/>
                </a:lnTo>
                <a:lnTo>
                  <a:pt x="14036" y="6385"/>
                </a:lnTo>
                <a:lnTo>
                  <a:pt x="14044" y="6381"/>
                </a:lnTo>
                <a:lnTo>
                  <a:pt x="14053" y="6378"/>
                </a:lnTo>
                <a:lnTo>
                  <a:pt x="14061" y="6375"/>
                </a:lnTo>
                <a:lnTo>
                  <a:pt x="14069" y="6373"/>
                </a:lnTo>
                <a:lnTo>
                  <a:pt x="14078" y="6372"/>
                </a:lnTo>
                <a:lnTo>
                  <a:pt x="14086" y="6371"/>
                </a:lnTo>
                <a:lnTo>
                  <a:pt x="14095" y="6371"/>
                </a:lnTo>
                <a:lnTo>
                  <a:pt x="14103" y="6371"/>
                </a:lnTo>
                <a:lnTo>
                  <a:pt x="14112" y="6372"/>
                </a:lnTo>
                <a:lnTo>
                  <a:pt x="14120" y="6373"/>
                </a:lnTo>
                <a:lnTo>
                  <a:pt x="14128" y="6375"/>
                </a:lnTo>
                <a:lnTo>
                  <a:pt x="14137" y="6378"/>
                </a:lnTo>
                <a:lnTo>
                  <a:pt x="14145" y="6381"/>
                </a:lnTo>
                <a:lnTo>
                  <a:pt x="14153" y="6385"/>
                </a:lnTo>
                <a:lnTo>
                  <a:pt x="14161" y="6389"/>
                </a:lnTo>
                <a:lnTo>
                  <a:pt x="14168" y="6394"/>
                </a:lnTo>
                <a:lnTo>
                  <a:pt x="14177" y="6399"/>
                </a:lnTo>
                <a:lnTo>
                  <a:pt x="14183" y="6405"/>
                </a:lnTo>
                <a:lnTo>
                  <a:pt x="14190" y="6410"/>
                </a:lnTo>
                <a:lnTo>
                  <a:pt x="14195" y="6416"/>
                </a:lnTo>
                <a:lnTo>
                  <a:pt x="14201" y="6423"/>
                </a:lnTo>
                <a:lnTo>
                  <a:pt x="14205" y="6431"/>
                </a:lnTo>
                <a:lnTo>
                  <a:pt x="14210" y="6438"/>
                </a:lnTo>
                <a:lnTo>
                  <a:pt x="14215" y="6445"/>
                </a:lnTo>
                <a:lnTo>
                  <a:pt x="14218" y="6453"/>
                </a:lnTo>
                <a:lnTo>
                  <a:pt x="14221" y="6460"/>
                </a:lnTo>
                <a:lnTo>
                  <a:pt x="14223" y="6468"/>
                </a:lnTo>
                <a:lnTo>
                  <a:pt x="14225" y="6478"/>
                </a:lnTo>
                <a:lnTo>
                  <a:pt x="14227" y="6486"/>
                </a:lnTo>
                <a:lnTo>
                  <a:pt x="14228" y="6495"/>
                </a:lnTo>
                <a:lnTo>
                  <a:pt x="14228" y="6504"/>
                </a:lnTo>
                <a:lnTo>
                  <a:pt x="14229" y="7591"/>
                </a:lnTo>
                <a:lnTo>
                  <a:pt x="15806" y="7591"/>
                </a:lnTo>
                <a:lnTo>
                  <a:pt x="15837" y="7591"/>
                </a:lnTo>
                <a:lnTo>
                  <a:pt x="15867" y="7594"/>
                </a:lnTo>
                <a:lnTo>
                  <a:pt x="15897" y="7597"/>
                </a:lnTo>
                <a:lnTo>
                  <a:pt x="15925" y="7603"/>
                </a:lnTo>
                <a:lnTo>
                  <a:pt x="15954" y="7609"/>
                </a:lnTo>
                <a:lnTo>
                  <a:pt x="15983" y="7617"/>
                </a:lnTo>
                <a:lnTo>
                  <a:pt x="16010" y="7626"/>
                </a:lnTo>
                <a:lnTo>
                  <a:pt x="16037" y="7637"/>
                </a:lnTo>
                <a:lnTo>
                  <a:pt x="16064" y="7649"/>
                </a:lnTo>
                <a:lnTo>
                  <a:pt x="16089" y="7662"/>
                </a:lnTo>
                <a:lnTo>
                  <a:pt x="16114" y="7677"/>
                </a:lnTo>
                <a:lnTo>
                  <a:pt x="16139" y="7692"/>
                </a:lnTo>
                <a:lnTo>
                  <a:pt x="16161" y="7708"/>
                </a:lnTo>
                <a:lnTo>
                  <a:pt x="16184" y="7727"/>
                </a:lnTo>
                <a:lnTo>
                  <a:pt x="16205" y="7745"/>
                </a:lnTo>
                <a:lnTo>
                  <a:pt x="16227" y="7765"/>
                </a:lnTo>
                <a:lnTo>
                  <a:pt x="16246" y="7785"/>
                </a:lnTo>
                <a:lnTo>
                  <a:pt x="16265" y="7807"/>
                </a:lnTo>
                <a:lnTo>
                  <a:pt x="16282" y="7829"/>
                </a:lnTo>
                <a:lnTo>
                  <a:pt x="16300" y="7853"/>
                </a:lnTo>
                <a:lnTo>
                  <a:pt x="16315" y="7877"/>
                </a:lnTo>
                <a:lnTo>
                  <a:pt x="16329" y="7902"/>
                </a:lnTo>
                <a:lnTo>
                  <a:pt x="16343" y="7927"/>
                </a:lnTo>
                <a:lnTo>
                  <a:pt x="16354" y="7954"/>
                </a:lnTo>
                <a:lnTo>
                  <a:pt x="16365" y="7980"/>
                </a:lnTo>
                <a:lnTo>
                  <a:pt x="16374" y="8008"/>
                </a:lnTo>
                <a:lnTo>
                  <a:pt x="16383" y="8036"/>
                </a:lnTo>
                <a:lnTo>
                  <a:pt x="16389" y="8064"/>
                </a:lnTo>
                <a:lnTo>
                  <a:pt x="16394" y="8094"/>
                </a:lnTo>
                <a:lnTo>
                  <a:pt x="16398" y="8124"/>
                </a:lnTo>
                <a:lnTo>
                  <a:pt x="16400" y="8153"/>
                </a:lnTo>
                <a:lnTo>
                  <a:pt x="16401" y="8184"/>
                </a:lnTo>
                <a:lnTo>
                  <a:pt x="16401" y="8184"/>
                </a:lnTo>
                <a:lnTo>
                  <a:pt x="16400" y="8215"/>
                </a:lnTo>
                <a:lnTo>
                  <a:pt x="16398" y="8244"/>
                </a:lnTo>
                <a:lnTo>
                  <a:pt x="16394" y="8274"/>
                </a:lnTo>
                <a:lnTo>
                  <a:pt x="16389" y="8304"/>
                </a:lnTo>
                <a:lnTo>
                  <a:pt x="16383" y="8332"/>
                </a:lnTo>
                <a:lnTo>
                  <a:pt x="16374" y="8360"/>
                </a:lnTo>
                <a:lnTo>
                  <a:pt x="16365" y="8388"/>
                </a:lnTo>
                <a:lnTo>
                  <a:pt x="16354" y="8414"/>
                </a:lnTo>
                <a:lnTo>
                  <a:pt x="16343" y="8441"/>
                </a:lnTo>
                <a:lnTo>
                  <a:pt x="16329" y="8466"/>
                </a:lnTo>
                <a:lnTo>
                  <a:pt x="16315" y="8491"/>
                </a:lnTo>
                <a:lnTo>
                  <a:pt x="16300" y="8515"/>
                </a:lnTo>
                <a:lnTo>
                  <a:pt x="16282" y="8539"/>
                </a:lnTo>
                <a:lnTo>
                  <a:pt x="16265" y="8561"/>
                </a:lnTo>
                <a:lnTo>
                  <a:pt x="16246" y="8583"/>
                </a:lnTo>
                <a:lnTo>
                  <a:pt x="16227" y="8603"/>
                </a:lnTo>
                <a:lnTo>
                  <a:pt x="16205" y="8623"/>
                </a:lnTo>
                <a:lnTo>
                  <a:pt x="16184" y="8641"/>
                </a:lnTo>
                <a:lnTo>
                  <a:pt x="16161" y="8660"/>
                </a:lnTo>
                <a:lnTo>
                  <a:pt x="16139" y="8676"/>
                </a:lnTo>
                <a:lnTo>
                  <a:pt x="16114" y="8691"/>
                </a:lnTo>
                <a:lnTo>
                  <a:pt x="16089" y="8706"/>
                </a:lnTo>
                <a:lnTo>
                  <a:pt x="16064" y="8719"/>
                </a:lnTo>
                <a:lnTo>
                  <a:pt x="16037" y="8730"/>
                </a:lnTo>
                <a:lnTo>
                  <a:pt x="16010" y="8742"/>
                </a:lnTo>
                <a:lnTo>
                  <a:pt x="15983" y="8751"/>
                </a:lnTo>
                <a:lnTo>
                  <a:pt x="15954" y="8759"/>
                </a:lnTo>
                <a:lnTo>
                  <a:pt x="15925" y="8765"/>
                </a:lnTo>
                <a:lnTo>
                  <a:pt x="15897" y="8771"/>
                </a:lnTo>
                <a:lnTo>
                  <a:pt x="15867" y="8774"/>
                </a:lnTo>
                <a:lnTo>
                  <a:pt x="15837" y="8776"/>
                </a:lnTo>
                <a:lnTo>
                  <a:pt x="15806" y="8777"/>
                </a:lnTo>
                <a:close/>
                <a:moveTo>
                  <a:pt x="2171" y="9864"/>
                </a:moveTo>
                <a:lnTo>
                  <a:pt x="2171" y="8777"/>
                </a:lnTo>
                <a:lnTo>
                  <a:pt x="595" y="8777"/>
                </a:lnTo>
                <a:lnTo>
                  <a:pt x="564" y="8776"/>
                </a:lnTo>
                <a:lnTo>
                  <a:pt x="534" y="8774"/>
                </a:lnTo>
                <a:lnTo>
                  <a:pt x="504" y="8771"/>
                </a:lnTo>
                <a:lnTo>
                  <a:pt x="476" y="8765"/>
                </a:lnTo>
                <a:lnTo>
                  <a:pt x="447" y="8759"/>
                </a:lnTo>
                <a:lnTo>
                  <a:pt x="418" y="8751"/>
                </a:lnTo>
                <a:lnTo>
                  <a:pt x="391" y="8742"/>
                </a:lnTo>
                <a:lnTo>
                  <a:pt x="364" y="8730"/>
                </a:lnTo>
                <a:lnTo>
                  <a:pt x="337" y="8719"/>
                </a:lnTo>
                <a:lnTo>
                  <a:pt x="312" y="8706"/>
                </a:lnTo>
                <a:lnTo>
                  <a:pt x="287" y="8691"/>
                </a:lnTo>
                <a:lnTo>
                  <a:pt x="262" y="8676"/>
                </a:lnTo>
                <a:lnTo>
                  <a:pt x="240" y="8660"/>
                </a:lnTo>
                <a:lnTo>
                  <a:pt x="217" y="8641"/>
                </a:lnTo>
                <a:lnTo>
                  <a:pt x="196" y="8623"/>
                </a:lnTo>
                <a:lnTo>
                  <a:pt x="174" y="8603"/>
                </a:lnTo>
                <a:lnTo>
                  <a:pt x="155" y="8583"/>
                </a:lnTo>
                <a:lnTo>
                  <a:pt x="136" y="8561"/>
                </a:lnTo>
                <a:lnTo>
                  <a:pt x="119" y="8539"/>
                </a:lnTo>
                <a:lnTo>
                  <a:pt x="101" y="8515"/>
                </a:lnTo>
                <a:lnTo>
                  <a:pt x="86" y="8491"/>
                </a:lnTo>
                <a:lnTo>
                  <a:pt x="72" y="8466"/>
                </a:lnTo>
                <a:lnTo>
                  <a:pt x="58" y="8441"/>
                </a:lnTo>
                <a:lnTo>
                  <a:pt x="47" y="8414"/>
                </a:lnTo>
                <a:lnTo>
                  <a:pt x="36" y="8388"/>
                </a:lnTo>
                <a:lnTo>
                  <a:pt x="27" y="8360"/>
                </a:lnTo>
                <a:lnTo>
                  <a:pt x="18" y="8332"/>
                </a:lnTo>
                <a:lnTo>
                  <a:pt x="12" y="8304"/>
                </a:lnTo>
                <a:lnTo>
                  <a:pt x="7" y="8274"/>
                </a:lnTo>
                <a:lnTo>
                  <a:pt x="3" y="8244"/>
                </a:lnTo>
                <a:lnTo>
                  <a:pt x="1" y="8215"/>
                </a:lnTo>
                <a:lnTo>
                  <a:pt x="0" y="8184"/>
                </a:lnTo>
                <a:lnTo>
                  <a:pt x="0" y="8184"/>
                </a:lnTo>
                <a:lnTo>
                  <a:pt x="1" y="8153"/>
                </a:lnTo>
                <a:lnTo>
                  <a:pt x="3" y="8124"/>
                </a:lnTo>
                <a:lnTo>
                  <a:pt x="7" y="8094"/>
                </a:lnTo>
                <a:lnTo>
                  <a:pt x="12" y="8064"/>
                </a:lnTo>
                <a:lnTo>
                  <a:pt x="18" y="8036"/>
                </a:lnTo>
                <a:lnTo>
                  <a:pt x="27" y="8008"/>
                </a:lnTo>
                <a:lnTo>
                  <a:pt x="36" y="7980"/>
                </a:lnTo>
                <a:lnTo>
                  <a:pt x="47" y="7954"/>
                </a:lnTo>
                <a:lnTo>
                  <a:pt x="58" y="7927"/>
                </a:lnTo>
                <a:lnTo>
                  <a:pt x="72" y="7902"/>
                </a:lnTo>
                <a:lnTo>
                  <a:pt x="86" y="7877"/>
                </a:lnTo>
                <a:lnTo>
                  <a:pt x="101" y="7853"/>
                </a:lnTo>
                <a:lnTo>
                  <a:pt x="119" y="7829"/>
                </a:lnTo>
                <a:lnTo>
                  <a:pt x="136" y="7807"/>
                </a:lnTo>
                <a:lnTo>
                  <a:pt x="155" y="7785"/>
                </a:lnTo>
                <a:lnTo>
                  <a:pt x="174" y="7765"/>
                </a:lnTo>
                <a:lnTo>
                  <a:pt x="196" y="7745"/>
                </a:lnTo>
                <a:lnTo>
                  <a:pt x="217" y="7727"/>
                </a:lnTo>
                <a:lnTo>
                  <a:pt x="240" y="7708"/>
                </a:lnTo>
                <a:lnTo>
                  <a:pt x="262" y="7692"/>
                </a:lnTo>
                <a:lnTo>
                  <a:pt x="287" y="7677"/>
                </a:lnTo>
                <a:lnTo>
                  <a:pt x="312" y="7662"/>
                </a:lnTo>
                <a:lnTo>
                  <a:pt x="337" y="7649"/>
                </a:lnTo>
                <a:lnTo>
                  <a:pt x="364" y="7637"/>
                </a:lnTo>
                <a:lnTo>
                  <a:pt x="391" y="7626"/>
                </a:lnTo>
                <a:lnTo>
                  <a:pt x="418" y="7617"/>
                </a:lnTo>
                <a:lnTo>
                  <a:pt x="447" y="7609"/>
                </a:lnTo>
                <a:lnTo>
                  <a:pt x="476" y="7603"/>
                </a:lnTo>
                <a:lnTo>
                  <a:pt x="504" y="7597"/>
                </a:lnTo>
                <a:lnTo>
                  <a:pt x="534" y="7594"/>
                </a:lnTo>
                <a:lnTo>
                  <a:pt x="564" y="7591"/>
                </a:lnTo>
                <a:lnTo>
                  <a:pt x="595" y="7591"/>
                </a:lnTo>
                <a:lnTo>
                  <a:pt x="2172" y="7591"/>
                </a:lnTo>
                <a:lnTo>
                  <a:pt x="2173" y="6504"/>
                </a:lnTo>
                <a:lnTo>
                  <a:pt x="2174" y="6495"/>
                </a:lnTo>
                <a:lnTo>
                  <a:pt x="2174" y="6486"/>
                </a:lnTo>
                <a:lnTo>
                  <a:pt x="2176" y="6478"/>
                </a:lnTo>
                <a:lnTo>
                  <a:pt x="2178" y="6468"/>
                </a:lnTo>
                <a:lnTo>
                  <a:pt x="2180" y="6460"/>
                </a:lnTo>
                <a:lnTo>
                  <a:pt x="2183" y="6453"/>
                </a:lnTo>
                <a:lnTo>
                  <a:pt x="2186" y="6445"/>
                </a:lnTo>
                <a:lnTo>
                  <a:pt x="2191" y="6438"/>
                </a:lnTo>
                <a:lnTo>
                  <a:pt x="2196" y="6431"/>
                </a:lnTo>
                <a:lnTo>
                  <a:pt x="2200" y="6423"/>
                </a:lnTo>
                <a:lnTo>
                  <a:pt x="2206" y="6416"/>
                </a:lnTo>
                <a:lnTo>
                  <a:pt x="2212" y="6410"/>
                </a:lnTo>
                <a:lnTo>
                  <a:pt x="2218" y="6405"/>
                </a:lnTo>
                <a:lnTo>
                  <a:pt x="2224" y="6399"/>
                </a:lnTo>
                <a:lnTo>
                  <a:pt x="2233" y="6394"/>
                </a:lnTo>
                <a:lnTo>
                  <a:pt x="2240" y="6389"/>
                </a:lnTo>
                <a:lnTo>
                  <a:pt x="2248" y="6385"/>
                </a:lnTo>
                <a:lnTo>
                  <a:pt x="2256" y="6381"/>
                </a:lnTo>
                <a:lnTo>
                  <a:pt x="2264" y="6378"/>
                </a:lnTo>
                <a:lnTo>
                  <a:pt x="2273" y="6375"/>
                </a:lnTo>
                <a:lnTo>
                  <a:pt x="2281" y="6373"/>
                </a:lnTo>
                <a:lnTo>
                  <a:pt x="2289" y="6372"/>
                </a:lnTo>
                <a:lnTo>
                  <a:pt x="2298" y="6371"/>
                </a:lnTo>
                <a:lnTo>
                  <a:pt x="2306" y="6371"/>
                </a:lnTo>
                <a:lnTo>
                  <a:pt x="2315" y="6371"/>
                </a:lnTo>
                <a:lnTo>
                  <a:pt x="2323" y="6372"/>
                </a:lnTo>
                <a:lnTo>
                  <a:pt x="2332" y="6373"/>
                </a:lnTo>
                <a:lnTo>
                  <a:pt x="2340" y="6375"/>
                </a:lnTo>
                <a:lnTo>
                  <a:pt x="2348" y="6378"/>
                </a:lnTo>
                <a:lnTo>
                  <a:pt x="2357" y="6381"/>
                </a:lnTo>
                <a:lnTo>
                  <a:pt x="2365" y="6385"/>
                </a:lnTo>
                <a:lnTo>
                  <a:pt x="2373" y="6389"/>
                </a:lnTo>
                <a:lnTo>
                  <a:pt x="5295" y="8069"/>
                </a:lnTo>
                <a:lnTo>
                  <a:pt x="5303" y="8074"/>
                </a:lnTo>
                <a:lnTo>
                  <a:pt x="5310" y="8079"/>
                </a:lnTo>
                <a:lnTo>
                  <a:pt x="5317" y="8085"/>
                </a:lnTo>
                <a:lnTo>
                  <a:pt x="5323" y="8090"/>
                </a:lnTo>
                <a:lnTo>
                  <a:pt x="5329" y="8097"/>
                </a:lnTo>
                <a:lnTo>
                  <a:pt x="5334" y="8103"/>
                </a:lnTo>
                <a:lnTo>
                  <a:pt x="5340" y="8110"/>
                </a:lnTo>
                <a:lnTo>
                  <a:pt x="5345" y="8118"/>
                </a:lnTo>
                <a:lnTo>
                  <a:pt x="5348" y="8125"/>
                </a:lnTo>
                <a:lnTo>
                  <a:pt x="5352" y="8133"/>
                </a:lnTo>
                <a:lnTo>
                  <a:pt x="5355" y="8141"/>
                </a:lnTo>
                <a:lnTo>
                  <a:pt x="5357" y="8149"/>
                </a:lnTo>
                <a:lnTo>
                  <a:pt x="5359" y="8157"/>
                </a:lnTo>
                <a:lnTo>
                  <a:pt x="5360" y="8166"/>
                </a:lnTo>
                <a:lnTo>
                  <a:pt x="5361" y="8175"/>
                </a:lnTo>
                <a:lnTo>
                  <a:pt x="5362" y="8184"/>
                </a:lnTo>
                <a:lnTo>
                  <a:pt x="5361" y="8193"/>
                </a:lnTo>
                <a:lnTo>
                  <a:pt x="5360" y="8202"/>
                </a:lnTo>
                <a:lnTo>
                  <a:pt x="5359" y="8211"/>
                </a:lnTo>
                <a:lnTo>
                  <a:pt x="5357" y="8219"/>
                </a:lnTo>
                <a:lnTo>
                  <a:pt x="5355" y="8227"/>
                </a:lnTo>
                <a:lnTo>
                  <a:pt x="5352" y="8235"/>
                </a:lnTo>
                <a:lnTo>
                  <a:pt x="5348" y="8243"/>
                </a:lnTo>
                <a:lnTo>
                  <a:pt x="5345" y="8250"/>
                </a:lnTo>
                <a:lnTo>
                  <a:pt x="5340" y="8258"/>
                </a:lnTo>
                <a:lnTo>
                  <a:pt x="5334" y="8265"/>
                </a:lnTo>
                <a:lnTo>
                  <a:pt x="5329" y="8271"/>
                </a:lnTo>
                <a:lnTo>
                  <a:pt x="5323" y="8278"/>
                </a:lnTo>
                <a:lnTo>
                  <a:pt x="5317" y="8283"/>
                </a:lnTo>
                <a:lnTo>
                  <a:pt x="5310" y="8289"/>
                </a:lnTo>
                <a:lnTo>
                  <a:pt x="5303" y="8294"/>
                </a:lnTo>
                <a:lnTo>
                  <a:pt x="5295" y="8299"/>
                </a:lnTo>
                <a:lnTo>
                  <a:pt x="2370" y="9979"/>
                </a:lnTo>
                <a:lnTo>
                  <a:pt x="2362" y="9983"/>
                </a:lnTo>
                <a:lnTo>
                  <a:pt x="2354" y="9987"/>
                </a:lnTo>
                <a:lnTo>
                  <a:pt x="2345" y="9990"/>
                </a:lnTo>
                <a:lnTo>
                  <a:pt x="2337" y="9993"/>
                </a:lnTo>
                <a:lnTo>
                  <a:pt x="2329" y="9995"/>
                </a:lnTo>
                <a:lnTo>
                  <a:pt x="2321" y="9996"/>
                </a:lnTo>
                <a:lnTo>
                  <a:pt x="2312" y="9997"/>
                </a:lnTo>
                <a:lnTo>
                  <a:pt x="2303" y="9997"/>
                </a:lnTo>
                <a:lnTo>
                  <a:pt x="2295" y="9997"/>
                </a:lnTo>
                <a:lnTo>
                  <a:pt x="2287" y="9996"/>
                </a:lnTo>
                <a:lnTo>
                  <a:pt x="2278" y="9995"/>
                </a:lnTo>
                <a:lnTo>
                  <a:pt x="2269" y="9993"/>
                </a:lnTo>
                <a:lnTo>
                  <a:pt x="2261" y="9990"/>
                </a:lnTo>
                <a:lnTo>
                  <a:pt x="2253" y="9987"/>
                </a:lnTo>
                <a:lnTo>
                  <a:pt x="2245" y="9983"/>
                </a:lnTo>
                <a:lnTo>
                  <a:pt x="2237" y="9978"/>
                </a:lnTo>
                <a:lnTo>
                  <a:pt x="2230" y="9974"/>
                </a:lnTo>
                <a:lnTo>
                  <a:pt x="2222" y="9969"/>
                </a:lnTo>
                <a:lnTo>
                  <a:pt x="2215" y="9963"/>
                </a:lnTo>
                <a:lnTo>
                  <a:pt x="2209" y="9957"/>
                </a:lnTo>
                <a:lnTo>
                  <a:pt x="2203" y="9951"/>
                </a:lnTo>
                <a:lnTo>
                  <a:pt x="2198" y="9945"/>
                </a:lnTo>
                <a:lnTo>
                  <a:pt x="2193" y="9937"/>
                </a:lnTo>
                <a:lnTo>
                  <a:pt x="2189" y="9930"/>
                </a:lnTo>
                <a:lnTo>
                  <a:pt x="2184" y="9923"/>
                </a:lnTo>
                <a:lnTo>
                  <a:pt x="2180" y="9915"/>
                </a:lnTo>
                <a:lnTo>
                  <a:pt x="2177" y="9907"/>
                </a:lnTo>
                <a:lnTo>
                  <a:pt x="2175" y="9899"/>
                </a:lnTo>
                <a:lnTo>
                  <a:pt x="2173" y="9890"/>
                </a:lnTo>
                <a:lnTo>
                  <a:pt x="2172" y="9882"/>
                </a:lnTo>
                <a:lnTo>
                  <a:pt x="2171" y="9873"/>
                </a:lnTo>
                <a:lnTo>
                  <a:pt x="2171" y="9864"/>
                </a:lnTo>
                <a:close/>
                <a:moveTo>
                  <a:pt x="6517" y="2167"/>
                </a:moveTo>
                <a:lnTo>
                  <a:pt x="7606" y="2167"/>
                </a:lnTo>
                <a:lnTo>
                  <a:pt x="7606" y="593"/>
                </a:lnTo>
                <a:lnTo>
                  <a:pt x="7607" y="563"/>
                </a:lnTo>
                <a:lnTo>
                  <a:pt x="7609" y="533"/>
                </a:lnTo>
                <a:lnTo>
                  <a:pt x="7612" y="503"/>
                </a:lnTo>
                <a:lnTo>
                  <a:pt x="7618" y="475"/>
                </a:lnTo>
                <a:lnTo>
                  <a:pt x="7624" y="446"/>
                </a:lnTo>
                <a:lnTo>
                  <a:pt x="7633" y="417"/>
                </a:lnTo>
                <a:lnTo>
                  <a:pt x="7642" y="390"/>
                </a:lnTo>
                <a:lnTo>
                  <a:pt x="7653" y="363"/>
                </a:lnTo>
                <a:lnTo>
                  <a:pt x="7664" y="337"/>
                </a:lnTo>
                <a:lnTo>
                  <a:pt x="7678" y="311"/>
                </a:lnTo>
                <a:lnTo>
                  <a:pt x="7692" y="286"/>
                </a:lnTo>
                <a:lnTo>
                  <a:pt x="7707" y="262"/>
                </a:lnTo>
                <a:lnTo>
                  <a:pt x="7724" y="239"/>
                </a:lnTo>
                <a:lnTo>
                  <a:pt x="7742" y="217"/>
                </a:lnTo>
                <a:lnTo>
                  <a:pt x="7761" y="195"/>
                </a:lnTo>
                <a:lnTo>
                  <a:pt x="7780" y="174"/>
                </a:lnTo>
                <a:lnTo>
                  <a:pt x="7801" y="154"/>
                </a:lnTo>
                <a:lnTo>
                  <a:pt x="7822" y="136"/>
                </a:lnTo>
                <a:lnTo>
                  <a:pt x="7845" y="119"/>
                </a:lnTo>
                <a:lnTo>
                  <a:pt x="7868" y="101"/>
                </a:lnTo>
                <a:lnTo>
                  <a:pt x="7893" y="86"/>
                </a:lnTo>
                <a:lnTo>
                  <a:pt x="7918" y="72"/>
                </a:lnTo>
                <a:lnTo>
                  <a:pt x="7943" y="58"/>
                </a:lnTo>
                <a:lnTo>
                  <a:pt x="7970" y="47"/>
                </a:lnTo>
                <a:lnTo>
                  <a:pt x="7997" y="36"/>
                </a:lnTo>
                <a:lnTo>
                  <a:pt x="8024" y="27"/>
                </a:lnTo>
                <a:lnTo>
                  <a:pt x="8052" y="18"/>
                </a:lnTo>
                <a:lnTo>
                  <a:pt x="8081" y="12"/>
                </a:lnTo>
                <a:lnTo>
                  <a:pt x="8110" y="7"/>
                </a:lnTo>
                <a:lnTo>
                  <a:pt x="8140" y="3"/>
                </a:lnTo>
                <a:lnTo>
                  <a:pt x="8170" y="1"/>
                </a:lnTo>
                <a:lnTo>
                  <a:pt x="8201" y="0"/>
                </a:lnTo>
                <a:lnTo>
                  <a:pt x="8201" y="0"/>
                </a:lnTo>
                <a:lnTo>
                  <a:pt x="8231" y="1"/>
                </a:lnTo>
                <a:lnTo>
                  <a:pt x="8261" y="3"/>
                </a:lnTo>
                <a:lnTo>
                  <a:pt x="8291" y="7"/>
                </a:lnTo>
                <a:lnTo>
                  <a:pt x="8320" y="12"/>
                </a:lnTo>
                <a:lnTo>
                  <a:pt x="8349" y="18"/>
                </a:lnTo>
                <a:lnTo>
                  <a:pt x="8377" y="27"/>
                </a:lnTo>
                <a:lnTo>
                  <a:pt x="8404" y="36"/>
                </a:lnTo>
                <a:lnTo>
                  <a:pt x="8431" y="47"/>
                </a:lnTo>
                <a:lnTo>
                  <a:pt x="8458" y="58"/>
                </a:lnTo>
                <a:lnTo>
                  <a:pt x="8483" y="72"/>
                </a:lnTo>
                <a:lnTo>
                  <a:pt x="8508" y="86"/>
                </a:lnTo>
                <a:lnTo>
                  <a:pt x="8533" y="101"/>
                </a:lnTo>
                <a:lnTo>
                  <a:pt x="8556" y="119"/>
                </a:lnTo>
                <a:lnTo>
                  <a:pt x="8579" y="136"/>
                </a:lnTo>
                <a:lnTo>
                  <a:pt x="8600" y="154"/>
                </a:lnTo>
                <a:lnTo>
                  <a:pt x="8621" y="174"/>
                </a:lnTo>
                <a:lnTo>
                  <a:pt x="8640" y="195"/>
                </a:lnTo>
                <a:lnTo>
                  <a:pt x="8659" y="217"/>
                </a:lnTo>
                <a:lnTo>
                  <a:pt x="8677" y="239"/>
                </a:lnTo>
                <a:lnTo>
                  <a:pt x="8694" y="262"/>
                </a:lnTo>
                <a:lnTo>
                  <a:pt x="8709" y="286"/>
                </a:lnTo>
                <a:lnTo>
                  <a:pt x="8723" y="311"/>
                </a:lnTo>
                <a:lnTo>
                  <a:pt x="8737" y="337"/>
                </a:lnTo>
                <a:lnTo>
                  <a:pt x="8749" y="363"/>
                </a:lnTo>
                <a:lnTo>
                  <a:pt x="8759" y="390"/>
                </a:lnTo>
                <a:lnTo>
                  <a:pt x="8768" y="417"/>
                </a:lnTo>
                <a:lnTo>
                  <a:pt x="8777" y="446"/>
                </a:lnTo>
                <a:lnTo>
                  <a:pt x="8783" y="475"/>
                </a:lnTo>
                <a:lnTo>
                  <a:pt x="8789" y="503"/>
                </a:lnTo>
                <a:lnTo>
                  <a:pt x="8792" y="533"/>
                </a:lnTo>
                <a:lnTo>
                  <a:pt x="8795" y="563"/>
                </a:lnTo>
                <a:lnTo>
                  <a:pt x="8795" y="593"/>
                </a:lnTo>
                <a:lnTo>
                  <a:pt x="8795" y="2168"/>
                </a:lnTo>
                <a:lnTo>
                  <a:pt x="9884" y="2169"/>
                </a:lnTo>
                <a:lnTo>
                  <a:pt x="9893" y="2169"/>
                </a:lnTo>
                <a:lnTo>
                  <a:pt x="9902" y="2170"/>
                </a:lnTo>
                <a:lnTo>
                  <a:pt x="9910" y="2172"/>
                </a:lnTo>
                <a:lnTo>
                  <a:pt x="9920" y="2174"/>
                </a:lnTo>
                <a:lnTo>
                  <a:pt x="9928" y="2176"/>
                </a:lnTo>
                <a:lnTo>
                  <a:pt x="9935" y="2179"/>
                </a:lnTo>
                <a:lnTo>
                  <a:pt x="9943" y="2182"/>
                </a:lnTo>
                <a:lnTo>
                  <a:pt x="9950" y="2186"/>
                </a:lnTo>
                <a:lnTo>
                  <a:pt x="9957" y="2191"/>
                </a:lnTo>
                <a:lnTo>
                  <a:pt x="9965" y="2195"/>
                </a:lnTo>
                <a:lnTo>
                  <a:pt x="9972" y="2201"/>
                </a:lnTo>
                <a:lnTo>
                  <a:pt x="9978" y="2207"/>
                </a:lnTo>
                <a:lnTo>
                  <a:pt x="9983" y="2214"/>
                </a:lnTo>
                <a:lnTo>
                  <a:pt x="9989" y="2220"/>
                </a:lnTo>
                <a:lnTo>
                  <a:pt x="9994" y="2228"/>
                </a:lnTo>
                <a:lnTo>
                  <a:pt x="9999" y="2235"/>
                </a:lnTo>
                <a:lnTo>
                  <a:pt x="10004" y="2243"/>
                </a:lnTo>
                <a:lnTo>
                  <a:pt x="10007" y="2252"/>
                </a:lnTo>
                <a:lnTo>
                  <a:pt x="10010" y="2260"/>
                </a:lnTo>
                <a:lnTo>
                  <a:pt x="10013" y="2268"/>
                </a:lnTo>
                <a:lnTo>
                  <a:pt x="10015" y="2276"/>
                </a:lnTo>
                <a:lnTo>
                  <a:pt x="10016" y="2284"/>
                </a:lnTo>
                <a:lnTo>
                  <a:pt x="10017" y="2294"/>
                </a:lnTo>
                <a:lnTo>
                  <a:pt x="10017" y="2302"/>
                </a:lnTo>
                <a:lnTo>
                  <a:pt x="10017" y="2310"/>
                </a:lnTo>
                <a:lnTo>
                  <a:pt x="10016" y="2318"/>
                </a:lnTo>
                <a:lnTo>
                  <a:pt x="10015" y="2327"/>
                </a:lnTo>
                <a:lnTo>
                  <a:pt x="10013" y="2336"/>
                </a:lnTo>
                <a:lnTo>
                  <a:pt x="10010" y="2344"/>
                </a:lnTo>
                <a:lnTo>
                  <a:pt x="10007" y="2352"/>
                </a:lnTo>
                <a:lnTo>
                  <a:pt x="10004" y="2360"/>
                </a:lnTo>
                <a:lnTo>
                  <a:pt x="9999" y="2368"/>
                </a:lnTo>
                <a:lnTo>
                  <a:pt x="8315" y="5285"/>
                </a:lnTo>
                <a:lnTo>
                  <a:pt x="8311" y="5292"/>
                </a:lnTo>
                <a:lnTo>
                  <a:pt x="8306" y="5299"/>
                </a:lnTo>
                <a:lnTo>
                  <a:pt x="8300" y="5306"/>
                </a:lnTo>
                <a:lnTo>
                  <a:pt x="8295" y="5312"/>
                </a:lnTo>
                <a:lnTo>
                  <a:pt x="8288" y="5319"/>
                </a:lnTo>
                <a:lnTo>
                  <a:pt x="8281" y="5324"/>
                </a:lnTo>
                <a:lnTo>
                  <a:pt x="8274" y="5329"/>
                </a:lnTo>
                <a:lnTo>
                  <a:pt x="8267" y="5333"/>
                </a:lnTo>
                <a:lnTo>
                  <a:pt x="8260" y="5337"/>
                </a:lnTo>
                <a:lnTo>
                  <a:pt x="8252" y="5341"/>
                </a:lnTo>
                <a:lnTo>
                  <a:pt x="8244" y="5344"/>
                </a:lnTo>
                <a:lnTo>
                  <a:pt x="8235" y="5346"/>
                </a:lnTo>
                <a:lnTo>
                  <a:pt x="8227" y="5348"/>
                </a:lnTo>
                <a:lnTo>
                  <a:pt x="8219" y="5349"/>
                </a:lnTo>
                <a:lnTo>
                  <a:pt x="8210" y="5350"/>
                </a:lnTo>
                <a:lnTo>
                  <a:pt x="8201" y="5350"/>
                </a:lnTo>
                <a:lnTo>
                  <a:pt x="8191" y="5350"/>
                </a:lnTo>
                <a:lnTo>
                  <a:pt x="8182" y="5349"/>
                </a:lnTo>
                <a:lnTo>
                  <a:pt x="8174" y="5348"/>
                </a:lnTo>
                <a:lnTo>
                  <a:pt x="8166" y="5346"/>
                </a:lnTo>
                <a:lnTo>
                  <a:pt x="8157" y="5344"/>
                </a:lnTo>
                <a:lnTo>
                  <a:pt x="8149" y="5341"/>
                </a:lnTo>
                <a:lnTo>
                  <a:pt x="8141" y="5337"/>
                </a:lnTo>
                <a:lnTo>
                  <a:pt x="8134" y="5333"/>
                </a:lnTo>
                <a:lnTo>
                  <a:pt x="8127" y="5329"/>
                </a:lnTo>
                <a:lnTo>
                  <a:pt x="8120" y="5324"/>
                </a:lnTo>
                <a:lnTo>
                  <a:pt x="8113" y="5319"/>
                </a:lnTo>
                <a:lnTo>
                  <a:pt x="8106" y="5312"/>
                </a:lnTo>
                <a:lnTo>
                  <a:pt x="8101" y="5306"/>
                </a:lnTo>
                <a:lnTo>
                  <a:pt x="8095" y="5299"/>
                </a:lnTo>
                <a:lnTo>
                  <a:pt x="8090" y="5292"/>
                </a:lnTo>
                <a:lnTo>
                  <a:pt x="8086" y="5284"/>
                </a:lnTo>
                <a:lnTo>
                  <a:pt x="6402" y="2365"/>
                </a:lnTo>
                <a:lnTo>
                  <a:pt x="6397" y="2357"/>
                </a:lnTo>
                <a:lnTo>
                  <a:pt x="6394" y="2349"/>
                </a:lnTo>
                <a:lnTo>
                  <a:pt x="6391" y="2341"/>
                </a:lnTo>
                <a:lnTo>
                  <a:pt x="6388" y="2332"/>
                </a:lnTo>
                <a:lnTo>
                  <a:pt x="6386" y="2324"/>
                </a:lnTo>
                <a:lnTo>
                  <a:pt x="6385" y="2316"/>
                </a:lnTo>
                <a:lnTo>
                  <a:pt x="6384" y="2307"/>
                </a:lnTo>
                <a:lnTo>
                  <a:pt x="6384" y="2299"/>
                </a:lnTo>
                <a:lnTo>
                  <a:pt x="6384" y="2290"/>
                </a:lnTo>
                <a:lnTo>
                  <a:pt x="6385" y="2282"/>
                </a:lnTo>
                <a:lnTo>
                  <a:pt x="6386" y="2273"/>
                </a:lnTo>
                <a:lnTo>
                  <a:pt x="6388" y="2265"/>
                </a:lnTo>
                <a:lnTo>
                  <a:pt x="6391" y="2257"/>
                </a:lnTo>
                <a:lnTo>
                  <a:pt x="6394" y="2249"/>
                </a:lnTo>
                <a:lnTo>
                  <a:pt x="6397" y="2240"/>
                </a:lnTo>
                <a:lnTo>
                  <a:pt x="6403" y="2232"/>
                </a:lnTo>
                <a:lnTo>
                  <a:pt x="6407" y="2225"/>
                </a:lnTo>
                <a:lnTo>
                  <a:pt x="6412" y="2218"/>
                </a:lnTo>
                <a:lnTo>
                  <a:pt x="6418" y="2211"/>
                </a:lnTo>
                <a:lnTo>
                  <a:pt x="6424" y="2205"/>
                </a:lnTo>
                <a:lnTo>
                  <a:pt x="6430" y="2198"/>
                </a:lnTo>
                <a:lnTo>
                  <a:pt x="6436" y="2193"/>
                </a:lnTo>
                <a:lnTo>
                  <a:pt x="6444" y="2188"/>
                </a:lnTo>
                <a:lnTo>
                  <a:pt x="6451" y="2183"/>
                </a:lnTo>
                <a:lnTo>
                  <a:pt x="6458" y="2180"/>
                </a:lnTo>
                <a:lnTo>
                  <a:pt x="6466" y="2176"/>
                </a:lnTo>
                <a:lnTo>
                  <a:pt x="6474" y="2173"/>
                </a:lnTo>
                <a:lnTo>
                  <a:pt x="6482" y="2171"/>
                </a:lnTo>
                <a:lnTo>
                  <a:pt x="6491" y="2169"/>
                </a:lnTo>
                <a:lnTo>
                  <a:pt x="6499" y="2168"/>
                </a:lnTo>
                <a:lnTo>
                  <a:pt x="6508" y="2167"/>
                </a:lnTo>
                <a:lnTo>
                  <a:pt x="6517" y="2167"/>
                </a:lnTo>
                <a:close/>
                <a:moveTo>
                  <a:pt x="8201" y="5686"/>
                </a:moveTo>
                <a:lnTo>
                  <a:pt x="8330" y="5689"/>
                </a:lnTo>
                <a:lnTo>
                  <a:pt x="8457" y="5698"/>
                </a:lnTo>
                <a:lnTo>
                  <a:pt x="8582" y="5714"/>
                </a:lnTo>
                <a:lnTo>
                  <a:pt x="8705" y="5736"/>
                </a:lnTo>
                <a:lnTo>
                  <a:pt x="8826" y="5764"/>
                </a:lnTo>
                <a:lnTo>
                  <a:pt x="8945" y="5797"/>
                </a:lnTo>
                <a:lnTo>
                  <a:pt x="9062" y="5837"/>
                </a:lnTo>
                <a:lnTo>
                  <a:pt x="9175" y="5881"/>
                </a:lnTo>
                <a:lnTo>
                  <a:pt x="9286" y="5931"/>
                </a:lnTo>
                <a:lnTo>
                  <a:pt x="9394" y="5987"/>
                </a:lnTo>
                <a:lnTo>
                  <a:pt x="9499" y="6047"/>
                </a:lnTo>
                <a:lnTo>
                  <a:pt x="9601" y="6112"/>
                </a:lnTo>
                <a:lnTo>
                  <a:pt x="9698" y="6182"/>
                </a:lnTo>
                <a:lnTo>
                  <a:pt x="9793" y="6256"/>
                </a:lnTo>
                <a:lnTo>
                  <a:pt x="9884" y="6334"/>
                </a:lnTo>
                <a:lnTo>
                  <a:pt x="9971" y="6417"/>
                </a:lnTo>
                <a:lnTo>
                  <a:pt x="10054" y="6504"/>
                </a:lnTo>
                <a:lnTo>
                  <a:pt x="10133" y="6594"/>
                </a:lnTo>
                <a:lnTo>
                  <a:pt x="10207" y="6689"/>
                </a:lnTo>
                <a:lnTo>
                  <a:pt x="10276" y="6787"/>
                </a:lnTo>
                <a:lnTo>
                  <a:pt x="10342" y="6888"/>
                </a:lnTo>
                <a:lnTo>
                  <a:pt x="10402" y="6993"/>
                </a:lnTo>
                <a:lnTo>
                  <a:pt x="10458" y="7101"/>
                </a:lnTo>
                <a:lnTo>
                  <a:pt x="10507" y="7211"/>
                </a:lnTo>
                <a:lnTo>
                  <a:pt x="10552" y="7325"/>
                </a:lnTo>
                <a:lnTo>
                  <a:pt x="10592" y="7441"/>
                </a:lnTo>
                <a:lnTo>
                  <a:pt x="10626" y="7560"/>
                </a:lnTo>
                <a:lnTo>
                  <a:pt x="10653" y="7681"/>
                </a:lnTo>
                <a:lnTo>
                  <a:pt x="10675" y="7803"/>
                </a:lnTo>
                <a:lnTo>
                  <a:pt x="10691" y="7928"/>
                </a:lnTo>
                <a:lnTo>
                  <a:pt x="10701" y="8055"/>
                </a:lnTo>
                <a:lnTo>
                  <a:pt x="10704" y="8184"/>
                </a:lnTo>
                <a:lnTo>
                  <a:pt x="10701" y="8313"/>
                </a:lnTo>
                <a:lnTo>
                  <a:pt x="10691" y="8440"/>
                </a:lnTo>
                <a:lnTo>
                  <a:pt x="10675" y="8565"/>
                </a:lnTo>
                <a:lnTo>
                  <a:pt x="10653" y="8687"/>
                </a:lnTo>
                <a:lnTo>
                  <a:pt x="10626" y="8808"/>
                </a:lnTo>
                <a:lnTo>
                  <a:pt x="10592" y="8927"/>
                </a:lnTo>
                <a:lnTo>
                  <a:pt x="10552" y="9043"/>
                </a:lnTo>
                <a:lnTo>
                  <a:pt x="10507" y="9157"/>
                </a:lnTo>
                <a:lnTo>
                  <a:pt x="10458" y="9267"/>
                </a:lnTo>
                <a:lnTo>
                  <a:pt x="10402" y="9375"/>
                </a:lnTo>
                <a:lnTo>
                  <a:pt x="10342" y="9479"/>
                </a:lnTo>
                <a:lnTo>
                  <a:pt x="10276" y="9581"/>
                </a:lnTo>
                <a:lnTo>
                  <a:pt x="10207" y="9679"/>
                </a:lnTo>
                <a:lnTo>
                  <a:pt x="10133" y="9774"/>
                </a:lnTo>
                <a:lnTo>
                  <a:pt x="10054" y="9864"/>
                </a:lnTo>
                <a:lnTo>
                  <a:pt x="9971" y="9951"/>
                </a:lnTo>
                <a:lnTo>
                  <a:pt x="9884" y="10034"/>
                </a:lnTo>
                <a:lnTo>
                  <a:pt x="9793" y="10112"/>
                </a:lnTo>
                <a:lnTo>
                  <a:pt x="9698" y="10186"/>
                </a:lnTo>
                <a:lnTo>
                  <a:pt x="9601" y="10256"/>
                </a:lnTo>
                <a:lnTo>
                  <a:pt x="9499" y="10321"/>
                </a:lnTo>
                <a:lnTo>
                  <a:pt x="9394" y="10381"/>
                </a:lnTo>
                <a:lnTo>
                  <a:pt x="9286" y="10437"/>
                </a:lnTo>
                <a:lnTo>
                  <a:pt x="9175" y="10486"/>
                </a:lnTo>
                <a:lnTo>
                  <a:pt x="9062" y="10531"/>
                </a:lnTo>
                <a:lnTo>
                  <a:pt x="8945" y="10571"/>
                </a:lnTo>
                <a:lnTo>
                  <a:pt x="8826" y="10604"/>
                </a:lnTo>
                <a:lnTo>
                  <a:pt x="8705" y="10632"/>
                </a:lnTo>
                <a:lnTo>
                  <a:pt x="8582" y="10654"/>
                </a:lnTo>
                <a:lnTo>
                  <a:pt x="8457" y="10670"/>
                </a:lnTo>
                <a:lnTo>
                  <a:pt x="8330" y="10679"/>
                </a:lnTo>
                <a:lnTo>
                  <a:pt x="8201" y="10682"/>
                </a:lnTo>
                <a:lnTo>
                  <a:pt x="8071" y="10679"/>
                </a:lnTo>
                <a:lnTo>
                  <a:pt x="7944" y="10670"/>
                </a:lnTo>
                <a:lnTo>
                  <a:pt x="7819" y="10654"/>
                </a:lnTo>
                <a:lnTo>
                  <a:pt x="7696" y="10632"/>
                </a:lnTo>
                <a:lnTo>
                  <a:pt x="7575" y="10604"/>
                </a:lnTo>
                <a:lnTo>
                  <a:pt x="7456" y="10571"/>
                </a:lnTo>
                <a:lnTo>
                  <a:pt x="7339" y="10531"/>
                </a:lnTo>
                <a:lnTo>
                  <a:pt x="7226" y="10486"/>
                </a:lnTo>
                <a:lnTo>
                  <a:pt x="7115" y="10437"/>
                </a:lnTo>
                <a:lnTo>
                  <a:pt x="7007" y="10381"/>
                </a:lnTo>
                <a:lnTo>
                  <a:pt x="6903" y="10321"/>
                </a:lnTo>
                <a:lnTo>
                  <a:pt x="6800" y="10256"/>
                </a:lnTo>
                <a:lnTo>
                  <a:pt x="6703" y="10186"/>
                </a:lnTo>
                <a:lnTo>
                  <a:pt x="6608" y="10112"/>
                </a:lnTo>
                <a:lnTo>
                  <a:pt x="6517" y="10034"/>
                </a:lnTo>
                <a:lnTo>
                  <a:pt x="6430" y="9951"/>
                </a:lnTo>
                <a:lnTo>
                  <a:pt x="6347" y="9864"/>
                </a:lnTo>
                <a:lnTo>
                  <a:pt x="6268" y="9774"/>
                </a:lnTo>
                <a:lnTo>
                  <a:pt x="6194" y="9679"/>
                </a:lnTo>
                <a:lnTo>
                  <a:pt x="6125" y="9581"/>
                </a:lnTo>
                <a:lnTo>
                  <a:pt x="6059" y="9479"/>
                </a:lnTo>
                <a:lnTo>
                  <a:pt x="5999" y="9375"/>
                </a:lnTo>
                <a:lnTo>
                  <a:pt x="5943" y="9267"/>
                </a:lnTo>
                <a:lnTo>
                  <a:pt x="5894" y="9157"/>
                </a:lnTo>
                <a:lnTo>
                  <a:pt x="5849" y="9043"/>
                </a:lnTo>
                <a:lnTo>
                  <a:pt x="5809" y="8927"/>
                </a:lnTo>
                <a:lnTo>
                  <a:pt x="5775" y="8808"/>
                </a:lnTo>
                <a:lnTo>
                  <a:pt x="5748" y="8687"/>
                </a:lnTo>
                <a:lnTo>
                  <a:pt x="5726" y="8565"/>
                </a:lnTo>
                <a:lnTo>
                  <a:pt x="5710" y="8440"/>
                </a:lnTo>
                <a:lnTo>
                  <a:pt x="5700" y="8313"/>
                </a:lnTo>
                <a:lnTo>
                  <a:pt x="5697" y="8184"/>
                </a:lnTo>
                <a:lnTo>
                  <a:pt x="5700" y="8055"/>
                </a:lnTo>
                <a:lnTo>
                  <a:pt x="5710" y="7928"/>
                </a:lnTo>
                <a:lnTo>
                  <a:pt x="5726" y="7803"/>
                </a:lnTo>
                <a:lnTo>
                  <a:pt x="5748" y="7681"/>
                </a:lnTo>
                <a:lnTo>
                  <a:pt x="5775" y="7560"/>
                </a:lnTo>
                <a:lnTo>
                  <a:pt x="5809" y="7441"/>
                </a:lnTo>
                <a:lnTo>
                  <a:pt x="5849" y="7325"/>
                </a:lnTo>
                <a:lnTo>
                  <a:pt x="5894" y="7211"/>
                </a:lnTo>
                <a:lnTo>
                  <a:pt x="5943" y="7101"/>
                </a:lnTo>
                <a:lnTo>
                  <a:pt x="5999" y="6993"/>
                </a:lnTo>
                <a:lnTo>
                  <a:pt x="6059" y="6888"/>
                </a:lnTo>
                <a:lnTo>
                  <a:pt x="6125" y="6787"/>
                </a:lnTo>
                <a:lnTo>
                  <a:pt x="6194" y="6689"/>
                </a:lnTo>
                <a:lnTo>
                  <a:pt x="6268" y="6594"/>
                </a:lnTo>
                <a:lnTo>
                  <a:pt x="6347" y="6504"/>
                </a:lnTo>
                <a:lnTo>
                  <a:pt x="6430" y="6417"/>
                </a:lnTo>
                <a:lnTo>
                  <a:pt x="6517" y="6334"/>
                </a:lnTo>
                <a:lnTo>
                  <a:pt x="6608" y="6256"/>
                </a:lnTo>
                <a:lnTo>
                  <a:pt x="6703" y="6182"/>
                </a:lnTo>
                <a:lnTo>
                  <a:pt x="6800" y="6112"/>
                </a:lnTo>
                <a:lnTo>
                  <a:pt x="6903" y="6047"/>
                </a:lnTo>
                <a:lnTo>
                  <a:pt x="7007" y="5987"/>
                </a:lnTo>
                <a:lnTo>
                  <a:pt x="7115" y="5931"/>
                </a:lnTo>
                <a:lnTo>
                  <a:pt x="7226" y="5881"/>
                </a:lnTo>
                <a:lnTo>
                  <a:pt x="7339" y="5837"/>
                </a:lnTo>
                <a:lnTo>
                  <a:pt x="7456" y="5797"/>
                </a:lnTo>
                <a:lnTo>
                  <a:pt x="7575" y="5764"/>
                </a:lnTo>
                <a:lnTo>
                  <a:pt x="7696" y="5736"/>
                </a:lnTo>
                <a:lnTo>
                  <a:pt x="7819" y="5714"/>
                </a:lnTo>
                <a:lnTo>
                  <a:pt x="7944" y="5698"/>
                </a:lnTo>
                <a:lnTo>
                  <a:pt x="8071" y="5689"/>
                </a:lnTo>
                <a:lnTo>
                  <a:pt x="8201" y="568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BBB11ACA-E50C-B38E-A0B6-31E20D7935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5058658"/>
            <a:ext cx="322719" cy="359866"/>
          </a:xfrm>
          <a:custGeom>
            <a:avLst/>
            <a:gdLst>
              <a:gd name="T0" fmla="*/ 9909 w 14595"/>
              <a:gd name="T1" fmla="*/ 982 h 16275"/>
              <a:gd name="T2" fmla="*/ 9609 w 14595"/>
              <a:gd name="T3" fmla="*/ 13742 h 16275"/>
              <a:gd name="T4" fmla="*/ 8484 w 14595"/>
              <a:gd name="T5" fmla="*/ 13639 h 16275"/>
              <a:gd name="T6" fmla="*/ 7304 w 14595"/>
              <a:gd name="T7" fmla="*/ 13240 h 16275"/>
              <a:gd name="T8" fmla="*/ 6273 w 14595"/>
              <a:gd name="T9" fmla="*/ 12578 h 16275"/>
              <a:gd name="T10" fmla="*/ 5433 w 14595"/>
              <a:gd name="T11" fmla="*/ 11693 h 16275"/>
              <a:gd name="T12" fmla="*/ 4822 w 14595"/>
              <a:gd name="T13" fmla="*/ 10625 h 16275"/>
              <a:gd name="T14" fmla="*/ 4481 w 14595"/>
              <a:gd name="T15" fmla="*/ 9414 h 16275"/>
              <a:gd name="T16" fmla="*/ 4449 w 14595"/>
              <a:gd name="T17" fmla="*/ 8115 h 16275"/>
              <a:gd name="T18" fmla="*/ 4731 w 14595"/>
              <a:gd name="T19" fmla="*/ 6881 h 16275"/>
              <a:gd name="T20" fmla="*/ 5292 w 14595"/>
              <a:gd name="T21" fmla="*/ 5782 h 16275"/>
              <a:gd name="T22" fmla="*/ 6089 w 14595"/>
              <a:gd name="T23" fmla="*/ 4857 h 16275"/>
              <a:gd name="T24" fmla="*/ 7085 w 14595"/>
              <a:gd name="T25" fmla="*/ 4146 h 16275"/>
              <a:gd name="T26" fmla="*/ 8238 w 14595"/>
              <a:gd name="T27" fmla="*/ 3690 h 16275"/>
              <a:gd name="T28" fmla="*/ 9509 w 14595"/>
              <a:gd name="T29" fmla="*/ 3530 h 16275"/>
              <a:gd name="T30" fmla="*/ 11581 w 14595"/>
              <a:gd name="T31" fmla="*/ 3972 h 16275"/>
              <a:gd name="T32" fmla="*/ 12293 w 14595"/>
              <a:gd name="T33" fmla="*/ 4363 h 16275"/>
              <a:gd name="T34" fmla="*/ 12930 w 14595"/>
              <a:gd name="T35" fmla="*/ 4858 h 16275"/>
              <a:gd name="T36" fmla="*/ 13657 w 14595"/>
              <a:gd name="T37" fmla="*/ 5681 h 16275"/>
              <a:gd name="T38" fmla="*/ 14242 w 14595"/>
              <a:gd name="T39" fmla="*/ 6764 h 16275"/>
              <a:gd name="T40" fmla="*/ 14554 w 14595"/>
              <a:gd name="T41" fmla="*/ 7986 h 16275"/>
              <a:gd name="T42" fmla="*/ 14554 w 14595"/>
              <a:gd name="T43" fmla="*/ 9287 h 16275"/>
              <a:gd name="T44" fmla="*/ 14242 w 14595"/>
              <a:gd name="T45" fmla="*/ 10510 h 16275"/>
              <a:gd name="T46" fmla="*/ 13657 w 14595"/>
              <a:gd name="T47" fmla="*/ 11593 h 16275"/>
              <a:gd name="T48" fmla="*/ 12930 w 14595"/>
              <a:gd name="T49" fmla="*/ 12415 h 16275"/>
              <a:gd name="T50" fmla="*/ 12293 w 14595"/>
              <a:gd name="T51" fmla="*/ 12911 h 16275"/>
              <a:gd name="T52" fmla="*/ 11581 w 14595"/>
              <a:gd name="T53" fmla="*/ 13302 h 16275"/>
              <a:gd name="T54" fmla="*/ 10886 w 14595"/>
              <a:gd name="T55" fmla="*/ 15386 h 16275"/>
              <a:gd name="T56" fmla="*/ 10780 w 14595"/>
              <a:gd name="T57" fmla="*/ 15809 h 16275"/>
              <a:gd name="T58" fmla="*/ 10496 w 14595"/>
              <a:gd name="T59" fmla="*/ 16123 h 16275"/>
              <a:gd name="T60" fmla="*/ 10092 w 14595"/>
              <a:gd name="T61" fmla="*/ 16270 h 16275"/>
              <a:gd name="T62" fmla="*/ 583 w 14595"/>
              <a:gd name="T63" fmla="*/ 16221 h 16275"/>
              <a:gd name="T64" fmla="*/ 231 w 14595"/>
              <a:gd name="T65" fmla="*/ 15982 h 16275"/>
              <a:gd name="T66" fmla="*/ 28 w 14595"/>
              <a:gd name="T67" fmla="*/ 15608 h 16275"/>
              <a:gd name="T68" fmla="*/ 18 w 14595"/>
              <a:gd name="T69" fmla="*/ 710 h 16275"/>
              <a:gd name="T70" fmla="*/ 204 w 14595"/>
              <a:gd name="T71" fmla="*/ 324 h 16275"/>
              <a:gd name="T72" fmla="*/ 542 w 14595"/>
              <a:gd name="T73" fmla="*/ 70 h 16275"/>
              <a:gd name="T74" fmla="*/ 10046 w 14595"/>
              <a:gd name="T75" fmla="*/ 1 h 16275"/>
              <a:gd name="T76" fmla="*/ 10459 w 14595"/>
              <a:gd name="T77" fmla="*/ 129 h 16275"/>
              <a:gd name="T78" fmla="*/ 10757 w 14595"/>
              <a:gd name="T79" fmla="*/ 429 h 16275"/>
              <a:gd name="T80" fmla="*/ 10885 w 14595"/>
              <a:gd name="T81" fmla="*/ 843 h 16275"/>
              <a:gd name="T82" fmla="*/ 12635 w 14595"/>
              <a:gd name="T83" fmla="*/ 7259 h 16275"/>
              <a:gd name="T84" fmla="*/ 12679 w 14595"/>
              <a:gd name="T85" fmla="*/ 7029 h 16275"/>
              <a:gd name="T86" fmla="*/ 12612 w 14595"/>
              <a:gd name="T87" fmla="*/ 6803 h 16275"/>
              <a:gd name="T88" fmla="*/ 12440 w 14595"/>
              <a:gd name="T89" fmla="*/ 6630 h 16275"/>
              <a:gd name="T90" fmla="*/ 12215 w 14595"/>
              <a:gd name="T91" fmla="*/ 6562 h 16275"/>
              <a:gd name="T92" fmla="*/ 11986 w 14595"/>
              <a:gd name="T93" fmla="*/ 6608 h 16275"/>
              <a:gd name="T94" fmla="*/ 7212 w 14595"/>
              <a:gd name="T95" fmla="*/ 8692 h 16275"/>
              <a:gd name="T96" fmla="*/ 7002 w 14595"/>
              <a:gd name="T97" fmla="*/ 8579 h 16275"/>
              <a:gd name="T98" fmla="*/ 6769 w 14595"/>
              <a:gd name="T99" fmla="*/ 8579 h 16275"/>
              <a:gd name="T100" fmla="*/ 6558 w 14595"/>
              <a:gd name="T101" fmla="*/ 8692 h 16275"/>
              <a:gd name="T102" fmla="*/ 6424 w 14595"/>
              <a:gd name="T103" fmla="*/ 8893 h 16275"/>
              <a:gd name="T104" fmla="*/ 6402 w 14595"/>
              <a:gd name="T105" fmla="*/ 9126 h 16275"/>
              <a:gd name="T106" fmla="*/ 6491 w 14595"/>
              <a:gd name="T107" fmla="*/ 9346 h 16275"/>
              <a:gd name="T108" fmla="*/ 8314 w 14595"/>
              <a:gd name="T109" fmla="*/ 11152 h 16275"/>
              <a:gd name="T110" fmla="*/ 8541 w 14595"/>
              <a:gd name="T111" fmla="*/ 11208 h 16275"/>
              <a:gd name="T112" fmla="*/ 8768 w 14595"/>
              <a:gd name="T113" fmla="*/ 11152 h 16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95" h="16275">
                <a:moveTo>
                  <a:pt x="9509" y="3530"/>
                </a:moveTo>
                <a:lnTo>
                  <a:pt x="9559" y="3531"/>
                </a:lnTo>
                <a:lnTo>
                  <a:pt x="9609" y="3531"/>
                </a:lnTo>
                <a:lnTo>
                  <a:pt x="9660" y="3533"/>
                </a:lnTo>
                <a:lnTo>
                  <a:pt x="9710" y="3534"/>
                </a:lnTo>
                <a:lnTo>
                  <a:pt x="9759" y="3536"/>
                </a:lnTo>
                <a:lnTo>
                  <a:pt x="9810" y="3539"/>
                </a:lnTo>
                <a:lnTo>
                  <a:pt x="9860" y="3542"/>
                </a:lnTo>
                <a:lnTo>
                  <a:pt x="9909" y="3546"/>
                </a:lnTo>
                <a:lnTo>
                  <a:pt x="9909" y="982"/>
                </a:lnTo>
                <a:lnTo>
                  <a:pt x="978" y="982"/>
                </a:lnTo>
                <a:lnTo>
                  <a:pt x="978" y="15293"/>
                </a:lnTo>
                <a:lnTo>
                  <a:pt x="9909" y="15293"/>
                </a:lnTo>
                <a:lnTo>
                  <a:pt x="9909" y="13728"/>
                </a:lnTo>
                <a:lnTo>
                  <a:pt x="9860" y="13731"/>
                </a:lnTo>
                <a:lnTo>
                  <a:pt x="9810" y="13734"/>
                </a:lnTo>
                <a:lnTo>
                  <a:pt x="9759" y="13737"/>
                </a:lnTo>
                <a:lnTo>
                  <a:pt x="9710" y="13739"/>
                </a:lnTo>
                <a:lnTo>
                  <a:pt x="9660" y="13741"/>
                </a:lnTo>
                <a:lnTo>
                  <a:pt x="9609" y="13742"/>
                </a:lnTo>
                <a:lnTo>
                  <a:pt x="9559" y="13743"/>
                </a:lnTo>
                <a:lnTo>
                  <a:pt x="9509" y="13743"/>
                </a:lnTo>
                <a:lnTo>
                  <a:pt x="9377" y="13742"/>
                </a:lnTo>
                <a:lnTo>
                  <a:pt x="9247" y="13737"/>
                </a:lnTo>
                <a:lnTo>
                  <a:pt x="9117" y="13729"/>
                </a:lnTo>
                <a:lnTo>
                  <a:pt x="8988" y="13717"/>
                </a:lnTo>
                <a:lnTo>
                  <a:pt x="8861" y="13703"/>
                </a:lnTo>
                <a:lnTo>
                  <a:pt x="8734" y="13684"/>
                </a:lnTo>
                <a:lnTo>
                  <a:pt x="8608" y="13664"/>
                </a:lnTo>
                <a:lnTo>
                  <a:pt x="8484" y="13639"/>
                </a:lnTo>
                <a:lnTo>
                  <a:pt x="8360" y="13613"/>
                </a:lnTo>
                <a:lnTo>
                  <a:pt x="8238" y="13583"/>
                </a:lnTo>
                <a:lnTo>
                  <a:pt x="8116" y="13550"/>
                </a:lnTo>
                <a:lnTo>
                  <a:pt x="7997" y="13513"/>
                </a:lnTo>
                <a:lnTo>
                  <a:pt x="7878" y="13475"/>
                </a:lnTo>
                <a:lnTo>
                  <a:pt x="7760" y="13433"/>
                </a:lnTo>
                <a:lnTo>
                  <a:pt x="7644" y="13389"/>
                </a:lnTo>
                <a:lnTo>
                  <a:pt x="7530" y="13342"/>
                </a:lnTo>
                <a:lnTo>
                  <a:pt x="7416" y="13293"/>
                </a:lnTo>
                <a:lnTo>
                  <a:pt x="7304" y="13240"/>
                </a:lnTo>
                <a:lnTo>
                  <a:pt x="7193" y="13185"/>
                </a:lnTo>
                <a:lnTo>
                  <a:pt x="7085" y="13127"/>
                </a:lnTo>
                <a:lnTo>
                  <a:pt x="6977" y="13067"/>
                </a:lnTo>
                <a:lnTo>
                  <a:pt x="6871" y="13004"/>
                </a:lnTo>
                <a:lnTo>
                  <a:pt x="6768" y="12939"/>
                </a:lnTo>
                <a:lnTo>
                  <a:pt x="6665" y="12871"/>
                </a:lnTo>
                <a:lnTo>
                  <a:pt x="6564" y="12801"/>
                </a:lnTo>
                <a:lnTo>
                  <a:pt x="6466" y="12729"/>
                </a:lnTo>
                <a:lnTo>
                  <a:pt x="6368" y="12654"/>
                </a:lnTo>
                <a:lnTo>
                  <a:pt x="6273" y="12578"/>
                </a:lnTo>
                <a:lnTo>
                  <a:pt x="6180" y="12498"/>
                </a:lnTo>
                <a:lnTo>
                  <a:pt x="6089" y="12417"/>
                </a:lnTo>
                <a:lnTo>
                  <a:pt x="6000" y="12333"/>
                </a:lnTo>
                <a:lnTo>
                  <a:pt x="5913" y="12248"/>
                </a:lnTo>
                <a:lnTo>
                  <a:pt x="5827" y="12159"/>
                </a:lnTo>
                <a:lnTo>
                  <a:pt x="5744" y="12070"/>
                </a:lnTo>
                <a:lnTo>
                  <a:pt x="5663" y="11978"/>
                </a:lnTo>
                <a:lnTo>
                  <a:pt x="5584" y="11885"/>
                </a:lnTo>
                <a:lnTo>
                  <a:pt x="5507" y="11789"/>
                </a:lnTo>
                <a:lnTo>
                  <a:pt x="5433" y="11693"/>
                </a:lnTo>
                <a:lnTo>
                  <a:pt x="5361" y="11593"/>
                </a:lnTo>
                <a:lnTo>
                  <a:pt x="5292" y="11492"/>
                </a:lnTo>
                <a:lnTo>
                  <a:pt x="5224" y="11389"/>
                </a:lnTo>
                <a:lnTo>
                  <a:pt x="5159" y="11285"/>
                </a:lnTo>
                <a:lnTo>
                  <a:pt x="5097" y="11179"/>
                </a:lnTo>
                <a:lnTo>
                  <a:pt x="5036" y="11071"/>
                </a:lnTo>
                <a:lnTo>
                  <a:pt x="4979" y="10961"/>
                </a:lnTo>
                <a:lnTo>
                  <a:pt x="4924" y="10850"/>
                </a:lnTo>
                <a:lnTo>
                  <a:pt x="4872" y="10738"/>
                </a:lnTo>
                <a:lnTo>
                  <a:pt x="4822" y="10625"/>
                </a:lnTo>
                <a:lnTo>
                  <a:pt x="4776" y="10510"/>
                </a:lnTo>
                <a:lnTo>
                  <a:pt x="4731" y="10393"/>
                </a:lnTo>
                <a:lnTo>
                  <a:pt x="4690" y="10275"/>
                </a:lnTo>
                <a:lnTo>
                  <a:pt x="4651" y="10156"/>
                </a:lnTo>
                <a:lnTo>
                  <a:pt x="4616" y="10035"/>
                </a:lnTo>
                <a:lnTo>
                  <a:pt x="4582" y="9912"/>
                </a:lnTo>
                <a:lnTo>
                  <a:pt x="4553" y="9789"/>
                </a:lnTo>
                <a:lnTo>
                  <a:pt x="4526" y="9665"/>
                </a:lnTo>
                <a:lnTo>
                  <a:pt x="4502" y="9540"/>
                </a:lnTo>
                <a:lnTo>
                  <a:pt x="4481" y="9414"/>
                </a:lnTo>
                <a:lnTo>
                  <a:pt x="4464" y="9287"/>
                </a:lnTo>
                <a:lnTo>
                  <a:pt x="4449" y="9159"/>
                </a:lnTo>
                <a:lnTo>
                  <a:pt x="4437" y="9030"/>
                </a:lnTo>
                <a:lnTo>
                  <a:pt x="4429" y="8899"/>
                </a:lnTo>
                <a:lnTo>
                  <a:pt x="4424" y="8768"/>
                </a:lnTo>
                <a:lnTo>
                  <a:pt x="4422" y="8637"/>
                </a:lnTo>
                <a:lnTo>
                  <a:pt x="4424" y="8505"/>
                </a:lnTo>
                <a:lnTo>
                  <a:pt x="4429" y="8373"/>
                </a:lnTo>
                <a:lnTo>
                  <a:pt x="4437" y="8244"/>
                </a:lnTo>
                <a:lnTo>
                  <a:pt x="4449" y="8115"/>
                </a:lnTo>
                <a:lnTo>
                  <a:pt x="4464" y="7986"/>
                </a:lnTo>
                <a:lnTo>
                  <a:pt x="4481" y="7859"/>
                </a:lnTo>
                <a:lnTo>
                  <a:pt x="4502" y="7733"/>
                </a:lnTo>
                <a:lnTo>
                  <a:pt x="4526" y="7608"/>
                </a:lnTo>
                <a:lnTo>
                  <a:pt x="4553" y="7483"/>
                </a:lnTo>
                <a:lnTo>
                  <a:pt x="4582" y="7360"/>
                </a:lnTo>
                <a:lnTo>
                  <a:pt x="4616" y="7238"/>
                </a:lnTo>
                <a:lnTo>
                  <a:pt x="4651" y="7118"/>
                </a:lnTo>
                <a:lnTo>
                  <a:pt x="4690" y="6999"/>
                </a:lnTo>
                <a:lnTo>
                  <a:pt x="4731" y="6881"/>
                </a:lnTo>
                <a:lnTo>
                  <a:pt x="4776" y="6764"/>
                </a:lnTo>
                <a:lnTo>
                  <a:pt x="4822" y="6649"/>
                </a:lnTo>
                <a:lnTo>
                  <a:pt x="4872" y="6535"/>
                </a:lnTo>
                <a:lnTo>
                  <a:pt x="4924" y="6423"/>
                </a:lnTo>
                <a:lnTo>
                  <a:pt x="4979" y="6312"/>
                </a:lnTo>
                <a:lnTo>
                  <a:pt x="5036" y="6203"/>
                </a:lnTo>
                <a:lnTo>
                  <a:pt x="5097" y="6095"/>
                </a:lnTo>
                <a:lnTo>
                  <a:pt x="5159" y="5989"/>
                </a:lnTo>
                <a:lnTo>
                  <a:pt x="5224" y="5884"/>
                </a:lnTo>
                <a:lnTo>
                  <a:pt x="5292" y="5782"/>
                </a:lnTo>
                <a:lnTo>
                  <a:pt x="5361" y="5681"/>
                </a:lnTo>
                <a:lnTo>
                  <a:pt x="5433" y="5581"/>
                </a:lnTo>
                <a:lnTo>
                  <a:pt x="5507" y="5484"/>
                </a:lnTo>
                <a:lnTo>
                  <a:pt x="5584" y="5388"/>
                </a:lnTo>
                <a:lnTo>
                  <a:pt x="5663" y="5294"/>
                </a:lnTo>
                <a:lnTo>
                  <a:pt x="5744" y="5203"/>
                </a:lnTo>
                <a:lnTo>
                  <a:pt x="5827" y="5113"/>
                </a:lnTo>
                <a:lnTo>
                  <a:pt x="5913" y="5026"/>
                </a:lnTo>
                <a:lnTo>
                  <a:pt x="6000" y="4940"/>
                </a:lnTo>
                <a:lnTo>
                  <a:pt x="6089" y="4857"/>
                </a:lnTo>
                <a:lnTo>
                  <a:pt x="6180" y="4776"/>
                </a:lnTo>
                <a:lnTo>
                  <a:pt x="6273" y="4696"/>
                </a:lnTo>
                <a:lnTo>
                  <a:pt x="6368" y="4619"/>
                </a:lnTo>
                <a:lnTo>
                  <a:pt x="6466" y="4545"/>
                </a:lnTo>
                <a:lnTo>
                  <a:pt x="6564" y="4473"/>
                </a:lnTo>
                <a:lnTo>
                  <a:pt x="6665" y="4402"/>
                </a:lnTo>
                <a:lnTo>
                  <a:pt x="6768" y="4334"/>
                </a:lnTo>
                <a:lnTo>
                  <a:pt x="6871" y="4269"/>
                </a:lnTo>
                <a:lnTo>
                  <a:pt x="6977" y="4207"/>
                </a:lnTo>
                <a:lnTo>
                  <a:pt x="7085" y="4146"/>
                </a:lnTo>
                <a:lnTo>
                  <a:pt x="7193" y="4089"/>
                </a:lnTo>
                <a:lnTo>
                  <a:pt x="7304" y="4034"/>
                </a:lnTo>
                <a:lnTo>
                  <a:pt x="7416" y="3981"/>
                </a:lnTo>
                <a:lnTo>
                  <a:pt x="7530" y="3931"/>
                </a:lnTo>
                <a:lnTo>
                  <a:pt x="7644" y="3885"/>
                </a:lnTo>
                <a:lnTo>
                  <a:pt x="7760" y="3840"/>
                </a:lnTo>
                <a:lnTo>
                  <a:pt x="7878" y="3798"/>
                </a:lnTo>
                <a:lnTo>
                  <a:pt x="7997" y="3760"/>
                </a:lnTo>
                <a:lnTo>
                  <a:pt x="8116" y="3724"/>
                </a:lnTo>
                <a:lnTo>
                  <a:pt x="8238" y="3690"/>
                </a:lnTo>
                <a:lnTo>
                  <a:pt x="8360" y="3661"/>
                </a:lnTo>
                <a:lnTo>
                  <a:pt x="8484" y="3633"/>
                </a:lnTo>
                <a:lnTo>
                  <a:pt x="8608" y="3610"/>
                </a:lnTo>
                <a:lnTo>
                  <a:pt x="8734" y="3589"/>
                </a:lnTo>
                <a:lnTo>
                  <a:pt x="8861" y="3571"/>
                </a:lnTo>
                <a:lnTo>
                  <a:pt x="8988" y="3556"/>
                </a:lnTo>
                <a:lnTo>
                  <a:pt x="9117" y="3545"/>
                </a:lnTo>
                <a:lnTo>
                  <a:pt x="9247" y="3537"/>
                </a:lnTo>
                <a:lnTo>
                  <a:pt x="9377" y="3532"/>
                </a:lnTo>
                <a:lnTo>
                  <a:pt x="9509" y="3530"/>
                </a:lnTo>
                <a:close/>
                <a:moveTo>
                  <a:pt x="10886" y="3720"/>
                </a:moveTo>
                <a:lnTo>
                  <a:pt x="10966" y="3743"/>
                </a:lnTo>
                <a:lnTo>
                  <a:pt x="11045" y="3768"/>
                </a:lnTo>
                <a:lnTo>
                  <a:pt x="11123" y="3793"/>
                </a:lnTo>
                <a:lnTo>
                  <a:pt x="11201" y="3820"/>
                </a:lnTo>
                <a:lnTo>
                  <a:pt x="11278" y="3848"/>
                </a:lnTo>
                <a:lnTo>
                  <a:pt x="11355" y="3878"/>
                </a:lnTo>
                <a:lnTo>
                  <a:pt x="11431" y="3907"/>
                </a:lnTo>
                <a:lnTo>
                  <a:pt x="11506" y="3940"/>
                </a:lnTo>
                <a:lnTo>
                  <a:pt x="11581" y="3972"/>
                </a:lnTo>
                <a:lnTo>
                  <a:pt x="11656" y="4006"/>
                </a:lnTo>
                <a:lnTo>
                  <a:pt x="11729" y="4041"/>
                </a:lnTo>
                <a:lnTo>
                  <a:pt x="11802" y="4078"/>
                </a:lnTo>
                <a:lnTo>
                  <a:pt x="11875" y="4115"/>
                </a:lnTo>
                <a:lnTo>
                  <a:pt x="11946" y="4153"/>
                </a:lnTo>
                <a:lnTo>
                  <a:pt x="12017" y="4193"/>
                </a:lnTo>
                <a:lnTo>
                  <a:pt x="12087" y="4234"/>
                </a:lnTo>
                <a:lnTo>
                  <a:pt x="12156" y="4276"/>
                </a:lnTo>
                <a:lnTo>
                  <a:pt x="12225" y="4319"/>
                </a:lnTo>
                <a:lnTo>
                  <a:pt x="12293" y="4363"/>
                </a:lnTo>
                <a:lnTo>
                  <a:pt x="12360" y="4407"/>
                </a:lnTo>
                <a:lnTo>
                  <a:pt x="12427" y="4454"/>
                </a:lnTo>
                <a:lnTo>
                  <a:pt x="12493" y="4501"/>
                </a:lnTo>
                <a:lnTo>
                  <a:pt x="12558" y="4549"/>
                </a:lnTo>
                <a:lnTo>
                  <a:pt x="12621" y="4598"/>
                </a:lnTo>
                <a:lnTo>
                  <a:pt x="12685" y="4649"/>
                </a:lnTo>
                <a:lnTo>
                  <a:pt x="12748" y="4699"/>
                </a:lnTo>
                <a:lnTo>
                  <a:pt x="12810" y="4751"/>
                </a:lnTo>
                <a:lnTo>
                  <a:pt x="12871" y="4804"/>
                </a:lnTo>
                <a:lnTo>
                  <a:pt x="12930" y="4858"/>
                </a:lnTo>
                <a:lnTo>
                  <a:pt x="12989" y="4913"/>
                </a:lnTo>
                <a:lnTo>
                  <a:pt x="13048" y="4969"/>
                </a:lnTo>
                <a:lnTo>
                  <a:pt x="13106" y="5026"/>
                </a:lnTo>
                <a:lnTo>
                  <a:pt x="13191" y="5113"/>
                </a:lnTo>
                <a:lnTo>
                  <a:pt x="13274" y="5203"/>
                </a:lnTo>
                <a:lnTo>
                  <a:pt x="13355" y="5294"/>
                </a:lnTo>
                <a:lnTo>
                  <a:pt x="13434" y="5388"/>
                </a:lnTo>
                <a:lnTo>
                  <a:pt x="13510" y="5484"/>
                </a:lnTo>
                <a:lnTo>
                  <a:pt x="13585" y="5581"/>
                </a:lnTo>
                <a:lnTo>
                  <a:pt x="13657" y="5681"/>
                </a:lnTo>
                <a:lnTo>
                  <a:pt x="13727" y="5782"/>
                </a:lnTo>
                <a:lnTo>
                  <a:pt x="13794" y="5884"/>
                </a:lnTo>
                <a:lnTo>
                  <a:pt x="13858" y="5989"/>
                </a:lnTo>
                <a:lnTo>
                  <a:pt x="13921" y="6095"/>
                </a:lnTo>
                <a:lnTo>
                  <a:pt x="13981" y="6203"/>
                </a:lnTo>
                <a:lnTo>
                  <a:pt x="14039" y="6312"/>
                </a:lnTo>
                <a:lnTo>
                  <a:pt x="14094" y="6423"/>
                </a:lnTo>
                <a:lnTo>
                  <a:pt x="14145" y="6535"/>
                </a:lnTo>
                <a:lnTo>
                  <a:pt x="14195" y="6649"/>
                </a:lnTo>
                <a:lnTo>
                  <a:pt x="14242" y="6764"/>
                </a:lnTo>
                <a:lnTo>
                  <a:pt x="14286" y="6881"/>
                </a:lnTo>
                <a:lnTo>
                  <a:pt x="14328" y="6999"/>
                </a:lnTo>
                <a:lnTo>
                  <a:pt x="14366" y="7118"/>
                </a:lnTo>
                <a:lnTo>
                  <a:pt x="14403" y="7238"/>
                </a:lnTo>
                <a:lnTo>
                  <a:pt x="14435" y="7360"/>
                </a:lnTo>
                <a:lnTo>
                  <a:pt x="14464" y="7483"/>
                </a:lnTo>
                <a:lnTo>
                  <a:pt x="14492" y="7608"/>
                </a:lnTo>
                <a:lnTo>
                  <a:pt x="14516" y="7733"/>
                </a:lnTo>
                <a:lnTo>
                  <a:pt x="14536" y="7859"/>
                </a:lnTo>
                <a:lnTo>
                  <a:pt x="14554" y="7986"/>
                </a:lnTo>
                <a:lnTo>
                  <a:pt x="14569" y="8115"/>
                </a:lnTo>
                <a:lnTo>
                  <a:pt x="14580" y="8244"/>
                </a:lnTo>
                <a:lnTo>
                  <a:pt x="14588" y="8373"/>
                </a:lnTo>
                <a:lnTo>
                  <a:pt x="14593" y="8505"/>
                </a:lnTo>
                <a:lnTo>
                  <a:pt x="14595" y="8637"/>
                </a:lnTo>
                <a:lnTo>
                  <a:pt x="14593" y="8768"/>
                </a:lnTo>
                <a:lnTo>
                  <a:pt x="14588" y="8899"/>
                </a:lnTo>
                <a:lnTo>
                  <a:pt x="14580" y="9030"/>
                </a:lnTo>
                <a:lnTo>
                  <a:pt x="14569" y="9159"/>
                </a:lnTo>
                <a:lnTo>
                  <a:pt x="14554" y="9287"/>
                </a:lnTo>
                <a:lnTo>
                  <a:pt x="14536" y="9414"/>
                </a:lnTo>
                <a:lnTo>
                  <a:pt x="14516" y="9540"/>
                </a:lnTo>
                <a:lnTo>
                  <a:pt x="14492" y="9665"/>
                </a:lnTo>
                <a:lnTo>
                  <a:pt x="14464" y="9789"/>
                </a:lnTo>
                <a:lnTo>
                  <a:pt x="14435" y="9912"/>
                </a:lnTo>
                <a:lnTo>
                  <a:pt x="14403" y="10035"/>
                </a:lnTo>
                <a:lnTo>
                  <a:pt x="14366" y="10156"/>
                </a:lnTo>
                <a:lnTo>
                  <a:pt x="14328" y="10275"/>
                </a:lnTo>
                <a:lnTo>
                  <a:pt x="14286" y="10393"/>
                </a:lnTo>
                <a:lnTo>
                  <a:pt x="14242" y="10510"/>
                </a:lnTo>
                <a:lnTo>
                  <a:pt x="14195" y="10625"/>
                </a:lnTo>
                <a:lnTo>
                  <a:pt x="14145" y="10738"/>
                </a:lnTo>
                <a:lnTo>
                  <a:pt x="14094" y="10850"/>
                </a:lnTo>
                <a:lnTo>
                  <a:pt x="14039" y="10961"/>
                </a:lnTo>
                <a:lnTo>
                  <a:pt x="13981" y="11071"/>
                </a:lnTo>
                <a:lnTo>
                  <a:pt x="13921" y="11179"/>
                </a:lnTo>
                <a:lnTo>
                  <a:pt x="13858" y="11285"/>
                </a:lnTo>
                <a:lnTo>
                  <a:pt x="13794" y="11389"/>
                </a:lnTo>
                <a:lnTo>
                  <a:pt x="13727" y="11492"/>
                </a:lnTo>
                <a:lnTo>
                  <a:pt x="13657" y="11593"/>
                </a:lnTo>
                <a:lnTo>
                  <a:pt x="13585" y="11693"/>
                </a:lnTo>
                <a:lnTo>
                  <a:pt x="13510" y="11789"/>
                </a:lnTo>
                <a:lnTo>
                  <a:pt x="13434" y="11885"/>
                </a:lnTo>
                <a:lnTo>
                  <a:pt x="13355" y="11978"/>
                </a:lnTo>
                <a:lnTo>
                  <a:pt x="13274" y="12070"/>
                </a:lnTo>
                <a:lnTo>
                  <a:pt x="13191" y="12159"/>
                </a:lnTo>
                <a:lnTo>
                  <a:pt x="13106" y="12248"/>
                </a:lnTo>
                <a:lnTo>
                  <a:pt x="13048" y="12304"/>
                </a:lnTo>
                <a:lnTo>
                  <a:pt x="12989" y="12360"/>
                </a:lnTo>
                <a:lnTo>
                  <a:pt x="12930" y="12415"/>
                </a:lnTo>
                <a:lnTo>
                  <a:pt x="12871" y="12469"/>
                </a:lnTo>
                <a:lnTo>
                  <a:pt x="12810" y="12522"/>
                </a:lnTo>
                <a:lnTo>
                  <a:pt x="12748" y="12574"/>
                </a:lnTo>
                <a:lnTo>
                  <a:pt x="12685" y="12625"/>
                </a:lnTo>
                <a:lnTo>
                  <a:pt x="12621" y="12675"/>
                </a:lnTo>
                <a:lnTo>
                  <a:pt x="12558" y="12724"/>
                </a:lnTo>
                <a:lnTo>
                  <a:pt x="12493" y="12773"/>
                </a:lnTo>
                <a:lnTo>
                  <a:pt x="12427" y="12820"/>
                </a:lnTo>
                <a:lnTo>
                  <a:pt x="12360" y="12865"/>
                </a:lnTo>
                <a:lnTo>
                  <a:pt x="12293" y="12911"/>
                </a:lnTo>
                <a:lnTo>
                  <a:pt x="12225" y="12955"/>
                </a:lnTo>
                <a:lnTo>
                  <a:pt x="12156" y="12998"/>
                </a:lnTo>
                <a:lnTo>
                  <a:pt x="12087" y="13039"/>
                </a:lnTo>
                <a:lnTo>
                  <a:pt x="12017" y="13080"/>
                </a:lnTo>
                <a:lnTo>
                  <a:pt x="11946" y="13120"/>
                </a:lnTo>
                <a:lnTo>
                  <a:pt x="11875" y="13158"/>
                </a:lnTo>
                <a:lnTo>
                  <a:pt x="11802" y="13196"/>
                </a:lnTo>
                <a:lnTo>
                  <a:pt x="11729" y="13233"/>
                </a:lnTo>
                <a:lnTo>
                  <a:pt x="11656" y="13267"/>
                </a:lnTo>
                <a:lnTo>
                  <a:pt x="11581" y="13302"/>
                </a:lnTo>
                <a:lnTo>
                  <a:pt x="11506" y="13334"/>
                </a:lnTo>
                <a:lnTo>
                  <a:pt x="11431" y="13366"/>
                </a:lnTo>
                <a:lnTo>
                  <a:pt x="11355" y="13396"/>
                </a:lnTo>
                <a:lnTo>
                  <a:pt x="11278" y="13426"/>
                </a:lnTo>
                <a:lnTo>
                  <a:pt x="11201" y="13453"/>
                </a:lnTo>
                <a:lnTo>
                  <a:pt x="11123" y="13481"/>
                </a:lnTo>
                <a:lnTo>
                  <a:pt x="11045" y="13506"/>
                </a:lnTo>
                <a:lnTo>
                  <a:pt x="10966" y="13531"/>
                </a:lnTo>
                <a:lnTo>
                  <a:pt x="10886" y="13554"/>
                </a:lnTo>
                <a:lnTo>
                  <a:pt x="10886" y="15386"/>
                </a:lnTo>
                <a:lnTo>
                  <a:pt x="10885" y="15432"/>
                </a:lnTo>
                <a:lnTo>
                  <a:pt x="10882" y="15478"/>
                </a:lnTo>
                <a:lnTo>
                  <a:pt x="10876" y="15521"/>
                </a:lnTo>
                <a:lnTo>
                  <a:pt x="10868" y="15565"/>
                </a:lnTo>
                <a:lnTo>
                  <a:pt x="10859" y="15608"/>
                </a:lnTo>
                <a:lnTo>
                  <a:pt x="10846" y="15650"/>
                </a:lnTo>
                <a:lnTo>
                  <a:pt x="10832" y="15691"/>
                </a:lnTo>
                <a:lnTo>
                  <a:pt x="10817" y="15732"/>
                </a:lnTo>
                <a:lnTo>
                  <a:pt x="10799" y="15771"/>
                </a:lnTo>
                <a:lnTo>
                  <a:pt x="10780" y="15809"/>
                </a:lnTo>
                <a:lnTo>
                  <a:pt x="10758" y="15847"/>
                </a:lnTo>
                <a:lnTo>
                  <a:pt x="10735" y="15882"/>
                </a:lnTo>
                <a:lnTo>
                  <a:pt x="10710" y="15918"/>
                </a:lnTo>
                <a:lnTo>
                  <a:pt x="10684" y="15952"/>
                </a:lnTo>
                <a:lnTo>
                  <a:pt x="10656" y="15983"/>
                </a:lnTo>
                <a:lnTo>
                  <a:pt x="10627" y="16015"/>
                </a:lnTo>
                <a:lnTo>
                  <a:pt x="10596" y="16044"/>
                </a:lnTo>
                <a:lnTo>
                  <a:pt x="10564" y="16072"/>
                </a:lnTo>
                <a:lnTo>
                  <a:pt x="10530" y="16098"/>
                </a:lnTo>
                <a:lnTo>
                  <a:pt x="10496" y="16123"/>
                </a:lnTo>
                <a:lnTo>
                  <a:pt x="10459" y="16146"/>
                </a:lnTo>
                <a:lnTo>
                  <a:pt x="10423" y="16167"/>
                </a:lnTo>
                <a:lnTo>
                  <a:pt x="10384" y="16188"/>
                </a:lnTo>
                <a:lnTo>
                  <a:pt x="10345" y="16205"/>
                </a:lnTo>
                <a:lnTo>
                  <a:pt x="10305" y="16221"/>
                </a:lnTo>
                <a:lnTo>
                  <a:pt x="10264" y="16235"/>
                </a:lnTo>
                <a:lnTo>
                  <a:pt x="10222" y="16247"/>
                </a:lnTo>
                <a:lnTo>
                  <a:pt x="10179" y="16257"/>
                </a:lnTo>
                <a:lnTo>
                  <a:pt x="10136" y="16265"/>
                </a:lnTo>
                <a:lnTo>
                  <a:pt x="10092" y="16270"/>
                </a:lnTo>
                <a:lnTo>
                  <a:pt x="10047" y="16274"/>
                </a:lnTo>
                <a:lnTo>
                  <a:pt x="10002" y="16275"/>
                </a:lnTo>
                <a:lnTo>
                  <a:pt x="885" y="16275"/>
                </a:lnTo>
                <a:lnTo>
                  <a:pt x="840" y="16274"/>
                </a:lnTo>
                <a:lnTo>
                  <a:pt x="795" y="16270"/>
                </a:lnTo>
                <a:lnTo>
                  <a:pt x="751" y="16265"/>
                </a:lnTo>
                <a:lnTo>
                  <a:pt x="707" y="16257"/>
                </a:lnTo>
                <a:lnTo>
                  <a:pt x="665" y="16247"/>
                </a:lnTo>
                <a:lnTo>
                  <a:pt x="623" y="16234"/>
                </a:lnTo>
                <a:lnTo>
                  <a:pt x="583" y="16221"/>
                </a:lnTo>
                <a:lnTo>
                  <a:pt x="542" y="16205"/>
                </a:lnTo>
                <a:lnTo>
                  <a:pt x="503" y="16187"/>
                </a:lnTo>
                <a:lnTo>
                  <a:pt x="465" y="16167"/>
                </a:lnTo>
                <a:lnTo>
                  <a:pt x="428" y="16146"/>
                </a:lnTo>
                <a:lnTo>
                  <a:pt x="392" y="16122"/>
                </a:lnTo>
                <a:lnTo>
                  <a:pt x="357" y="16097"/>
                </a:lnTo>
                <a:lnTo>
                  <a:pt x="323" y="16071"/>
                </a:lnTo>
                <a:lnTo>
                  <a:pt x="292" y="16043"/>
                </a:lnTo>
                <a:lnTo>
                  <a:pt x="260" y="16014"/>
                </a:lnTo>
                <a:lnTo>
                  <a:pt x="231" y="15982"/>
                </a:lnTo>
                <a:lnTo>
                  <a:pt x="204" y="15951"/>
                </a:lnTo>
                <a:lnTo>
                  <a:pt x="177" y="15917"/>
                </a:lnTo>
                <a:lnTo>
                  <a:pt x="152" y="15881"/>
                </a:lnTo>
                <a:lnTo>
                  <a:pt x="129" y="15846"/>
                </a:lnTo>
                <a:lnTo>
                  <a:pt x="107" y="15808"/>
                </a:lnTo>
                <a:lnTo>
                  <a:pt x="88" y="15770"/>
                </a:lnTo>
                <a:lnTo>
                  <a:pt x="70" y="15731"/>
                </a:lnTo>
                <a:lnTo>
                  <a:pt x="54" y="15690"/>
                </a:lnTo>
                <a:lnTo>
                  <a:pt x="41" y="15649"/>
                </a:lnTo>
                <a:lnTo>
                  <a:pt x="28" y="15608"/>
                </a:lnTo>
                <a:lnTo>
                  <a:pt x="18" y="15565"/>
                </a:lnTo>
                <a:lnTo>
                  <a:pt x="10" y="15521"/>
                </a:lnTo>
                <a:lnTo>
                  <a:pt x="5" y="15477"/>
                </a:lnTo>
                <a:lnTo>
                  <a:pt x="1" y="15432"/>
                </a:lnTo>
                <a:lnTo>
                  <a:pt x="0" y="15386"/>
                </a:lnTo>
                <a:lnTo>
                  <a:pt x="0" y="889"/>
                </a:lnTo>
                <a:lnTo>
                  <a:pt x="1" y="843"/>
                </a:lnTo>
                <a:lnTo>
                  <a:pt x="5" y="798"/>
                </a:lnTo>
                <a:lnTo>
                  <a:pt x="10" y="754"/>
                </a:lnTo>
                <a:lnTo>
                  <a:pt x="18" y="710"/>
                </a:lnTo>
                <a:lnTo>
                  <a:pt x="28" y="667"/>
                </a:lnTo>
                <a:lnTo>
                  <a:pt x="41" y="626"/>
                </a:lnTo>
                <a:lnTo>
                  <a:pt x="54" y="585"/>
                </a:lnTo>
                <a:lnTo>
                  <a:pt x="70" y="544"/>
                </a:lnTo>
                <a:lnTo>
                  <a:pt x="88" y="505"/>
                </a:lnTo>
                <a:lnTo>
                  <a:pt x="107" y="467"/>
                </a:lnTo>
                <a:lnTo>
                  <a:pt x="129" y="429"/>
                </a:lnTo>
                <a:lnTo>
                  <a:pt x="152" y="394"/>
                </a:lnTo>
                <a:lnTo>
                  <a:pt x="177" y="358"/>
                </a:lnTo>
                <a:lnTo>
                  <a:pt x="204" y="324"/>
                </a:lnTo>
                <a:lnTo>
                  <a:pt x="231" y="293"/>
                </a:lnTo>
                <a:lnTo>
                  <a:pt x="260" y="261"/>
                </a:lnTo>
                <a:lnTo>
                  <a:pt x="292" y="232"/>
                </a:lnTo>
                <a:lnTo>
                  <a:pt x="323" y="204"/>
                </a:lnTo>
                <a:lnTo>
                  <a:pt x="357" y="178"/>
                </a:lnTo>
                <a:lnTo>
                  <a:pt x="392" y="153"/>
                </a:lnTo>
                <a:lnTo>
                  <a:pt x="428" y="129"/>
                </a:lnTo>
                <a:lnTo>
                  <a:pt x="465" y="108"/>
                </a:lnTo>
                <a:lnTo>
                  <a:pt x="503" y="88"/>
                </a:lnTo>
                <a:lnTo>
                  <a:pt x="542" y="70"/>
                </a:lnTo>
                <a:lnTo>
                  <a:pt x="583" y="54"/>
                </a:lnTo>
                <a:lnTo>
                  <a:pt x="623" y="41"/>
                </a:lnTo>
                <a:lnTo>
                  <a:pt x="665" y="28"/>
                </a:lnTo>
                <a:lnTo>
                  <a:pt x="707" y="18"/>
                </a:lnTo>
                <a:lnTo>
                  <a:pt x="751" y="10"/>
                </a:lnTo>
                <a:lnTo>
                  <a:pt x="795" y="5"/>
                </a:lnTo>
                <a:lnTo>
                  <a:pt x="840" y="1"/>
                </a:lnTo>
                <a:lnTo>
                  <a:pt x="885" y="0"/>
                </a:lnTo>
                <a:lnTo>
                  <a:pt x="10002" y="0"/>
                </a:lnTo>
                <a:lnTo>
                  <a:pt x="10046" y="1"/>
                </a:lnTo>
                <a:lnTo>
                  <a:pt x="10092" y="5"/>
                </a:lnTo>
                <a:lnTo>
                  <a:pt x="10135" y="10"/>
                </a:lnTo>
                <a:lnTo>
                  <a:pt x="10179" y="18"/>
                </a:lnTo>
                <a:lnTo>
                  <a:pt x="10221" y="28"/>
                </a:lnTo>
                <a:lnTo>
                  <a:pt x="10264" y="40"/>
                </a:lnTo>
                <a:lnTo>
                  <a:pt x="10304" y="54"/>
                </a:lnTo>
                <a:lnTo>
                  <a:pt x="10345" y="70"/>
                </a:lnTo>
                <a:lnTo>
                  <a:pt x="10384" y="88"/>
                </a:lnTo>
                <a:lnTo>
                  <a:pt x="10422" y="108"/>
                </a:lnTo>
                <a:lnTo>
                  <a:pt x="10459" y="129"/>
                </a:lnTo>
                <a:lnTo>
                  <a:pt x="10495" y="153"/>
                </a:lnTo>
                <a:lnTo>
                  <a:pt x="10530" y="177"/>
                </a:lnTo>
                <a:lnTo>
                  <a:pt x="10564" y="203"/>
                </a:lnTo>
                <a:lnTo>
                  <a:pt x="10595" y="232"/>
                </a:lnTo>
                <a:lnTo>
                  <a:pt x="10627" y="261"/>
                </a:lnTo>
                <a:lnTo>
                  <a:pt x="10656" y="292"/>
                </a:lnTo>
                <a:lnTo>
                  <a:pt x="10683" y="324"/>
                </a:lnTo>
                <a:lnTo>
                  <a:pt x="10710" y="358"/>
                </a:lnTo>
                <a:lnTo>
                  <a:pt x="10735" y="393"/>
                </a:lnTo>
                <a:lnTo>
                  <a:pt x="10757" y="429"/>
                </a:lnTo>
                <a:lnTo>
                  <a:pt x="10779" y="466"/>
                </a:lnTo>
                <a:lnTo>
                  <a:pt x="10799" y="505"/>
                </a:lnTo>
                <a:lnTo>
                  <a:pt x="10816" y="544"/>
                </a:lnTo>
                <a:lnTo>
                  <a:pt x="10832" y="584"/>
                </a:lnTo>
                <a:lnTo>
                  <a:pt x="10846" y="626"/>
                </a:lnTo>
                <a:lnTo>
                  <a:pt x="10859" y="667"/>
                </a:lnTo>
                <a:lnTo>
                  <a:pt x="10868" y="710"/>
                </a:lnTo>
                <a:lnTo>
                  <a:pt x="10876" y="754"/>
                </a:lnTo>
                <a:lnTo>
                  <a:pt x="10882" y="798"/>
                </a:lnTo>
                <a:lnTo>
                  <a:pt x="10885" y="843"/>
                </a:lnTo>
                <a:lnTo>
                  <a:pt x="10886" y="889"/>
                </a:lnTo>
                <a:lnTo>
                  <a:pt x="10886" y="3720"/>
                </a:lnTo>
                <a:close/>
                <a:moveTo>
                  <a:pt x="12537" y="7399"/>
                </a:moveTo>
                <a:lnTo>
                  <a:pt x="12555" y="7381"/>
                </a:lnTo>
                <a:lnTo>
                  <a:pt x="12571" y="7362"/>
                </a:lnTo>
                <a:lnTo>
                  <a:pt x="12586" y="7342"/>
                </a:lnTo>
                <a:lnTo>
                  <a:pt x="12600" y="7323"/>
                </a:lnTo>
                <a:lnTo>
                  <a:pt x="12612" y="7301"/>
                </a:lnTo>
                <a:lnTo>
                  <a:pt x="12624" y="7280"/>
                </a:lnTo>
                <a:lnTo>
                  <a:pt x="12635" y="7259"/>
                </a:lnTo>
                <a:lnTo>
                  <a:pt x="12645" y="7237"/>
                </a:lnTo>
                <a:lnTo>
                  <a:pt x="12653" y="7215"/>
                </a:lnTo>
                <a:lnTo>
                  <a:pt x="12660" y="7192"/>
                </a:lnTo>
                <a:lnTo>
                  <a:pt x="12666" y="7169"/>
                </a:lnTo>
                <a:lnTo>
                  <a:pt x="12671" y="7146"/>
                </a:lnTo>
                <a:lnTo>
                  <a:pt x="12675" y="7122"/>
                </a:lnTo>
                <a:lnTo>
                  <a:pt x="12678" y="7099"/>
                </a:lnTo>
                <a:lnTo>
                  <a:pt x="12679" y="7076"/>
                </a:lnTo>
                <a:lnTo>
                  <a:pt x="12680" y="7052"/>
                </a:lnTo>
                <a:lnTo>
                  <a:pt x="12679" y="7029"/>
                </a:lnTo>
                <a:lnTo>
                  <a:pt x="12678" y="7005"/>
                </a:lnTo>
                <a:lnTo>
                  <a:pt x="12675" y="6982"/>
                </a:lnTo>
                <a:lnTo>
                  <a:pt x="12671" y="6959"/>
                </a:lnTo>
                <a:lnTo>
                  <a:pt x="12666" y="6935"/>
                </a:lnTo>
                <a:lnTo>
                  <a:pt x="12660" y="6913"/>
                </a:lnTo>
                <a:lnTo>
                  <a:pt x="12653" y="6890"/>
                </a:lnTo>
                <a:lnTo>
                  <a:pt x="12645" y="6868"/>
                </a:lnTo>
                <a:lnTo>
                  <a:pt x="12635" y="6846"/>
                </a:lnTo>
                <a:lnTo>
                  <a:pt x="12624" y="6824"/>
                </a:lnTo>
                <a:lnTo>
                  <a:pt x="12612" y="6803"/>
                </a:lnTo>
                <a:lnTo>
                  <a:pt x="12600" y="6783"/>
                </a:lnTo>
                <a:lnTo>
                  <a:pt x="12586" y="6762"/>
                </a:lnTo>
                <a:lnTo>
                  <a:pt x="12571" y="6743"/>
                </a:lnTo>
                <a:lnTo>
                  <a:pt x="12555" y="6724"/>
                </a:lnTo>
                <a:lnTo>
                  <a:pt x="12537" y="6705"/>
                </a:lnTo>
                <a:lnTo>
                  <a:pt x="12519" y="6688"/>
                </a:lnTo>
                <a:lnTo>
                  <a:pt x="12500" y="6672"/>
                </a:lnTo>
                <a:lnTo>
                  <a:pt x="12481" y="6656"/>
                </a:lnTo>
                <a:lnTo>
                  <a:pt x="12460" y="6642"/>
                </a:lnTo>
                <a:lnTo>
                  <a:pt x="12440" y="6630"/>
                </a:lnTo>
                <a:lnTo>
                  <a:pt x="12419" y="6618"/>
                </a:lnTo>
                <a:lnTo>
                  <a:pt x="12398" y="6608"/>
                </a:lnTo>
                <a:lnTo>
                  <a:pt x="12375" y="6597"/>
                </a:lnTo>
                <a:lnTo>
                  <a:pt x="12353" y="6589"/>
                </a:lnTo>
                <a:lnTo>
                  <a:pt x="12331" y="6582"/>
                </a:lnTo>
                <a:lnTo>
                  <a:pt x="12308" y="6576"/>
                </a:lnTo>
                <a:lnTo>
                  <a:pt x="12285" y="6571"/>
                </a:lnTo>
                <a:lnTo>
                  <a:pt x="12262" y="6567"/>
                </a:lnTo>
                <a:lnTo>
                  <a:pt x="12238" y="6564"/>
                </a:lnTo>
                <a:lnTo>
                  <a:pt x="12215" y="6562"/>
                </a:lnTo>
                <a:lnTo>
                  <a:pt x="12192" y="6562"/>
                </a:lnTo>
                <a:lnTo>
                  <a:pt x="12169" y="6562"/>
                </a:lnTo>
                <a:lnTo>
                  <a:pt x="12144" y="6564"/>
                </a:lnTo>
                <a:lnTo>
                  <a:pt x="12121" y="6567"/>
                </a:lnTo>
                <a:lnTo>
                  <a:pt x="12099" y="6571"/>
                </a:lnTo>
                <a:lnTo>
                  <a:pt x="12075" y="6576"/>
                </a:lnTo>
                <a:lnTo>
                  <a:pt x="12052" y="6582"/>
                </a:lnTo>
                <a:lnTo>
                  <a:pt x="12030" y="6589"/>
                </a:lnTo>
                <a:lnTo>
                  <a:pt x="12007" y="6597"/>
                </a:lnTo>
                <a:lnTo>
                  <a:pt x="11986" y="6608"/>
                </a:lnTo>
                <a:lnTo>
                  <a:pt x="11964" y="6618"/>
                </a:lnTo>
                <a:lnTo>
                  <a:pt x="11944" y="6630"/>
                </a:lnTo>
                <a:lnTo>
                  <a:pt x="11922" y="6642"/>
                </a:lnTo>
                <a:lnTo>
                  <a:pt x="11903" y="6656"/>
                </a:lnTo>
                <a:lnTo>
                  <a:pt x="11883" y="6672"/>
                </a:lnTo>
                <a:lnTo>
                  <a:pt x="11865" y="6688"/>
                </a:lnTo>
                <a:lnTo>
                  <a:pt x="11846" y="6705"/>
                </a:lnTo>
                <a:lnTo>
                  <a:pt x="8541" y="10024"/>
                </a:lnTo>
                <a:lnTo>
                  <a:pt x="7231" y="8709"/>
                </a:lnTo>
                <a:lnTo>
                  <a:pt x="7212" y="8692"/>
                </a:lnTo>
                <a:lnTo>
                  <a:pt x="7193" y="8676"/>
                </a:lnTo>
                <a:lnTo>
                  <a:pt x="7174" y="8660"/>
                </a:lnTo>
                <a:lnTo>
                  <a:pt x="7154" y="8646"/>
                </a:lnTo>
                <a:lnTo>
                  <a:pt x="7133" y="8633"/>
                </a:lnTo>
                <a:lnTo>
                  <a:pt x="7112" y="8622"/>
                </a:lnTo>
                <a:lnTo>
                  <a:pt x="7091" y="8610"/>
                </a:lnTo>
                <a:lnTo>
                  <a:pt x="7069" y="8601"/>
                </a:lnTo>
                <a:lnTo>
                  <a:pt x="7046" y="8592"/>
                </a:lnTo>
                <a:lnTo>
                  <a:pt x="7024" y="8585"/>
                </a:lnTo>
                <a:lnTo>
                  <a:pt x="7002" y="8579"/>
                </a:lnTo>
                <a:lnTo>
                  <a:pt x="6978" y="8574"/>
                </a:lnTo>
                <a:lnTo>
                  <a:pt x="6955" y="8570"/>
                </a:lnTo>
                <a:lnTo>
                  <a:pt x="6932" y="8568"/>
                </a:lnTo>
                <a:lnTo>
                  <a:pt x="6908" y="8566"/>
                </a:lnTo>
                <a:lnTo>
                  <a:pt x="6885" y="8565"/>
                </a:lnTo>
                <a:lnTo>
                  <a:pt x="6862" y="8566"/>
                </a:lnTo>
                <a:lnTo>
                  <a:pt x="6839" y="8568"/>
                </a:lnTo>
                <a:lnTo>
                  <a:pt x="6815" y="8570"/>
                </a:lnTo>
                <a:lnTo>
                  <a:pt x="6792" y="8574"/>
                </a:lnTo>
                <a:lnTo>
                  <a:pt x="6769" y="8579"/>
                </a:lnTo>
                <a:lnTo>
                  <a:pt x="6746" y="8585"/>
                </a:lnTo>
                <a:lnTo>
                  <a:pt x="6723" y="8592"/>
                </a:lnTo>
                <a:lnTo>
                  <a:pt x="6701" y="8601"/>
                </a:lnTo>
                <a:lnTo>
                  <a:pt x="6679" y="8610"/>
                </a:lnTo>
                <a:lnTo>
                  <a:pt x="6658" y="8622"/>
                </a:lnTo>
                <a:lnTo>
                  <a:pt x="6637" y="8633"/>
                </a:lnTo>
                <a:lnTo>
                  <a:pt x="6617" y="8646"/>
                </a:lnTo>
                <a:lnTo>
                  <a:pt x="6596" y="8660"/>
                </a:lnTo>
                <a:lnTo>
                  <a:pt x="6577" y="8676"/>
                </a:lnTo>
                <a:lnTo>
                  <a:pt x="6558" y="8692"/>
                </a:lnTo>
                <a:lnTo>
                  <a:pt x="6540" y="8709"/>
                </a:lnTo>
                <a:lnTo>
                  <a:pt x="6522" y="8727"/>
                </a:lnTo>
                <a:lnTo>
                  <a:pt x="6506" y="8746"/>
                </a:lnTo>
                <a:lnTo>
                  <a:pt x="6491" y="8765"/>
                </a:lnTo>
                <a:lnTo>
                  <a:pt x="6477" y="8785"/>
                </a:lnTo>
                <a:lnTo>
                  <a:pt x="6464" y="8807"/>
                </a:lnTo>
                <a:lnTo>
                  <a:pt x="6453" y="8827"/>
                </a:lnTo>
                <a:lnTo>
                  <a:pt x="6441" y="8850"/>
                </a:lnTo>
                <a:lnTo>
                  <a:pt x="6432" y="8871"/>
                </a:lnTo>
                <a:lnTo>
                  <a:pt x="6424" y="8893"/>
                </a:lnTo>
                <a:lnTo>
                  <a:pt x="6417" y="8916"/>
                </a:lnTo>
                <a:lnTo>
                  <a:pt x="6410" y="8939"/>
                </a:lnTo>
                <a:lnTo>
                  <a:pt x="6405" y="8962"/>
                </a:lnTo>
                <a:lnTo>
                  <a:pt x="6402" y="8985"/>
                </a:lnTo>
                <a:lnTo>
                  <a:pt x="6399" y="9008"/>
                </a:lnTo>
                <a:lnTo>
                  <a:pt x="6397" y="9033"/>
                </a:lnTo>
                <a:lnTo>
                  <a:pt x="6397" y="9056"/>
                </a:lnTo>
                <a:lnTo>
                  <a:pt x="6397" y="9079"/>
                </a:lnTo>
                <a:lnTo>
                  <a:pt x="6399" y="9103"/>
                </a:lnTo>
                <a:lnTo>
                  <a:pt x="6402" y="9126"/>
                </a:lnTo>
                <a:lnTo>
                  <a:pt x="6405" y="9150"/>
                </a:lnTo>
                <a:lnTo>
                  <a:pt x="6410" y="9173"/>
                </a:lnTo>
                <a:lnTo>
                  <a:pt x="6417" y="9195"/>
                </a:lnTo>
                <a:lnTo>
                  <a:pt x="6424" y="9218"/>
                </a:lnTo>
                <a:lnTo>
                  <a:pt x="6432" y="9240"/>
                </a:lnTo>
                <a:lnTo>
                  <a:pt x="6441" y="9263"/>
                </a:lnTo>
                <a:lnTo>
                  <a:pt x="6453" y="9284"/>
                </a:lnTo>
                <a:lnTo>
                  <a:pt x="6464" y="9305"/>
                </a:lnTo>
                <a:lnTo>
                  <a:pt x="6477" y="9326"/>
                </a:lnTo>
                <a:lnTo>
                  <a:pt x="6491" y="9346"/>
                </a:lnTo>
                <a:lnTo>
                  <a:pt x="6506" y="9365"/>
                </a:lnTo>
                <a:lnTo>
                  <a:pt x="6522" y="9385"/>
                </a:lnTo>
                <a:lnTo>
                  <a:pt x="6540" y="9403"/>
                </a:lnTo>
                <a:lnTo>
                  <a:pt x="8195" y="11065"/>
                </a:lnTo>
                <a:lnTo>
                  <a:pt x="8213" y="11082"/>
                </a:lnTo>
                <a:lnTo>
                  <a:pt x="8233" y="11099"/>
                </a:lnTo>
                <a:lnTo>
                  <a:pt x="8252" y="11114"/>
                </a:lnTo>
                <a:lnTo>
                  <a:pt x="8272" y="11128"/>
                </a:lnTo>
                <a:lnTo>
                  <a:pt x="8292" y="11140"/>
                </a:lnTo>
                <a:lnTo>
                  <a:pt x="8314" y="11152"/>
                </a:lnTo>
                <a:lnTo>
                  <a:pt x="8335" y="11163"/>
                </a:lnTo>
                <a:lnTo>
                  <a:pt x="8357" y="11173"/>
                </a:lnTo>
                <a:lnTo>
                  <a:pt x="8380" y="11181"/>
                </a:lnTo>
                <a:lnTo>
                  <a:pt x="8402" y="11188"/>
                </a:lnTo>
                <a:lnTo>
                  <a:pt x="8424" y="11194"/>
                </a:lnTo>
                <a:lnTo>
                  <a:pt x="8447" y="11199"/>
                </a:lnTo>
                <a:lnTo>
                  <a:pt x="8471" y="11203"/>
                </a:lnTo>
                <a:lnTo>
                  <a:pt x="8494" y="11206"/>
                </a:lnTo>
                <a:lnTo>
                  <a:pt x="8517" y="11208"/>
                </a:lnTo>
                <a:lnTo>
                  <a:pt x="8541" y="11208"/>
                </a:lnTo>
                <a:lnTo>
                  <a:pt x="8564" y="11208"/>
                </a:lnTo>
                <a:lnTo>
                  <a:pt x="8587" y="11206"/>
                </a:lnTo>
                <a:lnTo>
                  <a:pt x="8611" y="11203"/>
                </a:lnTo>
                <a:lnTo>
                  <a:pt x="8634" y="11199"/>
                </a:lnTo>
                <a:lnTo>
                  <a:pt x="8657" y="11194"/>
                </a:lnTo>
                <a:lnTo>
                  <a:pt x="8679" y="11188"/>
                </a:lnTo>
                <a:lnTo>
                  <a:pt x="8703" y="11181"/>
                </a:lnTo>
                <a:lnTo>
                  <a:pt x="8725" y="11173"/>
                </a:lnTo>
                <a:lnTo>
                  <a:pt x="8746" y="11163"/>
                </a:lnTo>
                <a:lnTo>
                  <a:pt x="8768" y="11152"/>
                </a:lnTo>
                <a:lnTo>
                  <a:pt x="8789" y="11140"/>
                </a:lnTo>
                <a:lnTo>
                  <a:pt x="8809" y="11128"/>
                </a:lnTo>
                <a:lnTo>
                  <a:pt x="8829" y="11114"/>
                </a:lnTo>
                <a:lnTo>
                  <a:pt x="8849" y="11099"/>
                </a:lnTo>
                <a:lnTo>
                  <a:pt x="8868" y="11082"/>
                </a:lnTo>
                <a:lnTo>
                  <a:pt x="8886" y="11065"/>
                </a:lnTo>
                <a:lnTo>
                  <a:pt x="12537" y="739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08D33189-511A-5B7F-3003-E0FDB95849F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3703" y="5095418"/>
            <a:ext cx="282476" cy="286345"/>
          </a:xfrm>
          <a:custGeom>
            <a:avLst/>
            <a:gdLst>
              <a:gd name="T0" fmla="*/ 10036 w 16060"/>
              <a:gd name="T1" fmla="*/ 256 h 16280"/>
              <a:gd name="T2" fmla="*/ 12027 w 16060"/>
              <a:gd name="T3" fmla="*/ 1079 h 16280"/>
              <a:gd name="T4" fmla="*/ 13708 w 16060"/>
              <a:gd name="T5" fmla="*/ 2384 h 16280"/>
              <a:gd name="T6" fmla="*/ 14996 w 16060"/>
              <a:gd name="T7" fmla="*/ 4088 h 16280"/>
              <a:gd name="T8" fmla="*/ 15807 w 16060"/>
              <a:gd name="T9" fmla="*/ 6106 h 16280"/>
              <a:gd name="T10" fmla="*/ 16057 w 16060"/>
              <a:gd name="T11" fmla="*/ 8350 h 16280"/>
              <a:gd name="T12" fmla="*/ 15699 w 16060"/>
              <a:gd name="T13" fmla="*/ 10561 h 16280"/>
              <a:gd name="T14" fmla="*/ 14795 w 16060"/>
              <a:gd name="T15" fmla="*/ 12527 h 16280"/>
              <a:gd name="T16" fmla="*/ 13429 w 16060"/>
              <a:gd name="T17" fmla="*/ 14166 h 16280"/>
              <a:gd name="T18" fmla="*/ 11686 w 16060"/>
              <a:gd name="T19" fmla="*/ 15390 h 16280"/>
              <a:gd name="T20" fmla="*/ 9648 w 16060"/>
              <a:gd name="T21" fmla="*/ 16114 h 16280"/>
              <a:gd name="T22" fmla="*/ 7413 w 16060"/>
              <a:gd name="T23" fmla="*/ 16257 h 16280"/>
              <a:gd name="T24" fmla="*/ 5269 w 16060"/>
              <a:gd name="T25" fmla="*/ 15787 h 16280"/>
              <a:gd name="T26" fmla="*/ 3382 w 16060"/>
              <a:gd name="T27" fmla="*/ 14778 h 16280"/>
              <a:gd name="T28" fmla="*/ 1834 w 16060"/>
              <a:gd name="T29" fmla="*/ 13318 h 16280"/>
              <a:gd name="T30" fmla="*/ 710 w 16060"/>
              <a:gd name="T31" fmla="*/ 11490 h 16280"/>
              <a:gd name="T32" fmla="*/ 92 w 16060"/>
              <a:gd name="T33" fmla="*/ 9379 h 16280"/>
              <a:gd name="T34" fmla="*/ 64 w 16060"/>
              <a:gd name="T35" fmla="*/ 7103 h 16280"/>
              <a:gd name="T36" fmla="*/ 631 w 16060"/>
              <a:gd name="T37" fmla="*/ 4972 h 16280"/>
              <a:gd name="T38" fmla="*/ 1712 w 16060"/>
              <a:gd name="T39" fmla="*/ 3115 h 16280"/>
              <a:gd name="T40" fmla="*/ 3226 w 16060"/>
              <a:gd name="T41" fmla="*/ 1617 h 16280"/>
              <a:gd name="T42" fmla="*/ 5086 w 16060"/>
              <a:gd name="T43" fmla="*/ 565 h 16280"/>
              <a:gd name="T44" fmla="*/ 7209 w 16060"/>
              <a:gd name="T45" fmla="*/ 42 h 16280"/>
              <a:gd name="T46" fmla="*/ 12104 w 16060"/>
              <a:gd name="T47" fmla="*/ 2609 h 16280"/>
              <a:gd name="T48" fmla="*/ 10526 w 16060"/>
              <a:gd name="T49" fmla="*/ 1717 h 16280"/>
              <a:gd name="T50" fmla="*/ 8727 w 16060"/>
              <a:gd name="T51" fmla="*/ 1274 h 16280"/>
              <a:gd name="T52" fmla="*/ 6824 w 16060"/>
              <a:gd name="T53" fmla="*/ 1346 h 16280"/>
              <a:gd name="T54" fmla="*/ 5078 w 16060"/>
              <a:gd name="T55" fmla="*/ 1919 h 16280"/>
              <a:gd name="T56" fmla="*/ 3574 w 16060"/>
              <a:gd name="T57" fmla="*/ 2921 h 16280"/>
              <a:gd name="T58" fmla="*/ 2384 w 16060"/>
              <a:gd name="T59" fmla="*/ 4281 h 16280"/>
              <a:gd name="T60" fmla="*/ 1579 w 16060"/>
              <a:gd name="T61" fmla="*/ 5926 h 16280"/>
              <a:gd name="T62" fmla="*/ 1231 w 16060"/>
              <a:gd name="T63" fmla="*/ 7785 h 16280"/>
              <a:gd name="T64" fmla="*/ 1396 w 16060"/>
              <a:gd name="T65" fmla="*/ 9699 h 16280"/>
              <a:gd name="T66" fmla="*/ 2044 w 16060"/>
              <a:gd name="T67" fmla="*/ 11430 h 16280"/>
              <a:gd name="T68" fmla="*/ 3102 w 16060"/>
              <a:gd name="T69" fmla="*/ 12902 h 16280"/>
              <a:gd name="T70" fmla="*/ 4500 w 16060"/>
              <a:gd name="T71" fmla="*/ 14043 h 16280"/>
              <a:gd name="T72" fmla="*/ 6166 w 16060"/>
              <a:gd name="T73" fmla="*/ 14780 h 16280"/>
              <a:gd name="T74" fmla="*/ 8030 w 16060"/>
              <a:gd name="T75" fmla="*/ 15042 h 16280"/>
              <a:gd name="T76" fmla="*/ 9894 w 16060"/>
              <a:gd name="T77" fmla="*/ 14780 h 16280"/>
              <a:gd name="T78" fmla="*/ 11560 w 16060"/>
              <a:gd name="T79" fmla="*/ 14043 h 16280"/>
              <a:gd name="T80" fmla="*/ 12958 w 16060"/>
              <a:gd name="T81" fmla="*/ 12902 h 16280"/>
              <a:gd name="T82" fmla="*/ 14016 w 16060"/>
              <a:gd name="T83" fmla="*/ 11430 h 16280"/>
              <a:gd name="T84" fmla="*/ 14664 w 16060"/>
              <a:gd name="T85" fmla="*/ 9699 h 16280"/>
              <a:gd name="T86" fmla="*/ 14829 w 16060"/>
              <a:gd name="T87" fmla="*/ 7785 h 16280"/>
              <a:gd name="T88" fmla="*/ 14481 w 16060"/>
              <a:gd name="T89" fmla="*/ 5926 h 16280"/>
              <a:gd name="T90" fmla="*/ 13676 w 16060"/>
              <a:gd name="T91" fmla="*/ 4281 h 16280"/>
              <a:gd name="T92" fmla="*/ 11820 w 16060"/>
              <a:gd name="T93" fmla="*/ 6218 h 16280"/>
              <a:gd name="T94" fmla="*/ 11951 w 16060"/>
              <a:gd name="T95" fmla="*/ 5916 h 16280"/>
              <a:gd name="T96" fmla="*/ 11913 w 16060"/>
              <a:gd name="T97" fmla="*/ 5594 h 16280"/>
              <a:gd name="T98" fmla="*/ 11708 w 16060"/>
              <a:gd name="T99" fmla="*/ 5328 h 16280"/>
              <a:gd name="T100" fmla="*/ 11405 w 16060"/>
              <a:gd name="T101" fmla="*/ 5211 h 16280"/>
              <a:gd name="T102" fmla="*/ 11089 w 16060"/>
              <a:gd name="T103" fmla="*/ 5266 h 16280"/>
              <a:gd name="T104" fmla="*/ 5099 w 16060"/>
              <a:gd name="T105" fmla="*/ 7874 h 16280"/>
              <a:gd name="T106" fmla="*/ 4802 w 16060"/>
              <a:gd name="T107" fmla="*/ 7742 h 16280"/>
              <a:gd name="T108" fmla="*/ 4484 w 16060"/>
              <a:gd name="T109" fmla="*/ 7782 h 16280"/>
              <a:gd name="T110" fmla="*/ 4221 w 16060"/>
              <a:gd name="T111" fmla="*/ 7989 h 16280"/>
              <a:gd name="T112" fmla="*/ 4106 w 16060"/>
              <a:gd name="T113" fmla="*/ 8296 h 16280"/>
              <a:gd name="T114" fmla="*/ 4160 w 16060"/>
              <a:gd name="T115" fmla="*/ 8616 h 16280"/>
              <a:gd name="T116" fmla="*/ 6422 w 16060"/>
              <a:gd name="T117" fmla="*/ 10952 h 16280"/>
              <a:gd name="T118" fmla="*/ 6724 w 16060"/>
              <a:gd name="T119" fmla="*/ 11069 h 16280"/>
              <a:gd name="T120" fmla="*/ 7040 w 16060"/>
              <a:gd name="T121" fmla="*/ 110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8237" y="3"/>
                </a:lnTo>
                <a:lnTo>
                  <a:pt x="8444" y="10"/>
                </a:lnTo>
                <a:lnTo>
                  <a:pt x="8647" y="23"/>
                </a:lnTo>
                <a:lnTo>
                  <a:pt x="8851" y="42"/>
                </a:lnTo>
                <a:lnTo>
                  <a:pt x="9053" y="65"/>
                </a:lnTo>
                <a:lnTo>
                  <a:pt x="9253" y="94"/>
                </a:lnTo>
                <a:lnTo>
                  <a:pt x="9451" y="127"/>
                </a:lnTo>
                <a:lnTo>
                  <a:pt x="9648" y="166"/>
                </a:lnTo>
                <a:lnTo>
                  <a:pt x="9844" y="209"/>
                </a:lnTo>
                <a:lnTo>
                  <a:pt x="10036" y="256"/>
                </a:lnTo>
                <a:lnTo>
                  <a:pt x="10228" y="308"/>
                </a:lnTo>
                <a:lnTo>
                  <a:pt x="10418" y="366"/>
                </a:lnTo>
                <a:lnTo>
                  <a:pt x="10606" y="427"/>
                </a:lnTo>
                <a:lnTo>
                  <a:pt x="10791" y="493"/>
                </a:lnTo>
                <a:lnTo>
                  <a:pt x="10974" y="565"/>
                </a:lnTo>
                <a:lnTo>
                  <a:pt x="11156" y="640"/>
                </a:lnTo>
                <a:lnTo>
                  <a:pt x="11334" y="719"/>
                </a:lnTo>
                <a:lnTo>
                  <a:pt x="11511" y="803"/>
                </a:lnTo>
                <a:lnTo>
                  <a:pt x="11686" y="890"/>
                </a:lnTo>
                <a:lnTo>
                  <a:pt x="11857" y="983"/>
                </a:lnTo>
                <a:lnTo>
                  <a:pt x="12027" y="1079"/>
                </a:lnTo>
                <a:lnTo>
                  <a:pt x="12194" y="1178"/>
                </a:lnTo>
                <a:lnTo>
                  <a:pt x="12358" y="1282"/>
                </a:lnTo>
                <a:lnTo>
                  <a:pt x="12520" y="1390"/>
                </a:lnTo>
                <a:lnTo>
                  <a:pt x="12678" y="1502"/>
                </a:lnTo>
                <a:lnTo>
                  <a:pt x="12834" y="1617"/>
                </a:lnTo>
                <a:lnTo>
                  <a:pt x="12988" y="1736"/>
                </a:lnTo>
                <a:lnTo>
                  <a:pt x="13138" y="1859"/>
                </a:lnTo>
                <a:lnTo>
                  <a:pt x="13285" y="1985"/>
                </a:lnTo>
                <a:lnTo>
                  <a:pt x="13429" y="2114"/>
                </a:lnTo>
                <a:lnTo>
                  <a:pt x="13571" y="2248"/>
                </a:lnTo>
                <a:lnTo>
                  <a:pt x="13708" y="2384"/>
                </a:lnTo>
                <a:lnTo>
                  <a:pt x="13843" y="2524"/>
                </a:lnTo>
                <a:lnTo>
                  <a:pt x="13974" y="2667"/>
                </a:lnTo>
                <a:lnTo>
                  <a:pt x="14102" y="2813"/>
                </a:lnTo>
                <a:lnTo>
                  <a:pt x="14226" y="2962"/>
                </a:lnTo>
                <a:lnTo>
                  <a:pt x="14348" y="3115"/>
                </a:lnTo>
                <a:lnTo>
                  <a:pt x="14465" y="3270"/>
                </a:lnTo>
                <a:lnTo>
                  <a:pt x="14578" y="3428"/>
                </a:lnTo>
                <a:lnTo>
                  <a:pt x="14689" y="3589"/>
                </a:lnTo>
                <a:lnTo>
                  <a:pt x="14795" y="3753"/>
                </a:lnTo>
                <a:lnTo>
                  <a:pt x="14898" y="3919"/>
                </a:lnTo>
                <a:lnTo>
                  <a:pt x="14996" y="4088"/>
                </a:lnTo>
                <a:lnTo>
                  <a:pt x="15090" y="4260"/>
                </a:lnTo>
                <a:lnTo>
                  <a:pt x="15182" y="4434"/>
                </a:lnTo>
                <a:lnTo>
                  <a:pt x="15268" y="4611"/>
                </a:lnTo>
                <a:lnTo>
                  <a:pt x="15350" y="4790"/>
                </a:lnTo>
                <a:lnTo>
                  <a:pt x="15429" y="4972"/>
                </a:lnTo>
                <a:lnTo>
                  <a:pt x="15503" y="5156"/>
                </a:lnTo>
                <a:lnTo>
                  <a:pt x="15573" y="5341"/>
                </a:lnTo>
                <a:lnTo>
                  <a:pt x="15638" y="5529"/>
                </a:lnTo>
                <a:lnTo>
                  <a:pt x="15699" y="5719"/>
                </a:lnTo>
                <a:lnTo>
                  <a:pt x="15755" y="5912"/>
                </a:lnTo>
                <a:lnTo>
                  <a:pt x="15807" y="6106"/>
                </a:lnTo>
                <a:lnTo>
                  <a:pt x="15854" y="6301"/>
                </a:lnTo>
                <a:lnTo>
                  <a:pt x="15896" y="6500"/>
                </a:lnTo>
                <a:lnTo>
                  <a:pt x="15935" y="6699"/>
                </a:lnTo>
                <a:lnTo>
                  <a:pt x="15968" y="6901"/>
                </a:lnTo>
                <a:lnTo>
                  <a:pt x="15996" y="7103"/>
                </a:lnTo>
                <a:lnTo>
                  <a:pt x="16019" y="7308"/>
                </a:lnTo>
                <a:lnTo>
                  <a:pt x="16037" y="7513"/>
                </a:lnTo>
                <a:lnTo>
                  <a:pt x="16050" y="7721"/>
                </a:lnTo>
                <a:lnTo>
                  <a:pt x="16057" y="7929"/>
                </a:lnTo>
                <a:lnTo>
                  <a:pt x="16060" y="8140"/>
                </a:lnTo>
                <a:lnTo>
                  <a:pt x="16057" y="8350"/>
                </a:lnTo>
                <a:lnTo>
                  <a:pt x="16050" y="8559"/>
                </a:lnTo>
                <a:lnTo>
                  <a:pt x="16037" y="8766"/>
                </a:lnTo>
                <a:lnTo>
                  <a:pt x="16019" y="8972"/>
                </a:lnTo>
                <a:lnTo>
                  <a:pt x="15996" y="9177"/>
                </a:lnTo>
                <a:lnTo>
                  <a:pt x="15968" y="9379"/>
                </a:lnTo>
                <a:lnTo>
                  <a:pt x="15935" y="9581"/>
                </a:lnTo>
                <a:lnTo>
                  <a:pt x="15896" y="9780"/>
                </a:lnTo>
                <a:lnTo>
                  <a:pt x="15854" y="9979"/>
                </a:lnTo>
                <a:lnTo>
                  <a:pt x="15807" y="10174"/>
                </a:lnTo>
                <a:lnTo>
                  <a:pt x="15756" y="10368"/>
                </a:lnTo>
                <a:lnTo>
                  <a:pt x="15699" y="10561"/>
                </a:lnTo>
                <a:lnTo>
                  <a:pt x="15638" y="10751"/>
                </a:lnTo>
                <a:lnTo>
                  <a:pt x="15573" y="10939"/>
                </a:lnTo>
                <a:lnTo>
                  <a:pt x="15503" y="11124"/>
                </a:lnTo>
                <a:lnTo>
                  <a:pt x="15429" y="11308"/>
                </a:lnTo>
                <a:lnTo>
                  <a:pt x="15350" y="11490"/>
                </a:lnTo>
                <a:lnTo>
                  <a:pt x="15268" y="11669"/>
                </a:lnTo>
                <a:lnTo>
                  <a:pt x="15182" y="11846"/>
                </a:lnTo>
                <a:lnTo>
                  <a:pt x="15090" y="12020"/>
                </a:lnTo>
                <a:lnTo>
                  <a:pt x="14996" y="12192"/>
                </a:lnTo>
                <a:lnTo>
                  <a:pt x="14898" y="12361"/>
                </a:lnTo>
                <a:lnTo>
                  <a:pt x="14795" y="12527"/>
                </a:lnTo>
                <a:lnTo>
                  <a:pt x="14689" y="12691"/>
                </a:lnTo>
                <a:lnTo>
                  <a:pt x="14578" y="12852"/>
                </a:lnTo>
                <a:lnTo>
                  <a:pt x="14465" y="13010"/>
                </a:lnTo>
                <a:lnTo>
                  <a:pt x="14348" y="13165"/>
                </a:lnTo>
                <a:lnTo>
                  <a:pt x="14226" y="13318"/>
                </a:lnTo>
                <a:lnTo>
                  <a:pt x="14102" y="13467"/>
                </a:lnTo>
                <a:lnTo>
                  <a:pt x="13974" y="13613"/>
                </a:lnTo>
                <a:lnTo>
                  <a:pt x="13843" y="13756"/>
                </a:lnTo>
                <a:lnTo>
                  <a:pt x="13708" y="13896"/>
                </a:lnTo>
                <a:lnTo>
                  <a:pt x="13571" y="14032"/>
                </a:lnTo>
                <a:lnTo>
                  <a:pt x="13429" y="14166"/>
                </a:lnTo>
                <a:lnTo>
                  <a:pt x="13285" y="14295"/>
                </a:lnTo>
                <a:lnTo>
                  <a:pt x="13138" y="14421"/>
                </a:lnTo>
                <a:lnTo>
                  <a:pt x="12988" y="14544"/>
                </a:lnTo>
                <a:lnTo>
                  <a:pt x="12834" y="14663"/>
                </a:lnTo>
                <a:lnTo>
                  <a:pt x="12678" y="14778"/>
                </a:lnTo>
                <a:lnTo>
                  <a:pt x="12520" y="14890"/>
                </a:lnTo>
                <a:lnTo>
                  <a:pt x="12358" y="14998"/>
                </a:lnTo>
                <a:lnTo>
                  <a:pt x="12194" y="15102"/>
                </a:lnTo>
                <a:lnTo>
                  <a:pt x="12027" y="15201"/>
                </a:lnTo>
                <a:lnTo>
                  <a:pt x="11857" y="15297"/>
                </a:lnTo>
                <a:lnTo>
                  <a:pt x="11686" y="15390"/>
                </a:lnTo>
                <a:lnTo>
                  <a:pt x="11511" y="15477"/>
                </a:lnTo>
                <a:lnTo>
                  <a:pt x="11334" y="15561"/>
                </a:lnTo>
                <a:lnTo>
                  <a:pt x="11156" y="15640"/>
                </a:lnTo>
                <a:lnTo>
                  <a:pt x="10974" y="15715"/>
                </a:lnTo>
                <a:lnTo>
                  <a:pt x="10791" y="15787"/>
                </a:lnTo>
                <a:lnTo>
                  <a:pt x="10606" y="15853"/>
                </a:lnTo>
                <a:lnTo>
                  <a:pt x="10418" y="15914"/>
                </a:lnTo>
                <a:lnTo>
                  <a:pt x="10228" y="15971"/>
                </a:lnTo>
                <a:lnTo>
                  <a:pt x="10036" y="16024"/>
                </a:lnTo>
                <a:lnTo>
                  <a:pt x="9844" y="16071"/>
                </a:lnTo>
                <a:lnTo>
                  <a:pt x="9648" y="16114"/>
                </a:lnTo>
                <a:lnTo>
                  <a:pt x="9451" y="16153"/>
                </a:lnTo>
                <a:lnTo>
                  <a:pt x="9253" y="16186"/>
                </a:lnTo>
                <a:lnTo>
                  <a:pt x="9053" y="16215"/>
                </a:lnTo>
                <a:lnTo>
                  <a:pt x="8851" y="16238"/>
                </a:lnTo>
                <a:lnTo>
                  <a:pt x="8647" y="16257"/>
                </a:lnTo>
                <a:lnTo>
                  <a:pt x="8444" y="16270"/>
                </a:lnTo>
                <a:lnTo>
                  <a:pt x="8237" y="16277"/>
                </a:lnTo>
                <a:lnTo>
                  <a:pt x="8030" y="16280"/>
                </a:lnTo>
                <a:lnTo>
                  <a:pt x="7823" y="16277"/>
                </a:lnTo>
                <a:lnTo>
                  <a:pt x="7616" y="16270"/>
                </a:lnTo>
                <a:lnTo>
                  <a:pt x="7413" y="16257"/>
                </a:lnTo>
                <a:lnTo>
                  <a:pt x="7209" y="16238"/>
                </a:lnTo>
                <a:lnTo>
                  <a:pt x="7007" y="16215"/>
                </a:lnTo>
                <a:lnTo>
                  <a:pt x="6807" y="16186"/>
                </a:lnTo>
                <a:lnTo>
                  <a:pt x="6609" y="16153"/>
                </a:lnTo>
                <a:lnTo>
                  <a:pt x="6412" y="16114"/>
                </a:lnTo>
                <a:lnTo>
                  <a:pt x="6216" y="16071"/>
                </a:lnTo>
                <a:lnTo>
                  <a:pt x="6024" y="16024"/>
                </a:lnTo>
                <a:lnTo>
                  <a:pt x="5832" y="15971"/>
                </a:lnTo>
                <a:lnTo>
                  <a:pt x="5642" y="15914"/>
                </a:lnTo>
                <a:lnTo>
                  <a:pt x="5454" y="15853"/>
                </a:lnTo>
                <a:lnTo>
                  <a:pt x="5269" y="15787"/>
                </a:lnTo>
                <a:lnTo>
                  <a:pt x="5086" y="15715"/>
                </a:lnTo>
                <a:lnTo>
                  <a:pt x="4904" y="15640"/>
                </a:lnTo>
                <a:lnTo>
                  <a:pt x="4726" y="15561"/>
                </a:lnTo>
                <a:lnTo>
                  <a:pt x="4549" y="15477"/>
                </a:lnTo>
                <a:lnTo>
                  <a:pt x="4374" y="15390"/>
                </a:lnTo>
                <a:lnTo>
                  <a:pt x="4203" y="15297"/>
                </a:lnTo>
                <a:lnTo>
                  <a:pt x="4033" y="15201"/>
                </a:lnTo>
                <a:lnTo>
                  <a:pt x="3866" y="15102"/>
                </a:lnTo>
                <a:lnTo>
                  <a:pt x="3702" y="14998"/>
                </a:lnTo>
                <a:lnTo>
                  <a:pt x="3540" y="14890"/>
                </a:lnTo>
                <a:lnTo>
                  <a:pt x="3382" y="14778"/>
                </a:lnTo>
                <a:lnTo>
                  <a:pt x="3226" y="14663"/>
                </a:lnTo>
                <a:lnTo>
                  <a:pt x="3072" y="14544"/>
                </a:lnTo>
                <a:lnTo>
                  <a:pt x="2922" y="14421"/>
                </a:lnTo>
                <a:lnTo>
                  <a:pt x="2775" y="14295"/>
                </a:lnTo>
                <a:lnTo>
                  <a:pt x="2631" y="14166"/>
                </a:lnTo>
                <a:lnTo>
                  <a:pt x="2489" y="14032"/>
                </a:lnTo>
                <a:lnTo>
                  <a:pt x="2352" y="13896"/>
                </a:lnTo>
                <a:lnTo>
                  <a:pt x="2217" y="13756"/>
                </a:lnTo>
                <a:lnTo>
                  <a:pt x="2086" y="13613"/>
                </a:lnTo>
                <a:lnTo>
                  <a:pt x="1958" y="13467"/>
                </a:lnTo>
                <a:lnTo>
                  <a:pt x="1834" y="13318"/>
                </a:lnTo>
                <a:lnTo>
                  <a:pt x="1712" y="13165"/>
                </a:lnTo>
                <a:lnTo>
                  <a:pt x="1595" y="13010"/>
                </a:lnTo>
                <a:lnTo>
                  <a:pt x="1482" y="12852"/>
                </a:lnTo>
                <a:lnTo>
                  <a:pt x="1371" y="12691"/>
                </a:lnTo>
                <a:lnTo>
                  <a:pt x="1265" y="12527"/>
                </a:lnTo>
                <a:lnTo>
                  <a:pt x="1162" y="12361"/>
                </a:lnTo>
                <a:lnTo>
                  <a:pt x="1064" y="12192"/>
                </a:lnTo>
                <a:lnTo>
                  <a:pt x="970" y="12020"/>
                </a:lnTo>
                <a:lnTo>
                  <a:pt x="878" y="11846"/>
                </a:lnTo>
                <a:lnTo>
                  <a:pt x="792" y="11669"/>
                </a:lnTo>
                <a:lnTo>
                  <a:pt x="710" y="11490"/>
                </a:lnTo>
                <a:lnTo>
                  <a:pt x="631" y="11308"/>
                </a:lnTo>
                <a:lnTo>
                  <a:pt x="557" y="11124"/>
                </a:lnTo>
                <a:lnTo>
                  <a:pt x="487" y="10939"/>
                </a:lnTo>
                <a:lnTo>
                  <a:pt x="422" y="10751"/>
                </a:lnTo>
                <a:lnTo>
                  <a:pt x="361" y="10561"/>
                </a:lnTo>
                <a:lnTo>
                  <a:pt x="305" y="10368"/>
                </a:lnTo>
                <a:lnTo>
                  <a:pt x="253" y="10174"/>
                </a:lnTo>
                <a:lnTo>
                  <a:pt x="206" y="9979"/>
                </a:lnTo>
                <a:lnTo>
                  <a:pt x="164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4" y="6500"/>
                </a:lnTo>
                <a:lnTo>
                  <a:pt x="206" y="6301"/>
                </a:lnTo>
                <a:lnTo>
                  <a:pt x="253" y="6106"/>
                </a:lnTo>
                <a:lnTo>
                  <a:pt x="305" y="5912"/>
                </a:lnTo>
                <a:lnTo>
                  <a:pt x="361" y="5719"/>
                </a:lnTo>
                <a:lnTo>
                  <a:pt x="422" y="5529"/>
                </a:lnTo>
                <a:lnTo>
                  <a:pt x="487" y="5341"/>
                </a:lnTo>
                <a:lnTo>
                  <a:pt x="557" y="5156"/>
                </a:lnTo>
                <a:lnTo>
                  <a:pt x="631" y="4972"/>
                </a:lnTo>
                <a:lnTo>
                  <a:pt x="710" y="4790"/>
                </a:lnTo>
                <a:lnTo>
                  <a:pt x="792" y="4611"/>
                </a:lnTo>
                <a:lnTo>
                  <a:pt x="878" y="4434"/>
                </a:lnTo>
                <a:lnTo>
                  <a:pt x="970" y="4260"/>
                </a:lnTo>
                <a:lnTo>
                  <a:pt x="1064" y="4088"/>
                </a:lnTo>
                <a:lnTo>
                  <a:pt x="1162" y="3919"/>
                </a:lnTo>
                <a:lnTo>
                  <a:pt x="1265" y="3753"/>
                </a:lnTo>
                <a:lnTo>
                  <a:pt x="1371" y="3589"/>
                </a:lnTo>
                <a:lnTo>
                  <a:pt x="1482" y="3428"/>
                </a:lnTo>
                <a:lnTo>
                  <a:pt x="1595" y="3270"/>
                </a:lnTo>
                <a:lnTo>
                  <a:pt x="1712" y="3115"/>
                </a:lnTo>
                <a:lnTo>
                  <a:pt x="1834" y="2962"/>
                </a:lnTo>
                <a:lnTo>
                  <a:pt x="1958" y="2813"/>
                </a:lnTo>
                <a:lnTo>
                  <a:pt x="2086" y="2667"/>
                </a:lnTo>
                <a:lnTo>
                  <a:pt x="2217" y="2524"/>
                </a:lnTo>
                <a:lnTo>
                  <a:pt x="2352" y="2384"/>
                </a:lnTo>
                <a:lnTo>
                  <a:pt x="2489" y="2248"/>
                </a:lnTo>
                <a:lnTo>
                  <a:pt x="2631" y="2114"/>
                </a:lnTo>
                <a:lnTo>
                  <a:pt x="2775" y="1985"/>
                </a:lnTo>
                <a:lnTo>
                  <a:pt x="2922" y="1859"/>
                </a:lnTo>
                <a:lnTo>
                  <a:pt x="3072" y="1736"/>
                </a:lnTo>
                <a:lnTo>
                  <a:pt x="3226" y="1617"/>
                </a:lnTo>
                <a:lnTo>
                  <a:pt x="3382" y="1502"/>
                </a:lnTo>
                <a:lnTo>
                  <a:pt x="3540" y="1390"/>
                </a:lnTo>
                <a:lnTo>
                  <a:pt x="3702" y="1282"/>
                </a:lnTo>
                <a:lnTo>
                  <a:pt x="3866" y="1178"/>
                </a:lnTo>
                <a:lnTo>
                  <a:pt x="4033" y="1079"/>
                </a:lnTo>
                <a:lnTo>
                  <a:pt x="4203" y="983"/>
                </a:lnTo>
                <a:lnTo>
                  <a:pt x="4374" y="890"/>
                </a:lnTo>
                <a:lnTo>
                  <a:pt x="4549" y="803"/>
                </a:lnTo>
                <a:lnTo>
                  <a:pt x="4726" y="719"/>
                </a:lnTo>
                <a:lnTo>
                  <a:pt x="4904" y="640"/>
                </a:lnTo>
                <a:lnTo>
                  <a:pt x="5086" y="565"/>
                </a:lnTo>
                <a:lnTo>
                  <a:pt x="5269" y="493"/>
                </a:lnTo>
                <a:lnTo>
                  <a:pt x="5454" y="427"/>
                </a:lnTo>
                <a:lnTo>
                  <a:pt x="5642" y="366"/>
                </a:lnTo>
                <a:lnTo>
                  <a:pt x="5832" y="309"/>
                </a:lnTo>
                <a:lnTo>
                  <a:pt x="6024" y="256"/>
                </a:lnTo>
                <a:lnTo>
                  <a:pt x="6216" y="209"/>
                </a:lnTo>
                <a:lnTo>
                  <a:pt x="6412" y="166"/>
                </a:lnTo>
                <a:lnTo>
                  <a:pt x="6609" y="127"/>
                </a:lnTo>
                <a:lnTo>
                  <a:pt x="6807" y="94"/>
                </a:lnTo>
                <a:lnTo>
                  <a:pt x="7007" y="65"/>
                </a:lnTo>
                <a:lnTo>
                  <a:pt x="7209" y="42"/>
                </a:lnTo>
                <a:lnTo>
                  <a:pt x="7413" y="23"/>
                </a:lnTo>
                <a:lnTo>
                  <a:pt x="7616" y="10"/>
                </a:lnTo>
                <a:lnTo>
                  <a:pt x="7823" y="3"/>
                </a:lnTo>
                <a:lnTo>
                  <a:pt x="8030" y="0"/>
                </a:lnTo>
                <a:close/>
                <a:moveTo>
                  <a:pt x="12844" y="3260"/>
                </a:moveTo>
                <a:lnTo>
                  <a:pt x="12728" y="3144"/>
                </a:lnTo>
                <a:lnTo>
                  <a:pt x="12608" y="3031"/>
                </a:lnTo>
                <a:lnTo>
                  <a:pt x="12486" y="2921"/>
                </a:lnTo>
                <a:lnTo>
                  <a:pt x="12361" y="2814"/>
                </a:lnTo>
                <a:lnTo>
                  <a:pt x="12234" y="2711"/>
                </a:lnTo>
                <a:lnTo>
                  <a:pt x="12104" y="2609"/>
                </a:lnTo>
                <a:lnTo>
                  <a:pt x="11972" y="2511"/>
                </a:lnTo>
                <a:lnTo>
                  <a:pt x="11837" y="2417"/>
                </a:lnTo>
                <a:lnTo>
                  <a:pt x="11700" y="2326"/>
                </a:lnTo>
                <a:lnTo>
                  <a:pt x="11560" y="2237"/>
                </a:lnTo>
                <a:lnTo>
                  <a:pt x="11419" y="2153"/>
                </a:lnTo>
                <a:lnTo>
                  <a:pt x="11275" y="2072"/>
                </a:lnTo>
                <a:lnTo>
                  <a:pt x="11130" y="1993"/>
                </a:lnTo>
                <a:lnTo>
                  <a:pt x="10982" y="1919"/>
                </a:lnTo>
                <a:lnTo>
                  <a:pt x="10832" y="1848"/>
                </a:lnTo>
                <a:lnTo>
                  <a:pt x="10680" y="1781"/>
                </a:lnTo>
                <a:lnTo>
                  <a:pt x="10526" y="1717"/>
                </a:lnTo>
                <a:lnTo>
                  <a:pt x="10371" y="1658"/>
                </a:lnTo>
                <a:lnTo>
                  <a:pt x="10214" y="1601"/>
                </a:lnTo>
                <a:lnTo>
                  <a:pt x="10055" y="1549"/>
                </a:lnTo>
                <a:lnTo>
                  <a:pt x="9894" y="1500"/>
                </a:lnTo>
                <a:lnTo>
                  <a:pt x="9731" y="1456"/>
                </a:lnTo>
                <a:lnTo>
                  <a:pt x="9568" y="1415"/>
                </a:lnTo>
                <a:lnTo>
                  <a:pt x="9402" y="1379"/>
                </a:lnTo>
                <a:lnTo>
                  <a:pt x="9236" y="1346"/>
                </a:lnTo>
                <a:lnTo>
                  <a:pt x="9067" y="1318"/>
                </a:lnTo>
                <a:lnTo>
                  <a:pt x="8897" y="1293"/>
                </a:lnTo>
                <a:lnTo>
                  <a:pt x="8727" y="1274"/>
                </a:lnTo>
                <a:lnTo>
                  <a:pt x="8554" y="1259"/>
                </a:lnTo>
                <a:lnTo>
                  <a:pt x="8380" y="1247"/>
                </a:lnTo>
                <a:lnTo>
                  <a:pt x="8206" y="1240"/>
                </a:lnTo>
                <a:lnTo>
                  <a:pt x="8030" y="1238"/>
                </a:lnTo>
                <a:lnTo>
                  <a:pt x="7854" y="1240"/>
                </a:lnTo>
                <a:lnTo>
                  <a:pt x="7680" y="1247"/>
                </a:lnTo>
                <a:lnTo>
                  <a:pt x="7506" y="1259"/>
                </a:lnTo>
                <a:lnTo>
                  <a:pt x="7333" y="1274"/>
                </a:lnTo>
                <a:lnTo>
                  <a:pt x="7163" y="1293"/>
                </a:lnTo>
                <a:lnTo>
                  <a:pt x="6993" y="1318"/>
                </a:lnTo>
                <a:lnTo>
                  <a:pt x="6824" y="1346"/>
                </a:lnTo>
                <a:lnTo>
                  <a:pt x="6658" y="1379"/>
                </a:lnTo>
                <a:lnTo>
                  <a:pt x="6492" y="1415"/>
                </a:lnTo>
                <a:lnTo>
                  <a:pt x="6329" y="1456"/>
                </a:lnTo>
                <a:lnTo>
                  <a:pt x="6166" y="1500"/>
                </a:lnTo>
                <a:lnTo>
                  <a:pt x="6005" y="1549"/>
                </a:lnTo>
                <a:lnTo>
                  <a:pt x="5846" y="1601"/>
                </a:lnTo>
                <a:lnTo>
                  <a:pt x="5689" y="1658"/>
                </a:lnTo>
                <a:lnTo>
                  <a:pt x="5534" y="1717"/>
                </a:lnTo>
                <a:lnTo>
                  <a:pt x="5380" y="1781"/>
                </a:lnTo>
                <a:lnTo>
                  <a:pt x="5228" y="1848"/>
                </a:lnTo>
                <a:lnTo>
                  <a:pt x="5078" y="1919"/>
                </a:lnTo>
                <a:lnTo>
                  <a:pt x="4930" y="1993"/>
                </a:lnTo>
                <a:lnTo>
                  <a:pt x="4785" y="2072"/>
                </a:lnTo>
                <a:lnTo>
                  <a:pt x="4641" y="2153"/>
                </a:lnTo>
                <a:lnTo>
                  <a:pt x="4500" y="2237"/>
                </a:lnTo>
                <a:lnTo>
                  <a:pt x="4360" y="2326"/>
                </a:lnTo>
                <a:lnTo>
                  <a:pt x="4223" y="2417"/>
                </a:lnTo>
                <a:lnTo>
                  <a:pt x="4088" y="2511"/>
                </a:lnTo>
                <a:lnTo>
                  <a:pt x="3956" y="2609"/>
                </a:lnTo>
                <a:lnTo>
                  <a:pt x="3826" y="2711"/>
                </a:lnTo>
                <a:lnTo>
                  <a:pt x="3699" y="2814"/>
                </a:lnTo>
                <a:lnTo>
                  <a:pt x="3574" y="2921"/>
                </a:lnTo>
                <a:lnTo>
                  <a:pt x="3452" y="3031"/>
                </a:lnTo>
                <a:lnTo>
                  <a:pt x="3332" y="3144"/>
                </a:lnTo>
                <a:lnTo>
                  <a:pt x="3216" y="3260"/>
                </a:lnTo>
                <a:lnTo>
                  <a:pt x="3102" y="3378"/>
                </a:lnTo>
                <a:lnTo>
                  <a:pt x="2990" y="3499"/>
                </a:lnTo>
                <a:lnTo>
                  <a:pt x="2882" y="3623"/>
                </a:lnTo>
                <a:lnTo>
                  <a:pt x="2776" y="3749"/>
                </a:lnTo>
                <a:lnTo>
                  <a:pt x="2674" y="3879"/>
                </a:lnTo>
                <a:lnTo>
                  <a:pt x="2574" y="4010"/>
                </a:lnTo>
                <a:lnTo>
                  <a:pt x="2477" y="4144"/>
                </a:lnTo>
                <a:lnTo>
                  <a:pt x="2384" y="4281"/>
                </a:lnTo>
                <a:lnTo>
                  <a:pt x="2295" y="4420"/>
                </a:lnTo>
                <a:lnTo>
                  <a:pt x="2207" y="4561"/>
                </a:lnTo>
                <a:lnTo>
                  <a:pt x="2124" y="4705"/>
                </a:lnTo>
                <a:lnTo>
                  <a:pt x="2044" y="4850"/>
                </a:lnTo>
                <a:lnTo>
                  <a:pt x="1966" y="4998"/>
                </a:lnTo>
                <a:lnTo>
                  <a:pt x="1893" y="5148"/>
                </a:lnTo>
                <a:lnTo>
                  <a:pt x="1823" y="5299"/>
                </a:lnTo>
                <a:lnTo>
                  <a:pt x="1757" y="5454"/>
                </a:lnTo>
                <a:lnTo>
                  <a:pt x="1693" y="5609"/>
                </a:lnTo>
                <a:lnTo>
                  <a:pt x="1635" y="5767"/>
                </a:lnTo>
                <a:lnTo>
                  <a:pt x="1579" y="5926"/>
                </a:lnTo>
                <a:lnTo>
                  <a:pt x="1528" y="6088"/>
                </a:lnTo>
                <a:lnTo>
                  <a:pt x="1480" y="6251"/>
                </a:lnTo>
                <a:lnTo>
                  <a:pt x="1436" y="6415"/>
                </a:lnTo>
                <a:lnTo>
                  <a:pt x="1396" y="6581"/>
                </a:lnTo>
                <a:lnTo>
                  <a:pt x="1360" y="6749"/>
                </a:lnTo>
                <a:lnTo>
                  <a:pt x="1328" y="6918"/>
                </a:lnTo>
                <a:lnTo>
                  <a:pt x="1300" y="7089"/>
                </a:lnTo>
                <a:lnTo>
                  <a:pt x="1276" y="7261"/>
                </a:lnTo>
                <a:lnTo>
                  <a:pt x="1257" y="7434"/>
                </a:lnTo>
                <a:lnTo>
                  <a:pt x="1242" y="7609"/>
                </a:lnTo>
                <a:lnTo>
                  <a:pt x="1231" y="7785"/>
                </a:lnTo>
                <a:lnTo>
                  <a:pt x="1224" y="7962"/>
                </a:lnTo>
                <a:lnTo>
                  <a:pt x="1222" y="8140"/>
                </a:lnTo>
                <a:lnTo>
                  <a:pt x="1224" y="8318"/>
                </a:lnTo>
                <a:lnTo>
                  <a:pt x="1231" y="8495"/>
                </a:lnTo>
                <a:lnTo>
                  <a:pt x="1242" y="8671"/>
                </a:lnTo>
                <a:lnTo>
                  <a:pt x="1257" y="8845"/>
                </a:lnTo>
                <a:lnTo>
                  <a:pt x="1276" y="9019"/>
                </a:lnTo>
                <a:lnTo>
                  <a:pt x="1300" y="9191"/>
                </a:lnTo>
                <a:lnTo>
                  <a:pt x="1328" y="9362"/>
                </a:lnTo>
                <a:lnTo>
                  <a:pt x="1360" y="9531"/>
                </a:lnTo>
                <a:lnTo>
                  <a:pt x="1396" y="9699"/>
                </a:lnTo>
                <a:lnTo>
                  <a:pt x="1436" y="9865"/>
                </a:lnTo>
                <a:lnTo>
                  <a:pt x="1480" y="10029"/>
                </a:lnTo>
                <a:lnTo>
                  <a:pt x="1528" y="10192"/>
                </a:lnTo>
                <a:lnTo>
                  <a:pt x="1579" y="10354"/>
                </a:lnTo>
                <a:lnTo>
                  <a:pt x="1635" y="10513"/>
                </a:lnTo>
                <a:lnTo>
                  <a:pt x="1693" y="10671"/>
                </a:lnTo>
                <a:lnTo>
                  <a:pt x="1757" y="10826"/>
                </a:lnTo>
                <a:lnTo>
                  <a:pt x="1823" y="10981"/>
                </a:lnTo>
                <a:lnTo>
                  <a:pt x="1893" y="11132"/>
                </a:lnTo>
                <a:lnTo>
                  <a:pt x="1966" y="11282"/>
                </a:lnTo>
                <a:lnTo>
                  <a:pt x="2044" y="11430"/>
                </a:lnTo>
                <a:lnTo>
                  <a:pt x="2124" y="11575"/>
                </a:lnTo>
                <a:lnTo>
                  <a:pt x="2207" y="11719"/>
                </a:lnTo>
                <a:lnTo>
                  <a:pt x="2295" y="11860"/>
                </a:lnTo>
                <a:lnTo>
                  <a:pt x="2384" y="11999"/>
                </a:lnTo>
                <a:lnTo>
                  <a:pt x="2477" y="12136"/>
                </a:lnTo>
                <a:lnTo>
                  <a:pt x="2574" y="12270"/>
                </a:lnTo>
                <a:lnTo>
                  <a:pt x="2674" y="12401"/>
                </a:lnTo>
                <a:lnTo>
                  <a:pt x="2776" y="12531"/>
                </a:lnTo>
                <a:lnTo>
                  <a:pt x="2882" y="12657"/>
                </a:lnTo>
                <a:lnTo>
                  <a:pt x="2990" y="12781"/>
                </a:lnTo>
                <a:lnTo>
                  <a:pt x="3102" y="12902"/>
                </a:lnTo>
                <a:lnTo>
                  <a:pt x="3216" y="13020"/>
                </a:lnTo>
                <a:lnTo>
                  <a:pt x="3332" y="13136"/>
                </a:lnTo>
                <a:lnTo>
                  <a:pt x="3452" y="13249"/>
                </a:lnTo>
                <a:lnTo>
                  <a:pt x="3574" y="13359"/>
                </a:lnTo>
                <a:lnTo>
                  <a:pt x="3699" y="13466"/>
                </a:lnTo>
                <a:lnTo>
                  <a:pt x="3826" y="13569"/>
                </a:lnTo>
                <a:lnTo>
                  <a:pt x="3956" y="13671"/>
                </a:lnTo>
                <a:lnTo>
                  <a:pt x="4088" y="13769"/>
                </a:lnTo>
                <a:lnTo>
                  <a:pt x="4223" y="13863"/>
                </a:lnTo>
                <a:lnTo>
                  <a:pt x="4360" y="13954"/>
                </a:lnTo>
                <a:lnTo>
                  <a:pt x="4500" y="14043"/>
                </a:lnTo>
                <a:lnTo>
                  <a:pt x="4641" y="14127"/>
                </a:lnTo>
                <a:lnTo>
                  <a:pt x="4785" y="14208"/>
                </a:lnTo>
                <a:lnTo>
                  <a:pt x="4930" y="14287"/>
                </a:lnTo>
                <a:lnTo>
                  <a:pt x="5078" y="14361"/>
                </a:lnTo>
                <a:lnTo>
                  <a:pt x="5228" y="14432"/>
                </a:lnTo>
                <a:lnTo>
                  <a:pt x="5380" y="14499"/>
                </a:lnTo>
                <a:lnTo>
                  <a:pt x="5534" y="14563"/>
                </a:lnTo>
                <a:lnTo>
                  <a:pt x="5689" y="14622"/>
                </a:lnTo>
                <a:lnTo>
                  <a:pt x="5846" y="14679"/>
                </a:lnTo>
                <a:lnTo>
                  <a:pt x="6005" y="14731"/>
                </a:lnTo>
                <a:lnTo>
                  <a:pt x="6166" y="14780"/>
                </a:lnTo>
                <a:lnTo>
                  <a:pt x="6329" y="14824"/>
                </a:lnTo>
                <a:lnTo>
                  <a:pt x="6492" y="14865"/>
                </a:lnTo>
                <a:lnTo>
                  <a:pt x="6658" y="14901"/>
                </a:lnTo>
                <a:lnTo>
                  <a:pt x="6824" y="14934"/>
                </a:lnTo>
                <a:lnTo>
                  <a:pt x="6993" y="14962"/>
                </a:lnTo>
                <a:lnTo>
                  <a:pt x="7163" y="14987"/>
                </a:lnTo>
                <a:lnTo>
                  <a:pt x="7333" y="15006"/>
                </a:lnTo>
                <a:lnTo>
                  <a:pt x="7506" y="15021"/>
                </a:lnTo>
                <a:lnTo>
                  <a:pt x="7680" y="15033"/>
                </a:lnTo>
                <a:lnTo>
                  <a:pt x="7854" y="15040"/>
                </a:lnTo>
                <a:lnTo>
                  <a:pt x="8030" y="15042"/>
                </a:lnTo>
                <a:lnTo>
                  <a:pt x="8206" y="15040"/>
                </a:lnTo>
                <a:lnTo>
                  <a:pt x="8380" y="15033"/>
                </a:lnTo>
                <a:lnTo>
                  <a:pt x="8554" y="15021"/>
                </a:lnTo>
                <a:lnTo>
                  <a:pt x="8727" y="15006"/>
                </a:lnTo>
                <a:lnTo>
                  <a:pt x="8897" y="14987"/>
                </a:lnTo>
                <a:lnTo>
                  <a:pt x="9067" y="14962"/>
                </a:lnTo>
                <a:lnTo>
                  <a:pt x="9236" y="14934"/>
                </a:lnTo>
                <a:lnTo>
                  <a:pt x="9402" y="14901"/>
                </a:lnTo>
                <a:lnTo>
                  <a:pt x="9568" y="14865"/>
                </a:lnTo>
                <a:lnTo>
                  <a:pt x="9731" y="14824"/>
                </a:lnTo>
                <a:lnTo>
                  <a:pt x="9894" y="14780"/>
                </a:lnTo>
                <a:lnTo>
                  <a:pt x="10055" y="14731"/>
                </a:lnTo>
                <a:lnTo>
                  <a:pt x="10214" y="14679"/>
                </a:lnTo>
                <a:lnTo>
                  <a:pt x="10371" y="14622"/>
                </a:lnTo>
                <a:lnTo>
                  <a:pt x="10526" y="14563"/>
                </a:lnTo>
                <a:lnTo>
                  <a:pt x="10680" y="14499"/>
                </a:lnTo>
                <a:lnTo>
                  <a:pt x="10832" y="14432"/>
                </a:lnTo>
                <a:lnTo>
                  <a:pt x="10982" y="14361"/>
                </a:lnTo>
                <a:lnTo>
                  <a:pt x="11130" y="14287"/>
                </a:lnTo>
                <a:lnTo>
                  <a:pt x="11275" y="14208"/>
                </a:lnTo>
                <a:lnTo>
                  <a:pt x="11419" y="14127"/>
                </a:lnTo>
                <a:lnTo>
                  <a:pt x="11560" y="14043"/>
                </a:lnTo>
                <a:lnTo>
                  <a:pt x="11700" y="13954"/>
                </a:lnTo>
                <a:lnTo>
                  <a:pt x="11837" y="13863"/>
                </a:lnTo>
                <a:lnTo>
                  <a:pt x="11972" y="13769"/>
                </a:lnTo>
                <a:lnTo>
                  <a:pt x="12104" y="13671"/>
                </a:lnTo>
                <a:lnTo>
                  <a:pt x="12234" y="13569"/>
                </a:lnTo>
                <a:lnTo>
                  <a:pt x="12361" y="13466"/>
                </a:lnTo>
                <a:lnTo>
                  <a:pt x="12486" y="13359"/>
                </a:lnTo>
                <a:lnTo>
                  <a:pt x="12608" y="13249"/>
                </a:lnTo>
                <a:lnTo>
                  <a:pt x="12728" y="13136"/>
                </a:lnTo>
                <a:lnTo>
                  <a:pt x="12844" y="13020"/>
                </a:lnTo>
                <a:lnTo>
                  <a:pt x="12958" y="12902"/>
                </a:lnTo>
                <a:lnTo>
                  <a:pt x="13070" y="12781"/>
                </a:lnTo>
                <a:lnTo>
                  <a:pt x="13178" y="12657"/>
                </a:lnTo>
                <a:lnTo>
                  <a:pt x="13284" y="12531"/>
                </a:lnTo>
                <a:lnTo>
                  <a:pt x="13386" y="12401"/>
                </a:lnTo>
                <a:lnTo>
                  <a:pt x="13486" y="12270"/>
                </a:lnTo>
                <a:lnTo>
                  <a:pt x="13583" y="12136"/>
                </a:lnTo>
                <a:lnTo>
                  <a:pt x="13676" y="11999"/>
                </a:lnTo>
                <a:lnTo>
                  <a:pt x="13765" y="11860"/>
                </a:lnTo>
                <a:lnTo>
                  <a:pt x="13853" y="11719"/>
                </a:lnTo>
                <a:lnTo>
                  <a:pt x="13936" y="11575"/>
                </a:lnTo>
                <a:lnTo>
                  <a:pt x="14016" y="11430"/>
                </a:lnTo>
                <a:lnTo>
                  <a:pt x="14094" y="11282"/>
                </a:lnTo>
                <a:lnTo>
                  <a:pt x="14167" y="11132"/>
                </a:lnTo>
                <a:lnTo>
                  <a:pt x="14237" y="10981"/>
                </a:lnTo>
                <a:lnTo>
                  <a:pt x="14303" y="10826"/>
                </a:lnTo>
                <a:lnTo>
                  <a:pt x="14367" y="10671"/>
                </a:lnTo>
                <a:lnTo>
                  <a:pt x="14425" y="10513"/>
                </a:lnTo>
                <a:lnTo>
                  <a:pt x="14481" y="10354"/>
                </a:lnTo>
                <a:lnTo>
                  <a:pt x="14532" y="10192"/>
                </a:lnTo>
                <a:lnTo>
                  <a:pt x="14580" y="10029"/>
                </a:lnTo>
                <a:lnTo>
                  <a:pt x="14624" y="9865"/>
                </a:lnTo>
                <a:lnTo>
                  <a:pt x="14664" y="9699"/>
                </a:lnTo>
                <a:lnTo>
                  <a:pt x="14700" y="9531"/>
                </a:lnTo>
                <a:lnTo>
                  <a:pt x="14732" y="9362"/>
                </a:lnTo>
                <a:lnTo>
                  <a:pt x="14760" y="9191"/>
                </a:lnTo>
                <a:lnTo>
                  <a:pt x="14784" y="9019"/>
                </a:lnTo>
                <a:lnTo>
                  <a:pt x="14803" y="8846"/>
                </a:lnTo>
                <a:lnTo>
                  <a:pt x="14818" y="8671"/>
                </a:lnTo>
                <a:lnTo>
                  <a:pt x="14829" y="8495"/>
                </a:lnTo>
                <a:lnTo>
                  <a:pt x="14836" y="8318"/>
                </a:lnTo>
                <a:lnTo>
                  <a:pt x="14838" y="8140"/>
                </a:lnTo>
                <a:lnTo>
                  <a:pt x="14836" y="7962"/>
                </a:lnTo>
                <a:lnTo>
                  <a:pt x="14829" y="7785"/>
                </a:lnTo>
                <a:lnTo>
                  <a:pt x="14818" y="7609"/>
                </a:lnTo>
                <a:lnTo>
                  <a:pt x="14803" y="7434"/>
                </a:lnTo>
                <a:lnTo>
                  <a:pt x="14784" y="7261"/>
                </a:lnTo>
                <a:lnTo>
                  <a:pt x="14760" y="7089"/>
                </a:lnTo>
                <a:lnTo>
                  <a:pt x="14732" y="6918"/>
                </a:lnTo>
                <a:lnTo>
                  <a:pt x="14700" y="6749"/>
                </a:lnTo>
                <a:lnTo>
                  <a:pt x="14664" y="6581"/>
                </a:lnTo>
                <a:lnTo>
                  <a:pt x="14624" y="6415"/>
                </a:lnTo>
                <a:lnTo>
                  <a:pt x="14580" y="6251"/>
                </a:lnTo>
                <a:lnTo>
                  <a:pt x="14532" y="6088"/>
                </a:lnTo>
                <a:lnTo>
                  <a:pt x="14481" y="5926"/>
                </a:lnTo>
                <a:lnTo>
                  <a:pt x="14425" y="5767"/>
                </a:lnTo>
                <a:lnTo>
                  <a:pt x="14367" y="5609"/>
                </a:lnTo>
                <a:lnTo>
                  <a:pt x="14303" y="5454"/>
                </a:lnTo>
                <a:lnTo>
                  <a:pt x="14237" y="5299"/>
                </a:lnTo>
                <a:lnTo>
                  <a:pt x="14167" y="5148"/>
                </a:lnTo>
                <a:lnTo>
                  <a:pt x="14094" y="4998"/>
                </a:lnTo>
                <a:lnTo>
                  <a:pt x="14016" y="4850"/>
                </a:lnTo>
                <a:lnTo>
                  <a:pt x="13936" y="4705"/>
                </a:lnTo>
                <a:lnTo>
                  <a:pt x="13853" y="4561"/>
                </a:lnTo>
                <a:lnTo>
                  <a:pt x="13765" y="4420"/>
                </a:lnTo>
                <a:lnTo>
                  <a:pt x="13676" y="4281"/>
                </a:lnTo>
                <a:lnTo>
                  <a:pt x="13583" y="4144"/>
                </a:lnTo>
                <a:lnTo>
                  <a:pt x="13486" y="4010"/>
                </a:lnTo>
                <a:lnTo>
                  <a:pt x="13386" y="3879"/>
                </a:lnTo>
                <a:lnTo>
                  <a:pt x="13284" y="3749"/>
                </a:lnTo>
                <a:lnTo>
                  <a:pt x="13178" y="3623"/>
                </a:lnTo>
                <a:lnTo>
                  <a:pt x="13070" y="3499"/>
                </a:lnTo>
                <a:lnTo>
                  <a:pt x="12958" y="3378"/>
                </a:lnTo>
                <a:lnTo>
                  <a:pt x="12844" y="3260"/>
                </a:lnTo>
                <a:close/>
                <a:moveTo>
                  <a:pt x="11778" y="6265"/>
                </a:moveTo>
                <a:lnTo>
                  <a:pt x="11800" y="6242"/>
                </a:lnTo>
                <a:lnTo>
                  <a:pt x="11820" y="6218"/>
                </a:lnTo>
                <a:lnTo>
                  <a:pt x="11839" y="6194"/>
                </a:lnTo>
                <a:lnTo>
                  <a:pt x="11856" y="6168"/>
                </a:lnTo>
                <a:lnTo>
                  <a:pt x="11872" y="6142"/>
                </a:lnTo>
                <a:lnTo>
                  <a:pt x="11887" y="6115"/>
                </a:lnTo>
                <a:lnTo>
                  <a:pt x="11900" y="6088"/>
                </a:lnTo>
                <a:lnTo>
                  <a:pt x="11913" y="6060"/>
                </a:lnTo>
                <a:lnTo>
                  <a:pt x="11923" y="6032"/>
                </a:lnTo>
                <a:lnTo>
                  <a:pt x="11932" y="6003"/>
                </a:lnTo>
                <a:lnTo>
                  <a:pt x="11940" y="5975"/>
                </a:lnTo>
                <a:lnTo>
                  <a:pt x="11946" y="5945"/>
                </a:lnTo>
                <a:lnTo>
                  <a:pt x="11951" y="5916"/>
                </a:lnTo>
                <a:lnTo>
                  <a:pt x="11954" y="5886"/>
                </a:lnTo>
                <a:lnTo>
                  <a:pt x="11956" y="5857"/>
                </a:lnTo>
                <a:lnTo>
                  <a:pt x="11957" y="5827"/>
                </a:lnTo>
                <a:lnTo>
                  <a:pt x="11956" y="5798"/>
                </a:lnTo>
                <a:lnTo>
                  <a:pt x="11954" y="5768"/>
                </a:lnTo>
                <a:lnTo>
                  <a:pt x="11951" y="5739"/>
                </a:lnTo>
                <a:lnTo>
                  <a:pt x="11946" y="5709"/>
                </a:lnTo>
                <a:lnTo>
                  <a:pt x="11940" y="5680"/>
                </a:lnTo>
                <a:lnTo>
                  <a:pt x="11932" y="5651"/>
                </a:lnTo>
                <a:lnTo>
                  <a:pt x="11923" y="5623"/>
                </a:lnTo>
                <a:lnTo>
                  <a:pt x="11913" y="5594"/>
                </a:lnTo>
                <a:lnTo>
                  <a:pt x="11900" y="5567"/>
                </a:lnTo>
                <a:lnTo>
                  <a:pt x="11887" y="5539"/>
                </a:lnTo>
                <a:lnTo>
                  <a:pt x="11872" y="5513"/>
                </a:lnTo>
                <a:lnTo>
                  <a:pt x="11856" y="5486"/>
                </a:lnTo>
                <a:lnTo>
                  <a:pt x="11839" y="5461"/>
                </a:lnTo>
                <a:lnTo>
                  <a:pt x="11820" y="5437"/>
                </a:lnTo>
                <a:lnTo>
                  <a:pt x="11800" y="5412"/>
                </a:lnTo>
                <a:lnTo>
                  <a:pt x="11778" y="5390"/>
                </a:lnTo>
                <a:lnTo>
                  <a:pt x="11755" y="5367"/>
                </a:lnTo>
                <a:lnTo>
                  <a:pt x="11732" y="5347"/>
                </a:lnTo>
                <a:lnTo>
                  <a:pt x="11708" y="5328"/>
                </a:lnTo>
                <a:lnTo>
                  <a:pt x="11683" y="5310"/>
                </a:lnTo>
                <a:lnTo>
                  <a:pt x="11657" y="5294"/>
                </a:lnTo>
                <a:lnTo>
                  <a:pt x="11630" y="5279"/>
                </a:lnTo>
                <a:lnTo>
                  <a:pt x="11603" y="5266"/>
                </a:lnTo>
                <a:lnTo>
                  <a:pt x="11576" y="5253"/>
                </a:lnTo>
                <a:lnTo>
                  <a:pt x="11548" y="5243"/>
                </a:lnTo>
                <a:lnTo>
                  <a:pt x="11520" y="5234"/>
                </a:lnTo>
                <a:lnTo>
                  <a:pt x="11492" y="5226"/>
                </a:lnTo>
                <a:lnTo>
                  <a:pt x="11463" y="5220"/>
                </a:lnTo>
                <a:lnTo>
                  <a:pt x="11434" y="5215"/>
                </a:lnTo>
                <a:lnTo>
                  <a:pt x="11405" y="5211"/>
                </a:lnTo>
                <a:lnTo>
                  <a:pt x="11375" y="5209"/>
                </a:lnTo>
                <a:lnTo>
                  <a:pt x="11346" y="5209"/>
                </a:lnTo>
                <a:lnTo>
                  <a:pt x="11317" y="5209"/>
                </a:lnTo>
                <a:lnTo>
                  <a:pt x="11287" y="5211"/>
                </a:lnTo>
                <a:lnTo>
                  <a:pt x="11258" y="5215"/>
                </a:lnTo>
                <a:lnTo>
                  <a:pt x="11230" y="5220"/>
                </a:lnTo>
                <a:lnTo>
                  <a:pt x="11201" y="5226"/>
                </a:lnTo>
                <a:lnTo>
                  <a:pt x="11173" y="5234"/>
                </a:lnTo>
                <a:lnTo>
                  <a:pt x="11144" y="5243"/>
                </a:lnTo>
                <a:lnTo>
                  <a:pt x="11117" y="5253"/>
                </a:lnTo>
                <a:lnTo>
                  <a:pt x="11089" y="5266"/>
                </a:lnTo>
                <a:lnTo>
                  <a:pt x="11062" y="5279"/>
                </a:lnTo>
                <a:lnTo>
                  <a:pt x="11036" y="5294"/>
                </a:lnTo>
                <a:lnTo>
                  <a:pt x="11010" y="5310"/>
                </a:lnTo>
                <a:lnTo>
                  <a:pt x="10985" y="5328"/>
                </a:lnTo>
                <a:lnTo>
                  <a:pt x="10961" y="5347"/>
                </a:lnTo>
                <a:lnTo>
                  <a:pt x="10937" y="5367"/>
                </a:lnTo>
                <a:lnTo>
                  <a:pt x="10915" y="5390"/>
                </a:lnTo>
                <a:lnTo>
                  <a:pt x="6783" y="9578"/>
                </a:lnTo>
                <a:lnTo>
                  <a:pt x="5145" y="7917"/>
                </a:lnTo>
                <a:lnTo>
                  <a:pt x="5123" y="7896"/>
                </a:lnTo>
                <a:lnTo>
                  <a:pt x="5099" y="7874"/>
                </a:lnTo>
                <a:lnTo>
                  <a:pt x="5075" y="7856"/>
                </a:lnTo>
                <a:lnTo>
                  <a:pt x="5050" y="7838"/>
                </a:lnTo>
                <a:lnTo>
                  <a:pt x="5024" y="7822"/>
                </a:lnTo>
                <a:lnTo>
                  <a:pt x="4998" y="7807"/>
                </a:lnTo>
                <a:lnTo>
                  <a:pt x="4971" y="7793"/>
                </a:lnTo>
                <a:lnTo>
                  <a:pt x="4943" y="7782"/>
                </a:lnTo>
                <a:lnTo>
                  <a:pt x="4915" y="7771"/>
                </a:lnTo>
                <a:lnTo>
                  <a:pt x="4887" y="7761"/>
                </a:lnTo>
                <a:lnTo>
                  <a:pt x="4859" y="7754"/>
                </a:lnTo>
                <a:lnTo>
                  <a:pt x="4830" y="7747"/>
                </a:lnTo>
                <a:lnTo>
                  <a:pt x="4802" y="7742"/>
                </a:lnTo>
                <a:lnTo>
                  <a:pt x="4773" y="7739"/>
                </a:lnTo>
                <a:lnTo>
                  <a:pt x="4743" y="7737"/>
                </a:lnTo>
                <a:lnTo>
                  <a:pt x="4714" y="7736"/>
                </a:lnTo>
                <a:lnTo>
                  <a:pt x="4685" y="7737"/>
                </a:lnTo>
                <a:lnTo>
                  <a:pt x="4655" y="7739"/>
                </a:lnTo>
                <a:lnTo>
                  <a:pt x="4626" y="7742"/>
                </a:lnTo>
                <a:lnTo>
                  <a:pt x="4597" y="7747"/>
                </a:lnTo>
                <a:lnTo>
                  <a:pt x="4568" y="7754"/>
                </a:lnTo>
                <a:lnTo>
                  <a:pt x="4540" y="7761"/>
                </a:lnTo>
                <a:lnTo>
                  <a:pt x="4512" y="7771"/>
                </a:lnTo>
                <a:lnTo>
                  <a:pt x="4484" y="7782"/>
                </a:lnTo>
                <a:lnTo>
                  <a:pt x="4457" y="7793"/>
                </a:lnTo>
                <a:lnTo>
                  <a:pt x="4430" y="7807"/>
                </a:lnTo>
                <a:lnTo>
                  <a:pt x="4403" y="7822"/>
                </a:lnTo>
                <a:lnTo>
                  <a:pt x="4377" y="7838"/>
                </a:lnTo>
                <a:lnTo>
                  <a:pt x="4352" y="7856"/>
                </a:lnTo>
                <a:lnTo>
                  <a:pt x="4328" y="7874"/>
                </a:lnTo>
                <a:lnTo>
                  <a:pt x="4305" y="7896"/>
                </a:lnTo>
                <a:lnTo>
                  <a:pt x="4282" y="7917"/>
                </a:lnTo>
                <a:lnTo>
                  <a:pt x="4260" y="7941"/>
                </a:lnTo>
                <a:lnTo>
                  <a:pt x="4240" y="7964"/>
                </a:lnTo>
                <a:lnTo>
                  <a:pt x="4221" y="7989"/>
                </a:lnTo>
                <a:lnTo>
                  <a:pt x="4204" y="8015"/>
                </a:lnTo>
                <a:lnTo>
                  <a:pt x="4188" y="8040"/>
                </a:lnTo>
                <a:lnTo>
                  <a:pt x="4173" y="8068"/>
                </a:lnTo>
                <a:lnTo>
                  <a:pt x="4160" y="8094"/>
                </a:lnTo>
                <a:lnTo>
                  <a:pt x="4147" y="8123"/>
                </a:lnTo>
                <a:lnTo>
                  <a:pt x="4137" y="8150"/>
                </a:lnTo>
                <a:lnTo>
                  <a:pt x="4128" y="8179"/>
                </a:lnTo>
                <a:lnTo>
                  <a:pt x="4120" y="8208"/>
                </a:lnTo>
                <a:lnTo>
                  <a:pt x="4114" y="8237"/>
                </a:lnTo>
                <a:lnTo>
                  <a:pt x="4109" y="8266"/>
                </a:lnTo>
                <a:lnTo>
                  <a:pt x="4106" y="8296"/>
                </a:lnTo>
                <a:lnTo>
                  <a:pt x="4104" y="8325"/>
                </a:lnTo>
                <a:lnTo>
                  <a:pt x="4103" y="8356"/>
                </a:lnTo>
                <a:lnTo>
                  <a:pt x="4104" y="8385"/>
                </a:lnTo>
                <a:lnTo>
                  <a:pt x="4106" y="8415"/>
                </a:lnTo>
                <a:lnTo>
                  <a:pt x="4109" y="8444"/>
                </a:lnTo>
                <a:lnTo>
                  <a:pt x="4114" y="8474"/>
                </a:lnTo>
                <a:lnTo>
                  <a:pt x="4120" y="8502"/>
                </a:lnTo>
                <a:lnTo>
                  <a:pt x="4128" y="8532"/>
                </a:lnTo>
                <a:lnTo>
                  <a:pt x="4137" y="8560"/>
                </a:lnTo>
                <a:lnTo>
                  <a:pt x="4147" y="8588"/>
                </a:lnTo>
                <a:lnTo>
                  <a:pt x="4160" y="8616"/>
                </a:lnTo>
                <a:lnTo>
                  <a:pt x="4173" y="8643"/>
                </a:lnTo>
                <a:lnTo>
                  <a:pt x="4188" y="8670"/>
                </a:lnTo>
                <a:lnTo>
                  <a:pt x="4204" y="8696"/>
                </a:lnTo>
                <a:lnTo>
                  <a:pt x="4221" y="8721"/>
                </a:lnTo>
                <a:lnTo>
                  <a:pt x="4240" y="8746"/>
                </a:lnTo>
                <a:lnTo>
                  <a:pt x="4260" y="8770"/>
                </a:lnTo>
                <a:lnTo>
                  <a:pt x="4282" y="8793"/>
                </a:lnTo>
                <a:lnTo>
                  <a:pt x="6351" y="10890"/>
                </a:lnTo>
                <a:lnTo>
                  <a:pt x="6374" y="10913"/>
                </a:lnTo>
                <a:lnTo>
                  <a:pt x="6398" y="10933"/>
                </a:lnTo>
                <a:lnTo>
                  <a:pt x="6422" y="10952"/>
                </a:lnTo>
                <a:lnTo>
                  <a:pt x="6447" y="10970"/>
                </a:lnTo>
                <a:lnTo>
                  <a:pt x="6472" y="10986"/>
                </a:lnTo>
                <a:lnTo>
                  <a:pt x="6499" y="11001"/>
                </a:lnTo>
                <a:lnTo>
                  <a:pt x="6525" y="11014"/>
                </a:lnTo>
                <a:lnTo>
                  <a:pt x="6553" y="11027"/>
                </a:lnTo>
                <a:lnTo>
                  <a:pt x="6581" y="11037"/>
                </a:lnTo>
                <a:lnTo>
                  <a:pt x="6609" y="11046"/>
                </a:lnTo>
                <a:lnTo>
                  <a:pt x="6638" y="11054"/>
                </a:lnTo>
                <a:lnTo>
                  <a:pt x="6666" y="11060"/>
                </a:lnTo>
                <a:lnTo>
                  <a:pt x="6695" y="11065"/>
                </a:lnTo>
                <a:lnTo>
                  <a:pt x="6724" y="11069"/>
                </a:lnTo>
                <a:lnTo>
                  <a:pt x="6753" y="11071"/>
                </a:lnTo>
                <a:lnTo>
                  <a:pt x="6783" y="11071"/>
                </a:lnTo>
                <a:lnTo>
                  <a:pt x="6812" y="11071"/>
                </a:lnTo>
                <a:lnTo>
                  <a:pt x="6842" y="11069"/>
                </a:lnTo>
                <a:lnTo>
                  <a:pt x="6871" y="11065"/>
                </a:lnTo>
                <a:lnTo>
                  <a:pt x="6900" y="11060"/>
                </a:lnTo>
                <a:lnTo>
                  <a:pt x="6929" y="11054"/>
                </a:lnTo>
                <a:lnTo>
                  <a:pt x="6957" y="11046"/>
                </a:lnTo>
                <a:lnTo>
                  <a:pt x="6985" y="11037"/>
                </a:lnTo>
                <a:lnTo>
                  <a:pt x="7013" y="11027"/>
                </a:lnTo>
                <a:lnTo>
                  <a:pt x="7040" y="11014"/>
                </a:lnTo>
                <a:lnTo>
                  <a:pt x="7067" y="11001"/>
                </a:lnTo>
                <a:lnTo>
                  <a:pt x="7094" y="10986"/>
                </a:lnTo>
                <a:lnTo>
                  <a:pt x="7120" y="10970"/>
                </a:lnTo>
                <a:lnTo>
                  <a:pt x="7144" y="10952"/>
                </a:lnTo>
                <a:lnTo>
                  <a:pt x="7169" y="10933"/>
                </a:lnTo>
                <a:lnTo>
                  <a:pt x="7192" y="10913"/>
                </a:lnTo>
                <a:lnTo>
                  <a:pt x="7215" y="10890"/>
                </a:lnTo>
                <a:lnTo>
                  <a:pt x="11778" y="626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86E506E4-DD99-C671-FA88-20655FE7293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9180" y="5031958"/>
            <a:ext cx="237590" cy="413266"/>
          </a:xfrm>
          <a:custGeom>
            <a:avLst/>
            <a:gdLst>
              <a:gd name="T0" fmla="*/ 8849 w 9210"/>
              <a:gd name="T1" fmla="*/ 1220 h 16020"/>
              <a:gd name="T2" fmla="*/ 9171 w 9210"/>
              <a:gd name="T3" fmla="*/ 1459 h 16020"/>
              <a:gd name="T4" fmla="*/ 9152 w 9210"/>
              <a:gd name="T5" fmla="*/ 1848 h 16020"/>
              <a:gd name="T6" fmla="*/ 7733 w 9210"/>
              <a:gd name="T7" fmla="*/ 3145 h 16020"/>
              <a:gd name="T8" fmla="*/ 7366 w 9210"/>
              <a:gd name="T9" fmla="*/ 2993 h 16020"/>
              <a:gd name="T10" fmla="*/ 7289 w 9210"/>
              <a:gd name="T11" fmla="*/ 2608 h 16020"/>
              <a:gd name="T12" fmla="*/ 4217 w 9210"/>
              <a:gd name="T13" fmla="*/ 256 h 16020"/>
              <a:gd name="T14" fmla="*/ 4521 w 9210"/>
              <a:gd name="T15" fmla="*/ 8 h 16020"/>
              <a:gd name="T16" fmla="*/ 4902 w 9210"/>
              <a:gd name="T17" fmla="*/ 123 h 16020"/>
              <a:gd name="T18" fmla="*/ 5022 w 9210"/>
              <a:gd name="T19" fmla="*/ 2028 h 16020"/>
              <a:gd name="T20" fmla="*/ 4788 w 9210"/>
              <a:gd name="T21" fmla="*/ 2343 h 16020"/>
              <a:gd name="T22" fmla="*/ 4387 w 9210"/>
              <a:gd name="T23" fmla="*/ 2323 h 16020"/>
              <a:gd name="T24" fmla="*/ 4184 w 9210"/>
              <a:gd name="T25" fmla="*/ 1985 h 16020"/>
              <a:gd name="T26" fmla="*/ 1 w 9210"/>
              <a:gd name="T27" fmla="*/ 1615 h 16020"/>
              <a:gd name="T28" fmla="*/ 207 w 9210"/>
              <a:gd name="T29" fmla="*/ 1274 h 16020"/>
              <a:gd name="T30" fmla="*/ 599 w 9210"/>
              <a:gd name="T31" fmla="*/ 1255 h 16020"/>
              <a:gd name="T32" fmla="*/ 1930 w 9210"/>
              <a:gd name="T33" fmla="*/ 2647 h 16020"/>
              <a:gd name="T34" fmla="*/ 1815 w 9210"/>
              <a:gd name="T35" fmla="*/ 3024 h 16020"/>
              <a:gd name="T36" fmla="*/ 1437 w 9210"/>
              <a:gd name="T37" fmla="*/ 3140 h 16020"/>
              <a:gd name="T38" fmla="*/ 2681 w 9210"/>
              <a:gd name="T39" fmla="*/ 16001 h 16020"/>
              <a:gd name="T40" fmla="*/ 2404 w 9210"/>
              <a:gd name="T41" fmla="*/ 15725 h 16020"/>
              <a:gd name="T42" fmla="*/ 2482 w 9210"/>
              <a:gd name="T43" fmla="*/ 15333 h 16020"/>
              <a:gd name="T44" fmla="*/ 6425 w 9210"/>
              <a:gd name="T45" fmla="*/ 15181 h 16020"/>
              <a:gd name="T46" fmla="*/ 6763 w 9210"/>
              <a:gd name="T47" fmla="*/ 15382 h 16020"/>
              <a:gd name="T48" fmla="*/ 6783 w 9210"/>
              <a:gd name="T49" fmla="*/ 15782 h 16020"/>
              <a:gd name="T50" fmla="*/ 6468 w 9210"/>
              <a:gd name="T51" fmla="*/ 16015 h 16020"/>
              <a:gd name="T52" fmla="*/ 2523 w 9210"/>
              <a:gd name="T53" fmla="*/ 14515 h 16020"/>
              <a:gd name="T54" fmla="*/ 2390 w 9210"/>
              <a:gd name="T55" fmla="*/ 14141 h 16020"/>
              <a:gd name="T56" fmla="*/ 2624 w 9210"/>
              <a:gd name="T57" fmla="*/ 13826 h 16020"/>
              <a:gd name="T58" fmla="*/ 6605 w 9210"/>
              <a:gd name="T59" fmla="*/ 13835 h 16020"/>
              <a:gd name="T60" fmla="*/ 6823 w 9210"/>
              <a:gd name="T61" fmla="*/ 14162 h 16020"/>
              <a:gd name="T62" fmla="*/ 6672 w 9210"/>
              <a:gd name="T63" fmla="*/ 14528 h 16020"/>
              <a:gd name="T64" fmla="*/ 6994 w 9210"/>
              <a:gd name="T65" fmla="*/ 4506 h 16020"/>
              <a:gd name="T66" fmla="*/ 5363 w 9210"/>
              <a:gd name="T67" fmla="*/ 3727 h 16020"/>
              <a:gd name="T68" fmla="*/ 3488 w 9210"/>
              <a:gd name="T69" fmla="*/ 3819 h 16020"/>
              <a:gd name="T70" fmla="*/ 1948 w 9210"/>
              <a:gd name="T71" fmla="*/ 4747 h 16020"/>
              <a:gd name="T72" fmla="*/ 1017 w 9210"/>
              <a:gd name="T73" fmla="*/ 6281 h 16020"/>
              <a:gd name="T74" fmla="*/ 884 w 9210"/>
              <a:gd name="T75" fmla="*/ 7917 h 16020"/>
              <a:gd name="T76" fmla="*/ 1267 w 9210"/>
              <a:gd name="T77" fmla="*/ 9114 h 16020"/>
              <a:gd name="T78" fmla="*/ 2128 w 9210"/>
              <a:gd name="T79" fmla="*/ 10211 h 16020"/>
              <a:gd name="T80" fmla="*/ 6190 w 9210"/>
              <a:gd name="T81" fmla="*/ 10796 h 16020"/>
              <a:gd name="T82" fmla="*/ 7332 w 9210"/>
              <a:gd name="T83" fmla="*/ 9975 h 16020"/>
              <a:gd name="T84" fmla="*/ 8076 w 9210"/>
              <a:gd name="T85" fmla="*/ 8832 h 16020"/>
              <a:gd name="T86" fmla="*/ 8357 w 9210"/>
              <a:gd name="T87" fmla="*/ 7592 h 16020"/>
              <a:gd name="T88" fmla="*/ 8030 w 9210"/>
              <a:gd name="T89" fmla="*/ 5853 h 16020"/>
              <a:gd name="T90" fmla="*/ 5075 w 9210"/>
              <a:gd name="T91" fmla="*/ 2835 h 16020"/>
              <a:gd name="T92" fmla="*/ 7176 w 9210"/>
              <a:gd name="T93" fmla="*/ 3593 h 16020"/>
              <a:gd name="T94" fmla="*/ 8649 w 9210"/>
              <a:gd name="T95" fmla="*/ 5210 h 16020"/>
              <a:gd name="T96" fmla="*/ 9205 w 9210"/>
              <a:gd name="T97" fmla="*/ 7394 h 16020"/>
              <a:gd name="T98" fmla="*/ 8937 w 9210"/>
              <a:gd name="T99" fmla="*/ 8938 h 16020"/>
              <a:gd name="T100" fmla="*/ 8222 w 9210"/>
              <a:gd name="T101" fmla="*/ 10224 h 16020"/>
              <a:gd name="T102" fmla="*/ 7201 w 9210"/>
              <a:gd name="T103" fmla="*/ 11176 h 16020"/>
              <a:gd name="T104" fmla="*/ 6780 w 9210"/>
              <a:gd name="T105" fmla="*/ 13000 h 16020"/>
              <a:gd name="T106" fmla="*/ 2875 w 9210"/>
              <a:gd name="T107" fmla="*/ 13226 h 16020"/>
              <a:gd name="T108" fmla="*/ 2331 w 9210"/>
              <a:gd name="T109" fmla="*/ 12864 h 16020"/>
              <a:gd name="T110" fmla="*/ 1726 w 9210"/>
              <a:gd name="T111" fmla="*/ 10968 h 16020"/>
              <a:gd name="T112" fmla="*/ 781 w 9210"/>
              <a:gd name="T113" fmla="*/ 9940 h 16020"/>
              <a:gd name="T114" fmla="*/ 159 w 9210"/>
              <a:gd name="T115" fmla="*/ 8570 h 16020"/>
              <a:gd name="T116" fmla="*/ 42 w 9210"/>
              <a:gd name="T117" fmla="*/ 6811 h 16020"/>
              <a:gd name="T118" fmla="*/ 854 w 9210"/>
              <a:gd name="T119" fmla="*/ 4741 h 16020"/>
              <a:gd name="T120" fmla="*/ 2511 w 9210"/>
              <a:gd name="T121" fmla="*/ 3312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10" h="16020">
                <a:moveTo>
                  <a:pt x="8491" y="1339"/>
                </a:moveTo>
                <a:lnTo>
                  <a:pt x="8507" y="1324"/>
                </a:lnTo>
                <a:lnTo>
                  <a:pt x="8523" y="1310"/>
                </a:lnTo>
                <a:lnTo>
                  <a:pt x="8540" y="1297"/>
                </a:lnTo>
                <a:lnTo>
                  <a:pt x="8557" y="1285"/>
                </a:lnTo>
                <a:lnTo>
                  <a:pt x="8575" y="1274"/>
                </a:lnTo>
                <a:lnTo>
                  <a:pt x="8593" y="1264"/>
                </a:lnTo>
                <a:lnTo>
                  <a:pt x="8611" y="1255"/>
                </a:lnTo>
                <a:lnTo>
                  <a:pt x="8630" y="1247"/>
                </a:lnTo>
                <a:lnTo>
                  <a:pt x="8649" y="1240"/>
                </a:lnTo>
                <a:lnTo>
                  <a:pt x="8668" y="1233"/>
                </a:lnTo>
                <a:lnTo>
                  <a:pt x="8689" y="1228"/>
                </a:lnTo>
                <a:lnTo>
                  <a:pt x="8709" y="1224"/>
                </a:lnTo>
                <a:lnTo>
                  <a:pt x="8729" y="1220"/>
                </a:lnTo>
                <a:lnTo>
                  <a:pt x="8749" y="1218"/>
                </a:lnTo>
                <a:lnTo>
                  <a:pt x="8769" y="1217"/>
                </a:lnTo>
                <a:lnTo>
                  <a:pt x="8789" y="1216"/>
                </a:lnTo>
                <a:lnTo>
                  <a:pt x="8809" y="1217"/>
                </a:lnTo>
                <a:lnTo>
                  <a:pt x="8829" y="1218"/>
                </a:lnTo>
                <a:lnTo>
                  <a:pt x="8849" y="1220"/>
                </a:lnTo>
                <a:lnTo>
                  <a:pt x="8869" y="1224"/>
                </a:lnTo>
                <a:lnTo>
                  <a:pt x="8889" y="1228"/>
                </a:lnTo>
                <a:lnTo>
                  <a:pt x="8909" y="1233"/>
                </a:lnTo>
                <a:lnTo>
                  <a:pt x="8928" y="1240"/>
                </a:lnTo>
                <a:lnTo>
                  <a:pt x="8948" y="1247"/>
                </a:lnTo>
                <a:lnTo>
                  <a:pt x="8966" y="1255"/>
                </a:lnTo>
                <a:lnTo>
                  <a:pt x="8985" y="1264"/>
                </a:lnTo>
                <a:lnTo>
                  <a:pt x="9003" y="1274"/>
                </a:lnTo>
                <a:lnTo>
                  <a:pt x="9020" y="1285"/>
                </a:lnTo>
                <a:lnTo>
                  <a:pt x="9038" y="1297"/>
                </a:lnTo>
                <a:lnTo>
                  <a:pt x="9054" y="1310"/>
                </a:lnTo>
                <a:lnTo>
                  <a:pt x="9071" y="1324"/>
                </a:lnTo>
                <a:lnTo>
                  <a:pt x="9086" y="1339"/>
                </a:lnTo>
                <a:lnTo>
                  <a:pt x="9101" y="1355"/>
                </a:lnTo>
                <a:lnTo>
                  <a:pt x="9116" y="1371"/>
                </a:lnTo>
                <a:lnTo>
                  <a:pt x="9129" y="1388"/>
                </a:lnTo>
                <a:lnTo>
                  <a:pt x="9141" y="1405"/>
                </a:lnTo>
                <a:lnTo>
                  <a:pt x="9152" y="1422"/>
                </a:lnTo>
                <a:lnTo>
                  <a:pt x="9162" y="1440"/>
                </a:lnTo>
                <a:lnTo>
                  <a:pt x="9171" y="1459"/>
                </a:lnTo>
                <a:lnTo>
                  <a:pt x="9179" y="1478"/>
                </a:lnTo>
                <a:lnTo>
                  <a:pt x="9187" y="1497"/>
                </a:lnTo>
                <a:lnTo>
                  <a:pt x="9193" y="1516"/>
                </a:lnTo>
                <a:lnTo>
                  <a:pt x="9198" y="1536"/>
                </a:lnTo>
                <a:lnTo>
                  <a:pt x="9202" y="1555"/>
                </a:lnTo>
                <a:lnTo>
                  <a:pt x="9206" y="1575"/>
                </a:lnTo>
                <a:lnTo>
                  <a:pt x="9208" y="1595"/>
                </a:lnTo>
                <a:lnTo>
                  <a:pt x="9209" y="1615"/>
                </a:lnTo>
                <a:lnTo>
                  <a:pt x="9210" y="1635"/>
                </a:lnTo>
                <a:lnTo>
                  <a:pt x="9209" y="1656"/>
                </a:lnTo>
                <a:lnTo>
                  <a:pt x="9208" y="1676"/>
                </a:lnTo>
                <a:lnTo>
                  <a:pt x="9206" y="1696"/>
                </a:lnTo>
                <a:lnTo>
                  <a:pt x="9202" y="1715"/>
                </a:lnTo>
                <a:lnTo>
                  <a:pt x="9198" y="1735"/>
                </a:lnTo>
                <a:lnTo>
                  <a:pt x="9193" y="1755"/>
                </a:lnTo>
                <a:lnTo>
                  <a:pt x="9187" y="1774"/>
                </a:lnTo>
                <a:lnTo>
                  <a:pt x="9179" y="1793"/>
                </a:lnTo>
                <a:lnTo>
                  <a:pt x="9171" y="1812"/>
                </a:lnTo>
                <a:lnTo>
                  <a:pt x="9162" y="1830"/>
                </a:lnTo>
                <a:lnTo>
                  <a:pt x="9152" y="1848"/>
                </a:lnTo>
                <a:lnTo>
                  <a:pt x="9141" y="1866"/>
                </a:lnTo>
                <a:lnTo>
                  <a:pt x="9129" y="1883"/>
                </a:lnTo>
                <a:lnTo>
                  <a:pt x="9116" y="1900"/>
                </a:lnTo>
                <a:lnTo>
                  <a:pt x="9101" y="1916"/>
                </a:lnTo>
                <a:lnTo>
                  <a:pt x="9086" y="1932"/>
                </a:lnTo>
                <a:lnTo>
                  <a:pt x="7991" y="3024"/>
                </a:lnTo>
                <a:lnTo>
                  <a:pt x="7975" y="3039"/>
                </a:lnTo>
                <a:lnTo>
                  <a:pt x="7959" y="3053"/>
                </a:lnTo>
                <a:lnTo>
                  <a:pt x="7942" y="3066"/>
                </a:lnTo>
                <a:lnTo>
                  <a:pt x="7925" y="3078"/>
                </a:lnTo>
                <a:lnTo>
                  <a:pt x="7907" y="3089"/>
                </a:lnTo>
                <a:lnTo>
                  <a:pt x="7889" y="3099"/>
                </a:lnTo>
                <a:lnTo>
                  <a:pt x="7871" y="3108"/>
                </a:lnTo>
                <a:lnTo>
                  <a:pt x="7852" y="3116"/>
                </a:lnTo>
                <a:lnTo>
                  <a:pt x="7832" y="3124"/>
                </a:lnTo>
                <a:lnTo>
                  <a:pt x="7813" y="3130"/>
                </a:lnTo>
                <a:lnTo>
                  <a:pt x="7793" y="3135"/>
                </a:lnTo>
                <a:lnTo>
                  <a:pt x="7773" y="3140"/>
                </a:lnTo>
                <a:lnTo>
                  <a:pt x="7753" y="3143"/>
                </a:lnTo>
                <a:lnTo>
                  <a:pt x="7733" y="3145"/>
                </a:lnTo>
                <a:lnTo>
                  <a:pt x="7713" y="3147"/>
                </a:lnTo>
                <a:lnTo>
                  <a:pt x="7693" y="3147"/>
                </a:lnTo>
                <a:lnTo>
                  <a:pt x="7673" y="3147"/>
                </a:lnTo>
                <a:lnTo>
                  <a:pt x="7653" y="3145"/>
                </a:lnTo>
                <a:lnTo>
                  <a:pt x="7632" y="3143"/>
                </a:lnTo>
                <a:lnTo>
                  <a:pt x="7612" y="3140"/>
                </a:lnTo>
                <a:lnTo>
                  <a:pt x="7592" y="3135"/>
                </a:lnTo>
                <a:lnTo>
                  <a:pt x="7573" y="3130"/>
                </a:lnTo>
                <a:lnTo>
                  <a:pt x="7554" y="3124"/>
                </a:lnTo>
                <a:lnTo>
                  <a:pt x="7534" y="3116"/>
                </a:lnTo>
                <a:lnTo>
                  <a:pt x="7516" y="3108"/>
                </a:lnTo>
                <a:lnTo>
                  <a:pt x="7497" y="3099"/>
                </a:lnTo>
                <a:lnTo>
                  <a:pt x="7479" y="3089"/>
                </a:lnTo>
                <a:lnTo>
                  <a:pt x="7462" y="3078"/>
                </a:lnTo>
                <a:lnTo>
                  <a:pt x="7444" y="3066"/>
                </a:lnTo>
                <a:lnTo>
                  <a:pt x="7427" y="3053"/>
                </a:lnTo>
                <a:lnTo>
                  <a:pt x="7410" y="3039"/>
                </a:lnTo>
                <a:lnTo>
                  <a:pt x="7395" y="3024"/>
                </a:lnTo>
                <a:lnTo>
                  <a:pt x="7380" y="3009"/>
                </a:lnTo>
                <a:lnTo>
                  <a:pt x="7366" y="2993"/>
                </a:lnTo>
                <a:lnTo>
                  <a:pt x="7353" y="2976"/>
                </a:lnTo>
                <a:lnTo>
                  <a:pt x="7341" y="2959"/>
                </a:lnTo>
                <a:lnTo>
                  <a:pt x="7330" y="2941"/>
                </a:lnTo>
                <a:lnTo>
                  <a:pt x="7320" y="2923"/>
                </a:lnTo>
                <a:lnTo>
                  <a:pt x="7311" y="2905"/>
                </a:lnTo>
                <a:lnTo>
                  <a:pt x="7303" y="2886"/>
                </a:lnTo>
                <a:lnTo>
                  <a:pt x="7296" y="2867"/>
                </a:lnTo>
                <a:lnTo>
                  <a:pt x="7289" y="2847"/>
                </a:lnTo>
                <a:lnTo>
                  <a:pt x="7284" y="2828"/>
                </a:lnTo>
                <a:lnTo>
                  <a:pt x="7280" y="2808"/>
                </a:lnTo>
                <a:lnTo>
                  <a:pt x="7276" y="2787"/>
                </a:lnTo>
                <a:lnTo>
                  <a:pt x="7274" y="2767"/>
                </a:lnTo>
                <a:lnTo>
                  <a:pt x="7273" y="2747"/>
                </a:lnTo>
                <a:lnTo>
                  <a:pt x="7272" y="2727"/>
                </a:lnTo>
                <a:lnTo>
                  <a:pt x="7273" y="2707"/>
                </a:lnTo>
                <a:lnTo>
                  <a:pt x="7274" y="2687"/>
                </a:lnTo>
                <a:lnTo>
                  <a:pt x="7276" y="2667"/>
                </a:lnTo>
                <a:lnTo>
                  <a:pt x="7280" y="2647"/>
                </a:lnTo>
                <a:lnTo>
                  <a:pt x="7284" y="2627"/>
                </a:lnTo>
                <a:lnTo>
                  <a:pt x="7289" y="2608"/>
                </a:lnTo>
                <a:lnTo>
                  <a:pt x="7296" y="2588"/>
                </a:lnTo>
                <a:lnTo>
                  <a:pt x="7303" y="2569"/>
                </a:lnTo>
                <a:lnTo>
                  <a:pt x="7311" y="2550"/>
                </a:lnTo>
                <a:lnTo>
                  <a:pt x="7320" y="2532"/>
                </a:lnTo>
                <a:lnTo>
                  <a:pt x="7330" y="2514"/>
                </a:lnTo>
                <a:lnTo>
                  <a:pt x="7341" y="2496"/>
                </a:lnTo>
                <a:lnTo>
                  <a:pt x="7353" y="2479"/>
                </a:lnTo>
                <a:lnTo>
                  <a:pt x="7366" y="2462"/>
                </a:lnTo>
                <a:lnTo>
                  <a:pt x="7380" y="2446"/>
                </a:lnTo>
                <a:lnTo>
                  <a:pt x="7395" y="2430"/>
                </a:lnTo>
                <a:lnTo>
                  <a:pt x="8491" y="1339"/>
                </a:lnTo>
                <a:close/>
                <a:moveTo>
                  <a:pt x="4184" y="420"/>
                </a:moveTo>
                <a:lnTo>
                  <a:pt x="4184" y="398"/>
                </a:lnTo>
                <a:lnTo>
                  <a:pt x="4186" y="376"/>
                </a:lnTo>
                <a:lnTo>
                  <a:pt x="4189" y="355"/>
                </a:lnTo>
                <a:lnTo>
                  <a:pt x="4192" y="335"/>
                </a:lnTo>
                <a:lnTo>
                  <a:pt x="4197" y="315"/>
                </a:lnTo>
                <a:lnTo>
                  <a:pt x="4203" y="295"/>
                </a:lnTo>
                <a:lnTo>
                  <a:pt x="4209" y="275"/>
                </a:lnTo>
                <a:lnTo>
                  <a:pt x="4217" y="256"/>
                </a:lnTo>
                <a:lnTo>
                  <a:pt x="4225" y="238"/>
                </a:lnTo>
                <a:lnTo>
                  <a:pt x="4234" y="219"/>
                </a:lnTo>
                <a:lnTo>
                  <a:pt x="4244" y="202"/>
                </a:lnTo>
                <a:lnTo>
                  <a:pt x="4255" y="185"/>
                </a:lnTo>
                <a:lnTo>
                  <a:pt x="4267" y="168"/>
                </a:lnTo>
                <a:lnTo>
                  <a:pt x="4279" y="153"/>
                </a:lnTo>
                <a:lnTo>
                  <a:pt x="4294" y="137"/>
                </a:lnTo>
                <a:lnTo>
                  <a:pt x="4308" y="123"/>
                </a:lnTo>
                <a:lnTo>
                  <a:pt x="4322" y="109"/>
                </a:lnTo>
                <a:lnTo>
                  <a:pt x="4337" y="96"/>
                </a:lnTo>
                <a:lnTo>
                  <a:pt x="4353" y="83"/>
                </a:lnTo>
                <a:lnTo>
                  <a:pt x="4370" y="72"/>
                </a:lnTo>
                <a:lnTo>
                  <a:pt x="4387" y="61"/>
                </a:lnTo>
                <a:lnTo>
                  <a:pt x="4404" y="51"/>
                </a:lnTo>
                <a:lnTo>
                  <a:pt x="4422" y="41"/>
                </a:lnTo>
                <a:lnTo>
                  <a:pt x="4441" y="33"/>
                </a:lnTo>
                <a:lnTo>
                  <a:pt x="4460" y="25"/>
                </a:lnTo>
                <a:lnTo>
                  <a:pt x="4479" y="19"/>
                </a:lnTo>
                <a:lnTo>
                  <a:pt x="4499" y="13"/>
                </a:lnTo>
                <a:lnTo>
                  <a:pt x="4521" y="8"/>
                </a:lnTo>
                <a:lnTo>
                  <a:pt x="4541" y="5"/>
                </a:lnTo>
                <a:lnTo>
                  <a:pt x="4562" y="2"/>
                </a:lnTo>
                <a:lnTo>
                  <a:pt x="4583" y="1"/>
                </a:lnTo>
                <a:lnTo>
                  <a:pt x="4605" y="0"/>
                </a:lnTo>
                <a:lnTo>
                  <a:pt x="4627" y="1"/>
                </a:lnTo>
                <a:lnTo>
                  <a:pt x="4648" y="2"/>
                </a:lnTo>
                <a:lnTo>
                  <a:pt x="4669" y="5"/>
                </a:lnTo>
                <a:lnTo>
                  <a:pt x="4690" y="8"/>
                </a:lnTo>
                <a:lnTo>
                  <a:pt x="4711" y="13"/>
                </a:lnTo>
                <a:lnTo>
                  <a:pt x="4731" y="19"/>
                </a:lnTo>
                <a:lnTo>
                  <a:pt x="4750" y="25"/>
                </a:lnTo>
                <a:lnTo>
                  <a:pt x="4769" y="33"/>
                </a:lnTo>
                <a:lnTo>
                  <a:pt x="4788" y="41"/>
                </a:lnTo>
                <a:lnTo>
                  <a:pt x="4806" y="51"/>
                </a:lnTo>
                <a:lnTo>
                  <a:pt x="4823" y="61"/>
                </a:lnTo>
                <a:lnTo>
                  <a:pt x="4840" y="72"/>
                </a:lnTo>
                <a:lnTo>
                  <a:pt x="4857" y="83"/>
                </a:lnTo>
                <a:lnTo>
                  <a:pt x="4873" y="96"/>
                </a:lnTo>
                <a:lnTo>
                  <a:pt x="4888" y="109"/>
                </a:lnTo>
                <a:lnTo>
                  <a:pt x="4902" y="123"/>
                </a:lnTo>
                <a:lnTo>
                  <a:pt x="4916" y="137"/>
                </a:lnTo>
                <a:lnTo>
                  <a:pt x="4931" y="153"/>
                </a:lnTo>
                <a:lnTo>
                  <a:pt x="4943" y="168"/>
                </a:lnTo>
                <a:lnTo>
                  <a:pt x="4955" y="185"/>
                </a:lnTo>
                <a:lnTo>
                  <a:pt x="4966" y="202"/>
                </a:lnTo>
                <a:lnTo>
                  <a:pt x="4976" y="219"/>
                </a:lnTo>
                <a:lnTo>
                  <a:pt x="4985" y="238"/>
                </a:lnTo>
                <a:lnTo>
                  <a:pt x="4993" y="256"/>
                </a:lnTo>
                <a:lnTo>
                  <a:pt x="5001" y="275"/>
                </a:lnTo>
                <a:lnTo>
                  <a:pt x="5007" y="295"/>
                </a:lnTo>
                <a:lnTo>
                  <a:pt x="5013" y="315"/>
                </a:lnTo>
                <a:lnTo>
                  <a:pt x="5018" y="335"/>
                </a:lnTo>
                <a:lnTo>
                  <a:pt x="5022" y="355"/>
                </a:lnTo>
                <a:lnTo>
                  <a:pt x="5024" y="376"/>
                </a:lnTo>
                <a:lnTo>
                  <a:pt x="5026" y="398"/>
                </a:lnTo>
                <a:lnTo>
                  <a:pt x="5026" y="420"/>
                </a:lnTo>
                <a:lnTo>
                  <a:pt x="5026" y="1964"/>
                </a:lnTo>
                <a:lnTo>
                  <a:pt x="5026" y="1985"/>
                </a:lnTo>
                <a:lnTo>
                  <a:pt x="5024" y="2007"/>
                </a:lnTo>
                <a:lnTo>
                  <a:pt x="5022" y="2028"/>
                </a:lnTo>
                <a:lnTo>
                  <a:pt x="5018" y="2049"/>
                </a:lnTo>
                <a:lnTo>
                  <a:pt x="5013" y="2069"/>
                </a:lnTo>
                <a:lnTo>
                  <a:pt x="5007" y="2089"/>
                </a:lnTo>
                <a:lnTo>
                  <a:pt x="5001" y="2109"/>
                </a:lnTo>
                <a:lnTo>
                  <a:pt x="4993" y="2128"/>
                </a:lnTo>
                <a:lnTo>
                  <a:pt x="4985" y="2146"/>
                </a:lnTo>
                <a:lnTo>
                  <a:pt x="4976" y="2165"/>
                </a:lnTo>
                <a:lnTo>
                  <a:pt x="4966" y="2182"/>
                </a:lnTo>
                <a:lnTo>
                  <a:pt x="4955" y="2199"/>
                </a:lnTo>
                <a:lnTo>
                  <a:pt x="4943" y="2216"/>
                </a:lnTo>
                <a:lnTo>
                  <a:pt x="4931" y="2231"/>
                </a:lnTo>
                <a:lnTo>
                  <a:pt x="4916" y="2247"/>
                </a:lnTo>
                <a:lnTo>
                  <a:pt x="4902" y="2261"/>
                </a:lnTo>
                <a:lnTo>
                  <a:pt x="4888" y="2275"/>
                </a:lnTo>
                <a:lnTo>
                  <a:pt x="4873" y="2288"/>
                </a:lnTo>
                <a:lnTo>
                  <a:pt x="4857" y="2301"/>
                </a:lnTo>
                <a:lnTo>
                  <a:pt x="4840" y="2312"/>
                </a:lnTo>
                <a:lnTo>
                  <a:pt x="4823" y="2323"/>
                </a:lnTo>
                <a:lnTo>
                  <a:pt x="4806" y="2333"/>
                </a:lnTo>
                <a:lnTo>
                  <a:pt x="4788" y="2343"/>
                </a:lnTo>
                <a:lnTo>
                  <a:pt x="4769" y="2351"/>
                </a:lnTo>
                <a:lnTo>
                  <a:pt x="4750" y="2358"/>
                </a:lnTo>
                <a:lnTo>
                  <a:pt x="4731" y="2365"/>
                </a:lnTo>
                <a:lnTo>
                  <a:pt x="4711" y="2371"/>
                </a:lnTo>
                <a:lnTo>
                  <a:pt x="4690" y="2375"/>
                </a:lnTo>
                <a:lnTo>
                  <a:pt x="4669" y="2379"/>
                </a:lnTo>
                <a:lnTo>
                  <a:pt x="4648" y="2382"/>
                </a:lnTo>
                <a:lnTo>
                  <a:pt x="4627" y="2383"/>
                </a:lnTo>
                <a:lnTo>
                  <a:pt x="4605" y="2384"/>
                </a:lnTo>
                <a:lnTo>
                  <a:pt x="4583" y="2383"/>
                </a:lnTo>
                <a:lnTo>
                  <a:pt x="4562" y="2382"/>
                </a:lnTo>
                <a:lnTo>
                  <a:pt x="4541" y="2379"/>
                </a:lnTo>
                <a:lnTo>
                  <a:pt x="4521" y="2375"/>
                </a:lnTo>
                <a:lnTo>
                  <a:pt x="4499" y="2371"/>
                </a:lnTo>
                <a:lnTo>
                  <a:pt x="4479" y="2365"/>
                </a:lnTo>
                <a:lnTo>
                  <a:pt x="4460" y="2358"/>
                </a:lnTo>
                <a:lnTo>
                  <a:pt x="4441" y="2351"/>
                </a:lnTo>
                <a:lnTo>
                  <a:pt x="4422" y="2343"/>
                </a:lnTo>
                <a:lnTo>
                  <a:pt x="4404" y="2333"/>
                </a:lnTo>
                <a:lnTo>
                  <a:pt x="4387" y="2323"/>
                </a:lnTo>
                <a:lnTo>
                  <a:pt x="4370" y="2312"/>
                </a:lnTo>
                <a:lnTo>
                  <a:pt x="4353" y="2301"/>
                </a:lnTo>
                <a:lnTo>
                  <a:pt x="4337" y="2288"/>
                </a:lnTo>
                <a:lnTo>
                  <a:pt x="4322" y="2275"/>
                </a:lnTo>
                <a:lnTo>
                  <a:pt x="4308" y="2261"/>
                </a:lnTo>
                <a:lnTo>
                  <a:pt x="4294" y="2247"/>
                </a:lnTo>
                <a:lnTo>
                  <a:pt x="4279" y="2231"/>
                </a:lnTo>
                <a:lnTo>
                  <a:pt x="4267" y="2216"/>
                </a:lnTo>
                <a:lnTo>
                  <a:pt x="4255" y="2199"/>
                </a:lnTo>
                <a:lnTo>
                  <a:pt x="4244" y="2182"/>
                </a:lnTo>
                <a:lnTo>
                  <a:pt x="4234" y="2165"/>
                </a:lnTo>
                <a:lnTo>
                  <a:pt x="4225" y="2146"/>
                </a:lnTo>
                <a:lnTo>
                  <a:pt x="4217" y="2128"/>
                </a:lnTo>
                <a:lnTo>
                  <a:pt x="4209" y="2109"/>
                </a:lnTo>
                <a:lnTo>
                  <a:pt x="4203" y="2089"/>
                </a:lnTo>
                <a:lnTo>
                  <a:pt x="4197" y="2069"/>
                </a:lnTo>
                <a:lnTo>
                  <a:pt x="4192" y="2049"/>
                </a:lnTo>
                <a:lnTo>
                  <a:pt x="4189" y="2028"/>
                </a:lnTo>
                <a:lnTo>
                  <a:pt x="4186" y="2007"/>
                </a:lnTo>
                <a:lnTo>
                  <a:pt x="4184" y="1985"/>
                </a:lnTo>
                <a:lnTo>
                  <a:pt x="4184" y="1964"/>
                </a:lnTo>
                <a:lnTo>
                  <a:pt x="4184" y="420"/>
                </a:lnTo>
                <a:close/>
                <a:moveTo>
                  <a:pt x="124" y="1932"/>
                </a:moveTo>
                <a:lnTo>
                  <a:pt x="109" y="1916"/>
                </a:lnTo>
                <a:lnTo>
                  <a:pt x="94" y="1900"/>
                </a:lnTo>
                <a:lnTo>
                  <a:pt x="81" y="1883"/>
                </a:lnTo>
                <a:lnTo>
                  <a:pt x="69" y="1866"/>
                </a:lnTo>
                <a:lnTo>
                  <a:pt x="58" y="1848"/>
                </a:lnTo>
                <a:lnTo>
                  <a:pt x="48" y="1830"/>
                </a:lnTo>
                <a:lnTo>
                  <a:pt x="39" y="1812"/>
                </a:lnTo>
                <a:lnTo>
                  <a:pt x="31" y="1793"/>
                </a:lnTo>
                <a:lnTo>
                  <a:pt x="23" y="1774"/>
                </a:lnTo>
                <a:lnTo>
                  <a:pt x="17" y="1755"/>
                </a:lnTo>
                <a:lnTo>
                  <a:pt x="12" y="1735"/>
                </a:lnTo>
                <a:lnTo>
                  <a:pt x="8" y="1715"/>
                </a:lnTo>
                <a:lnTo>
                  <a:pt x="4" y="1696"/>
                </a:lnTo>
                <a:lnTo>
                  <a:pt x="2" y="1676"/>
                </a:lnTo>
                <a:lnTo>
                  <a:pt x="1" y="1656"/>
                </a:lnTo>
                <a:lnTo>
                  <a:pt x="0" y="1635"/>
                </a:lnTo>
                <a:lnTo>
                  <a:pt x="1" y="1615"/>
                </a:lnTo>
                <a:lnTo>
                  <a:pt x="2" y="1595"/>
                </a:lnTo>
                <a:lnTo>
                  <a:pt x="4" y="1575"/>
                </a:lnTo>
                <a:lnTo>
                  <a:pt x="8" y="1555"/>
                </a:lnTo>
                <a:lnTo>
                  <a:pt x="12" y="1536"/>
                </a:lnTo>
                <a:lnTo>
                  <a:pt x="17" y="1516"/>
                </a:lnTo>
                <a:lnTo>
                  <a:pt x="23" y="1497"/>
                </a:lnTo>
                <a:lnTo>
                  <a:pt x="31" y="1478"/>
                </a:lnTo>
                <a:lnTo>
                  <a:pt x="39" y="1459"/>
                </a:lnTo>
                <a:lnTo>
                  <a:pt x="48" y="1440"/>
                </a:lnTo>
                <a:lnTo>
                  <a:pt x="58" y="1422"/>
                </a:lnTo>
                <a:lnTo>
                  <a:pt x="69" y="1405"/>
                </a:lnTo>
                <a:lnTo>
                  <a:pt x="81" y="1388"/>
                </a:lnTo>
                <a:lnTo>
                  <a:pt x="94" y="1371"/>
                </a:lnTo>
                <a:lnTo>
                  <a:pt x="109" y="1355"/>
                </a:lnTo>
                <a:lnTo>
                  <a:pt x="124" y="1339"/>
                </a:lnTo>
                <a:lnTo>
                  <a:pt x="139" y="1324"/>
                </a:lnTo>
                <a:lnTo>
                  <a:pt x="156" y="1310"/>
                </a:lnTo>
                <a:lnTo>
                  <a:pt x="172" y="1297"/>
                </a:lnTo>
                <a:lnTo>
                  <a:pt x="190" y="1285"/>
                </a:lnTo>
                <a:lnTo>
                  <a:pt x="207" y="1274"/>
                </a:lnTo>
                <a:lnTo>
                  <a:pt x="225" y="1264"/>
                </a:lnTo>
                <a:lnTo>
                  <a:pt x="244" y="1255"/>
                </a:lnTo>
                <a:lnTo>
                  <a:pt x="262" y="1247"/>
                </a:lnTo>
                <a:lnTo>
                  <a:pt x="282" y="1240"/>
                </a:lnTo>
                <a:lnTo>
                  <a:pt x="301" y="1233"/>
                </a:lnTo>
                <a:lnTo>
                  <a:pt x="321" y="1228"/>
                </a:lnTo>
                <a:lnTo>
                  <a:pt x="341" y="1224"/>
                </a:lnTo>
                <a:lnTo>
                  <a:pt x="361" y="1220"/>
                </a:lnTo>
                <a:lnTo>
                  <a:pt x="381" y="1218"/>
                </a:lnTo>
                <a:lnTo>
                  <a:pt x="401" y="1217"/>
                </a:lnTo>
                <a:lnTo>
                  <a:pt x="421" y="1216"/>
                </a:lnTo>
                <a:lnTo>
                  <a:pt x="441" y="1217"/>
                </a:lnTo>
                <a:lnTo>
                  <a:pt x="461" y="1218"/>
                </a:lnTo>
                <a:lnTo>
                  <a:pt x="481" y="1220"/>
                </a:lnTo>
                <a:lnTo>
                  <a:pt x="501" y="1224"/>
                </a:lnTo>
                <a:lnTo>
                  <a:pt x="521" y="1228"/>
                </a:lnTo>
                <a:lnTo>
                  <a:pt x="542" y="1233"/>
                </a:lnTo>
                <a:lnTo>
                  <a:pt x="561" y="1240"/>
                </a:lnTo>
                <a:lnTo>
                  <a:pt x="580" y="1247"/>
                </a:lnTo>
                <a:lnTo>
                  <a:pt x="599" y="1255"/>
                </a:lnTo>
                <a:lnTo>
                  <a:pt x="617" y="1264"/>
                </a:lnTo>
                <a:lnTo>
                  <a:pt x="635" y="1274"/>
                </a:lnTo>
                <a:lnTo>
                  <a:pt x="653" y="1285"/>
                </a:lnTo>
                <a:lnTo>
                  <a:pt x="670" y="1297"/>
                </a:lnTo>
                <a:lnTo>
                  <a:pt x="687" y="1310"/>
                </a:lnTo>
                <a:lnTo>
                  <a:pt x="703" y="1324"/>
                </a:lnTo>
                <a:lnTo>
                  <a:pt x="719" y="1339"/>
                </a:lnTo>
                <a:lnTo>
                  <a:pt x="1815" y="2430"/>
                </a:lnTo>
                <a:lnTo>
                  <a:pt x="1830" y="2446"/>
                </a:lnTo>
                <a:lnTo>
                  <a:pt x="1844" y="2462"/>
                </a:lnTo>
                <a:lnTo>
                  <a:pt x="1857" y="2479"/>
                </a:lnTo>
                <a:lnTo>
                  <a:pt x="1869" y="2496"/>
                </a:lnTo>
                <a:lnTo>
                  <a:pt x="1880" y="2514"/>
                </a:lnTo>
                <a:lnTo>
                  <a:pt x="1890" y="2532"/>
                </a:lnTo>
                <a:lnTo>
                  <a:pt x="1899" y="2550"/>
                </a:lnTo>
                <a:lnTo>
                  <a:pt x="1907" y="2569"/>
                </a:lnTo>
                <a:lnTo>
                  <a:pt x="1914" y="2588"/>
                </a:lnTo>
                <a:lnTo>
                  <a:pt x="1921" y="2608"/>
                </a:lnTo>
                <a:lnTo>
                  <a:pt x="1926" y="2627"/>
                </a:lnTo>
                <a:lnTo>
                  <a:pt x="1930" y="2647"/>
                </a:lnTo>
                <a:lnTo>
                  <a:pt x="1934" y="2667"/>
                </a:lnTo>
                <a:lnTo>
                  <a:pt x="1936" y="2687"/>
                </a:lnTo>
                <a:lnTo>
                  <a:pt x="1937" y="2707"/>
                </a:lnTo>
                <a:lnTo>
                  <a:pt x="1938" y="2727"/>
                </a:lnTo>
                <a:lnTo>
                  <a:pt x="1937" y="2747"/>
                </a:lnTo>
                <a:lnTo>
                  <a:pt x="1936" y="2767"/>
                </a:lnTo>
                <a:lnTo>
                  <a:pt x="1934" y="2787"/>
                </a:lnTo>
                <a:lnTo>
                  <a:pt x="1930" y="2808"/>
                </a:lnTo>
                <a:lnTo>
                  <a:pt x="1926" y="2828"/>
                </a:lnTo>
                <a:lnTo>
                  <a:pt x="1921" y="2847"/>
                </a:lnTo>
                <a:lnTo>
                  <a:pt x="1914" y="2867"/>
                </a:lnTo>
                <a:lnTo>
                  <a:pt x="1907" y="2886"/>
                </a:lnTo>
                <a:lnTo>
                  <a:pt x="1899" y="2905"/>
                </a:lnTo>
                <a:lnTo>
                  <a:pt x="1890" y="2923"/>
                </a:lnTo>
                <a:lnTo>
                  <a:pt x="1880" y="2941"/>
                </a:lnTo>
                <a:lnTo>
                  <a:pt x="1869" y="2959"/>
                </a:lnTo>
                <a:lnTo>
                  <a:pt x="1857" y="2976"/>
                </a:lnTo>
                <a:lnTo>
                  <a:pt x="1844" y="2993"/>
                </a:lnTo>
                <a:lnTo>
                  <a:pt x="1830" y="3009"/>
                </a:lnTo>
                <a:lnTo>
                  <a:pt x="1815" y="3024"/>
                </a:lnTo>
                <a:lnTo>
                  <a:pt x="1800" y="3039"/>
                </a:lnTo>
                <a:lnTo>
                  <a:pt x="1783" y="3053"/>
                </a:lnTo>
                <a:lnTo>
                  <a:pt x="1766" y="3066"/>
                </a:lnTo>
                <a:lnTo>
                  <a:pt x="1748" y="3078"/>
                </a:lnTo>
                <a:lnTo>
                  <a:pt x="1731" y="3089"/>
                </a:lnTo>
                <a:lnTo>
                  <a:pt x="1713" y="3099"/>
                </a:lnTo>
                <a:lnTo>
                  <a:pt x="1694" y="3108"/>
                </a:lnTo>
                <a:lnTo>
                  <a:pt x="1676" y="3116"/>
                </a:lnTo>
                <a:lnTo>
                  <a:pt x="1656" y="3124"/>
                </a:lnTo>
                <a:lnTo>
                  <a:pt x="1637" y="3130"/>
                </a:lnTo>
                <a:lnTo>
                  <a:pt x="1618" y="3135"/>
                </a:lnTo>
                <a:lnTo>
                  <a:pt x="1598" y="3140"/>
                </a:lnTo>
                <a:lnTo>
                  <a:pt x="1578" y="3143"/>
                </a:lnTo>
                <a:lnTo>
                  <a:pt x="1557" y="3145"/>
                </a:lnTo>
                <a:lnTo>
                  <a:pt x="1537" y="3147"/>
                </a:lnTo>
                <a:lnTo>
                  <a:pt x="1517" y="3147"/>
                </a:lnTo>
                <a:lnTo>
                  <a:pt x="1497" y="3147"/>
                </a:lnTo>
                <a:lnTo>
                  <a:pt x="1477" y="3145"/>
                </a:lnTo>
                <a:lnTo>
                  <a:pt x="1457" y="3143"/>
                </a:lnTo>
                <a:lnTo>
                  <a:pt x="1437" y="3140"/>
                </a:lnTo>
                <a:lnTo>
                  <a:pt x="1417" y="3135"/>
                </a:lnTo>
                <a:lnTo>
                  <a:pt x="1397" y="3130"/>
                </a:lnTo>
                <a:lnTo>
                  <a:pt x="1378" y="3124"/>
                </a:lnTo>
                <a:lnTo>
                  <a:pt x="1358" y="3116"/>
                </a:lnTo>
                <a:lnTo>
                  <a:pt x="1339" y="3108"/>
                </a:lnTo>
                <a:lnTo>
                  <a:pt x="1321" y="3099"/>
                </a:lnTo>
                <a:lnTo>
                  <a:pt x="1303" y="3089"/>
                </a:lnTo>
                <a:lnTo>
                  <a:pt x="1285" y="3078"/>
                </a:lnTo>
                <a:lnTo>
                  <a:pt x="1268" y="3066"/>
                </a:lnTo>
                <a:lnTo>
                  <a:pt x="1251" y="3053"/>
                </a:lnTo>
                <a:lnTo>
                  <a:pt x="1235" y="3039"/>
                </a:lnTo>
                <a:lnTo>
                  <a:pt x="1219" y="3024"/>
                </a:lnTo>
                <a:lnTo>
                  <a:pt x="124" y="1932"/>
                </a:lnTo>
                <a:close/>
                <a:moveTo>
                  <a:pt x="2806" y="16020"/>
                </a:moveTo>
                <a:lnTo>
                  <a:pt x="2785" y="16019"/>
                </a:lnTo>
                <a:lnTo>
                  <a:pt x="2763" y="16018"/>
                </a:lnTo>
                <a:lnTo>
                  <a:pt x="2742" y="16015"/>
                </a:lnTo>
                <a:lnTo>
                  <a:pt x="2722" y="16012"/>
                </a:lnTo>
                <a:lnTo>
                  <a:pt x="2701" y="16007"/>
                </a:lnTo>
                <a:lnTo>
                  <a:pt x="2681" y="16001"/>
                </a:lnTo>
                <a:lnTo>
                  <a:pt x="2662" y="15995"/>
                </a:lnTo>
                <a:lnTo>
                  <a:pt x="2643" y="15987"/>
                </a:lnTo>
                <a:lnTo>
                  <a:pt x="2624" y="15979"/>
                </a:lnTo>
                <a:lnTo>
                  <a:pt x="2605" y="15969"/>
                </a:lnTo>
                <a:lnTo>
                  <a:pt x="2588" y="15959"/>
                </a:lnTo>
                <a:lnTo>
                  <a:pt x="2571" y="15948"/>
                </a:lnTo>
                <a:lnTo>
                  <a:pt x="2554" y="15937"/>
                </a:lnTo>
                <a:lnTo>
                  <a:pt x="2538" y="15924"/>
                </a:lnTo>
                <a:lnTo>
                  <a:pt x="2523" y="15911"/>
                </a:lnTo>
                <a:lnTo>
                  <a:pt x="2509" y="15897"/>
                </a:lnTo>
                <a:lnTo>
                  <a:pt x="2495" y="15883"/>
                </a:lnTo>
                <a:lnTo>
                  <a:pt x="2482" y="15867"/>
                </a:lnTo>
                <a:lnTo>
                  <a:pt x="2469" y="15852"/>
                </a:lnTo>
                <a:lnTo>
                  <a:pt x="2457" y="15835"/>
                </a:lnTo>
                <a:lnTo>
                  <a:pt x="2447" y="15818"/>
                </a:lnTo>
                <a:lnTo>
                  <a:pt x="2436" y="15801"/>
                </a:lnTo>
                <a:lnTo>
                  <a:pt x="2427" y="15782"/>
                </a:lnTo>
                <a:lnTo>
                  <a:pt x="2419" y="15764"/>
                </a:lnTo>
                <a:lnTo>
                  <a:pt x="2411" y="15745"/>
                </a:lnTo>
                <a:lnTo>
                  <a:pt x="2404" y="15725"/>
                </a:lnTo>
                <a:lnTo>
                  <a:pt x="2398" y="15705"/>
                </a:lnTo>
                <a:lnTo>
                  <a:pt x="2393" y="15685"/>
                </a:lnTo>
                <a:lnTo>
                  <a:pt x="2390" y="15665"/>
                </a:lnTo>
                <a:lnTo>
                  <a:pt x="2387" y="15644"/>
                </a:lnTo>
                <a:lnTo>
                  <a:pt x="2385" y="15622"/>
                </a:lnTo>
                <a:lnTo>
                  <a:pt x="2385" y="15600"/>
                </a:lnTo>
                <a:lnTo>
                  <a:pt x="2385" y="15578"/>
                </a:lnTo>
                <a:lnTo>
                  <a:pt x="2387" y="15557"/>
                </a:lnTo>
                <a:lnTo>
                  <a:pt x="2390" y="15536"/>
                </a:lnTo>
                <a:lnTo>
                  <a:pt x="2393" y="15515"/>
                </a:lnTo>
                <a:lnTo>
                  <a:pt x="2398" y="15495"/>
                </a:lnTo>
                <a:lnTo>
                  <a:pt x="2404" y="15475"/>
                </a:lnTo>
                <a:lnTo>
                  <a:pt x="2411" y="15455"/>
                </a:lnTo>
                <a:lnTo>
                  <a:pt x="2419" y="15436"/>
                </a:lnTo>
                <a:lnTo>
                  <a:pt x="2427" y="15418"/>
                </a:lnTo>
                <a:lnTo>
                  <a:pt x="2436" y="15400"/>
                </a:lnTo>
                <a:lnTo>
                  <a:pt x="2447" y="15382"/>
                </a:lnTo>
                <a:lnTo>
                  <a:pt x="2457" y="15365"/>
                </a:lnTo>
                <a:lnTo>
                  <a:pt x="2469" y="15349"/>
                </a:lnTo>
                <a:lnTo>
                  <a:pt x="2482" y="15333"/>
                </a:lnTo>
                <a:lnTo>
                  <a:pt x="2495" y="15318"/>
                </a:lnTo>
                <a:lnTo>
                  <a:pt x="2509" y="15303"/>
                </a:lnTo>
                <a:lnTo>
                  <a:pt x="2523" y="15289"/>
                </a:lnTo>
                <a:lnTo>
                  <a:pt x="2538" y="15276"/>
                </a:lnTo>
                <a:lnTo>
                  <a:pt x="2554" y="15264"/>
                </a:lnTo>
                <a:lnTo>
                  <a:pt x="2571" y="15252"/>
                </a:lnTo>
                <a:lnTo>
                  <a:pt x="2588" y="15241"/>
                </a:lnTo>
                <a:lnTo>
                  <a:pt x="2605" y="15231"/>
                </a:lnTo>
                <a:lnTo>
                  <a:pt x="2624" y="15222"/>
                </a:lnTo>
                <a:lnTo>
                  <a:pt x="2643" y="15213"/>
                </a:lnTo>
                <a:lnTo>
                  <a:pt x="2662" y="15206"/>
                </a:lnTo>
                <a:lnTo>
                  <a:pt x="2681" y="15199"/>
                </a:lnTo>
                <a:lnTo>
                  <a:pt x="2701" y="15194"/>
                </a:lnTo>
                <a:lnTo>
                  <a:pt x="2722" y="15189"/>
                </a:lnTo>
                <a:lnTo>
                  <a:pt x="2742" y="15185"/>
                </a:lnTo>
                <a:lnTo>
                  <a:pt x="2763" y="15183"/>
                </a:lnTo>
                <a:lnTo>
                  <a:pt x="2785" y="15181"/>
                </a:lnTo>
                <a:lnTo>
                  <a:pt x="2806" y="15180"/>
                </a:lnTo>
                <a:lnTo>
                  <a:pt x="6404" y="15180"/>
                </a:lnTo>
                <a:lnTo>
                  <a:pt x="6425" y="15181"/>
                </a:lnTo>
                <a:lnTo>
                  <a:pt x="6447" y="15183"/>
                </a:lnTo>
                <a:lnTo>
                  <a:pt x="6468" y="15185"/>
                </a:lnTo>
                <a:lnTo>
                  <a:pt x="6488" y="15189"/>
                </a:lnTo>
                <a:lnTo>
                  <a:pt x="6509" y="15194"/>
                </a:lnTo>
                <a:lnTo>
                  <a:pt x="6529" y="15199"/>
                </a:lnTo>
                <a:lnTo>
                  <a:pt x="6548" y="15206"/>
                </a:lnTo>
                <a:lnTo>
                  <a:pt x="6567" y="15213"/>
                </a:lnTo>
                <a:lnTo>
                  <a:pt x="6586" y="15222"/>
                </a:lnTo>
                <a:lnTo>
                  <a:pt x="6605" y="15231"/>
                </a:lnTo>
                <a:lnTo>
                  <a:pt x="6622" y="15241"/>
                </a:lnTo>
                <a:lnTo>
                  <a:pt x="6639" y="15252"/>
                </a:lnTo>
                <a:lnTo>
                  <a:pt x="6656" y="15264"/>
                </a:lnTo>
                <a:lnTo>
                  <a:pt x="6672" y="15276"/>
                </a:lnTo>
                <a:lnTo>
                  <a:pt x="6687" y="15289"/>
                </a:lnTo>
                <a:lnTo>
                  <a:pt x="6701" y="15303"/>
                </a:lnTo>
                <a:lnTo>
                  <a:pt x="6715" y="15318"/>
                </a:lnTo>
                <a:lnTo>
                  <a:pt x="6728" y="15333"/>
                </a:lnTo>
                <a:lnTo>
                  <a:pt x="6741" y="15349"/>
                </a:lnTo>
                <a:lnTo>
                  <a:pt x="6753" y="15365"/>
                </a:lnTo>
                <a:lnTo>
                  <a:pt x="6763" y="15382"/>
                </a:lnTo>
                <a:lnTo>
                  <a:pt x="6774" y="15400"/>
                </a:lnTo>
                <a:lnTo>
                  <a:pt x="6783" y="15418"/>
                </a:lnTo>
                <a:lnTo>
                  <a:pt x="6791" y="15436"/>
                </a:lnTo>
                <a:lnTo>
                  <a:pt x="6799" y="15455"/>
                </a:lnTo>
                <a:lnTo>
                  <a:pt x="6806" y="15475"/>
                </a:lnTo>
                <a:lnTo>
                  <a:pt x="6812" y="15495"/>
                </a:lnTo>
                <a:lnTo>
                  <a:pt x="6817" y="15515"/>
                </a:lnTo>
                <a:lnTo>
                  <a:pt x="6820" y="15536"/>
                </a:lnTo>
                <a:lnTo>
                  <a:pt x="6823" y="15557"/>
                </a:lnTo>
                <a:lnTo>
                  <a:pt x="6825" y="15578"/>
                </a:lnTo>
                <a:lnTo>
                  <a:pt x="6825" y="15600"/>
                </a:lnTo>
                <a:lnTo>
                  <a:pt x="6825" y="15622"/>
                </a:lnTo>
                <a:lnTo>
                  <a:pt x="6823" y="15644"/>
                </a:lnTo>
                <a:lnTo>
                  <a:pt x="6820" y="15665"/>
                </a:lnTo>
                <a:lnTo>
                  <a:pt x="6817" y="15685"/>
                </a:lnTo>
                <a:lnTo>
                  <a:pt x="6812" y="15705"/>
                </a:lnTo>
                <a:lnTo>
                  <a:pt x="6806" y="15725"/>
                </a:lnTo>
                <a:lnTo>
                  <a:pt x="6799" y="15745"/>
                </a:lnTo>
                <a:lnTo>
                  <a:pt x="6791" y="15764"/>
                </a:lnTo>
                <a:lnTo>
                  <a:pt x="6783" y="15782"/>
                </a:lnTo>
                <a:lnTo>
                  <a:pt x="6774" y="15801"/>
                </a:lnTo>
                <a:lnTo>
                  <a:pt x="6763" y="15818"/>
                </a:lnTo>
                <a:lnTo>
                  <a:pt x="6753" y="15835"/>
                </a:lnTo>
                <a:lnTo>
                  <a:pt x="6741" y="15852"/>
                </a:lnTo>
                <a:lnTo>
                  <a:pt x="6728" y="15867"/>
                </a:lnTo>
                <a:lnTo>
                  <a:pt x="6715" y="15883"/>
                </a:lnTo>
                <a:lnTo>
                  <a:pt x="6701" y="15897"/>
                </a:lnTo>
                <a:lnTo>
                  <a:pt x="6687" y="15911"/>
                </a:lnTo>
                <a:lnTo>
                  <a:pt x="6672" y="15924"/>
                </a:lnTo>
                <a:lnTo>
                  <a:pt x="6656" y="15937"/>
                </a:lnTo>
                <a:lnTo>
                  <a:pt x="6639" y="15948"/>
                </a:lnTo>
                <a:lnTo>
                  <a:pt x="6622" y="15959"/>
                </a:lnTo>
                <a:lnTo>
                  <a:pt x="6605" y="15969"/>
                </a:lnTo>
                <a:lnTo>
                  <a:pt x="6586" y="15979"/>
                </a:lnTo>
                <a:lnTo>
                  <a:pt x="6567" y="15987"/>
                </a:lnTo>
                <a:lnTo>
                  <a:pt x="6548" y="15995"/>
                </a:lnTo>
                <a:lnTo>
                  <a:pt x="6529" y="16001"/>
                </a:lnTo>
                <a:lnTo>
                  <a:pt x="6509" y="16007"/>
                </a:lnTo>
                <a:lnTo>
                  <a:pt x="6488" y="16012"/>
                </a:lnTo>
                <a:lnTo>
                  <a:pt x="6468" y="16015"/>
                </a:lnTo>
                <a:lnTo>
                  <a:pt x="6447" y="16018"/>
                </a:lnTo>
                <a:lnTo>
                  <a:pt x="6425" y="16019"/>
                </a:lnTo>
                <a:lnTo>
                  <a:pt x="6404" y="16020"/>
                </a:lnTo>
                <a:lnTo>
                  <a:pt x="2806" y="16020"/>
                </a:lnTo>
                <a:close/>
                <a:moveTo>
                  <a:pt x="2806" y="14624"/>
                </a:moveTo>
                <a:lnTo>
                  <a:pt x="2785" y="14624"/>
                </a:lnTo>
                <a:lnTo>
                  <a:pt x="2763" y="14622"/>
                </a:lnTo>
                <a:lnTo>
                  <a:pt x="2742" y="14619"/>
                </a:lnTo>
                <a:lnTo>
                  <a:pt x="2722" y="14616"/>
                </a:lnTo>
                <a:lnTo>
                  <a:pt x="2701" y="14611"/>
                </a:lnTo>
                <a:lnTo>
                  <a:pt x="2681" y="14605"/>
                </a:lnTo>
                <a:lnTo>
                  <a:pt x="2662" y="14599"/>
                </a:lnTo>
                <a:lnTo>
                  <a:pt x="2643" y="14591"/>
                </a:lnTo>
                <a:lnTo>
                  <a:pt x="2624" y="14583"/>
                </a:lnTo>
                <a:lnTo>
                  <a:pt x="2605" y="14573"/>
                </a:lnTo>
                <a:lnTo>
                  <a:pt x="2588" y="14563"/>
                </a:lnTo>
                <a:lnTo>
                  <a:pt x="2571" y="14552"/>
                </a:lnTo>
                <a:lnTo>
                  <a:pt x="2554" y="14541"/>
                </a:lnTo>
                <a:lnTo>
                  <a:pt x="2538" y="14528"/>
                </a:lnTo>
                <a:lnTo>
                  <a:pt x="2523" y="14515"/>
                </a:lnTo>
                <a:lnTo>
                  <a:pt x="2509" y="14501"/>
                </a:lnTo>
                <a:lnTo>
                  <a:pt x="2495" y="14487"/>
                </a:lnTo>
                <a:lnTo>
                  <a:pt x="2482" y="14471"/>
                </a:lnTo>
                <a:lnTo>
                  <a:pt x="2469" y="14456"/>
                </a:lnTo>
                <a:lnTo>
                  <a:pt x="2457" y="14439"/>
                </a:lnTo>
                <a:lnTo>
                  <a:pt x="2447" y="14422"/>
                </a:lnTo>
                <a:lnTo>
                  <a:pt x="2436" y="14405"/>
                </a:lnTo>
                <a:lnTo>
                  <a:pt x="2427" y="14387"/>
                </a:lnTo>
                <a:lnTo>
                  <a:pt x="2419" y="14368"/>
                </a:lnTo>
                <a:lnTo>
                  <a:pt x="2411" y="14349"/>
                </a:lnTo>
                <a:lnTo>
                  <a:pt x="2404" y="14329"/>
                </a:lnTo>
                <a:lnTo>
                  <a:pt x="2398" y="14310"/>
                </a:lnTo>
                <a:lnTo>
                  <a:pt x="2393" y="14289"/>
                </a:lnTo>
                <a:lnTo>
                  <a:pt x="2390" y="14269"/>
                </a:lnTo>
                <a:lnTo>
                  <a:pt x="2387" y="14248"/>
                </a:lnTo>
                <a:lnTo>
                  <a:pt x="2385" y="14226"/>
                </a:lnTo>
                <a:lnTo>
                  <a:pt x="2385" y="14205"/>
                </a:lnTo>
                <a:lnTo>
                  <a:pt x="2385" y="14183"/>
                </a:lnTo>
                <a:lnTo>
                  <a:pt x="2387" y="14162"/>
                </a:lnTo>
                <a:lnTo>
                  <a:pt x="2390" y="14141"/>
                </a:lnTo>
                <a:lnTo>
                  <a:pt x="2393" y="14120"/>
                </a:lnTo>
                <a:lnTo>
                  <a:pt x="2398" y="14100"/>
                </a:lnTo>
                <a:lnTo>
                  <a:pt x="2404" y="14080"/>
                </a:lnTo>
                <a:lnTo>
                  <a:pt x="2411" y="14061"/>
                </a:lnTo>
                <a:lnTo>
                  <a:pt x="2419" y="14042"/>
                </a:lnTo>
                <a:lnTo>
                  <a:pt x="2427" y="14023"/>
                </a:lnTo>
                <a:lnTo>
                  <a:pt x="2436" y="14004"/>
                </a:lnTo>
                <a:lnTo>
                  <a:pt x="2447" y="13986"/>
                </a:lnTo>
                <a:lnTo>
                  <a:pt x="2457" y="13969"/>
                </a:lnTo>
                <a:lnTo>
                  <a:pt x="2469" y="13953"/>
                </a:lnTo>
                <a:lnTo>
                  <a:pt x="2482" y="13937"/>
                </a:lnTo>
                <a:lnTo>
                  <a:pt x="2495" y="13922"/>
                </a:lnTo>
                <a:lnTo>
                  <a:pt x="2509" y="13907"/>
                </a:lnTo>
                <a:lnTo>
                  <a:pt x="2523" y="13893"/>
                </a:lnTo>
                <a:lnTo>
                  <a:pt x="2538" y="13880"/>
                </a:lnTo>
                <a:lnTo>
                  <a:pt x="2554" y="13868"/>
                </a:lnTo>
                <a:lnTo>
                  <a:pt x="2571" y="13856"/>
                </a:lnTo>
                <a:lnTo>
                  <a:pt x="2588" y="13845"/>
                </a:lnTo>
                <a:lnTo>
                  <a:pt x="2605" y="13835"/>
                </a:lnTo>
                <a:lnTo>
                  <a:pt x="2624" y="13826"/>
                </a:lnTo>
                <a:lnTo>
                  <a:pt x="2643" y="13817"/>
                </a:lnTo>
                <a:lnTo>
                  <a:pt x="2662" y="13810"/>
                </a:lnTo>
                <a:lnTo>
                  <a:pt x="2681" y="13803"/>
                </a:lnTo>
                <a:lnTo>
                  <a:pt x="2701" y="13798"/>
                </a:lnTo>
                <a:lnTo>
                  <a:pt x="2722" y="13793"/>
                </a:lnTo>
                <a:lnTo>
                  <a:pt x="2742" y="13789"/>
                </a:lnTo>
                <a:lnTo>
                  <a:pt x="2763" y="13787"/>
                </a:lnTo>
                <a:lnTo>
                  <a:pt x="2785" y="13785"/>
                </a:lnTo>
                <a:lnTo>
                  <a:pt x="2806" y="13784"/>
                </a:lnTo>
                <a:lnTo>
                  <a:pt x="6404" y="13784"/>
                </a:lnTo>
                <a:lnTo>
                  <a:pt x="6425" y="13785"/>
                </a:lnTo>
                <a:lnTo>
                  <a:pt x="6447" y="13787"/>
                </a:lnTo>
                <a:lnTo>
                  <a:pt x="6468" y="13789"/>
                </a:lnTo>
                <a:lnTo>
                  <a:pt x="6488" y="13793"/>
                </a:lnTo>
                <a:lnTo>
                  <a:pt x="6509" y="13798"/>
                </a:lnTo>
                <a:lnTo>
                  <a:pt x="6529" y="13803"/>
                </a:lnTo>
                <a:lnTo>
                  <a:pt x="6548" y="13810"/>
                </a:lnTo>
                <a:lnTo>
                  <a:pt x="6567" y="13817"/>
                </a:lnTo>
                <a:lnTo>
                  <a:pt x="6586" y="13826"/>
                </a:lnTo>
                <a:lnTo>
                  <a:pt x="6605" y="13835"/>
                </a:lnTo>
                <a:lnTo>
                  <a:pt x="6622" y="13845"/>
                </a:lnTo>
                <a:lnTo>
                  <a:pt x="6639" y="13856"/>
                </a:lnTo>
                <a:lnTo>
                  <a:pt x="6656" y="13868"/>
                </a:lnTo>
                <a:lnTo>
                  <a:pt x="6672" y="13880"/>
                </a:lnTo>
                <a:lnTo>
                  <a:pt x="6687" y="13893"/>
                </a:lnTo>
                <a:lnTo>
                  <a:pt x="6701" y="13907"/>
                </a:lnTo>
                <a:lnTo>
                  <a:pt x="6715" y="13922"/>
                </a:lnTo>
                <a:lnTo>
                  <a:pt x="6728" y="13937"/>
                </a:lnTo>
                <a:lnTo>
                  <a:pt x="6741" y="13953"/>
                </a:lnTo>
                <a:lnTo>
                  <a:pt x="6753" y="13969"/>
                </a:lnTo>
                <a:lnTo>
                  <a:pt x="6763" y="13986"/>
                </a:lnTo>
                <a:lnTo>
                  <a:pt x="6774" y="14004"/>
                </a:lnTo>
                <a:lnTo>
                  <a:pt x="6783" y="14023"/>
                </a:lnTo>
                <a:lnTo>
                  <a:pt x="6791" y="14042"/>
                </a:lnTo>
                <a:lnTo>
                  <a:pt x="6799" y="14061"/>
                </a:lnTo>
                <a:lnTo>
                  <a:pt x="6806" y="14080"/>
                </a:lnTo>
                <a:lnTo>
                  <a:pt x="6812" y="14100"/>
                </a:lnTo>
                <a:lnTo>
                  <a:pt x="6817" y="14120"/>
                </a:lnTo>
                <a:lnTo>
                  <a:pt x="6820" y="14141"/>
                </a:lnTo>
                <a:lnTo>
                  <a:pt x="6823" y="14162"/>
                </a:lnTo>
                <a:lnTo>
                  <a:pt x="6825" y="14183"/>
                </a:lnTo>
                <a:lnTo>
                  <a:pt x="6825" y="14205"/>
                </a:lnTo>
                <a:lnTo>
                  <a:pt x="6825" y="14226"/>
                </a:lnTo>
                <a:lnTo>
                  <a:pt x="6823" y="14248"/>
                </a:lnTo>
                <a:lnTo>
                  <a:pt x="6820" y="14269"/>
                </a:lnTo>
                <a:lnTo>
                  <a:pt x="6817" y="14289"/>
                </a:lnTo>
                <a:lnTo>
                  <a:pt x="6812" y="14310"/>
                </a:lnTo>
                <a:lnTo>
                  <a:pt x="6806" y="14329"/>
                </a:lnTo>
                <a:lnTo>
                  <a:pt x="6799" y="14349"/>
                </a:lnTo>
                <a:lnTo>
                  <a:pt x="6791" y="14368"/>
                </a:lnTo>
                <a:lnTo>
                  <a:pt x="6783" y="14387"/>
                </a:lnTo>
                <a:lnTo>
                  <a:pt x="6774" y="14405"/>
                </a:lnTo>
                <a:lnTo>
                  <a:pt x="6763" y="14422"/>
                </a:lnTo>
                <a:lnTo>
                  <a:pt x="6753" y="14439"/>
                </a:lnTo>
                <a:lnTo>
                  <a:pt x="6741" y="14456"/>
                </a:lnTo>
                <a:lnTo>
                  <a:pt x="6728" y="14471"/>
                </a:lnTo>
                <a:lnTo>
                  <a:pt x="6715" y="14487"/>
                </a:lnTo>
                <a:lnTo>
                  <a:pt x="6701" y="14501"/>
                </a:lnTo>
                <a:lnTo>
                  <a:pt x="6687" y="14515"/>
                </a:lnTo>
                <a:lnTo>
                  <a:pt x="6672" y="14528"/>
                </a:lnTo>
                <a:lnTo>
                  <a:pt x="6656" y="14541"/>
                </a:lnTo>
                <a:lnTo>
                  <a:pt x="6639" y="14552"/>
                </a:lnTo>
                <a:lnTo>
                  <a:pt x="6622" y="14563"/>
                </a:lnTo>
                <a:lnTo>
                  <a:pt x="6605" y="14573"/>
                </a:lnTo>
                <a:lnTo>
                  <a:pt x="6586" y="14583"/>
                </a:lnTo>
                <a:lnTo>
                  <a:pt x="6567" y="14591"/>
                </a:lnTo>
                <a:lnTo>
                  <a:pt x="6548" y="14599"/>
                </a:lnTo>
                <a:lnTo>
                  <a:pt x="6529" y="14605"/>
                </a:lnTo>
                <a:lnTo>
                  <a:pt x="6509" y="14611"/>
                </a:lnTo>
                <a:lnTo>
                  <a:pt x="6488" y="14616"/>
                </a:lnTo>
                <a:lnTo>
                  <a:pt x="6468" y="14619"/>
                </a:lnTo>
                <a:lnTo>
                  <a:pt x="6447" y="14622"/>
                </a:lnTo>
                <a:lnTo>
                  <a:pt x="6425" y="14624"/>
                </a:lnTo>
                <a:lnTo>
                  <a:pt x="6404" y="14624"/>
                </a:lnTo>
                <a:lnTo>
                  <a:pt x="2806" y="14624"/>
                </a:lnTo>
                <a:close/>
                <a:moveTo>
                  <a:pt x="7262" y="4747"/>
                </a:moveTo>
                <a:lnTo>
                  <a:pt x="7197" y="4685"/>
                </a:lnTo>
                <a:lnTo>
                  <a:pt x="7131" y="4623"/>
                </a:lnTo>
                <a:lnTo>
                  <a:pt x="7064" y="4564"/>
                </a:lnTo>
                <a:lnTo>
                  <a:pt x="6994" y="4506"/>
                </a:lnTo>
                <a:lnTo>
                  <a:pt x="6924" y="4450"/>
                </a:lnTo>
                <a:lnTo>
                  <a:pt x="6853" y="4394"/>
                </a:lnTo>
                <a:lnTo>
                  <a:pt x="6780" y="4341"/>
                </a:lnTo>
                <a:lnTo>
                  <a:pt x="6706" y="4290"/>
                </a:lnTo>
                <a:lnTo>
                  <a:pt x="6630" y="4240"/>
                </a:lnTo>
                <a:lnTo>
                  <a:pt x="6553" y="4192"/>
                </a:lnTo>
                <a:lnTo>
                  <a:pt x="6475" y="4147"/>
                </a:lnTo>
                <a:lnTo>
                  <a:pt x="6396" y="4102"/>
                </a:lnTo>
                <a:lnTo>
                  <a:pt x="6315" y="4060"/>
                </a:lnTo>
                <a:lnTo>
                  <a:pt x="6234" y="4020"/>
                </a:lnTo>
                <a:lnTo>
                  <a:pt x="6151" y="3981"/>
                </a:lnTo>
                <a:lnTo>
                  <a:pt x="6067" y="3945"/>
                </a:lnTo>
                <a:lnTo>
                  <a:pt x="5983" y="3910"/>
                </a:lnTo>
                <a:lnTo>
                  <a:pt x="5897" y="3878"/>
                </a:lnTo>
                <a:lnTo>
                  <a:pt x="5810" y="3848"/>
                </a:lnTo>
                <a:lnTo>
                  <a:pt x="5722" y="3819"/>
                </a:lnTo>
                <a:lnTo>
                  <a:pt x="5634" y="3793"/>
                </a:lnTo>
                <a:lnTo>
                  <a:pt x="5543" y="3769"/>
                </a:lnTo>
                <a:lnTo>
                  <a:pt x="5453" y="3747"/>
                </a:lnTo>
                <a:lnTo>
                  <a:pt x="5363" y="3727"/>
                </a:lnTo>
                <a:lnTo>
                  <a:pt x="5270" y="3710"/>
                </a:lnTo>
                <a:lnTo>
                  <a:pt x="5177" y="3694"/>
                </a:lnTo>
                <a:lnTo>
                  <a:pt x="5083" y="3681"/>
                </a:lnTo>
                <a:lnTo>
                  <a:pt x="4989" y="3670"/>
                </a:lnTo>
                <a:lnTo>
                  <a:pt x="4894" y="3662"/>
                </a:lnTo>
                <a:lnTo>
                  <a:pt x="4798" y="3656"/>
                </a:lnTo>
                <a:lnTo>
                  <a:pt x="4702" y="3652"/>
                </a:lnTo>
                <a:lnTo>
                  <a:pt x="4605" y="3651"/>
                </a:lnTo>
                <a:lnTo>
                  <a:pt x="4509" y="3652"/>
                </a:lnTo>
                <a:lnTo>
                  <a:pt x="4412" y="3656"/>
                </a:lnTo>
                <a:lnTo>
                  <a:pt x="4316" y="3662"/>
                </a:lnTo>
                <a:lnTo>
                  <a:pt x="4221" y="3670"/>
                </a:lnTo>
                <a:lnTo>
                  <a:pt x="4127" y="3681"/>
                </a:lnTo>
                <a:lnTo>
                  <a:pt x="4033" y="3694"/>
                </a:lnTo>
                <a:lnTo>
                  <a:pt x="3940" y="3710"/>
                </a:lnTo>
                <a:lnTo>
                  <a:pt x="3847" y="3727"/>
                </a:lnTo>
                <a:lnTo>
                  <a:pt x="3757" y="3747"/>
                </a:lnTo>
                <a:lnTo>
                  <a:pt x="3667" y="3769"/>
                </a:lnTo>
                <a:lnTo>
                  <a:pt x="3576" y="3793"/>
                </a:lnTo>
                <a:lnTo>
                  <a:pt x="3488" y="3819"/>
                </a:lnTo>
                <a:lnTo>
                  <a:pt x="3400" y="3848"/>
                </a:lnTo>
                <a:lnTo>
                  <a:pt x="3313" y="3878"/>
                </a:lnTo>
                <a:lnTo>
                  <a:pt x="3227" y="3910"/>
                </a:lnTo>
                <a:lnTo>
                  <a:pt x="3143" y="3945"/>
                </a:lnTo>
                <a:lnTo>
                  <a:pt x="3059" y="3981"/>
                </a:lnTo>
                <a:lnTo>
                  <a:pt x="2976" y="4020"/>
                </a:lnTo>
                <a:lnTo>
                  <a:pt x="2895" y="4060"/>
                </a:lnTo>
                <a:lnTo>
                  <a:pt x="2814" y="4102"/>
                </a:lnTo>
                <a:lnTo>
                  <a:pt x="2735" y="4147"/>
                </a:lnTo>
                <a:lnTo>
                  <a:pt x="2657" y="4192"/>
                </a:lnTo>
                <a:lnTo>
                  <a:pt x="2580" y="4240"/>
                </a:lnTo>
                <a:lnTo>
                  <a:pt x="2504" y="4290"/>
                </a:lnTo>
                <a:lnTo>
                  <a:pt x="2431" y="4341"/>
                </a:lnTo>
                <a:lnTo>
                  <a:pt x="2357" y="4394"/>
                </a:lnTo>
                <a:lnTo>
                  <a:pt x="2286" y="4450"/>
                </a:lnTo>
                <a:lnTo>
                  <a:pt x="2216" y="4506"/>
                </a:lnTo>
                <a:lnTo>
                  <a:pt x="2146" y="4564"/>
                </a:lnTo>
                <a:lnTo>
                  <a:pt x="2079" y="4623"/>
                </a:lnTo>
                <a:lnTo>
                  <a:pt x="2013" y="4685"/>
                </a:lnTo>
                <a:lnTo>
                  <a:pt x="1948" y="4747"/>
                </a:lnTo>
                <a:lnTo>
                  <a:pt x="1885" y="4811"/>
                </a:lnTo>
                <a:lnTo>
                  <a:pt x="1824" y="4877"/>
                </a:lnTo>
                <a:lnTo>
                  <a:pt x="1764" y="4944"/>
                </a:lnTo>
                <a:lnTo>
                  <a:pt x="1706" y="5013"/>
                </a:lnTo>
                <a:lnTo>
                  <a:pt x="1650" y="5083"/>
                </a:lnTo>
                <a:lnTo>
                  <a:pt x="1595" y="5154"/>
                </a:lnTo>
                <a:lnTo>
                  <a:pt x="1541" y="5228"/>
                </a:lnTo>
                <a:lnTo>
                  <a:pt x="1490" y="5302"/>
                </a:lnTo>
                <a:lnTo>
                  <a:pt x="1440" y="5377"/>
                </a:lnTo>
                <a:lnTo>
                  <a:pt x="1392" y="5453"/>
                </a:lnTo>
                <a:lnTo>
                  <a:pt x="1345" y="5531"/>
                </a:lnTo>
                <a:lnTo>
                  <a:pt x="1301" y="5610"/>
                </a:lnTo>
                <a:lnTo>
                  <a:pt x="1259" y="5690"/>
                </a:lnTo>
                <a:lnTo>
                  <a:pt x="1219" y="5771"/>
                </a:lnTo>
                <a:lnTo>
                  <a:pt x="1180" y="5853"/>
                </a:lnTo>
                <a:lnTo>
                  <a:pt x="1143" y="5937"/>
                </a:lnTo>
                <a:lnTo>
                  <a:pt x="1108" y="6022"/>
                </a:lnTo>
                <a:lnTo>
                  <a:pt x="1076" y="6107"/>
                </a:lnTo>
                <a:lnTo>
                  <a:pt x="1046" y="6194"/>
                </a:lnTo>
                <a:lnTo>
                  <a:pt x="1017" y="6281"/>
                </a:lnTo>
                <a:lnTo>
                  <a:pt x="991" y="6370"/>
                </a:lnTo>
                <a:lnTo>
                  <a:pt x="967" y="6459"/>
                </a:lnTo>
                <a:lnTo>
                  <a:pt x="945" y="6549"/>
                </a:lnTo>
                <a:lnTo>
                  <a:pt x="924" y="6640"/>
                </a:lnTo>
                <a:lnTo>
                  <a:pt x="906" y="6731"/>
                </a:lnTo>
                <a:lnTo>
                  <a:pt x="891" y="6825"/>
                </a:lnTo>
                <a:lnTo>
                  <a:pt x="878" y="6918"/>
                </a:lnTo>
                <a:lnTo>
                  <a:pt x="867" y="7012"/>
                </a:lnTo>
                <a:lnTo>
                  <a:pt x="859" y="7107"/>
                </a:lnTo>
                <a:lnTo>
                  <a:pt x="853" y="7202"/>
                </a:lnTo>
                <a:lnTo>
                  <a:pt x="849" y="7298"/>
                </a:lnTo>
                <a:lnTo>
                  <a:pt x="848" y="7394"/>
                </a:lnTo>
                <a:lnTo>
                  <a:pt x="849" y="7461"/>
                </a:lnTo>
                <a:lnTo>
                  <a:pt x="850" y="7526"/>
                </a:lnTo>
                <a:lnTo>
                  <a:pt x="853" y="7592"/>
                </a:lnTo>
                <a:lnTo>
                  <a:pt x="857" y="7659"/>
                </a:lnTo>
                <a:lnTo>
                  <a:pt x="862" y="7724"/>
                </a:lnTo>
                <a:lnTo>
                  <a:pt x="868" y="7788"/>
                </a:lnTo>
                <a:lnTo>
                  <a:pt x="876" y="7853"/>
                </a:lnTo>
                <a:lnTo>
                  <a:pt x="884" y="7917"/>
                </a:lnTo>
                <a:lnTo>
                  <a:pt x="894" y="7981"/>
                </a:lnTo>
                <a:lnTo>
                  <a:pt x="904" y="8044"/>
                </a:lnTo>
                <a:lnTo>
                  <a:pt x="916" y="8107"/>
                </a:lnTo>
                <a:lnTo>
                  <a:pt x="928" y="8170"/>
                </a:lnTo>
                <a:lnTo>
                  <a:pt x="943" y="8232"/>
                </a:lnTo>
                <a:lnTo>
                  <a:pt x="958" y="8294"/>
                </a:lnTo>
                <a:lnTo>
                  <a:pt x="973" y="8355"/>
                </a:lnTo>
                <a:lnTo>
                  <a:pt x="990" y="8417"/>
                </a:lnTo>
                <a:lnTo>
                  <a:pt x="1008" y="8478"/>
                </a:lnTo>
                <a:lnTo>
                  <a:pt x="1026" y="8538"/>
                </a:lnTo>
                <a:lnTo>
                  <a:pt x="1046" y="8598"/>
                </a:lnTo>
                <a:lnTo>
                  <a:pt x="1067" y="8657"/>
                </a:lnTo>
                <a:lnTo>
                  <a:pt x="1088" y="8716"/>
                </a:lnTo>
                <a:lnTo>
                  <a:pt x="1111" y="8774"/>
                </a:lnTo>
                <a:lnTo>
                  <a:pt x="1134" y="8832"/>
                </a:lnTo>
                <a:lnTo>
                  <a:pt x="1160" y="8889"/>
                </a:lnTo>
                <a:lnTo>
                  <a:pt x="1185" y="8946"/>
                </a:lnTo>
                <a:lnTo>
                  <a:pt x="1211" y="9003"/>
                </a:lnTo>
                <a:lnTo>
                  <a:pt x="1239" y="9059"/>
                </a:lnTo>
                <a:lnTo>
                  <a:pt x="1267" y="9114"/>
                </a:lnTo>
                <a:lnTo>
                  <a:pt x="1296" y="9169"/>
                </a:lnTo>
                <a:lnTo>
                  <a:pt x="1325" y="9224"/>
                </a:lnTo>
                <a:lnTo>
                  <a:pt x="1356" y="9278"/>
                </a:lnTo>
                <a:lnTo>
                  <a:pt x="1389" y="9331"/>
                </a:lnTo>
                <a:lnTo>
                  <a:pt x="1430" y="9398"/>
                </a:lnTo>
                <a:lnTo>
                  <a:pt x="1472" y="9464"/>
                </a:lnTo>
                <a:lnTo>
                  <a:pt x="1515" y="9527"/>
                </a:lnTo>
                <a:lnTo>
                  <a:pt x="1558" y="9589"/>
                </a:lnTo>
                <a:lnTo>
                  <a:pt x="1603" y="9649"/>
                </a:lnTo>
                <a:lnTo>
                  <a:pt x="1647" y="9707"/>
                </a:lnTo>
                <a:lnTo>
                  <a:pt x="1692" y="9764"/>
                </a:lnTo>
                <a:lnTo>
                  <a:pt x="1737" y="9819"/>
                </a:lnTo>
                <a:lnTo>
                  <a:pt x="1784" y="9872"/>
                </a:lnTo>
                <a:lnTo>
                  <a:pt x="1831" y="9924"/>
                </a:lnTo>
                <a:lnTo>
                  <a:pt x="1878" y="9975"/>
                </a:lnTo>
                <a:lnTo>
                  <a:pt x="1926" y="10025"/>
                </a:lnTo>
                <a:lnTo>
                  <a:pt x="1975" y="10073"/>
                </a:lnTo>
                <a:lnTo>
                  <a:pt x="2026" y="10120"/>
                </a:lnTo>
                <a:lnTo>
                  <a:pt x="2077" y="10166"/>
                </a:lnTo>
                <a:lnTo>
                  <a:pt x="2128" y="10211"/>
                </a:lnTo>
                <a:lnTo>
                  <a:pt x="2180" y="10254"/>
                </a:lnTo>
                <a:lnTo>
                  <a:pt x="2234" y="10297"/>
                </a:lnTo>
                <a:lnTo>
                  <a:pt x="2288" y="10339"/>
                </a:lnTo>
                <a:lnTo>
                  <a:pt x="2343" y="10380"/>
                </a:lnTo>
                <a:lnTo>
                  <a:pt x="2399" y="10420"/>
                </a:lnTo>
                <a:lnTo>
                  <a:pt x="2457" y="10460"/>
                </a:lnTo>
                <a:lnTo>
                  <a:pt x="2515" y="10499"/>
                </a:lnTo>
                <a:lnTo>
                  <a:pt x="2574" y="10537"/>
                </a:lnTo>
                <a:lnTo>
                  <a:pt x="2635" y="10575"/>
                </a:lnTo>
                <a:lnTo>
                  <a:pt x="2696" y="10613"/>
                </a:lnTo>
                <a:lnTo>
                  <a:pt x="2758" y="10650"/>
                </a:lnTo>
                <a:lnTo>
                  <a:pt x="2822" y="10686"/>
                </a:lnTo>
                <a:lnTo>
                  <a:pt x="2887" y="10723"/>
                </a:lnTo>
                <a:lnTo>
                  <a:pt x="2953" y="10759"/>
                </a:lnTo>
                <a:lnTo>
                  <a:pt x="3020" y="10796"/>
                </a:lnTo>
                <a:lnTo>
                  <a:pt x="3090" y="10833"/>
                </a:lnTo>
                <a:lnTo>
                  <a:pt x="3090" y="12389"/>
                </a:lnTo>
                <a:lnTo>
                  <a:pt x="6120" y="12389"/>
                </a:lnTo>
                <a:lnTo>
                  <a:pt x="6120" y="10833"/>
                </a:lnTo>
                <a:lnTo>
                  <a:pt x="6190" y="10796"/>
                </a:lnTo>
                <a:lnTo>
                  <a:pt x="6257" y="10759"/>
                </a:lnTo>
                <a:lnTo>
                  <a:pt x="6323" y="10723"/>
                </a:lnTo>
                <a:lnTo>
                  <a:pt x="6388" y="10686"/>
                </a:lnTo>
                <a:lnTo>
                  <a:pt x="6452" y="10650"/>
                </a:lnTo>
                <a:lnTo>
                  <a:pt x="6514" y="10613"/>
                </a:lnTo>
                <a:lnTo>
                  <a:pt x="6575" y="10575"/>
                </a:lnTo>
                <a:lnTo>
                  <a:pt x="6636" y="10537"/>
                </a:lnTo>
                <a:lnTo>
                  <a:pt x="6695" y="10499"/>
                </a:lnTo>
                <a:lnTo>
                  <a:pt x="6753" y="10460"/>
                </a:lnTo>
                <a:lnTo>
                  <a:pt x="6811" y="10420"/>
                </a:lnTo>
                <a:lnTo>
                  <a:pt x="6867" y="10380"/>
                </a:lnTo>
                <a:lnTo>
                  <a:pt x="6922" y="10339"/>
                </a:lnTo>
                <a:lnTo>
                  <a:pt x="6976" y="10297"/>
                </a:lnTo>
                <a:lnTo>
                  <a:pt x="7030" y="10254"/>
                </a:lnTo>
                <a:lnTo>
                  <a:pt x="7082" y="10211"/>
                </a:lnTo>
                <a:lnTo>
                  <a:pt x="7133" y="10166"/>
                </a:lnTo>
                <a:lnTo>
                  <a:pt x="7184" y="10120"/>
                </a:lnTo>
                <a:lnTo>
                  <a:pt x="7235" y="10073"/>
                </a:lnTo>
                <a:lnTo>
                  <a:pt x="7284" y="10025"/>
                </a:lnTo>
                <a:lnTo>
                  <a:pt x="7332" y="9975"/>
                </a:lnTo>
                <a:lnTo>
                  <a:pt x="7379" y="9924"/>
                </a:lnTo>
                <a:lnTo>
                  <a:pt x="7426" y="9872"/>
                </a:lnTo>
                <a:lnTo>
                  <a:pt x="7473" y="9819"/>
                </a:lnTo>
                <a:lnTo>
                  <a:pt x="7518" y="9764"/>
                </a:lnTo>
                <a:lnTo>
                  <a:pt x="7563" y="9707"/>
                </a:lnTo>
                <a:lnTo>
                  <a:pt x="7607" y="9649"/>
                </a:lnTo>
                <a:lnTo>
                  <a:pt x="7652" y="9589"/>
                </a:lnTo>
                <a:lnTo>
                  <a:pt x="7695" y="9527"/>
                </a:lnTo>
                <a:lnTo>
                  <a:pt x="7738" y="9464"/>
                </a:lnTo>
                <a:lnTo>
                  <a:pt x="7780" y="9398"/>
                </a:lnTo>
                <a:lnTo>
                  <a:pt x="7821" y="9331"/>
                </a:lnTo>
                <a:lnTo>
                  <a:pt x="7854" y="9278"/>
                </a:lnTo>
                <a:lnTo>
                  <a:pt x="7885" y="9224"/>
                </a:lnTo>
                <a:lnTo>
                  <a:pt x="7914" y="9169"/>
                </a:lnTo>
                <a:lnTo>
                  <a:pt x="7943" y="9114"/>
                </a:lnTo>
                <a:lnTo>
                  <a:pt x="7971" y="9059"/>
                </a:lnTo>
                <a:lnTo>
                  <a:pt x="7999" y="9003"/>
                </a:lnTo>
                <a:lnTo>
                  <a:pt x="8025" y="8946"/>
                </a:lnTo>
                <a:lnTo>
                  <a:pt x="8050" y="8889"/>
                </a:lnTo>
                <a:lnTo>
                  <a:pt x="8076" y="8832"/>
                </a:lnTo>
                <a:lnTo>
                  <a:pt x="8099" y="8774"/>
                </a:lnTo>
                <a:lnTo>
                  <a:pt x="8122" y="8716"/>
                </a:lnTo>
                <a:lnTo>
                  <a:pt x="8143" y="8657"/>
                </a:lnTo>
                <a:lnTo>
                  <a:pt x="8164" y="8598"/>
                </a:lnTo>
                <a:lnTo>
                  <a:pt x="8184" y="8538"/>
                </a:lnTo>
                <a:lnTo>
                  <a:pt x="8202" y="8478"/>
                </a:lnTo>
                <a:lnTo>
                  <a:pt x="8220" y="8417"/>
                </a:lnTo>
                <a:lnTo>
                  <a:pt x="8237" y="8355"/>
                </a:lnTo>
                <a:lnTo>
                  <a:pt x="8252" y="8294"/>
                </a:lnTo>
                <a:lnTo>
                  <a:pt x="8267" y="8232"/>
                </a:lnTo>
                <a:lnTo>
                  <a:pt x="8282" y="8170"/>
                </a:lnTo>
                <a:lnTo>
                  <a:pt x="8294" y="8107"/>
                </a:lnTo>
                <a:lnTo>
                  <a:pt x="8306" y="8044"/>
                </a:lnTo>
                <a:lnTo>
                  <a:pt x="8316" y="7981"/>
                </a:lnTo>
                <a:lnTo>
                  <a:pt x="8326" y="7917"/>
                </a:lnTo>
                <a:lnTo>
                  <a:pt x="8334" y="7853"/>
                </a:lnTo>
                <a:lnTo>
                  <a:pt x="8342" y="7788"/>
                </a:lnTo>
                <a:lnTo>
                  <a:pt x="8348" y="7724"/>
                </a:lnTo>
                <a:lnTo>
                  <a:pt x="8353" y="7659"/>
                </a:lnTo>
                <a:lnTo>
                  <a:pt x="8357" y="7592"/>
                </a:lnTo>
                <a:lnTo>
                  <a:pt x="8360" y="7526"/>
                </a:lnTo>
                <a:lnTo>
                  <a:pt x="8361" y="7461"/>
                </a:lnTo>
                <a:lnTo>
                  <a:pt x="8362" y="7394"/>
                </a:lnTo>
                <a:lnTo>
                  <a:pt x="8361" y="7298"/>
                </a:lnTo>
                <a:lnTo>
                  <a:pt x="8357" y="7202"/>
                </a:lnTo>
                <a:lnTo>
                  <a:pt x="8351" y="7107"/>
                </a:lnTo>
                <a:lnTo>
                  <a:pt x="8343" y="7012"/>
                </a:lnTo>
                <a:lnTo>
                  <a:pt x="8332" y="6918"/>
                </a:lnTo>
                <a:lnTo>
                  <a:pt x="8319" y="6825"/>
                </a:lnTo>
                <a:lnTo>
                  <a:pt x="8304" y="6731"/>
                </a:lnTo>
                <a:lnTo>
                  <a:pt x="8286" y="6640"/>
                </a:lnTo>
                <a:lnTo>
                  <a:pt x="8265" y="6549"/>
                </a:lnTo>
                <a:lnTo>
                  <a:pt x="8243" y="6459"/>
                </a:lnTo>
                <a:lnTo>
                  <a:pt x="8219" y="6370"/>
                </a:lnTo>
                <a:lnTo>
                  <a:pt x="8193" y="6281"/>
                </a:lnTo>
                <a:lnTo>
                  <a:pt x="8164" y="6194"/>
                </a:lnTo>
                <a:lnTo>
                  <a:pt x="8134" y="6108"/>
                </a:lnTo>
                <a:lnTo>
                  <a:pt x="8102" y="6022"/>
                </a:lnTo>
                <a:lnTo>
                  <a:pt x="8067" y="5937"/>
                </a:lnTo>
                <a:lnTo>
                  <a:pt x="8030" y="5853"/>
                </a:lnTo>
                <a:lnTo>
                  <a:pt x="7991" y="5771"/>
                </a:lnTo>
                <a:lnTo>
                  <a:pt x="7951" y="5690"/>
                </a:lnTo>
                <a:lnTo>
                  <a:pt x="7909" y="5610"/>
                </a:lnTo>
                <a:lnTo>
                  <a:pt x="7865" y="5531"/>
                </a:lnTo>
                <a:lnTo>
                  <a:pt x="7818" y="5453"/>
                </a:lnTo>
                <a:lnTo>
                  <a:pt x="7770" y="5377"/>
                </a:lnTo>
                <a:lnTo>
                  <a:pt x="7720" y="5302"/>
                </a:lnTo>
                <a:lnTo>
                  <a:pt x="7669" y="5228"/>
                </a:lnTo>
                <a:lnTo>
                  <a:pt x="7615" y="5154"/>
                </a:lnTo>
                <a:lnTo>
                  <a:pt x="7560" y="5083"/>
                </a:lnTo>
                <a:lnTo>
                  <a:pt x="7504" y="5013"/>
                </a:lnTo>
                <a:lnTo>
                  <a:pt x="7446" y="4944"/>
                </a:lnTo>
                <a:lnTo>
                  <a:pt x="7386" y="4877"/>
                </a:lnTo>
                <a:lnTo>
                  <a:pt x="7325" y="4811"/>
                </a:lnTo>
                <a:lnTo>
                  <a:pt x="7262" y="4747"/>
                </a:lnTo>
                <a:close/>
                <a:moveTo>
                  <a:pt x="4605" y="2811"/>
                </a:moveTo>
                <a:lnTo>
                  <a:pt x="4724" y="2813"/>
                </a:lnTo>
                <a:lnTo>
                  <a:pt x="4842" y="2817"/>
                </a:lnTo>
                <a:lnTo>
                  <a:pt x="4959" y="2825"/>
                </a:lnTo>
                <a:lnTo>
                  <a:pt x="5075" y="2835"/>
                </a:lnTo>
                <a:lnTo>
                  <a:pt x="5191" y="2848"/>
                </a:lnTo>
                <a:lnTo>
                  <a:pt x="5305" y="2864"/>
                </a:lnTo>
                <a:lnTo>
                  <a:pt x="5419" y="2883"/>
                </a:lnTo>
                <a:lnTo>
                  <a:pt x="5532" y="2904"/>
                </a:lnTo>
                <a:lnTo>
                  <a:pt x="5644" y="2929"/>
                </a:lnTo>
                <a:lnTo>
                  <a:pt x="5754" y="2956"/>
                </a:lnTo>
                <a:lnTo>
                  <a:pt x="5864" y="2985"/>
                </a:lnTo>
                <a:lnTo>
                  <a:pt x="5973" y="3017"/>
                </a:lnTo>
                <a:lnTo>
                  <a:pt x="6080" y="3052"/>
                </a:lnTo>
                <a:lnTo>
                  <a:pt x="6187" y="3089"/>
                </a:lnTo>
                <a:lnTo>
                  <a:pt x="6291" y="3129"/>
                </a:lnTo>
                <a:lnTo>
                  <a:pt x="6396" y="3171"/>
                </a:lnTo>
                <a:lnTo>
                  <a:pt x="6498" y="3216"/>
                </a:lnTo>
                <a:lnTo>
                  <a:pt x="6600" y="3263"/>
                </a:lnTo>
                <a:lnTo>
                  <a:pt x="6699" y="3312"/>
                </a:lnTo>
                <a:lnTo>
                  <a:pt x="6797" y="3364"/>
                </a:lnTo>
                <a:lnTo>
                  <a:pt x="6894" y="3418"/>
                </a:lnTo>
                <a:lnTo>
                  <a:pt x="6990" y="3474"/>
                </a:lnTo>
                <a:lnTo>
                  <a:pt x="7084" y="3533"/>
                </a:lnTo>
                <a:lnTo>
                  <a:pt x="7176" y="3593"/>
                </a:lnTo>
                <a:lnTo>
                  <a:pt x="7268" y="3657"/>
                </a:lnTo>
                <a:lnTo>
                  <a:pt x="7357" y="3722"/>
                </a:lnTo>
                <a:lnTo>
                  <a:pt x="7445" y="3789"/>
                </a:lnTo>
                <a:lnTo>
                  <a:pt x="7531" y="3858"/>
                </a:lnTo>
                <a:lnTo>
                  <a:pt x="7615" y="3929"/>
                </a:lnTo>
                <a:lnTo>
                  <a:pt x="7698" y="4002"/>
                </a:lnTo>
                <a:lnTo>
                  <a:pt x="7778" y="4077"/>
                </a:lnTo>
                <a:lnTo>
                  <a:pt x="7858" y="4153"/>
                </a:lnTo>
                <a:lnTo>
                  <a:pt x="7935" y="4232"/>
                </a:lnTo>
                <a:lnTo>
                  <a:pt x="8009" y="4312"/>
                </a:lnTo>
                <a:lnTo>
                  <a:pt x="8083" y="4394"/>
                </a:lnTo>
                <a:lnTo>
                  <a:pt x="8154" y="4479"/>
                </a:lnTo>
                <a:lnTo>
                  <a:pt x="8223" y="4565"/>
                </a:lnTo>
                <a:lnTo>
                  <a:pt x="8291" y="4652"/>
                </a:lnTo>
                <a:lnTo>
                  <a:pt x="8356" y="4741"/>
                </a:lnTo>
                <a:lnTo>
                  <a:pt x="8419" y="4832"/>
                </a:lnTo>
                <a:lnTo>
                  <a:pt x="8480" y="4924"/>
                </a:lnTo>
                <a:lnTo>
                  <a:pt x="8539" y="5018"/>
                </a:lnTo>
                <a:lnTo>
                  <a:pt x="8595" y="5113"/>
                </a:lnTo>
                <a:lnTo>
                  <a:pt x="8649" y="5210"/>
                </a:lnTo>
                <a:lnTo>
                  <a:pt x="8702" y="5308"/>
                </a:lnTo>
                <a:lnTo>
                  <a:pt x="8751" y="5408"/>
                </a:lnTo>
                <a:lnTo>
                  <a:pt x="8798" y="5508"/>
                </a:lnTo>
                <a:lnTo>
                  <a:pt x="8843" y="5610"/>
                </a:lnTo>
                <a:lnTo>
                  <a:pt x="8885" y="5714"/>
                </a:lnTo>
                <a:lnTo>
                  <a:pt x="8926" y="5818"/>
                </a:lnTo>
                <a:lnTo>
                  <a:pt x="8963" y="5924"/>
                </a:lnTo>
                <a:lnTo>
                  <a:pt x="8998" y="6032"/>
                </a:lnTo>
                <a:lnTo>
                  <a:pt x="9030" y="6140"/>
                </a:lnTo>
                <a:lnTo>
                  <a:pt x="9059" y="6249"/>
                </a:lnTo>
                <a:lnTo>
                  <a:pt x="9086" y="6359"/>
                </a:lnTo>
                <a:lnTo>
                  <a:pt x="9112" y="6471"/>
                </a:lnTo>
                <a:lnTo>
                  <a:pt x="9133" y="6583"/>
                </a:lnTo>
                <a:lnTo>
                  <a:pt x="9152" y="6696"/>
                </a:lnTo>
                <a:lnTo>
                  <a:pt x="9168" y="6811"/>
                </a:lnTo>
                <a:lnTo>
                  <a:pt x="9181" y="6926"/>
                </a:lnTo>
                <a:lnTo>
                  <a:pt x="9191" y="7042"/>
                </a:lnTo>
                <a:lnTo>
                  <a:pt x="9199" y="7159"/>
                </a:lnTo>
                <a:lnTo>
                  <a:pt x="9203" y="7276"/>
                </a:lnTo>
                <a:lnTo>
                  <a:pt x="9205" y="7394"/>
                </a:lnTo>
                <a:lnTo>
                  <a:pt x="9204" y="7475"/>
                </a:lnTo>
                <a:lnTo>
                  <a:pt x="9202" y="7556"/>
                </a:lnTo>
                <a:lnTo>
                  <a:pt x="9198" y="7637"/>
                </a:lnTo>
                <a:lnTo>
                  <a:pt x="9193" y="7717"/>
                </a:lnTo>
                <a:lnTo>
                  <a:pt x="9187" y="7797"/>
                </a:lnTo>
                <a:lnTo>
                  <a:pt x="9180" y="7876"/>
                </a:lnTo>
                <a:lnTo>
                  <a:pt x="9171" y="7955"/>
                </a:lnTo>
                <a:lnTo>
                  <a:pt x="9160" y="8033"/>
                </a:lnTo>
                <a:lnTo>
                  <a:pt x="9149" y="8111"/>
                </a:lnTo>
                <a:lnTo>
                  <a:pt x="9136" y="8188"/>
                </a:lnTo>
                <a:lnTo>
                  <a:pt x="9122" y="8265"/>
                </a:lnTo>
                <a:lnTo>
                  <a:pt x="9106" y="8342"/>
                </a:lnTo>
                <a:lnTo>
                  <a:pt x="9089" y="8419"/>
                </a:lnTo>
                <a:lnTo>
                  <a:pt x="9071" y="8495"/>
                </a:lnTo>
                <a:lnTo>
                  <a:pt x="9051" y="8570"/>
                </a:lnTo>
                <a:lnTo>
                  <a:pt x="9031" y="8645"/>
                </a:lnTo>
                <a:lnTo>
                  <a:pt x="9009" y="8719"/>
                </a:lnTo>
                <a:lnTo>
                  <a:pt x="8986" y="8792"/>
                </a:lnTo>
                <a:lnTo>
                  <a:pt x="8962" y="8866"/>
                </a:lnTo>
                <a:lnTo>
                  <a:pt x="8937" y="8938"/>
                </a:lnTo>
                <a:lnTo>
                  <a:pt x="8910" y="9010"/>
                </a:lnTo>
                <a:lnTo>
                  <a:pt x="8882" y="9082"/>
                </a:lnTo>
                <a:lnTo>
                  <a:pt x="8853" y="9152"/>
                </a:lnTo>
                <a:lnTo>
                  <a:pt x="8823" y="9224"/>
                </a:lnTo>
                <a:lnTo>
                  <a:pt x="8792" y="9293"/>
                </a:lnTo>
                <a:lnTo>
                  <a:pt x="8760" y="9362"/>
                </a:lnTo>
                <a:lnTo>
                  <a:pt x="8726" y="9431"/>
                </a:lnTo>
                <a:lnTo>
                  <a:pt x="8692" y="9499"/>
                </a:lnTo>
                <a:lnTo>
                  <a:pt x="8656" y="9566"/>
                </a:lnTo>
                <a:lnTo>
                  <a:pt x="8619" y="9632"/>
                </a:lnTo>
                <a:lnTo>
                  <a:pt x="8581" y="9698"/>
                </a:lnTo>
                <a:lnTo>
                  <a:pt x="8543" y="9763"/>
                </a:lnTo>
                <a:lnTo>
                  <a:pt x="8506" y="9823"/>
                </a:lnTo>
                <a:lnTo>
                  <a:pt x="8467" y="9882"/>
                </a:lnTo>
                <a:lnTo>
                  <a:pt x="8429" y="9940"/>
                </a:lnTo>
                <a:lnTo>
                  <a:pt x="8389" y="9998"/>
                </a:lnTo>
                <a:lnTo>
                  <a:pt x="8349" y="10056"/>
                </a:lnTo>
                <a:lnTo>
                  <a:pt x="8308" y="10113"/>
                </a:lnTo>
                <a:lnTo>
                  <a:pt x="8265" y="10169"/>
                </a:lnTo>
                <a:lnTo>
                  <a:pt x="8222" y="10224"/>
                </a:lnTo>
                <a:lnTo>
                  <a:pt x="8179" y="10279"/>
                </a:lnTo>
                <a:lnTo>
                  <a:pt x="8134" y="10332"/>
                </a:lnTo>
                <a:lnTo>
                  <a:pt x="8089" y="10386"/>
                </a:lnTo>
                <a:lnTo>
                  <a:pt x="8042" y="10438"/>
                </a:lnTo>
                <a:lnTo>
                  <a:pt x="7995" y="10490"/>
                </a:lnTo>
                <a:lnTo>
                  <a:pt x="7948" y="10541"/>
                </a:lnTo>
                <a:lnTo>
                  <a:pt x="7899" y="10591"/>
                </a:lnTo>
                <a:lnTo>
                  <a:pt x="7850" y="10641"/>
                </a:lnTo>
                <a:lnTo>
                  <a:pt x="7799" y="10690"/>
                </a:lnTo>
                <a:lnTo>
                  <a:pt x="7749" y="10738"/>
                </a:lnTo>
                <a:lnTo>
                  <a:pt x="7697" y="10785"/>
                </a:lnTo>
                <a:lnTo>
                  <a:pt x="7645" y="10833"/>
                </a:lnTo>
                <a:lnTo>
                  <a:pt x="7591" y="10878"/>
                </a:lnTo>
                <a:lnTo>
                  <a:pt x="7538" y="10923"/>
                </a:lnTo>
                <a:lnTo>
                  <a:pt x="7484" y="10968"/>
                </a:lnTo>
                <a:lnTo>
                  <a:pt x="7428" y="11011"/>
                </a:lnTo>
                <a:lnTo>
                  <a:pt x="7372" y="11053"/>
                </a:lnTo>
                <a:lnTo>
                  <a:pt x="7316" y="11095"/>
                </a:lnTo>
                <a:lnTo>
                  <a:pt x="7259" y="11136"/>
                </a:lnTo>
                <a:lnTo>
                  <a:pt x="7201" y="11176"/>
                </a:lnTo>
                <a:lnTo>
                  <a:pt x="7142" y="11215"/>
                </a:lnTo>
                <a:lnTo>
                  <a:pt x="7083" y="11254"/>
                </a:lnTo>
                <a:lnTo>
                  <a:pt x="7024" y="11291"/>
                </a:lnTo>
                <a:lnTo>
                  <a:pt x="6963" y="11328"/>
                </a:lnTo>
                <a:lnTo>
                  <a:pt x="6963" y="12533"/>
                </a:lnTo>
                <a:lnTo>
                  <a:pt x="6962" y="12569"/>
                </a:lnTo>
                <a:lnTo>
                  <a:pt x="6959" y="12604"/>
                </a:lnTo>
                <a:lnTo>
                  <a:pt x="6955" y="12638"/>
                </a:lnTo>
                <a:lnTo>
                  <a:pt x="6949" y="12673"/>
                </a:lnTo>
                <a:lnTo>
                  <a:pt x="6941" y="12706"/>
                </a:lnTo>
                <a:lnTo>
                  <a:pt x="6932" y="12739"/>
                </a:lnTo>
                <a:lnTo>
                  <a:pt x="6921" y="12771"/>
                </a:lnTo>
                <a:lnTo>
                  <a:pt x="6908" y="12803"/>
                </a:lnTo>
                <a:lnTo>
                  <a:pt x="6894" y="12833"/>
                </a:lnTo>
                <a:lnTo>
                  <a:pt x="6879" y="12863"/>
                </a:lnTo>
                <a:lnTo>
                  <a:pt x="6862" y="12893"/>
                </a:lnTo>
                <a:lnTo>
                  <a:pt x="6844" y="12921"/>
                </a:lnTo>
                <a:lnTo>
                  <a:pt x="6824" y="12948"/>
                </a:lnTo>
                <a:lnTo>
                  <a:pt x="6802" y="12974"/>
                </a:lnTo>
                <a:lnTo>
                  <a:pt x="6780" y="13000"/>
                </a:lnTo>
                <a:lnTo>
                  <a:pt x="6757" y="13024"/>
                </a:lnTo>
                <a:lnTo>
                  <a:pt x="6733" y="13047"/>
                </a:lnTo>
                <a:lnTo>
                  <a:pt x="6708" y="13069"/>
                </a:lnTo>
                <a:lnTo>
                  <a:pt x="6681" y="13090"/>
                </a:lnTo>
                <a:lnTo>
                  <a:pt x="6654" y="13109"/>
                </a:lnTo>
                <a:lnTo>
                  <a:pt x="6626" y="13127"/>
                </a:lnTo>
                <a:lnTo>
                  <a:pt x="6597" y="13144"/>
                </a:lnTo>
                <a:lnTo>
                  <a:pt x="6566" y="13160"/>
                </a:lnTo>
                <a:lnTo>
                  <a:pt x="6535" y="13174"/>
                </a:lnTo>
                <a:lnTo>
                  <a:pt x="6504" y="13186"/>
                </a:lnTo>
                <a:lnTo>
                  <a:pt x="6471" y="13197"/>
                </a:lnTo>
                <a:lnTo>
                  <a:pt x="6439" y="13207"/>
                </a:lnTo>
                <a:lnTo>
                  <a:pt x="6405" y="13214"/>
                </a:lnTo>
                <a:lnTo>
                  <a:pt x="6370" y="13222"/>
                </a:lnTo>
                <a:lnTo>
                  <a:pt x="6335" y="13226"/>
                </a:lnTo>
                <a:lnTo>
                  <a:pt x="6300" y="13229"/>
                </a:lnTo>
                <a:lnTo>
                  <a:pt x="6265" y="13230"/>
                </a:lnTo>
                <a:lnTo>
                  <a:pt x="2945" y="13230"/>
                </a:lnTo>
                <a:lnTo>
                  <a:pt x="2910" y="13229"/>
                </a:lnTo>
                <a:lnTo>
                  <a:pt x="2875" y="13226"/>
                </a:lnTo>
                <a:lnTo>
                  <a:pt x="2840" y="13222"/>
                </a:lnTo>
                <a:lnTo>
                  <a:pt x="2805" y="13214"/>
                </a:lnTo>
                <a:lnTo>
                  <a:pt x="2771" y="13207"/>
                </a:lnTo>
                <a:lnTo>
                  <a:pt x="2738" y="13197"/>
                </a:lnTo>
                <a:lnTo>
                  <a:pt x="2706" y="13186"/>
                </a:lnTo>
                <a:lnTo>
                  <a:pt x="2674" y="13174"/>
                </a:lnTo>
                <a:lnTo>
                  <a:pt x="2644" y="13160"/>
                </a:lnTo>
                <a:lnTo>
                  <a:pt x="2613" y="13144"/>
                </a:lnTo>
                <a:lnTo>
                  <a:pt x="2584" y="13127"/>
                </a:lnTo>
                <a:lnTo>
                  <a:pt x="2555" y="13109"/>
                </a:lnTo>
                <a:lnTo>
                  <a:pt x="2528" y="13090"/>
                </a:lnTo>
                <a:lnTo>
                  <a:pt x="2502" y="13069"/>
                </a:lnTo>
                <a:lnTo>
                  <a:pt x="2476" y="13047"/>
                </a:lnTo>
                <a:lnTo>
                  <a:pt x="2452" y="13024"/>
                </a:lnTo>
                <a:lnTo>
                  <a:pt x="2429" y="13000"/>
                </a:lnTo>
                <a:lnTo>
                  <a:pt x="2406" y="12975"/>
                </a:lnTo>
                <a:lnTo>
                  <a:pt x="2386" y="12949"/>
                </a:lnTo>
                <a:lnTo>
                  <a:pt x="2366" y="12921"/>
                </a:lnTo>
                <a:lnTo>
                  <a:pt x="2348" y="12893"/>
                </a:lnTo>
                <a:lnTo>
                  <a:pt x="2331" y="12864"/>
                </a:lnTo>
                <a:lnTo>
                  <a:pt x="2316" y="12834"/>
                </a:lnTo>
                <a:lnTo>
                  <a:pt x="2302" y="12803"/>
                </a:lnTo>
                <a:lnTo>
                  <a:pt x="2289" y="12772"/>
                </a:lnTo>
                <a:lnTo>
                  <a:pt x="2278" y="12739"/>
                </a:lnTo>
                <a:lnTo>
                  <a:pt x="2269" y="12706"/>
                </a:lnTo>
                <a:lnTo>
                  <a:pt x="2261" y="12673"/>
                </a:lnTo>
                <a:lnTo>
                  <a:pt x="2255" y="12639"/>
                </a:lnTo>
                <a:lnTo>
                  <a:pt x="2251" y="12604"/>
                </a:lnTo>
                <a:lnTo>
                  <a:pt x="2248" y="12569"/>
                </a:lnTo>
                <a:lnTo>
                  <a:pt x="2247" y="12533"/>
                </a:lnTo>
                <a:lnTo>
                  <a:pt x="2247" y="11328"/>
                </a:lnTo>
                <a:lnTo>
                  <a:pt x="2186" y="11291"/>
                </a:lnTo>
                <a:lnTo>
                  <a:pt x="2127" y="11254"/>
                </a:lnTo>
                <a:lnTo>
                  <a:pt x="2068" y="11215"/>
                </a:lnTo>
                <a:lnTo>
                  <a:pt x="2009" y="11176"/>
                </a:lnTo>
                <a:lnTo>
                  <a:pt x="1951" y="11136"/>
                </a:lnTo>
                <a:lnTo>
                  <a:pt x="1894" y="11095"/>
                </a:lnTo>
                <a:lnTo>
                  <a:pt x="1838" y="11053"/>
                </a:lnTo>
                <a:lnTo>
                  <a:pt x="1782" y="11011"/>
                </a:lnTo>
                <a:lnTo>
                  <a:pt x="1726" y="10968"/>
                </a:lnTo>
                <a:lnTo>
                  <a:pt x="1672" y="10923"/>
                </a:lnTo>
                <a:lnTo>
                  <a:pt x="1619" y="10878"/>
                </a:lnTo>
                <a:lnTo>
                  <a:pt x="1565" y="10833"/>
                </a:lnTo>
                <a:lnTo>
                  <a:pt x="1513" y="10785"/>
                </a:lnTo>
                <a:lnTo>
                  <a:pt x="1461" y="10738"/>
                </a:lnTo>
                <a:lnTo>
                  <a:pt x="1411" y="10690"/>
                </a:lnTo>
                <a:lnTo>
                  <a:pt x="1360" y="10641"/>
                </a:lnTo>
                <a:lnTo>
                  <a:pt x="1311" y="10591"/>
                </a:lnTo>
                <a:lnTo>
                  <a:pt x="1262" y="10541"/>
                </a:lnTo>
                <a:lnTo>
                  <a:pt x="1215" y="10490"/>
                </a:lnTo>
                <a:lnTo>
                  <a:pt x="1168" y="10438"/>
                </a:lnTo>
                <a:lnTo>
                  <a:pt x="1121" y="10386"/>
                </a:lnTo>
                <a:lnTo>
                  <a:pt x="1076" y="10332"/>
                </a:lnTo>
                <a:lnTo>
                  <a:pt x="1031" y="10279"/>
                </a:lnTo>
                <a:lnTo>
                  <a:pt x="988" y="10224"/>
                </a:lnTo>
                <a:lnTo>
                  <a:pt x="945" y="10169"/>
                </a:lnTo>
                <a:lnTo>
                  <a:pt x="902" y="10113"/>
                </a:lnTo>
                <a:lnTo>
                  <a:pt x="861" y="10056"/>
                </a:lnTo>
                <a:lnTo>
                  <a:pt x="821" y="9998"/>
                </a:lnTo>
                <a:lnTo>
                  <a:pt x="781" y="9940"/>
                </a:lnTo>
                <a:lnTo>
                  <a:pt x="743" y="9882"/>
                </a:lnTo>
                <a:lnTo>
                  <a:pt x="704" y="9823"/>
                </a:lnTo>
                <a:lnTo>
                  <a:pt x="667" y="9763"/>
                </a:lnTo>
                <a:lnTo>
                  <a:pt x="629" y="9698"/>
                </a:lnTo>
                <a:lnTo>
                  <a:pt x="591" y="9632"/>
                </a:lnTo>
                <a:lnTo>
                  <a:pt x="554" y="9566"/>
                </a:lnTo>
                <a:lnTo>
                  <a:pt x="518" y="9499"/>
                </a:lnTo>
                <a:lnTo>
                  <a:pt x="484" y="9431"/>
                </a:lnTo>
                <a:lnTo>
                  <a:pt x="450" y="9362"/>
                </a:lnTo>
                <a:lnTo>
                  <a:pt x="418" y="9293"/>
                </a:lnTo>
                <a:lnTo>
                  <a:pt x="387" y="9224"/>
                </a:lnTo>
                <a:lnTo>
                  <a:pt x="357" y="9152"/>
                </a:lnTo>
                <a:lnTo>
                  <a:pt x="328" y="9082"/>
                </a:lnTo>
                <a:lnTo>
                  <a:pt x="300" y="9010"/>
                </a:lnTo>
                <a:lnTo>
                  <a:pt x="273" y="8938"/>
                </a:lnTo>
                <a:lnTo>
                  <a:pt x="248" y="8866"/>
                </a:lnTo>
                <a:lnTo>
                  <a:pt x="224" y="8792"/>
                </a:lnTo>
                <a:lnTo>
                  <a:pt x="201" y="8719"/>
                </a:lnTo>
                <a:lnTo>
                  <a:pt x="179" y="8645"/>
                </a:lnTo>
                <a:lnTo>
                  <a:pt x="159" y="8570"/>
                </a:lnTo>
                <a:lnTo>
                  <a:pt x="139" y="8495"/>
                </a:lnTo>
                <a:lnTo>
                  <a:pt x="121" y="8419"/>
                </a:lnTo>
                <a:lnTo>
                  <a:pt x="104" y="8342"/>
                </a:lnTo>
                <a:lnTo>
                  <a:pt x="88" y="8265"/>
                </a:lnTo>
                <a:lnTo>
                  <a:pt x="74" y="8188"/>
                </a:lnTo>
                <a:lnTo>
                  <a:pt x="61" y="8111"/>
                </a:lnTo>
                <a:lnTo>
                  <a:pt x="50" y="8033"/>
                </a:lnTo>
                <a:lnTo>
                  <a:pt x="39" y="7955"/>
                </a:lnTo>
                <a:lnTo>
                  <a:pt x="30" y="7876"/>
                </a:lnTo>
                <a:lnTo>
                  <a:pt x="23" y="7797"/>
                </a:lnTo>
                <a:lnTo>
                  <a:pt x="17" y="7717"/>
                </a:lnTo>
                <a:lnTo>
                  <a:pt x="12" y="7637"/>
                </a:lnTo>
                <a:lnTo>
                  <a:pt x="8" y="7556"/>
                </a:lnTo>
                <a:lnTo>
                  <a:pt x="6" y="7475"/>
                </a:lnTo>
                <a:lnTo>
                  <a:pt x="5" y="7394"/>
                </a:lnTo>
                <a:lnTo>
                  <a:pt x="7" y="7276"/>
                </a:lnTo>
                <a:lnTo>
                  <a:pt x="11" y="7159"/>
                </a:lnTo>
                <a:lnTo>
                  <a:pt x="19" y="7042"/>
                </a:lnTo>
                <a:lnTo>
                  <a:pt x="29" y="6926"/>
                </a:lnTo>
                <a:lnTo>
                  <a:pt x="42" y="6811"/>
                </a:lnTo>
                <a:lnTo>
                  <a:pt x="58" y="6696"/>
                </a:lnTo>
                <a:lnTo>
                  <a:pt x="77" y="6583"/>
                </a:lnTo>
                <a:lnTo>
                  <a:pt x="98" y="6471"/>
                </a:lnTo>
                <a:lnTo>
                  <a:pt x="124" y="6359"/>
                </a:lnTo>
                <a:lnTo>
                  <a:pt x="151" y="6249"/>
                </a:lnTo>
                <a:lnTo>
                  <a:pt x="180" y="6140"/>
                </a:lnTo>
                <a:lnTo>
                  <a:pt x="212" y="6032"/>
                </a:lnTo>
                <a:lnTo>
                  <a:pt x="247" y="5924"/>
                </a:lnTo>
                <a:lnTo>
                  <a:pt x="284" y="5818"/>
                </a:lnTo>
                <a:lnTo>
                  <a:pt x="325" y="5714"/>
                </a:lnTo>
                <a:lnTo>
                  <a:pt x="367" y="5610"/>
                </a:lnTo>
                <a:lnTo>
                  <a:pt x="412" y="5508"/>
                </a:lnTo>
                <a:lnTo>
                  <a:pt x="459" y="5408"/>
                </a:lnTo>
                <a:lnTo>
                  <a:pt x="508" y="5308"/>
                </a:lnTo>
                <a:lnTo>
                  <a:pt x="561" y="5210"/>
                </a:lnTo>
                <a:lnTo>
                  <a:pt x="615" y="5113"/>
                </a:lnTo>
                <a:lnTo>
                  <a:pt x="671" y="5018"/>
                </a:lnTo>
                <a:lnTo>
                  <a:pt x="730" y="4924"/>
                </a:lnTo>
                <a:lnTo>
                  <a:pt x="791" y="4832"/>
                </a:lnTo>
                <a:lnTo>
                  <a:pt x="854" y="4741"/>
                </a:lnTo>
                <a:lnTo>
                  <a:pt x="919" y="4652"/>
                </a:lnTo>
                <a:lnTo>
                  <a:pt x="987" y="4565"/>
                </a:lnTo>
                <a:lnTo>
                  <a:pt x="1056" y="4479"/>
                </a:lnTo>
                <a:lnTo>
                  <a:pt x="1127" y="4394"/>
                </a:lnTo>
                <a:lnTo>
                  <a:pt x="1201" y="4312"/>
                </a:lnTo>
                <a:lnTo>
                  <a:pt x="1275" y="4232"/>
                </a:lnTo>
                <a:lnTo>
                  <a:pt x="1352" y="4153"/>
                </a:lnTo>
                <a:lnTo>
                  <a:pt x="1432" y="4077"/>
                </a:lnTo>
                <a:lnTo>
                  <a:pt x="1512" y="4002"/>
                </a:lnTo>
                <a:lnTo>
                  <a:pt x="1595" y="3929"/>
                </a:lnTo>
                <a:lnTo>
                  <a:pt x="1679" y="3858"/>
                </a:lnTo>
                <a:lnTo>
                  <a:pt x="1765" y="3789"/>
                </a:lnTo>
                <a:lnTo>
                  <a:pt x="1853" y="3722"/>
                </a:lnTo>
                <a:lnTo>
                  <a:pt x="1942" y="3657"/>
                </a:lnTo>
                <a:lnTo>
                  <a:pt x="2034" y="3593"/>
                </a:lnTo>
                <a:lnTo>
                  <a:pt x="2126" y="3533"/>
                </a:lnTo>
                <a:lnTo>
                  <a:pt x="2220" y="3474"/>
                </a:lnTo>
                <a:lnTo>
                  <a:pt x="2316" y="3418"/>
                </a:lnTo>
                <a:lnTo>
                  <a:pt x="2413" y="3364"/>
                </a:lnTo>
                <a:lnTo>
                  <a:pt x="2511" y="3312"/>
                </a:lnTo>
                <a:lnTo>
                  <a:pt x="2611" y="3263"/>
                </a:lnTo>
                <a:lnTo>
                  <a:pt x="2712" y="3216"/>
                </a:lnTo>
                <a:lnTo>
                  <a:pt x="2814" y="3171"/>
                </a:lnTo>
                <a:lnTo>
                  <a:pt x="2919" y="3129"/>
                </a:lnTo>
                <a:lnTo>
                  <a:pt x="3023" y="3089"/>
                </a:lnTo>
                <a:lnTo>
                  <a:pt x="3130" y="3052"/>
                </a:lnTo>
                <a:lnTo>
                  <a:pt x="3237" y="3017"/>
                </a:lnTo>
                <a:lnTo>
                  <a:pt x="3346" y="2985"/>
                </a:lnTo>
                <a:lnTo>
                  <a:pt x="3456" y="2956"/>
                </a:lnTo>
                <a:lnTo>
                  <a:pt x="3566" y="2929"/>
                </a:lnTo>
                <a:lnTo>
                  <a:pt x="3679" y="2904"/>
                </a:lnTo>
                <a:lnTo>
                  <a:pt x="3791" y="2883"/>
                </a:lnTo>
                <a:lnTo>
                  <a:pt x="3905" y="2864"/>
                </a:lnTo>
                <a:lnTo>
                  <a:pt x="4019" y="2848"/>
                </a:lnTo>
                <a:lnTo>
                  <a:pt x="4135" y="2835"/>
                </a:lnTo>
                <a:lnTo>
                  <a:pt x="4251" y="2825"/>
                </a:lnTo>
                <a:lnTo>
                  <a:pt x="4369" y="2817"/>
                </a:lnTo>
                <a:lnTo>
                  <a:pt x="4486" y="2813"/>
                </a:lnTo>
                <a:lnTo>
                  <a:pt x="4605" y="281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E4D275CD-F995-667F-E4CE-8A9F1A49538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1874217"/>
            <a:ext cx="343407" cy="351820"/>
          </a:xfrm>
          <a:custGeom>
            <a:avLst/>
            <a:gdLst>
              <a:gd name="T0" fmla="*/ 11545 w 15715"/>
              <a:gd name="T1" fmla="*/ 8928 h 16100"/>
              <a:gd name="T2" fmla="*/ 11989 w 15715"/>
              <a:gd name="T3" fmla="*/ 7819 h 16100"/>
              <a:gd name="T4" fmla="*/ 12210 w 15715"/>
              <a:gd name="T5" fmla="*/ 6615 h 16100"/>
              <a:gd name="T6" fmla="*/ 12160 w 15715"/>
              <a:gd name="T7" fmla="*/ 5181 h 16100"/>
              <a:gd name="T8" fmla="*/ 11750 w 15715"/>
              <a:gd name="T9" fmla="*/ 3733 h 16100"/>
              <a:gd name="T10" fmla="*/ 11016 w 15715"/>
              <a:gd name="T11" fmla="*/ 2455 h 16100"/>
              <a:gd name="T12" fmla="*/ 10005 w 15715"/>
              <a:gd name="T13" fmla="*/ 1396 h 16100"/>
              <a:gd name="T14" fmla="*/ 8767 w 15715"/>
              <a:gd name="T15" fmla="*/ 603 h 16100"/>
              <a:gd name="T16" fmla="*/ 7348 w 15715"/>
              <a:gd name="T17" fmla="*/ 124 h 16100"/>
              <a:gd name="T18" fmla="*/ 5801 w 15715"/>
              <a:gd name="T19" fmla="*/ 8 h 16100"/>
              <a:gd name="T20" fmla="*/ 4297 w 15715"/>
              <a:gd name="T21" fmla="*/ 275 h 16100"/>
              <a:gd name="T22" fmla="*/ 2945 w 15715"/>
              <a:gd name="T23" fmla="*/ 884 h 16100"/>
              <a:gd name="T24" fmla="*/ 1791 w 15715"/>
              <a:gd name="T25" fmla="*/ 1790 h 16100"/>
              <a:gd name="T26" fmla="*/ 885 w 15715"/>
              <a:gd name="T27" fmla="*/ 2943 h 16100"/>
              <a:gd name="T28" fmla="*/ 275 w 15715"/>
              <a:gd name="T29" fmla="*/ 4295 h 16100"/>
              <a:gd name="T30" fmla="*/ 8 w 15715"/>
              <a:gd name="T31" fmla="*/ 5798 h 16100"/>
              <a:gd name="T32" fmla="*/ 124 w 15715"/>
              <a:gd name="T33" fmla="*/ 7345 h 16100"/>
              <a:gd name="T34" fmla="*/ 603 w 15715"/>
              <a:gd name="T35" fmla="*/ 8762 h 16100"/>
              <a:gd name="T36" fmla="*/ 1396 w 15715"/>
              <a:gd name="T37" fmla="*/ 10000 h 16100"/>
              <a:gd name="T38" fmla="*/ 2457 w 15715"/>
              <a:gd name="T39" fmla="*/ 11010 h 16100"/>
              <a:gd name="T40" fmla="*/ 3735 w 15715"/>
              <a:gd name="T41" fmla="*/ 11744 h 16100"/>
              <a:gd name="T42" fmla="*/ 5184 w 15715"/>
              <a:gd name="T43" fmla="*/ 12154 h 16100"/>
              <a:gd name="T44" fmla="*/ 6543 w 15715"/>
              <a:gd name="T45" fmla="*/ 12210 h 16100"/>
              <a:gd name="T46" fmla="*/ 7577 w 15715"/>
              <a:gd name="T47" fmla="*/ 12049 h 16100"/>
              <a:gd name="T48" fmla="*/ 8546 w 15715"/>
              <a:gd name="T49" fmla="*/ 11723 h 16100"/>
              <a:gd name="T50" fmla="*/ 13705 w 15715"/>
              <a:gd name="T51" fmla="*/ 15791 h 16100"/>
              <a:gd name="T52" fmla="*/ 14225 w 15715"/>
              <a:gd name="T53" fmla="*/ 16066 h 16100"/>
              <a:gd name="T54" fmla="*/ 14799 w 15715"/>
              <a:gd name="T55" fmla="*/ 16066 h 16100"/>
              <a:gd name="T56" fmla="*/ 15319 w 15715"/>
              <a:gd name="T57" fmla="*/ 15791 h 16100"/>
              <a:gd name="T58" fmla="*/ 15648 w 15715"/>
              <a:gd name="T59" fmla="*/ 15296 h 16100"/>
              <a:gd name="T60" fmla="*/ 15703 w 15715"/>
              <a:gd name="T61" fmla="*/ 14724 h 16100"/>
              <a:gd name="T62" fmla="*/ 15483 w 15715"/>
              <a:gd name="T63" fmla="*/ 14186 h 16100"/>
              <a:gd name="T64" fmla="*/ 9186 w 15715"/>
              <a:gd name="T65" fmla="*/ 2002 h 16100"/>
              <a:gd name="T66" fmla="*/ 8113 w 15715"/>
              <a:gd name="T67" fmla="*/ 1387 h 16100"/>
              <a:gd name="T68" fmla="*/ 6897 w 15715"/>
              <a:gd name="T69" fmla="*/ 1042 h 16100"/>
              <a:gd name="T70" fmla="*/ 5591 w 15715"/>
              <a:gd name="T71" fmla="*/ 1010 h 16100"/>
              <a:gd name="T72" fmla="*/ 4351 w 15715"/>
              <a:gd name="T73" fmla="*/ 1295 h 16100"/>
              <a:gd name="T74" fmla="*/ 3246 w 15715"/>
              <a:gd name="T75" fmla="*/ 1860 h 16100"/>
              <a:gd name="T76" fmla="*/ 2317 w 15715"/>
              <a:gd name="T77" fmla="*/ 2664 h 16100"/>
              <a:gd name="T78" fmla="*/ 1603 w 15715"/>
              <a:gd name="T79" fmla="*/ 3668 h 16100"/>
              <a:gd name="T80" fmla="*/ 1146 w 15715"/>
              <a:gd name="T81" fmla="*/ 4830 h 16100"/>
              <a:gd name="T82" fmla="*/ 984 w 15715"/>
              <a:gd name="T83" fmla="*/ 6112 h 16100"/>
              <a:gd name="T84" fmla="*/ 1146 w 15715"/>
              <a:gd name="T85" fmla="*/ 7394 h 16100"/>
              <a:gd name="T86" fmla="*/ 1603 w 15715"/>
              <a:gd name="T87" fmla="*/ 8557 h 16100"/>
              <a:gd name="T88" fmla="*/ 2317 w 15715"/>
              <a:gd name="T89" fmla="*/ 9561 h 16100"/>
              <a:gd name="T90" fmla="*/ 3246 w 15715"/>
              <a:gd name="T91" fmla="*/ 10365 h 16100"/>
              <a:gd name="T92" fmla="*/ 4351 w 15715"/>
              <a:gd name="T93" fmla="*/ 10930 h 16100"/>
              <a:gd name="T94" fmla="*/ 5591 w 15715"/>
              <a:gd name="T95" fmla="*/ 11215 h 16100"/>
              <a:gd name="T96" fmla="*/ 6897 w 15715"/>
              <a:gd name="T97" fmla="*/ 11182 h 16100"/>
              <a:gd name="T98" fmla="*/ 8113 w 15715"/>
              <a:gd name="T99" fmla="*/ 10838 h 16100"/>
              <a:gd name="T100" fmla="*/ 9186 w 15715"/>
              <a:gd name="T101" fmla="*/ 10222 h 16100"/>
              <a:gd name="T102" fmla="*/ 10075 w 15715"/>
              <a:gd name="T103" fmla="*/ 9375 h 16100"/>
              <a:gd name="T104" fmla="*/ 10741 w 15715"/>
              <a:gd name="T105" fmla="*/ 8336 h 16100"/>
              <a:gd name="T106" fmla="*/ 11143 w 15715"/>
              <a:gd name="T107" fmla="*/ 7146 h 16100"/>
              <a:gd name="T108" fmla="*/ 11241 w 15715"/>
              <a:gd name="T109" fmla="*/ 5848 h 16100"/>
              <a:gd name="T110" fmla="*/ 11016 w 15715"/>
              <a:gd name="T111" fmla="*/ 4587 h 16100"/>
              <a:gd name="T112" fmla="*/ 10504 w 15715"/>
              <a:gd name="T113" fmla="*/ 3452 h 16100"/>
              <a:gd name="T114" fmla="*/ 9744 w 15715"/>
              <a:gd name="T115" fmla="*/ 2485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15" h="16100">
                <a:moveTo>
                  <a:pt x="15364" y="14046"/>
                </a:moveTo>
                <a:lnTo>
                  <a:pt x="11044" y="9730"/>
                </a:lnTo>
                <a:lnTo>
                  <a:pt x="11114" y="9635"/>
                </a:lnTo>
                <a:lnTo>
                  <a:pt x="11181" y="9537"/>
                </a:lnTo>
                <a:lnTo>
                  <a:pt x="11247" y="9439"/>
                </a:lnTo>
                <a:lnTo>
                  <a:pt x="11310" y="9339"/>
                </a:lnTo>
                <a:lnTo>
                  <a:pt x="11372" y="9238"/>
                </a:lnTo>
                <a:lnTo>
                  <a:pt x="11431" y="9136"/>
                </a:lnTo>
                <a:lnTo>
                  <a:pt x="11488" y="9033"/>
                </a:lnTo>
                <a:lnTo>
                  <a:pt x="11545" y="8928"/>
                </a:lnTo>
                <a:lnTo>
                  <a:pt x="11598" y="8822"/>
                </a:lnTo>
                <a:lnTo>
                  <a:pt x="11651" y="8715"/>
                </a:lnTo>
                <a:lnTo>
                  <a:pt x="11700" y="8606"/>
                </a:lnTo>
                <a:lnTo>
                  <a:pt x="11748" y="8498"/>
                </a:lnTo>
                <a:lnTo>
                  <a:pt x="11794" y="8387"/>
                </a:lnTo>
                <a:lnTo>
                  <a:pt x="11837" y="8275"/>
                </a:lnTo>
                <a:lnTo>
                  <a:pt x="11878" y="8163"/>
                </a:lnTo>
                <a:lnTo>
                  <a:pt x="11917" y="8049"/>
                </a:lnTo>
                <a:lnTo>
                  <a:pt x="11955" y="7934"/>
                </a:lnTo>
                <a:lnTo>
                  <a:pt x="11989" y="7819"/>
                </a:lnTo>
                <a:lnTo>
                  <a:pt x="12022" y="7703"/>
                </a:lnTo>
                <a:lnTo>
                  <a:pt x="12052" y="7585"/>
                </a:lnTo>
                <a:lnTo>
                  <a:pt x="12080" y="7466"/>
                </a:lnTo>
                <a:lnTo>
                  <a:pt x="12106" y="7348"/>
                </a:lnTo>
                <a:lnTo>
                  <a:pt x="12130" y="7227"/>
                </a:lnTo>
                <a:lnTo>
                  <a:pt x="12150" y="7106"/>
                </a:lnTo>
                <a:lnTo>
                  <a:pt x="12169" y="6984"/>
                </a:lnTo>
                <a:lnTo>
                  <a:pt x="12185" y="6863"/>
                </a:lnTo>
                <a:lnTo>
                  <a:pt x="12199" y="6739"/>
                </a:lnTo>
                <a:lnTo>
                  <a:pt x="12210" y="6615"/>
                </a:lnTo>
                <a:lnTo>
                  <a:pt x="12219" y="6490"/>
                </a:lnTo>
                <a:lnTo>
                  <a:pt x="12225" y="6365"/>
                </a:lnTo>
                <a:lnTo>
                  <a:pt x="12229" y="6239"/>
                </a:lnTo>
                <a:lnTo>
                  <a:pt x="12230" y="6112"/>
                </a:lnTo>
                <a:lnTo>
                  <a:pt x="12228" y="5955"/>
                </a:lnTo>
                <a:lnTo>
                  <a:pt x="12222" y="5798"/>
                </a:lnTo>
                <a:lnTo>
                  <a:pt x="12213" y="5642"/>
                </a:lnTo>
                <a:lnTo>
                  <a:pt x="12199" y="5487"/>
                </a:lnTo>
                <a:lnTo>
                  <a:pt x="12182" y="5334"/>
                </a:lnTo>
                <a:lnTo>
                  <a:pt x="12160" y="5181"/>
                </a:lnTo>
                <a:lnTo>
                  <a:pt x="12136" y="5030"/>
                </a:lnTo>
                <a:lnTo>
                  <a:pt x="12107" y="4880"/>
                </a:lnTo>
                <a:lnTo>
                  <a:pt x="12074" y="4732"/>
                </a:lnTo>
                <a:lnTo>
                  <a:pt x="12038" y="4584"/>
                </a:lnTo>
                <a:lnTo>
                  <a:pt x="11999" y="4439"/>
                </a:lnTo>
                <a:lnTo>
                  <a:pt x="11956" y="4295"/>
                </a:lnTo>
                <a:lnTo>
                  <a:pt x="11909" y="4152"/>
                </a:lnTo>
                <a:lnTo>
                  <a:pt x="11860" y="4011"/>
                </a:lnTo>
                <a:lnTo>
                  <a:pt x="11807" y="3871"/>
                </a:lnTo>
                <a:lnTo>
                  <a:pt x="11750" y="3733"/>
                </a:lnTo>
                <a:lnTo>
                  <a:pt x="11691" y="3596"/>
                </a:lnTo>
                <a:lnTo>
                  <a:pt x="11627" y="3463"/>
                </a:lnTo>
                <a:lnTo>
                  <a:pt x="11562" y="3330"/>
                </a:lnTo>
                <a:lnTo>
                  <a:pt x="11493" y="3199"/>
                </a:lnTo>
                <a:lnTo>
                  <a:pt x="11421" y="3070"/>
                </a:lnTo>
                <a:lnTo>
                  <a:pt x="11346" y="2943"/>
                </a:lnTo>
                <a:lnTo>
                  <a:pt x="11267" y="2818"/>
                </a:lnTo>
                <a:lnTo>
                  <a:pt x="11186" y="2695"/>
                </a:lnTo>
                <a:lnTo>
                  <a:pt x="11103" y="2574"/>
                </a:lnTo>
                <a:lnTo>
                  <a:pt x="11016" y="2455"/>
                </a:lnTo>
                <a:lnTo>
                  <a:pt x="10927" y="2339"/>
                </a:lnTo>
                <a:lnTo>
                  <a:pt x="10834" y="2224"/>
                </a:lnTo>
                <a:lnTo>
                  <a:pt x="10739" y="2112"/>
                </a:lnTo>
                <a:lnTo>
                  <a:pt x="10642" y="2002"/>
                </a:lnTo>
                <a:lnTo>
                  <a:pt x="10542" y="1895"/>
                </a:lnTo>
                <a:lnTo>
                  <a:pt x="10439" y="1790"/>
                </a:lnTo>
                <a:lnTo>
                  <a:pt x="10335" y="1687"/>
                </a:lnTo>
                <a:lnTo>
                  <a:pt x="10227" y="1588"/>
                </a:lnTo>
                <a:lnTo>
                  <a:pt x="10117" y="1490"/>
                </a:lnTo>
                <a:lnTo>
                  <a:pt x="10005" y="1396"/>
                </a:lnTo>
                <a:lnTo>
                  <a:pt x="9891" y="1304"/>
                </a:lnTo>
                <a:lnTo>
                  <a:pt x="9775" y="1215"/>
                </a:lnTo>
                <a:lnTo>
                  <a:pt x="9655" y="1128"/>
                </a:lnTo>
                <a:lnTo>
                  <a:pt x="9534" y="1043"/>
                </a:lnTo>
                <a:lnTo>
                  <a:pt x="9411" y="963"/>
                </a:lnTo>
                <a:lnTo>
                  <a:pt x="9287" y="884"/>
                </a:lnTo>
                <a:lnTo>
                  <a:pt x="9160" y="810"/>
                </a:lnTo>
                <a:lnTo>
                  <a:pt x="9031" y="738"/>
                </a:lnTo>
                <a:lnTo>
                  <a:pt x="8900" y="669"/>
                </a:lnTo>
                <a:lnTo>
                  <a:pt x="8767" y="603"/>
                </a:lnTo>
                <a:lnTo>
                  <a:pt x="8632" y="540"/>
                </a:lnTo>
                <a:lnTo>
                  <a:pt x="8496" y="480"/>
                </a:lnTo>
                <a:lnTo>
                  <a:pt x="8357" y="424"/>
                </a:lnTo>
                <a:lnTo>
                  <a:pt x="8218" y="371"/>
                </a:lnTo>
                <a:lnTo>
                  <a:pt x="8076" y="321"/>
                </a:lnTo>
                <a:lnTo>
                  <a:pt x="7935" y="275"/>
                </a:lnTo>
                <a:lnTo>
                  <a:pt x="7790" y="231"/>
                </a:lnTo>
                <a:lnTo>
                  <a:pt x="7644" y="192"/>
                </a:lnTo>
                <a:lnTo>
                  <a:pt x="7497" y="157"/>
                </a:lnTo>
                <a:lnTo>
                  <a:pt x="7348" y="124"/>
                </a:lnTo>
                <a:lnTo>
                  <a:pt x="7198" y="96"/>
                </a:lnTo>
                <a:lnTo>
                  <a:pt x="7047" y="70"/>
                </a:lnTo>
                <a:lnTo>
                  <a:pt x="6895" y="49"/>
                </a:lnTo>
                <a:lnTo>
                  <a:pt x="6740" y="31"/>
                </a:lnTo>
                <a:lnTo>
                  <a:pt x="6586" y="18"/>
                </a:lnTo>
                <a:lnTo>
                  <a:pt x="6430" y="8"/>
                </a:lnTo>
                <a:lnTo>
                  <a:pt x="6273" y="2"/>
                </a:lnTo>
                <a:lnTo>
                  <a:pt x="6115" y="0"/>
                </a:lnTo>
                <a:lnTo>
                  <a:pt x="5957" y="2"/>
                </a:lnTo>
                <a:lnTo>
                  <a:pt x="5801" y="8"/>
                </a:lnTo>
                <a:lnTo>
                  <a:pt x="5645" y="18"/>
                </a:lnTo>
                <a:lnTo>
                  <a:pt x="5490" y="31"/>
                </a:lnTo>
                <a:lnTo>
                  <a:pt x="5337" y="49"/>
                </a:lnTo>
                <a:lnTo>
                  <a:pt x="5184" y="70"/>
                </a:lnTo>
                <a:lnTo>
                  <a:pt x="5033" y="96"/>
                </a:lnTo>
                <a:lnTo>
                  <a:pt x="4883" y="124"/>
                </a:lnTo>
                <a:lnTo>
                  <a:pt x="4734" y="157"/>
                </a:lnTo>
                <a:lnTo>
                  <a:pt x="4587" y="192"/>
                </a:lnTo>
                <a:lnTo>
                  <a:pt x="4441" y="231"/>
                </a:lnTo>
                <a:lnTo>
                  <a:pt x="4297" y="275"/>
                </a:lnTo>
                <a:lnTo>
                  <a:pt x="4154" y="321"/>
                </a:lnTo>
                <a:lnTo>
                  <a:pt x="4013" y="371"/>
                </a:lnTo>
                <a:lnTo>
                  <a:pt x="3873" y="424"/>
                </a:lnTo>
                <a:lnTo>
                  <a:pt x="3735" y="480"/>
                </a:lnTo>
                <a:lnTo>
                  <a:pt x="3598" y="540"/>
                </a:lnTo>
                <a:lnTo>
                  <a:pt x="3464" y="603"/>
                </a:lnTo>
                <a:lnTo>
                  <a:pt x="3331" y="669"/>
                </a:lnTo>
                <a:lnTo>
                  <a:pt x="3201" y="738"/>
                </a:lnTo>
                <a:lnTo>
                  <a:pt x="3072" y="810"/>
                </a:lnTo>
                <a:lnTo>
                  <a:pt x="2945" y="884"/>
                </a:lnTo>
                <a:lnTo>
                  <a:pt x="2819" y="963"/>
                </a:lnTo>
                <a:lnTo>
                  <a:pt x="2696" y="1043"/>
                </a:lnTo>
                <a:lnTo>
                  <a:pt x="2575" y="1128"/>
                </a:lnTo>
                <a:lnTo>
                  <a:pt x="2457" y="1215"/>
                </a:lnTo>
                <a:lnTo>
                  <a:pt x="2340" y="1304"/>
                </a:lnTo>
                <a:lnTo>
                  <a:pt x="2225" y="1396"/>
                </a:lnTo>
                <a:lnTo>
                  <a:pt x="2113" y="1490"/>
                </a:lnTo>
                <a:lnTo>
                  <a:pt x="2004" y="1588"/>
                </a:lnTo>
                <a:lnTo>
                  <a:pt x="1896" y="1687"/>
                </a:lnTo>
                <a:lnTo>
                  <a:pt x="1791" y="1790"/>
                </a:lnTo>
                <a:lnTo>
                  <a:pt x="1688" y="1895"/>
                </a:lnTo>
                <a:lnTo>
                  <a:pt x="1589" y="2002"/>
                </a:lnTo>
                <a:lnTo>
                  <a:pt x="1491" y="2112"/>
                </a:lnTo>
                <a:lnTo>
                  <a:pt x="1396" y="2224"/>
                </a:lnTo>
                <a:lnTo>
                  <a:pt x="1305" y="2339"/>
                </a:lnTo>
                <a:lnTo>
                  <a:pt x="1215" y="2455"/>
                </a:lnTo>
                <a:lnTo>
                  <a:pt x="1129" y="2574"/>
                </a:lnTo>
                <a:lnTo>
                  <a:pt x="1044" y="2695"/>
                </a:lnTo>
                <a:lnTo>
                  <a:pt x="963" y="2818"/>
                </a:lnTo>
                <a:lnTo>
                  <a:pt x="885" y="2943"/>
                </a:lnTo>
                <a:lnTo>
                  <a:pt x="810" y="3070"/>
                </a:lnTo>
                <a:lnTo>
                  <a:pt x="738" y="3199"/>
                </a:lnTo>
                <a:lnTo>
                  <a:pt x="670" y="3330"/>
                </a:lnTo>
                <a:lnTo>
                  <a:pt x="603" y="3463"/>
                </a:lnTo>
                <a:lnTo>
                  <a:pt x="541" y="3596"/>
                </a:lnTo>
                <a:lnTo>
                  <a:pt x="480" y="3733"/>
                </a:lnTo>
                <a:lnTo>
                  <a:pt x="424" y="3871"/>
                </a:lnTo>
                <a:lnTo>
                  <a:pt x="372" y="4011"/>
                </a:lnTo>
                <a:lnTo>
                  <a:pt x="321" y="4152"/>
                </a:lnTo>
                <a:lnTo>
                  <a:pt x="275" y="4295"/>
                </a:lnTo>
                <a:lnTo>
                  <a:pt x="232" y="4439"/>
                </a:lnTo>
                <a:lnTo>
                  <a:pt x="192" y="4584"/>
                </a:lnTo>
                <a:lnTo>
                  <a:pt x="157" y="4732"/>
                </a:lnTo>
                <a:lnTo>
                  <a:pt x="124" y="4880"/>
                </a:lnTo>
                <a:lnTo>
                  <a:pt x="96" y="5030"/>
                </a:lnTo>
                <a:lnTo>
                  <a:pt x="70" y="5181"/>
                </a:lnTo>
                <a:lnTo>
                  <a:pt x="49" y="5334"/>
                </a:lnTo>
                <a:lnTo>
                  <a:pt x="31" y="5487"/>
                </a:lnTo>
                <a:lnTo>
                  <a:pt x="18" y="5642"/>
                </a:lnTo>
                <a:lnTo>
                  <a:pt x="8" y="5798"/>
                </a:lnTo>
                <a:lnTo>
                  <a:pt x="2" y="5955"/>
                </a:lnTo>
                <a:lnTo>
                  <a:pt x="0" y="6112"/>
                </a:lnTo>
                <a:lnTo>
                  <a:pt x="2" y="6270"/>
                </a:lnTo>
                <a:lnTo>
                  <a:pt x="8" y="6427"/>
                </a:lnTo>
                <a:lnTo>
                  <a:pt x="18" y="6583"/>
                </a:lnTo>
                <a:lnTo>
                  <a:pt x="31" y="6737"/>
                </a:lnTo>
                <a:lnTo>
                  <a:pt x="49" y="6891"/>
                </a:lnTo>
                <a:lnTo>
                  <a:pt x="70" y="7043"/>
                </a:lnTo>
                <a:lnTo>
                  <a:pt x="96" y="7195"/>
                </a:lnTo>
                <a:lnTo>
                  <a:pt x="124" y="7345"/>
                </a:lnTo>
                <a:lnTo>
                  <a:pt x="157" y="7493"/>
                </a:lnTo>
                <a:lnTo>
                  <a:pt x="192" y="7640"/>
                </a:lnTo>
                <a:lnTo>
                  <a:pt x="232" y="7785"/>
                </a:lnTo>
                <a:lnTo>
                  <a:pt x="275" y="7930"/>
                </a:lnTo>
                <a:lnTo>
                  <a:pt x="321" y="8073"/>
                </a:lnTo>
                <a:lnTo>
                  <a:pt x="372" y="8214"/>
                </a:lnTo>
                <a:lnTo>
                  <a:pt x="424" y="8354"/>
                </a:lnTo>
                <a:lnTo>
                  <a:pt x="480" y="8492"/>
                </a:lnTo>
                <a:lnTo>
                  <a:pt x="541" y="8628"/>
                </a:lnTo>
                <a:lnTo>
                  <a:pt x="603" y="8762"/>
                </a:lnTo>
                <a:lnTo>
                  <a:pt x="670" y="8895"/>
                </a:lnTo>
                <a:lnTo>
                  <a:pt x="738" y="9026"/>
                </a:lnTo>
                <a:lnTo>
                  <a:pt x="810" y="9155"/>
                </a:lnTo>
                <a:lnTo>
                  <a:pt x="885" y="9282"/>
                </a:lnTo>
                <a:lnTo>
                  <a:pt x="963" y="9406"/>
                </a:lnTo>
                <a:lnTo>
                  <a:pt x="1044" y="9530"/>
                </a:lnTo>
                <a:lnTo>
                  <a:pt x="1129" y="9651"/>
                </a:lnTo>
                <a:lnTo>
                  <a:pt x="1215" y="9770"/>
                </a:lnTo>
                <a:lnTo>
                  <a:pt x="1305" y="9886"/>
                </a:lnTo>
                <a:lnTo>
                  <a:pt x="1396" y="10000"/>
                </a:lnTo>
                <a:lnTo>
                  <a:pt x="1491" y="10113"/>
                </a:lnTo>
                <a:lnTo>
                  <a:pt x="1589" y="10222"/>
                </a:lnTo>
                <a:lnTo>
                  <a:pt x="1688" y="10329"/>
                </a:lnTo>
                <a:lnTo>
                  <a:pt x="1791" y="10435"/>
                </a:lnTo>
                <a:lnTo>
                  <a:pt x="1896" y="10536"/>
                </a:lnTo>
                <a:lnTo>
                  <a:pt x="2004" y="10637"/>
                </a:lnTo>
                <a:lnTo>
                  <a:pt x="2113" y="10734"/>
                </a:lnTo>
                <a:lnTo>
                  <a:pt x="2225" y="10829"/>
                </a:lnTo>
                <a:lnTo>
                  <a:pt x="2340" y="10921"/>
                </a:lnTo>
                <a:lnTo>
                  <a:pt x="2457" y="11010"/>
                </a:lnTo>
                <a:lnTo>
                  <a:pt x="2575" y="11097"/>
                </a:lnTo>
                <a:lnTo>
                  <a:pt x="2696" y="11180"/>
                </a:lnTo>
                <a:lnTo>
                  <a:pt x="2819" y="11262"/>
                </a:lnTo>
                <a:lnTo>
                  <a:pt x="2945" y="11339"/>
                </a:lnTo>
                <a:lnTo>
                  <a:pt x="3072" y="11415"/>
                </a:lnTo>
                <a:lnTo>
                  <a:pt x="3201" y="11487"/>
                </a:lnTo>
                <a:lnTo>
                  <a:pt x="3331" y="11556"/>
                </a:lnTo>
                <a:lnTo>
                  <a:pt x="3464" y="11622"/>
                </a:lnTo>
                <a:lnTo>
                  <a:pt x="3598" y="11685"/>
                </a:lnTo>
                <a:lnTo>
                  <a:pt x="3735" y="11744"/>
                </a:lnTo>
                <a:lnTo>
                  <a:pt x="3873" y="11800"/>
                </a:lnTo>
                <a:lnTo>
                  <a:pt x="4013" y="11854"/>
                </a:lnTo>
                <a:lnTo>
                  <a:pt x="4154" y="11904"/>
                </a:lnTo>
                <a:lnTo>
                  <a:pt x="4297" y="11950"/>
                </a:lnTo>
                <a:lnTo>
                  <a:pt x="4441" y="11992"/>
                </a:lnTo>
                <a:lnTo>
                  <a:pt x="4587" y="12032"/>
                </a:lnTo>
                <a:lnTo>
                  <a:pt x="4734" y="12068"/>
                </a:lnTo>
                <a:lnTo>
                  <a:pt x="4883" y="12100"/>
                </a:lnTo>
                <a:lnTo>
                  <a:pt x="5033" y="12129"/>
                </a:lnTo>
                <a:lnTo>
                  <a:pt x="5184" y="12154"/>
                </a:lnTo>
                <a:lnTo>
                  <a:pt x="5337" y="12176"/>
                </a:lnTo>
                <a:lnTo>
                  <a:pt x="5490" y="12193"/>
                </a:lnTo>
                <a:lnTo>
                  <a:pt x="5645" y="12207"/>
                </a:lnTo>
                <a:lnTo>
                  <a:pt x="5801" y="12217"/>
                </a:lnTo>
                <a:lnTo>
                  <a:pt x="5957" y="12223"/>
                </a:lnTo>
                <a:lnTo>
                  <a:pt x="6115" y="12225"/>
                </a:lnTo>
                <a:lnTo>
                  <a:pt x="6223" y="12224"/>
                </a:lnTo>
                <a:lnTo>
                  <a:pt x="6331" y="12221"/>
                </a:lnTo>
                <a:lnTo>
                  <a:pt x="6437" y="12217"/>
                </a:lnTo>
                <a:lnTo>
                  <a:pt x="6543" y="12210"/>
                </a:lnTo>
                <a:lnTo>
                  <a:pt x="6649" y="12202"/>
                </a:lnTo>
                <a:lnTo>
                  <a:pt x="6755" y="12192"/>
                </a:lnTo>
                <a:lnTo>
                  <a:pt x="6859" y="12180"/>
                </a:lnTo>
                <a:lnTo>
                  <a:pt x="6964" y="12167"/>
                </a:lnTo>
                <a:lnTo>
                  <a:pt x="7068" y="12151"/>
                </a:lnTo>
                <a:lnTo>
                  <a:pt x="7170" y="12134"/>
                </a:lnTo>
                <a:lnTo>
                  <a:pt x="7273" y="12115"/>
                </a:lnTo>
                <a:lnTo>
                  <a:pt x="7375" y="12095"/>
                </a:lnTo>
                <a:lnTo>
                  <a:pt x="7476" y="12073"/>
                </a:lnTo>
                <a:lnTo>
                  <a:pt x="7577" y="12049"/>
                </a:lnTo>
                <a:lnTo>
                  <a:pt x="7677" y="12024"/>
                </a:lnTo>
                <a:lnTo>
                  <a:pt x="7776" y="11997"/>
                </a:lnTo>
                <a:lnTo>
                  <a:pt x="7875" y="11968"/>
                </a:lnTo>
                <a:lnTo>
                  <a:pt x="7973" y="11937"/>
                </a:lnTo>
                <a:lnTo>
                  <a:pt x="8070" y="11906"/>
                </a:lnTo>
                <a:lnTo>
                  <a:pt x="8167" y="11873"/>
                </a:lnTo>
                <a:lnTo>
                  <a:pt x="8263" y="11838"/>
                </a:lnTo>
                <a:lnTo>
                  <a:pt x="8357" y="11800"/>
                </a:lnTo>
                <a:lnTo>
                  <a:pt x="8452" y="11763"/>
                </a:lnTo>
                <a:lnTo>
                  <a:pt x="8546" y="11723"/>
                </a:lnTo>
                <a:lnTo>
                  <a:pt x="8638" y="11682"/>
                </a:lnTo>
                <a:lnTo>
                  <a:pt x="8730" y="11639"/>
                </a:lnTo>
                <a:lnTo>
                  <a:pt x="8820" y="11595"/>
                </a:lnTo>
                <a:lnTo>
                  <a:pt x="8911" y="11550"/>
                </a:lnTo>
                <a:lnTo>
                  <a:pt x="9001" y="11502"/>
                </a:lnTo>
                <a:lnTo>
                  <a:pt x="9089" y="11454"/>
                </a:lnTo>
                <a:lnTo>
                  <a:pt x="9177" y="11405"/>
                </a:lnTo>
                <a:lnTo>
                  <a:pt x="9263" y="11354"/>
                </a:lnTo>
                <a:lnTo>
                  <a:pt x="13660" y="15749"/>
                </a:lnTo>
                <a:lnTo>
                  <a:pt x="13705" y="15791"/>
                </a:lnTo>
                <a:lnTo>
                  <a:pt x="13752" y="15831"/>
                </a:lnTo>
                <a:lnTo>
                  <a:pt x="13800" y="15869"/>
                </a:lnTo>
                <a:lnTo>
                  <a:pt x="13849" y="15903"/>
                </a:lnTo>
                <a:lnTo>
                  <a:pt x="13900" y="15934"/>
                </a:lnTo>
                <a:lnTo>
                  <a:pt x="13951" y="15963"/>
                </a:lnTo>
                <a:lnTo>
                  <a:pt x="14004" y="15989"/>
                </a:lnTo>
                <a:lnTo>
                  <a:pt x="14059" y="16012"/>
                </a:lnTo>
                <a:lnTo>
                  <a:pt x="14113" y="16033"/>
                </a:lnTo>
                <a:lnTo>
                  <a:pt x="14169" y="16051"/>
                </a:lnTo>
                <a:lnTo>
                  <a:pt x="14225" y="16066"/>
                </a:lnTo>
                <a:lnTo>
                  <a:pt x="14281" y="16078"/>
                </a:lnTo>
                <a:lnTo>
                  <a:pt x="14339" y="16088"/>
                </a:lnTo>
                <a:lnTo>
                  <a:pt x="14396" y="16095"/>
                </a:lnTo>
                <a:lnTo>
                  <a:pt x="14454" y="16099"/>
                </a:lnTo>
                <a:lnTo>
                  <a:pt x="14512" y="16100"/>
                </a:lnTo>
                <a:lnTo>
                  <a:pt x="14570" y="16099"/>
                </a:lnTo>
                <a:lnTo>
                  <a:pt x="14628" y="16095"/>
                </a:lnTo>
                <a:lnTo>
                  <a:pt x="14685" y="16088"/>
                </a:lnTo>
                <a:lnTo>
                  <a:pt x="14742" y="16078"/>
                </a:lnTo>
                <a:lnTo>
                  <a:pt x="14799" y="16066"/>
                </a:lnTo>
                <a:lnTo>
                  <a:pt x="14855" y="16051"/>
                </a:lnTo>
                <a:lnTo>
                  <a:pt x="14911" y="16033"/>
                </a:lnTo>
                <a:lnTo>
                  <a:pt x="14966" y="16012"/>
                </a:lnTo>
                <a:lnTo>
                  <a:pt x="15019" y="15989"/>
                </a:lnTo>
                <a:lnTo>
                  <a:pt x="15073" y="15963"/>
                </a:lnTo>
                <a:lnTo>
                  <a:pt x="15125" y="15934"/>
                </a:lnTo>
                <a:lnTo>
                  <a:pt x="15175" y="15903"/>
                </a:lnTo>
                <a:lnTo>
                  <a:pt x="15225" y="15869"/>
                </a:lnTo>
                <a:lnTo>
                  <a:pt x="15273" y="15831"/>
                </a:lnTo>
                <a:lnTo>
                  <a:pt x="15319" y="15791"/>
                </a:lnTo>
                <a:lnTo>
                  <a:pt x="15364" y="15749"/>
                </a:lnTo>
                <a:lnTo>
                  <a:pt x="15406" y="15705"/>
                </a:lnTo>
                <a:lnTo>
                  <a:pt x="15446" y="15658"/>
                </a:lnTo>
                <a:lnTo>
                  <a:pt x="15483" y="15610"/>
                </a:lnTo>
                <a:lnTo>
                  <a:pt x="15518" y="15561"/>
                </a:lnTo>
                <a:lnTo>
                  <a:pt x="15549" y="15510"/>
                </a:lnTo>
                <a:lnTo>
                  <a:pt x="15578" y="15458"/>
                </a:lnTo>
                <a:lnTo>
                  <a:pt x="15604" y="15405"/>
                </a:lnTo>
                <a:lnTo>
                  <a:pt x="15627" y="15351"/>
                </a:lnTo>
                <a:lnTo>
                  <a:pt x="15648" y="15296"/>
                </a:lnTo>
                <a:lnTo>
                  <a:pt x="15666" y="15241"/>
                </a:lnTo>
                <a:lnTo>
                  <a:pt x="15681" y="15184"/>
                </a:lnTo>
                <a:lnTo>
                  <a:pt x="15693" y="15128"/>
                </a:lnTo>
                <a:lnTo>
                  <a:pt x="15703" y="15071"/>
                </a:lnTo>
                <a:lnTo>
                  <a:pt x="15710" y="15013"/>
                </a:lnTo>
                <a:lnTo>
                  <a:pt x="15714" y="14956"/>
                </a:lnTo>
                <a:lnTo>
                  <a:pt x="15715" y="14898"/>
                </a:lnTo>
                <a:lnTo>
                  <a:pt x="15714" y="14840"/>
                </a:lnTo>
                <a:lnTo>
                  <a:pt x="15710" y="14782"/>
                </a:lnTo>
                <a:lnTo>
                  <a:pt x="15703" y="14724"/>
                </a:lnTo>
                <a:lnTo>
                  <a:pt x="15693" y="14667"/>
                </a:lnTo>
                <a:lnTo>
                  <a:pt x="15681" y="14611"/>
                </a:lnTo>
                <a:lnTo>
                  <a:pt x="15666" y="14554"/>
                </a:lnTo>
                <a:lnTo>
                  <a:pt x="15648" y="14499"/>
                </a:lnTo>
                <a:lnTo>
                  <a:pt x="15627" y="14445"/>
                </a:lnTo>
                <a:lnTo>
                  <a:pt x="15604" y="14390"/>
                </a:lnTo>
                <a:lnTo>
                  <a:pt x="15578" y="14338"/>
                </a:lnTo>
                <a:lnTo>
                  <a:pt x="15549" y="14286"/>
                </a:lnTo>
                <a:lnTo>
                  <a:pt x="15518" y="14235"/>
                </a:lnTo>
                <a:lnTo>
                  <a:pt x="15483" y="14186"/>
                </a:lnTo>
                <a:lnTo>
                  <a:pt x="15446" y="14138"/>
                </a:lnTo>
                <a:lnTo>
                  <a:pt x="15406" y="14092"/>
                </a:lnTo>
                <a:lnTo>
                  <a:pt x="15364" y="14046"/>
                </a:lnTo>
                <a:close/>
                <a:moveTo>
                  <a:pt x="9744" y="2485"/>
                </a:moveTo>
                <a:lnTo>
                  <a:pt x="9656" y="2400"/>
                </a:lnTo>
                <a:lnTo>
                  <a:pt x="9566" y="2315"/>
                </a:lnTo>
                <a:lnTo>
                  <a:pt x="9474" y="2234"/>
                </a:lnTo>
                <a:lnTo>
                  <a:pt x="9379" y="2154"/>
                </a:lnTo>
                <a:lnTo>
                  <a:pt x="9284" y="2077"/>
                </a:lnTo>
                <a:lnTo>
                  <a:pt x="9186" y="2002"/>
                </a:lnTo>
                <a:lnTo>
                  <a:pt x="9086" y="1930"/>
                </a:lnTo>
                <a:lnTo>
                  <a:pt x="8985" y="1860"/>
                </a:lnTo>
                <a:lnTo>
                  <a:pt x="8882" y="1791"/>
                </a:lnTo>
                <a:lnTo>
                  <a:pt x="8776" y="1726"/>
                </a:lnTo>
                <a:lnTo>
                  <a:pt x="8669" y="1663"/>
                </a:lnTo>
                <a:lnTo>
                  <a:pt x="8562" y="1602"/>
                </a:lnTo>
                <a:lnTo>
                  <a:pt x="8452" y="1545"/>
                </a:lnTo>
                <a:lnTo>
                  <a:pt x="8340" y="1489"/>
                </a:lnTo>
                <a:lnTo>
                  <a:pt x="8227" y="1437"/>
                </a:lnTo>
                <a:lnTo>
                  <a:pt x="8113" y="1387"/>
                </a:lnTo>
                <a:lnTo>
                  <a:pt x="7997" y="1339"/>
                </a:lnTo>
                <a:lnTo>
                  <a:pt x="7880" y="1295"/>
                </a:lnTo>
                <a:lnTo>
                  <a:pt x="7761" y="1253"/>
                </a:lnTo>
                <a:lnTo>
                  <a:pt x="7642" y="1214"/>
                </a:lnTo>
                <a:lnTo>
                  <a:pt x="7521" y="1178"/>
                </a:lnTo>
                <a:lnTo>
                  <a:pt x="7398" y="1145"/>
                </a:lnTo>
                <a:lnTo>
                  <a:pt x="7274" y="1115"/>
                </a:lnTo>
                <a:lnTo>
                  <a:pt x="7149" y="1088"/>
                </a:lnTo>
                <a:lnTo>
                  <a:pt x="7024" y="1064"/>
                </a:lnTo>
                <a:lnTo>
                  <a:pt x="6897" y="1042"/>
                </a:lnTo>
                <a:lnTo>
                  <a:pt x="6769" y="1024"/>
                </a:lnTo>
                <a:lnTo>
                  <a:pt x="6640" y="1010"/>
                </a:lnTo>
                <a:lnTo>
                  <a:pt x="6510" y="998"/>
                </a:lnTo>
                <a:lnTo>
                  <a:pt x="6379" y="990"/>
                </a:lnTo>
                <a:lnTo>
                  <a:pt x="6248" y="985"/>
                </a:lnTo>
                <a:lnTo>
                  <a:pt x="6115" y="983"/>
                </a:lnTo>
                <a:lnTo>
                  <a:pt x="5983" y="985"/>
                </a:lnTo>
                <a:lnTo>
                  <a:pt x="5851" y="990"/>
                </a:lnTo>
                <a:lnTo>
                  <a:pt x="5721" y="998"/>
                </a:lnTo>
                <a:lnTo>
                  <a:pt x="5591" y="1010"/>
                </a:lnTo>
                <a:lnTo>
                  <a:pt x="5462" y="1024"/>
                </a:lnTo>
                <a:lnTo>
                  <a:pt x="5334" y="1042"/>
                </a:lnTo>
                <a:lnTo>
                  <a:pt x="5207" y="1064"/>
                </a:lnTo>
                <a:lnTo>
                  <a:pt x="5081" y="1088"/>
                </a:lnTo>
                <a:lnTo>
                  <a:pt x="4956" y="1115"/>
                </a:lnTo>
                <a:lnTo>
                  <a:pt x="4833" y="1145"/>
                </a:lnTo>
                <a:lnTo>
                  <a:pt x="4711" y="1178"/>
                </a:lnTo>
                <a:lnTo>
                  <a:pt x="4589" y="1214"/>
                </a:lnTo>
                <a:lnTo>
                  <a:pt x="4469" y="1253"/>
                </a:lnTo>
                <a:lnTo>
                  <a:pt x="4351" y="1295"/>
                </a:lnTo>
                <a:lnTo>
                  <a:pt x="4234" y="1339"/>
                </a:lnTo>
                <a:lnTo>
                  <a:pt x="4118" y="1387"/>
                </a:lnTo>
                <a:lnTo>
                  <a:pt x="4003" y="1437"/>
                </a:lnTo>
                <a:lnTo>
                  <a:pt x="3890" y="1489"/>
                </a:lnTo>
                <a:lnTo>
                  <a:pt x="3779" y="1545"/>
                </a:lnTo>
                <a:lnTo>
                  <a:pt x="3670" y="1602"/>
                </a:lnTo>
                <a:lnTo>
                  <a:pt x="3561" y="1663"/>
                </a:lnTo>
                <a:lnTo>
                  <a:pt x="3454" y="1726"/>
                </a:lnTo>
                <a:lnTo>
                  <a:pt x="3350" y="1791"/>
                </a:lnTo>
                <a:lnTo>
                  <a:pt x="3246" y="1860"/>
                </a:lnTo>
                <a:lnTo>
                  <a:pt x="3144" y="1930"/>
                </a:lnTo>
                <a:lnTo>
                  <a:pt x="3045" y="2002"/>
                </a:lnTo>
                <a:lnTo>
                  <a:pt x="2947" y="2077"/>
                </a:lnTo>
                <a:lnTo>
                  <a:pt x="2851" y="2154"/>
                </a:lnTo>
                <a:lnTo>
                  <a:pt x="2757" y="2234"/>
                </a:lnTo>
                <a:lnTo>
                  <a:pt x="2665" y="2315"/>
                </a:lnTo>
                <a:lnTo>
                  <a:pt x="2574" y="2400"/>
                </a:lnTo>
                <a:lnTo>
                  <a:pt x="2487" y="2485"/>
                </a:lnTo>
                <a:lnTo>
                  <a:pt x="2401" y="2574"/>
                </a:lnTo>
                <a:lnTo>
                  <a:pt x="2317" y="2664"/>
                </a:lnTo>
                <a:lnTo>
                  <a:pt x="2235" y="2756"/>
                </a:lnTo>
                <a:lnTo>
                  <a:pt x="2156" y="2850"/>
                </a:lnTo>
                <a:lnTo>
                  <a:pt x="2078" y="2945"/>
                </a:lnTo>
                <a:lnTo>
                  <a:pt x="2004" y="3044"/>
                </a:lnTo>
                <a:lnTo>
                  <a:pt x="1931" y="3144"/>
                </a:lnTo>
                <a:lnTo>
                  <a:pt x="1861" y="3244"/>
                </a:lnTo>
                <a:lnTo>
                  <a:pt x="1792" y="3348"/>
                </a:lnTo>
                <a:lnTo>
                  <a:pt x="1727" y="3452"/>
                </a:lnTo>
                <a:lnTo>
                  <a:pt x="1664" y="3559"/>
                </a:lnTo>
                <a:lnTo>
                  <a:pt x="1603" y="3668"/>
                </a:lnTo>
                <a:lnTo>
                  <a:pt x="1545" y="3777"/>
                </a:lnTo>
                <a:lnTo>
                  <a:pt x="1490" y="3888"/>
                </a:lnTo>
                <a:lnTo>
                  <a:pt x="1438" y="4002"/>
                </a:lnTo>
                <a:lnTo>
                  <a:pt x="1387" y="4116"/>
                </a:lnTo>
                <a:lnTo>
                  <a:pt x="1340" y="4231"/>
                </a:lnTo>
                <a:lnTo>
                  <a:pt x="1295" y="4349"/>
                </a:lnTo>
                <a:lnTo>
                  <a:pt x="1253" y="4468"/>
                </a:lnTo>
                <a:lnTo>
                  <a:pt x="1214" y="4587"/>
                </a:lnTo>
                <a:lnTo>
                  <a:pt x="1179" y="4708"/>
                </a:lnTo>
                <a:lnTo>
                  <a:pt x="1146" y="4830"/>
                </a:lnTo>
                <a:lnTo>
                  <a:pt x="1116" y="4954"/>
                </a:lnTo>
                <a:lnTo>
                  <a:pt x="1088" y="5079"/>
                </a:lnTo>
                <a:lnTo>
                  <a:pt x="1064" y="5204"/>
                </a:lnTo>
                <a:lnTo>
                  <a:pt x="1043" y="5331"/>
                </a:lnTo>
                <a:lnTo>
                  <a:pt x="1025" y="5459"/>
                </a:lnTo>
                <a:lnTo>
                  <a:pt x="1011" y="5588"/>
                </a:lnTo>
                <a:lnTo>
                  <a:pt x="999" y="5718"/>
                </a:lnTo>
                <a:lnTo>
                  <a:pt x="991" y="5848"/>
                </a:lnTo>
                <a:lnTo>
                  <a:pt x="986" y="5980"/>
                </a:lnTo>
                <a:lnTo>
                  <a:pt x="984" y="6112"/>
                </a:lnTo>
                <a:lnTo>
                  <a:pt x="986" y="6245"/>
                </a:lnTo>
                <a:lnTo>
                  <a:pt x="991" y="6377"/>
                </a:lnTo>
                <a:lnTo>
                  <a:pt x="999" y="6507"/>
                </a:lnTo>
                <a:lnTo>
                  <a:pt x="1011" y="6637"/>
                </a:lnTo>
                <a:lnTo>
                  <a:pt x="1025" y="6766"/>
                </a:lnTo>
                <a:lnTo>
                  <a:pt x="1043" y="6894"/>
                </a:lnTo>
                <a:lnTo>
                  <a:pt x="1064" y="7021"/>
                </a:lnTo>
                <a:lnTo>
                  <a:pt x="1088" y="7146"/>
                </a:lnTo>
                <a:lnTo>
                  <a:pt x="1116" y="7271"/>
                </a:lnTo>
                <a:lnTo>
                  <a:pt x="1146" y="7394"/>
                </a:lnTo>
                <a:lnTo>
                  <a:pt x="1179" y="7517"/>
                </a:lnTo>
                <a:lnTo>
                  <a:pt x="1214" y="7637"/>
                </a:lnTo>
                <a:lnTo>
                  <a:pt x="1253" y="7757"/>
                </a:lnTo>
                <a:lnTo>
                  <a:pt x="1295" y="7876"/>
                </a:lnTo>
                <a:lnTo>
                  <a:pt x="1340" y="7993"/>
                </a:lnTo>
                <a:lnTo>
                  <a:pt x="1387" y="8109"/>
                </a:lnTo>
                <a:lnTo>
                  <a:pt x="1438" y="8223"/>
                </a:lnTo>
                <a:lnTo>
                  <a:pt x="1490" y="8336"/>
                </a:lnTo>
                <a:lnTo>
                  <a:pt x="1545" y="8447"/>
                </a:lnTo>
                <a:lnTo>
                  <a:pt x="1603" y="8557"/>
                </a:lnTo>
                <a:lnTo>
                  <a:pt x="1664" y="8666"/>
                </a:lnTo>
                <a:lnTo>
                  <a:pt x="1727" y="8772"/>
                </a:lnTo>
                <a:lnTo>
                  <a:pt x="1792" y="8877"/>
                </a:lnTo>
                <a:lnTo>
                  <a:pt x="1861" y="8980"/>
                </a:lnTo>
                <a:lnTo>
                  <a:pt x="1931" y="9081"/>
                </a:lnTo>
                <a:lnTo>
                  <a:pt x="2004" y="9181"/>
                </a:lnTo>
                <a:lnTo>
                  <a:pt x="2078" y="9279"/>
                </a:lnTo>
                <a:lnTo>
                  <a:pt x="2156" y="9375"/>
                </a:lnTo>
                <a:lnTo>
                  <a:pt x="2235" y="9469"/>
                </a:lnTo>
                <a:lnTo>
                  <a:pt x="2317" y="9561"/>
                </a:lnTo>
                <a:lnTo>
                  <a:pt x="2401" y="9651"/>
                </a:lnTo>
                <a:lnTo>
                  <a:pt x="2487" y="9739"/>
                </a:lnTo>
                <a:lnTo>
                  <a:pt x="2574" y="9825"/>
                </a:lnTo>
                <a:lnTo>
                  <a:pt x="2665" y="9909"/>
                </a:lnTo>
                <a:lnTo>
                  <a:pt x="2757" y="9991"/>
                </a:lnTo>
                <a:lnTo>
                  <a:pt x="2851" y="10071"/>
                </a:lnTo>
                <a:lnTo>
                  <a:pt x="2947" y="10147"/>
                </a:lnTo>
                <a:lnTo>
                  <a:pt x="3045" y="10222"/>
                </a:lnTo>
                <a:lnTo>
                  <a:pt x="3144" y="10295"/>
                </a:lnTo>
                <a:lnTo>
                  <a:pt x="3246" y="10365"/>
                </a:lnTo>
                <a:lnTo>
                  <a:pt x="3350" y="10433"/>
                </a:lnTo>
                <a:lnTo>
                  <a:pt x="3454" y="10499"/>
                </a:lnTo>
                <a:lnTo>
                  <a:pt x="3561" y="10562"/>
                </a:lnTo>
                <a:lnTo>
                  <a:pt x="3670" y="10622"/>
                </a:lnTo>
                <a:lnTo>
                  <a:pt x="3779" y="10680"/>
                </a:lnTo>
                <a:lnTo>
                  <a:pt x="3890" y="10736"/>
                </a:lnTo>
                <a:lnTo>
                  <a:pt x="4003" y="10788"/>
                </a:lnTo>
                <a:lnTo>
                  <a:pt x="4118" y="10838"/>
                </a:lnTo>
                <a:lnTo>
                  <a:pt x="4234" y="10886"/>
                </a:lnTo>
                <a:lnTo>
                  <a:pt x="4351" y="10930"/>
                </a:lnTo>
                <a:lnTo>
                  <a:pt x="4469" y="10972"/>
                </a:lnTo>
                <a:lnTo>
                  <a:pt x="4589" y="11010"/>
                </a:lnTo>
                <a:lnTo>
                  <a:pt x="4711" y="11047"/>
                </a:lnTo>
                <a:lnTo>
                  <a:pt x="4833" y="11080"/>
                </a:lnTo>
                <a:lnTo>
                  <a:pt x="4956" y="11110"/>
                </a:lnTo>
                <a:lnTo>
                  <a:pt x="5081" y="11137"/>
                </a:lnTo>
                <a:lnTo>
                  <a:pt x="5207" y="11161"/>
                </a:lnTo>
                <a:lnTo>
                  <a:pt x="5334" y="11182"/>
                </a:lnTo>
                <a:lnTo>
                  <a:pt x="5462" y="11201"/>
                </a:lnTo>
                <a:lnTo>
                  <a:pt x="5591" y="11215"/>
                </a:lnTo>
                <a:lnTo>
                  <a:pt x="5721" y="11227"/>
                </a:lnTo>
                <a:lnTo>
                  <a:pt x="5851" y="11235"/>
                </a:lnTo>
                <a:lnTo>
                  <a:pt x="5983" y="11240"/>
                </a:lnTo>
                <a:lnTo>
                  <a:pt x="6115" y="11242"/>
                </a:lnTo>
                <a:lnTo>
                  <a:pt x="6248" y="11240"/>
                </a:lnTo>
                <a:lnTo>
                  <a:pt x="6379" y="11235"/>
                </a:lnTo>
                <a:lnTo>
                  <a:pt x="6510" y="11227"/>
                </a:lnTo>
                <a:lnTo>
                  <a:pt x="6640" y="11215"/>
                </a:lnTo>
                <a:lnTo>
                  <a:pt x="6769" y="11201"/>
                </a:lnTo>
                <a:lnTo>
                  <a:pt x="6897" y="11182"/>
                </a:lnTo>
                <a:lnTo>
                  <a:pt x="7023" y="11161"/>
                </a:lnTo>
                <a:lnTo>
                  <a:pt x="7149" y="11137"/>
                </a:lnTo>
                <a:lnTo>
                  <a:pt x="7274" y="11110"/>
                </a:lnTo>
                <a:lnTo>
                  <a:pt x="7398" y="11080"/>
                </a:lnTo>
                <a:lnTo>
                  <a:pt x="7521" y="11047"/>
                </a:lnTo>
                <a:lnTo>
                  <a:pt x="7642" y="11010"/>
                </a:lnTo>
                <a:lnTo>
                  <a:pt x="7761" y="10972"/>
                </a:lnTo>
                <a:lnTo>
                  <a:pt x="7880" y="10930"/>
                </a:lnTo>
                <a:lnTo>
                  <a:pt x="7997" y="10886"/>
                </a:lnTo>
                <a:lnTo>
                  <a:pt x="8113" y="10838"/>
                </a:lnTo>
                <a:lnTo>
                  <a:pt x="8227" y="10788"/>
                </a:lnTo>
                <a:lnTo>
                  <a:pt x="8340" y="10736"/>
                </a:lnTo>
                <a:lnTo>
                  <a:pt x="8452" y="10680"/>
                </a:lnTo>
                <a:lnTo>
                  <a:pt x="8562" y="10622"/>
                </a:lnTo>
                <a:lnTo>
                  <a:pt x="8669" y="10562"/>
                </a:lnTo>
                <a:lnTo>
                  <a:pt x="8776" y="10499"/>
                </a:lnTo>
                <a:lnTo>
                  <a:pt x="8882" y="10434"/>
                </a:lnTo>
                <a:lnTo>
                  <a:pt x="8985" y="10365"/>
                </a:lnTo>
                <a:lnTo>
                  <a:pt x="9086" y="10295"/>
                </a:lnTo>
                <a:lnTo>
                  <a:pt x="9186" y="10222"/>
                </a:lnTo>
                <a:lnTo>
                  <a:pt x="9284" y="10147"/>
                </a:lnTo>
                <a:lnTo>
                  <a:pt x="9379" y="10071"/>
                </a:lnTo>
                <a:lnTo>
                  <a:pt x="9474" y="9991"/>
                </a:lnTo>
                <a:lnTo>
                  <a:pt x="9566" y="9909"/>
                </a:lnTo>
                <a:lnTo>
                  <a:pt x="9656" y="9825"/>
                </a:lnTo>
                <a:lnTo>
                  <a:pt x="9744" y="9739"/>
                </a:lnTo>
                <a:lnTo>
                  <a:pt x="9830" y="9651"/>
                </a:lnTo>
                <a:lnTo>
                  <a:pt x="9914" y="9561"/>
                </a:lnTo>
                <a:lnTo>
                  <a:pt x="9995" y="9469"/>
                </a:lnTo>
                <a:lnTo>
                  <a:pt x="10075" y="9375"/>
                </a:lnTo>
                <a:lnTo>
                  <a:pt x="10152" y="9279"/>
                </a:lnTo>
                <a:lnTo>
                  <a:pt x="10228" y="9181"/>
                </a:lnTo>
                <a:lnTo>
                  <a:pt x="10300" y="9081"/>
                </a:lnTo>
                <a:lnTo>
                  <a:pt x="10371" y="8980"/>
                </a:lnTo>
                <a:lnTo>
                  <a:pt x="10438" y="8877"/>
                </a:lnTo>
                <a:lnTo>
                  <a:pt x="10504" y="8772"/>
                </a:lnTo>
                <a:lnTo>
                  <a:pt x="10567" y="8666"/>
                </a:lnTo>
                <a:lnTo>
                  <a:pt x="10628" y="8557"/>
                </a:lnTo>
                <a:lnTo>
                  <a:pt x="10686" y="8447"/>
                </a:lnTo>
                <a:lnTo>
                  <a:pt x="10741" y="8336"/>
                </a:lnTo>
                <a:lnTo>
                  <a:pt x="10794" y="8223"/>
                </a:lnTo>
                <a:lnTo>
                  <a:pt x="10844" y="8109"/>
                </a:lnTo>
                <a:lnTo>
                  <a:pt x="10891" y="7993"/>
                </a:lnTo>
                <a:lnTo>
                  <a:pt x="10936" y="7876"/>
                </a:lnTo>
                <a:lnTo>
                  <a:pt x="10977" y="7757"/>
                </a:lnTo>
                <a:lnTo>
                  <a:pt x="11016" y="7637"/>
                </a:lnTo>
                <a:lnTo>
                  <a:pt x="11053" y="7517"/>
                </a:lnTo>
                <a:lnTo>
                  <a:pt x="11086" y="7394"/>
                </a:lnTo>
                <a:lnTo>
                  <a:pt x="11116" y="7271"/>
                </a:lnTo>
                <a:lnTo>
                  <a:pt x="11143" y="7146"/>
                </a:lnTo>
                <a:lnTo>
                  <a:pt x="11167" y="7021"/>
                </a:lnTo>
                <a:lnTo>
                  <a:pt x="11187" y="6894"/>
                </a:lnTo>
                <a:lnTo>
                  <a:pt x="11206" y="6766"/>
                </a:lnTo>
                <a:lnTo>
                  <a:pt x="11221" y="6637"/>
                </a:lnTo>
                <a:lnTo>
                  <a:pt x="11232" y="6507"/>
                </a:lnTo>
                <a:lnTo>
                  <a:pt x="11241" y="6377"/>
                </a:lnTo>
                <a:lnTo>
                  <a:pt x="11246" y="6245"/>
                </a:lnTo>
                <a:lnTo>
                  <a:pt x="11247" y="6112"/>
                </a:lnTo>
                <a:lnTo>
                  <a:pt x="11246" y="5980"/>
                </a:lnTo>
                <a:lnTo>
                  <a:pt x="11241" y="5848"/>
                </a:lnTo>
                <a:lnTo>
                  <a:pt x="11232" y="5718"/>
                </a:lnTo>
                <a:lnTo>
                  <a:pt x="11221" y="5588"/>
                </a:lnTo>
                <a:lnTo>
                  <a:pt x="11206" y="5459"/>
                </a:lnTo>
                <a:lnTo>
                  <a:pt x="11187" y="5331"/>
                </a:lnTo>
                <a:lnTo>
                  <a:pt x="11167" y="5204"/>
                </a:lnTo>
                <a:lnTo>
                  <a:pt x="11143" y="5079"/>
                </a:lnTo>
                <a:lnTo>
                  <a:pt x="11116" y="4954"/>
                </a:lnTo>
                <a:lnTo>
                  <a:pt x="11086" y="4830"/>
                </a:lnTo>
                <a:lnTo>
                  <a:pt x="11053" y="4708"/>
                </a:lnTo>
                <a:lnTo>
                  <a:pt x="11016" y="4587"/>
                </a:lnTo>
                <a:lnTo>
                  <a:pt x="10977" y="4468"/>
                </a:lnTo>
                <a:lnTo>
                  <a:pt x="10936" y="4349"/>
                </a:lnTo>
                <a:lnTo>
                  <a:pt x="10891" y="4231"/>
                </a:lnTo>
                <a:lnTo>
                  <a:pt x="10844" y="4116"/>
                </a:lnTo>
                <a:lnTo>
                  <a:pt x="10794" y="4002"/>
                </a:lnTo>
                <a:lnTo>
                  <a:pt x="10741" y="3888"/>
                </a:lnTo>
                <a:lnTo>
                  <a:pt x="10686" y="3777"/>
                </a:lnTo>
                <a:lnTo>
                  <a:pt x="10628" y="3668"/>
                </a:lnTo>
                <a:lnTo>
                  <a:pt x="10567" y="3559"/>
                </a:lnTo>
                <a:lnTo>
                  <a:pt x="10504" y="3452"/>
                </a:lnTo>
                <a:lnTo>
                  <a:pt x="10438" y="3348"/>
                </a:lnTo>
                <a:lnTo>
                  <a:pt x="10371" y="3244"/>
                </a:lnTo>
                <a:lnTo>
                  <a:pt x="10300" y="3144"/>
                </a:lnTo>
                <a:lnTo>
                  <a:pt x="10228" y="3044"/>
                </a:lnTo>
                <a:lnTo>
                  <a:pt x="10152" y="2945"/>
                </a:lnTo>
                <a:lnTo>
                  <a:pt x="10075" y="2850"/>
                </a:lnTo>
                <a:lnTo>
                  <a:pt x="9995" y="2756"/>
                </a:lnTo>
                <a:lnTo>
                  <a:pt x="9914" y="2664"/>
                </a:lnTo>
                <a:lnTo>
                  <a:pt x="9830" y="2574"/>
                </a:lnTo>
                <a:lnTo>
                  <a:pt x="9744" y="248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057E82D4-A847-E90C-AA19-C015C2C1526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2826416"/>
            <a:ext cx="234037" cy="359468"/>
          </a:xfrm>
          <a:custGeom>
            <a:avLst/>
            <a:gdLst>
              <a:gd name="T0" fmla="*/ 5163 w 10710"/>
              <a:gd name="T1" fmla="*/ 4265 h 16450"/>
              <a:gd name="T2" fmla="*/ 4776 w 10710"/>
              <a:gd name="T3" fmla="*/ 7883 h 16450"/>
              <a:gd name="T4" fmla="*/ 5394 w 10710"/>
              <a:gd name="T5" fmla="*/ 8200 h 16450"/>
              <a:gd name="T6" fmla="*/ 5685 w 10710"/>
              <a:gd name="T7" fmla="*/ 6607 h 16450"/>
              <a:gd name="T8" fmla="*/ 5701 w 10710"/>
              <a:gd name="T9" fmla="*/ 1242 h 16450"/>
              <a:gd name="T10" fmla="*/ 5945 w 10710"/>
              <a:gd name="T11" fmla="*/ 643 h 16450"/>
              <a:gd name="T12" fmla="*/ 6415 w 10710"/>
              <a:gd name="T13" fmla="*/ 210 h 16450"/>
              <a:gd name="T14" fmla="*/ 7035 w 10710"/>
              <a:gd name="T15" fmla="*/ 7 h 16450"/>
              <a:gd name="T16" fmla="*/ 7698 w 10710"/>
              <a:gd name="T17" fmla="*/ 88 h 16450"/>
              <a:gd name="T18" fmla="*/ 8242 w 10710"/>
              <a:gd name="T19" fmla="*/ 425 h 16450"/>
              <a:gd name="T20" fmla="*/ 8598 w 10710"/>
              <a:gd name="T21" fmla="*/ 960 h 16450"/>
              <a:gd name="T22" fmla="*/ 8894 w 10710"/>
              <a:gd name="T23" fmla="*/ 6049 h 16450"/>
              <a:gd name="T24" fmla="*/ 10062 w 10710"/>
              <a:gd name="T25" fmla="*/ 5769 h 16450"/>
              <a:gd name="T26" fmla="*/ 10647 w 10710"/>
              <a:gd name="T27" fmla="*/ 11907 h 16450"/>
              <a:gd name="T28" fmla="*/ 9787 w 10710"/>
              <a:gd name="T29" fmla="*/ 14081 h 16450"/>
              <a:gd name="T30" fmla="*/ 8121 w 10710"/>
              <a:gd name="T31" fmla="*/ 15671 h 16450"/>
              <a:gd name="T32" fmla="*/ 5896 w 10710"/>
              <a:gd name="T33" fmla="*/ 16422 h 16450"/>
              <a:gd name="T34" fmla="*/ 3516 w 10710"/>
              <a:gd name="T35" fmla="*/ 16123 h 16450"/>
              <a:gd name="T36" fmla="*/ 1571 w 10710"/>
              <a:gd name="T37" fmla="*/ 14875 h 16450"/>
              <a:gd name="T38" fmla="*/ 326 w 10710"/>
              <a:gd name="T39" fmla="*/ 12926 h 16450"/>
              <a:gd name="T40" fmla="*/ 0 w 10710"/>
              <a:gd name="T41" fmla="*/ 9838 h 16450"/>
              <a:gd name="T42" fmla="*/ 65 w 10710"/>
              <a:gd name="T43" fmla="*/ 5673 h 16450"/>
              <a:gd name="T44" fmla="*/ 876 w 10710"/>
              <a:gd name="T45" fmla="*/ 4777 h 16450"/>
              <a:gd name="T46" fmla="*/ 1771 w 10710"/>
              <a:gd name="T47" fmla="*/ 4705 h 16450"/>
              <a:gd name="T48" fmla="*/ 2204 w 10710"/>
              <a:gd name="T49" fmla="*/ 4300 h 16450"/>
              <a:gd name="T50" fmla="*/ 3031 w 10710"/>
              <a:gd name="T51" fmla="*/ 3781 h 16450"/>
              <a:gd name="T52" fmla="*/ 4028 w 10710"/>
              <a:gd name="T53" fmla="*/ 3931 h 16450"/>
              <a:gd name="T54" fmla="*/ 4629 w 10710"/>
              <a:gd name="T55" fmla="*/ 3412 h 16450"/>
              <a:gd name="T56" fmla="*/ 5493 w 10710"/>
              <a:gd name="T57" fmla="*/ 3307 h 16450"/>
              <a:gd name="T58" fmla="*/ 7425 w 10710"/>
              <a:gd name="T59" fmla="*/ 10365 h 16450"/>
              <a:gd name="T60" fmla="*/ 6412 w 10710"/>
              <a:gd name="T61" fmla="*/ 11014 h 16450"/>
              <a:gd name="T62" fmla="*/ 5749 w 10710"/>
              <a:gd name="T63" fmla="*/ 12012 h 16450"/>
              <a:gd name="T64" fmla="*/ 4572 w 10710"/>
              <a:gd name="T65" fmla="*/ 13004 h 16450"/>
              <a:gd name="T66" fmla="*/ 4957 w 10710"/>
              <a:gd name="T67" fmla="*/ 11404 h 16450"/>
              <a:gd name="T68" fmla="*/ 5880 w 10710"/>
              <a:gd name="T69" fmla="*/ 10184 h 16450"/>
              <a:gd name="T70" fmla="*/ 7046 w 10710"/>
              <a:gd name="T71" fmla="*/ 9469 h 16450"/>
              <a:gd name="T72" fmla="*/ 7675 w 10710"/>
              <a:gd name="T73" fmla="*/ 1268 h 16450"/>
              <a:gd name="T74" fmla="*/ 7339 w 10710"/>
              <a:gd name="T75" fmla="*/ 995 h 16450"/>
              <a:gd name="T76" fmla="*/ 6898 w 10710"/>
              <a:gd name="T77" fmla="*/ 1054 h 16450"/>
              <a:gd name="T78" fmla="*/ 6658 w 10710"/>
              <a:gd name="T79" fmla="*/ 1414 h 16450"/>
              <a:gd name="T80" fmla="*/ 6657 w 10710"/>
              <a:gd name="T81" fmla="*/ 7776 h 16450"/>
              <a:gd name="T82" fmla="*/ 5619 w 10710"/>
              <a:gd name="T83" fmla="*/ 9152 h 16450"/>
              <a:gd name="T84" fmla="*/ 4057 w 10710"/>
              <a:gd name="T85" fmla="*/ 8998 h 16450"/>
              <a:gd name="T86" fmla="*/ 2950 w 10710"/>
              <a:gd name="T87" fmla="*/ 9144 h 16450"/>
              <a:gd name="T88" fmla="*/ 2067 w 10710"/>
              <a:gd name="T89" fmla="*/ 9046 h 16450"/>
              <a:gd name="T90" fmla="*/ 1249 w 10710"/>
              <a:gd name="T91" fmla="*/ 9185 h 16450"/>
              <a:gd name="T92" fmla="*/ 1138 w 10710"/>
              <a:gd name="T93" fmla="*/ 12283 h 16450"/>
              <a:gd name="T94" fmla="*/ 2043 w 10710"/>
              <a:gd name="T95" fmla="*/ 13954 h 16450"/>
              <a:gd name="T96" fmla="*/ 3554 w 10710"/>
              <a:gd name="T97" fmla="*/ 15087 h 16450"/>
              <a:gd name="T98" fmla="*/ 5463 w 10710"/>
              <a:gd name="T99" fmla="*/ 15474 h 16450"/>
              <a:gd name="T100" fmla="*/ 7340 w 10710"/>
              <a:gd name="T101" fmla="*/ 14993 h 16450"/>
              <a:gd name="T102" fmla="*/ 8794 w 10710"/>
              <a:gd name="T103" fmla="*/ 13791 h 16450"/>
              <a:gd name="T104" fmla="*/ 9624 w 10710"/>
              <a:gd name="T105" fmla="*/ 12067 h 16450"/>
              <a:gd name="T106" fmla="*/ 9330 w 10710"/>
              <a:gd name="T107" fmla="*/ 6909 h 16450"/>
              <a:gd name="T108" fmla="*/ 8735 w 10710"/>
              <a:gd name="T109" fmla="*/ 7624 h 16450"/>
              <a:gd name="T110" fmla="*/ 1153 w 10710"/>
              <a:gd name="T111" fmla="*/ 8131 h 16450"/>
              <a:gd name="T112" fmla="*/ 1832 w 10710"/>
              <a:gd name="T113" fmla="*/ 8000 h 16450"/>
              <a:gd name="T114" fmla="*/ 1601 w 10710"/>
              <a:gd name="T115" fmla="*/ 5685 h 16450"/>
              <a:gd name="T116" fmla="*/ 981 w 10710"/>
              <a:gd name="T117" fmla="*/ 5993 h 16450"/>
              <a:gd name="T118" fmla="*/ 3246 w 10710"/>
              <a:gd name="T119" fmla="*/ 8210 h 16450"/>
              <a:gd name="T120" fmla="*/ 3792 w 10710"/>
              <a:gd name="T121" fmla="*/ 7762 h 16450"/>
              <a:gd name="T122" fmla="*/ 3288 w 10710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5683" y="4660"/>
                </a:moveTo>
                <a:lnTo>
                  <a:pt x="5675" y="4610"/>
                </a:lnTo>
                <a:lnTo>
                  <a:pt x="5664" y="4564"/>
                </a:lnTo>
                <a:lnTo>
                  <a:pt x="5648" y="4521"/>
                </a:lnTo>
                <a:lnTo>
                  <a:pt x="5628" y="4481"/>
                </a:lnTo>
                <a:lnTo>
                  <a:pt x="5605" y="4444"/>
                </a:lnTo>
                <a:lnTo>
                  <a:pt x="5578" y="4411"/>
                </a:lnTo>
                <a:lnTo>
                  <a:pt x="5549" y="4381"/>
                </a:lnTo>
                <a:lnTo>
                  <a:pt x="5517" y="4354"/>
                </a:lnTo>
                <a:lnTo>
                  <a:pt x="5483" y="4330"/>
                </a:lnTo>
                <a:lnTo>
                  <a:pt x="5446" y="4311"/>
                </a:lnTo>
                <a:lnTo>
                  <a:pt x="5409" y="4294"/>
                </a:lnTo>
                <a:lnTo>
                  <a:pt x="5369" y="4281"/>
                </a:lnTo>
                <a:lnTo>
                  <a:pt x="5329" y="4271"/>
                </a:lnTo>
                <a:lnTo>
                  <a:pt x="5288" y="4265"/>
                </a:lnTo>
                <a:lnTo>
                  <a:pt x="5246" y="4262"/>
                </a:lnTo>
                <a:lnTo>
                  <a:pt x="5204" y="4262"/>
                </a:lnTo>
                <a:lnTo>
                  <a:pt x="5163" y="4265"/>
                </a:lnTo>
                <a:lnTo>
                  <a:pt x="5122" y="4271"/>
                </a:lnTo>
                <a:lnTo>
                  <a:pt x="5081" y="4281"/>
                </a:lnTo>
                <a:lnTo>
                  <a:pt x="5042" y="4294"/>
                </a:lnTo>
                <a:lnTo>
                  <a:pt x="5004" y="4311"/>
                </a:lnTo>
                <a:lnTo>
                  <a:pt x="4968" y="4331"/>
                </a:lnTo>
                <a:lnTo>
                  <a:pt x="4933" y="4355"/>
                </a:lnTo>
                <a:lnTo>
                  <a:pt x="4901" y="4382"/>
                </a:lnTo>
                <a:lnTo>
                  <a:pt x="4871" y="4412"/>
                </a:lnTo>
                <a:lnTo>
                  <a:pt x="4846" y="4445"/>
                </a:lnTo>
                <a:lnTo>
                  <a:pt x="4822" y="4482"/>
                </a:lnTo>
                <a:lnTo>
                  <a:pt x="4803" y="4522"/>
                </a:lnTo>
                <a:lnTo>
                  <a:pt x="4787" y="4565"/>
                </a:lnTo>
                <a:lnTo>
                  <a:pt x="4775" y="4612"/>
                </a:lnTo>
                <a:lnTo>
                  <a:pt x="4768" y="4662"/>
                </a:lnTo>
                <a:lnTo>
                  <a:pt x="4766" y="4715"/>
                </a:lnTo>
                <a:lnTo>
                  <a:pt x="4766" y="7776"/>
                </a:lnTo>
                <a:lnTo>
                  <a:pt x="4768" y="7831"/>
                </a:lnTo>
                <a:lnTo>
                  <a:pt x="4776" y="7883"/>
                </a:lnTo>
                <a:lnTo>
                  <a:pt x="4788" y="7930"/>
                </a:lnTo>
                <a:lnTo>
                  <a:pt x="4805" y="7974"/>
                </a:lnTo>
                <a:lnTo>
                  <a:pt x="4826" y="8015"/>
                </a:lnTo>
                <a:lnTo>
                  <a:pt x="4850" y="8052"/>
                </a:lnTo>
                <a:lnTo>
                  <a:pt x="4879" y="8085"/>
                </a:lnTo>
                <a:lnTo>
                  <a:pt x="4909" y="8116"/>
                </a:lnTo>
                <a:lnTo>
                  <a:pt x="4943" y="8142"/>
                </a:lnTo>
                <a:lnTo>
                  <a:pt x="4979" y="8165"/>
                </a:lnTo>
                <a:lnTo>
                  <a:pt x="5017" y="8185"/>
                </a:lnTo>
                <a:lnTo>
                  <a:pt x="5057" y="8200"/>
                </a:lnTo>
                <a:lnTo>
                  <a:pt x="5098" y="8213"/>
                </a:lnTo>
                <a:lnTo>
                  <a:pt x="5140" y="8222"/>
                </a:lnTo>
                <a:lnTo>
                  <a:pt x="5182" y="8227"/>
                </a:lnTo>
                <a:lnTo>
                  <a:pt x="5225" y="8229"/>
                </a:lnTo>
                <a:lnTo>
                  <a:pt x="5268" y="8227"/>
                </a:lnTo>
                <a:lnTo>
                  <a:pt x="5311" y="8222"/>
                </a:lnTo>
                <a:lnTo>
                  <a:pt x="5353" y="8213"/>
                </a:lnTo>
                <a:lnTo>
                  <a:pt x="5394" y="8200"/>
                </a:lnTo>
                <a:lnTo>
                  <a:pt x="5434" y="8185"/>
                </a:lnTo>
                <a:lnTo>
                  <a:pt x="5472" y="8165"/>
                </a:lnTo>
                <a:lnTo>
                  <a:pt x="5508" y="8142"/>
                </a:lnTo>
                <a:lnTo>
                  <a:pt x="5542" y="8116"/>
                </a:lnTo>
                <a:lnTo>
                  <a:pt x="5573" y="8085"/>
                </a:lnTo>
                <a:lnTo>
                  <a:pt x="5601" y="8052"/>
                </a:lnTo>
                <a:lnTo>
                  <a:pt x="5625" y="8015"/>
                </a:lnTo>
                <a:lnTo>
                  <a:pt x="5646" y="7974"/>
                </a:lnTo>
                <a:lnTo>
                  <a:pt x="5663" y="7930"/>
                </a:lnTo>
                <a:lnTo>
                  <a:pt x="5675" y="7883"/>
                </a:lnTo>
                <a:lnTo>
                  <a:pt x="5683" y="7831"/>
                </a:lnTo>
                <a:lnTo>
                  <a:pt x="5686" y="7776"/>
                </a:lnTo>
                <a:lnTo>
                  <a:pt x="5686" y="7581"/>
                </a:lnTo>
                <a:lnTo>
                  <a:pt x="5686" y="7386"/>
                </a:lnTo>
                <a:lnTo>
                  <a:pt x="5686" y="7192"/>
                </a:lnTo>
                <a:lnTo>
                  <a:pt x="5686" y="6996"/>
                </a:lnTo>
                <a:lnTo>
                  <a:pt x="5685" y="6801"/>
                </a:lnTo>
                <a:lnTo>
                  <a:pt x="5685" y="6607"/>
                </a:lnTo>
                <a:lnTo>
                  <a:pt x="5685" y="6412"/>
                </a:lnTo>
                <a:lnTo>
                  <a:pt x="5685" y="6217"/>
                </a:lnTo>
                <a:lnTo>
                  <a:pt x="5684" y="6023"/>
                </a:lnTo>
                <a:lnTo>
                  <a:pt x="5684" y="5827"/>
                </a:lnTo>
                <a:lnTo>
                  <a:pt x="5684" y="5633"/>
                </a:lnTo>
                <a:lnTo>
                  <a:pt x="5684" y="5439"/>
                </a:lnTo>
                <a:lnTo>
                  <a:pt x="5684" y="5244"/>
                </a:lnTo>
                <a:lnTo>
                  <a:pt x="5683" y="5049"/>
                </a:lnTo>
                <a:lnTo>
                  <a:pt x="5683" y="4855"/>
                </a:lnTo>
                <a:lnTo>
                  <a:pt x="5683" y="4660"/>
                </a:lnTo>
                <a:close/>
                <a:moveTo>
                  <a:pt x="5683" y="3358"/>
                </a:moveTo>
                <a:lnTo>
                  <a:pt x="5683" y="1466"/>
                </a:lnTo>
                <a:lnTo>
                  <a:pt x="5684" y="1428"/>
                </a:lnTo>
                <a:lnTo>
                  <a:pt x="5685" y="1391"/>
                </a:lnTo>
                <a:lnTo>
                  <a:pt x="5688" y="1353"/>
                </a:lnTo>
                <a:lnTo>
                  <a:pt x="5691" y="1316"/>
                </a:lnTo>
                <a:lnTo>
                  <a:pt x="5695" y="1279"/>
                </a:lnTo>
                <a:lnTo>
                  <a:pt x="5701" y="1242"/>
                </a:lnTo>
                <a:lnTo>
                  <a:pt x="5707" y="1206"/>
                </a:lnTo>
                <a:lnTo>
                  <a:pt x="5714" y="1170"/>
                </a:lnTo>
                <a:lnTo>
                  <a:pt x="5723" y="1134"/>
                </a:lnTo>
                <a:lnTo>
                  <a:pt x="5732" y="1098"/>
                </a:lnTo>
                <a:lnTo>
                  <a:pt x="5741" y="1063"/>
                </a:lnTo>
                <a:lnTo>
                  <a:pt x="5752" y="1028"/>
                </a:lnTo>
                <a:lnTo>
                  <a:pt x="5764" y="994"/>
                </a:lnTo>
                <a:lnTo>
                  <a:pt x="5776" y="960"/>
                </a:lnTo>
                <a:lnTo>
                  <a:pt x="5789" y="926"/>
                </a:lnTo>
                <a:lnTo>
                  <a:pt x="5804" y="893"/>
                </a:lnTo>
                <a:lnTo>
                  <a:pt x="5819" y="861"/>
                </a:lnTo>
                <a:lnTo>
                  <a:pt x="5834" y="828"/>
                </a:lnTo>
                <a:lnTo>
                  <a:pt x="5851" y="796"/>
                </a:lnTo>
                <a:lnTo>
                  <a:pt x="5868" y="764"/>
                </a:lnTo>
                <a:lnTo>
                  <a:pt x="5887" y="733"/>
                </a:lnTo>
                <a:lnTo>
                  <a:pt x="5905" y="702"/>
                </a:lnTo>
                <a:lnTo>
                  <a:pt x="5925" y="672"/>
                </a:lnTo>
                <a:lnTo>
                  <a:pt x="5945" y="643"/>
                </a:lnTo>
                <a:lnTo>
                  <a:pt x="5966" y="614"/>
                </a:lnTo>
                <a:lnTo>
                  <a:pt x="5988" y="585"/>
                </a:lnTo>
                <a:lnTo>
                  <a:pt x="6010" y="557"/>
                </a:lnTo>
                <a:lnTo>
                  <a:pt x="6033" y="529"/>
                </a:lnTo>
                <a:lnTo>
                  <a:pt x="6057" y="503"/>
                </a:lnTo>
                <a:lnTo>
                  <a:pt x="6082" y="476"/>
                </a:lnTo>
                <a:lnTo>
                  <a:pt x="6106" y="450"/>
                </a:lnTo>
                <a:lnTo>
                  <a:pt x="6132" y="425"/>
                </a:lnTo>
                <a:lnTo>
                  <a:pt x="6158" y="400"/>
                </a:lnTo>
                <a:lnTo>
                  <a:pt x="6184" y="376"/>
                </a:lnTo>
                <a:lnTo>
                  <a:pt x="6211" y="354"/>
                </a:lnTo>
                <a:lnTo>
                  <a:pt x="6239" y="331"/>
                </a:lnTo>
                <a:lnTo>
                  <a:pt x="6267" y="309"/>
                </a:lnTo>
                <a:lnTo>
                  <a:pt x="6296" y="288"/>
                </a:lnTo>
                <a:lnTo>
                  <a:pt x="6325" y="267"/>
                </a:lnTo>
                <a:lnTo>
                  <a:pt x="6354" y="248"/>
                </a:lnTo>
                <a:lnTo>
                  <a:pt x="6384" y="228"/>
                </a:lnTo>
                <a:lnTo>
                  <a:pt x="6415" y="210"/>
                </a:lnTo>
                <a:lnTo>
                  <a:pt x="6447" y="192"/>
                </a:lnTo>
                <a:lnTo>
                  <a:pt x="6477" y="175"/>
                </a:lnTo>
                <a:lnTo>
                  <a:pt x="6510" y="158"/>
                </a:lnTo>
                <a:lnTo>
                  <a:pt x="6542" y="143"/>
                </a:lnTo>
                <a:lnTo>
                  <a:pt x="6575" y="129"/>
                </a:lnTo>
                <a:lnTo>
                  <a:pt x="6609" y="114"/>
                </a:lnTo>
                <a:lnTo>
                  <a:pt x="6643" y="101"/>
                </a:lnTo>
                <a:lnTo>
                  <a:pt x="6676" y="88"/>
                </a:lnTo>
                <a:lnTo>
                  <a:pt x="6710" y="76"/>
                </a:lnTo>
                <a:lnTo>
                  <a:pt x="6745" y="66"/>
                </a:lnTo>
                <a:lnTo>
                  <a:pt x="6781" y="56"/>
                </a:lnTo>
                <a:lnTo>
                  <a:pt x="6816" y="45"/>
                </a:lnTo>
                <a:lnTo>
                  <a:pt x="6852" y="37"/>
                </a:lnTo>
                <a:lnTo>
                  <a:pt x="6888" y="30"/>
                </a:lnTo>
                <a:lnTo>
                  <a:pt x="6925" y="23"/>
                </a:lnTo>
                <a:lnTo>
                  <a:pt x="6962" y="16"/>
                </a:lnTo>
                <a:lnTo>
                  <a:pt x="6998" y="11"/>
                </a:lnTo>
                <a:lnTo>
                  <a:pt x="7035" y="7"/>
                </a:lnTo>
                <a:lnTo>
                  <a:pt x="7073" y="4"/>
                </a:lnTo>
                <a:lnTo>
                  <a:pt x="7111" y="2"/>
                </a:lnTo>
                <a:lnTo>
                  <a:pt x="7149" y="0"/>
                </a:lnTo>
                <a:lnTo>
                  <a:pt x="7187" y="0"/>
                </a:lnTo>
                <a:lnTo>
                  <a:pt x="7225" y="0"/>
                </a:lnTo>
                <a:lnTo>
                  <a:pt x="7263" y="2"/>
                </a:lnTo>
                <a:lnTo>
                  <a:pt x="7301" y="4"/>
                </a:lnTo>
                <a:lnTo>
                  <a:pt x="7339" y="7"/>
                </a:lnTo>
                <a:lnTo>
                  <a:pt x="7376" y="11"/>
                </a:lnTo>
                <a:lnTo>
                  <a:pt x="7413" y="16"/>
                </a:lnTo>
                <a:lnTo>
                  <a:pt x="7450" y="23"/>
                </a:lnTo>
                <a:lnTo>
                  <a:pt x="7487" y="30"/>
                </a:lnTo>
                <a:lnTo>
                  <a:pt x="7523" y="37"/>
                </a:lnTo>
                <a:lnTo>
                  <a:pt x="7558" y="45"/>
                </a:lnTo>
                <a:lnTo>
                  <a:pt x="7594" y="56"/>
                </a:lnTo>
                <a:lnTo>
                  <a:pt x="7629" y="66"/>
                </a:lnTo>
                <a:lnTo>
                  <a:pt x="7664" y="76"/>
                </a:lnTo>
                <a:lnTo>
                  <a:pt x="7698" y="88"/>
                </a:lnTo>
                <a:lnTo>
                  <a:pt x="7733" y="101"/>
                </a:lnTo>
                <a:lnTo>
                  <a:pt x="7766" y="114"/>
                </a:lnTo>
                <a:lnTo>
                  <a:pt x="7799" y="129"/>
                </a:lnTo>
                <a:lnTo>
                  <a:pt x="7832" y="143"/>
                </a:lnTo>
                <a:lnTo>
                  <a:pt x="7865" y="159"/>
                </a:lnTo>
                <a:lnTo>
                  <a:pt x="7897" y="175"/>
                </a:lnTo>
                <a:lnTo>
                  <a:pt x="7929" y="192"/>
                </a:lnTo>
                <a:lnTo>
                  <a:pt x="7959" y="210"/>
                </a:lnTo>
                <a:lnTo>
                  <a:pt x="7990" y="228"/>
                </a:lnTo>
                <a:lnTo>
                  <a:pt x="8020" y="248"/>
                </a:lnTo>
                <a:lnTo>
                  <a:pt x="8050" y="267"/>
                </a:lnTo>
                <a:lnTo>
                  <a:pt x="8078" y="288"/>
                </a:lnTo>
                <a:lnTo>
                  <a:pt x="8107" y="309"/>
                </a:lnTo>
                <a:lnTo>
                  <a:pt x="8136" y="331"/>
                </a:lnTo>
                <a:lnTo>
                  <a:pt x="8164" y="354"/>
                </a:lnTo>
                <a:lnTo>
                  <a:pt x="8190" y="376"/>
                </a:lnTo>
                <a:lnTo>
                  <a:pt x="8217" y="401"/>
                </a:lnTo>
                <a:lnTo>
                  <a:pt x="8242" y="425"/>
                </a:lnTo>
                <a:lnTo>
                  <a:pt x="8268" y="450"/>
                </a:lnTo>
                <a:lnTo>
                  <a:pt x="8293" y="476"/>
                </a:lnTo>
                <a:lnTo>
                  <a:pt x="8317" y="503"/>
                </a:lnTo>
                <a:lnTo>
                  <a:pt x="8341" y="529"/>
                </a:lnTo>
                <a:lnTo>
                  <a:pt x="8365" y="557"/>
                </a:lnTo>
                <a:lnTo>
                  <a:pt x="8387" y="585"/>
                </a:lnTo>
                <a:lnTo>
                  <a:pt x="8409" y="614"/>
                </a:lnTo>
                <a:lnTo>
                  <a:pt x="8429" y="643"/>
                </a:lnTo>
                <a:lnTo>
                  <a:pt x="8450" y="672"/>
                </a:lnTo>
                <a:lnTo>
                  <a:pt x="8469" y="702"/>
                </a:lnTo>
                <a:lnTo>
                  <a:pt x="8489" y="733"/>
                </a:lnTo>
                <a:lnTo>
                  <a:pt x="8506" y="764"/>
                </a:lnTo>
                <a:lnTo>
                  <a:pt x="8523" y="796"/>
                </a:lnTo>
                <a:lnTo>
                  <a:pt x="8540" y="828"/>
                </a:lnTo>
                <a:lnTo>
                  <a:pt x="8556" y="861"/>
                </a:lnTo>
                <a:lnTo>
                  <a:pt x="8571" y="893"/>
                </a:lnTo>
                <a:lnTo>
                  <a:pt x="8585" y="926"/>
                </a:lnTo>
                <a:lnTo>
                  <a:pt x="8598" y="960"/>
                </a:lnTo>
                <a:lnTo>
                  <a:pt x="8611" y="994"/>
                </a:lnTo>
                <a:lnTo>
                  <a:pt x="8623" y="1028"/>
                </a:lnTo>
                <a:lnTo>
                  <a:pt x="8633" y="1063"/>
                </a:lnTo>
                <a:lnTo>
                  <a:pt x="8643" y="1098"/>
                </a:lnTo>
                <a:lnTo>
                  <a:pt x="8653" y="1134"/>
                </a:lnTo>
                <a:lnTo>
                  <a:pt x="8660" y="1170"/>
                </a:lnTo>
                <a:lnTo>
                  <a:pt x="8667" y="1206"/>
                </a:lnTo>
                <a:lnTo>
                  <a:pt x="8674" y="1242"/>
                </a:lnTo>
                <a:lnTo>
                  <a:pt x="8679" y="1279"/>
                </a:lnTo>
                <a:lnTo>
                  <a:pt x="8683" y="1316"/>
                </a:lnTo>
                <a:lnTo>
                  <a:pt x="8687" y="1353"/>
                </a:lnTo>
                <a:lnTo>
                  <a:pt x="8690" y="1391"/>
                </a:lnTo>
                <a:lnTo>
                  <a:pt x="8691" y="1428"/>
                </a:lnTo>
                <a:lnTo>
                  <a:pt x="8692" y="1466"/>
                </a:lnTo>
                <a:lnTo>
                  <a:pt x="8688" y="6156"/>
                </a:lnTo>
                <a:lnTo>
                  <a:pt x="8756" y="6119"/>
                </a:lnTo>
                <a:lnTo>
                  <a:pt x="8825" y="6083"/>
                </a:lnTo>
                <a:lnTo>
                  <a:pt x="8894" y="6049"/>
                </a:lnTo>
                <a:lnTo>
                  <a:pt x="8961" y="6018"/>
                </a:lnTo>
                <a:lnTo>
                  <a:pt x="9029" y="5989"/>
                </a:lnTo>
                <a:lnTo>
                  <a:pt x="9096" y="5961"/>
                </a:lnTo>
                <a:lnTo>
                  <a:pt x="9163" y="5935"/>
                </a:lnTo>
                <a:lnTo>
                  <a:pt x="9230" y="5911"/>
                </a:lnTo>
                <a:lnTo>
                  <a:pt x="9296" y="5889"/>
                </a:lnTo>
                <a:lnTo>
                  <a:pt x="9362" y="5870"/>
                </a:lnTo>
                <a:lnTo>
                  <a:pt x="9428" y="5851"/>
                </a:lnTo>
                <a:lnTo>
                  <a:pt x="9493" y="5836"/>
                </a:lnTo>
                <a:lnTo>
                  <a:pt x="9557" y="5820"/>
                </a:lnTo>
                <a:lnTo>
                  <a:pt x="9622" y="5808"/>
                </a:lnTo>
                <a:lnTo>
                  <a:pt x="9686" y="5798"/>
                </a:lnTo>
                <a:lnTo>
                  <a:pt x="9750" y="5788"/>
                </a:lnTo>
                <a:lnTo>
                  <a:pt x="9814" y="5781"/>
                </a:lnTo>
                <a:lnTo>
                  <a:pt x="9876" y="5776"/>
                </a:lnTo>
                <a:lnTo>
                  <a:pt x="9939" y="5772"/>
                </a:lnTo>
                <a:lnTo>
                  <a:pt x="10000" y="5770"/>
                </a:lnTo>
                <a:lnTo>
                  <a:pt x="10062" y="5769"/>
                </a:lnTo>
                <a:lnTo>
                  <a:pt x="10123" y="5771"/>
                </a:lnTo>
                <a:lnTo>
                  <a:pt x="10184" y="5773"/>
                </a:lnTo>
                <a:lnTo>
                  <a:pt x="10244" y="5778"/>
                </a:lnTo>
                <a:lnTo>
                  <a:pt x="10304" y="5784"/>
                </a:lnTo>
                <a:lnTo>
                  <a:pt x="10363" y="5791"/>
                </a:lnTo>
                <a:lnTo>
                  <a:pt x="10422" y="5801"/>
                </a:lnTo>
                <a:lnTo>
                  <a:pt x="10480" y="5811"/>
                </a:lnTo>
                <a:lnTo>
                  <a:pt x="10538" y="5823"/>
                </a:lnTo>
                <a:lnTo>
                  <a:pt x="10595" y="5837"/>
                </a:lnTo>
                <a:lnTo>
                  <a:pt x="10653" y="5852"/>
                </a:lnTo>
                <a:lnTo>
                  <a:pt x="10709" y="5869"/>
                </a:lnTo>
                <a:lnTo>
                  <a:pt x="10710" y="11093"/>
                </a:lnTo>
                <a:lnTo>
                  <a:pt x="10708" y="11231"/>
                </a:lnTo>
                <a:lnTo>
                  <a:pt x="10703" y="11368"/>
                </a:lnTo>
                <a:lnTo>
                  <a:pt x="10695" y="11504"/>
                </a:lnTo>
                <a:lnTo>
                  <a:pt x="10682" y="11639"/>
                </a:lnTo>
                <a:lnTo>
                  <a:pt x="10666" y="11773"/>
                </a:lnTo>
                <a:lnTo>
                  <a:pt x="10647" y="11907"/>
                </a:lnTo>
                <a:lnTo>
                  <a:pt x="10625" y="12038"/>
                </a:lnTo>
                <a:lnTo>
                  <a:pt x="10599" y="12170"/>
                </a:lnTo>
                <a:lnTo>
                  <a:pt x="10571" y="12299"/>
                </a:lnTo>
                <a:lnTo>
                  <a:pt x="10539" y="12428"/>
                </a:lnTo>
                <a:lnTo>
                  <a:pt x="10504" y="12555"/>
                </a:lnTo>
                <a:lnTo>
                  <a:pt x="10466" y="12682"/>
                </a:lnTo>
                <a:lnTo>
                  <a:pt x="10425" y="12806"/>
                </a:lnTo>
                <a:lnTo>
                  <a:pt x="10381" y="12930"/>
                </a:lnTo>
                <a:lnTo>
                  <a:pt x="10334" y="13052"/>
                </a:lnTo>
                <a:lnTo>
                  <a:pt x="10284" y="13172"/>
                </a:lnTo>
                <a:lnTo>
                  <a:pt x="10231" y="13292"/>
                </a:lnTo>
                <a:lnTo>
                  <a:pt x="10176" y="13410"/>
                </a:lnTo>
                <a:lnTo>
                  <a:pt x="10117" y="13525"/>
                </a:lnTo>
                <a:lnTo>
                  <a:pt x="10057" y="13640"/>
                </a:lnTo>
                <a:lnTo>
                  <a:pt x="9993" y="13753"/>
                </a:lnTo>
                <a:lnTo>
                  <a:pt x="9926" y="13864"/>
                </a:lnTo>
                <a:lnTo>
                  <a:pt x="9858" y="13973"/>
                </a:lnTo>
                <a:lnTo>
                  <a:pt x="9787" y="14081"/>
                </a:lnTo>
                <a:lnTo>
                  <a:pt x="9713" y="14187"/>
                </a:lnTo>
                <a:lnTo>
                  <a:pt x="9636" y="14291"/>
                </a:lnTo>
                <a:lnTo>
                  <a:pt x="9558" y="14393"/>
                </a:lnTo>
                <a:lnTo>
                  <a:pt x="9477" y="14493"/>
                </a:lnTo>
                <a:lnTo>
                  <a:pt x="9394" y="14592"/>
                </a:lnTo>
                <a:lnTo>
                  <a:pt x="9308" y="14688"/>
                </a:lnTo>
                <a:lnTo>
                  <a:pt x="9221" y="14782"/>
                </a:lnTo>
                <a:lnTo>
                  <a:pt x="9131" y="14875"/>
                </a:lnTo>
                <a:lnTo>
                  <a:pt x="9038" y="14964"/>
                </a:lnTo>
                <a:lnTo>
                  <a:pt x="8945" y="15053"/>
                </a:lnTo>
                <a:lnTo>
                  <a:pt x="8849" y="15138"/>
                </a:lnTo>
                <a:lnTo>
                  <a:pt x="8750" y="15221"/>
                </a:lnTo>
                <a:lnTo>
                  <a:pt x="8651" y="15303"/>
                </a:lnTo>
                <a:lnTo>
                  <a:pt x="8548" y="15381"/>
                </a:lnTo>
                <a:lnTo>
                  <a:pt x="8445" y="15457"/>
                </a:lnTo>
                <a:lnTo>
                  <a:pt x="8338" y="15531"/>
                </a:lnTo>
                <a:lnTo>
                  <a:pt x="8230" y="15602"/>
                </a:lnTo>
                <a:lnTo>
                  <a:pt x="8121" y="15671"/>
                </a:lnTo>
                <a:lnTo>
                  <a:pt x="8010" y="15736"/>
                </a:lnTo>
                <a:lnTo>
                  <a:pt x="7897" y="15800"/>
                </a:lnTo>
                <a:lnTo>
                  <a:pt x="7782" y="15861"/>
                </a:lnTo>
                <a:lnTo>
                  <a:pt x="7666" y="15919"/>
                </a:lnTo>
                <a:lnTo>
                  <a:pt x="7548" y="15974"/>
                </a:lnTo>
                <a:lnTo>
                  <a:pt x="7429" y="16026"/>
                </a:lnTo>
                <a:lnTo>
                  <a:pt x="7309" y="16077"/>
                </a:lnTo>
                <a:lnTo>
                  <a:pt x="7186" y="16123"/>
                </a:lnTo>
                <a:lnTo>
                  <a:pt x="7063" y="16167"/>
                </a:lnTo>
                <a:lnTo>
                  <a:pt x="6938" y="16207"/>
                </a:lnTo>
                <a:lnTo>
                  <a:pt x="6812" y="16245"/>
                </a:lnTo>
                <a:lnTo>
                  <a:pt x="6685" y="16280"/>
                </a:lnTo>
                <a:lnTo>
                  <a:pt x="6556" y="16312"/>
                </a:lnTo>
                <a:lnTo>
                  <a:pt x="6426" y="16341"/>
                </a:lnTo>
                <a:lnTo>
                  <a:pt x="6296" y="16366"/>
                </a:lnTo>
                <a:lnTo>
                  <a:pt x="6164" y="16388"/>
                </a:lnTo>
                <a:lnTo>
                  <a:pt x="6030" y="16407"/>
                </a:lnTo>
                <a:lnTo>
                  <a:pt x="5896" y="16422"/>
                </a:lnTo>
                <a:lnTo>
                  <a:pt x="5762" y="16435"/>
                </a:lnTo>
                <a:lnTo>
                  <a:pt x="5625" y="16443"/>
                </a:lnTo>
                <a:lnTo>
                  <a:pt x="5489" y="16448"/>
                </a:lnTo>
                <a:lnTo>
                  <a:pt x="5351" y="16450"/>
                </a:lnTo>
                <a:lnTo>
                  <a:pt x="5214" y="16448"/>
                </a:lnTo>
                <a:lnTo>
                  <a:pt x="5077" y="16443"/>
                </a:lnTo>
                <a:lnTo>
                  <a:pt x="4941" y="16435"/>
                </a:lnTo>
                <a:lnTo>
                  <a:pt x="4806" y="16422"/>
                </a:lnTo>
                <a:lnTo>
                  <a:pt x="4671" y="16407"/>
                </a:lnTo>
                <a:lnTo>
                  <a:pt x="4539" y="16388"/>
                </a:lnTo>
                <a:lnTo>
                  <a:pt x="4407" y="16366"/>
                </a:lnTo>
                <a:lnTo>
                  <a:pt x="4276" y="16341"/>
                </a:lnTo>
                <a:lnTo>
                  <a:pt x="4146" y="16312"/>
                </a:lnTo>
                <a:lnTo>
                  <a:pt x="4017" y="16280"/>
                </a:lnTo>
                <a:lnTo>
                  <a:pt x="3890" y="16245"/>
                </a:lnTo>
                <a:lnTo>
                  <a:pt x="3764" y="16207"/>
                </a:lnTo>
                <a:lnTo>
                  <a:pt x="3639" y="16167"/>
                </a:lnTo>
                <a:lnTo>
                  <a:pt x="3516" y="16123"/>
                </a:lnTo>
                <a:lnTo>
                  <a:pt x="3394" y="16077"/>
                </a:lnTo>
                <a:lnTo>
                  <a:pt x="3273" y="16026"/>
                </a:lnTo>
                <a:lnTo>
                  <a:pt x="3154" y="15974"/>
                </a:lnTo>
                <a:lnTo>
                  <a:pt x="3036" y="15919"/>
                </a:lnTo>
                <a:lnTo>
                  <a:pt x="2920" y="15861"/>
                </a:lnTo>
                <a:lnTo>
                  <a:pt x="2805" y="15800"/>
                </a:lnTo>
                <a:lnTo>
                  <a:pt x="2692" y="15736"/>
                </a:lnTo>
                <a:lnTo>
                  <a:pt x="2581" y="15671"/>
                </a:lnTo>
                <a:lnTo>
                  <a:pt x="2472" y="15602"/>
                </a:lnTo>
                <a:lnTo>
                  <a:pt x="2364" y="15531"/>
                </a:lnTo>
                <a:lnTo>
                  <a:pt x="2258" y="15457"/>
                </a:lnTo>
                <a:lnTo>
                  <a:pt x="2155" y="15381"/>
                </a:lnTo>
                <a:lnTo>
                  <a:pt x="2052" y="15303"/>
                </a:lnTo>
                <a:lnTo>
                  <a:pt x="1952" y="15221"/>
                </a:lnTo>
                <a:lnTo>
                  <a:pt x="1854" y="15138"/>
                </a:lnTo>
                <a:lnTo>
                  <a:pt x="1758" y="15053"/>
                </a:lnTo>
                <a:lnTo>
                  <a:pt x="1663" y="14964"/>
                </a:lnTo>
                <a:lnTo>
                  <a:pt x="1571" y="14875"/>
                </a:lnTo>
                <a:lnTo>
                  <a:pt x="1482" y="14782"/>
                </a:lnTo>
                <a:lnTo>
                  <a:pt x="1394" y="14688"/>
                </a:lnTo>
                <a:lnTo>
                  <a:pt x="1309" y="14591"/>
                </a:lnTo>
                <a:lnTo>
                  <a:pt x="1226" y="14493"/>
                </a:lnTo>
                <a:lnTo>
                  <a:pt x="1145" y="14393"/>
                </a:lnTo>
                <a:lnTo>
                  <a:pt x="1067" y="14290"/>
                </a:lnTo>
                <a:lnTo>
                  <a:pt x="991" y="14186"/>
                </a:lnTo>
                <a:lnTo>
                  <a:pt x="917" y="14080"/>
                </a:lnTo>
                <a:lnTo>
                  <a:pt x="846" y="13972"/>
                </a:lnTo>
                <a:lnTo>
                  <a:pt x="777" y="13862"/>
                </a:lnTo>
                <a:lnTo>
                  <a:pt x="712" y="13751"/>
                </a:lnTo>
                <a:lnTo>
                  <a:pt x="648" y="13637"/>
                </a:lnTo>
                <a:lnTo>
                  <a:pt x="588" y="13523"/>
                </a:lnTo>
                <a:lnTo>
                  <a:pt x="529" y="13406"/>
                </a:lnTo>
                <a:lnTo>
                  <a:pt x="475" y="13289"/>
                </a:lnTo>
                <a:lnTo>
                  <a:pt x="423" y="13169"/>
                </a:lnTo>
                <a:lnTo>
                  <a:pt x="372" y="13048"/>
                </a:lnTo>
                <a:lnTo>
                  <a:pt x="326" y="12926"/>
                </a:lnTo>
                <a:lnTo>
                  <a:pt x="282" y="12801"/>
                </a:lnTo>
                <a:lnTo>
                  <a:pt x="242" y="12677"/>
                </a:lnTo>
                <a:lnTo>
                  <a:pt x="204" y="12550"/>
                </a:lnTo>
                <a:lnTo>
                  <a:pt x="169" y="12422"/>
                </a:lnTo>
                <a:lnTo>
                  <a:pt x="137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3" y="5416"/>
                </a:lnTo>
                <a:lnTo>
                  <a:pt x="208" y="5357"/>
                </a:lnTo>
                <a:lnTo>
                  <a:pt x="245" y="5298"/>
                </a:lnTo>
                <a:lnTo>
                  <a:pt x="285" y="5241"/>
                </a:lnTo>
                <a:lnTo>
                  <a:pt x="328" y="5188"/>
                </a:lnTo>
                <a:lnTo>
                  <a:pt x="373" y="5135"/>
                </a:lnTo>
                <a:lnTo>
                  <a:pt x="420" y="5085"/>
                </a:lnTo>
                <a:lnTo>
                  <a:pt x="471" y="5038"/>
                </a:lnTo>
                <a:lnTo>
                  <a:pt x="522" y="4993"/>
                </a:lnTo>
                <a:lnTo>
                  <a:pt x="576" y="4949"/>
                </a:lnTo>
                <a:lnTo>
                  <a:pt x="633" y="4909"/>
                </a:lnTo>
                <a:lnTo>
                  <a:pt x="690" y="4872"/>
                </a:lnTo>
                <a:lnTo>
                  <a:pt x="751" y="4837"/>
                </a:lnTo>
                <a:lnTo>
                  <a:pt x="812" y="4805"/>
                </a:lnTo>
                <a:lnTo>
                  <a:pt x="876" y="4777"/>
                </a:lnTo>
                <a:lnTo>
                  <a:pt x="940" y="4751"/>
                </a:lnTo>
                <a:lnTo>
                  <a:pt x="1007" y="4728"/>
                </a:lnTo>
                <a:lnTo>
                  <a:pt x="1075" y="4709"/>
                </a:lnTo>
                <a:lnTo>
                  <a:pt x="1144" y="4692"/>
                </a:lnTo>
                <a:lnTo>
                  <a:pt x="1214" y="4680"/>
                </a:lnTo>
                <a:lnTo>
                  <a:pt x="1286" y="4671"/>
                </a:lnTo>
                <a:lnTo>
                  <a:pt x="1358" y="4666"/>
                </a:lnTo>
                <a:lnTo>
                  <a:pt x="1432" y="4664"/>
                </a:lnTo>
                <a:lnTo>
                  <a:pt x="1467" y="4664"/>
                </a:lnTo>
                <a:lnTo>
                  <a:pt x="1501" y="4666"/>
                </a:lnTo>
                <a:lnTo>
                  <a:pt x="1535" y="4668"/>
                </a:lnTo>
                <a:lnTo>
                  <a:pt x="1570" y="4671"/>
                </a:lnTo>
                <a:lnTo>
                  <a:pt x="1604" y="4674"/>
                </a:lnTo>
                <a:lnTo>
                  <a:pt x="1638" y="4679"/>
                </a:lnTo>
                <a:lnTo>
                  <a:pt x="1672" y="4684"/>
                </a:lnTo>
                <a:lnTo>
                  <a:pt x="1704" y="4690"/>
                </a:lnTo>
                <a:lnTo>
                  <a:pt x="1738" y="4698"/>
                </a:lnTo>
                <a:lnTo>
                  <a:pt x="1771" y="4705"/>
                </a:lnTo>
                <a:lnTo>
                  <a:pt x="1803" y="4713"/>
                </a:lnTo>
                <a:lnTo>
                  <a:pt x="1836" y="4722"/>
                </a:lnTo>
                <a:lnTo>
                  <a:pt x="1868" y="4732"/>
                </a:lnTo>
                <a:lnTo>
                  <a:pt x="1899" y="4743"/>
                </a:lnTo>
                <a:lnTo>
                  <a:pt x="1930" y="4754"/>
                </a:lnTo>
                <a:lnTo>
                  <a:pt x="1962" y="4766"/>
                </a:lnTo>
                <a:lnTo>
                  <a:pt x="1975" y="4724"/>
                </a:lnTo>
                <a:lnTo>
                  <a:pt x="1990" y="4682"/>
                </a:lnTo>
                <a:lnTo>
                  <a:pt x="2006" y="4641"/>
                </a:lnTo>
                <a:lnTo>
                  <a:pt x="2023" y="4600"/>
                </a:lnTo>
                <a:lnTo>
                  <a:pt x="2042" y="4560"/>
                </a:lnTo>
                <a:lnTo>
                  <a:pt x="2062" y="4521"/>
                </a:lnTo>
                <a:lnTo>
                  <a:pt x="2083" y="4482"/>
                </a:lnTo>
                <a:lnTo>
                  <a:pt x="2105" y="4444"/>
                </a:lnTo>
                <a:lnTo>
                  <a:pt x="2128" y="4407"/>
                </a:lnTo>
                <a:lnTo>
                  <a:pt x="2153" y="4370"/>
                </a:lnTo>
                <a:lnTo>
                  <a:pt x="2178" y="4335"/>
                </a:lnTo>
                <a:lnTo>
                  <a:pt x="2204" y="4300"/>
                </a:lnTo>
                <a:lnTo>
                  <a:pt x="2232" y="4266"/>
                </a:lnTo>
                <a:lnTo>
                  <a:pt x="2260" y="4232"/>
                </a:lnTo>
                <a:lnTo>
                  <a:pt x="2290" y="4200"/>
                </a:lnTo>
                <a:lnTo>
                  <a:pt x="2320" y="4169"/>
                </a:lnTo>
                <a:lnTo>
                  <a:pt x="2364" y="4126"/>
                </a:lnTo>
                <a:lnTo>
                  <a:pt x="2409" y="4087"/>
                </a:lnTo>
                <a:lnTo>
                  <a:pt x="2456" y="4049"/>
                </a:lnTo>
                <a:lnTo>
                  <a:pt x="2503" y="4013"/>
                </a:lnTo>
                <a:lnTo>
                  <a:pt x="2553" y="3980"/>
                </a:lnTo>
                <a:lnTo>
                  <a:pt x="2602" y="3949"/>
                </a:lnTo>
                <a:lnTo>
                  <a:pt x="2653" y="3920"/>
                </a:lnTo>
                <a:lnTo>
                  <a:pt x="2705" y="3894"/>
                </a:lnTo>
                <a:lnTo>
                  <a:pt x="2758" y="3870"/>
                </a:lnTo>
                <a:lnTo>
                  <a:pt x="2811" y="3847"/>
                </a:lnTo>
                <a:lnTo>
                  <a:pt x="2865" y="3828"/>
                </a:lnTo>
                <a:lnTo>
                  <a:pt x="2920" y="3810"/>
                </a:lnTo>
                <a:lnTo>
                  <a:pt x="2975" y="3795"/>
                </a:lnTo>
                <a:lnTo>
                  <a:pt x="3031" y="3781"/>
                </a:lnTo>
                <a:lnTo>
                  <a:pt x="3087" y="3771"/>
                </a:lnTo>
                <a:lnTo>
                  <a:pt x="3143" y="3762"/>
                </a:lnTo>
                <a:lnTo>
                  <a:pt x="3200" y="3756"/>
                </a:lnTo>
                <a:lnTo>
                  <a:pt x="3256" y="3752"/>
                </a:lnTo>
                <a:lnTo>
                  <a:pt x="3314" y="3750"/>
                </a:lnTo>
                <a:lnTo>
                  <a:pt x="3370" y="3751"/>
                </a:lnTo>
                <a:lnTo>
                  <a:pt x="3427" y="3753"/>
                </a:lnTo>
                <a:lnTo>
                  <a:pt x="3484" y="3758"/>
                </a:lnTo>
                <a:lnTo>
                  <a:pt x="3540" y="3765"/>
                </a:lnTo>
                <a:lnTo>
                  <a:pt x="3597" y="3774"/>
                </a:lnTo>
                <a:lnTo>
                  <a:pt x="3653" y="3787"/>
                </a:lnTo>
                <a:lnTo>
                  <a:pt x="3708" y="3800"/>
                </a:lnTo>
                <a:lnTo>
                  <a:pt x="3763" y="3816"/>
                </a:lnTo>
                <a:lnTo>
                  <a:pt x="3817" y="3834"/>
                </a:lnTo>
                <a:lnTo>
                  <a:pt x="3872" y="3854"/>
                </a:lnTo>
                <a:lnTo>
                  <a:pt x="3925" y="3878"/>
                </a:lnTo>
                <a:lnTo>
                  <a:pt x="3977" y="3903"/>
                </a:lnTo>
                <a:lnTo>
                  <a:pt x="4028" y="3931"/>
                </a:lnTo>
                <a:lnTo>
                  <a:pt x="4049" y="3900"/>
                </a:lnTo>
                <a:lnTo>
                  <a:pt x="4070" y="3870"/>
                </a:lnTo>
                <a:lnTo>
                  <a:pt x="4093" y="3840"/>
                </a:lnTo>
                <a:lnTo>
                  <a:pt x="4116" y="3811"/>
                </a:lnTo>
                <a:lnTo>
                  <a:pt x="4139" y="3782"/>
                </a:lnTo>
                <a:lnTo>
                  <a:pt x="4164" y="3755"/>
                </a:lnTo>
                <a:lnTo>
                  <a:pt x="4188" y="3728"/>
                </a:lnTo>
                <a:lnTo>
                  <a:pt x="4214" y="3701"/>
                </a:lnTo>
                <a:lnTo>
                  <a:pt x="4252" y="3665"/>
                </a:lnTo>
                <a:lnTo>
                  <a:pt x="4290" y="3630"/>
                </a:lnTo>
                <a:lnTo>
                  <a:pt x="4330" y="3597"/>
                </a:lnTo>
                <a:lnTo>
                  <a:pt x="4370" y="3566"/>
                </a:lnTo>
                <a:lnTo>
                  <a:pt x="4412" y="3536"/>
                </a:lnTo>
                <a:lnTo>
                  <a:pt x="4454" y="3508"/>
                </a:lnTo>
                <a:lnTo>
                  <a:pt x="4497" y="3481"/>
                </a:lnTo>
                <a:lnTo>
                  <a:pt x="4540" y="3457"/>
                </a:lnTo>
                <a:lnTo>
                  <a:pt x="4585" y="3434"/>
                </a:lnTo>
                <a:lnTo>
                  <a:pt x="4629" y="3412"/>
                </a:lnTo>
                <a:lnTo>
                  <a:pt x="4676" y="3392"/>
                </a:lnTo>
                <a:lnTo>
                  <a:pt x="4722" y="3374"/>
                </a:lnTo>
                <a:lnTo>
                  <a:pt x="4768" y="3358"/>
                </a:lnTo>
                <a:lnTo>
                  <a:pt x="4815" y="3342"/>
                </a:lnTo>
                <a:lnTo>
                  <a:pt x="4862" y="3329"/>
                </a:lnTo>
                <a:lnTo>
                  <a:pt x="4910" y="3318"/>
                </a:lnTo>
                <a:lnTo>
                  <a:pt x="4958" y="3307"/>
                </a:lnTo>
                <a:lnTo>
                  <a:pt x="5006" y="3299"/>
                </a:lnTo>
                <a:lnTo>
                  <a:pt x="5055" y="3293"/>
                </a:lnTo>
                <a:lnTo>
                  <a:pt x="5103" y="3288"/>
                </a:lnTo>
                <a:lnTo>
                  <a:pt x="5152" y="3285"/>
                </a:lnTo>
                <a:lnTo>
                  <a:pt x="5201" y="3283"/>
                </a:lnTo>
                <a:lnTo>
                  <a:pt x="5250" y="3283"/>
                </a:lnTo>
                <a:lnTo>
                  <a:pt x="5299" y="3285"/>
                </a:lnTo>
                <a:lnTo>
                  <a:pt x="5347" y="3288"/>
                </a:lnTo>
                <a:lnTo>
                  <a:pt x="5397" y="3293"/>
                </a:lnTo>
                <a:lnTo>
                  <a:pt x="5445" y="3299"/>
                </a:lnTo>
                <a:lnTo>
                  <a:pt x="5493" y="3307"/>
                </a:lnTo>
                <a:lnTo>
                  <a:pt x="5541" y="3318"/>
                </a:lnTo>
                <a:lnTo>
                  <a:pt x="5588" y="3329"/>
                </a:lnTo>
                <a:lnTo>
                  <a:pt x="5637" y="3342"/>
                </a:lnTo>
                <a:lnTo>
                  <a:pt x="5683" y="3358"/>
                </a:lnTo>
                <a:close/>
                <a:moveTo>
                  <a:pt x="8687" y="10154"/>
                </a:moveTo>
                <a:lnTo>
                  <a:pt x="8237" y="10187"/>
                </a:lnTo>
                <a:lnTo>
                  <a:pt x="8167" y="10193"/>
                </a:lnTo>
                <a:lnTo>
                  <a:pt x="8096" y="10200"/>
                </a:lnTo>
                <a:lnTo>
                  <a:pt x="8026" y="10209"/>
                </a:lnTo>
                <a:lnTo>
                  <a:pt x="7957" y="10221"/>
                </a:lnTo>
                <a:lnTo>
                  <a:pt x="7889" y="10233"/>
                </a:lnTo>
                <a:lnTo>
                  <a:pt x="7821" y="10247"/>
                </a:lnTo>
                <a:lnTo>
                  <a:pt x="7753" y="10263"/>
                </a:lnTo>
                <a:lnTo>
                  <a:pt x="7687" y="10280"/>
                </a:lnTo>
                <a:lnTo>
                  <a:pt x="7620" y="10299"/>
                </a:lnTo>
                <a:lnTo>
                  <a:pt x="7554" y="10319"/>
                </a:lnTo>
                <a:lnTo>
                  <a:pt x="7490" y="10341"/>
                </a:lnTo>
                <a:lnTo>
                  <a:pt x="7425" y="10365"/>
                </a:lnTo>
                <a:lnTo>
                  <a:pt x="7363" y="10389"/>
                </a:lnTo>
                <a:lnTo>
                  <a:pt x="7299" y="10416"/>
                </a:lnTo>
                <a:lnTo>
                  <a:pt x="7237" y="10444"/>
                </a:lnTo>
                <a:lnTo>
                  <a:pt x="7176" y="10472"/>
                </a:lnTo>
                <a:lnTo>
                  <a:pt x="7115" y="10502"/>
                </a:lnTo>
                <a:lnTo>
                  <a:pt x="7056" y="10534"/>
                </a:lnTo>
                <a:lnTo>
                  <a:pt x="6997" y="10568"/>
                </a:lnTo>
                <a:lnTo>
                  <a:pt x="6939" y="10602"/>
                </a:lnTo>
                <a:lnTo>
                  <a:pt x="6883" y="10638"/>
                </a:lnTo>
                <a:lnTo>
                  <a:pt x="6826" y="10675"/>
                </a:lnTo>
                <a:lnTo>
                  <a:pt x="6771" y="10713"/>
                </a:lnTo>
                <a:lnTo>
                  <a:pt x="6716" y="10753"/>
                </a:lnTo>
                <a:lnTo>
                  <a:pt x="6663" y="10793"/>
                </a:lnTo>
                <a:lnTo>
                  <a:pt x="6611" y="10835"/>
                </a:lnTo>
                <a:lnTo>
                  <a:pt x="6560" y="10879"/>
                </a:lnTo>
                <a:lnTo>
                  <a:pt x="6509" y="10923"/>
                </a:lnTo>
                <a:lnTo>
                  <a:pt x="6460" y="10968"/>
                </a:lnTo>
                <a:lnTo>
                  <a:pt x="6412" y="11014"/>
                </a:lnTo>
                <a:lnTo>
                  <a:pt x="6365" y="11063"/>
                </a:lnTo>
                <a:lnTo>
                  <a:pt x="6319" y="11111"/>
                </a:lnTo>
                <a:lnTo>
                  <a:pt x="6273" y="11160"/>
                </a:lnTo>
                <a:lnTo>
                  <a:pt x="6230" y="11211"/>
                </a:lnTo>
                <a:lnTo>
                  <a:pt x="6188" y="11262"/>
                </a:lnTo>
                <a:lnTo>
                  <a:pt x="6146" y="11315"/>
                </a:lnTo>
                <a:lnTo>
                  <a:pt x="6106" y="11367"/>
                </a:lnTo>
                <a:lnTo>
                  <a:pt x="6068" y="11421"/>
                </a:lnTo>
                <a:lnTo>
                  <a:pt x="6030" y="11477"/>
                </a:lnTo>
                <a:lnTo>
                  <a:pt x="5993" y="11532"/>
                </a:lnTo>
                <a:lnTo>
                  <a:pt x="5959" y="11590"/>
                </a:lnTo>
                <a:lnTo>
                  <a:pt x="5925" y="11648"/>
                </a:lnTo>
                <a:lnTo>
                  <a:pt x="5892" y="11706"/>
                </a:lnTo>
                <a:lnTo>
                  <a:pt x="5861" y="11766"/>
                </a:lnTo>
                <a:lnTo>
                  <a:pt x="5831" y="11827"/>
                </a:lnTo>
                <a:lnTo>
                  <a:pt x="5803" y="11887"/>
                </a:lnTo>
                <a:lnTo>
                  <a:pt x="5775" y="11949"/>
                </a:lnTo>
                <a:lnTo>
                  <a:pt x="5749" y="12012"/>
                </a:lnTo>
                <a:lnTo>
                  <a:pt x="5725" y="12075"/>
                </a:lnTo>
                <a:lnTo>
                  <a:pt x="5702" y="12139"/>
                </a:lnTo>
                <a:lnTo>
                  <a:pt x="5681" y="12204"/>
                </a:lnTo>
                <a:lnTo>
                  <a:pt x="5661" y="12270"/>
                </a:lnTo>
                <a:lnTo>
                  <a:pt x="5642" y="12335"/>
                </a:lnTo>
                <a:lnTo>
                  <a:pt x="5625" y="12402"/>
                </a:lnTo>
                <a:lnTo>
                  <a:pt x="5610" y="12469"/>
                </a:lnTo>
                <a:lnTo>
                  <a:pt x="5595" y="12538"/>
                </a:lnTo>
                <a:lnTo>
                  <a:pt x="5583" y="12606"/>
                </a:lnTo>
                <a:lnTo>
                  <a:pt x="5572" y="12675"/>
                </a:lnTo>
                <a:lnTo>
                  <a:pt x="5563" y="12745"/>
                </a:lnTo>
                <a:lnTo>
                  <a:pt x="5555" y="12815"/>
                </a:lnTo>
                <a:lnTo>
                  <a:pt x="5549" y="12885"/>
                </a:lnTo>
                <a:lnTo>
                  <a:pt x="5545" y="12956"/>
                </a:lnTo>
                <a:lnTo>
                  <a:pt x="5543" y="13027"/>
                </a:lnTo>
                <a:lnTo>
                  <a:pt x="5542" y="13099"/>
                </a:lnTo>
                <a:lnTo>
                  <a:pt x="4571" y="13099"/>
                </a:lnTo>
                <a:lnTo>
                  <a:pt x="4572" y="13004"/>
                </a:lnTo>
                <a:lnTo>
                  <a:pt x="4575" y="12909"/>
                </a:lnTo>
                <a:lnTo>
                  <a:pt x="4581" y="12815"/>
                </a:lnTo>
                <a:lnTo>
                  <a:pt x="4588" y="12720"/>
                </a:lnTo>
                <a:lnTo>
                  <a:pt x="4599" y="12627"/>
                </a:lnTo>
                <a:lnTo>
                  <a:pt x="4611" y="12535"/>
                </a:lnTo>
                <a:lnTo>
                  <a:pt x="4625" y="12443"/>
                </a:lnTo>
                <a:lnTo>
                  <a:pt x="4642" y="12352"/>
                </a:lnTo>
                <a:lnTo>
                  <a:pt x="4661" y="12261"/>
                </a:lnTo>
                <a:lnTo>
                  <a:pt x="4682" y="12172"/>
                </a:lnTo>
                <a:lnTo>
                  <a:pt x="4704" y="12083"/>
                </a:lnTo>
                <a:lnTo>
                  <a:pt x="4729" y="11995"/>
                </a:lnTo>
                <a:lnTo>
                  <a:pt x="4756" y="11908"/>
                </a:lnTo>
                <a:lnTo>
                  <a:pt x="4784" y="11821"/>
                </a:lnTo>
                <a:lnTo>
                  <a:pt x="4815" y="11736"/>
                </a:lnTo>
                <a:lnTo>
                  <a:pt x="4848" y="11652"/>
                </a:lnTo>
                <a:lnTo>
                  <a:pt x="4883" y="11568"/>
                </a:lnTo>
                <a:lnTo>
                  <a:pt x="4919" y="11485"/>
                </a:lnTo>
                <a:lnTo>
                  <a:pt x="4957" y="11404"/>
                </a:lnTo>
                <a:lnTo>
                  <a:pt x="4998" y="11324"/>
                </a:lnTo>
                <a:lnTo>
                  <a:pt x="5039" y="11245"/>
                </a:lnTo>
                <a:lnTo>
                  <a:pt x="5083" y="11166"/>
                </a:lnTo>
                <a:lnTo>
                  <a:pt x="5128" y="11089"/>
                </a:lnTo>
                <a:lnTo>
                  <a:pt x="5175" y="11013"/>
                </a:lnTo>
                <a:lnTo>
                  <a:pt x="5223" y="10938"/>
                </a:lnTo>
                <a:lnTo>
                  <a:pt x="5273" y="10864"/>
                </a:lnTo>
                <a:lnTo>
                  <a:pt x="5326" y="10792"/>
                </a:lnTo>
                <a:lnTo>
                  <a:pt x="5379" y="10720"/>
                </a:lnTo>
                <a:lnTo>
                  <a:pt x="5434" y="10650"/>
                </a:lnTo>
                <a:lnTo>
                  <a:pt x="5491" y="10582"/>
                </a:lnTo>
                <a:lnTo>
                  <a:pt x="5549" y="10515"/>
                </a:lnTo>
                <a:lnTo>
                  <a:pt x="5609" y="10449"/>
                </a:lnTo>
                <a:lnTo>
                  <a:pt x="5661" y="10393"/>
                </a:lnTo>
                <a:lnTo>
                  <a:pt x="5714" y="10340"/>
                </a:lnTo>
                <a:lnTo>
                  <a:pt x="5768" y="10286"/>
                </a:lnTo>
                <a:lnTo>
                  <a:pt x="5823" y="10234"/>
                </a:lnTo>
                <a:lnTo>
                  <a:pt x="5880" y="10184"/>
                </a:lnTo>
                <a:lnTo>
                  <a:pt x="5937" y="10133"/>
                </a:lnTo>
                <a:lnTo>
                  <a:pt x="5995" y="10085"/>
                </a:lnTo>
                <a:lnTo>
                  <a:pt x="6054" y="10038"/>
                </a:lnTo>
                <a:lnTo>
                  <a:pt x="6114" y="9990"/>
                </a:lnTo>
                <a:lnTo>
                  <a:pt x="6175" y="9945"/>
                </a:lnTo>
                <a:lnTo>
                  <a:pt x="6238" y="9901"/>
                </a:lnTo>
                <a:lnTo>
                  <a:pt x="6300" y="9859"/>
                </a:lnTo>
                <a:lnTo>
                  <a:pt x="6364" y="9817"/>
                </a:lnTo>
                <a:lnTo>
                  <a:pt x="6428" y="9776"/>
                </a:lnTo>
                <a:lnTo>
                  <a:pt x="6494" y="9737"/>
                </a:lnTo>
                <a:lnTo>
                  <a:pt x="6560" y="9699"/>
                </a:lnTo>
                <a:lnTo>
                  <a:pt x="6627" y="9662"/>
                </a:lnTo>
                <a:lnTo>
                  <a:pt x="6695" y="9626"/>
                </a:lnTo>
                <a:lnTo>
                  <a:pt x="6764" y="9592"/>
                </a:lnTo>
                <a:lnTo>
                  <a:pt x="6833" y="9560"/>
                </a:lnTo>
                <a:lnTo>
                  <a:pt x="6903" y="9529"/>
                </a:lnTo>
                <a:lnTo>
                  <a:pt x="6974" y="9498"/>
                </a:lnTo>
                <a:lnTo>
                  <a:pt x="7046" y="9469"/>
                </a:lnTo>
                <a:lnTo>
                  <a:pt x="7117" y="9442"/>
                </a:lnTo>
                <a:lnTo>
                  <a:pt x="7191" y="9417"/>
                </a:lnTo>
                <a:lnTo>
                  <a:pt x="7264" y="9392"/>
                </a:lnTo>
                <a:lnTo>
                  <a:pt x="7339" y="9368"/>
                </a:lnTo>
                <a:lnTo>
                  <a:pt x="7414" y="9347"/>
                </a:lnTo>
                <a:lnTo>
                  <a:pt x="7489" y="9327"/>
                </a:lnTo>
                <a:lnTo>
                  <a:pt x="7566" y="9309"/>
                </a:lnTo>
                <a:lnTo>
                  <a:pt x="7642" y="9291"/>
                </a:lnTo>
                <a:lnTo>
                  <a:pt x="7719" y="9276"/>
                </a:lnTo>
                <a:lnTo>
                  <a:pt x="7720" y="1466"/>
                </a:lnTo>
                <a:lnTo>
                  <a:pt x="7719" y="1439"/>
                </a:lnTo>
                <a:lnTo>
                  <a:pt x="7717" y="1414"/>
                </a:lnTo>
                <a:lnTo>
                  <a:pt x="7713" y="1388"/>
                </a:lnTo>
                <a:lnTo>
                  <a:pt x="7708" y="1362"/>
                </a:lnTo>
                <a:lnTo>
                  <a:pt x="7702" y="1338"/>
                </a:lnTo>
                <a:lnTo>
                  <a:pt x="7695" y="1314"/>
                </a:lnTo>
                <a:lnTo>
                  <a:pt x="7686" y="1290"/>
                </a:lnTo>
                <a:lnTo>
                  <a:pt x="7675" y="1268"/>
                </a:lnTo>
                <a:lnTo>
                  <a:pt x="7664" y="1246"/>
                </a:lnTo>
                <a:lnTo>
                  <a:pt x="7652" y="1224"/>
                </a:lnTo>
                <a:lnTo>
                  <a:pt x="7638" y="1204"/>
                </a:lnTo>
                <a:lnTo>
                  <a:pt x="7624" y="1184"/>
                </a:lnTo>
                <a:lnTo>
                  <a:pt x="7609" y="1165"/>
                </a:lnTo>
                <a:lnTo>
                  <a:pt x="7592" y="1146"/>
                </a:lnTo>
                <a:lnTo>
                  <a:pt x="7575" y="1129"/>
                </a:lnTo>
                <a:lnTo>
                  <a:pt x="7557" y="1112"/>
                </a:lnTo>
                <a:lnTo>
                  <a:pt x="7538" y="1096"/>
                </a:lnTo>
                <a:lnTo>
                  <a:pt x="7518" y="1082"/>
                </a:lnTo>
                <a:lnTo>
                  <a:pt x="7498" y="1067"/>
                </a:lnTo>
                <a:lnTo>
                  <a:pt x="7477" y="1054"/>
                </a:lnTo>
                <a:lnTo>
                  <a:pt x="7456" y="1041"/>
                </a:lnTo>
                <a:lnTo>
                  <a:pt x="7433" y="1030"/>
                </a:lnTo>
                <a:lnTo>
                  <a:pt x="7411" y="1020"/>
                </a:lnTo>
                <a:lnTo>
                  <a:pt x="7387" y="1011"/>
                </a:lnTo>
                <a:lnTo>
                  <a:pt x="7364" y="1002"/>
                </a:lnTo>
                <a:lnTo>
                  <a:pt x="7339" y="995"/>
                </a:lnTo>
                <a:lnTo>
                  <a:pt x="7314" y="988"/>
                </a:lnTo>
                <a:lnTo>
                  <a:pt x="7290" y="983"/>
                </a:lnTo>
                <a:lnTo>
                  <a:pt x="7264" y="979"/>
                </a:lnTo>
                <a:lnTo>
                  <a:pt x="7238" y="977"/>
                </a:lnTo>
                <a:lnTo>
                  <a:pt x="7213" y="975"/>
                </a:lnTo>
                <a:lnTo>
                  <a:pt x="7187" y="974"/>
                </a:lnTo>
                <a:lnTo>
                  <a:pt x="7162" y="975"/>
                </a:lnTo>
                <a:lnTo>
                  <a:pt x="7136" y="977"/>
                </a:lnTo>
                <a:lnTo>
                  <a:pt x="7110" y="979"/>
                </a:lnTo>
                <a:lnTo>
                  <a:pt x="7086" y="983"/>
                </a:lnTo>
                <a:lnTo>
                  <a:pt x="7060" y="988"/>
                </a:lnTo>
                <a:lnTo>
                  <a:pt x="7035" y="995"/>
                </a:lnTo>
                <a:lnTo>
                  <a:pt x="7012" y="1002"/>
                </a:lnTo>
                <a:lnTo>
                  <a:pt x="6988" y="1011"/>
                </a:lnTo>
                <a:lnTo>
                  <a:pt x="6965" y="1020"/>
                </a:lnTo>
                <a:lnTo>
                  <a:pt x="6941" y="1030"/>
                </a:lnTo>
                <a:lnTo>
                  <a:pt x="6920" y="1041"/>
                </a:lnTo>
                <a:lnTo>
                  <a:pt x="6898" y="1054"/>
                </a:lnTo>
                <a:lnTo>
                  <a:pt x="6876" y="1067"/>
                </a:lnTo>
                <a:lnTo>
                  <a:pt x="6856" y="1082"/>
                </a:lnTo>
                <a:lnTo>
                  <a:pt x="6836" y="1096"/>
                </a:lnTo>
                <a:lnTo>
                  <a:pt x="6818" y="1112"/>
                </a:lnTo>
                <a:lnTo>
                  <a:pt x="6800" y="1129"/>
                </a:lnTo>
                <a:lnTo>
                  <a:pt x="6782" y="1146"/>
                </a:lnTo>
                <a:lnTo>
                  <a:pt x="6766" y="1165"/>
                </a:lnTo>
                <a:lnTo>
                  <a:pt x="6750" y="1183"/>
                </a:lnTo>
                <a:lnTo>
                  <a:pt x="6736" y="1204"/>
                </a:lnTo>
                <a:lnTo>
                  <a:pt x="6723" y="1224"/>
                </a:lnTo>
                <a:lnTo>
                  <a:pt x="6710" y="1246"/>
                </a:lnTo>
                <a:lnTo>
                  <a:pt x="6699" y="1268"/>
                </a:lnTo>
                <a:lnTo>
                  <a:pt x="6689" y="1290"/>
                </a:lnTo>
                <a:lnTo>
                  <a:pt x="6681" y="1314"/>
                </a:lnTo>
                <a:lnTo>
                  <a:pt x="6672" y="1338"/>
                </a:lnTo>
                <a:lnTo>
                  <a:pt x="6666" y="1362"/>
                </a:lnTo>
                <a:lnTo>
                  <a:pt x="6661" y="1388"/>
                </a:lnTo>
                <a:lnTo>
                  <a:pt x="6658" y="1414"/>
                </a:lnTo>
                <a:lnTo>
                  <a:pt x="6655" y="1439"/>
                </a:lnTo>
                <a:lnTo>
                  <a:pt x="6655" y="1466"/>
                </a:lnTo>
                <a:lnTo>
                  <a:pt x="6655" y="1861"/>
                </a:lnTo>
                <a:lnTo>
                  <a:pt x="6655" y="2255"/>
                </a:lnTo>
                <a:lnTo>
                  <a:pt x="6655" y="2649"/>
                </a:lnTo>
                <a:lnTo>
                  <a:pt x="6655" y="3044"/>
                </a:lnTo>
                <a:lnTo>
                  <a:pt x="6655" y="3438"/>
                </a:lnTo>
                <a:lnTo>
                  <a:pt x="6655" y="3833"/>
                </a:lnTo>
                <a:lnTo>
                  <a:pt x="6656" y="4227"/>
                </a:lnTo>
                <a:lnTo>
                  <a:pt x="6656" y="4621"/>
                </a:lnTo>
                <a:lnTo>
                  <a:pt x="6656" y="5015"/>
                </a:lnTo>
                <a:lnTo>
                  <a:pt x="6656" y="5410"/>
                </a:lnTo>
                <a:lnTo>
                  <a:pt x="6657" y="5805"/>
                </a:lnTo>
                <a:lnTo>
                  <a:pt x="6657" y="6199"/>
                </a:lnTo>
                <a:lnTo>
                  <a:pt x="6657" y="6593"/>
                </a:lnTo>
                <a:lnTo>
                  <a:pt x="6657" y="6987"/>
                </a:lnTo>
                <a:lnTo>
                  <a:pt x="6657" y="7382"/>
                </a:lnTo>
                <a:lnTo>
                  <a:pt x="6657" y="7776"/>
                </a:lnTo>
                <a:lnTo>
                  <a:pt x="6653" y="7891"/>
                </a:lnTo>
                <a:lnTo>
                  <a:pt x="6641" y="8003"/>
                </a:lnTo>
                <a:lnTo>
                  <a:pt x="6620" y="8110"/>
                </a:lnTo>
                <a:lnTo>
                  <a:pt x="6592" y="8214"/>
                </a:lnTo>
                <a:lnTo>
                  <a:pt x="6556" y="8312"/>
                </a:lnTo>
                <a:lnTo>
                  <a:pt x="6515" y="8408"/>
                </a:lnTo>
                <a:lnTo>
                  <a:pt x="6466" y="8498"/>
                </a:lnTo>
                <a:lnTo>
                  <a:pt x="6412" y="8584"/>
                </a:lnTo>
                <a:lnTo>
                  <a:pt x="6352" y="8665"/>
                </a:lnTo>
                <a:lnTo>
                  <a:pt x="6287" y="8741"/>
                </a:lnTo>
                <a:lnTo>
                  <a:pt x="6217" y="8812"/>
                </a:lnTo>
                <a:lnTo>
                  <a:pt x="6142" y="8878"/>
                </a:lnTo>
                <a:lnTo>
                  <a:pt x="6063" y="8937"/>
                </a:lnTo>
                <a:lnTo>
                  <a:pt x="5980" y="8992"/>
                </a:lnTo>
                <a:lnTo>
                  <a:pt x="5894" y="9041"/>
                </a:lnTo>
                <a:lnTo>
                  <a:pt x="5805" y="9085"/>
                </a:lnTo>
                <a:lnTo>
                  <a:pt x="5713" y="9122"/>
                </a:lnTo>
                <a:lnTo>
                  <a:pt x="5619" y="9152"/>
                </a:lnTo>
                <a:lnTo>
                  <a:pt x="5524" y="9177"/>
                </a:lnTo>
                <a:lnTo>
                  <a:pt x="5425" y="9195"/>
                </a:lnTo>
                <a:lnTo>
                  <a:pt x="5327" y="9206"/>
                </a:lnTo>
                <a:lnTo>
                  <a:pt x="5227" y="9210"/>
                </a:lnTo>
                <a:lnTo>
                  <a:pt x="5128" y="9208"/>
                </a:lnTo>
                <a:lnTo>
                  <a:pt x="5027" y="9198"/>
                </a:lnTo>
                <a:lnTo>
                  <a:pt x="4928" y="9181"/>
                </a:lnTo>
                <a:lnTo>
                  <a:pt x="4829" y="9156"/>
                </a:lnTo>
                <a:lnTo>
                  <a:pt x="4731" y="9125"/>
                </a:lnTo>
                <a:lnTo>
                  <a:pt x="4635" y="9085"/>
                </a:lnTo>
                <a:lnTo>
                  <a:pt x="4540" y="9036"/>
                </a:lnTo>
                <a:lnTo>
                  <a:pt x="4448" y="8981"/>
                </a:lnTo>
                <a:lnTo>
                  <a:pt x="4358" y="8916"/>
                </a:lnTo>
                <a:lnTo>
                  <a:pt x="4270" y="8844"/>
                </a:lnTo>
                <a:lnTo>
                  <a:pt x="4219" y="8886"/>
                </a:lnTo>
                <a:lnTo>
                  <a:pt x="4167" y="8926"/>
                </a:lnTo>
                <a:lnTo>
                  <a:pt x="4113" y="8963"/>
                </a:lnTo>
                <a:lnTo>
                  <a:pt x="4057" y="8998"/>
                </a:lnTo>
                <a:lnTo>
                  <a:pt x="4001" y="9029"/>
                </a:lnTo>
                <a:lnTo>
                  <a:pt x="3943" y="9058"/>
                </a:lnTo>
                <a:lnTo>
                  <a:pt x="3884" y="9085"/>
                </a:lnTo>
                <a:lnTo>
                  <a:pt x="3824" y="9108"/>
                </a:lnTo>
                <a:lnTo>
                  <a:pt x="3764" y="9129"/>
                </a:lnTo>
                <a:lnTo>
                  <a:pt x="3702" y="9146"/>
                </a:lnTo>
                <a:lnTo>
                  <a:pt x="3641" y="9162"/>
                </a:lnTo>
                <a:lnTo>
                  <a:pt x="3578" y="9174"/>
                </a:lnTo>
                <a:lnTo>
                  <a:pt x="3516" y="9183"/>
                </a:lnTo>
                <a:lnTo>
                  <a:pt x="3453" y="9190"/>
                </a:lnTo>
                <a:lnTo>
                  <a:pt x="3390" y="9193"/>
                </a:lnTo>
                <a:lnTo>
                  <a:pt x="3326" y="9196"/>
                </a:lnTo>
                <a:lnTo>
                  <a:pt x="3262" y="9193"/>
                </a:lnTo>
                <a:lnTo>
                  <a:pt x="3200" y="9189"/>
                </a:lnTo>
                <a:lnTo>
                  <a:pt x="3136" y="9182"/>
                </a:lnTo>
                <a:lnTo>
                  <a:pt x="3074" y="9172"/>
                </a:lnTo>
                <a:lnTo>
                  <a:pt x="3011" y="9160"/>
                </a:lnTo>
                <a:lnTo>
                  <a:pt x="2950" y="9144"/>
                </a:lnTo>
                <a:lnTo>
                  <a:pt x="2888" y="9126"/>
                </a:lnTo>
                <a:lnTo>
                  <a:pt x="2827" y="9104"/>
                </a:lnTo>
                <a:lnTo>
                  <a:pt x="2768" y="9080"/>
                </a:lnTo>
                <a:lnTo>
                  <a:pt x="2709" y="9054"/>
                </a:lnTo>
                <a:lnTo>
                  <a:pt x="2651" y="9024"/>
                </a:lnTo>
                <a:lnTo>
                  <a:pt x="2595" y="8991"/>
                </a:lnTo>
                <a:lnTo>
                  <a:pt x="2539" y="8956"/>
                </a:lnTo>
                <a:lnTo>
                  <a:pt x="2485" y="8918"/>
                </a:lnTo>
                <a:lnTo>
                  <a:pt x="2432" y="8877"/>
                </a:lnTo>
                <a:lnTo>
                  <a:pt x="2380" y="8834"/>
                </a:lnTo>
                <a:lnTo>
                  <a:pt x="2344" y="8864"/>
                </a:lnTo>
                <a:lnTo>
                  <a:pt x="2307" y="8895"/>
                </a:lnTo>
                <a:lnTo>
                  <a:pt x="2269" y="8924"/>
                </a:lnTo>
                <a:lnTo>
                  <a:pt x="2230" y="8951"/>
                </a:lnTo>
                <a:lnTo>
                  <a:pt x="2190" y="8978"/>
                </a:lnTo>
                <a:lnTo>
                  <a:pt x="2150" y="9001"/>
                </a:lnTo>
                <a:lnTo>
                  <a:pt x="2109" y="9025"/>
                </a:lnTo>
                <a:lnTo>
                  <a:pt x="2067" y="9046"/>
                </a:lnTo>
                <a:lnTo>
                  <a:pt x="2024" y="9067"/>
                </a:lnTo>
                <a:lnTo>
                  <a:pt x="1981" y="9086"/>
                </a:lnTo>
                <a:lnTo>
                  <a:pt x="1937" y="9103"/>
                </a:lnTo>
                <a:lnTo>
                  <a:pt x="1893" y="9119"/>
                </a:lnTo>
                <a:lnTo>
                  <a:pt x="1849" y="9134"/>
                </a:lnTo>
                <a:lnTo>
                  <a:pt x="1805" y="9147"/>
                </a:lnTo>
                <a:lnTo>
                  <a:pt x="1760" y="9159"/>
                </a:lnTo>
                <a:lnTo>
                  <a:pt x="1714" y="9169"/>
                </a:lnTo>
                <a:lnTo>
                  <a:pt x="1669" y="9177"/>
                </a:lnTo>
                <a:lnTo>
                  <a:pt x="1622" y="9184"/>
                </a:lnTo>
                <a:lnTo>
                  <a:pt x="1576" y="9189"/>
                </a:lnTo>
                <a:lnTo>
                  <a:pt x="1529" y="9193"/>
                </a:lnTo>
                <a:lnTo>
                  <a:pt x="1483" y="9197"/>
                </a:lnTo>
                <a:lnTo>
                  <a:pt x="1436" y="9198"/>
                </a:lnTo>
                <a:lnTo>
                  <a:pt x="1390" y="9197"/>
                </a:lnTo>
                <a:lnTo>
                  <a:pt x="1342" y="9195"/>
                </a:lnTo>
                <a:lnTo>
                  <a:pt x="1296" y="9191"/>
                </a:lnTo>
                <a:lnTo>
                  <a:pt x="1249" y="9185"/>
                </a:lnTo>
                <a:lnTo>
                  <a:pt x="1203" y="9179"/>
                </a:lnTo>
                <a:lnTo>
                  <a:pt x="1156" y="9171"/>
                </a:lnTo>
                <a:lnTo>
                  <a:pt x="1110" y="9161"/>
                </a:lnTo>
                <a:lnTo>
                  <a:pt x="1064" y="9148"/>
                </a:lnTo>
                <a:lnTo>
                  <a:pt x="1017" y="9136"/>
                </a:lnTo>
                <a:lnTo>
                  <a:pt x="971" y="9120"/>
                </a:lnTo>
                <a:lnTo>
                  <a:pt x="971" y="11085"/>
                </a:lnTo>
                <a:lnTo>
                  <a:pt x="973" y="11198"/>
                </a:lnTo>
                <a:lnTo>
                  <a:pt x="977" y="11310"/>
                </a:lnTo>
                <a:lnTo>
                  <a:pt x="985" y="11421"/>
                </a:lnTo>
                <a:lnTo>
                  <a:pt x="994" y="11532"/>
                </a:lnTo>
                <a:lnTo>
                  <a:pt x="1007" y="11642"/>
                </a:lnTo>
                <a:lnTo>
                  <a:pt x="1022" y="11751"/>
                </a:lnTo>
                <a:lnTo>
                  <a:pt x="1040" y="11859"/>
                </a:lnTo>
                <a:lnTo>
                  <a:pt x="1061" y="11967"/>
                </a:lnTo>
                <a:lnTo>
                  <a:pt x="1084" y="12073"/>
                </a:lnTo>
                <a:lnTo>
                  <a:pt x="1110" y="12179"/>
                </a:lnTo>
                <a:lnTo>
                  <a:pt x="1138" y="12283"/>
                </a:lnTo>
                <a:lnTo>
                  <a:pt x="1169" y="12387"/>
                </a:lnTo>
                <a:lnTo>
                  <a:pt x="1203" y="12490"/>
                </a:lnTo>
                <a:lnTo>
                  <a:pt x="1239" y="12590"/>
                </a:lnTo>
                <a:lnTo>
                  <a:pt x="1277" y="12691"/>
                </a:lnTo>
                <a:lnTo>
                  <a:pt x="1317" y="12790"/>
                </a:lnTo>
                <a:lnTo>
                  <a:pt x="1360" y="12888"/>
                </a:lnTo>
                <a:lnTo>
                  <a:pt x="1405" y="12984"/>
                </a:lnTo>
                <a:lnTo>
                  <a:pt x="1452" y="13079"/>
                </a:lnTo>
                <a:lnTo>
                  <a:pt x="1502" y="13173"/>
                </a:lnTo>
                <a:lnTo>
                  <a:pt x="1554" y="13266"/>
                </a:lnTo>
                <a:lnTo>
                  <a:pt x="1608" y="13357"/>
                </a:lnTo>
                <a:lnTo>
                  <a:pt x="1664" y="13447"/>
                </a:lnTo>
                <a:lnTo>
                  <a:pt x="1722" y="13535"/>
                </a:lnTo>
                <a:lnTo>
                  <a:pt x="1782" y="13623"/>
                </a:lnTo>
                <a:lnTo>
                  <a:pt x="1845" y="13708"/>
                </a:lnTo>
                <a:lnTo>
                  <a:pt x="1909" y="13791"/>
                </a:lnTo>
                <a:lnTo>
                  <a:pt x="1975" y="13874"/>
                </a:lnTo>
                <a:lnTo>
                  <a:pt x="2043" y="13954"/>
                </a:lnTo>
                <a:lnTo>
                  <a:pt x="2113" y="14033"/>
                </a:lnTo>
                <a:lnTo>
                  <a:pt x="2184" y="14110"/>
                </a:lnTo>
                <a:lnTo>
                  <a:pt x="2258" y="14186"/>
                </a:lnTo>
                <a:lnTo>
                  <a:pt x="2334" y="14260"/>
                </a:lnTo>
                <a:lnTo>
                  <a:pt x="2411" y="14331"/>
                </a:lnTo>
                <a:lnTo>
                  <a:pt x="2489" y="14402"/>
                </a:lnTo>
                <a:lnTo>
                  <a:pt x="2570" y="14470"/>
                </a:lnTo>
                <a:lnTo>
                  <a:pt x="2652" y="14536"/>
                </a:lnTo>
                <a:lnTo>
                  <a:pt x="2735" y="14600"/>
                </a:lnTo>
                <a:lnTo>
                  <a:pt x="2820" y="14663"/>
                </a:lnTo>
                <a:lnTo>
                  <a:pt x="2907" y="14723"/>
                </a:lnTo>
                <a:lnTo>
                  <a:pt x="2996" y="14781"/>
                </a:lnTo>
                <a:lnTo>
                  <a:pt x="3085" y="14838"/>
                </a:lnTo>
                <a:lnTo>
                  <a:pt x="3176" y="14892"/>
                </a:lnTo>
                <a:lnTo>
                  <a:pt x="3268" y="14944"/>
                </a:lnTo>
                <a:lnTo>
                  <a:pt x="3362" y="14993"/>
                </a:lnTo>
                <a:lnTo>
                  <a:pt x="3457" y="15041"/>
                </a:lnTo>
                <a:lnTo>
                  <a:pt x="3554" y="15087"/>
                </a:lnTo>
                <a:lnTo>
                  <a:pt x="3651" y="15130"/>
                </a:lnTo>
                <a:lnTo>
                  <a:pt x="3749" y="15170"/>
                </a:lnTo>
                <a:lnTo>
                  <a:pt x="3850" y="15208"/>
                </a:lnTo>
                <a:lnTo>
                  <a:pt x="3950" y="15244"/>
                </a:lnTo>
                <a:lnTo>
                  <a:pt x="4053" y="15278"/>
                </a:lnTo>
                <a:lnTo>
                  <a:pt x="4156" y="15309"/>
                </a:lnTo>
                <a:lnTo>
                  <a:pt x="4260" y="15338"/>
                </a:lnTo>
                <a:lnTo>
                  <a:pt x="4366" y="15363"/>
                </a:lnTo>
                <a:lnTo>
                  <a:pt x="4471" y="15386"/>
                </a:lnTo>
                <a:lnTo>
                  <a:pt x="4579" y="15407"/>
                </a:lnTo>
                <a:lnTo>
                  <a:pt x="4687" y="15425"/>
                </a:lnTo>
                <a:lnTo>
                  <a:pt x="4796" y="15440"/>
                </a:lnTo>
                <a:lnTo>
                  <a:pt x="4905" y="15454"/>
                </a:lnTo>
                <a:lnTo>
                  <a:pt x="5016" y="15463"/>
                </a:lnTo>
                <a:lnTo>
                  <a:pt x="5127" y="15470"/>
                </a:lnTo>
                <a:lnTo>
                  <a:pt x="5239" y="15474"/>
                </a:lnTo>
                <a:lnTo>
                  <a:pt x="5351" y="15476"/>
                </a:lnTo>
                <a:lnTo>
                  <a:pt x="5463" y="15474"/>
                </a:lnTo>
                <a:lnTo>
                  <a:pt x="5576" y="15470"/>
                </a:lnTo>
                <a:lnTo>
                  <a:pt x="5687" y="15463"/>
                </a:lnTo>
                <a:lnTo>
                  <a:pt x="5798" y="15454"/>
                </a:lnTo>
                <a:lnTo>
                  <a:pt x="5907" y="15440"/>
                </a:lnTo>
                <a:lnTo>
                  <a:pt x="6016" y="15425"/>
                </a:lnTo>
                <a:lnTo>
                  <a:pt x="6124" y="15407"/>
                </a:lnTo>
                <a:lnTo>
                  <a:pt x="6230" y="15386"/>
                </a:lnTo>
                <a:lnTo>
                  <a:pt x="6337" y="15363"/>
                </a:lnTo>
                <a:lnTo>
                  <a:pt x="6442" y="15338"/>
                </a:lnTo>
                <a:lnTo>
                  <a:pt x="6546" y="15309"/>
                </a:lnTo>
                <a:lnTo>
                  <a:pt x="6650" y="15278"/>
                </a:lnTo>
                <a:lnTo>
                  <a:pt x="6751" y="15244"/>
                </a:lnTo>
                <a:lnTo>
                  <a:pt x="6853" y="15208"/>
                </a:lnTo>
                <a:lnTo>
                  <a:pt x="6952" y="15170"/>
                </a:lnTo>
                <a:lnTo>
                  <a:pt x="7051" y="15130"/>
                </a:lnTo>
                <a:lnTo>
                  <a:pt x="7149" y="15087"/>
                </a:lnTo>
                <a:lnTo>
                  <a:pt x="7245" y="15041"/>
                </a:lnTo>
                <a:lnTo>
                  <a:pt x="7340" y="14993"/>
                </a:lnTo>
                <a:lnTo>
                  <a:pt x="7434" y="14944"/>
                </a:lnTo>
                <a:lnTo>
                  <a:pt x="7527" y="14892"/>
                </a:lnTo>
                <a:lnTo>
                  <a:pt x="7617" y="14838"/>
                </a:lnTo>
                <a:lnTo>
                  <a:pt x="7707" y="14781"/>
                </a:lnTo>
                <a:lnTo>
                  <a:pt x="7795" y="14723"/>
                </a:lnTo>
                <a:lnTo>
                  <a:pt x="7881" y="14663"/>
                </a:lnTo>
                <a:lnTo>
                  <a:pt x="7967" y="14600"/>
                </a:lnTo>
                <a:lnTo>
                  <a:pt x="8051" y="14536"/>
                </a:lnTo>
                <a:lnTo>
                  <a:pt x="8133" y="14470"/>
                </a:lnTo>
                <a:lnTo>
                  <a:pt x="8213" y="14402"/>
                </a:lnTo>
                <a:lnTo>
                  <a:pt x="8292" y="14331"/>
                </a:lnTo>
                <a:lnTo>
                  <a:pt x="8369" y="14260"/>
                </a:lnTo>
                <a:lnTo>
                  <a:pt x="8443" y="14186"/>
                </a:lnTo>
                <a:lnTo>
                  <a:pt x="8517" y="14110"/>
                </a:lnTo>
                <a:lnTo>
                  <a:pt x="8589" y="14033"/>
                </a:lnTo>
                <a:lnTo>
                  <a:pt x="8659" y="13954"/>
                </a:lnTo>
                <a:lnTo>
                  <a:pt x="8728" y="13874"/>
                </a:lnTo>
                <a:lnTo>
                  <a:pt x="8794" y="13791"/>
                </a:lnTo>
                <a:lnTo>
                  <a:pt x="8858" y="13707"/>
                </a:lnTo>
                <a:lnTo>
                  <a:pt x="8920" y="13622"/>
                </a:lnTo>
                <a:lnTo>
                  <a:pt x="8981" y="13534"/>
                </a:lnTo>
                <a:lnTo>
                  <a:pt x="9039" y="13446"/>
                </a:lnTo>
                <a:lnTo>
                  <a:pt x="9096" y="13355"/>
                </a:lnTo>
                <a:lnTo>
                  <a:pt x="9150" y="13264"/>
                </a:lnTo>
                <a:lnTo>
                  <a:pt x="9202" y="13171"/>
                </a:lnTo>
                <a:lnTo>
                  <a:pt x="9253" y="13077"/>
                </a:lnTo>
                <a:lnTo>
                  <a:pt x="9300" y="12981"/>
                </a:lnTo>
                <a:lnTo>
                  <a:pt x="9346" y="12884"/>
                </a:lnTo>
                <a:lnTo>
                  <a:pt x="9389" y="12786"/>
                </a:lnTo>
                <a:lnTo>
                  <a:pt x="9430" y="12687"/>
                </a:lnTo>
                <a:lnTo>
                  <a:pt x="9468" y="12586"/>
                </a:lnTo>
                <a:lnTo>
                  <a:pt x="9505" y="12485"/>
                </a:lnTo>
                <a:lnTo>
                  <a:pt x="9538" y="12382"/>
                </a:lnTo>
                <a:lnTo>
                  <a:pt x="9570" y="12278"/>
                </a:lnTo>
                <a:lnTo>
                  <a:pt x="9598" y="12173"/>
                </a:lnTo>
                <a:lnTo>
                  <a:pt x="9624" y="12067"/>
                </a:lnTo>
                <a:lnTo>
                  <a:pt x="9648" y="11960"/>
                </a:lnTo>
                <a:lnTo>
                  <a:pt x="9669" y="11853"/>
                </a:lnTo>
                <a:lnTo>
                  <a:pt x="9688" y="11744"/>
                </a:lnTo>
                <a:lnTo>
                  <a:pt x="9703" y="11635"/>
                </a:lnTo>
                <a:lnTo>
                  <a:pt x="9715" y="11525"/>
                </a:lnTo>
                <a:lnTo>
                  <a:pt x="9725" y="11414"/>
                </a:lnTo>
                <a:lnTo>
                  <a:pt x="9733" y="11302"/>
                </a:lnTo>
                <a:lnTo>
                  <a:pt x="9737" y="11190"/>
                </a:lnTo>
                <a:lnTo>
                  <a:pt x="9739" y="11078"/>
                </a:lnTo>
                <a:lnTo>
                  <a:pt x="9740" y="6787"/>
                </a:lnTo>
                <a:lnTo>
                  <a:pt x="9685" y="6794"/>
                </a:lnTo>
                <a:lnTo>
                  <a:pt x="9632" y="6803"/>
                </a:lnTo>
                <a:lnTo>
                  <a:pt x="9579" y="6814"/>
                </a:lnTo>
                <a:lnTo>
                  <a:pt x="9528" y="6829"/>
                </a:lnTo>
                <a:lnTo>
                  <a:pt x="9476" y="6845"/>
                </a:lnTo>
                <a:lnTo>
                  <a:pt x="9426" y="6865"/>
                </a:lnTo>
                <a:lnTo>
                  <a:pt x="9378" y="6885"/>
                </a:lnTo>
                <a:lnTo>
                  <a:pt x="9330" y="6909"/>
                </a:lnTo>
                <a:lnTo>
                  <a:pt x="9283" y="6935"/>
                </a:lnTo>
                <a:lnTo>
                  <a:pt x="9237" y="6962"/>
                </a:lnTo>
                <a:lnTo>
                  <a:pt x="9193" y="6991"/>
                </a:lnTo>
                <a:lnTo>
                  <a:pt x="9151" y="7023"/>
                </a:lnTo>
                <a:lnTo>
                  <a:pt x="9109" y="7056"/>
                </a:lnTo>
                <a:lnTo>
                  <a:pt x="9070" y="7091"/>
                </a:lnTo>
                <a:lnTo>
                  <a:pt x="9032" y="7128"/>
                </a:lnTo>
                <a:lnTo>
                  <a:pt x="8995" y="7166"/>
                </a:lnTo>
                <a:lnTo>
                  <a:pt x="8960" y="7206"/>
                </a:lnTo>
                <a:lnTo>
                  <a:pt x="8928" y="7247"/>
                </a:lnTo>
                <a:lnTo>
                  <a:pt x="8896" y="7290"/>
                </a:lnTo>
                <a:lnTo>
                  <a:pt x="8867" y="7334"/>
                </a:lnTo>
                <a:lnTo>
                  <a:pt x="8839" y="7380"/>
                </a:lnTo>
                <a:lnTo>
                  <a:pt x="8814" y="7426"/>
                </a:lnTo>
                <a:lnTo>
                  <a:pt x="8791" y="7473"/>
                </a:lnTo>
                <a:lnTo>
                  <a:pt x="8770" y="7523"/>
                </a:lnTo>
                <a:lnTo>
                  <a:pt x="8751" y="7572"/>
                </a:lnTo>
                <a:lnTo>
                  <a:pt x="8735" y="7624"/>
                </a:lnTo>
                <a:lnTo>
                  <a:pt x="8720" y="7675"/>
                </a:lnTo>
                <a:lnTo>
                  <a:pt x="8708" y="7727"/>
                </a:lnTo>
                <a:lnTo>
                  <a:pt x="8699" y="7780"/>
                </a:lnTo>
                <a:lnTo>
                  <a:pt x="8693" y="7834"/>
                </a:lnTo>
                <a:lnTo>
                  <a:pt x="8689" y="7889"/>
                </a:lnTo>
                <a:lnTo>
                  <a:pt x="8688" y="7943"/>
                </a:lnTo>
                <a:lnTo>
                  <a:pt x="8687" y="10154"/>
                </a:lnTo>
                <a:close/>
                <a:moveTo>
                  <a:pt x="971" y="6099"/>
                </a:moveTo>
                <a:lnTo>
                  <a:pt x="971" y="7769"/>
                </a:lnTo>
                <a:lnTo>
                  <a:pt x="975" y="7823"/>
                </a:lnTo>
                <a:lnTo>
                  <a:pt x="984" y="7873"/>
                </a:lnTo>
                <a:lnTo>
                  <a:pt x="996" y="7921"/>
                </a:lnTo>
                <a:lnTo>
                  <a:pt x="1013" y="7965"/>
                </a:lnTo>
                <a:lnTo>
                  <a:pt x="1035" y="8005"/>
                </a:lnTo>
                <a:lnTo>
                  <a:pt x="1059" y="8042"/>
                </a:lnTo>
                <a:lnTo>
                  <a:pt x="1087" y="8075"/>
                </a:lnTo>
                <a:lnTo>
                  <a:pt x="1119" y="8105"/>
                </a:lnTo>
                <a:lnTo>
                  <a:pt x="1153" y="8131"/>
                </a:lnTo>
                <a:lnTo>
                  <a:pt x="1189" y="8154"/>
                </a:lnTo>
                <a:lnTo>
                  <a:pt x="1227" y="8173"/>
                </a:lnTo>
                <a:lnTo>
                  <a:pt x="1267" y="8188"/>
                </a:lnTo>
                <a:lnTo>
                  <a:pt x="1308" y="8200"/>
                </a:lnTo>
                <a:lnTo>
                  <a:pt x="1349" y="8209"/>
                </a:lnTo>
                <a:lnTo>
                  <a:pt x="1392" y="8214"/>
                </a:lnTo>
                <a:lnTo>
                  <a:pt x="1435" y="8216"/>
                </a:lnTo>
                <a:lnTo>
                  <a:pt x="1478" y="8214"/>
                </a:lnTo>
                <a:lnTo>
                  <a:pt x="1520" y="8208"/>
                </a:lnTo>
                <a:lnTo>
                  <a:pt x="1562" y="8199"/>
                </a:lnTo>
                <a:lnTo>
                  <a:pt x="1603" y="8186"/>
                </a:lnTo>
                <a:lnTo>
                  <a:pt x="1642" y="8171"/>
                </a:lnTo>
                <a:lnTo>
                  <a:pt x="1680" y="8151"/>
                </a:lnTo>
                <a:lnTo>
                  <a:pt x="1716" y="8127"/>
                </a:lnTo>
                <a:lnTo>
                  <a:pt x="1749" y="8101"/>
                </a:lnTo>
                <a:lnTo>
                  <a:pt x="1779" y="8071"/>
                </a:lnTo>
                <a:lnTo>
                  <a:pt x="1807" y="8037"/>
                </a:lnTo>
                <a:lnTo>
                  <a:pt x="1832" y="8000"/>
                </a:lnTo>
                <a:lnTo>
                  <a:pt x="1852" y="7960"/>
                </a:lnTo>
                <a:lnTo>
                  <a:pt x="1869" y="7916"/>
                </a:lnTo>
                <a:lnTo>
                  <a:pt x="1882" y="7868"/>
                </a:lnTo>
                <a:lnTo>
                  <a:pt x="1889" y="7817"/>
                </a:lnTo>
                <a:lnTo>
                  <a:pt x="1891" y="7762"/>
                </a:lnTo>
                <a:lnTo>
                  <a:pt x="1891" y="6099"/>
                </a:lnTo>
                <a:lnTo>
                  <a:pt x="1889" y="6045"/>
                </a:lnTo>
                <a:lnTo>
                  <a:pt x="1881" y="5996"/>
                </a:lnTo>
                <a:lnTo>
                  <a:pt x="1869" y="5950"/>
                </a:lnTo>
                <a:lnTo>
                  <a:pt x="1852" y="5907"/>
                </a:lnTo>
                <a:lnTo>
                  <a:pt x="1832" y="5868"/>
                </a:lnTo>
                <a:lnTo>
                  <a:pt x="1807" y="5830"/>
                </a:lnTo>
                <a:lnTo>
                  <a:pt x="1778" y="5798"/>
                </a:lnTo>
                <a:lnTo>
                  <a:pt x="1748" y="5769"/>
                </a:lnTo>
                <a:lnTo>
                  <a:pt x="1714" y="5742"/>
                </a:lnTo>
                <a:lnTo>
                  <a:pt x="1678" y="5719"/>
                </a:lnTo>
                <a:lnTo>
                  <a:pt x="1640" y="5700"/>
                </a:lnTo>
                <a:lnTo>
                  <a:pt x="1601" y="5685"/>
                </a:lnTo>
                <a:lnTo>
                  <a:pt x="1560" y="5671"/>
                </a:lnTo>
                <a:lnTo>
                  <a:pt x="1518" y="5663"/>
                </a:lnTo>
                <a:lnTo>
                  <a:pt x="1475" y="5657"/>
                </a:lnTo>
                <a:lnTo>
                  <a:pt x="1432" y="5655"/>
                </a:lnTo>
                <a:lnTo>
                  <a:pt x="1389" y="5656"/>
                </a:lnTo>
                <a:lnTo>
                  <a:pt x="1346" y="5661"/>
                </a:lnTo>
                <a:lnTo>
                  <a:pt x="1303" y="5669"/>
                </a:lnTo>
                <a:lnTo>
                  <a:pt x="1262" y="5680"/>
                </a:lnTo>
                <a:lnTo>
                  <a:pt x="1222" y="5696"/>
                </a:lnTo>
                <a:lnTo>
                  <a:pt x="1185" y="5715"/>
                </a:lnTo>
                <a:lnTo>
                  <a:pt x="1149" y="5737"/>
                </a:lnTo>
                <a:lnTo>
                  <a:pt x="1115" y="5763"/>
                </a:lnTo>
                <a:lnTo>
                  <a:pt x="1084" y="5792"/>
                </a:lnTo>
                <a:lnTo>
                  <a:pt x="1056" y="5825"/>
                </a:lnTo>
                <a:lnTo>
                  <a:pt x="1032" y="5862"/>
                </a:lnTo>
                <a:lnTo>
                  <a:pt x="1011" y="5902"/>
                </a:lnTo>
                <a:lnTo>
                  <a:pt x="994" y="5946"/>
                </a:lnTo>
                <a:lnTo>
                  <a:pt x="981" y="5993"/>
                </a:lnTo>
                <a:lnTo>
                  <a:pt x="974" y="6044"/>
                </a:lnTo>
                <a:lnTo>
                  <a:pt x="971" y="6099"/>
                </a:lnTo>
                <a:close/>
                <a:moveTo>
                  <a:pt x="2872" y="5183"/>
                </a:moveTo>
                <a:lnTo>
                  <a:pt x="2872" y="7762"/>
                </a:lnTo>
                <a:lnTo>
                  <a:pt x="2875" y="7817"/>
                </a:lnTo>
                <a:lnTo>
                  <a:pt x="2882" y="7869"/>
                </a:lnTo>
                <a:lnTo>
                  <a:pt x="2894" y="7917"/>
                </a:lnTo>
                <a:lnTo>
                  <a:pt x="2911" y="7961"/>
                </a:lnTo>
                <a:lnTo>
                  <a:pt x="2932" y="8002"/>
                </a:lnTo>
                <a:lnTo>
                  <a:pt x="2957" y="8039"/>
                </a:lnTo>
                <a:lnTo>
                  <a:pt x="2984" y="8073"/>
                </a:lnTo>
                <a:lnTo>
                  <a:pt x="3015" y="8104"/>
                </a:lnTo>
                <a:lnTo>
                  <a:pt x="3049" y="8130"/>
                </a:lnTo>
                <a:lnTo>
                  <a:pt x="3085" y="8153"/>
                </a:lnTo>
                <a:lnTo>
                  <a:pt x="3123" y="8173"/>
                </a:lnTo>
                <a:lnTo>
                  <a:pt x="3163" y="8189"/>
                </a:lnTo>
                <a:lnTo>
                  <a:pt x="3204" y="8201"/>
                </a:lnTo>
                <a:lnTo>
                  <a:pt x="3246" y="8210"/>
                </a:lnTo>
                <a:lnTo>
                  <a:pt x="3288" y="8216"/>
                </a:lnTo>
                <a:lnTo>
                  <a:pt x="3332" y="8217"/>
                </a:lnTo>
                <a:lnTo>
                  <a:pt x="3375" y="8216"/>
                </a:lnTo>
                <a:lnTo>
                  <a:pt x="3417" y="8210"/>
                </a:lnTo>
                <a:lnTo>
                  <a:pt x="3459" y="8201"/>
                </a:lnTo>
                <a:lnTo>
                  <a:pt x="3500" y="8189"/>
                </a:lnTo>
                <a:lnTo>
                  <a:pt x="3540" y="8173"/>
                </a:lnTo>
                <a:lnTo>
                  <a:pt x="3578" y="8153"/>
                </a:lnTo>
                <a:lnTo>
                  <a:pt x="3614" y="8130"/>
                </a:lnTo>
                <a:lnTo>
                  <a:pt x="3648" y="8104"/>
                </a:lnTo>
                <a:lnTo>
                  <a:pt x="3679" y="8073"/>
                </a:lnTo>
                <a:lnTo>
                  <a:pt x="3706" y="8039"/>
                </a:lnTo>
                <a:lnTo>
                  <a:pt x="3731" y="8002"/>
                </a:lnTo>
                <a:lnTo>
                  <a:pt x="3753" y="7961"/>
                </a:lnTo>
                <a:lnTo>
                  <a:pt x="3769" y="7917"/>
                </a:lnTo>
                <a:lnTo>
                  <a:pt x="3781" y="7869"/>
                </a:lnTo>
                <a:lnTo>
                  <a:pt x="3789" y="7817"/>
                </a:lnTo>
                <a:lnTo>
                  <a:pt x="3792" y="7762"/>
                </a:lnTo>
                <a:lnTo>
                  <a:pt x="3792" y="5183"/>
                </a:lnTo>
                <a:lnTo>
                  <a:pt x="3789" y="5127"/>
                </a:lnTo>
                <a:lnTo>
                  <a:pt x="3781" y="5076"/>
                </a:lnTo>
                <a:lnTo>
                  <a:pt x="3769" y="5028"/>
                </a:lnTo>
                <a:lnTo>
                  <a:pt x="3753" y="4983"/>
                </a:lnTo>
                <a:lnTo>
                  <a:pt x="3731" y="4943"/>
                </a:lnTo>
                <a:lnTo>
                  <a:pt x="3706" y="4905"/>
                </a:lnTo>
                <a:lnTo>
                  <a:pt x="3679" y="4871"/>
                </a:lnTo>
                <a:lnTo>
                  <a:pt x="3648" y="4841"/>
                </a:lnTo>
                <a:lnTo>
                  <a:pt x="3614" y="4815"/>
                </a:lnTo>
                <a:lnTo>
                  <a:pt x="3578" y="4792"/>
                </a:lnTo>
                <a:lnTo>
                  <a:pt x="3540" y="4773"/>
                </a:lnTo>
                <a:lnTo>
                  <a:pt x="3500" y="4756"/>
                </a:lnTo>
                <a:lnTo>
                  <a:pt x="3459" y="4744"/>
                </a:lnTo>
                <a:lnTo>
                  <a:pt x="3417" y="4735"/>
                </a:lnTo>
                <a:lnTo>
                  <a:pt x="3375" y="4729"/>
                </a:lnTo>
                <a:lnTo>
                  <a:pt x="3332" y="4727"/>
                </a:lnTo>
                <a:lnTo>
                  <a:pt x="3288" y="4729"/>
                </a:lnTo>
                <a:lnTo>
                  <a:pt x="3246" y="4735"/>
                </a:lnTo>
                <a:lnTo>
                  <a:pt x="3204" y="4744"/>
                </a:lnTo>
                <a:lnTo>
                  <a:pt x="3163" y="4756"/>
                </a:lnTo>
                <a:lnTo>
                  <a:pt x="3123" y="4773"/>
                </a:lnTo>
                <a:lnTo>
                  <a:pt x="3085" y="4792"/>
                </a:lnTo>
                <a:lnTo>
                  <a:pt x="3049" y="4815"/>
                </a:lnTo>
                <a:lnTo>
                  <a:pt x="3015" y="4841"/>
                </a:lnTo>
                <a:lnTo>
                  <a:pt x="2984" y="4871"/>
                </a:lnTo>
                <a:lnTo>
                  <a:pt x="2957" y="4905"/>
                </a:lnTo>
                <a:lnTo>
                  <a:pt x="2932" y="4943"/>
                </a:lnTo>
                <a:lnTo>
                  <a:pt x="2911" y="4983"/>
                </a:lnTo>
                <a:lnTo>
                  <a:pt x="2894" y="5028"/>
                </a:lnTo>
                <a:lnTo>
                  <a:pt x="2882" y="5076"/>
                </a:lnTo>
                <a:lnTo>
                  <a:pt x="2875" y="5127"/>
                </a:lnTo>
                <a:lnTo>
                  <a:pt x="2872" y="518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53">
            <a:extLst>
              <a:ext uri="{FF2B5EF4-FFF2-40B4-BE49-F238E27FC236}">
                <a16:creationId xmlns:a16="http://schemas.microsoft.com/office/drawing/2014/main" id="{4C427AD7-B312-CB30-735E-1690238CBDD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3878699"/>
            <a:ext cx="440540" cy="193501"/>
          </a:xfrm>
          <a:custGeom>
            <a:avLst/>
            <a:gdLst>
              <a:gd name="T0" fmla="*/ 4615 w 16128"/>
              <a:gd name="T1" fmla="*/ 5372 h 7084"/>
              <a:gd name="T2" fmla="*/ 4358 w 16128"/>
              <a:gd name="T3" fmla="*/ 5656 h 7084"/>
              <a:gd name="T4" fmla="*/ 4011 w 16128"/>
              <a:gd name="T5" fmla="*/ 5753 h 7084"/>
              <a:gd name="T6" fmla="*/ 3637 w 16128"/>
              <a:gd name="T7" fmla="*/ 5638 h 7084"/>
              <a:gd name="T8" fmla="*/ 3394 w 16128"/>
              <a:gd name="T9" fmla="*/ 5343 h 7084"/>
              <a:gd name="T10" fmla="*/ 2707 w 16128"/>
              <a:gd name="T11" fmla="*/ 5931 h 7084"/>
              <a:gd name="T12" fmla="*/ 2575 w 16128"/>
              <a:gd name="T13" fmla="*/ 6298 h 7084"/>
              <a:gd name="T14" fmla="*/ 2268 w 16128"/>
              <a:gd name="T15" fmla="*/ 6527 h 7084"/>
              <a:gd name="T16" fmla="*/ 1904 w 16128"/>
              <a:gd name="T17" fmla="*/ 6554 h 7084"/>
              <a:gd name="T18" fmla="*/ 1565 w 16128"/>
              <a:gd name="T19" fmla="*/ 6370 h 7084"/>
              <a:gd name="T20" fmla="*/ 1382 w 16128"/>
              <a:gd name="T21" fmla="*/ 6031 h 7084"/>
              <a:gd name="T22" fmla="*/ 471 w 16128"/>
              <a:gd name="T23" fmla="*/ 4182 h 7084"/>
              <a:gd name="T24" fmla="*/ 153 w 16128"/>
              <a:gd name="T25" fmla="*/ 3968 h 7084"/>
              <a:gd name="T26" fmla="*/ 3 w 16128"/>
              <a:gd name="T27" fmla="*/ 3610 h 7084"/>
              <a:gd name="T28" fmla="*/ 81 w 16128"/>
              <a:gd name="T29" fmla="*/ 3223 h 7084"/>
              <a:gd name="T30" fmla="*/ 351 w 16128"/>
              <a:gd name="T31" fmla="*/ 2953 h 7084"/>
              <a:gd name="T32" fmla="*/ 9129 w 16128"/>
              <a:gd name="T33" fmla="*/ 2806 h 7084"/>
              <a:gd name="T34" fmla="*/ 9381 w 16128"/>
              <a:gd name="T35" fmla="*/ 2049 h 7084"/>
              <a:gd name="T36" fmla="*/ 9789 w 16128"/>
              <a:gd name="T37" fmla="*/ 1380 h 7084"/>
              <a:gd name="T38" fmla="*/ 10407 w 16128"/>
              <a:gd name="T39" fmla="*/ 756 h 7084"/>
              <a:gd name="T40" fmla="*/ 11294 w 16128"/>
              <a:gd name="T41" fmla="*/ 245 h 7084"/>
              <a:gd name="T42" fmla="*/ 12319 w 16128"/>
              <a:gd name="T43" fmla="*/ 10 h 7084"/>
              <a:gd name="T44" fmla="*/ 13389 w 16128"/>
              <a:gd name="T45" fmla="*/ 91 h 7084"/>
              <a:gd name="T46" fmla="*/ 14351 w 16128"/>
              <a:gd name="T47" fmla="*/ 469 h 7084"/>
              <a:gd name="T48" fmla="*/ 15151 w 16128"/>
              <a:gd name="T49" fmla="*/ 1098 h 7084"/>
              <a:gd name="T50" fmla="*/ 15741 w 16128"/>
              <a:gd name="T51" fmla="*/ 1930 h 7084"/>
              <a:gd name="T52" fmla="*/ 16073 w 16128"/>
              <a:gd name="T53" fmla="*/ 2915 h 7084"/>
              <a:gd name="T54" fmla="*/ 16100 w 16128"/>
              <a:gd name="T55" fmla="*/ 3993 h 7084"/>
              <a:gd name="T56" fmla="*/ 15816 w 16128"/>
              <a:gd name="T57" fmla="*/ 5000 h 7084"/>
              <a:gd name="T58" fmla="*/ 15265 w 16128"/>
              <a:gd name="T59" fmla="*/ 5860 h 7084"/>
              <a:gd name="T60" fmla="*/ 14497 w 16128"/>
              <a:gd name="T61" fmla="*/ 6526 h 7084"/>
              <a:gd name="T62" fmla="*/ 13559 w 16128"/>
              <a:gd name="T63" fmla="*/ 6950 h 7084"/>
              <a:gd name="T64" fmla="*/ 12499 w 16128"/>
              <a:gd name="T65" fmla="*/ 7083 h 7084"/>
              <a:gd name="T66" fmla="*/ 11456 w 16128"/>
              <a:gd name="T67" fmla="*/ 6898 h 7084"/>
              <a:gd name="T68" fmla="*/ 10543 w 16128"/>
              <a:gd name="T69" fmla="*/ 6430 h 7084"/>
              <a:gd name="T70" fmla="*/ 9870 w 16128"/>
              <a:gd name="T71" fmla="*/ 5806 h 7084"/>
              <a:gd name="T72" fmla="*/ 9440 w 16128"/>
              <a:gd name="T73" fmla="*/ 5153 h 7084"/>
              <a:gd name="T74" fmla="*/ 9160 w 16128"/>
              <a:gd name="T75" fmla="*/ 4409 h 7084"/>
              <a:gd name="T76" fmla="*/ 13820 w 16128"/>
              <a:gd name="T77" fmla="*/ 1717 h 7084"/>
              <a:gd name="T78" fmla="*/ 13244 w 16128"/>
              <a:gd name="T79" fmla="*/ 1439 h 7084"/>
              <a:gd name="T80" fmla="*/ 12591 w 16128"/>
              <a:gd name="T81" fmla="*/ 1340 h 7084"/>
              <a:gd name="T82" fmla="*/ 11937 w 16128"/>
              <a:gd name="T83" fmla="*/ 1439 h 7084"/>
              <a:gd name="T84" fmla="*/ 11361 w 16128"/>
              <a:gd name="T85" fmla="*/ 1717 h 7084"/>
              <a:gd name="T86" fmla="*/ 10894 w 16128"/>
              <a:gd name="T87" fmla="*/ 2142 h 7084"/>
              <a:gd name="T88" fmla="*/ 10565 w 16128"/>
              <a:gd name="T89" fmla="*/ 2685 h 7084"/>
              <a:gd name="T90" fmla="*/ 10404 w 16128"/>
              <a:gd name="T91" fmla="*/ 3316 h 7084"/>
              <a:gd name="T92" fmla="*/ 10437 w 16128"/>
              <a:gd name="T93" fmla="*/ 3986 h 7084"/>
              <a:gd name="T94" fmla="*/ 10658 w 16128"/>
              <a:gd name="T95" fmla="*/ 4591 h 7084"/>
              <a:gd name="T96" fmla="*/ 11036 w 16128"/>
              <a:gd name="T97" fmla="*/ 5099 h 7084"/>
              <a:gd name="T98" fmla="*/ 11543 w 16128"/>
              <a:gd name="T99" fmla="*/ 5477 h 7084"/>
              <a:gd name="T100" fmla="*/ 12147 w 16128"/>
              <a:gd name="T101" fmla="*/ 5698 h 7084"/>
              <a:gd name="T102" fmla="*/ 12816 w 16128"/>
              <a:gd name="T103" fmla="*/ 5732 h 7084"/>
              <a:gd name="T104" fmla="*/ 13447 w 16128"/>
              <a:gd name="T105" fmla="*/ 5570 h 7084"/>
              <a:gd name="T106" fmla="*/ 13989 w 16128"/>
              <a:gd name="T107" fmla="*/ 5241 h 7084"/>
              <a:gd name="T108" fmla="*/ 14413 w 16128"/>
              <a:gd name="T109" fmla="*/ 4773 h 7084"/>
              <a:gd name="T110" fmla="*/ 14691 w 16128"/>
              <a:gd name="T111" fmla="*/ 4197 h 7084"/>
              <a:gd name="T112" fmla="*/ 14789 w 16128"/>
              <a:gd name="T113" fmla="*/ 3543 h 7084"/>
              <a:gd name="T114" fmla="*/ 14691 w 16128"/>
              <a:gd name="T115" fmla="*/ 2887 h 7084"/>
              <a:gd name="T116" fmla="*/ 14413 w 16128"/>
              <a:gd name="T117" fmla="*/ 2311 h 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7084">
                <a:moveTo>
                  <a:pt x="9116" y="4213"/>
                </a:moveTo>
                <a:lnTo>
                  <a:pt x="4681" y="4213"/>
                </a:lnTo>
                <a:lnTo>
                  <a:pt x="4681" y="5083"/>
                </a:lnTo>
                <a:lnTo>
                  <a:pt x="4680" y="5117"/>
                </a:lnTo>
                <a:lnTo>
                  <a:pt x="4677" y="5150"/>
                </a:lnTo>
                <a:lnTo>
                  <a:pt x="4673" y="5184"/>
                </a:lnTo>
                <a:lnTo>
                  <a:pt x="4667" y="5217"/>
                </a:lnTo>
                <a:lnTo>
                  <a:pt x="4660" y="5249"/>
                </a:lnTo>
                <a:lnTo>
                  <a:pt x="4651" y="5281"/>
                </a:lnTo>
                <a:lnTo>
                  <a:pt x="4640" y="5313"/>
                </a:lnTo>
                <a:lnTo>
                  <a:pt x="4628" y="5343"/>
                </a:lnTo>
                <a:lnTo>
                  <a:pt x="4615" y="5372"/>
                </a:lnTo>
                <a:lnTo>
                  <a:pt x="4600" y="5402"/>
                </a:lnTo>
                <a:lnTo>
                  <a:pt x="4583" y="5430"/>
                </a:lnTo>
                <a:lnTo>
                  <a:pt x="4566" y="5457"/>
                </a:lnTo>
                <a:lnTo>
                  <a:pt x="4547" y="5483"/>
                </a:lnTo>
                <a:lnTo>
                  <a:pt x="4527" y="5509"/>
                </a:lnTo>
                <a:lnTo>
                  <a:pt x="4506" y="5533"/>
                </a:lnTo>
                <a:lnTo>
                  <a:pt x="4484" y="5556"/>
                </a:lnTo>
                <a:lnTo>
                  <a:pt x="4460" y="5578"/>
                </a:lnTo>
                <a:lnTo>
                  <a:pt x="4436" y="5599"/>
                </a:lnTo>
                <a:lnTo>
                  <a:pt x="4411" y="5620"/>
                </a:lnTo>
                <a:lnTo>
                  <a:pt x="4385" y="5638"/>
                </a:lnTo>
                <a:lnTo>
                  <a:pt x="4358" y="5656"/>
                </a:lnTo>
                <a:lnTo>
                  <a:pt x="4329" y="5672"/>
                </a:lnTo>
                <a:lnTo>
                  <a:pt x="4300" y="5687"/>
                </a:lnTo>
                <a:lnTo>
                  <a:pt x="4271" y="5700"/>
                </a:lnTo>
                <a:lnTo>
                  <a:pt x="4241" y="5712"/>
                </a:lnTo>
                <a:lnTo>
                  <a:pt x="4209" y="5723"/>
                </a:lnTo>
                <a:lnTo>
                  <a:pt x="4177" y="5732"/>
                </a:lnTo>
                <a:lnTo>
                  <a:pt x="4145" y="5740"/>
                </a:lnTo>
                <a:lnTo>
                  <a:pt x="4113" y="5746"/>
                </a:lnTo>
                <a:lnTo>
                  <a:pt x="4079" y="5750"/>
                </a:lnTo>
                <a:lnTo>
                  <a:pt x="4045" y="5753"/>
                </a:lnTo>
                <a:lnTo>
                  <a:pt x="4011" y="5753"/>
                </a:lnTo>
                <a:lnTo>
                  <a:pt x="4011" y="5753"/>
                </a:lnTo>
                <a:lnTo>
                  <a:pt x="3977" y="5753"/>
                </a:lnTo>
                <a:lnTo>
                  <a:pt x="3942" y="5750"/>
                </a:lnTo>
                <a:lnTo>
                  <a:pt x="3909" y="5746"/>
                </a:lnTo>
                <a:lnTo>
                  <a:pt x="3876" y="5740"/>
                </a:lnTo>
                <a:lnTo>
                  <a:pt x="3844" y="5732"/>
                </a:lnTo>
                <a:lnTo>
                  <a:pt x="3812" y="5723"/>
                </a:lnTo>
                <a:lnTo>
                  <a:pt x="3781" y="5712"/>
                </a:lnTo>
                <a:lnTo>
                  <a:pt x="3751" y="5700"/>
                </a:lnTo>
                <a:lnTo>
                  <a:pt x="3721" y="5687"/>
                </a:lnTo>
                <a:lnTo>
                  <a:pt x="3692" y="5672"/>
                </a:lnTo>
                <a:lnTo>
                  <a:pt x="3664" y="5656"/>
                </a:lnTo>
                <a:lnTo>
                  <a:pt x="3637" y="5638"/>
                </a:lnTo>
                <a:lnTo>
                  <a:pt x="3611" y="5620"/>
                </a:lnTo>
                <a:lnTo>
                  <a:pt x="3585" y="5599"/>
                </a:lnTo>
                <a:lnTo>
                  <a:pt x="3561" y="5578"/>
                </a:lnTo>
                <a:lnTo>
                  <a:pt x="3537" y="5556"/>
                </a:lnTo>
                <a:lnTo>
                  <a:pt x="3515" y="5533"/>
                </a:lnTo>
                <a:lnTo>
                  <a:pt x="3494" y="5509"/>
                </a:lnTo>
                <a:lnTo>
                  <a:pt x="3475" y="5483"/>
                </a:lnTo>
                <a:lnTo>
                  <a:pt x="3455" y="5457"/>
                </a:lnTo>
                <a:lnTo>
                  <a:pt x="3438" y="5430"/>
                </a:lnTo>
                <a:lnTo>
                  <a:pt x="3422" y="5402"/>
                </a:lnTo>
                <a:lnTo>
                  <a:pt x="3407" y="5372"/>
                </a:lnTo>
                <a:lnTo>
                  <a:pt x="3394" y="5343"/>
                </a:lnTo>
                <a:lnTo>
                  <a:pt x="3382" y="5313"/>
                </a:lnTo>
                <a:lnTo>
                  <a:pt x="3371" y="5281"/>
                </a:lnTo>
                <a:lnTo>
                  <a:pt x="3362" y="5249"/>
                </a:lnTo>
                <a:lnTo>
                  <a:pt x="3355" y="5217"/>
                </a:lnTo>
                <a:lnTo>
                  <a:pt x="3349" y="5185"/>
                </a:lnTo>
                <a:lnTo>
                  <a:pt x="3345" y="5150"/>
                </a:lnTo>
                <a:lnTo>
                  <a:pt x="3342" y="5117"/>
                </a:lnTo>
                <a:lnTo>
                  <a:pt x="3341" y="5083"/>
                </a:lnTo>
                <a:lnTo>
                  <a:pt x="3341" y="4213"/>
                </a:lnTo>
                <a:lnTo>
                  <a:pt x="2708" y="4213"/>
                </a:lnTo>
                <a:lnTo>
                  <a:pt x="2708" y="5897"/>
                </a:lnTo>
                <a:lnTo>
                  <a:pt x="2707" y="5931"/>
                </a:lnTo>
                <a:lnTo>
                  <a:pt x="2705" y="5966"/>
                </a:lnTo>
                <a:lnTo>
                  <a:pt x="2700" y="5999"/>
                </a:lnTo>
                <a:lnTo>
                  <a:pt x="2695" y="6031"/>
                </a:lnTo>
                <a:lnTo>
                  <a:pt x="2687" y="6064"/>
                </a:lnTo>
                <a:lnTo>
                  <a:pt x="2678" y="6096"/>
                </a:lnTo>
                <a:lnTo>
                  <a:pt x="2668" y="6127"/>
                </a:lnTo>
                <a:lnTo>
                  <a:pt x="2656" y="6157"/>
                </a:lnTo>
                <a:lnTo>
                  <a:pt x="2642" y="6187"/>
                </a:lnTo>
                <a:lnTo>
                  <a:pt x="2628" y="6216"/>
                </a:lnTo>
                <a:lnTo>
                  <a:pt x="2612" y="6244"/>
                </a:lnTo>
                <a:lnTo>
                  <a:pt x="2594" y="6272"/>
                </a:lnTo>
                <a:lnTo>
                  <a:pt x="2575" y="6298"/>
                </a:lnTo>
                <a:lnTo>
                  <a:pt x="2555" y="6323"/>
                </a:lnTo>
                <a:lnTo>
                  <a:pt x="2534" y="6347"/>
                </a:lnTo>
                <a:lnTo>
                  <a:pt x="2512" y="6370"/>
                </a:lnTo>
                <a:lnTo>
                  <a:pt x="2489" y="6393"/>
                </a:lnTo>
                <a:lnTo>
                  <a:pt x="2465" y="6414"/>
                </a:lnTo>
                <a:lnTo>
                  <a:pt x="2438" y="6434"/>
                </a:lnTo>
                <a:lnTo>
                  <a:pt x="2412" y="6453"/>
                </a:lnTo>
                <a:lnTo>
                  <a:pt x="2385" y="6470"/>
                </a:lnTo>
                <a:lnTo>
                  <a:pt x="2358" y="6487"/>
                </a:lnTo>
                <a:lnTo>
                  <a:pt x="2328" y="6502"/>
                </a:lnTo>
                <a:lnTo>
                  <a:pt x="2299" y="6515"/>
                </a:lnTo>
                <a:lnTo>
                  <a:pt x="2268" y="6527"/>
                </a:lnTo>
                <a:lnTo>
                  <a:pt x="2238" y="6538"/>
                </a:lnTo>
                <a:lnTo>
                  <a:pt x="2206" y="6547"/>
                </a:lnTo>
                <a:lnTo>
                  <a:pt x="2173" y="6554"/>
                </a:lnTo>
                <a:lnTo>
                  <a:pt x="2140" y="6560"/>
                </a:lnTo>
                <a:lnTo>
                  <a:pt x="2107" y="6564"/>
                </a:lnTo>
                <a:lnTo>
                  <a:pt x="2072" y="6567"/>
                </a:lnTo>
                <a:lnTo>
                  <a:pt x="2038" y="6568"/>
                </a:lnTo>
                <a:lnTo>
                  <a:pt x="2038" y="6568"/>
                </a:lnTo>
                <a:lnTo>
                  <a:pt x="2004" y="6567"/>
                </a:lnTo>
                <a:lnTo>
                  <a:pt x="1971" y="6564"/>
                </a:lnTo>
                <a:lnTo>
                  <a:pt x="1937" y="6560"/>
                </a:lnTo>
                <a:lnTo>
                  <a:pt x="1904" y="6554"/>
                </a:lnTo>
                <a:lnTo>
                  <a:pt x="1872" y="6547"/>
                </a:lnTo>
                <a:lnTo>
                  <a:pt x="1840" y="6538"/>
                </a:lnTo>
                <a:lnTo>
                  <a:pt x="1808" y="6527"/>
                </a:lnTo>
                <a:lnTo>
                  <a:pt x="1778" y="6515"/>
                </a:lnTo>
                <a:lnTo>
                  <a:pt x="1749" y="6502"/>
                </a:lnTo>
                <a:lnTo>
                  <a:pt x="1720" y="6487"/>
                </a:lnTo>
                <a:lnTo>
                  <a:pt x="1691" y="6470"/>
                </a:lnTo>
                <a:lnTo>
                  <a:pt x="1664" y="6453"/>
                </a:lnTo>
                <a:lnTo>
                  <a:pt x="1638" y="6434"/>
                </a:lnTo>
                <a:lnTo>
                  <a:pt x="1613" y="6414"/>
                </a:lnTo>
                <a:lnTo>
                  <a:pt x="1589" y="6393"/>
                </a:lnTo>
                <a:lnTo>
                  <a:pt x="1565" y="6370"/>
                </a:lnTo>
                <a:lnTo>
                  <a:pt x="1543" y="6347"/>
                </a:lnTo>
                <a:lnTo>
                  <a:pt x="1522" y="6323"/>
                </a:lnTo>
                <a:lnTo>
                  <a:pt x="1502" y="6298"/>
                </a:lnTo>
                <a:lnTo>
                  <a:pt x="1484" y="6272"/>
                </a:lnTo>
                <a:lnTo>
                  <a:pt x="1466" y="6244"/>
                </a:lnTo>
                <a:lnTo>
                  <a:pt x="1450" y="6216"/>
                </a:lnTo>
                <a:lnTo>
                  <a:pt x="1434" y="6187"/>
                </a:lnTo>
                <a:lnTo>
                  <a:pt x="1421" y="6157"/>
                </a:lnTo>
                <a:lnTo>
                  <a:pt x="1409" y="6127"/>
                </a:lnTo>
                <a:lnTo>
                  <a:pt x="1399" y="6096"/>
                </a:lnTo>
                <a:lnTo>
                  <a:pt x="1390" y="6064"/>
                </a:lnTo>
                <a:lnTo>
                  <a:pt x="1382" y="6031"/>
                </a:lnTo>
                <a:lnTo>
                  <a:pt x="1376" y="5999"/>
                </a:lnTo>
                <a:lnTo>
                  <a:pt x="1372" y="5966"/>
                </a:lnTo>
                <a:lnTo>
                  <a:pt x="1369" y="5931"/>
                </a:lnTo>
                <a:lnTo>
                  <a:pt x="1369" y="5897"/>
                </a:lnTo>
                <a:lnTo>
                  <a:pt x="1369" y="4213"/>
                </a:lnTo>
                <a:lnTo>
                  <a:pt x="669" y="4213"/>
                </a:lnTo>
                <a:lnTo>
                  <a:pt x="635" y="4212"/>
                </a:lnTo>
                <a:lnTo>
                  <a:pt x="601" y="4209"/>
                </a:lnTo>
                <a:lnTo>
                  <a:pt x="568" y="4205"/>
                </a:lnTo>
                <a:lnTo>
                  <a:pt x="534" y="4199"/>
                </a:lnTo>
                <a:lnTo>
                  <a:pt x="502" y="4191"/>
                </a:lnTo>
                <a:lnTo>
                  <a:pt x="471" y="4182"/>
                </a:lnTo>
                <a:lnTo>
                  <a:pt x="439" y="4171"/>
                </a:lnTo>
                <a:lnTo>
                  <a:pt x="409" y="4159"/>
                </a:lnTo>
                <a:lnTo>
                  <a:pt x="379" y="4146"/>
                </a:lnTo>
                <a:lnTo>
                  <a:pt x="351" y="4131"/>
                </a:lnTo>
                <a:lnTo>
                  <a:pt x="323" y="4116"/>
                </a:lnTo>
                <a:lnTo>
                  <a:pt x="295" y="4098"/>
                </a:lnTo>
                <a:lnTo>
                  <a:pt x="269" y="4079"/>
                </a:lnTo>
                <a:lnTo>
                  <a:pt x="244" y="4059"/>
                </a:lnTo>
                <a:lnTo>
                  <a:pt x="220" y="4038"/>
                </a:lnTo>
                <a:lnTo>
                  <a:pt x="197" y="4016"/>
                </a:lnTo>
                <a:lnTo>
                  <a:pt x="174" y="3993"/>
                </a:lnTo>
                <a:lnTo>
                  <a:pt x="153" y="3968"/>
                </a:lnTo>
                <a:lnTo>
                  <a:pt x="133" y="3943"/>
                </a:lnTo>
                <a:lnTo>
                  <a:pt x="114" y="3917"/>
                </a:lnTo>
                <a:lnTo>
                  <a:pt x="97" y="3890"/>
                </a:lnTo>
                <a:lnTo>
                  <a:pt x="81" y="3861"/>
                </a:lnTo>
                <a:lnTo>
                  <a:pt x="67" y="3832"/>
                </a:lnTo>
                <a:lnTo>
                  <a:pt x="52" y="3803"/>
                </a:lnTo>
                <a:lnTo>
                  <a:pt x="40" y="3773"/>
                </a:lnTo>
                <a:lnTo>
                  <a:pt x="30" y="3741"/>
                </a:lnTo>
                <a:lnTo>
                  <a:pt x="21" y="3709"/>
                </a:lnTo>
                <a:lnTo>
                  <a:pt x="13" y="3677"/>
                </a:lnTo>
                <a:lnTo>
                  <a:pt x="8" y="3644"/>
                </a:lnTo>
                <a:lnTo>
                  <a:pt x="3" y="3610"/>
                </a:lnTo>
                <a:lnTo>
                  <a:pt x="1" y="3577"/>
                </a:lnTo>
                <a:lnTo>
                  <a:pt x="0" y="3543"/>
                </a:lnTo>
                <a:lnTo>
                  <a:pt x="1" y="3507"/>
                </a:lnTo>
                <a:lnTo>
                  <a:pt x="3" y="3474"/>
                </a:lnTo>
                <a:lnTo>
                  <a:pt x="8" y="3440"/>
                </a:lnTo>
                <a:lnTo>
                  <a:pt x="13" y="3407"/>
                </a:lnTo>
                <a:lnTo>
                  <a:pt x="21" y="3375"/>
                </a:lnTo>
                <a:lnTo>
                  <a:pt x="30" y="3343"/>
                </a:lnTo>
                <a:lnTo>
                  <a:pt x="40" y="3311"/>
                </a:lnTo>
                <a:lnTo>
                  <a:pt x="52" y="3281"/>
                </a:lnTo>
                <a:lnTo>
                  <a:pt x="67" y="3252"/>
                </a:lnTo>
                <a:lnTo>
                  <a:pt x="81" y="3223"/>
                </a:lnTo>
                <a:lnTo>
                  <a:pt x="97" y="3194"/>
                </a:lnTo>
                <a:lnTo>
                  <a:pt x="114" y="3167"/>
                </a:lnTo>
                <a:lnTo>
                  <a:pt x="133" y="3141"/>
                </a:lnTo>
                <a:lnTo>
                  <a:pt x="153" y="3116"/>
                </a:lnTo>
                <a:lnTo>
                  <a:pt x="174" y="3091"/>
                </a:lnTo>
                <a:lnTo>
                  <a:pt x="197" y="3068"/>
                </a:lnTo>
                <a:lnTo>
                  <a:pt x="220" y="3046"/>
                </a:lnTo>
                <a:lnTo>
                  <a:pt x="244" y="3025"/>
                </a:lnTo>
                <a:lnTo>
                  <a:pt x="269" y="3005"/>
                </a:lnTo>
                <a:lnTo>
                  <a:pt x="295" y="2986"/>
                </a:lnTo>
                <a:lnTo>
                  <a:pt x="323" y="2968"/>
                </a:lnTo>
                <a:lnTo>
                  <a:pt x="351" y="2953"/>
                </a:lnTo>
                <a:lnTo>
                  <a:pt x="379" y="2938"/>
                </a:lnTo>
                <a:lnTo>
                  <a:pt x="409" y="2925"/>
                </a:lnTo>
                <a:lnTo>
                  <a:pt x="439" y="2913"/>
                </a:lnTo>
                <a:lnTo>
                  <a:pt x="471" y="2902"/>
                </a:lnTo>
                <a:lnTo>
                  <a:pt x="502" y="2893"/>
                </a:lnTo>
                <a:lnTo>
                  <a:pt x="534" y="2885"/>
                </a:lnTo>
                <a:lnTo>
                  <a:pt x="568" y="2879"/>
                </a:lnTo>
                <a:lnTo>
                  <a:pt x="601" y="2875"/>
                </a:lnTo>
                <a:lnTo>
                  <a:pt x="635" y="2872"/>
                </a:lnTo>
                <a:lnTo>
                  <a:pt x="669" y="2871"/>
                </a:lnTo>
                <a:lnTo>
                  <a:pt x="9116" y="2871"/>
                </a:lnTo>
                <a:lnTo>
                  <a:pt x="9129" y="2806"/>
                </a:lnTo>
                <a:lnTo>
                  <a:pt x="9145" y="2739"/>
                </a:lnTo>
                <a:lnTo>
                  <a:pt x="9160" y="2675"/>
                </a:lnTo>
                <a:lnTo>
                  <a:pt x="9177" y="2609"/>
                </a:lnTo>
                <a:lnTo>
                  <a:pt x="9195" y="2545"/>
                </a:lnTo>
                <a:lnTo>
                  <a:pt x="9215" y="2481"/>
                </a:lnTo>
                <a:lnTo>
                  <a:pt x="9235" y="2418"/>
                </a:lnTo>
                <a:lnTo>
                  <a:pt x="9256" y="2355"/>
                </a:lnTo>
                <a:lnTo>
                  <a:pt x="9280" y="2293"/>
                </a:lnTo>
                <a:lnTo>
                  <a:pt x="9304" y="2230"/>
                </a:lnTo>
                <a:lnTo>
                  <a:pt x="9329" y="2170"/>
                </a:lnTo>
                <a:lnTo>
                  <a:pt x="9354" y="2109"/>
                </a:lnTo>
                <a:lnTo>
                  <a:pt x="9381" y="2049"/>
                </a:lnTo>
                <a:lnTo>
                  <a:pt x="9411" y="1989"/>
                </a:lnTo>
                <a:lnTo>
                  <a:pt x="9440" y="1931"/>
                </a:lnTo>
                <a:lnTo>
                  <a:pt x="9470" y="1872"/>
                </a:lnTo>
                <a:lnTo>
                  <a:pt x="9501" y="1815"/>
                </a:lnTo>
                <a:lnTo>
                  <a:pt x="9534" y="1758"/>
                </a:lnTo>
                <a:lnTo>
                  <a:pt x="9567" y="1702"/>
                </a:lnTo>
                <a:lnTo>
                  <a:pt x="9602" y="1646"/>
                </a:lnTo>
                <a:lnTo>
                  <a:pt x="9637" y="1592"/>
                </a:lnTo>
                <a:lnTo>
                  <a:pt x="9674" y="1537"/>
                </a:lnTo>
                <a:lnTo>
                  <a:pt x="9711" y="1484"/>
                </a:lnTo>
                <a:lnTo>
                  <a:pt x="9749" y="1431"/>
                </a:lnTo>
                <a:lnTo>
                  <a:pt x="9789" y="1380"/>
                </a:lnTo>
                <a:lnTo>
                  <a:pt x="9829" y="1328"/>
                </a:lnTo>
                <a:lnTo>
                  <a:pt x="9870" y="1278"/>
                </a:lnTo>
                <a:lnTo>
                  <a:pt x="9913" y="1228"/>
                </a:lnTo>
                <a:lnTo>
                  <a:pt x="9955" y="1179"/>
                </a:lnTo>
                <a:lnTo>
                  <a:pt x="9999" y="1131"/>
                </a:lnTo>
                <a:lnTo>
                  <a:pt x="10044" y="1084"/>
                </a:lnTo>
                <a:lnTo>
                  <a:pt x="10089" y="1038"/>
                </a:lnTo>
                <a:lnTo>
                  <a:pt x="10150" y="978"/>
                </a:lnTo>
                <a:lnTo>
                  <a:pt x="10212" y="920"/>
                </a:lnTo>
                <a:lnTo>
                  <a:pt x="10276" y="864"/>
                </a:lnTo>
                <a:lnTo>
                  <a:pt x="10340" y="808"/>
                </a:lnTo>
                <a:lnTo>
                  <a:pt x="10407" y="756"/>
                </a:lnTo>
                <a:lnTo>
                  <a:pt x="10474" y="703"/>
                </a:lnTo>
                <a:lnTo>
                  <a:pt x="10543" y="654"/>
                </a:lnTo>
                <a:lnTo>
                  <a:pt x="10613" y="605"/>
                </a:lnTo>
                <a:lnTo>
                  <a:pt x="10684" y="558"/>
                </a:lnTo>
                <a:lnTo>
                  <a:pt x="10756" y="513"/>
                </a:lnTo>
                <a:lnTo>
                  <a:pt x="10830" y="469"/>
                </a:lnTo>
                <a:lnTo>
                  <a:pt x="10905" y="428"/>
                </a:lnTo>
                <a:lnTo>
                  <a:pt x="10980" y="388"/>
                </a:lnTo>
                <a:lnTo>
                  <a:pt x="11057" y="349"/>
                </a:lnTo>
                <a:lnTo>
                  <a:pt x="11134" y="313"/>
                </a:lnTo>
                <a:lnTo>
                  <a:pt x="11214" y="279"/>
                </a:lnTo>
                <a:lnTo>
                  <a:pt x="11294" y="245"/>
                </a:lnTo>
                <a:lnTo>
                  <a:pt x="11374" y="215"/>
                </a:lnTo>
                <a:lnTo>
                  <a:pt x="11456" y="186"/>
                </a:lnTo>
                <a:lnTo>
                  <a:pt x="11539" y="159"/>
                </a:lnTo>
                <a:lnTo>
                  <a:pt x="11622" y="134"/>
                </a:lnTo>
                <a:lnTo>
                  <a:pt x="11707" y="112"/>
                </a:lnTo>
                <a:lnTo>
                  <a:pt x="11792" y="91"/>
                </a:lnTo>
                <a:lnTo>
                  <a:pt x="11877" y="72"/>
                </a:lnTo>
                <a:lnTo>
                  <a:pt x="11964" y="56"/>
                </a:lnTo>
                <a:lnTo>
                  <a:pt x="12052" y="40"/>
                </a:lnTo>
                <a:lnTo>
                  <a:pt x="12140" y="28"/>
                </a:lnTo>
                <a:lnTo>
                  <a:pt x="12229" y="18"/>
                </a:lnTo>
                <a:lnTo>
                  <a:pt x="12319" y="10"/>
                </a:lnTo>
                <a:lnTo>
                  <a:pt x="12408" y="5"/>
                </a:lnTo>
                <a:lnTo>
                  <a:pt x="12499" y="1"/>
                </a:lnTo>
                <a:lnTo>
                  <a:pt x="12591" y="0"/>
                </a:lnTo>
                <a:lnTo>
                  <a:pt x="12682" y="1"/>
                </a:lnTo>
                <a:lnTo>
                  <a:pt x="12772" y="5"/>
                </a:lnTo>
                <a:lnTo>
                  <a:pt x="12863" y="10"/>
                </a:lnTo>
                <a:lnTo>
                  <a:pt x="12952" y="18"/>
                </a:lnTo>
                <a:lnTo>
                  <a:pt x="13042" y="28"/>
                </a:lnTo>
                <a:lnTo>
                  <a:pt x="13129" y="40"/>
                </a:lnTo>
                <a:lnTo>
                  <a:pt x="13217" y="56"/>
                </a:lnTo>
                <a:lnTo>
                  <a:pt x="13304" y="72"/>
                </a:lnTo>
                <a:lnTo>
                  <a:pt x="13389" y="91"/>
                </a:lnTo>
                <a:lnTo>
                  <a:pt x="13475" y="112"/>
                </a:lnTo>
                <a:lnTo>
                  <a:pt x="13559" y="134"/>
                </a:lnTo>
                <a:lnTo>
                  <a:pt x="13642" y="159"/>
                </a:lnTo>
                <a:lnTo>
                  <a:pt x="13725" y="186"/>
                </a:lnTo>
                <a:lnTo>
                  <a:pt x="13807" y="215"/>
                </a:lnTo>
                <a:lnTo>
                  <a:pt x="13887" y="245"/>
                </a:lnTo>
                <a:lnTo>
                  <a:pt x="13968" y="279"/>
                </a:lnTo>
                <a:lnTo>
                  <a:pt x="14046" y="313"/>
                </a:lnTo>
                <a:lnTo>
                  <a:pt x="14124" y="349"/>
                </a:lnTo>
                <a:lnTo>
                  <a:pt x="14201" y="388"/>
                </a:lnTo>
                <a:lnTo>
                  <a:pt x="14276" y="428"/>
                </a:lnTo>
                <a:lnTo>
                  <a:pt x="14351" y="469"/>
                </a:lnTo>
                <a:lnTo>
                  <a:pt x="14424" y="513"/>
                </a:lnTo>
                <a:lnTo>
                  <a:pt x="14497" y="558"/>
                </a:lnTo>
                <a:lnTo>
                  <a:pt x="14569" y="605"/>
                </a:lnTo>
                <a:lnTo>
                  <a:pt x="14638" y="654"/>
                </a:lnTo>
                <a:lnTo>
                  <a:pt x="14707" y="703"/>
                </a:lnTo>
                <a:lnTo>
                  <a:pt x="14774" y="756"/>
                </a:lnTo>
                <a:lnTo>
                  <a:pt x="14841" y="808"/>
                </a:lnTo>
                <a:lnTo>
                  <a:pt x="14905" y="864"/>
                </a:lnTo>
                <a:lnTo>
                  <a:pt x="14969" y="920"/>
                </a:lnTo>
                <a:lnTo>
                  <a:pt x="15031" y="978"/>
                </a:lnTo>
                <a:lnTo>
                  <a:pt x="15092" y="1038"/>
                </a:lnTo>
                <a:lnTo>
                  <a:pt x="15151" y="1098"/>
                </a:lnTo>
                <a:lnTo>
                  <a:pt x="15209" y="1161"/>
                </a:lnTo>
                <a:lnTo>
                  <a:pt x="15265" y="1224"/>
                </a:lnTo>
                <a:lnTo>
                  <a:pt x="15321" y="1289"/>
                </a:lnTo>
                <a:lnTo>
                  <a:pt x="15373" y="1355"/>
                </a:lnTo>
                <a:lnTo>
                  <a:pt x="15425" y="1423"/>
                </a:lnTo>
                <a:lnTo>
                  <a:pt x="15475" y="1492"/>
                </a:lnTo>
                <a:lnTo>
                  <a:pt x="15524" y="1561"/>
                </a:lnTo>
                <a:lnTo>
                  <a:pt x="15571" y="1633"/>
                </a:lnTo>
                <a:lnTo>
                  <a:pt x="15616" y="1706"/>
                </a:lnTo>
                <a:lnTo>
                  <a:pt x="15659" y="1779"/>
                </a:lnTo>
                <a:lnTo>
                  <a:pt x="15701" y="1854"/>
                </a:lnTo>
                <a:lnTo>
                  <a:pt x="15741" y="1930"/>
                </a:lnTo>
                <a:lnTo>
                  <a:pt x="15779" y="2006"/>
                </a:lnTo>
                <a:lnTo>
                  <a:pt x="15816" y="2084"/>
                </a:lnTo>
                <a:lnTo>
                  <a:pt x="15850" y="2164"/>
                </a:lnTo>
                <a:lnTo>
                  <a:pt x="15883" y="2244"/>
                </a:lnTo>
                <a:lnTo>
                  <a:pt x="15913" y="2324"/>
                </a:lnTo>
                <a:lnTo>
                  <a:pt x="15943" y="2406"/>
                </a:lnTo>
                <a:lnTo>
                  <a:pt x="15969" y="2489"/>
                </a:lnTo>
                <a:lnTo>
                  <a:pt x="15994" y="2573"/>
                </a:lnTo>
                <a:lnTo>
                  <a:pt x="16016" y="2656"/>
                </a:lnTo>
                <a:lnTo>
                  <a:pt x="16037" y="2742"/>
                </a:lnTo>
                <a:lnTo>
                  <a:pt x="16056" y="2828"/>
                </a:lnTo>
                <a:lnTo>
                  <a:pt x="16073" y="2915"/>
                </a:lnTo>
                <a:lnTo>
                  <a:pt x="16088" y="3003"/>
                </a:lnTo>
                <a:lnTo>
                  <a:pt x="16100" y="3091"/>
                </a:lnTo>
                <a:lnTo>
                  <a:pt x="16110" y="3180"/>
                </a:lnTo>
                <a:lnTo>
                  <a:pt x="16118" y="3269"/>
                </a:lnTo>
                <a:lnTo>
                  <a:pt x="16123" y="3360"/>
                </a:lnTo>
                <a:lnTo>
                  <a:pt x="16127" y="3451"/>
                </a:lnTo>
                <a:lnTo>
                  <a:pt x="16128" y="3543"/>
                </a:lnTo>
                <a:lnTo>
                  <a:pt x="16127" y="3633"/>
                </a:lnTo>
                <a:lnTo>
                  <a:pt x="16123" y="3724"/>
                </a:lnTo>
                <a:lnTo>
                  <a:pt x="16118" y="3815"/>
                </a:lnTo>
                <a:lnTo>
                  <a:pt x="16110" y="3904"/>
                </a:lnTo>
                <a:lnTo>
                  <a:pt x="16100" y="3993"/>
                </a:lnTo>
                <a:lnTo>
                  <a:pt x="16088" y="4081"/>
                </a:lnTo>
                <a:lnTo>
                  <a:pt x="16073" y="4169"/>
                </a:lnTo>
                <a:lnTo>
                  <a:pt x="16056" y="4256"/>
                </a:lnTo>
                <a:lnTo>
                  <a:pt x="16037" y="4342"/>
                </a:lnTo>
                <a:lnTo>
                  <a:pt x="16016" y="4428"/>
                </a:lnTo>
                <a:lnTo>
                  <a:pt x="15994" y="4511"/>
                </a:lnTo>
                <a:lnTo>
                  <a:pt x="15969" y="4595"/>
                </a:lnTo>
                <a:lnTo>
                  <a:pt x="15943" y="4678"/>
                </a:lnTo>
                <a:lnTo>
                  <a:pt x="15913" y="4760"/>
                </a:lnTo>
                <a:lnTo>
                  <a:pt x="15883" y="4840"/>
                </a:lnTo>
                <a:lnTo>
                  <a:pt x="15850" y="4920"/>
                </a:lnTo>
                <a:lnTo>
                  <a:pt x="15816" y="5000"/>
                </a:lnTo>
                <a:lnTo>
                  <a:pt x="15779" y="5078"/>
                </a:lnTo>
                <a:lnTo>
                  <a:pt x="15741" y="5154"/>
                </a:lnTo>
                <a:lnTo>
                  <a:pt x="15701" y="5230"/>
                </a:lnTo>
                <a:lnTo>
                  <a:pt x="15659" y="5305"/>
                </a:lnTo>
                <a:lnTo>
                  <a:pt x="15616" y="5378"/>
                </a:lnTo>
                <a:lnTo>
                  <a:pt x="15571" y="5451"/>
                </a:lnTo>
                <a:lnTo>
                  <a:pt x="15524" y="5523"/>
                </a:lnTo>
                <a:lnTo>
                  <a:pt x="15475" y="5592"/>
                </a:lnTo>
                <a:lnTo>
                  <a:pt x="15425" y="5661"/>
                </a:lnTo>
                <a:lnTo>
                  <a:pt x="15373" y="5729"/>
                </a:lnTo>
                <a:lnTo>
                  <a:pt x="15321" y="5795"/>
                </a:lnTo>
                <a:lnTo>
                  <a:pt x="15265" y="5860"/>
                </a:lnTo>
                <a:lnTo>
                  <a:pt x="15209" y="5923"/>
                </a:lnTo>
                <a:lnTo>
                  <a:pt x="15151" y="5986"/>
                </a:lnTo>
                <a:lnTo>
                  <a:pt x="15092" y="6046"/>
                </a:lnTo>
                <a:lnTo>
                  <a:pt x="15031" y="6106"/>
                </a:lnTo>
                <a:lnTo>
                  <a:pt x="14969" y="6164"/>
                </a:lnTo>
                <a:lnTo>
                  <a:pt x="14905" y="6220"/>
                </a:lnTo>
                <a:lnTo>
                  <a:pt x="14841" y="6276"/>
                </a:lnTo>
                <a:lnTo>
                  <a:pt x="14774" y="6328"/>
                </a:lnTo>
                <a:lnTo>
                  <a:pt x="14707" y="6381"/>
                </a:lnTo>
                <a:lnTo>
                  <a:pt x="14638" y="6430"/>
                </a:lnTo>
                <a:lnTo>
                  <a:pt x="14569" y="6479"/>
                </a:lnTo>
                <a:lnTo>
                  <a:pt x="14497" y="6526"/>
                </a:lnTo>
                <a:lnTo>
                  <a:pt x="14424" y="6571"/>
                </a:lnTo>
                <a:lnTo>
                  <a:pt x="14351" y="6615"/>
                </a:lnTo>
                <a:lnTo>
                  <a:pt x="14276" y="6656"/>
                </a:lnTo>
                <a:lnTo>
                  <a:pt x="14201" y="6696"/>
                </a:lnTo>
                <a:lnTo>
                  <a:pt x="14124" y="6735"/>
                </a:lnTo>
                <a:lnTo>
                  <a:pt x="14046" y="6771"/>
                </a:lnTo>
                <a:lnTo>
                  <a:pt x="13968" y="6805"/>
                </a:lnTo>
                <a:lnTo>
                  <a:pt x="13887" y="6839"/>
                </a:lnTo>
                <a:lnTo>
                  <a:pt x="13807" y="6869"/>
                </a:lnTo>
                <a:lnTo>
                  <a:pt x="13725" y="6898"/>
                </a:lnTo>
                <a:lnTo>
                  <a:pt x="13642" y="6925"/>
                </a:lnTo>
                <a:lnTo>
                  <a:pt x="13559" y="6950"/>
                </a:lnTo>
                <a:lnTo>
                  <a:pt x="13475" y="6972"/>
                </a:lnTo>
                <a:lnTo>
                  <a:pt x="13389" y="6993"/>
                </a:lnTo>
                <a:lnTo>
                  <a:pt x="13304" y="7012"/>
                </a:lnTo>
                <a:lnTo>
                  <a:pt x="13217" y="7028"/>
                </a:lnTo>
                <a:lnTo>
                  <a:pt x="13129" y="7044"/>
                </a:lnTo>
                <a:lnTo>
                  <a:pt x="13042" y="7056"/>
                </a:lnTo>
                <a:lnTo>
                  <a:pt x="12952" y="7066"/>
                </a:lnTo>
                <a:lnTo>
                  <a:pt x="12863" y="7074"/>
                </a:lnTo>
                <a:lnTo>
                  <a:pt x="12772" y="7079"/>
                </a:lnTo>
                <a:lnTo>
                  <a:pt x="12682" y="7083"/>
                </a:lnTo>
                <a:lnTo>
                  <a:pt x="12591" y="7084"/>
                </a:lnTo>
                <a:lnTo>
                  <a:pt x="12499" y="7083"/>
                </a:lnTo>
                <a:lnTo>
                  <a:pt x="12408" y="7079"/>
                </a:lnTo>
                <a:lnTo>
                  <a:pt x="12319" y="7074"/>
                </a:lnTo>
                <a:lnTo>
                  <a:pt x="12229" y="7066"/>
                </a:lnTo>
                <a:lnTo>
                  <a:pt x="12140" y="7056"/>
                </a:lnTo>
                <a:lnTo>
                  <a:pt x="12052" y="7044"/>
                </a:lnTo>
                <a:lnTo>
                  <a:pt x="11964" y="7028"/>
                </a:lnTo>
                <a:lnTo>
                  <a:pt x="11877" y="7012"/>
                </a:lnTo>
                <a:lnTo>
                  <a:pt x="11792" y="6993"/>
                </a:lnTo>
                <a:lnTo>
                  <a:pt x="11707" y="6972"/>
                </a:lnTo>
                <a:lnTo>
                  <a:pt x="11622" y="6950"/>
                </a:lnTo>
                <a:lnTo>
                  <a:pt x="11539" y="6925"/>
                </a:lnTo>
                <a:lnTo>
                  <a:pt x="11456" y="6898"/>
                </a:lnTo>
                <a:lnTo>
                  <a:pt x="11374" y="6869"/>
                </a:lnTo>
                <a:lnTo>
                  <a:pt x="11294" y="6839"/>
                </a:lnTo>
                <a:lnTo>
                  <a:pt x="11214" y="6805"/>
                </a:lnTo>
                <a:lnTo>
                  <a:pt x="11134" y="6771"/>
                </a:lnTo>
                <a:lnTo>
                  <a:pt x="11057" y="6735"/>
                </a:lnTo>
                <a:lnTo>
                  <a:pt x="10980" y="6696"/>
                </a:lnTo>
                <a:lnTo>
                  <a:pt x="10905" y="6656"/>
                </a:lnTo>
                <a:lnTo>
                  <a:pt x="10830" y="6615"/>
                </a:lnTo>
                <a:lnTo>
                  <a:pt x="10756" y="6571"/>
                </a:lnTo>
                <a:lnTo>
                  <a:pt x="10684" y="6526"/>
                </a:lnTo>
                <a:lnTo>
                  <a:pt x="10613" y="6479"/>
                </a:lnTo>
                <a:lnTo>
                  <a:pt x="10543" y="6430"/>
                </a:lnTo>
                <a:lnTo>
                  <a:pt x="10474" y="6381"/>
                </a:lnTo>
                <a:lnTo>
                  <a:pt x="10407" y="6328"/>
                </a:lnTo>
                <a:lnTo>
                  <a:pt x="10340" y="6276"/>
                </a:lnTo>
                <a:lnTo>
                  <a:pt x="10276" y="6220"/>
                </a:lnTo>
                <a:lnTo>
                  <a:pt x="10212" y="6164"/>
                </a:lnTo>
                <a:lnTo>
                  <a:pt x="10150" y="6106"/>
                </a:lnTo>
                <a:lnTo>
                  <a:pt x="10089" y="6046"/>
                </a:lnTo>
                <a:lnTo>
                  <a:pt x="10044" y="6000"/>
                </a:lnTo>
                <a:lnTo>
                  <a:pt x="9999" y="5953"/>
                </a:lnTo>
                <a:lnTo>
                  <a:pt x="9955" y="5905"/>
                </a:lnTo>
                <a:lnTo>
                  <a:pt x="9913" y="5856"/>
                </a:lnTo>
                <a:lnTo>
                  <a:pt x="9870" y="5806"/>
                </a:lnTo>
                <a:lnTo>
                  <a:pt x="9829" y="5756"/>
                </a:lnTo>
                <a:lnTo>
                  <a:pt x="9789" y="5704"/>
                </a:lnTo>
                <a:lnTo>
                  <a:pt x="9749" y="5653"/>
                </a:lnTo>
                <a:lnTo>
                  <a:pt x="9711" y="5600"/>
                </a:lnTo>
                <a:lnTo>
                  <a:pt x="9674" y="5547"/>
                </a:lnTo>
                <a:lnTo>
                  <a:pt x="9637" y="5492"/>
                </a:lnTo>
                <a:lnTo>
                  <a:pt x="9602" y="5438"/>
                </a:lnTo>
                <a:lnTo>
                  <a:pt x="9567" y="5382"/>
                </a:lnTo>
                <a:lnTo>
                  <a:pt x="9534" y="5326"/>
                </a:lnTo>
                <a:lnTo>
                  <a:pt x="9501" y="5269"/>
                </a:lnTo>
                <a:lnTo>
                  <a:pt x="9470" y="5212"/>
                </a:lnTo>
                <a:lnTo>
                  <a:pt x="9440" y="5153"/>
                </a:lnTo>
                <a:lnTo>
                  <a:pt x="9411" y="5095"/>
                </a:lnTo>
                <a:lnTo>
                  <a:pt x="9381" y="5035"/>
                </a:lnTo>
                <a:lnTo>
                  <a:pt x="9354" y="4975"/>
                </a:lnTo>
                <a:lnTo>
                  <a:pt x="9329" y="4914"/>
                </a:lnTo>
                <a:lnTo>
                  <a:pt x="9304" y="4854"/>
                </a:lnTo>
                <a:lnTo>
                  <a:pt x="9280" y="4791"/>
                </a:lnTo>
                <a:lnTo>
                  <a:pt x="9256" y="4729"/>
                </a:lnTo>
                <a:lnTo>
                  <a:pt x="9235" y="4666"/>
                </a:lnTo>
                <a:lnTo>
                  <a:pt x="9215" y="4603"/>
                </a:lnTo>
                <a:lnTo>
                  <a:pt x="9195" y="4539"/>
                </a:lnTo>
                <a:lnTo>
                  <a:pt x="9177" y="4475"/>
                </a:lnTo>
                <a:lnTo>
                  <a:pt x="9160" y="4409"/>
                </a:lnTo>
                <a:lnTo>
                  <a:pt x="9145" y="4345"/>
                </a:lnTo>
                <a:lnTo>
                  <a:pt x="9129" y="4278"/>
                </a:lnTo>
                <a:lnTo>
                  <a:pt x="9116" y="4213"/>
                </a:lnTo>
                <a:close/>
                <a:moveTo>
                  <a:pt x="14145" y="1985"/>
                </a:moveTo>
                <a:lnTo>
                  <a:pt x="14108" y="1949"/>
                </a:lnTo>
                <a:lnTo>
                  <a:pt x="14069" y="1913"/>
                </a:lnTo>
                <a:lnTo>
                  <a:pt x="14029" y="1877"/>
                </a:lnTo>
                <a:lnTo>
                  <a:pt x="13989" y="1843"/>
                </a:lnTo>
                <a:lnTo>
                  <a:pt x="13948" y="1811"/>
                </a:lnTo>
                <a:lnTo>
                  <a:pt x="13906" y="1778"/>
                </a:lnTo>
                <a:lnTo>
                  <a:pt x="13863" y="1747"/>
                </a:lnTo>
                <a:lnTo>
                  <a:pt x="13820" y="1717"/>
                </a:lnTo>
                <a:lnTo>
                  <a:pt x="13775" y="1687"/>
                </a:lnTo>
                <a:lnTo>
                  <a:pt x="13731" y="1659"/>
                </a:lnTo>
                <a:lnTo>
                  <a:pt x="13685" y="1632"/>
                </a:lnTo>
                <a:lnTo>
                  <a:pt x="13638" y="1607"/>
                </a:lnTo>
                <a:lnTo>
                  <a:pt x="13592" y="1582"/>
                </a:lnTo>
                <a:lnTo>
                  <a:pt x="13543" y="1557"/>
                </a:lnTo>
                <a:lnTo>
                  <a:pt x="13495" y="1535"/>
                </a:lnTo>
                <a:lnTo>
                  <a:pt x="13447" y="1514"/>
                </a:lnTo>
                <a:lnTo>
                  <a:pt x="13396" y="1494"/>
                </a:lnTo>
                <a:lnTo>
                  <a:pt x="13347" y="1475"/>
                </a:lnTo>
                <a:lnTo>
                  <a:pt x="13296" y="1456"/>
                </a:lnTo>
                <a:lnTo>
                  <a:pt x="13244" y="1439"/>
                </a:lnTo>
                <a:lnTo>
                  <a:pt x="13193" y="1424"/>
                </a:lnTo>
                <a:lnTo>
                  <a:pt x="13140" y="1410"/>
                </a:lnTo>
                <a:lnTo>
                  <a:pt x="13087" y="1397"/>
                </a:lnTo>
                <a:lnTo>
                  <a:pt x="13033" y="1386"/>
                </a:lnTo>
                <a:lnTo>
                  <a:pt x="12980" y="1375"/>
                </a:lnTo>
                <a:lnTo>
                  <a:pt x="12926" y="1367"/>
                </a:lnTo>
                <a:lnTo>
                  <a:pt x="12870" y="1358"/>
                </a:lnTo>
                <a:lnTo>
                  <a:pt x="12816" y="1352"/>
                </a:lnTo>
                <a:lnTo>
                  <a:pt x="12760" y="1347"/>
                </a:lnTo>
                <a:lnTo>
                  <a:pt x="12704" y="1343"/>
                </a:lnTo>
                <a:lnTo>
                  <a:pt x="12647" y="1341"/>
                </a:lnTo>
                <a:lnTo>
                  <a:pt x="12591" y="1340"/>
                </a:lnTo>
                <a:lnTo>
                  <a:pt x="12533" y="1341"/>
                </a:lnTo>
                <a:lnTo>
                  <a:pt x="12477" y="1343"/>
                </a:lnTo>
                <a:lnTo>
                  <a:pt x="12422" y="1347"/>
                </a:lnTo>
                <a:lnTo>
                  <a:pt x="12366" y="1352"/>
                </a:lnTo>
                <a:lnTo>
                  <a:pt x="12311" y="1358"/>
                </a:lnTo>
                <a:lnTo>
                  <a:pt x="12255" y="1366"/>
                </a:lnTo>
                <a:lnTo>
                  <a:pt x="12202" y="1375"/>
                </a:lnTo>
                <a:lnTo>
                  <a:pt x="12147" y="1386"/>
                </a:lnTo>
                <a:lnTo>
                  <a:pt x="12094" y="1397"/>
                </a:lnTo>
                <a:lnTo>
                  <a:pt x="12042" y="1410"/>
                </a:lnTo>
                <a:lnTo>
                  <a:pt x="11989" y="1424"/>
                </a:lnTo>
                <a:lnTo>
                  <a:pt x="11937" y="1439"/>
                </a:lnTo>
                <a:lnTo>
                  <a:pt x="11885" y="1456"/>
                </a:lnTo>
                <a:lnTo>
                  <a:pt x="11835" y="1475"/>
                </a:lnTo>
                <a:lnTo>
                  <a:pt x="11785" y="1494"/>
                </a:lnTo>
                <a:lnTo>
                  <a:pt x="11735" y="1514"/>
                </a:lnTo>
                <a:lnTo>
                  <a:pt x="11686" y="1535"/>
                </a:lnTo>
                <a:lnTo>
                  <a:pt x="11637" y="1557"/>
                </a:lnTo>
                <a:lnTo>
                  <a:pt x="11590" y="1582"/>
                </a:lnTo>
                <a:lnTo>
                  <a:pt x="11543" y="1607"/>
                </a:lnTo>
                <a:lnTo>
                  <a:pt x="11496" y="1632"/>
                </a:lnTo>
                <a:lnTo>
                  <a:pt x="11451" y="1659"/>
                </a:lnTo>
                <a:lnTo>
                  <a:pt x="11406" y="1687"/>
                </a:lnTo>
                <a:lnTo>
                  <a:pt x="11361" y="1717"/>
                </a:lnTo>
                <a:lnTo>
                  <a:pt x="11318" y="1747"/>
                </a:lnTo>
                <a:lnTo>
                  <a:pt x="11275" y="1778"/>
                </a:lnTo>
                <a:lnTo>
                  <a:pt x="11233" y="1810"/>
                </a:lnTo>
                <a:lnTo>
                  <a:pt x="11192" y="1843"/>
                </a:lnTo>
                <a:lnTo>
                  <a:pt x="11152" y="1877"/>
                </a:lnTo>
                <a:lnTo>
                  <a:pt x="11112" y="1913"/>
                </a:lnTo>
                <a:lnTo>
                  <a:pt x="11074" y="1949"/>
                </a:lnTo>
                <a:lnTo>
                  <a:pt x="11036" y="1985"/>
                </a:lnTo>
                <a:lnTo>
                  <a:pt x="10999" y="2024"/>
                </a:lnTo>
                <a:lnTo>
                  <a:pt x="10963" y="2062"/>
                </a:lnTo>
                <a:lnTo>
                  <a:pt x="10928" y="2101"/>
                </a:lnTo>
                <a:lnTo>
                  <a:pt x="10894" y="2142"/>
                </a:lnTo>
                <a:lnTo>
                  <a:pt x="10861" y="2183"/>
                </a:lnTo>
                <a:lnTo>
                  <a:pt x="10829" y="2224"/>
                </a:lnTo>
                <a:lnTo>
                  <a:pt x="10798" y="2268"/>
                </a:lnTo>
                <a:lnTo>
                  <a:pt x="10767" y="2311"/>
                </a:lnTo>
                <a:lnTo>
                  <a:pt x="10738" y="2356"/>
                </a:lnTo>
                <a:lnTo>
                  <a:pt x="10710" y="2400"/>
                </a:lnTo>
                <a:lnTo>
                  <a:pt x="10684" y="2446"/>
                </a:lnTo>
                <a:lnTo>
                  <a:pt x="10658" y="2493"/>
                </a:lnTo>
                <a:lnTo>
                  <a:pt x="10632" y="2539"/>
                </a:lnTo>
                <a:lnTo>
                  <a:pt x="10609" y="2588"/>
                </a:lnTo>
                <a:lnTo>
                  <a:pt x="10586" y="2636"/>
                </a:lnTo>
                <a:lnTo>
                  <a:pt x="10565" y="2685"/>
                </a:lnTo>
                <a:lnTo>
                  <a:pt x="10545" y="2735"/>
                </a:lnTo>
                <a:lnTo>
                  <a:pt x="10526" y="2785"/>
                </a:lnTo>
                <a:lnTo>
                  <a:pt x="10507" y="2836"/>
                </a:lnTo>
                <a:lnTo>
                  <a:pt x="10491" y="2887"/>
                </a:lnTo>
                <a:lnTo>
                  <a:pt x="10475" y="2939"/>
                </a:lnTo>
                <a:lnTo>
                  <a:pt x="10461" y="2991"/>
                </a:lnTo>
                <a:lnTo>
                  <a:pt x="10448" y="3045"/>
                </a:lnTo>
                <a:lnTo>
                  <a:pt x="10437" y="3098"/>
                </a:lnTo>
                <a:lnTo>
                  <a:pt x="10427" y="3152"/>
                </a:lnTo>
                <a:lnTo>
                  <a:pt x="10418" y="3206"/>
                </a:lnTo>
                <a:lnTo>
                  <a:pt x="10410" y="3262"/>
                </a:lnTo>
                <a:lnTo>
                  <a:pt x="10404" y="3316"/>
                </a:lnTo>
                <a:lnTo>
                  <a:pt x="10399" y="3373"/>
                </a:lnTo>
                <a:lnTo>
                  <a:pt x="10394" y="3428"/>
                </a:lnTo>
                <a:lnTo>
                  <a:pt x="10392" y="3485"/>
                </a:lnTo>
                <a:lnTo>
                  <a:pt x="10392" y="3543"/>
                </a:lnTo>
                <a:lnTo>
                  <a:pt x="10392" y="3599"/>
                </a:lnTo>
                <a:lnTo>
                  <a:pt x="10394" y="3656"/>
                </a:lnTo>
                <a:lnTo>
                  <a:pt x="10399" y="3711"/>
                </a:lnTo>
                <a:lnTo>
                  <a:pt x="10404" y="3768"/>
                </a:lnTo>
                <a:lnTo>
                  <a:pt x="10410" y="3822"/>
                </a:lnTo>
                <a:lnTo>
                  <a:pt x="10418" y="3878"/>
                </a:lnTo>
                <a:lnTo>
                  <a:pt x="10427" y="3932"/>
                </a:lnTo>
                <a:lnTo>
                  <a:pt x="10437" y="3986"/>
                </a:lnTo>
                <a:lnTo>
                  <a:pt x="10448" y="4039"/>
                </a:lnTo>
                <a:lnTo>
                  <a:pt x="10461" y="4093"/>
                </a:lnTo>
                <a:lnTo>
                  <a:pt x="10475" y="4145"/>
                </a:lnTo>
                <a:lnTo>
                  <a:pt x="10491" y="4197"/>
                </a:lnTo>
                <a:lnTo>
                  <a:pt x="10507" y="4248"/>
                </a:lnTo>
                <a:lnTo>
                  <a:pt x="10526" y="4299"/>
                </a:lnTo>
                <a:lnTo>
                  <a:pt x="10545" y="4349"/>
                </a:lnTo>
                <a:lnTo>
                  <a:pt x="10565" y="4399"/>
                </a:lnTo>
                <a:lnTo>
                  <a:pt x="10586" y="4448"/>
                </a:lnTo>
                <a:lnTo>
                  <a:pt x="10609" y="4496"/>
                </a:lnTo>
                <a:lnTo>
                  <a:pt x="10632" y="4545"/>
                </a:lnTo>
                <a:lnTo>
                  <a:pt x="10658" y="4591"/>
                </a:lnTo>
                <a:lnTo>
                  <a:pt x="10683" y="4638"/>
                </a:lnTo>
                <a:lnTo>
                  <a:pt x="10710" y="4684"/>
                </a:lnTo>
                <a:lnTo>
                  <a:pt x="10738" y="4728"/>
                </a:lnTo>
                <a:lnTo>
                  <a:pt x="10767" y="4773"/>
                </a:lnTo>
                <a:lnTo>
                  <a:pt x="10798" y="4816"/>
                </a:lnTo>
                <a:lnTo>
                  <a:pt x="10829" y="4860"/>
                </a:lnTo>
                <a:lnTo>
                  <a:pt x="10861" y="4901"/>
                </a:lnTo>
                <a:lnTo>
                  <a:pt x="10894" y="4942"/>
                </a:lnTo>
                <a:lnTo>
                  <a:pt x="10928" y="4983"/>
                </a:lnTo>
                <a:lnTo>
                  <a:pt x="10963" y="5022"/>
                </a:lnTo>
                <a:lnTo>
                  <a:pt x="10999" y="5060"/>
                </a:lnTo>
                <a:lnTo>
                  <a:pt x="11036" y="5099"/>
                </a:lnTo>
                <a:lnTo>
                  <a:pt x="11074" y="5135"/>
                </a:lnTo>
                <a:lnTo>
                  <a:pt x="11112" y="5171"/>
                </a:lnTo>
                <a:lnTo>
                  <a:pt x="11152" y="5207"/>
                </a:lnTo>
                <a:lnTo>
                  <a:pt x="11192" y="5241"/>
                </a:lnTo>
                <a:lnTo>
                  <a:pt x="11233" y="5274"/>
                </a:lnTo>
                <a:lnTo>
                  <a:pt x="11275" y="5306"/>
                </a:lnTo>
                <a:lnTo>
                  <a:pt x="11318" y="5337"/>
                </a:lnTo>
                <a:lnTo>
                  <a:pt x="11361" y="5367"/>
                </a:lnTo>
                <a:lnTo>
                  <a:pt x="11406" y="5397"/>
                </a:lnTo>
                <a:lnTo>
                  <a:pt x="11451" y="5425"/>
                </a:lnTo>
                <a:lnTo>
                  <a:pt x="11496" y="5452"/>
                </a:lnTo>
                <a:lnTo>
                  <a:pt x="11543" y="5477"/>
                </a:lnTo>
                <a:lnTo>
                  <a:pt x="11590" y="5502"/>
                </a:lnTo>
                <a:lnTo>
                  <a:pt x="11637" y="5527"/>
                </a:lnTo>
                <a:lnTo>
                  <a:pt x="11686" y="5549"/>
                </a:lnTo>
                <a:lnTo>
                  <a:pt x="11735" y="5570"/>
                </a:lnTo>
                <a:lnTo>
                  <a:pt x="11785" y="5590"/>
                </a:lnTo>
                <a:lnTo>
                  <a:pt x="11835" y="5609"/>
                </a:lnTo>
                <a:lnTo>
                  <a:pt x="11885" y="5628"/>
                </a:lnTo>
                <a:lnTo>
                  <a:pt x="11937" y="5645"/>
                </a:lnTo>
                <a:lnTo>
                  <a:pt x="11989" y="5660"/>
                </a:lnTo>
                <a:lnTo>
                  <a:pt x="12042" y="5674"/>
                </a:lnTo>
                <a:lnTo>
                  <a:pt x="12094" y="5687"/>
                </a:lnTo>
                <a:lnTo>
                  <a:pt x="12147" y="5698"/>
                </a:lnTo>
                <a:lnTo>
                  <a:pt x="12202" y="5709"/>
                </a:lnTo>
                <a:lnTo>
                  <a:pt x="12255" y="5718"/>
                </a:lnTo>
                <a:lnTo>
                  <a:pt x="12311" y="5726"/>
                </a:lnTo>
                <a:lnTo>
                  <a:pt x="12366" y="5732"/>
                </a:lnTo>
                <a:lnTo>
                  <a:pt x="12422" y="5737"/>
                </a:lnTo>
                <a:lnTo>
                  <a:pt x="12477" y="5741"/>
                </a:lnTo>
                <a:lnTo>
                  <a:pt x="12533" y="5743"/>
                </a:lnTo>
                <a:lnTo>
                  <a:pt x="12591" y="5744"/>
                </a:lnTo>
                <a:lnTo>
                  <a:pt x="12647" y="5743"/>
                </a:lnTo>
                <a:lnTo>
                  <a:pt x="12704" y="5741"/>
                </a:lnTo>
                <a:lnTo>
                  <a:pt x="12760" y="5737"/>
                </a:lnTo>
                <a:lnTo>
                  <a:pt x="12816" y="5732"/>
                </a:lnTo>
                <a:lnTo>
                  <a:pt x="12870" y="5726"/>
                </a:lnTo>
                <a:lnTo>
                  <a:pt x="12926" y="5717"/>
                </a:lnTo>
                <a:lnTo>
                  <a:pt x="12980" y="5709"/>
                </a:lnTo>
                <a:lnTo>
                  <a:pt x="13033" y="5698"/>
                </a:lnTo>
                <a:lnTo>
                  <a:pt x="13087" y="5687"/>
                </a:lnTo>
                <a:lnTo>
                  <a:pt x="13140" y="5674"/>
                </a:lnTo>
                <a:lnTo>
                  <a:pt x="13193" y="5660"/>
                </a:lnTo>
                <a:lnTo>
                  <a:pt x="13244" y="5645"/>
                </a:lnTo>
                <a:lnTo>
                  <a:pt x="13296" y="5628"/>
                </a:lnTo>
                <a:lnTo>
                  <a:pt x="13347" y="5609"/>
                </a:lnTo>
                <a:lnTo>
                  <a:pt x="13396" y="5590"/>
                </a:lnTo>
                <a:lnTo>
                  <a:pt x="13447" y="5570"/>
                </a:lnTo>
                <a:lnTo>
                  <a:pt x="13495" y="5549"/>
                </a:lnTo>
                <a:lnTo>
                  <a:pt x="13543" y="5527"/>
                </a:lnTo>
                <a:lnTo>
                  <a:pt x="13592" y="5502"/>
                </a:lnTo>
                <a:lnTo>
                  <a:pt x="13638" y="5477"/>
                </a:lnTo>
                <a:lnTo>
                  <a:pt x="13685" y="5452"/>
                </a:lnTo>
                <a:lnTo>
                  <a:pt x="13731" y="5425"/>
                </a:lnTo>
                <a:lnTo>
                  <a:pt x="13775" y="5397"/>
                </a:lnTo>
                <a:lnTo>
                  <a:pt x="13820" y="5367"/>
                </a:lnTo>
                <a:lnTo>
                  <a:pt x="13863" y="5337"/>
                </a:lnTo>
                <a:lnTo>
                  <a:pt x="13906" y="5306"/>
                </a:lnTo>
                <a:lnTo>
                  <a:pt x="13948" y="5273"/>
                </a:lnTo>
                <a:lnTo>
                  <a:pt x="13989" y="5241"/>
                </a:lnTo>
                <a:lnTo>
                  <a:pt x="14029" y="5207"/>
                </a:lnTo>
                <a:lnTo>
                  <a:pt x="14069" y="5171"/>
                </a:lnTo>
                <a:lnTo>
                  <a:pt x="14108" y="5135"/>
                </a:lnTo>
                <a:lnTo>
                  <a:pt x="14145" y="5099"/>
                </a:lnTo>
                <a:lnTo>
                  <a:pt x="14183" y="5060"/>
                </a:lnTo>
                <a:lnTo>
                  <a:pt x="14218" y="5022"/>
                </a:lnTo>
                <a:lnTo>
                  <a:pt x="14253" y="4983"/>
                </a:lnTo>
                <a:lnTo>
                  <a:pt x="14287" y="4942"/>
                </a:lnTo>
                <a:lnTo>
                  <a:pt x="14321" y="4901"/>
                </a:lnTo>
                <a:lnTo>
                  <a:pt x="14352" y="4860"/>
                </a:lnTo>
                <a:lnTo>
                  <a:pt x="14383" y="4816"/>
                </a:lnTo>
                <a:lnTo>
                  <a:pt x="14413" y="4773"/>
                </a:lnTo>
                <a:lnTo>
                  <a:pt x="14443" y="4728"/>
                </a:lnTo>
                <a:lnTo>
                  <a:pt x="14471" y="4684"/>
                </a:lnTo>
                <a:lnTo>
                  <a:pt x="14498" y="4638"/>
                </a:lnTo>
                <a:lnTo>
                  <a:pt x="14523" y="4591"/>
                </a:lnTo>
                <a:lnTo>
                  <a:pt x="14548" y="4545"/>
                </a:lnTo>
                <a:lnTo>
                  <a:pt x="14573" y="4496"/>
                </a:lnTo>
                <a:lnTo>
                  <a:pt x="14595" y="4448"/>
                </a:lnTo>
                <a:lnTo>
                  <a:pt x="14616" y="4399"/>
                </a:lnTo>
                <a:lnTo>
                  <a:pt x="14636" y="4349"/>
                </a:lnTo>
                <a:lnTo>
                  <a:pt x="14655" y="4299"/>
                </a:lnTo>
                <a:lnTo>
                  <a:pt x="14673" y="4248"/>
                </a:lnTo>
                <a:lnTo>
                  <a:pt x="14691" y="4197"/>
                </a:lnTo>
                <a:lnTo>
                  <a:pt x="14706" y="4145"/>
                </a:lnTo>
                <a:lnTo>
                  <a:pt x="14720" y="4093"/>
                </a:lnTo>
                <a:lnTo>
                  <a:pt x="14733" y="4039"/>
                </a:lnTo>
                <a:lnTo>
                  <a:pt x="14744" y="3986"/>
                </a:lnTo>
                <a:lnTo>
                  <a:pt x="14755" y="3932"/>
                </a:lnTo>
                <a:lnTo>
                  <a:pt x="14764" y="3878"/>
                </a:lnTo>
                <a:lnTo>
                  <a:pt x="14771" y="3822"/>
                </a:lnTo>
                <a:lnTo>
                  <a:pt x="14777" y="3768"/>
                </a:lnTo>
                <a:lnTo>
                  <a:pt x="14782" y="3711"/>
                </a:lnTo>
                <a:lnTo>
                  <a:pt x="14786" y="3656"/>
                </a:lnTo>
                <a:lnTo>
                  <a:pt x="14788" y="3599"/>
                </a:lnTo>
                <a:lnTo>
                  <a:pt x="14789" y="3543"/>
                </a:lnTo>
                <a:lnTo>
                  <a:pt x="14788" y="3485"/>
                </a:lnTo>
                <a:lnTo>
                  <a:pt x="14786" y="3428"/>
                </a:lnTo>
                <a:lnTo>
                  <a:pt x="14782" y="3373"/>
                </a:lnTo>
                <a:lnTo>
                  <a:pt x="14777" y="3316"/>
                </a:lnTo>
                <a:lnTo>
                  <a:pt x="14771" y="3262"/>
                </a:lnTo>
                <a:lnTo>
                  <a:pt x="14764" y="3206"/>
                </a:lnTo>
                <a:lnTo>
                  <a:pt x="14755" y="3152"/>
                </a:lnTo>
                <a:lnTo>
                  <a:pt x="14744" y="3098"/>
                </a:lnTo>
                <a:lnTo>
                  <a:pt x="14733" y="3045"/>
                </a:lnTo>
                <a:lnTo>
                  <a:pt x="14720" y="2991"/>
                </a:lnTo>
                <a:lnTo>
                  <a:pt x="14706" y="2939"/>
                </a:lnTo>
                <a:lnTo>
                  <a:pt x="14691" y="2887"/>
                </a:lnTo>
                <a:lnTo>
                  <a:pt x="14673" y="2836"/>
                </a:lnTo>
                <a:lnTo>
                  <a:pt x="14655" y="2785"/>
                </a:lnTo>
                <a:lnTo>
                  <a:pt x="14636" y="2735"/>
                </a:lnTo>
                <a:lnTo>
                  <a:pt x="14616" y="2685"/>
                </a:lnTo>
                <a:lnTo>
                  <a:pt x="14595" y="2636"/>
                </a:lnTo>
                <a:lnTo>
                  <a:pt x="14573" y="2588"/>
                </a:lnTo>
                <a:lnTo>
                  <a:pt x="14548" y="2539"/>
                </a:lnTo>
                <a:lnTo>
                  <a:pt x="14523" y="2493"/>
                </a:lnTo>
                <a:lnTo>
                  <a:pt x="14498" y="2446"/>
                </a:lnTo>
                <a:lnTo>
                  <a:pt x="14471" y="2400"/>
                </a:lnTo>
                <a:lnTo>
                  <a:pt x="14443" y="2356"/>
                </a:lnTo>
                <a:lnTo>
                  <a:pt x="14413" y="2311"/>
                </a:lnTo>
                <a:lnTo>
                  <a:pt x="14383" y="2268"/>
                </a:lnTo>
                <a:lnTo>
                  <a:pt x="14352" y="2224"/>
                </a:lnTo>
                <a:lnTo>
                  <a:pt x="14321" y="2183"/>
                </a:lnTo>
                <a:lnTo>
                  <a:pt x="14287" y="2142"/>
                </a:lnTo>
                <a:lnTo>
                  <a:pt x="14253" y="2101"/>
                </a:lnTo>
                <a:lnTo>
                  <a:pt x="14218" y="2062"/>
                </a:lnTo>
                <a:lnTo>
                  <a:pt x="14183" y="2024"/>
                </a:lnTo>
                <a:lnTo>
                  <a:pt x="14145" y="198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AADA9B7E-B3FD-66CD-E6BA-3C4850FE39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7968" y="3843184"/>
            <a:ext cx="282986" cy="282986"/>
          </a:xfrm>
          <a:custGeom>
            <a:avLst/>
            <a:gdLst>
              <a:gd name="T0" fmla="*/ 9233 w 16280"/>
              <a:gd name="T1" fmla="*/ 3998 h 16280"/>
              <a:gd name="T2" fmla="*/ 10040 w 16280"/>
              <a:gd name="T3" fmla="*/ 4886 h 16280"/>
              <a:gd name="T4" fmla="*/ 10236 w 16280"/>
              <a:gd name="T5" fmla="*/ 6015 h 16280"/>
              <a:gd name="T6" fmla="*/ 9992 w 16280"/>
              <a:gd name="T7" fmla="*/ 6805 h 16280"/>
              <a:gd name="T8" fmla="*/ 9479 w 16280"/>
              <a:gd name="T9" fmla="*/ 7426 h 16280"/>
              <a:gd name="T10" fmla="*/ 9154 w 16280"/>
              <a:gd name="T11" fmla="*/ 11840 h 16280"/>
              <a:gd name="T12" fmla="*/ 8815 w 16280"/>
              <a:gd name="T13" fmla="*/ 12343 h 16280"/>
              <a:gd name="T14" fmla="*/ 8248 w 16280"/>
              <a:gd name="T15" fmla="*/ 12581 h 16280"/>
              <a:gd name="T16" fmla="*/ 7680 w 16280"/>
              <a:gd name="T17" fmla="*/ 12482 h 16280"/>
              <a:gd name="T18" fmla="*/ 7231 w 16280"/>
              <a:gd name="T19" fmla="*/ 12075 h 16280"/>
              <a:gd name="T20" fmla="*/ 7078 w 16280"/>
              <a:gd name="T21" fmla="*/ 7620 h 16280"/>
              <a:gd name="T22" fmla="*/ 6472 w 16280"/>
              <a:gd name="T23" fmla="*/ 7088 h 16280"/>
              <a:gd name="T24" fmla="*/ 6108 w 16280"/>
              <a:gd name="T25" fmla="*/ 6360 h 16280"/>
              <a:gd name="T26" fmla="*/ 6075 w 16280"/>
              <a:gd name="T27" fmla="*/ 5375 h 16280"/>
              <a:gd name="T28" fmla="*/ 6650 w 16280"/>
              <a:gd name="T29" fmla="*/ 4310 h 16280"/>
              <a:gd name="T30" fmla="*/ 7716 w 16280"/>
              <a:gd name="T31" fmla="*/ 3736 h 16280"/>
              <a:gd name="T32" fmla="*/ 9581 w 16280"/>
              <a:gd name="T33" fmla="*/ 127 h 16280"/>
              <a:gd name="T34" fmla="*/ 11846 w 16280"/>
              <a:gd name="T35" fmla="*/ 890 h 16280"/>
              <a:gd name="T36" fmla="*/ 13757 w 16280"/>
              <a:gd name="T37" fmla="*/ 2248 h 16280"/>
              <a:gd name="T38" fmla="*/ 15201 w 16280"/>
              <a:gd name="T39" fmla="*/ 4088 h 16280"/>
              <a:gd name="T40" fmla="*/ 16071 w 16280"/>
              <a:gd name="T41" fmla="*/ 6301 h 16280"/>
              <a:gd name="T42" fmla="*/ 16257 w 16280"/>
              <a:gd name="T43" fmla="*/ 8766 h 16280"/>
              <a:gd name="T44" fmla="*/ 15715 w 16280"/>
              <a:gd name="T45" fmla="*/ 11124 h 16280"/>
              <a:gd name="T46" fmla="*/ 14544 w 16280"/>
              <a:gd name="T47" fmla="*/ 13165 h 16280"/>
              <a:gd name="T48" fmla="*/ 12852 w 16280"/>
              <a:gd name="T49" fmla="*/ 14778 h 16280"/>
              <a:gd name="T50" fmla="*/ 10751 w 16280"/>
              <a:gd name="T51" fmla="*/ 15853 h 16280"/>
              <a:gd name="T52" fmla="*/ 8350 w 16280"/>
              <a:gd name="T53" fmla="*/ 16277 h 16280"/>
              <a:gd name="T54" fmla="*/ 5912 w 16280"/>
              <a:gd name="T55" fmla="*/ 15971 h 16280"/>
              <a:gd name="T56" fmla="*/ 3753 w 16280"/>
              <a:gd name="T57" fmla="*/ 14998 h 16280"/>
              <a:gd name="T58" fmla="*/ 1985 w 16280"/>
              <a:gd name="T59" fmla="*/ 13467 h 16280"/>
              <a:gd name="T60" fmla="*/ 719 w 16280"/>
              <a:gd name="T61" fmla="*/ 11490 h 16280"/>
              <a:gd name="T62" fmla="*/ 65 w 16280"/>
              <a:gd name="T63" fmla="*/ 9177 h 16280"/>
              <a:gd name="T64" fmla="*/ 127 w 16280"/>
              <a:gd name="T65" fmla="*/ 6699 h 16280"/>
              <a:gd name="T66" fmla="*/ 890 w 16280"/>
              <a:gd name="T67" fmla="*/ 4434 h 16280"/>
              <a:gd name="T68" fmla="*/ 2248 w 16280"/>
              <a:gd name="T69" fmla="*/ 2523 h 16280"/>
              <a:gd name="T70" fmla="*/ 4088 w 16280"/>
              <a:gd name="T71" fmla="*/ 1079 h 16280"/>
              <a:gd name="T72" fmla="*/ 6301 w 16280"/>
              <a:gd name="T73" fmla="*/ 209 h 16280"/>
              <a:gd name="T74" fmla="*/ 12781 w 16280"/>
              <a:gd name="T75" fmla="*/ 3031 h 16280"/>
              <a:gd name="T76" fmla="*/ 11132 w 16280"/>
              <a:gd name="T77" fmla="*/ 1919 h 16280"/>
              <a:gd name="T78" fmla="*/ 9191 w 16280"/>
              <a:gd name="T79" fmla="*/ 1318 h 16280"/>
              <a:gd name="T80" fmla="*/ 7089 w 16280"/>
              <a:gd name="T81" fmla="*/ 1318 h 16280"/>
              <a:gd name="T82" fmla="*/ 5148 w 16280"/>
              <a:gd name="T83" fmla="*/ 1919 h 16280"/>
              <a:gd name="T84" fmla="*/ 3499 w 16280"/>
              <a:gd name="T85" fmla="*/ 3031 h 16280"/>
              <a:gd name="T86" fmla="*/ 2237 w 16280"/>
              <a:gd name="T87" fmla="*/ 4561 h 16280"/>
              <a:gd name="T88" fmla="*/ 1456 w 16280"/>
              <a:gd name="T89" fmla="*/ 6415 h 16280"/>
              <a:gd name="T90" fmla="*/ 1247 w 16280"/>
              <a:gd name="T91" fmla="*/ 8495 h 16280"/>
              <a:gd name="T92" fmla="*/ 1658 w 16280"/>
              <a:gd name="T93" fmla="*/ 10513 h 16280"/>
              <a:gd name="T94" fmla="*/ 2609 w 16280"/>
              <a:gd name="T95" fmla="*/ 12270 h 16280"/>
              <a:gd name="T96" fmla="*/ 4010 w 16280"/>
              <a:gd name="T97" fmla="*/ 13671 h 16280"/>
              <a:gd name="T98" fmla="*/ 5767 w 16280"/>
              <a:gd name="T99" fmla="*/ 14622 h 16280"/>
              <a:gd name="T100" fmla="*/ 7785 w 16280"/>
              <a:gd name="T101" fmla="*/ 15033 h 16280"/>
              <a:gd name="T102" fmla="*/ 9865 w 16280"/>
              <a:gd name="T103" fmla="*/ 14824 h 16280"/>
              <a:gd name="T104" fmla="*/ 11719 w 16280"/>
              <a:gd name="T105" fmla="*/ 14043 h 16280"/>
              <a:gd name="T106" fmla="*/ 13249 w 16280"/>
              <a:gd name="T107" fmla="*/ 12781 h 16280"/>
              <a:gd name="T108" fmla="*/ 14361 w 16280"/>
              <a:gd name="T109" fmla="*/ 11132 h 16280"/>
              <a:gd name="T110" fmla="*/ 14962 w 16280"/>
              <a:gd name="T111" fmla="*/ 9191 h 16280"/>
              <a:gd name="T112" fmla="*/ 14962 w 16280"/>
              <a:gd name="T113" fmla="*/ 7089 h 16280"/>
              <a:gd name="T114" fmla="*/ 14361 w 16280"/>
              <a:gd name="T115" fmla="*/ 5148 h 16280"/>
              <a:gd name="T116" fmla="*/ 13249 w 16280"/>
              <a:gd name="T117" fmla="*/ 349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3693"/>
                </a:move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6"/>
                </a:lnTo>
                <a:lnTo>
                  <a:pt x="8667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40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3"/>
                </a:lnTo>
                <a:lnTo>
                  <a:pt x="10107" y="6557"/>
                </a:lnTo>
                <a:lnTo>
                  <a:pt x="10081" y="6621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5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3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lnTo>
                  <a:pt x="9202" y="11525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6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40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5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5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40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6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1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2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5"/>
                </a:lnTo>
                <a:lnTo>
                  <a:pt x="7078" y="7620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9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2"/>
                </a:lnTo>
                <a:lnTo>
                  <a:pt x="6321" y="6864"/>
                </a:lnTo>
                <a:lnTo>
                  <a:pt x="6288" y="6805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1"/>
                </a:lnTo>
                <a:lnTo>
                  <a:pt x="6173" y="6557"/>
                </a:lnTo>
                <a:lnTo>
                  <a:pt x="6150" y="6493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0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3" y="3760"/>
                </a:lnTo>
                <a:lnTo>
                  <a:pt x="7716" y="3736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close/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4"/>
                </a:lnTo>
                <a:lnTo>
                  <a:pt x="16270" y="7721"/>
                </a:lnTo>
                <a:lnTo>
                  <a:pt x="16277" y="7930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7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2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7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30"/>
                </a:lnTo>
                <a:lnTo>
                  <a:pt x="10" y="7721"/>
                </a:lnTo>
                <a:lnTo>
                  <a:pt x="23" y="7514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6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Freeform 61">
            <a:extLst>
              <a:ext uri="{FF2B5EF4-FFF2-40B4-BE49-F238E27FC236}">
                <a16:creationId xmlns:a16="http://schemas.microsoft.com/office/drawing/2014/main" id="{EA9A14F4-A47E-88CB-F3F3-2A054975CE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8008" y="3833956"/>
            <a:ext cx="282986" cy="282986"/>
          </a:xfrm>
          <a:custGeom>
            <a:avLst/>
            <a:gdLst>
              <a:gd name="T0" fmla="*/ 10174 w 16280"/>
              <a:gd name="T1" fmla="*/ 256 h 16280"/>
              <a:gd name="T2" fmla="*/ 12361 w 16280"/>
              <a:gd name="T3" fmla="*/ 1178 h 16280"/>
              <a:gd name="T4" fmla="*/ 14166 w 16280"/>
              <a:gd name="T5" fmla="*/ 2667 h 16280"/>
              <a:gd name="T6" fmla="*/ 15477 w 16280"/>
              <a:gd name="T7" fmla="*/ 4611 h 16280"/>
              <a:gd name="T8" fmla="*/ 16186 w 16280"/>
              <a:gd name="T9" fmla="*/ 6901 h 16280"/>
              <a:gd name="T10" fmla="*/ 16186 w 16280"/>
              <a:gd name="T11" fmla="*/ 9379 h 16280"/>
              <a:gd name="T12" fmla="*/ 15477 w 16280"/>
              <a:gd name="T13" fmla="*/ 11669 h 16280"/>
              <a:gd name="T14" fmla="*/ 14166 w 16280"/>
              <a:gd name="T15" fmla="*/ 13613 h 16280"/>
              <a:gd name="T16" fmla="*/ 12361 w 16280"/>
              <a:gd name="T17" fmla="*/ 15102 h 16280"/>
              <a:gd name="T18" fmla="*/ 10174 w 16280"/>
              <a:gd name="T19" fmla="*/ 16024 h 16280"/>
              <a:gd name="T20" fmla="*/ 7721 w 16280"/>
              <a:gd name="T21" fmla="*/ 16270 h 16280"/>
              <a:gd name="T22" fmla="*/ 5341 w 16280"/>
              <a:gd name="T23" fmla="*/ 15787 h 16280"/>
              <a:gd name="T24" fmla="*/ 3270 w 16280"/>
              <a:gd name="T25" fmla="*/ 14663 h 16280"/>
              <a:gd name="T26" fmla="*/ 1617 w 16280"/>
              <a:gd name="T27" fmla="*/ 13010 h 16280"/>
              <a:gd name="T28" fmla="*/ 493 w 16280"/>
              <a:gd name="T29" fmla="*/ 10939 h 16280"/>
              <a:gd name="T30" fmla="*/ 10 w 16280"/>
              <a:gd name="T31" fmla="*/ 8559 h 16280"/>
              <a:gd name="T32" fmla="*/ 256 w 16280"/>
              <a:gd name="T33" fmla="*/ 6106 h 16280"/>
              <a:gd name="T34" fmla="*/ 1178 w 16280"/>
              <a:gd name="T35" fmla="*/ 3919 h 16280"/>
              <a:gd name="T36" fmla="*/ 2667 w 16280"/>
              <a:gd name="T37" fmla="*/ 2114 h 16280"/>
              <a:gd name="T38" fmla="*/ 4611 w 16280"/>
              <a:gd name="T39" fmla="*/ 803 h 16280"/>
              <a:gd name="T40" fmla="*/ 6901 w 16280"/>
              <a:gd name="T41" fmla="*/ 94 h 16280"/>
              <a:gd name="T42" fmla="*/ 9201 w 16280"/>
              <a:gd name="T43" fmla="*/ 11579 h 16280"/>
              <a:gd name="T44" fmla="*/ 9137 w 16280"/>
              <a:gd name="T45" fmla="*/ 11889 h 16280"/>
              <a:gd name="T46" fmla="*/ 8991 w 16280"/>
              <a:gd name="T47" fmla="*/ 12159 h 16280"/>
              <a:gd name="T48" fmla="*/ 8775 w 16280"/>
              <a:gd name="T49" fmla="*/ 12375 h 16280"/>
              <a:gd name="T50" fmla="*/ 8504 w 16280"/>
              <a:gd name="T51" fmla="*/ 12522 h 16280"/>
              <a:gd name="T52" fmla="*/ 8195 w 16280"/>
              <a:gd name="T53" fmla="*/ 12585 h 16280"/>
              <a:gd name="T54" fmla="*/ 7926 w 16280"/>
              <a:gd name="T55" fmla="*/ 12565 h 16280"/>
              <a:gd name="T56" fmla="*/ 7634 w 16280"/>
              <a:gd name="T57" fmla="*/ 12458 h 16280"/>
              <a:gd name="T58" fmla="*/ 7390 w 16280"/>
              <a:gd name="T59" fmla="*/ 12275 h 16280"/>
              <a:gd name="T60" fmla="*/ 7206 w 16280"/>
              <a:gd name="T61" fmla="*/ 12030 h 16280"/>
              <a:gd name="T62" fmla="*/ 7099 w 16280"/>
              <a:gd name="T63" fmla="*/ 11738 h 16280"/>
              <a:gd name="T64" fmla="*/ 7020 w 16280"/>
              <a:gd name="T65" fmla="*/ 7584 h 16280"/>
              <a:gd name="T66" fmla="*/ 6699 w 16280"/>
              <a:gd name="T67" fmla="*/ 7337 h 16280"/>
              <a:gd name="T68" fmla="*/ 6432 w 16280"/>
              <a:gd name="T69" fmla="*/ 7034 h 16280"/>
              <a:gd name="T70" fmla="*/ 6226 w 16280"/>
              <a:gd name="T71" fmla="*/ 6683 h 16280"/>
              <a:gd name="T72" fmla="*/ 6091 w 16280"/>
              <a:gd name="T73" fmla="*/ 6293 h 16280"/>
              <a:gd name="T74" fmla="*/ 6034 w 16280"/>
              <a:gd name="T75" fmla="*/ 5872 h 16280"/>
              <a:gd name="T76" fmla="*/ 6099 w 16280"/>
              <a:gd name="T77" fmla="*/ 5274 h 16280"/>
              <a:gd name="T78" fmla="*/ 6338 w 16280"/>
              <a:gd name="T79" fmla="*/ 4707 h 16280"/>
              <a:gd name="T80" fmla="*/ 6724 w 16280"/>
              <a:gd name="T81" fmla="*/ 4240 h 16280"/>
              <a:gd name="T82" fmla="*/ 7226 w 16280"/>
              <a:gd name="T83" fmla="*/ 3901 h 16280"/>
              <a:gd name="T84" fmla="*/ 7819 w 16280"/>
              <a:gd name="T85" fmla="*/ 3717 h 16280"/>
              <a:gd name="T86" fmla="*/ 8461 w 16280"/>
              <a:gd name="T87" fmla="*/ 3717 h 16280"/>
              <a:gd name="T88" fmla="*/ 9054 w 16280"/>
              <a:gd name="T89" fmla="*/ 3901 h 16280"/>
              <a:gd name="T90" fmla="*/ 9556 w 16280"/>
              <a:gd name="T91" fmla="*/ 4240 h 16280"/>
              <a:gd name="T92" fmla="*/ 9942 w 16280"/>
              <a:gd name="T93" fmla="*/ 4707 h 16280"/>
              <a:gd name="T94" fmla="*/ 10181 w 16280"/>
              <a:gd name="T95" fmla="*/ 5274 h 16280"/>
              <a:gd name="T96" fmla="*/ 10246 w 16280"/>
              <a:gd name="T97" fmla="*/ 5872 h 16280"/>
              <a:gd name="T98" fmla="*/ 10189 w 16280"/>
              <a:gd name="T99" fmla="*/ 6293 h 16280"/>
              <a:gd name="T100" fmla="*/ 10054 w 16280"/>
              <a:gd name="T101" fmla="*/ 6683 h 16280"/>
              <a:gd name="T102" fmla="*/ 9848 w 16280"/>
              <a:gd name="T103" fmla="*/ 7034 h 16280"/>
              <a:gd name="T104" fmla="*/ 9581 w 16280"/>
              <a:gd name="T105" fmla="*/ 7337 h 16280"/>
              <a:gd name="T106" fmla="*/ 9260 w 16280"/>
              <a:gd name="T107" fmla="*/ 758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9202" y="7620"/>
                </a:moveTo>
                <a:lnTo>
                  <a:pt x="9202" y="11524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5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39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4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4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39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5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2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3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4"/>
                </a:lnTo>
                <a:lnTo>
                  <a:pt x="7078" y="7619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8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1"/>
                </a:lnTo>
                <a:lnTo>
                  <a:pt x="6321" y="6864"/>
                </a:lnTo>
                <a:lnTo>
                  <a:pt x="6288" y="6804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0"/>
                </a:lnTo>
                <a:lnTo>
                  <a:pt x="6173" y="6557"/>
                </a:lnTo>
                <a:lnTo>
                  <a:pt x="6150" y="6492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1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4" y="3760"/>
                </a:lnTo>
                <a:lnTo>
                  <a:pt x="7716" y="3735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5"/>
                </a:lnTo>
                <a:lnTo>
                  <a:pt x="8666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39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2"/>
                </a:lnTo>
                <a:lnTo>
                  <a:pt x="10107" y="6557"/>
                </a:lnTo>
                <a:lnTo>
                  <a:pt x="10081" y="6620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4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2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65">
            <a:extLst>
              <a:ext uri="{FF2B5EF4-FFF2-40B4-BE49-F238E27FC236}">
                <a16:creationId xmlns:a16="http://schemas.microsoft.com/office/drawing/2014/main" id="{931C63AF-9EA0-BE2D-C22F-9A625725C56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4772555"/>
            <a:ext cx="238626" cy="315109"/>
          </a:xfrm>
          <a:custGeom>
            <a:avLst/>
            <a:gdLst>
              <a:gd name="T0" fmla="*/ 6 w 12168"/>
              <a:gd name="T1" fmla="*/ 692 h 16068"/>
              <a:gd name="T2" fmla="*/ 31 w 12168"/>
              <a:gd name="T3" fmla="*/ 576 h 16068"/>
              <a:gd name="T4" fmla="*/ 117 w 12168"/>
              <a:gd name="T5" fmla="*/ 382 h 16068"/>
              <a:gd name="T6" fmla="*/ 266 w 12168"/>
              <a:gd name="T7" fmla="*/ 206 h 16068"/>
              <a:gd name="T8" fmla="*/ 458 w 12168"/>
              <a:gd name="T9" fmla="*/ 78 h 16068"/>
              <a:gd name="T10" fmla="*/ 625 w 12168"/>
              <a:gd name="T11" fmla="*/ 20 h 16068"/>
              <a:gd name="T12" fmla="*/ 744 w 12168"/>
              <a:gd name="T13" fmla="*/ 2 h 16068"/>
              <a:gd name="T14" fmla="*/ 11399 w 12168"/>
              <a:gd name="T15" fmla="*/ 1 h 16068"/>
              <a:gd name="T16" fmla="*/ 11518 w 12168"/>
              <a:gd name="T17" fmla="*/ 16 h 16068"/>
              <a:gd name="T18" fmla="*/ 11668 w 12168"/>
              <a:gd name="T19" fmla="*/ 62 h 16068"/>
              <a:gd name="T20" fmla="*/ 11867 w 12168"/>
              <a:gd name="T21" fmla="*/ 181 h 16068"/>
              <a:gd name="T22" fmla="*/ 12023 w 12168"/>
              <a:gd name="T23" fmla="*/ 349 h 16068"/>
              <a:gd name="T24" fmla="*/ 12125 w 12168"/>
              <a:gd name="T25" fmla="*/ 557 h 16068"/>
              <a:gd name="T26" fmla="*/ 12153 w 12168"/>
              <a:gd name="T27" fmla="*/ 672 h 16068"/>
              <a:gd name="T28" fmla="*/ 12162 w 12168"/>
              <a:gd name="T29" fmla="*/ 791 h 16068"/>
              <a:gd name="T30" fmla="*/ 12062 w 12168"/>
              <a:gd name="T31" fmla="*/ 13394 h 16068"/>
              <a:gd name="T32" fmla="*/ 11944 w 12168"/>
              <a:gd name="T33" fmla="*/ 13418 h 16068"/>
              <a:gd name="T34" fmla="*/ 11746 w 12168"/>
              <a:gd name="T35" fmla="*/ 13501 h 16068"/>
              <a:gd name="T36" fmla="*/ 11565 w 12168"/>
              <a:gd name="T37" fmla="*/ 13648 h 16068"/>
              <a:gd name="T38" fmla="*/ 11434 w 12168"/>
              <a:gd name="T39" fmla="*/ 13846 h 16068"/>
              <a:gd name="T40" fmla="*/ 11367 w 12168"/>
              <a:gd name="T41" fmla="*/ 14068 h 16068"/>
              <a:gd name="T42" fmla="*/ 11367 w 12168"/>
              <a:gd name="T43" fmla="*/ 14297 h 16068"/>
              <a:gd name="T44" fmla="*/ 11433 w 12168"/>
              <a:gd name="T45" fmla="*/ 14518 h 16068"/>
              <a:gd name="T46" fmla="*/ 11565 w 12168"/>
              <a:gd name="T47" fmla="*/ 14716 h 16068"/>
              <a:gd name="T48" fmla="*/ 11747 w 12168"/>
              <a:gd name="T49" fmla="*/ 14863 h 16068"/>
              <a:gd name="T50" fmla="*/ 11946 w 12168"/>
              <a:gd name="T51" fmla="*/ 14948 h 16068"/>
              <a:gd name="T52" fmla="*/ 12065 w 12168"/>
              <a:gd name="T53" fmla="*/ 14972 h 16068"/>
              <a:gd name="T54" fmla="*/ 12168 w 12168"/>
              <a:gd name="T55" fmla="*/ 16068 h 16068"/>
              <a:gd name="T56" fmla="*/ 1662 w 12168"/>
              <a:gd name="T57" fmla="*/ 16047 h 16068"/>
              <a:gd name="T58" fmla="*/ 1383 w 12168"/>
              <a:gd name="T59" fmla="*/ 15990 h 16068"/>
              <a:gd name="T60" fmla="*/ 1122 w 12168"/>
              <a:gd name="T61" fmla="*/ 15894 h 16068"/>
              <a:gd name="T62" fmla="*/ 879 w 12168"/>
              <a:gd name="T63" fmla="*/ 15764 h 16068"/>
              <a:gd name="T64" fmla="*/ 659 w 12168"/>
              <a:gd name="T65" fmla="*/ 15601 h 16068"/>
              <a:gd name="T66" fmla="*/ 465 w 12168"/>
              <a:gd name="T67" fmla="*/ 15409 h 16068"/>
              <a:gd name="T68" fmla="*/ 301 w 12168"/>
              <a:gd name="T69" fmla="*/ 15192 h 16068"/>
              <a:gd name="T70" fmla="*/ 168 w 12168"/>
              <a:gd name="T71" fmla="*/ 14952 h 16068"/>
              <a:gd name="T72" fmla="*/ 72 w 12168"/>
              <a:gd name="T73" fmla="*/ 14694 h 16068"/>
              <a:gd name="T74" fmla="*/ 15 w 12168"/>
              <a:gd name="T75" fmla="*/ 14421 h 16068"/>
              <a:gd name="T76" fmla="*/ 0 w 12168"/>
              <a:gd name="T77" fmla="*/ 791 h 16068"/>
              <a:gd name="T78" fmla="*/ 1740 w 12168"/>
              <a:gd name="T79" fmla="*/ 13404 h 16068"/>
              <a:gd name="T80" fmla="*/ 1520 w 12168"/>
              <a:gd name="T81" fmla="*/ 13484 h 16068"/>
              <a:gd name="T82" fmla="*/ 1334 w 12168"/>
              <a:gd name="T83" fmla="*/ 13621 h 16068"/>
              <a:gd name="T84" fmla="*/ 1198 w 12168"/>
              <a:gd name="T85" fmla="*/ 13804 h 16068"/>
              <a:gd name="T86" fmla="*/ 1117 w 12168"/>
              <a:gd name="T87" fmla="*/ 14023 h 16068"/>
              <a:gd name="T88" fmla="*/ 1105 w 12168"/>
              <a:gd name="T89" fmla="*/ 14263 h 16068"/>
              <a:gd name="T90" fmla="*/ 1164 w 12168"/>
              <a:gd name="T91" fmla="*/ 14491 h 16068"/>
              <a:gd name="T92" fmla="*/ 1283 w 12168"/>
              <a:gd name="T93" fmla="*/ 14687 h 16068"/>
              <a:gd name="T94" fmla="*/ 1454 w 12168"/>
              <a:gd name="T95" fmla="*/ 14842 h 16068"/>
              <a:gd name="T96" fmla="*/ 1664 w 12168"/>
              <a:gd name="T97" fmla="*/ 14942 h 16068"/>
              <a:gd name="T98" fmla="*/ 1902 w 12168"/>
              <a:gd name="T99" fmla="*/ 14978 h 16068"/>
              <a:gd name="T100" fmla="*/ 10343 w 12168"/>
              <a:gd name="T101" fmla="*/ 14742 h 16068"/>
              <a:gd name="T102" fmla="*/ 10275 w 12168"/>
              <a:gd name="T103" fmla="*/ 14441 h 16068"/>
              <a:gd name="T104" fmla="*/ 10258 w 12168"/>
              <a:gd name="T105" fmla="*/ 14134 h 16068"/>
              <a:gd name="T106" fmla="*/ 10292 w 12168"/>
              <a:gd name="T107" fmla="*/ 13829 h 16068"/>
              <a:gd name="T108" fmla="*/ 10376 w 12168"/>
              <a:gd name="T109" fmla="*/ 13530 h 16068"/>
              <a:gd name="T110" fmla="*/ 3459 w 12168"/>
              <a:gd name="T111" fmla="*/ 1084 h 16068"/>
              <a:gd name="T112" fmla="*/ 1101 w 12168"/>
              <a:gd name="T113" fmla="*/ 12480 h 16068"/>
              <a:gd name="T114" fmla="*/ 1386 w 12168"/>
              <a:gd name="T115" fmla="*/ 12374 h 16068"/>
              <a:gd name="T116" fmla="*/ 1691 w 12168"/>
              <a:gd name="T117" fmla="*/ 12315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68" h="16068"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6" y="595"/>
                </a:lnTo>
                <a:lnTo>
                  <a:pt x="31" y="576"/>
                </a:lnTo>
                <a:lnTo>
                  <a:pt x="37" y="557"/>
                </a:lnTo>
                <a:lnTo>
                  <a:pt x="49" y="520"/>
                </a:lnTo>
                <a:lnTo>
                  <a:pt x="64" y="485"/>
                </a:lnTo>
                <a:lnTo>
                  <a:pt x="81" y="450"/>
                </a:lnTo>
                <a:lnTo>
                  <a:pt x="98" y="416"/>
                </a:lnTo>
                <a:lnTo>
                  <a:pt x="117" y="382"/>
                </a:lnTo>
                <a:lnTo>
                  <a:pt x="139" y="349"/>
                </a:lnTo>
                <a:lnTo>
                  <a:pt x="161" y="318"/>
                </a:lnTo>
                <a:lnTo>
                  <a:pt x="186" y="288"/>
                </a:lnTo>
                <a:lnTo>
                  <a:pt x="211" y="260"/>
                </a:lnTo>
                <a:lnTo>
                  <a:pt x="238" y="232"/>
                </a:lnTo>
                <a:lnTo>
                  <a:pt x="266" y="206"/>
                </a:lnTo>
                <a:lnTo>
                  <a:pt x="296" y="181"/>
                </a:lnTo>
                <a:lnTo>
                  <a:pt x="325" y="158"/>
                </a:lnTo>
                <a:lnTo>
                  <a:pt x="357" y="136"/>
                </a:lnTo>
                <a:lnTo>
                  <a:pt x="390" y="114"/>
                </a:lnTo>
                <a:lnTo>
                  <a:pt x="423" y="95"/>
                </a:lnTo>
                <a:lnTo>
                  <a:pt x="458" y="78"/>
                </a:lnTo>
                <a:lnTo>
                  <a:pt x="494" y="62"/>
                </a:lnTo>
                <a:lnTo>
                  <a:pt x="530" y="48"/>
                </a:lnTo>
                <a:lnTo>
                  <a:pt x="567" y="36"/>
                </a:lnTo>
                <a:lnTo>
                  <a:pt x="587" y="30"/>
                </a:lnTo>
                <a:lnTo>
                  <a:pt x="606" y="25"/>
                </a:lnTo>
                <a:lnTo>
                  <a:pt x="625" y="20"/>
                </a:lnTo>
                <a:lnTo>
                  <a:pt x="645" y="16"/>
                </a:lnTo>
                <a:lnTo>
                  <a:pt x="664" y="12"/>
                </a:lnTo>
                <a:lnTo>
                  <a:pt x="683" y="9"/>
                </a:lnTo>
                <a:lnTo>
                  <a:pt x="704" y="6"/>
                </a:lnTo>
                <a:lnTo>
                  <a:pt x="723" y="4"/>
                </a:lnTo>
                <a:lnTo>
                  <a:pt x="744" y="2"/>
                </a:lnTo>
                <a:lnTo>
                  <a:pt x="764" y="1"/>
                </a:lnTo>
                <a:lnTo>
                  <a:pt x="784" y="0"/>
                </a:lnTo>
                <a:lnTo>
                  <a:pt x="805" y="0"/>
                </a:lnTo>
                <a:lnTo>
                  <a:pt x="11357" y="0"/>
                </a:lnTo>
                <a:lnTo>
                  <a:pt x="11377" y="0"/>
                </a:lnTo>
                <a:lnTo>
                  <a:pt x="11399" y="1"/>
                </a:lnTo>
                <a:lnTo>
                  <a:pt x="11418" y="2"/>
                </a:lnTo>
                <a:lnTo>
                  <a:pt x="11439" y="4"/>
                </a:lnTo>
                <a:lnTo>
                  <a:pt x="11459" y="6"/>
                </a:lnTo>
                <a:lnTo>
                  <a:pt x="11478" y="9"/>
                </a:lnTo>
                <a:lnTo>
                  <a:pt x="11499" y="12"/>
                </a:lnTo>
                <a:lnTo>
                  <a:pt x="11518" y="16"/>
                </a:lnTo>
                <a:lnTo>
                  <a:pt x="11538" y="20"/>
                </a:lnTo>
                <a:lnTo>
                  <a:pt x="11557" y="25"/>
                </a:lnTo>
                <a:lnTo>
                  <a:pt x="11576" y="30"/>
                </a:lnTo>
                <a:lnTo>
                  <a:pt x="11595" y="36"/>
                </a:lnTo>
                <a:lnTo>
                  <a:pt x="11632" y="48"/>
                </a:lnTo>
                <a:lnTo>
                  <a:pt x="11668" y="62"/>
                </a:lnTo>
                <a:lnTo>
                  <a:pt x="11704" y="78"/>
                </a:lnTo>
                <a:lnTo>
                  <a:pt x="11739" y="95"/>
                </a:lnTo>
                <a:lnTo>
                  <a:pt x="11772" y="114"/>
                </a:lnTo>
                <a:lnTo>
                  <a:pt x="11805" y="136"/>
                </a:lnTo>
                <a:lnTo>
                  <a:pt x="11836" y="158"/>
                </a:lnTo>
                <a:lnTo>
                  <a:pt x="11867" y="181"/>
                </a:lnTo>
                <a:lnTo>
                  <a:pt x="11896" y="206"/>
                </a:lnTo>
                <a:lnTo>
                  <a:pt x="11924" y="232"/>
                </a:lnTo>
                <a:lnTo>
                  <a:pt x="11951" y="260"/>
                </a:lnTo>
                <a:lnTo>
                  <a:pt x="11976" y="288"/>
                </a:lnTo>
                <a:lnTo>
                  <a:pt x="12001" y="318"/>
                </a:lnTo>
                <a:lnTo>
                  <a:pt x="12023" y="349"/>
                </a:lnTo>
                <a:lnTo>
                  <a:pt x="12045" y="383"/>
                </a:lnTo>
                <a:lnTo>
                  <a:pt x="12064" y="416"/>
                </a:lnTo>
                <a:lnTo>
                  <a:pt x="12082" y="450"/>
                </a:lnTo>
                <a:lnTo>
                  <a:pt x="12099" y="485"/>
                </a:lnTo>
                <a:lnTo>
                  <a:pt x="12113" y="520"/>
                </a:lnTo>
                <a:lnTo>
                  <a:pt x="12125" y="557"/>
                </a:lnTo>
                <a:lnTo>
                  <a:pt x="12131" y="576"/>
                </a:lnTo>
                <a:lnTo>
                  <a:pt x="12136" y="595"/>
                </a:lnTo>
                <a:lnTo>
                  <a:pt x="12141" y="614"/>
                </a:lnTo>
                <a:lnTo>
                  <a:pt x="12146" y="633"/>
                </a:lnTo>
                <a:lnTo>
                  <a:pt x="12150" y="653"/>
                </a:lnTo>
                <a:lnTo>
                  <a:pt x="12153" y="672"/>
                </a:lnTo>
                <a:lnTo>
                  <a:pt x="12156" y="692"/>
                </a:lnTo>
                <a:lnTo>
                  <a:pt x="12158" y="711"/>
                </a:lnTo>
                <a:lnTo>
                  <a:pt x="12160" y="731"/>
                </a:lnTo>
                <a:lnTo>
                  <a:pt x="12161" y="751"/>
                </a:lnTo>
                <a:lnTo>
                  <a:pt x="12162" y="771"/>
                </a:lnTo>
                <a:lnTo>
                  <a:pt x="12162" y="791"/>
                </a:lnTo>
                <a:lnTo>
                  <a:pt x="12166" y="13388"/>
                </a:lnTo>
                <a:lnTo>
                  <a:pt x="12145" y="13388"/>
                </a:lnTo>
                <a:lnTo>
                  <a:pt x="12124" y="13389"/>
                </a:lnTo>
                <a:lnTo>
                  <a:pt x="12103" y="13390"/>
                </a:lnTo>
                <a:lnTo>
                  <a:pt x="12082" y="13392"/>
                </a:lnTo>
                <a:lnTo>
                  <a:pt x="12062" y="13394"/>
                </a:lnTo>
                <a:lnTo>
                  <a:pt x="12042" y="13397"/>
                </a:lnTo>
                <a:lnTo>
                  <a:pt x="12022" y="13400"/>
                </a:lnTo>
                <a:lnTo>
                  <a:pt x="12002" y="13404"/>
                </a:lnTo>
                <a:lnTo>
                  <a:pt x="11982" y="13408"/>
                </a:lnTo>
                <a:lnTo>
                  <a:pt x="11963" y="13412"/>
                </a:lnTo>
                <a:lnTo>
                  <a:pt x="11944" y="13418"/>
                </a:lnTo>
                <a:lnTo>
                  <a:pt x="11924" y="13423"/>
                </a:lnTo>
                <a:lnTo>
                  <a:pt x="11886" y="13435"/>
                </a:lnTo>
                <a:lnTo>
                  <a:pt x="11850" y="13449"/>
                </a:lnTo>
                <a:lnTo>
                  <a:pt x="11814" y="13465"/>
                </a:lnTo>
                <a:lnTo>
                  <a:pt x="11779" y="13482"/>
                </a:lnTo>
                <a:lnTo>
                  <a:pt x="11746" y="13501"/>
                </a:lnTo>
                <a:lnTo>
                  <a:pt x="11713" y="13522"/>
                </a:lnTo>
                <a:lnTo>
                  <a:pt x="11681" y="13544"/>
                </a:lnTo>
                <a:lnTo>
                  <a:pt x="11651" y="13567"/>
                </a:lnTo>
                <a:lnTo>
                  <a:pt x="11622" y="13593"/>
                </a:lnTo>
                <a:lnTo>
                  <a:pt x="11594" y="13619"/>
                </a:lnTo>
                <a:lnTo>
                  <a:pt x="11565" y="13648"/>
                </a:lnTo>
                <a:lnTo>
                  <a:pt x="11539" y="13679"/>
                </a:lnTo>
                <a:lnTo>
                  <a:pt x="11514" y="13710"/>
                </a:lnTo>
                <a:lnTo>
                  <a:pt x="11491" y="13743"/>
                </a:lnTo>
                <a:lnTo>
                  <a:pt x="11470" y="13776"/>
                </a:lnTo>
                <a:lnTo>
                  <a:pt x="11451" y="13810"/>
                </a:lnTo>
                <a:lnTo>
                  <a:pt x="11434" y="13846"/>
                </a:lnTo>
                <a:lnTo>
                  <a:pt x="11417" y="13882"/>
                </a:lnTo>
                <a:lnTo>
                  <a:pt x="11404" y="13918"/>
                </a:lnTo>
                <a:lnTo>
                  <a:pt x="11392" y="13954"/>
                </a:lnTo>
                <a:lnTo>
                  <a:pt x="11382" y="13991"/>
                </a:lnTo>
                <a:lnTo>
                  <a:pt x="11373" y="14029"/>
                </a:lnTo>
                <a:lnTo>
                  <a:pt x="11367" y="14068"/>
                </a:lnTo>
                <a:lnTo>
                  <a:pt x="11362" y="14106"/>
                </a:lnTo>
                <a:lnTo>
                  <a:pt x="11359" y="14144"/>
                </a:lnTo>
                <a:lnTo>
                  <a:pt x="11358" y="14182"/>
                </a:lnTo>
                <a:lnTo>
                  <a:pt x="11359" y="14220"/>
                </a:lnTo>
                <a:lnTo>
                  <a:pt x="11362" y="14258"/>
                </a:lnTo>
                <a:lnTo>
                  <a:pt x="11367" y="14297"/>
                </a:lnTo>
                <a:lnTo>
                  <a:pt x="11373" y="14335"/>
                </a:lnTo>
                <a:lnTo>
                  <a:pt x="11382" y="14372"/>
                </a:lnTo>
                <a:lnTo>
                  <a:pt x="11392" y="14409"/>
                </a:lnTo>
                <a:lnTo>
                  <a:pt x="11404" y="14446"/>
                </a:lnTo>
                <a:lnTo>
                  <a:pt x="11417" y="14482"/>
                </a:lnTo>
                <a:lnTo>
                  <a:pt x="11433" y="14518"/>
                </a:lnTo>
                <a:lnTo>
                  <a:pt x="11451" y="14554"/>
                </a:lnTo>
                <a:lnTo>
                  <a:pt x="11470" y="14588"/>
                </a:lnTo>
                <a:lnTo>
                  <a:pt x="11491" y="14621"/>
                </a:lnTo>
                <a:lnTo>
                  <a:pt x="11514" y="14654"/>
                </a:lnTo>
                <a:lnTo>
                  <a:pt x="11539" y="14685"/>
                </a:lnTo>
                <a:lnTo>
                  <a:pt x="11565" y="14716"/>
                </a:lnTo>
                <a:lnTo>
                  <a:pt x="11594" y="14745"/>
                </a:lnTo>
                <a:lnTo>
                  <a:pt x="11622" y="14772"/>
                </a:lnTo>
                <a:lnTo>
                  <a:pt x="11652" y="14797"/>
                </a:lnTo>
                <a:lnTo>
                  <a:pt x="11682" y="14821"/>
                </a:lnTo>
                <a:lnTo>
                  <a:pt x="11714" y="14843"/>
                </a:lnTo>
                <a:lnTo>
                  <a:pt x="11747" y="14863"/>
                </a:lnTo>
                <a:lnTo>
                  <a:pt x="11781" y="14882"/>
                </a:lnTo>
                <a:lnTo>
                  <a:pt x="11816" y="14900"/>
                </a:lnTo>
                <a:lnTo>
                  <a:pt x="11852" y="14916"/>
                </a:lnTo>
                <a:lnTo>
                  <a:pt x="11890" y="14930"/>
                </a:lnTo>
                <a:lnTo>
                  <a:pt x="11927" y="14942"/>
                </a:lnTo>
                <a:lnTo>
                  <a:pt x="11946" y="14948"/>
                </a:lnTo>
                <a:lnTo>
                  <a:pt x="11965" y="14953"/>
                </a:lnTo>
                <a:lnTo>
                  <a:pt x="11985" y="14958"/>
                </a:lnTo>
                <a:lnTo>
                  <a:pt x="12005" y="14962"/>
                </a:lnTo>
                <a:lnTo>
                  <a:pt x="12024" y="14966"/>
                </a:lnTo>
                <a:lnTo>
                  <a:pt x="12045" y="14969"/>
                </a:lnTo>
                <a:lnTo>
                  <a:pt x="12065" y="14972"/>
                </a:lnTo>
                <a:lnTo>
                  <a:pt x="12085" y="14974"/>
                </a:lnTo>
                <a:lnTo>
                  <a:pt x="12106" y="14976"/>
                </a:lnTo>
                <a:lnTo>
                  <a:pt x="12126" y="14977"/>
                </a:lnTo>
                <a:lnTo>
                  <a:pt x="12148" y="14978"/>
                </a:lnTo>
                <a:lnTo>
                  <a:pt x="12168" y="14978"/>
                </a:lnTo>
                <a:lnTo>
                  <a:pt x="12168" y="16068"/>
                </a:lnTo>
                <a:lnTo>
                  <a:pt x="1902" y="16062"/>
                </a:lnTo>
                <a:lnTo>
                  <a:pt x="1853" y="16061"/>
                </a:lnTo>
                <a:lnTo>
                  <a:pt x="1805" y="16059"/>
                </a:lnTo>
                <a:lnTo>
                  <a:pt x="1757" y="16056"/>
                </a:lnTo>
                <a:lnTo>
                  <a:pt x="1709" y="16052"/>
                </a:lnTo>
                <a:lnTo>
                  <a:pt x="1662" y="16047"/>
                </a:lnTo>
                <a:lnTo>
                  <a:pt x="1614" y="16040"/>
                </a:lnTo>
                <a:lnTo>
                  <a:pt x="1567" y="16032"/>
                </a:lnTo>
                <a:lnTo>
                  <a:pt x="1521" y="16024"/>
                </a:lnTo>
                <a:lnTo>
                  <a:pt x="1475" y="16014"/>
                </a:lnTo>
                <a:lnTo>
                  <a:pt x="1429" y="16002"/>
                </a:lnTo>
                <a:lnTo>
                  <a:pt x="1383" y="15990"/>
                </a:lnTo>
                <a:lnTo>
                  <a:pt x="1338" y="15977"/>
                </a:lnTo>
                <a:lnTo>
                  <a:pt x="1294" y="15963"/>
                </a:lnTo>
                <a:lnTo>
                  <a:pt x="1251" y="15946"/>
                </a:lnTo>
                <a:lnTo>
                  <a:pt x="1207" y="15930"/>
                </a:lnTo>
                <a:lnTo>
                  <a:pt x="1164" y="15913"/>
                </a:lnTo>
                <a:lnTo>
                  <a:pt x="1122" y="15894"/>
                </a:lnTo>
                <a:lnTo>
                  <a:pt x="1080" y="15875"/>
                </a:lnTo>
                <a:lnTo>
                  <a:pt x="1038" y="15855"/>
                </a:lnTo>
                <a:lnTo>
                  <a:pt x="998" y="15833"/>
                </a:lnTo>
                <a:lnTo>
                  <a:pt x="958" y="15811"/>
                </a:lnTo>
                <a:lnTo>
                  <a:pt x="918" y="15788"/>
                </a:lnTo>
                <a:lnTo>
                  <a:pt x="879" y="15764"/>
                </a:lnTo>
                <a:lnTo>
                  <a:pt x="841" y="15739"/>
                </a:lnTo>
                <a:lnTo>
                  <a:pt x="803" y="15712"/>
                </a:lnTo>
                <a:lnTo>
                  <a:pt x="766" y="15686"/>
                </a:lnTo>
                <a:lnTo>
                  <a:pt x="729" y="15658"/>
                </a:lnTo>
                <a:lnTo>
                  <a:pt x="694" y="15630"/>
                </a:lnTo>
                <a:lnTo>
                  <a:pt x="659" y="15601"/>
                </a:lnTo>
                <a:lnTo>
                  <a:pt x="625" y="15571"/>
                </a:lnTo>
                <a:lnTo>
                  <a:pt x="592" y="15540"/>
                </a:lnTo>
                <a:lnTo>
                  <a:pt x="559" y="15508"/>
                </a:lnTo>
                <a:lnTo>
                  <a:pt x="526" y="15475"/>
                </a:lnTo>
                <a:lnTo>
                  <a:pt x="496" y="15442"/>
                </a:lnTo>
                <a:lnTo>
                  <a:pt x="465" y="15409"/>
                </a:lnTo>
                <a:lnTo>
                  <a:pt x="436" y="15374"/>
                </a:lnTo>
                <a:lnTo>
                  <a:pt x="407" y="15339"/>
                </a:lnTo>
                <a:lnTo>
                  <a:pt x="379" y="15304"/>
                </a:lnTo>
                <a:lnTo>
                  <a:pt x="352" y="15267"/>
                </a:lnTo>
                <a:lnTo>
                  <a:pt x="325" y="15229"/>
                </a:lnTo>
                <a:lnTo>
                  <a:pt x="301" y="15192"/>
                </a:lnTo>
                <a:lnTo>
                  <a:pt x="276" y="15153"/>
                </a:lnTo>
                <a:lnTo>
                  <a:pt x="253" y="15115"/>
                </a:lnTo>
                <a:lnTo>
                  <a:pt x="231" y="15075"/>
                </a:lnTo>
                <a:lnTo>
                  <a:pt x="209" y="15035"/>
                </a:lnTo>
                <a:lnTo>
                  <a:pt x="189" y="14993"/>
                </a:lnTo>
                <a:lnTo>
                  <a:pt x="168" y="14952"/>
                </a:lnTo>
                <a:lnTo>
                  <a:pt x="150" y="14911"/>
                </a:lnTo>
                <a:lnTo>
                  <a:pt x="133" y="14869"/>
                </a:lnTo>
                <a:lnTo>
                  <a:pt x="116" y="14826"/>
                </a:lnTo>
                <a:lnTo>
                  <a:pt x="100" y="14783"/>
                </a:lnTo>
                <a:lnTo>
                  <a:pt x="86" y="14738"/>
                </a:lnTo>
                <a:lnTo>
                  <a:pt x="72" y="14694"/>
                </a:lnTo>
                <a:lnTo>
                  <a:pt x="60" y="14650"/>
                </a:lnTo>
                <a:lnTo>
                  <a:pt x="49" y="14605"/>
                </a:lnTo>
                <a:lnTo>
                  <a:pt x="39" y="14560"/>
                </a:lnTo>
                <a:lnTo>
                  <a:pt x="30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  <a:moveTo>
                  <a:pt x="10437" y="13387"/>
                </a:moveTo>
                <a:lnTo>
                  <a:pt x="1902" y="13387"/>
                </a:lnTo>
                <a:lnTo>
                  <a:pt x="1862" y="13388"/>
                </a:lnTo>
                <a:lnTo>
                  <a:pt x="1821" y="13391"/>
                </a:lnTo>
                <a:lnTo>
                  <a:pt x="1780" y="13397"/>
                </a:lnTo>
                <a:lnTo>
                  <a:pt x="1740" y="13404"/>
                </a:lnTo>
                <a:lnTo>
                  <a:pt x="1701" y="13412"/>
                </a:lnTo>
                <a:lnTo>
                  <a:pt x="1664" y="13423"/>
                </a:lnTo>
                <a:lnTo>
                  <a:pt x="1626" y="13436"/>
                </a:lnTo>
                <a:lnTo>
                  <a:pt x="1589" y="13450"/>
                </a:lnTo>
                <a:lnTo>
                  <a:pt x="1554" y="13466"/>
                </a:lnTo>
                <a:lnTo>
                  <a:pt x="1520" y="13484"/>
                </a:lnTo>
                <a:lnTo>
                  <a:pt x="1486" y="13503"/>
                </a:lnTo>
                <a:lnTo>
                  <a:pt x="1454" y="13523"/>
                </a:lnTo>
                <a:lnTo>
                  <a:pt x="1422" y="13546"/>
                </a:lnTo>
                <a:lnTo>
                  <a:pt x="1391" y="13569"/>
                </a:lnTo>
                <a:lnTo>
                  <a:pt x="1363" y="13595"/>
                </a:lnTo>
                <a:lnTo>
                  <a:pt x="1334" y="13621"/>
                </a:lnTo>
                <a:lnTo>
                  <a:pt x="1308" y="13649"/>
                </a:lnTo>
                <a:lnTo>
                  <a:pt x="1283" y="13678"/>
                </a:lnTo>
                <a:lnTo>
                  <a:pt x="1260" y="13708"/>
                </a:lnTo>
                <a:lnTo>
                  <a:pt x="1237" y="13739"/>
                </a:lnTo>
                <a:lnTo>
                  <a:pt x="1216" y="13771"/>
                </a:lnTo>
                <a:lnTo>
                  <a:pt x="1198" y="13804"/>
                </a:lnTo>
                <a:lnTo>
                  <a:pt x="1179" y="13839"/>
                </a:lnTo>
                <a:lnTo>
                  <a:pt x="1163" y="13874"/>
                </a:lnTo>
                <a:lnTo>
                  <a:pt x="1150" y="13910"/>
                </a:lnTo>
                <a:lnTo>
                  <a:pt x="1136" y="13947"/>
                </a:lnTo>
                <a:lnTo>
                  <a:pt x="1126" y="13985"/>
                </a:lnTo>
                <a:lnTo>
                  <a:pt x="1117" y="14023"/>
                </a:lnTo>
                <a:lnTo>
                  <a:pt x="1110" y="14063"/>
                </a:lnTo>
                <a:lnTo>
                  <a:pt x="1105" y="14102"/>
                </a:lnTo>
                <a:lnTo>
                  <a:pt x="1102" y="14142"/>
                </a:lnTo>
                <a:lnTo>
                  <a:pt x="1101" y="14183"/>
                </a:lnTo>
                <a:lnTo>
                  <a:pt x="1102" y="14223"/>
                </a:lnTo>
                <a:lnTo>
                  <a:pt x="1105" y="14263"/>
                </a:lnTo>
                <a:lnTo>
                  <a:pt x="1110" y="14304"/>
                </a:lnTo>
                <a:lnTo>
                  <a:pt x="1117" y="14342"/>
                </a:lnTo>
                <a:lnTo>
                  <a:pt x="1126" y="14381"/>
                </a:lnTo>
                <a:lnTo>
                  <a:pt x="1136" y="14418"/>
                </a:lnTo>
                <a:lnTo>
                  <a:pt x="1150" y="14455"/>
                </a:lnTo>
                <a:lnTo>
                  <a:pt x="1164" y="14491"/>
                </a:lnTo>
                <a:lnTo>
                  <a:pt x="1179" y="14526"/>
                </a:lnTo>
                <a:lnTo>
                  <a:pt x="1198" y="14561"/>
                </a:lnTo>
                <a:lnTo>
                  <a:pt x="1216" y="14594"/>
                </a:lnTo>
                <a:lnTo>
                  <a:pt x="1237" y="14626"/>
                </a:lnTo>
                <a:lnTo>
                  <a:pt x="1260" y="14657"/>
                </a:lnTo>
                <a:lnTo>
                  <a:pt x="1283" y="14687"/>
                </a:lnTo>
                <a:lnTo>
                  <a:pt x="1308" y="14716"/>
                </a:lnTo>
                <a:lnTo>
                  <a:pt x="1335" y="14744"/>
                </a:lnTo>
                <a:lnTo>
                  <a:pt x="1363" y="14771"/>
                </a:lnTo>
                <a:lnTo>
                  <a:pt x="1391" y="14796"/>
                </a:lnTo>
                <a:lnTo>
                  <a:pt x="1422" y="14820"/>
                </a:lnTo>
                <a:lnTo>
                  <a:pt x="1454" y="14842"/>
                </a:lnTo>
                <a:lnTo>
                  <a:pt x="1486" y="14862"/>
                </a:lnTo>
                <a:lnTo>
                  <a:pt x="1520" y="14882"/>
                </a:lnTo>
                <a:lnTo>
                  <a:pt x="1554" y="14899"/>
                </a:lnTo>
                <a:lnTo>
                  <a:pt x="1589" y="14915"/>
                </a:lnTo>
                <a:lnTo>
                  <a:pt x="1626" y="14929"/>
                </a:lnTo>
                <a:lnTo>
                  <a:pt x="1664" y="14942"/>
                </a:lnTo>
                <a:lnTo>
                  <a:pt x="1701" y="14953"/>
                </a:lnTo>
                <a:lnTo>
                  <a:pt x="1740" y="14962"/>
                </a:lnTo>
                <a:lnTo>
                  <a:pt x="1780" y="14969"/>
                </a:lnTo>
                <a:lnTo>
                  <a:pt x="1821" y="14974"/>
                </a:lnTo>
                <a:lnTo>
                  <a:pt x="1862" y="14977"/>
                </a:lnTo>
                <a:lnTo>
                  <a:pt x="1902" y="14978"/>
                </a:lnTo>
                <a:lnTo>
                  <a:pt x="10438" y="14983"/>
                </a:lnTo>
                <a:lnTo>
                  <a:pt x="10417" y="14936"/>
                </a:lnTo>
                <a:lnTo>
                  <a:pt x="10396" y="14888"/>
                </a:lnTo>
                <a:lnTo>
                  <a:pt x="10377" y="14840"/>
                </a:lnTo>
                <a:lnTo>
                  <a:pt x="10359" y="14792"/>
                </a:lnTo>
                <a:lnTo>
                  <a:pt x="10343" y="14742"/>
                </a:lnTo>
                <a:lnTo>
                  <a:pt x="10328" y="14692"/>
                </a:lnTo>
                <a:lnTo>
                  <a:pt x="10315" y="14643"/>
                </a:lnTo>
                <a:lnTo>
                  <a:pt x="10303" y="14593"/>
                </a:lnTo>
                <a:lnTo>
                  <a:pt x="10292" y="14543"/>
                </a:lnTo>
                <a:lnTo>
                  <a:pt x="10283" y="14491"/>
                </a:lnTo>
                <a:lnTo>
                  <a:pt x="10275" y="14441"/>
                </a:lnTo>
                <a:lnTo>
                  <a:pt x="10269" y="14390"/>
                </a:lnTo>
                <a:lnTo>
                  <a:pt x="10264" y="14339"/>
                </a:lnTo>
                <a:lnTo>
                  <a:pt x="10261" y="14287"/>
                </a:lnTo>
                <a:lnTo>
                  <a:pt x="10258" y="14236"/>
                </a:lnTo>
                <a:lnTo>
                  <a:pt x="10257" y="14185"/>
                </a:lnTo>
                <a:lnTo>
                  <a:pt x="10258" y="14134"/>
                </a:lnTo>
                <a:lnTo>
                  <a:pt x="10261" y="14083"/>
                </a:lnTo>
                <a:lnTo>
                  <a:pt x="10264" y="14031"/>
                </a:lnTo>
                <a:lnTo>
                  <a:pt x="10269" y="13980"/>
                </a:lnTo>
                <a:lnTo>
                  <a:pt x="10275" y="13930"/>
                </a:lnTo>
                <a:lnTo>
                  <a:pt x="10283" y="13879"/>
                </a:lnTo>
                <a:lnTo>
                  <a:pt x="10292" y="13829"/>
                </a:lnTo>
                <a:lnTo>
                  <a:pt x="10302" y="13777"/>
                </a:lnTo>
                <a:lnTo>
                  <a:pt x="10315" y="13728"/>
                </a:lnTo>
                <a:lnTo>
                  <a:pt x="10328" y="13678"/>
                </a:lnTo>
                <a:lnTo>
                  <a:pt x="10342" y="13629"/>
                </a:lnTo>
                <a:lnTo>
                  <a:pt x="10358" y="13579"/>
                </a:lnTo>
                <a:lnTo>
                  <a:pt x="10376" y="13530"/>
                </a:lnTo>
                <a:lnTo>
                  <a:pt x="10395" y="13482"/>
                </a:lnTo>
                <a:lnTo>
                  <a:pt x="10416" y="13435"/>
                </a:lnTo>
                <a:lnTo>
                  <a:pt x="10437" y="13387"/>
                </a:lnTo>
                <a:close/>
                <a:moveTo>
                  <a:pt x="11061" y="12303"/>
                </a:moveTo>
                <a:lnTo>
                  <a:pt x="11061" y="1084"/>
                </a:lnTo>
                <a:lnTo>
                  <a:pt x="3459" y="1084"/>
                </a:lnTo>
                <a:lnTo>
                  <a:pt x="3459" y="12303"/>
                </a:lnTo>
                <a:lnTo>
                  <a:pt x="11061" y="12303"/>
                </a:lnTo>
                <a:close/>
                <a:moveTo>
                  <a:pt x="2358" y="12303"/>
                </a:moveTo>
                <a:lnTo>
                  <a:pt x="2358" y="1084"/>
                </a:lnTo>
                <a:lnTo>
                  <a:pt x="1101" y="1084"/>
                </a:lnTo>
                <a:lnTo>
                  <a:pt x="1101" y="12480"/>
                </a:lnTo>
                <a:lnTo>
                  <a:pt x="1147" y="12460"/>
                </a:lnTo>
                <a:lnTo>
                  <a:pt x="1193" y="12440"/>
                </a:lnTo>
                <a:lnTo>
                  <a:pt x="1241" y="12422"/>
                </a:lnTo>
                <a:lnTo>
                  <a:pt x="1288" y="12404"/>
                </a:lnTo>
                <a:lnTo>
                  <a:pt x="1337" y="12389"/>
                </a:lnTo>
                <a:lnTo>
                  <a:pt x="1386" y="12374"/>
                </a:lnTo>
                <a:lnTo>
                  <a:pt x="1436" y="12361"/>
                </a:lnTo>
                <a:lnTo>
                  <a:pt x="1486" y="12349"/>
                </a:lnTo>
                <a:lnTo>
                  <a:pt x="1536" y="12338"/>
                </a:lnTo>
                <a:lnTo>
                  <a:pt x="1587" y="12329"/>
                </a:lnTo>
                <a:lnTo>
                  <a:pt x="1639" y="12321"/>
                </a:lnTo>
                <a:lnTo>
                  <a:pt x="1691" y="12315"/>
                </a:lnTo>
                <a:lnTo>
                  <a:pt x="1743" y="12310"/>
                </a:lnTo>
                <a:lnTo>
                  <a:pt x="1796" y="12306"/>
                </a:lnTo>
                <a:lnTo>
                  <a:pt x="1849" y="12304"/>
                </a:lnTo>
                <a:lnTo>
                  <a:pt x="1902" y="12303"/>
                </a:lnTo>
                <a:lnTo>
                  <a:pt x="2358" y="1230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69">
            <a:extLst>
              <a:ext uri="{FF2B5EF4-FFF2-40B4-BE49-F238E27FC236}">
                <a16:creationId xmlns:a16="http://schemas.microsoft.com/office/drawing/2014/main" id="{BD06F315-3C4B-F923-45E6-1DD91DCF4F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5939" y="4772555"/>
            <a:ext cx="234037" cy="315109"/>
          </a:xfrm>
          <a:custGeom>
            <a:avLst/>
            <a:gdLst>
              <a:gd name="T0" fmla="*/ 6741 w 11934"/>
              <a:gd name="T1" fmla="*/ 6664 h 16068"/>
              <a:gd name="T2" fmla="*/ 6939 w 11934"/>
              <a:gd name="T3" fmla="*/ 6500 h 16068"/>
              <a:gd name="T4" fmla="*/ 7040 w 11934"/>
              <a:gd name="T5" fmla="*/ 6258 h 16068"/>
              <a:gd name="T6" fmla="*/ 7014 w 11934"/>
              <a:gd name="T7" fmla="*/ 5989 h 16068"/>
              <a:gd name="T8" fmla="*/ 6870 w 11934"/>
              <a:gd name="T9" fmla="*/ 5774 h 16068"/>
              <a:gd name="T10" fmla="*/ 6642 w 11934"/>
              <a:gd name="T11" fmla="*/ 5651 h 16068"/>
              <a:gd name="T12" fmla="*/ 2691 w 11934"/>
              <a:gd name="T13" fmla="*/ 5645 h 16068"/>
              <a:gd name="T14" fmla="*/ 2456 w 11934"/>
              <a:gd name="T15" fmla="*/ 5757 h 16068"/>
              <a:gd name="T16" fmla="*/ 2302 w 11934"/>
              <a:gd name="T17" fmla="*/ 5965 h 16068"/>
              <a:gd name="T18" fmla="*/ 2262 w 11934"/>
              <a:gd name="T19" fmla="*/ 6231 h 16068"/>
              <a:gd name="T20" fmla="*/ 2352 w 11934"/>
              <a:gd name="T21" fmla="*/ 6478 h 16068"/>
              <a:gd name="T22" fmla="*/ 2542 w 11934"/>
              <a:gd name="T23" fmla="*/ 6652 h 16068"/>
              <a:gd name="T24" fmla="*/ 2799 w 11934"/>
              <a:gd name="T25" fmla="*/ 6717 h 16068"/>
              <a:gd name="T26" fmla="*/ 8265 w 11934"/>
              <a:gd name="T27" fmla="*/ 4903 h 16068"/>
              <a:gd name="T28" fmla="*/ 8473 w 11934"/>
              <a:gd name="T29" fmla="*/ 4748 h 16068"/>
              <a:gd name="T30" fmla="*/ 8585 w 11934"/>
              <a:gd name="T31" fmla="*/ 4513 h 16068"/>
              <a:gd name="T32" fmla="*/ 8571 w 11934"/>
              <a:gd name="T33" fmla="*/ 4243 h 16068"/>
              <a:gd name="T34" fmla="*/ 8438 w 11934"/>
              <a:gd name="T35" fmla="*/ 4021 h 16068"/>
              <a:gd name="T36" fmla="*/ 8216 w 11934"/>
              <a:gd name="T37" fmla="*/ 3886 h 16068"/>
              <a:gd name="T38" fmla="*/ 2717 w 11934"/>
              <a:gd name="T39" fmla="*/ 3868 h 16068"/>
              <a:gd name="T40" fmla="*/ 2476 w 11934"/>
              <a:gd name="T41" fmla="*/ 3970 h 16068"/>
              <a:gd name="T42" fmla="*/ 2313 w 11934"/>
              <a:gd name="T43" fmla="*/ 4169 h 16068"/>
              <a:gd name="T44" fmla="*/ 2260 w 11934"/>
              <a:gd name="T45" fmla="*/ 4432 h 16068"/>
              <a:gd name="T46" fmla="*/ 2338 w 11934"/>
              <a:gd name="T47" fmla="*/ 4685 h 16068"/>
              <a:gd name="T48" fmla="*/ 2519 w 11934"/>
              <a:gd name="T49" fmla="*/ 4867 h 16068"/>
              <a:gd name="T50" fmla="*/ 2771 w 11934"/>
              <a:gd name="T51" fmla="*/ 4945 h 16068"/>
              <a:gd name="T52" fmla="*/ 1632 w 11934"/>
              <a:gd name="T53" fmla="*/ 13423 h 16068"/>
              <a:gd name="T54" fmla="*/ 1309 w 11934"/>
              <a:gd name="T55" fmla="*/ 13621 h 16068"/>
              <a:gd name="T56" fmla="*/ 1114 w 11934"/>
              <a:gd name="T57" fmla="*/ 13947 h 16068"/>
              <a:gd name="T58" fmla="*/ 1095 w 11934"/>
              <a:gd name="T59" fmla="*/ 14342 h 16068"/>
              <a:gd name="T60" fmla="*/ 1259 w 11934"/>
              <a:gd name="T61" fmla="*/ 14687 h 16068"/>
              <a:gd name="T62" fmla="*/ 1559 w 11934"/>
              <a:gd name="T63" fmla="*/ 14915 h 16068"/>
              <a:gd name="T64" fmla="*/ 10216 w 11934"/>
              <a:gd name="T65" fmla="*/ 14936 h 16068"/>
              <a:gd name="T66" fmla="*/ 10077 w 11934"/>
              <a:gd name="T67" fmla="*/ 14441 h 16068"/>
              <a:gd name="T68" fmla="*/ 10077 w 11934"/>
              <a:gd name="T69" fmla="*/ 13930 h 16068"/>
              <a:gd name="T70" fmla="*/ 10215 w 11934"/>
              <a:gd name="T71" fmla="*/ 13435 h 16068"/>
              <a:gd name="T72" fmla="*/ 16 w 11934"/>
              <a:gd name="T73" fmla="*/ 633 h 16068"/>
              <a:gd name="T74" fmla="*/ 136 w 11934"/>
              <a:gd name="T75" fmla="*/ 349 h 16068"/>
              <a:gd name="T76" fmla="*/ 415 w 11934"/>
              <a:gd name="T77" fmla="*/ 95 h 16068"/>
              <a:gd name="T78" fmla="*/ 670 w 11934"/>
              <a:gd name="T79" fmla="*/ 9 h 16068"/>
              <a:gd name="T80" fmla="*/ 11199 w 11934"/>
              <a:gd name="T81" fmla="*/ 2 h 16068"/>
              <a:gd name="T82" fmla="*/ 11409 w 11934"/>
              <a:gd name="T83" fmla="*/ 48 h 16068"/>
              <a:gd name="T84" fmla="*/ 11721 w 11934"/>
              <a:gd name="T85" fmla="*/ 260 h 16068"/>
              <a:gd name="T86" fmla="*/ 11898 w 11934"/>
              <a:gd name="T87" fmla="*/ 576 h 16068"/>
              <a:gd name="T88" fmla="*/ 11928 w 11934"/>
              <a:gd name="T89" fmla="*/ 771 h 16068"/>
              <a:gd name="T90" fmla="*/ 11771 w 11934"/>
              <a:gd name="T91" fmla="*/ 13404 h 16068"/>
              <a:gd name="T92" fmla="*/ 11488 w 11934"/>
              <a:gd name="T93" fmla="*/ 13522 h 16068"/>
              <a:gd name="T94" fmla="*/ 11231 w 11934"/>
              <a:gd name="T95" fmla="*/ 13810 h 16068"/>
              <a:gd name="T96" fmla="*/ 11140 w 11934"/>
              <a:gd name="T97" fmla="*/ 14182 h 16068"/>
              <a:gd name="T98" fmla="*/ 11231 w 11934"/>
              <a:gd name="T99" fmla="*/ 14554 h 16068"/>
              <a:gd name="T100" fmla="*/ 11489 w 11934"/>
              <a:gd name="T101" fmla="*/ 14843 h 16068"/>
              <a:gd name="T102" fmla="*/ 11774 w 11934"/>
              <a:gd name="T103" fmla="*/ 14962 h 16068"/>
              <a:gd name="T104" fmla="*/ 1866 w 11934"/>
              <a:gd name="T105" fmla="*/ 16062 h 16068"/>
              <a:gd name="T106" fmla="*/ 1402 w 11934"/>
              <a:gd name="T107" fmla="*/ 16002 h 16068"/>
              <a:gd name="T108" fmla="*/ 978 w 11934"/>
              <a:gd name="T109" fmla="*/ 15833 h 16068"/>
              <a:gd name="T110" fmla="*/ 613 w 11934"/>
              <a:gd name="T111" fmla="*/ 15571 h 16068"/>
              <a:gd name="T112" fmla="*/ 319 w 11934"/>
              <a:gd name="T113" fmla="*/ 15229 h 16068"/>
              <a:gd name="T114" fmla="*/ 114 w 11934"/>
              <a:gd name="T115" fmla="*/ 14826 h 16068"/>
              <a:gd name="T116" fmla="*/ 10 w 11934"/>
              <a:gd name="T117" fmla="*/ 14374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34" h="16068">
                <a:moveTo>
                  <a:pt x="6507" y="6717"/>
                </a:moveTo>
                <a:lnTo>
                  <a:pt x="6535" y="6717"/>
                </a:lnTo>
                <a:lnTo>
                  <a:pt x="6562" y="6714"/>
                </a:lnTo>
                <a:lnTo>
                  <a:pt x="6589" y="6711"/>
                </a:lnTo>
                <a:lnTo>
                  <a:pt x="6616" y="6706"/>
                </a:lnTo>
                <a:lnTo>
                  <a:pt x="6642" y="6700"/>
                </a:lnTo>
                <a:lnTo>
                  <a:pt x="6667" y="6693"/>
                </a:lnTo>
                <a:lnTo>
                  <a:pt x="6692" y="6684"/>
                </a:lnTo>
                <a:lnTo>
                  <a:pt x="6717" y="6675"/>
                </a:lnTo>
                <a:lnTo>
                  <a:pt x="6741" y="6664"/>
                </a:lnTo>
                <a:lnTo>
                  <a:pt x="6764" y="6652"/>
                </a:lnTo>
                <a:lnTo>
                  <a:pt x="6787" y="6639"/>
                </a:lnTo>
                <a:lnTo>
                  <a:pt x="6809" y="6625"/>
                </a:lnTo>
                <a:lnTo>
                  <a:pt x="6830" y="6610"/>
                </a:lnTo>
                <a:lnTo>
                  <a:pt x="6850" y="6594"/>
                </a:lnTo>
                <a:lnTo>
                  <a:pt x="6870" y="6577"/>
                </a:lnTo>
                <a:lnTo>
                  <a:pt x="6888" y="6559"/>
                </a:lnTo>
                <a:lnTo>
                  <a:pt x="6906" y="6540"/>
                </a:lnTo>
                <a:lnTo>
                  <a:pt x="6923" y="6521"/>
                </a:lnTo>
                <a:lnTo>
                  <a:pt x="6939" y="6500"/>
                </a:lnTo>
                <a:lnTo>
                  <a:pt x="6954" y="6478"/>
                </a:lnTo>
                <a:lnTo>
                  <a:pt x="6968" y="6456"/>
                </a:lnTo>
                <a:lnTo>
                  <a:pt x="6981" y="6434"/>
                </a:lnTo>
                <a:lnTo>
                  <a:pt x="6993" y="6411"/>
                </a:lnTo>
                <a:lnTo>
                  <a:pt x="7004" y="6387"/>
                </a:lnTo>
                <a:lnTo>
                  <a:pt x="7014" y="6362"/>
                </a:lnTo>
                <a:lnTo>
                  <a:pt x="7022" y="6337"/>
                </a:lnTo>
                <a:lnTo>
                  <a:pt x="7029" y="6312"/>
                </a:lnTo>
                <a:lnTo>
                  <a:pt x="7035" y="6285"/>
                </a:lnTo>
                <a:lnTo>
                  <a:pt x="7040" y="6258"/>
                </a:lnTo>
                <a:lnTo>
                  <a:pt x="7044" y="6231"/>
                </a:lnTo>
                <a:lnTo>
                  <a:pt x="7046" y="6203"/>
                </a:lnTo>
                <a:lnTo>
                  <a:pt x="7046" y="6176"/>
                </a:lnTo>
                <a:lnTo>
                  <a:pt x="7046" y="6148"/>
                </a:lnTo>
                <a:lnTo>
                  <a:pt x="7044" y="6121"/>
                </a:lnTo>
                <a:lnTo>
                  <a:pt x="7040" y="6094"/>
                </a:lnTo>
                <a:lnTo>
                  <a:pt x="7035" y="6067"/>
                </a:lnTo>
                <a:lnTo>
                  <a:pt x="7029" y="6041"/>
                </a:lnTo>
                <a:lnTo>
                  <a:pt x="7022" y="6014"/>
                </a:lnTo>
                <a:lnTo>
                  <a:pt x="7014" y="5989"/>
                </a:lnTo>
                <a:lnTo>
                  <a:pt x="7004" y="5965"/>
                </a:lnTo>
                <a:lnTo>
                  <a:pt x="6993" y="5941"/>
                </a:lnTo>
                <a:lnTo>
                  <a:pt x="6981" y="5918"/>
                </a:lnTo>
                <a:lnTo>
                  <a:pt x="6968" y="5895"/>
                </a:lnTo>
                <a:lnTo>
                  <a:pt x="6954" y="5873"/>
                </a:lnTo>
                <a:lnTo>
                  <a:pt x="6939" y="5852"/>
                </a:lnTo>
                <a:lnTo>
                  <a:pt x="6923" y="5832"/>
                </a:lnTo>
                <a:lnTo>
                  <a:pt x="6906" y="5812"/>
                </a:lnTo>
                <a:lnTo>
                  <a:pt x="6888" y="5793"/>
                </a:lnTo>
                <a:lnTo>
                  <a:pt x="6870" y="5774"/>
                </a:lnTo>
                <a:lnTo>
                  <a:pt x="6850" y="5757"/>
                </a:lnTo>
                <a:lnTo>
                  <a:pt x="6830" y="5741"/>
                </a:lnTo>
                <a:lnTo>
                  <a:pt x="6809" y="5726"/>
                </a:lnTo>
                <a:lnTo>
                  <a:pt x="6787" y="5712"/>
                </a:lnTo>
                <a:lnTo>
                  <a:pt x="6764" y="5699"/>
                </a:lnTo>
                <a:lnTo>
                  <a:pt x="6741" y="5687"/>
                </a:lnTo>
                <a:lnTo>
                  <a:pt x="6717" y="5677"/>
                </a:lnTo>
                <a:lnTo>
                  <a:pt x="6692" y="5667"/>
                </a:lnTo>
                <a:lnTo>
                  <a:pt x="6667" y="5658"/>
                </a:lnTo>
                <a:lnTo>
                  <a:pt x="6642" y="5651"/>
                </a:lnTo>
                <a:lnTo>
                  <a:pt x="6616" y="5645"/>
                </a:lnTo>
                <a:lnTo>
                  <a:pt x="6589" y="5640"/>
                </a:lnTo>
                <a:lnTo>
                  <a:pt x="6562" y="5637"/>
                </a:lnTo>
                <a:lnTo>
                  <a:pt x="6535" y="5635"/>
                </a:lnTo>
                <a:lnTo>
                  <a:pt x="6507" y="5634"/>
                </a:lnTo>
                <a:lnTo>
                  <a:pt x="2799" y="5634"/>
                </a:lnTo>
                <a:lnTo>
                  <a:pt x="2771" y="5635"/>
                </a:lnTo>
                <a:lnTo>
                  <a:pt x="2744" y="5637"/>
                </a:lnTo>
                <a:lnTo>
                  <a:pt x="2717" y="5640"/>
                </a:lnTo>
                <a:lnTo>
                  <a:pt x="2691" y="5645"/>
                </a:lnTo>
                <a:lnTo>
                  <a:pt x="2664" y="5651"/>
                </a:lnTo>
                <a:lnTo>
                  <a:pt x="2639" y="5658"/>
                </a:lnTo>
                <a:lnTo>
                  <a:pt x="2614" y="5667"/>
                </a:lnTo>
                <a:lnTo>
                  <a:pt x="2589" y="5677"/>
                </a:lnTo>
                <a:lnTo>
                  <a:pt x="2565" y="5687"/>
                </a:lnTo>
                <a:lnTo>
                  <a:pt x="2542" y="5699"/>
                </a:lnTo>
                <a:lnTo>
                  <a:pt x="2519" y="5712"/>
                </a:lnTo>
                <a:lnTo>
                  <a:pt x="2498" y="5726"/>
                </a:lnTo>
                <a:lnTo>
                  <a:pt x="2476" y="5741"/>
                </a:lnTo>
                <a:lnTo>
                  <a:pt x="2456" y="5757"/>
                </a:lnTo>
                <a:lnTo>
                  <a:pt x="2436" y="5774"/>
                </a:lnTo>
                <a:lnTo>
                  <a:pt x="2418" y="5793"/>
                </a:lnTo>
                <a:lnTo>
                  <a:pt x="2400" y="5812"/>
                </a:lnTo>
                <a:lnTo>
                  <a:pt x="2383" y="5832"/>
                </a:lnTo>
                <a:lnTo>
                  <a:pt x="2367" y="5852"/>
                </a:lnTo>
                <a:lnTo>
                  <a:pt x="2352" y="5873"/>
                </a:lnTo>
                <a:lnTo>
                  <a:pt x="2338" y="5895"/>
                </a:lnTo>
                <a:lnTo>
                  <a:pt x="2325" y="5918"/>
                </a:lnTo>
                <a:lnTo>
                  <a:pt x="2313" y="5941"/>
                </a:lnTo>
                <a:lnTo>
                  <a:pt x="2302" y="5965"/>
                </a:lnTo>
                <a:lnTo>
                  <a:pt x="2292" y="5989"/>
                </a:lnTo>
                <a:lnTo>
                  <a:pt x="2284" y="6014"/>
                </a:lnTo>
                <a:lnTo>
                  <a:pt x="2277" y="6041"/>
                </a:lnTo>
                <a:lnTo>
                  <a:pt x="2271" y="6067"/>
                </a:lnTo>
                <a:lnTo>
                  <a:pt x="2266" y="6094"/>
                </a:lnTo>
                <a:lnTo>
                  <a:pt x="2262" y="6121"/>
                </a:lnTo>
                <a:lnTo>
                  <a:pt x="2260" y="6148"/>
                </a:lnTo>
                <a:lnTo>
                  <a:pt x="2260" y="6176"/>
                </a:lnTo>
                <a:lnTo>
                  <a:pt x="2260" y="6203"/>
                </a:lnTo>
                <a:lnTo>
                  <a:pt x="2262" y="6231"/>
                </a:lnTo>
                <a:lnTo>
                  <a:pt x="2266" y="6258"/>
                </a:lnTo>
                <a:lnTo>
                  <a:pt x="2271" y="6285"/>
                </a:lnTo>
                <a:lnTo>
                  <a:pt x="2277" y="6312"/>
                </a:lnTo>
                <a:lnTo>
                  <a:pt x="2284" y="6337"/>
                </a:lnTo>
                <a:lnTo>
                  <a:pt x="2292" y="6362"/>
                </a:lnTo>
                <a:lnTo>
                  <a:pt x="2302" y="6387"/>
                </a:lnTo>
                <a:lnTo>
                  <a:pt x="2313" y="6411"/>
                </a:lnTo>
                <a:lnTo>
                  <a:pt x="2325" y="6434"/>
                </a:lnTo>
                <a:lnTo>
                  <a:pt x="2338" y="6456"/>
                </a:lnTo>
                <a:lnTo>
                  <a:pt x="2352" y="6478"/>
                </a:lnTo>
                <a:lnTo>
                  <a:pt x="2367" y="6500"/>
                </a:lnTo>
                <a:lnTo>
                  <a:pt x="2383" y="6521"/>
                </a:lnTo>
                <a:lnTo>
                  <a:pt x="2400" y="6540"/>
                </a:lnTo>
                <a:lnTo>
                  <a:pt x="2418" y="6559"/>
                </a:lnTo>
                <a:lnTo>
                  <a:pt x="2436" y="6577"/>
                </a:lnTo>
                <a:lnTo>
                  <a:pt x="2456" y="6594"/>
                </a:lnTo>
                <a:lnTo>
                  <a:pt x="2476" y="6610"/>
                </a:lnTo>
                <a:lnTo>
                  <a:pt x="2498" y="6625"/>
                </a:lnTo>
                <a:lnTo>
                  <a:pt x="2519" y="6639"/>
                </a:lnTo>
                <a:lnTo>
                  <a:pt x="2542" y="6652"/>
                </a:lnTo>
                <a:lnTo>
                  <a:pt x="2565" y="6664"/>
                </a:lnTo>
                <a:lnTo>
                  <a:pt x="2589" y="6675"/>
                </a:lnTo>
                <a:lnTo>
                  <a:pt x="2614" y="6684"/>
                </a:lnTo>
                <a:lnTo>
                  <a:pt x="2639" y="6693"/>
                </a:lnTo>
                <a:lnTo>
                  <a:pt x="2664" y="6700"/>
                </a:lnTo>
                <a:lnTo>
                  <a:pt x="2691" y="6706"/>
                </a:lnTo>
                <a:lnTo>
                  <a:pt x="2717" y="6711"/>
                </a:lnTo>
                <a:lnTo>
                  <a:pt x="2744" y="6714"/>
                </a:lnTo>
                <a:lnTo>
                  <a:pt x="2771" y="6717"/>
                </a:lnTo>
                <a:lnTo>
                  <a:pt x="2799" y="6717"/>
                </a:lnTo>
                <a:lnTo>
                  <a:pt x="6507" y="6717"/>
                </a:lnTo>
                <a:close/>
                <a:moveTo>
                  <a:pt x="8055" y="4946"/>
                </a:moveTo>
                <a:lnTo>
                  <a:pt x="8083" y="4945"/>
                </a:lnTo>
                <a:lnTo>
                  <a:pt x="8110" y="4943"/>
                </a:lnTo>
                <a:lnTo>
                  <a:pt x="8137" y="4939"/>
                </a:lnTo>
                <a:lnTo>
                  <a:pt x="8164" y="4935"/>
                </a:lnTo>
                <a:lnTo>
                  <a:pt x="8190" y="4929"/>
                </a:lnTo>
                <a:lnTo>
                  <a:pt x="8216" y="4921"/>
                </a:lnTo>
                <a:lnTo>
                  <a:pt x="8241" y="4913"/>
                </a:lnTo>
                <a:lnTo>
                  <a:pt x="8265" y="4903"/>
                </a:lnTo>
                <a:lnTo>
                  <a:pt x="8289" y="4892"/>
                </a:lnTo>
                <a:lnTo>
                  <a:pt x="8312" y="4880"/>
                </a:lnTo>
                <a:lnTo>
                  <a:pt x="8335" y="4867"/>
                </a:lnTo>
                <a:lnTo>
                  <a:pt x="8358" y="4853"/>
                </a:lnTo>
                <a:lnTo>
                  <a:pt x="8379" y="4837"/>
                </a:lnTo>
                <a:lnTo>
                  <a:pt x="8399" y="4821"/>
                </a:lnTo>
                <a:lnTo>
                  <a:pt x="8419" y="4804"/>
                </a:lnTo>
                <a:lnTo>
                  <a:pt x="8438" y="4786"/>
                </a:lnTo>
                <a:lnTo>
                  <a:pt x="8456" y="4768"/>
                </a:lnTo>
                <a:lnTo>
                  <a:pt x="8473" y="4748"/>
                </a:lnTo>
                <a:lnTo>
                  <a:pt x="8489" y="4728"/>
                </a:lnTo>
                <a:lnTo>
                  <a:pt x="8504" y="4707"/>
                </a:lnTo>
                <a:lnTo>
                  <a:pt x="8518" y="4685"/>
                </a:lnTo>
                <a:lnTo>
                  <a:pt x="8531" y="4662"/>
                </a:lnTo>
                <a:lnTo>
                  <a:pt x="8543" y="4639"/>
                </a:lnTo>
                <a:lnTo>
                  <a:pt x="8553" y="4615"/>
                </a:lnTo>
                <a:lnTo>
                  <a:pt x="8563" y="4590"/>
                </a:lnTo>
                <a:lnTo>
                  <a:pt x="8571" y="4564"/>
                </a:lnTo>
                <a:lnTo>
                  <a:pt x="8579" y="4539"/>
                </a:lnTo>
                <a:lnTo>
                  <a:pt x="8585" y="4513"/>
                </a:lnTo>
                <a:lnTo>
                  <a:pt x="8590" y="4486"/>
                </a:lnTo>
                <a:lnTo>
                  <a:pt x="8593" y="4459"/>
                </a:lnTo>
                <a:lnTo>
                  <a:pt x="8595" y="4432"/>
                </a:lnTo>
                <a:lnTo>
                  <a:pt x="8596" y="4404"/>
                </a:lnTo>
                <a:lnTo>
                  <a:pt x="8595" y="4376"/>
                </a:lnTo>
                <a:lnTo>
                  <a:pt x="8593" y="4348"/>
                </a:lnTo>
                <a:lnTo>
                  <a:pt x="8590" y="4321"/>
                </a:lnTo>
                <a:lnTo>
                  <a:pt x="8585" y="4294"/>
                </a:lnTo>
                <a:lnTo>
                  <a:pt x="8579" y="4268"/>
                </a:lnTo>
                <a:lnTo>
                  <a:pt x="8571" y="4243"/>
                </a:lnTo>
                <a:lnTo>
                  <a:pt x="8563" y="4218"/>
                </a:lnTo>
                <a:lnTo>
                  <a:pt x="8553" y="4193"/>
                </a:lnTo>
                <a:lnTo>
                  <a:pt x="8543" y="4169"/>
                </a:lnTo>
                <a:lnTo>
                  <a:pt x="8531" y="4146"/>
                </a:lnTo>
                <a:lnTo>
                  <a:pt x="8518" y="4122"/>
                </a:lnTo>
                <a:lnTo>
                  <a:pt x="8504" y="4100"/>
                </a:lnTo>
                <a:lnTo>
                  <a:pt x="8489" y="4079"/>
                </a:lnTo>
                <a:lnTo>
                  <a:pt x="8473" y="4059"/>
                </a:lnTo>
                <a:lnTo>
                  <a:pt x="8456" y="4039"/>
                </a:lnTo>
                <a:lnTo>
                  <a:pt x="8438" y="4021"/>
                </a:lnTo>
                <a:lnTo>
                  <a:pt x="8419" y="4003"/>
                </a:lnTo>
                <a:lnTo>
                  <a:pt x="8399" y="3986"/>
                </a:lnTo>
                <a:lnTo>
                  <a:pt x="8379" y="3970"/>
                </a:lnTo>
                <a:lnTo>
                  <a:pt x="8358" y="3955"/>
                </a:lnTo>
                <a:lnTo>
                  <a:pt x="8335" y="3941"/>
                </a:lnTo>
                <a:lnTo>
                  <a:pt x="8312" y="3928"/>
                </a:lnTo>
                <a:lnTo>
                  <a:pt x="8289" y="3916"/>
                </a:lnTo>
                <a:lnTo>
                  <a:pt x="8265" y="3905"/>
                </a:lnTo>
                <a:lnTo>
                  <a:pt x="8241" y="3894"/>
                </a:lnTo>
                <a:lnTo>
                  <a:pt x="8216" y="3886"/>
                </a:lnTo>
                <a:lnTo>
                  <a:pt x="8190" y="3878"/>
                </a:lnTo>
                <a:lnTo>
                  <a:pt x="8164" y="3872"/>
                </a:lnTo>
                <a:lnTo>
                  <a:pt x="8137" y="3868"/>
                </a:lnTo>
                <a:lnTo>
                  <a:pt x="8110" y="3864"/>
                </a:lnTo>
                <a:lnTo>
                  <a:pt x="8083" y="3862"/>
                </a:lnTo>
                <a:lnTo>
                  <a:pt x="8055" y="3862"/>
                </a:lnTo>
                <a:lnTo>
                  <a:pt x="2799" y="3862"/>
                </a:lnTo>
                <a:lnTo>
                  <a:pt x="2771" y="3862"/>
                </a:lnTo>
                <a:lnTo>
                  <a:pt x="2744" y="3864"/>
                </a:lnTo>
                <a:lnTo>
                  <a:pt x="2717" y="3868"/>
                </a:lnTo>
                <a:lnTo>
                  <a:pt x="2691" y="3872"/>
                </a:lnTo>
                <a:lnTo>
                  <a:pt x="2664" y="3878"/>
                </a:lnTo>
                <a:lnTo>
                  <a:pt x="2639" y="3886"/>
                </a:lnTo>
                <a:lnTo>
                  <a:pt x="2614" y="3894"/>
                </a:lnTo>
                <a:lnTo>
                  <a:pt x="2589" y="3905"/>
                </a:lnTo>
                <a:lnTo>
                  <a:pt x="2565" y="3916"/>
                </a:lnTo>
                <a:lnTo>
                  <a:pt x="2542" y="3928"/>
                </a:lnTo>
                <a:lnTo>
                  <a:pt x="2519" y="3941"/>
                </a:lnTo>
                <a:lnTo>
                  <a:pt x="2498" y="3955"/>
                </a:lnTo>
                <a:lnTo>
                  <a:pt x="2476" y="3970"/>
                </a:lnTo>
                <a:lnTo>
                  <a:pt x="2456" y="3986"/>
                </a:lnTo>
                <a:lnTo>
                  <a:pt x="2436" y="4003"/>
                </a:lnTo>
                <a:lnTo>
                  <a:pt x="2418" y="4021"/>
                </a:lnTo>
                <a:lnTo>
                  <a:pt x="2400" y="4039"/>
                </a:lnTo>
                <a:lnTo>
                  <a:pt x="2383" y="4059"/>
                </a:lnTo>
                <a:lnTo>
                  <a:pt x="2367" y="4079"/>
                </a:lnTo>
                <a:lnTo>
                  <a:pt x="2352" y="4100"/>
                </a:lnTo>
                <a:lnTo>
                  <a:pt x="2338" y="4122"/>
                </a:lnTo>
                <a:lnTo>
                  <a:pt x="2325" y="4146"/>
                </a:lnTo>
                <a:lnTo>
                  <a:pt x="2313" y="4169"/>
                </a:lnTo>
                <a:lnTo>
                  <a:pt x="2302" y="4193"/>
                </a:lnTo>
                <a:lnTo>
                  <a:pt x="2292" y="4218"/>
                </a:lnTo>
                <a:lnTo>
                  <a:pt x="2284" y="4243"/>
                </a:lnTo>
                <a:lnTo>
                  <a:pt x="2277" y="4268"/>
                </a:lnTo>
                <a:lnTo>
                  <a:pt x="2271" y="4294"/>
                </a:lnTo>
                <a:lnTo>
                  <a:pt x="2266" y="4321"/>
                </a:lnTo>
                <a:lnTo>
                  <a:pt x="2262" y="4348"/>
                </a:lnTo>
                <a:lnTo>
                  <a:pt x="2260" y="4376"/>
                </a:lnTo>
                <a:lnTo>
                  <a:pt x="2260" y="4404"/>
                </a:lnTo>
                <a:lnTo>
                  <a:pt x="2260" y="4432"/>
                </a:lnTo>
                <a:lnTo>
                  <a:pt x="2262" y="4459"/>
                </a:lnTo>
                <a:lnTo>
                  <a:pt x="2266" y="4486"/>
                </a:lnTo>
                <a:lnTo>
                  <a:pt x="2271" y="4513"/>
                </a:lnTo>
                <a:lnTo>
                  <a:pt x="2277" y="4539"/>
                </a:lnTo>
                <a:lnTo>
                  <a:pt x="2284" y="4564"/>
                </a:lnTo>
                <a:lnTo>
                  <a:pt x="2292" y="4590"/>
                </a:lnTo>
                <a:lnTo>
                  <a:pt x="2302" y="4615"/>
                </a:lnTo>
                <a:lnTo>
                  <a:pt x="2313" y="4639"/>
                </a:lnTo>
                <a:lnTo>
                  <a:pt x="2325" y="4662"/>
                </a:lnTo>
                <a:lnTo>
                  <a:pt x="2338" y="4685"/>
                </a:lnTo>
                <a:lnTo>
                  <a:pt x="2352" y="4707"/>
                </a:lnTo>
                <a:lnTo>
                  <a:pt x="2367" y="4728"/>
                </a:lnTo>
                <a:lnTo>
                  <a:pt x="2383" y="4748"/>
                </a:lnTo>
                <a:lnTo>
                  <a:pt x="2400" y="4768"/>
                </a:lnTo>
                <a:lnTo>
                  <a:pt x="2418" y="4786"/>
                </a:lnTo>
                <a:lnTo>
                  <a:pt x="2436" y="4804"/>
                </a:lnTo>
                <a:lnTo>
                  <a:pt x="2456" y="4821"/>
                </a:lnTo>
                <a:lnTo>
                  <a:pt x="2476" y="4837"/>
                </a:lnTo>
                <a:lnTo>
                  <a:pt x="2498" y="4853"/>
                </a:lnTo>
                <a:lnTo>
                  <a:pt x="2519" y="4867"/>
                </a:lnTo>
                <a:lnTo>
                  <a:pt x="2542" y="4880"/>
                </a:lnTo>
                <a:lnTo>
                  <a:pt x="2565" y="4892"/>
                </a:lnTo>
                <a:lnTo>
                  <a:pt x="2589" y="4903"/>
                </a:lnTo>
                <a:lnTo>
                  <a:pt x="2614" y="4913"/>
                </a:lnTo>
                <a:lnTo>
                  <a:pt x="2639" y="4921"/>
                </a:lnTo>
                <a:lnTo>
                  <a:pt x="2664" y="4929"/>
                </a:lnTo>
                <a:lnTo>
                  <a:pt x="2691" y="4935"/>
                </a:lnTo>
                <a:lnTo>
                  <a:pt x="2717" y="4939"/>
                </a:lnTo>
                <a:lnTo>
                  <a:pt x="2744" y="4943"/>
                </a:lnTo>
                <a:lnTo>
                  <a:pt x="2771" y="4945"/>
                </a:lnTo>
                <a:lnTo>
                  <a:pt x="2799" y="4946"/>
                </a:lnTo>
                <a:lnTo>
                  <a:pt x="8055" y="4946"/>
                </a:lnTo>
                <a:close/>
                <a:moveTo>
                  <a:pt x="10236" y="13387"/>
                </a:moveTo>
                <a:lnTo>
                  <a:pt x="1866" y="13387"/>
                </a:lnTo>
                <a:lnTo>
                  <a:pt x="1826" y="13388"/>
                </a:lnTo>
                <a:lnTo>
                  <a:pt x="1786" y="13391"/>
                </a:lnTo>
                <a:lnTo>
                  <a:pt x="1746" y="13397"/>
                </a:lnTo>
                <a:lnTo>
                  <a:pt x="1707" y="13404"/>
                </a:lnTo>
                <a:lnTo>
                  <a:pt x="1669" y="13412"/>
                </a:lnTo>
                <a:lnTo>
                  <a:pt x="1632" y="13423"/>
                </a:lnTo>
                <a:lnTo>
                  <a:pt x="1595" y="13436"/>
                </a:lnTo>
                <a:lnTo>
                  <a:pt x="1559" y="13450"/>
                </a:lnTo>
                <a:lnTo>
                  <a:pt x="1524" y="13466"/>
                </a:lnTo>
                <a:lnTo>
                  <a:pt x="1491" y="13484"/>
                </a:lnTo>
                <a:lnTo>
                  <a:pt x="1458" y="13503"/>
                </a:lnTo>
                <a:lnTo>
                  <a:pt x="1426" y="13523"/>
                </a:lnTo>
                <a:lnTo>
                  <a:pt x="1395" y="13546"/>
                </a:lnTo>
                <a:lnTo>
                  <a:pt x="1365" y="13569"/>
                </a:lnTo>
                <a:lnTo>
                  <a:pt x="1337" y="13595"/>
                </a:lnTo>
                <a:lnTo>
                  <a:pt x="1309" y="13621"/>
                </a:lnTo>
                <a:lnTo>
                  <a:pt x="1283" y="13649"/>
                </a:lnTo>
                <a:lnTo>
                  <a:pt x="1259" y="13678"/>
                </a:lnTo>
                <a:lnTo>
                  <a:pt x="1236" y="13708"/>
                </a:lnTo>
                <a:lnTo>
                  <a:pt x="1214" y="13739"/>
                </a:lnTo>
                <a:lnTo>
                  <a:pt x="1192" y="13771"/>
                </a:lnTo>
                <a:lnTo>
                  <a:pt x="1174" y="13804"/>
                </a:lnTo>
                <a:lnTo>
                  <a:pt x="1156" y="13839"/>
                </a:lnTo>
                <a:lnTo>
                  <a:pt x="1140" y="13874"/>
                </a:lnTo>
                <a:lnTo>
                  <a:pt x="1127" y="13910"/>
                </a:lnTo>
                <a:lnTo>
                  <a:pt x="1114" y="13947"/>
                </a:lnTo>
                <a:lnTo>
                  <a:pt x="1104" y="13985"/>
                </a:lnTo>
                <a:lnTo>
                  <a:pt x="1095" y="14023"/>
                </a:lnTo>
                <a:lnTo>
                  <a:pt x="1088" y="14063"/>
                </a:lnTo>
                <a:lnTo>
                  <a:pt x="1083" y="14102"/>
                </a:lnTo>
                <a:lnTo>
                  <a:pt x="1080" y="14142"/>
                </a:lnTo>
                <a:lnTo>
                  <a:pt x="1079" y="14183"/>
                </a:lnTo>
                <a:lnTo>
                  <a:pt x="1080" y="14223"/>
                </a:lnTo>
                <a:lnTo>
                  <a:pt x="1083" y="14263"/>
                </a:lnTo>
                <a:lnTo>
                  <a:pt x="1088" y="14304"/>
                </a:lnTo>
                <a:lnTo>
                  <a:pt x="1095" y="14342"/>
                </a:lnTo>
                <a:lnTo>
                  <a:pt x="1104" y="14381"/>
                </a:lnTo>
                <a:lnTo>
                  <a:pt x="1114" y="14418"/>
                </a:lnTo>
                <a:lnTo>
                  <a:pt x="1127" y="14455"/>
                </a:lnTo>
                <a:lnTo>
                  <a:pt x="1141" y="14491"/>
                </a:lnTo>
                <a:lnTo>
                  <a:pt x="1156" y="14526"/>
                </a:lnTo>
                <a:lnTo>
                  <a:pt x="1174" y="14561"/>
                </a:lnTo>
                <a:lnTo>
                  <a:pt x="1192" y="14594"/>
                </a:lnTo>
                <a:lnTo>
                  <a:pt x="1214" y="14626"/>
                </a:lnTo>
                <a:lnTo>
                  <a:pt x="1236" y="14657"/>
                </a:lnTo>
                <a:lnTo>
                  <a:pt x="1259" y="14687"/>
                </a:lnTo>
                <a:lnTo>
                  <a:pt x="1283" y="14716"/>
                </a:lnTo>
                <a:lnTo>
                  <a:pt x="1310" y="14744"/>
                </a:lnTo>
                <a:lnTo>
                  <a:pt x="1337" y="14771"/>
                </a:lnTo>
                <a:lnTo>
                  <a:pt x="1365" y="14796"/>
                </a:lnTo>
                <a:lnTo>
                  <a:pt x="1395" y="14820"/>
                </a:lnTo>
                <a:lnTo>
                  <a:pt x="1426" y="14842"/>
                </a:lnTo>
                <a:lnTo>
                  <a:pt x="1458" y="14862"/>
                </a:lnTo>
                <a:lnTo>
                  <a:pt x="1491" y="14882"/>
                </a:lnTo>
                <a:lnTo>
                  <a:pt x="1524" y="14899"/>
                </a:lnTo>
                <a:lnTo>
                  <a:pt x="1559" y="14915"/>
                </a:lnTo>
                <a:lnTo>
                  <a:pt x="1595" y="14929"/>
                </a:lnTo>
                <a:lnTo>
                  <a:pt x="1632" y="14942"/>
                </a:lnTo>
                <a:lnTo>
                  <a:pt x="1669" y="14953"/>
                </a:lnTo>
                <a:lnTo>
                  <a:pt x="1707" y="14962"/>
                </a:lnTo>
                <a:lnTo>
                  <a:pt x="1746" y="14969"/>
                </a:lnTo>
                <a:lnTo>
                  <a:pt x="1786" y="14974"/>
                </a:lnTo>
                <a:lnTo>
                  <a:pt x="1826" y="14977"/>
                </a:lnTo>
                <a:lnTo>
                  <a:pt x="1866" y="14978"/>
                </a:lnTo>
                <a:lnTo>
                  <a:pt x="10237" y="14983"/>
                </a:lnTo>
                <a:lnTo>
                  <a:pt x="10216" y="14936"/>
                </a:lnTo>
                <a:lnTo>
                  <a:pt x="10196" y="14888"/>
                </a:lnTo>
                <a:lnTo>
                  <a:pt x="10177" y="14840"/>
                </a:lnTo>
                <a:lnTo>
                  <a:pt x="10160" y="14792"/>
                </a:lnTo>
                <a:lnTo>
                  <a:pt x="10144" y="14742"/>
                </a:lnTo>
                <a:lnTo>
                  <a:pt x="10129" y="14692"/>
                </a:lnTo>
                <a:lnTo>
                  <a:pt x="10116" y="14643"/>
                </a:lnTo>
                <a:lnTo>
                  <a:pt x="10105" y="14593"/>
                </a:lnTo>
                <a:lnTo>
                  <a:pt x="10094" y="14543"/>
                </a:lnTo>
                <a:lnTo>
                  <a:pt x="10085" y="14491"/>
                </a:lnTo>
                <a:lnTo>
                  <a:pt x="10077" y="14441"/>
                </a:lnTo>
                <a:lnTo>
                  <a:pt x="10071" y="14390"/>
                </a:lnTo>
                <a:lnTo>
                  <a:pt x="10066" y="14339"/>
                </a:lnTo>
                <a:lnTo>
                  <a:pt x="10063" y="14287"/>
                </a:lnTo>
                <a:lnTo>
                  <a:pt x="10061" y="14236"/>
                </a:lnTo>
                <a:lnTo>
                  <a:pt x="10060" y="14185"/>
                </a:lnTo>
                <a:lnTo>
                  <a:pt x="10061" y="14134"/>
                </a:lnTo>
                <a:lnTo>
                  <a:pt x="10063" y="14083"/>
                </a:lnTo>
                <a:lnTo>
                  <a:pt x="10066" y="14031"/>
                </a:lnTo>
                <a:lnTo>
                  <a:pt x="10071" y="13980"/>
                </a:lnTo>
                <a:lnTo>
                  <a:pt x="10077" y="13930"/>
                </a:lnTo>
                <a:lnTo>
                  <a:pt x="10085" y="13879"/>
                </a:lnTo>
                <a:lnTo>
                  <a:pt x="10094" y="13829"/>
                </a:lnTo>
                <a:lnTo>
                  <a:pt x="10104" y="13777"/>
                </a:lnTo>
                <a:lnTo>
                  <a:pt x="10116" y="13728"/>
                </a:lnTo>
                <a:lnTo>
                  <a:pt x="10129" y="13678"/>
                </a:lnTo>
                <a:lnTo>
                  <a:pt x="10143" y="13629"/>
                </a:lnTo>
                <a:lnTo>
                  <a:pt x="10159" y="13579"/>
                </a:lnTo>
                <a:lnTo>
                  <a:pt x="10176" y="13530"/>
                </a:lnTo>
                <a:lnTo>
                  <a:pt x="10195" y="13482"/>
                </a:lnTo>
                <a:lnTo>
                  <a:pt x="10215" y="13435"/>
                </a:lnTo>
                <a:lnTo>
                  <a:pt x="10236" y="13387"/>
                </a:lnTo>
                <a:close/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5" y="595"/>
                </a:lnTo>
                <a:lnTo>
                  <a:pt x="30" y="576"/>
                </a:lnTo>
                <a:lnTo>
                  <a:pt x="36" y="557"/>
                </a:lnTo>
                <a:lnTo>
                  <a:pt x="48" y="520"/>
                </a:lnTo>
                <a:lnTo>
                  <a:pt x="63" y="485"/>
                </a:lnTo>
                <a:lnTo>
                  <a:pt x="79" y="450"/>
                </a:lnTo>
                <a:lnTo>
                  <a:pt x="96" y="416"/>
                </a:lnTo>
                <a:lnTo>
                  <a:pt x="115" y="382"/>
                </a:lnTo>
                <a:lnTo>
                  <a:pt x="136" y="349"/>
                </a:lnTo>
                <a:lnTo>
                  <a:pt x="158" y="318"/>
                </a:lnTo>
                <a:lnTo>
                  <a:pt x="182" y="288"/>
                </a:lnTo>
                <a:lnTo>
                  <a:pt x="207" y="260"/>
                </a:lnTo>
                <a:lnTo>
                  <a:pt x="233" y="232"/>
                </a:lnTo>
                <a:lnTo>
                  <a:pt x="261" y="206"/>
                </a:lnTo>
                <a:lnTo>
                  <a:pt x="290" y="181"/>
                </a:lnTo>
                <a:lnTo>
                  <a:pt x="319" y="158"/>
                </a:lnTo>
                <a:lnTo>
                  <a:pt x="350" y="136"/>
                </a:lnTo>
                <a:lnTo>
                  <a:pt x="382" y="114"/>
                </a:lnTo>
                <a:lnTo>
                  <a:pt x="415" y="95"/>
                </a:lnTo>
                <a:lnTo>
                  <a:pt x="449" y="78"/>
                </a:lnTo>
                <a:lnTo>
                  <a:pt x="484" y="62"/>
                </a:lnTo>
                <a:lnTo>
                  <a:pt x="520" y="48"/>
                </a:lnTo>
                <a:lnTo>
                  <a:pt x="556" y="36"/>
                </a:lnTo>
                <a:lnTo>
                  <a:pt x="575" y="30"/>
                </a:lnTo>
                <a:lnTo>
                  <a:pt x="594" y="25"/>
                </a:lnTo>
                <a:lnTo>
                  <a:pt x="613" y="20"/>
                </a:lnTo>
                <a:lnTo>
                  <a:pt x="632" y="16"/>
                </a:lnTo>
                <a:lnTo>
                  <a:pt x="651" y="12"/>
                </a:lnTo>
                <a:lnTo>
                  <a:pt x="670" y="9"/>
                </a:lnTo>
                <a:lnTo>
                  <a:pt x="690" y="6"/>
                </a:lnTo>
                <a:lnTo>
                  <a:pt x="709" y="4"/>
                </a:lnTo>
                <a:lnTo>
                  <a:pt x="729" y="2"/>
                </a:lnTo>
                <a:lnTo>
                  <a:pt x="749" y="1"/>
                </a:lnTo>
                <a:lnTo>
                  <a:pt x="769" y="0"/>
                </a:lnTo>
                <a:lnTo>
                  <a:pt x="789" y="0"/>
                </a:lnTo>
                <a:lnTo>
                  <a:pt x="11139" y="0"/>
                </a:lnTo>
                <a:lnTo>
                  <a:pt x="11159" y="0"/>
                </a:lnTo>
                <a:lnTo>
                  <a:pt x="11180" y="1"/>
                </a:lnTo>
                <a:lnTo>
                  <a:pt x="11199" y="2"/>
                </a:lnTo>
                <a:lnTo>
                  <a:pt x="11219" y="4"/>
                </a:lnTo>
                <a:lnTo>
                  <a:pt x="11239" y="6"/>
                </a:lnTo>
                <a:lnTo>
                  <a:pt x="11258" y="9"/>
                </a:lnTo>
                <a:lnTo>
                  <a:pt x="11278" y="12"/>
                </a:lnTo>
                <a:lnTo>
                  <a:pt x="11297" y="16"/>
                </a:lnTo>
                <a:lnTo>
                  <a:pt x="11316" y="20"/>
                </a:lnTo>
                <a:lnTo>
                  <a:pt x="11335" y="25"/>
                </a:lnTo>
                <a:lnTo>
                  <a:pt x="11354" y="30"/>
                </a:lnTo>
                <a:lnTo>
                  <a:pt x="11372" y="36"/>
                </a:lnTo>
                <a:lnTo>
                  <a:pt x="11409" y="48"/>
                </a:lnTo>
                <a:lnTo>
                  <a:pt x="11444" y="62"/>
                </a:lnTo>
                <a:lnTo>
                  <a:pt x="11479" y="78"/>
                </a:lnTo>
                <a:lnTo>
                  <a:pt x="11513" y="95"/>
                </a:lnTo>
                <a:lnTo>
                  <a:pt x="11546" y="114"/>
                </a:lnTo>
                <a:lnTo>
                  <a:pt x="11578" y="136"/>
                </a:lnTo>
                <a:lnTo>
                  <a:pt x="11609" y="158"/>
                </a:lnTo>
                <a:lnTo>
                  <a:pt x="11639" y="181"/>
                </a:lnTo>
                <a:lnTo>
                  <a:pt x="11667" y="206"/>
                </a:lnTo>
                <a:lnTo>
                  <a:pt x="11695" y="232"/>
                </a:lnTo>
                <a:lnTo>
                  <a:pt x="11721" y="260"/>
                </a:lnTo>
                <a:lnTo>
                  <a:pt x="11746" y="288"/>
                </a:lnTo>
                <a:lnTo>
                  <a:pt x="11770" y="318"/>
                </a:lnTo>
                <a:lnTo>
                  <a:pt x="11792" y="349"/>
                </a:lnTo>
                <a:lnTo>
                  <a:pt x="11813" y="383"/>
                </a:lnTo>
                <a:lnTo>
                  <a:pt x="11832" y="416"/>
                </a:lnTo>
                <a:lnTo>
                  <a:pt x="11850" y="450"/>
                </a:lnTo>
                <a:lnTo>
                  <a:pt x="11866" y="485"/>
                </a:lnTo>
                <a:lnTo>
                  <a:pt x="11880" y="520"/>
                </a:lnTo>
                <a:lnTo>
                  <a:pt x="11892" y="557"/>
                </a:lnTo>
                <a:lnTo>
                  <a:pt x="11898" y="576"/>
                </a:lnTo>
                <a:lnTo>
                  <a:pt x="11903" y="595"/>
                </a:lnTo>
                <a:lnTo>
                  <a:pt x="11908" y="614"/>
                </a:lnTo>
                <a:lnTo>
                  <a:pt x="11912" y="633"/>
                </a:lnTo>
                <a:lnTo>
                  <a:pt x="11916" y="653"/>
                </a:lnTo>
                <a:lnTo>
                  <a:pt x="11919" y="672"/>
                </a:lnTo>
                <a:lnTo>
                  <a:pt x="11922" y="692"/>
                </a:lnTo>
                <a:lnTo>
                  <a:pt x="11924" y="711"/>
                </a:lnTo>
                <a:lnTo>
                  <a:pt x="11926" y="731"/>
                </a:lnTo>
                <a:lnTo>
                  <a:pt x="11927" y="751"/>
                </a:lnTo>
                <a:lnTo>
                  <a:pt x="11928" y="771"/>
                </a:lnTo>
                <a:lnTo>
                  <a:pt x="11928" y="791"/>
                </a:lnTo>
                <a:lnTo>
                  <a:pt x="11932" y="13388"/>
                </a:lnTo>
                <a:lnTo>
                  <a:pt x="11911" y="13388"/>
                </a:lnTo>
                <a:lnTo>
                  <a:pt x="11891" y="13389"/>
                </a:lnTo>
                <a:lnTo>
                  <a:pt x="11870" y="13390"/>
                </a:lnTo>
                <a:lnTo>
                  <a:pt x="11850" y="13392"/>
                </a:lnTo>
                <a:lnTo>
                  <a:pt x="11830" y="13394"/>
                </a:lnTo>
                <a:lnTo>
                  <a:pt x="11810" y="13397"/>
                </a:lnTo>
                <a:lnTo>
                  <a:pt x="11791" y="13400"/>
                </a:lnTo>
                <a:lnTo>
                  <a:pt x="11771" y="13404"/>
                </a:lnTo>
                <a:lnTo>
                  <a:pt x="11752" y="13408"/>
                </a:lnTo>
                <a:lnTo>
                  <a:pt x="11733" y="13412"/>
                </a:lnTo>
                <a:lnTo>
                  <a:pt x="11714" y="13418"/>
                </a:lnTo>
                <a:lnTo>
                  <a:pt x="11695" y="13423"/>
                </a:lnTo>
                <a:lnTo>
                  <a:pt x="11658" y="13435"/>
                </a:lnTo>
                <a:lnTo>
                  <a:pt x="11622" y="13449"/>
                </a:lnTo>
                <a:lnTo>
                  <a:pt x="11587" y="13465"/>
                </a:lnTo>
                <a:lnTo>
                  <a:pt x="11553" y="13482"/>
                </a:lnTo>
                <a:lnTo>
                  <a:pt x="11520" y="13501"/>
                </a:lnTo>
                <a:lnTo>
                  <a:pt x="11488" y="13522"/>
                </a:lnTo>
                <a:lnTo>
                  <a:pt x="11457" y="13544"/>
                </a:lnTo>
                <a:lnTo>
                  <a:pt x="11427" y="13567"/>
                </a:lnTo>
                <a:lnTo>
                  <a:pt x="11399" y="13593"/>
                </a:lnTo>
                <a:lnTo>
                  <a:pt x="11371" y="13619"/>
                </a:lnTo>
                <a:lnTo>
                  <a:pt x="11343" y="13648"/>
                </a:lnTo>
                <a:lnTo>
                  <a:pt x="11317" y="13679"/>
                </a:lnTo>
                <a:lnTo>
                  <a:pt x="11293" y="13710"/>
                </a:lnTo>
                <a:lnTo>
                  <a:pt x="11270" y="13743"/>
                </a:lnTo>
                <a:lnTo>
                  <a:pt x="11250" y="13776"/>
                </a:lnTo>
                <a:lnTo>
                  <a:pt x="11231" y="13810"/>
                </a:lnTo>
                <a:lnTo>
                  <a:pt x="11214" y="13846"/>
                </a:lnTo>
                <a:lnTo>
                  <a:pt x="11198" y="13882"/>
                </a:lnTo>
                <a:lnTo>
                  <a:pt x="11185" y="13918"/>
                </a:lnTo>
                <a:lnTo>
                  <a:pt x="11173" y="13954"/>
                </a:lnTo>
                <a:lnTo>
                  <a:pt x="11163" y="13991"/>
                </a:lnTo>
                <a:lnTo>
                  <a:pt x="11155" y="14029"/>
                </a:lnTo>
                <a:lnTo>
                  <a:pt x="11149" y="14068"/>
                </a:lnTo>
                <a:lnTo>
                  <a:pt x="11144" y="14106"/>
                </a:lnTo>
                <a:lnTo>
                  <a:pt x="11141" y="14144"/>
                </a:lnTo>
                <a:lnTo>
                  <a:pt x="11140" y="14182"/>
                </a:lnTo>
                <a:lnTo>
                  <a:pt x="11141" y="14220"/>
                </a:lnTo>
                <a:lnTo>
                  <a:pt x="11144" y="14258"/>
                </a:lnTo>
                <a:lnTo>
                  <a:pt x="11149" y="14297"/>
                </a:lnTo>
                <a:lnTo>
                  <a:pt x="11155" y="14335"/>
                </a:lnTo>
                <a:lnTo>
                  <a:pt x="11163" y="14372"/>
                </a:lnTo>
                <a:lnTo>
                  <a:pt x="11173" y="14409"/>
                </a:lnTo>
                <a:lnTo>
                  <a:pt x="11185" y="14446"/>
                </a:lnTo>
                <a:lnTo>
                  <a:pt x="11198" y="14482"/>
                </a:lnTo>
                <a:lnTo>
                  <a:pt x="11213" y="14518"/>
                </a:lnTo>
                <a:lnTo>
                  <a:pt x="11231" y="14554"/>
                </a:lnTo>
                <a:lnTo>
                  <a:pt x="11250" y="14588"/>
                </a:lnTo>
                <a:lnTo>
                  <a:pt x="11270" y="14621"/>
                </a:lnTo>
                <a:lnTo>
                  <a:pt x="11293" y="14654"/>
                </a:lnTo>
                <a:lnTo>
                  <a:pt x="11317" y="14685"/>
                </a:lnTo>
                <a:lnTo>
                  <a:pt x="11343" y="14716"/>
                </a:lnTo>
                <a:lnTo>
                  <a:pt x="11371" y="14745"/>
                </a:lnTo>
                <a:lnTo>
                  <a:pt x="11399" y="14772"/>
                </a:lnTo>
                <a:lnTo>
                  <a:pt x="11428" y="14797"/>
                </a:lnTo>
                <a:lnTo>
                  <a:pt x="11458" y="14821"/>
                </a:lnTo>
                <a:lnTo>
                  <a:pt x="11489" y="14843"/>
                </a:lnTo>
                <a:lnTo>
                  <a:pt x="11521" y="14863"/>
                </a:lnTo>
                <a:lnTo>
                  <a:pt x="11555" y="14882"/>
                </a:lnTo>
                <a:lnTo>
                  <a:pt x="11589" y="14900"/>
                </a:lnTo>
                <a:lnTo>
                  <a:pt x="11624" y="14916"/>
                </a:lnTo>
                <a:lnTo>
                  <a:pt x="11661" y="14930"/>
                </a:lnTo>
                <a:lnTo>
                  <a:pt x="11698" y="14942"/>
                </a:lnTo>
                <a:lnTo>
                  <a:pt x="11716" y="14948"/>
                </a:lnTo>
                <a:lnTo>
                  <a:pt x="11735" y="14953"/>
                </a:lnTo>
                <a:lnTo>
                  <a:pt x="11755" y="14958"/>
                </a:lnTo>
                <a:lnTo>
                  <a:pt x="11774" y="14962"/>
                </a:lnTo>
                <a:lnTo>
                  <a:pt x="11793" y="14966"/>
                </a:lnTo>
                <a:lnTo>
                  <a:pt x="11813" y="14969"/>
                </a:lnTo>
                <a:lnTo>
                  <a:pt x="11833" y="14972"/>
                </a:lnTo>
                <a:lnTo>
                  <a:pt x="11853" y="14974"/>
                </a:lnTo>
                <a:lnTo>
                  <a:pt x="11873" y="14976"/>
                </a:lnTo>
                <a:lnTo>
                  <a:pt x="11893" y="14977"/>
                </a:lnTo>
                <a:lnTo>
                  <a:pt x="11914" y="14978"/>
                </a:lnTo>
                <a:lnTo>
                  <a:pt x="11934" y="14978"/>
                </a:lnTo>
                <a:lnTo>
                  <a:pt x="11934" y="16068"/>
                </a:lnTo>
                <a:lnTo>
                  <a:pt x="1866" y="16062"/>
                </a:lnTo>
                <a:lnTo>
                  <a:pt x="1818" y="16061"/>
                </a:lnTo>
                <a:lnTo>
                  <a:pt x="1771" y="16059"/>
                </a:lnTo>
                <a:lnTo>
                  <a:pt x="1723" y="16056"/>
                </a:lnTo>
                <a:lnTo>
                  <a:pt x="1676" y="16052"/>
                </a:lnTo>
                <a:lnTo>
                  <a:pt x="1630" y="16047"/>
                </a:lnTo>
                <a:lnTo>
                  <a:pt x="1583" y="16040"/>
                </a:lnTo>
                <a:lnTo>
                  <a:pt x="1537" y="16032"/>
                </a:lnTo>
                <a:lnTo>
                  <a:pt x="1492" y="16024"/>
                </a:lnTo>
                <a:lnTo>
                  <a:pt x="1447" y="16014"/>
                </a:lnTo>
                <a:lnTo>
                  <a:pt x="1402" y="16002"/>
                </a:lnTo>
                <a:lnTo>
                  <a:pt x="1357" y="15990"/>
                </a:lnTo>
                <a:lnTo>
                  <a:pt x="1313" y="15977"/>
                </a:lnTo>
                <a:lnTo>
                  <a:pt x="1270" y="15963"/>
                </a:lnTo>
                <a:lnTo>
                  <a:pt x="1227" y="15946"/>
                </a:lnTo>
                <a:lnTo>
                  <a:pt x="1183" y="15930"/>
                </a:lnTo>
                <a:lnTo>
                  <a:pt x="1141" y="15913"/>
                </a:lnTo>
                <a:lnTo>
                  <a:pt x="1100" y="15894"/>
                </a:lnTo>
                <a:lnTo>
                  <a:pt x="1059" y="15875"/>
                </a:lnTo>
                <a:lnTo>
                  <a:pt x="1018" y="15855"/>
                </a:lnTo>
                <a:lnTo>
                  <a:pt x="978" y="15833"/>
                </a:lnTo>
                <a:lnTo>
                  <a:pt x="939" y="15811"/>
                </a:lnTo>
                <a:lnTo>
                  <a:pt x="900" y="15788"/>
                </a:lnTo>
                <a:lnTo>
                  <a:pt x="862" y="15764"/>
                </a:lnTo>
                <a:lnTo>
                  <a:pt x="824" y="15739"/>
                </a:lnTo>
                <a:lnTo>
                  <a:pt x="787" y="15712"/>
                </a:lnTo>
                <a:lnTo>
                  <a:pt x="751" y="15686"/>
                </a:lnTo>
                <a:lnTo>
                  <a:pt x="715" y="15658"/>
                </a:lnTo>
                <a:lnTo>
                  <a:pt x="680" y="15630"/>
                </a:lnTo>
                <a:lnTo>
                  <a:pt x="646" y="15601"/>
                </a:lnTo>
                <a:lnTo>
                  <a:pt x="613" y="15571"/>
                </a:lnTo>
                <a:lnTo>
                  <a:pt x="580" y="15540"/>
                </a:lnTo>
                <a:lnTo>
                  <a:pt x="548" y="15508"/>
                </a:lnTo>
                <a:lnTo>
                  <a:pt x="516" y="15475"/>
                </a:lnTo>
                <a:lnTo>
                  <a:pt x="486" y="15442"/>
                </a:lnTo>
                <a:lnTo>
                  <a:pt x="456" y="15409"/>
                </a:lnTo>
                <a:lnTo>
                  <a:pt x="427" y="15374"/>
                </a:lnTo>
                <a:lnTo>
                  <a:pt x="399" y="15339"/>
                </a:lnTo>
                <a:lnTo>
                  <a:pt x="372" y="15304"/>
                </a:lnTo>
                <a:lnTo>
                  <a:pt x="345" y="15267"/>
                </a:lnTo>
                <a:lnTo>
                  <a:pt x="319" y="15229"/>
                </a:lnTo>
                <a:lnTo>
                  <a:pt x="295" y="15192"/>
                </a:lnTo>
                <a:lnTo>
                  <a:pt x="271" y="15153"/>
                </a:lnTo>
                <a:lnTo>
                  <a:pt x="248" y="15115"/>
                </a:lnTo>
                <a:lnTo>
                  <a:pt x="226" y="15075"/>
                </a:lnTo>
                <a:lnTo>
                  <a:pt x="205" y="15035"/>
                </a:lnTo>
                <a:lnTo>
                  <a:pt x="185" y="14993"/>
                </a:lnTo>
                <a:lnTo>
                  <a:pt x="165" y="14952"/>
                </a:lnTo>
                <a:lnTo>
                  <a:pt x="147" y="14911"/>
                </a:lnTo>
                <a:lnTo>
                  <a:pt x="130" y="14869"/>
                </a:lnTo>
                <a:lnTo>
                  <a:pt x="114" y="14826"/>
                </a:lnTo>
                <a:lnTo>
                  <a:pt x="98" y="14783"/>
                </a:lnTo>
                <a:lnTo>
                  <a:pt x="84" y="14738"/>
                </a:lnTo>
                <a:lnTo>
                  <a:pt x="71" y="14694"/>
                </a:lnTo>
                <a:lnTo>
                  <a:pt x="59" y="14650"/>
                </a:lnTo>
                <a:lnTo>
                  <a:pt x="48" y="14605"/>
                </a:lnTo>
                <a:lnTo>
                  <a:pt x="38" y="14560"/>
                </a:lnTo>
                <a:lnTo>
                  <a:pt x="29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73">
            <a:extLst>
              <a:ext uri="{FF2B5EF4-FFF2-40B4-BE49-F238E27FC236}">
                <a16:creationId xmlns:a16="http://schemas.microsoft.com/office/drawing/2014/main" id="{FB0BC750-2DB0-7F23-9418-100B6A0F005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1916832"/>
            <a:ext cx="286346" cy="286346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10808 w 16280"/>
              <a:gd name="T93" fmla="*/ 11461 h 16280"/>
              <a:gd name="T94" fmla="*/ 11254 w 16280"/>
              <a:gd name="T95" fmla="*/ 11894 h 16280"/>
              <a:gd name="T96" fmla="*/ 11122 w 16280"/>
              <a:gd name="T97" fmla="*/ 12492 h 16280"/>
              <a:gd name="T98" fmla="*/ 5693 w 16280"/>
              <a:gd name="T99" fmla="*/ 12676 h 16280"/>
              <a:gd name="T100" fmla="*/ 5152 w 16280"/>
              <a:gd name="T101" fmla="*/ 12368 h 16280"/>
              <a:gd name="T102" fmla="*/ 4987 w 16280"/>
              <a:gd name="T103" fmla="*/ 11801 h 16280"/>
              <a:gd name="T104" fmla="*/ 5199 w 16280"/>
              <a:gd name="T105" fmla="*/ 4879 h 16280"/>
              <a:gd name="T106" fmla="*/ 5020 w 16280"/>
              <a:gd name="T107" fmla="*/ 4299 h 16280"/>
              <a:gd name="T108" fmla="*/ 5294 w 16280"/>
              <a:gd name="T109" fmla="*/ 3780 h 16280"/>
              <a:gd name="T110" fmla="*/ 10763 w 16280"/>
              <a:gd name="T111" fmla="*/ 3599 h 16280"/>
              <a:gd name="T112" fmla="*/ 11262 w 16280"/>
              <a:gd name="T113" fmla="*/ 3987 h 16280"/>
              <a:gd name="T114" fmla="*/ 11182 w 16280"/>
              <a:gd name="T115" fmla="*/ 4594 h 16280"/>
              <a:gd name="T116" fmla="*/ 9559 w 16280"/>
              <a:gd name="T117" fmla="*/ 7711 h 16280"/>
              <a:gd name="T118" fmla="*/ 9711 w 16280"/>
              <a:gd name="T119" fmla="*/ 7991 h 16280"/>
              <a:gd name="T120" fmla="*/ 9704 w 16280"/>
              <a:gd name="T121" fmla="*/ 8303 h 16280"/>
              <a:gd name="T122" fmla="*/ 6829 w 16280"/>
              <a:gd name="T123" fmla="*/ 11447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7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7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0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0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5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8"/>
                </a:lnTo>
                <a:lnTo>
                  <a:pt x="11010" y="3676"/>
                </a:lnTo>
                <a:lnTo>
                  <a:pt x="11061" y="3709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2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7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6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77">
            <a:extLst>
              <a:ext uri="{FF2B5EF4-FFF2-40B4-BE49-F238E27FC236}">
                <a16:creationId xmlns:a16="http://schemas.microsoft.com/office/drawing/2014/main" id="{F70BAB92-65A8-A784-F9DB-616177340CC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38495" y="1916832"/>
            <a:ext cx="286346" cy="286346"/>
          </a:xfrm>
          <a:custGeom>
            <a:avLst/>
            <a:gdLst>
              <a:gd name="T0" fmla="*/ 9780 w 16280"/>
              <a:gd name="T1" fmla="*/ 166 h 16280"/>
              <a:gd name="T2" fmla="*/ 11669 w 16280"/>
              <a:gd name="T3" fmla="*/ 803 h 16280"/>
              <a:gd name="T4" fmla="*/ 13318 w 16280"/>
              <a:gd name="T5" fmla="*/ 1859 h 16280"/>
              <a:gd name="T6" fmla="*/ 14663 w 16280"/>
              <a:gd name="T7" fmla="*/ 3270 h 16280"/>
              <a:gd name="T8" fmla="*/ 15640 w 16280"/>
              <a:gd name="T9" fmla="*/ 4972 h 16280"/>
              <a:gd name="T10" fmla="*/ 16186 w 16280"/>
              <a:gd name="T11" fmla="*/ 6901 h 16280"/>
              <a:gd name="T12" fmla="*/ 16238 w 16280"/>
              <a:gd name="T13" fmla="*/ 8972 h 16280"/>
              <a:gd name="T14" fmla="*/ 15787 w 16280"/>
              <a:gd name="T15" fmla="*/ 10939 h 16280"/>
              <a:gd name="T16" fmla="*/ 14890 w 16280"/>
              <a:gd name="T17" fmla="*/ 12691 h 16280"/>
              <a:gd name="T18" fmla="*/ 13613 w 16280"/>
              <a:gd name="T19" fmla="*/ 14166 h 16280"/>
              <a:gd name="T20" fmla="*/ 12020 w 16280"/>
              <a:gd name="T21" fmla="*/ 15297 h 16280"/>
              <a:gd name="T22" fmla="*/ 10174 w 16280"/>
              <a:gd name="T23" fmla="*/ 16024 h 16280"/>
              <a:gd name="T24" fmla="*/ 8140 w 16280"/>
              <a:gd name="T25" fmla="*/ 16280 h 16280"/>
              <a:gd name="T26" fmla="*/ 6106 w 16280"/>
              <a:gd name="T27" fmla="*/ 16024 h 16280"/>
              <a:gd name="T28" fmla="*/ 4260 w 16280"/>
              <a:gd name="T29" fmla="*/ 15297 h 16280"/>
              <a:gd name="T30" fmla="*/ 2667 w 16280"/>
              <a:gd name="T31" fmla="*/ 14166 h 16280"/>
              <a:gd name="T32" fmla="*/ 1390 w 16280"/>
              <a:gd name="T33" fmla="*/ 12691 h 16280"/>
              <a:gd name="T34" fmla="*/ 493 w 16280"/>
              <a:gd name="T35" fmla="*/ 10939 h 16280"/>
              <a:gd name="T36" fmla="*/ 42 w 16280"/>
              <a:gd name="T37" fmla="*/ 8972 h 16280"/>
              <a:gd name="T38" fmla="*/ 94 w 16280"/>
              <a:gd name="T39" fmla="*/ 6901 h 16280"/>
              <a:gd name="T40" fmla="*/ 640 w 16280"/>
              <a:gd name="T41" fmla="*/ 4972 h 16280"/>
              <a:gd name="T42" fmla="*/ 1617 w 16280"/>
              <a:gd name="T43" fmla="*/ 3270 h 16280"/>
              <a:gd name="T44" fmla="*/ 2962 w 16280"/>
              <a:gd name="T45" fmla="*/ 1859 h 16280"/>
              <a:gd name="T46" fmla="*/ 4611 w 16280"/>
              <a:gd name="T47" fmla="*/ 803 h 16280"/>
              <a:gd name="T48" fmla="*/ 6500 w 16280"/>
              <a:gd name="T49" fmla="*/ 166 h 16280"/>
              <a:gd name="T50" fmla="*/ 10664 w 16280"/>
              <a:gd name="T51" fmla="*/ 11447 h 16280"/>
              <a:gd name="T52" fmla="*/ 10987 w 16280"/>
              <a:gd name="T53" fmla="*/ 11528 h 16280"/>
              <a:gd name="T54" fmla="*/ 11189 w 16280"/>
              <a:gd name="T55" fmla="*/ 11734 h 16280"/>
              <a:gd name="T56" fmla="*/ 11273 w 16280"/>
              <a:gd name="T57" fmla="*/ 12008 h 16280"/>
              <a:gd name="T58" fmla="*/ 11237 w 16280"/>
              <a:gd name="T59" fmla="*/ 12293 h 16280"/>
              <a:gd name="T60" fmla="*/ 11082 w 16280"/>
              <a:gd name="T61" fmla="*/ 12534 h 16280"/>
              <a:gd name="T62" fmla="*/ 10808 w 16280"/>
              <a:gd name="T63" fmla="*/ 12671 h 16280"/>
              <a:gd name="T64" fmla="*/ 5693 w 16280"/>
              <a:gd name="T65" fmla="*/ 12676 h 16280"/>
              <a:gd name="T66" fmla="*/ 5412 w 16280"/>
              <a:gd name="T67" fmla="*/ 12584 h 16280"/>
              <a:gd name="T68" fmla="*/ 5188 w 16280"/>
              <a:gd name="T69" fmla="*/ 12410 h 16280"/>
              <a:gd name="T70" fmla="*/ 5039 w 16280"/>
              <a:gd name="T71" fmla="*/ 12178 h 16280"/>
              <a:gd name="T72" fmla="*/ 4981 w 16280"/>
              <a:gd name="T73" fmla="*/ 11912 h 16280"/>
              <a:gd name="T74" fmla="*/ 5031 w 16280"/>
              <a:gd name="T75" fmla="*/ 11633 h 16280"/>
              <a:gd name="T76" fmla="*/ 5206 w 16280"/>
              <a:gd name="T77" fmla="*/ 11368 h 16280"/>
              <a:gd name="T78" fmla="*/ 5131 w 16280"/>
              <a:gd name="T79" fmla="*/ 4781 h 16280"/>
              <a:gd name="T80" fmla="*/ 5031 w 16280"/>
              <a:gd name="T81" fmla="*/ 4518 h 16280"/>
              <a:gd name="T82" fmla="*/ 5027 w 16280"/>
              <a:gd name="T83" fmla="*/ 4245 h 16280"/>
              <a:gd name="T84" fmla="*/ 5117 w 16280"/>
              <a:gd name="T85" fmla="*/ 3991 h 16280"/>
              <a:gd name="T86" fmla="*/ 5294 w 16280"/>
              <a:gd name="T87" fmla="*/ 3780 h 16280"/>
              <a:gd name="T88" fmla="*/ 5554 w 16280"/>
              <a:gd name="T89" fmla="*/ 3641 h 16280"/>
              <a:gd name="T90" fmla="*/ 10689 w 16280"/>
              <a:gd name="T91" fmla="*/ 3595 h 16280"/>
              <a:gd name="T92" fmla="*/ 11010 w 16280"/>
              <a:gd name="T93" fmla="*/ 3676 h 16280"/>
              <a:gd name="T94" fmla="*/ 11214 w 16280"/>
              <a:gd name="T95" fmla="*/ 3882 h 16280"/>
              <a:gd name="T96" fmla="*/ 11297 w 16280"/>
              <a:gd name="T97" fmla="*/ 4156 h 16280"/>
              <a:gd name="T98" fmla="*/ 11262 w 16280"/>
              <a:gd name="T99" fmla="*/ 4441 h 16280"/>
              <a:gd name="T100" fmla="*/ 11106 w 16280"/>
              <a:gd name="T101" fmla="*/ 4682 h 16280"/>
              <a:gd name="T102" fmla="*/ 10832 w 16280"/>
              <a:gd name="T103" fmla="*/ 4819 h 16280"/>
              <a:gd name="T104" fmla="*/ 9580 w 16280"/>
              <a:gd name="T105" fmla="*/ 7733 h 16280"/>
              <a:gd name="T106" fmla="*/ 9661 w 16280"/>
              <a:gd name="T107" fmla="*/ 7856 h 16280"/>
              <a:gd name="T108" fmla="*/ 9711 w 16280"/>
              <a:gd name="T109" fmla="*/ 7991 h 16280"/>
              <a:gd name="T110" fmla="*/ 9727 w 16280"/>
              <a:gd name="T111" fmla="*/ 8133 h 16280"/>
              <a:gd name="T112" fmla="*/ 9711 w 16280"/>
              <a:gd name="T113" fmla="*/ 8274 h 16280"/>
              <a:gd name="T114" fmla="*/ 9662 w 16280"/>
              <a:gd name="T115" fmla="*/ 8411 h 16280"/>
              <a:gd name="T116" fmla="*/ 9581 w 16280"/>
              <a:gd name="T117" fmla="*/ 8535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6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8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1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1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6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9"/>
                </a:lnTo>
                <a:lnTo>
                  <a:pt x="11010" y="3676"/>
                </a:lnTo>
                <a:lnTo>
                  <a:pt x="11061" y="3710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3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6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7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81">
            <a:extLst>
              <a:ext uri="{FF2B5EF4-FFF2-40B4-BE49-F238E27FC236}">
                <a16:creationId xmlns:a16="http://schemas.microsoft.com/office/drawing/2014/main" id="{113D3D41-B0F3-B12E-9B09-2AD03CFE616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296" y="2856718"/>
            <a:ext cx="281702" cy="286346"/>
          </a:xfrm>
          <a:custGeom>
            <a:avLst/>
            <a:gdLst>
              <a:gd name="T0" fmla="*/ 10944 w 16016"/>
              <a:gd name="T1" fmla="*/ 565 h 16280"/>
              <a:gd name="T2" fmla="*/ 13534 w 16016"/>
              <a:gd name="T3" fmla="*/ 2248 h 16280"/>
              <a:gd name="T4" fmla="*/ 15308 w 16016"/>
              <a:gd name="T5" fmla="*/ 4790 h 16280"/>
              <a:gd name="T6" fmla="*/ 16013 w 16016"/>
              <a:gd name="T7" fmla="*/ 7929 h 16280"/>
              <a:gd name="T8" fmla="*/ 15460 w 16016"/>
              <a:gd name="T9" fmla="*/ 11124 h 16280"/>
              <a:gd name="T10" fmla="*/ 13805 w 16016"/>
              <a:gd name="T11" fmla="*/ 13756 h 16280"/>
              <a:gd name="T12" fmla="*/ 11303 w 16016"/>
              <a:gd name="T13" fmla="*/ 15561 h 16280"/>
              <a:gd name="T14" fmla="*/ 8214 w 16016"/>
              <a:gd name="T15" fmla="*/ 16277 h 16280"/>
              <a:gd name="T16" fmla="*/ 5072 w 16016"/>
              <a:gd name="T17" fmla="*/ 15715 h 16280"/>
              <a:gd name="T18" fmla="*/ 2482 w 16016"/>
              <a:gd name="T19" fmla="*/ 14032 h 16280"/>
              <a:gd name="T20" fmla="*/ 708 w 16016"/>
              <a:gd name="T21" fmla="*/ 11490 h 16280"/>
              <a:gd name="T22" fmla="*/ 3 w 16016"/>
              <a:gd name="T23" fmla="*/ 8350 h 16280"/>
              <a:gd name="T24" fmla="*/ 556 w 16016"/>
              <a:gd name="T25" fmla="*/ 5156 h 16280"/>
              <a:gd name="T26" fmla="*/ 2211 w 16016"/>
              <a:gd name="T27" fmla="*/ 2524 h 16280"/>
              <a:gd name="T28" fmla="*/ 4713 w 16016"/>
              <a:gd name="T29" fmla="*/ 719 h 16280"/>
              <a:gd name="T30" fmla="*/ 7802 w 16016"/>
              <a:gd name="T31" fmla="*/ 3 h 16280"/>
              <a:gd name="T32" fmla="*/ 10952 w 16016"/>
              <a:gd name="T33" fmla="*/ 1919 h 16280"/>
              <a:gd name="T34" fmla="*/ 8357 w 16016"/>
              <a:gd name="T35" fmla="*/ 1247 h 16280"/>
              <a:gd name="T36" fmla="*/ 5674 w 16016"/>
              <a:gd name="T37" fmla="*/ 1658 h 16280"/>
              <a:gd name="T38" fmla="*/ 3442 w 16016"/>
              <a:gd name="T39" fmla="*/ 3031 h 16280"/>
              <a:gd name="T40" fmla="*/ 1888 w 16016"/>
              <a:gd name="T41" fmla="*/ 5148 h 16280"/>
              <a:gd name="T42" fmla="*/ 1227 w 16016"/>
              <a:gd name="T43" fmla="*/ 7785 h 16280"/>
              <a:gd name="T44" fmla="*/ 1631 w 16016"/>
              <a:gd name="T45" fmla="*/ 10513 h 16280"/>
              <a:gd name="T46" fmla="*/ 2982 w 16016"/>
              <a:gd name="T47" fmla="*/ 12781 h 16280"/>
              <a:gd name="T48" fmla="*/ 5064 w 16016"/>
              <a:gd name="T49" fmla="*/ 14361 h 16280"/>
              <a:gd name="T50" fmla="*/ 7659 w 16016"/>
              <a:gd name="T51" fmla="*/ 15033 h 16280"/>
              <a:gd name="T52" fmla="*/ 10342 w 16016"/>
              <a:gd name="T53" fmla="*/ 14622 h 16280"/>
              <a:gd name="T54" fmla="*/ 12574 w 16016"/>
              <a:gd name="T55" fmla="*/ 13249 h 16280"/>
              <a:gd name="T56" fmla="*/ 14128 w 16016"/>
              <a:gd name="T57" fmla="*/ 11132 h 16280"/>
              <a:gd name="T58" fmla="*/ 14789 w 16016"/>
              <a:gd name="T59" fmla="*/ 8495 h 16280"/>
              <a:gd name="T60" fmla="*/ 14385 w 16016"/>
              <a:gd name="T61" fmla="*/ 5767 h 16280"/>
              <a:gd name="T62" fmla="*/ 13034 w 16016"/>
              <a:gd name="T63" fmla="*/ 3499 h 16280"/>
              <a:gd name="T64" fmla="*/ 8326 w 16016"/>
              <a:gd name="T65" fmla="*/ 12015 h 16280"/>
              <a:gd name="T66" fmla="*/ 8606 w 16016"/>
              <a:gd name="T67" fmla="*/ 12488 h 16280"/>
              <a:gd name="T68" fmla="*/ 8471 w 16016"/>
              <a:gd name="T69" fmla="*/ 13034 h 16280"/>
              <a:gd name="T70" fmla="*/ 8007 w 16016"/>
              <a:gd name="T71" fmla="*/ 13318 h 16280"/>
              <a:gd name="T72" fmla="*/ 7469 w 16016"/>
              <a:gd name="T73" fmla="*/ 13182 h 16280"/>
              <a:gd name="T74" fmla="*/ 7189 w 16016"/>
              <a:gd name="T75" fmla="*/ 12710 h 16280"/>
              <a:gd name="T76" fmla="*/ 7323 w 16016"/>
              <a:gd name="T77" fmla="*/ 12162 h 16280"/>
              <a:gd name="T78" fmla="*/ 7789 w 16016"/>
              <a:gd name="T79" fmla="*/ 11878 h 16280"/>
              <a:gd name="T80" fmla="*/ 6418 w 16016"/>
              <a:gd name="T81" fmla="*/ 4905 h 16280"/>
              <a:gd name="T82" fmla="*/ 5985 w 16016"/>
              <a:gd name="T83" fmla="*/ 4753 h 16280"/>
              <a:gd name="T84" fmla="*/ 5779 w 16016"/>
              <a:gd name="T85" fmla="*/ 4321 h 16280"/>
              <a:gd name="T86" fmla="*/ 5930 w 16016"/>
              <a:gd name="T87" fmla="*/ 3880 h 16280"/>
              <a:gd name="T88" fmla="*/ 6674 w 16016"/>
              <a:gd name="T89" fmla="*/ 3412 h 16280"/>
              <a:gd name="T90" fmla="*/ 7650 w 16016"/>
              <a:gd name="T91" fmla="*/ 3164 h 16280"/>
              <a:gd name="T92" fmla="*/ 9648 w 16016"/>
              <a:gd name="T93" fmla="*/ 3698 h 16280"/>
              <a:gd name="T94" fmla="*/ 10963 w 16016"/>
              <a:gd name="T95" fmla="*/ 5692 h 16280"/>
              <a:gd name="T96" fmla="*/ 10615 w 16016"/>
              <a:gd name="T97" fmla="*/ 7907 h 16280"/>
              <a:gd name="T98" fmla="*/ 9037 w 16016"/>
              <a:gd name="T99" fmla="*/ 9293 h 16280"/>
              <a:gd name="T100" fmla="*/ 8430 w 16016"/>
              <a:gd name="T101" fmla="*/ 10828 h 16280"/>
              <a:gd name="T102" fmla="*/ 8064 w 16016"/>
              <a:gd name="T103" fmla="*/ 11107 h 16280"/>
              <a:gd name="T104" fmla="*/ 7598 w 16016"/>
              <a:gd name="T105" fmla="*/ 11039 h 16280"/>
              <a:gd name="T106" fmla="*/ 7323 w 16016"/>
              <a:gd name="T107" fmla="*/ 10666 h 16280"/>
              <a:gd name="T108" fmla="*/ 7365 w 16016"/>
              <a:gd name="T109" fmla="*/ 8602 h 16280"/>
              <a:gd name="T110" fmla="*/ 7722 w 16016"/>
              <a:gd name="T111" fmla="*/ 8297 h 16280"/>
              <a:gd name="T112" fmla="*/ 9191 w 16016"/>
              <a:gd name="T113" fmla="*/ 7753 h 16280"/>
              <a:gd name="T114" fmla="*/ 9722 w 16016"/>
              <a:gd name="T115" fmla="*/ 5726 h 16280"/>
              <a:gd name="T116" fmla="*/ 8892 w 16016"/>
              <a:gd name="T117" fmla="*/ 4672 h 16280"/>
              <a:gd name="T118" fmla="*/ 8192 w 16016"/>
              <a:gd name="T119" fmla="*/ 4415 h 16280"/>
              <a:gd name="T120" fmla="*/ 7517 w 16016"/>
              <a:gd name="T121" fmla="*/ 4431 h 16280"/>
              <a:gd name="T122" fmla="*/ 6947 w 16016"/>
              <a:gd name="T123" fmla="*/ 465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16" h="16280">
                <a:moveTo>
                  <a:pt x="8008" y="0"/>
                </a:moveTo>
                <a:lnTo>
                  <a:pt x="8214" y="3"/>
                </a:lnTo>
                <a:lnTo>
                  <a:pt x="8420" y="10"/>
                </a:lnTo>
                <a:lnTo>
                  <a:pt x="8624" y="23"/>
                </a:lnTo>
                <a:lnTo>
                  <a:pt x="8827" y="42"/>
                </a:lnTo>
                <a:lnTo>
                  <a:pt x="9028" y="65"/>
                </a:lnTo>
                <a:lnTo>
                  <a:pt x="9227" y="94"/>
                </a:lnTo>
                <a:lnTo>
                  <a:pt x="9425" y="127"/>
                </a:lnTo>
                <a:lnTo>
                  <a:pt x="9622" y="166"/>
                </a:lnTo>
                <a:lnTo>
                  <a:pt x="9817" y="209"/>
                </a:lnTo>
                <a:lnTo>
                  <a:pt x="10009" y="256"/>
                </a:lnTo>
                <a:lnTo>
                  <a:pt x="10200" y="308"/>
                </a:lnTo>
                <a:lnTo>
                  <a:pt x="10389" y="366"/>
                </a:lnTo>
                <a:lnTo>
                  <a:pt x="10577" y="427"/>
                </a:lnTo>
                <a:lnTo>
                  <a:pt x="10762" y="493"/>
                </a:lnTo>
                <a:lnTo>
                  <a:pt x="10944" y="565"/>
                </a:lnTo>
                <a:lnTo>
                  <a:pt x="11125" y="640"/>
                </a:lnTo>
                <a:lnTo>
                  <a:pt x="11303" y="719"/>
                </a:lnTo>
                <a:lnTo>
                  <a:pt x="11479" y="803"/>
                </a:lnTo>
                <a:lnTo>
                  <a:pt x="11654" y="890"/>
                </a:lnTo>
                <a:lnTo>
                  <a:pt x="11825" y="983"/>
                </a:lnTo>
                <a:lnTo>
                  <a:pt x="11994" y="1079"/>
                </a:lnTo>
                <a:lnTo>
                  <a:pt x="12160" y="1178"/>
                </a:lnTo>
                <a:lnTo>
                  <a:pt x="12324" y="1282"/>
                </a:lnTo>
                <a:lnTo>
                  <a:pt x="12485" y="1390"/>
                </a:lnTo>
                <a:lnTo>
                  <a:pt x="12644" y="1502"/>
                </a:lnTo>
                <a:lnTo>
                  <a:pt x="12799" y="1617"/>
                </a:lnTo>
                <a:lnTo>
                  <a:pt x="12952" y="1736"/>
                </a:lnTo>
                <a:lnTo>
                  <a:pt x="13102" y="1859"/>
                </a:lnTo>
                <a:lnTo>
                  <a:pt x="13248" y="1985"/>
                </a:lnTo>
                <a:lnTo>
                  <a:pt x="13392" y="2114"/>
                </a:lnTo>
                <a:lnTo>
                  <a:pt x="13534" y="2248"/>
                </a:lnTo>
                <a:lnTo>
                  <a:pt x="13671" y="2384"/>
                </a:lnTo>
                <a:lnTo>
                  <a:pt x="13805" y="2524"/>
                </a:lnTo>
                <a:lnTo>
                  <a:pt x="13936" y="2667"/>
                </a:lnTo>
                <a:lnTo>
                  <a:pt x="14063" y="2813"/>
                </a:lnTo>
                <a:lnTo>
                  <a:pt x="14187" y="2962"/>
                </a:lnTo>
                <a:lnTo>
                  <a:pt x="14308" y="3115"/>
                </a:lnTo>
                <a:lnTo>
                  <a:pt x="14425" y="3270"/>
                </a:lnTo>
                <a:lnTo>
                  <a:pt x="14539" y="3428"/>
                </a:lnTo>
                <a:lnTo>
                  <a:pt x="14649" y="3589"/>
                </a:lnTo>
                <a:lnTo>
                  <a:pt x="14755" y="3753"/>
                </a:lnTo>
                <a:lnTo>
                  <a:pt x="14857" y="3919"/>
                </a:lnTo>
                <a:lnTo>
                  <a:pt x="14955" y="4088"/>
                </a:lnTo>
                <a:lnTo>
                  <a:pt x="15049" y="4260"/>
                </a:lnTo>
                <a:lnTo>
                  <a:pt x="15140" y="4434"/>
                </a:lnTo>
                <a:lnTo>
                  <a:pt x="15226" y="4611"/>
                </a:lnTo>
                <a:lnTo>
                  <a:pt x="15308" y="4790"/>
                </a:lnTo>
                <a:lnTo>
                  <a:pt x="15386" y="4972"/>
                </a:lnTo>
                <a:lnTo>
                  <a:pt x="15460" y="5156"/>
                </a:lnTo>
                <a:lnTo>
                  <a:pt x="15531" y="5341"/>
                </a:lnTo>
                <a:lnTo>
                  <a:pt x="15596" y="5529"/>
                </a:lnTo>
                <a:lnTo>
                  <a:pt x="15656" y="5719"/>
                </a:lnTo>
                <a:lnTo>
                  <a:pt x="15712" y="5912"/>
                </a:lnTo>
                <a:lnTo>
                  <a:pt x="15764" y="6106"/>
                </a:lnTo>
                <a:lnTo>
                  <a:pt x="15811" y="6301"/>
                </a:lnTo>
                <a:lnTo>
                  <a:pt x="15853" y="6500"/>
                </a:lnTo>
                <a:lnTo>
                  <a:pt x="15891" y="6699"/>
                </a:lnTo>
                <a:lnTo>
                  <a:pt x="15924" y="6901"/>
                </a:lnTo>
                <a:lnTo>
                  <a:pt x="15952" y="7103"/>
                </a:lnTo>
                <a:lnTo>
                  <a:pt x="15975" y="7308"/>
                </a:lnTo>
                <a:lnTo>
                  <a:pt x="15993" y="7513"/>
                </a:lnTo>
                <a:lnTo>
                  <a:pt x="16006" y="7721"/>
                </a:lnTo>
                <a:lnTo>
                  <a:pt x="16013" y="7929"/>
                </a:lnTo>
                <a:lnTo>
                  <a:pt x="16016" y="8140"/>
                </a:lnTo>
                <a:lnTo>
                  <a:pt x="16013" y="8350"/>
                </a:lnTo>
                <a:lnTo>
                  <a:pt x="16006" y="8559"/>
                </a:lnTo>
                <a:lnTo>
                  <a:pt x="15993" y="8766"/>
                </a:lnTo>
                <a:lnTo>
                  <a:pt x="15975" y="8972"/>
                </a:lnTo>
                <a:lnTo>
                  <a:pt x="15952" y="9177"/>
                </a:lnTo>
                <a:lnTo>
                  <a:pt x="15924" y="9379"/>
                </a:lnTo>
                <a:lnTo>
                  <a:pt x="15891" y="9581"/>
                </a:lnTo>
                <a:lnTo>
                  <a:pt x="15853" y="9780"/>
                </a:lnTo>
                <a:lnTo>
                  <a:pt x="15811" y="9979"/>
                </a:lnTo>
                <a:lnTo>
                  <a:pt x="15764" y="10174"/>
                </a:lnTo>
                <a:lnTo>
                  <a:pt x="15713" y="10368"/>
                </a:lnTo>
                <a:lnTo>
                  <a:pt x="15656" y="10561"/>
                </a:lnTo>
                <a:lnTo>
                  <a:pt x="15596" y="10751"/>
                </a:lnTo>
                <a:lnTo>
                  <a:pt x="15531" y="10939"/>
                </a:lnTo>
                <a:lnTo>
                  <a:pt x="15460" y="11124"/>
                </a:lnTo>
                <a:lnTo>
                  <a:pt x="15386" y="11308"/>
                </a:lnTo>
                <a:lnTo>
                  <a:pt x="15308" y="11490"/>
                </a:lnTo>
                <a:lnTo>
                  <a:pt x="15226" y="11669"/>
                </a:lnTo>
                <a:lnTo>
                  <a:pt x="15140" y="11846"/>
                </a:lnTo>
                <a:lnTo>
                  <a:pt x="15049" y="12020"/>
                </a:lnTo>
                <a:lnTo>
                  <a:pt x="14955" y="12192"/>
                </a:lnTo>
                <a:lnTo>
                  <a:pt x="14857" y="12361"/>
                </a:lnTo>
                <a:lnTo>
                  <a:pt x="14755" y="12527"/>
                </a:lnTo>
                <a:lnTo>
                  <a:pt x="14649" y="12691"/>
                </a:lnTo>
                <a:lnTo>
                  <a:pt x="14539" y="12852"/>
                </a:lnTo>
                <a:lnTo>
                  <a:pt x="14425" y="13010"/>
                </a:lnTo>
                <a:lnTo>
                  <a:pt x="14308" y="13165"/>
                </a:lnTo>
                <a:lnTo>
                  <a:pt x="14187" y="13318"/>
                </a:lnTo>
                <a:lnTo>
                  <a:pt x="14063" y="13467"/>
                </a:lnTo>
                <a:lnTo>
                  <a:pt x="13936" y="13613"/>
                </a:lnTo>
                <a:lnTo>
                  <a:pt x="13805" y="13756"/>
                </a:lnTo>
                <a:lnTo>
                  <a:pt x="13671" y="13896"/>
                </a:lnTo>
                <a:lnTo>
                  <a:pt x="13534" y="14032"/>
                </a:lnTo>
                <a:lnTo>
                  <a:pt x="13392" y="14166"/>
                </a:lnTo>
                <a:lnTo>
                  <a:pt x="13248" y="14295"/>
                </a:lnTo>
                <a:lnTo>
                  <a:pt x="13102" y="14421"/>
                </a:lnTo>
                <a:lnTo>
                  <a:pt x="12952" y="14544"/>
                </a:lnTo>
                <a:lnTo>
                  <a:pt x="12799" y="14663"/>
                </a:lnTo>
                <a:lnTo>
                  <a:pt x="12644" y="14778"/>
                </a:lnTo>
                <a:lnTo>
                  <a:pt x="12485" y="14890"/>
                </a:lnTo>
                <a:lnTo>
                  <a:pt x="12324" y="14998"/>
                </a:lnTo>
                <a:lnTo>
                  <a:pt x="12160" y="15102"/>
                </a:lnTo>
                <a:lnTo>
                  <a:pt x="11994" y="15201"/>
                </a:lnTo>
                <a:lnTo>
                  <a:pt x="11825" y="15297"/>
                </a:lnTo>
                <a:lnTo>
                  <a:pt x="11654" y="15390"/>
                </a:lnTo>
                <a:lnTo>
                  <a:pt x="11479" y="15477"/>
                </a:lnTo>
                <a:lnTo>
                  <a:pt x="11303" y="15561"/>
                </a:lnTo>
                <a:lnTo>
                  <a:pt x="11125" y="15640"/>
                </a:lnTo>
                <a:lnTo>
                  <a:pt x="10944" y="15715"/>
                </a:lnTo>
                <a:lnTo>
                  <a:pt x="10762" y="15787"/>
                </a:lnTo>
                <a:lnTo>
                  <a:pt x="10577" y="15853"/>
                </a:lnTo>
                <a:lnTo>
                  <a:pt x="10389" y="15914"/>
                </a:lnTo>
                <a:lnTo>
                  <a:pt x="10200" y="15971"/>
                </a:lnTo>
                <a:lnTo>
                  <a:pt x="10009" y="16024"/>
                </a:lnTo>
                <a:lnTo>
                  <a:pt x="9817" y="16071"/>
                </a:lnTo>
                <a:lnTo>
                  <a:pt x="9622" y="16114"/>
                </a:lnTo>
                <a:lnTo>
                  <a:pt x="9425" y="16153"/>
                </a:lnTo>
                <a:lnTo>
                  <a:pt x="9227" y="16186"/>
                </a:lnTo>
                <a:lnTo>
                  <a:pt x="9028" y="16215"/>
                </a:lnTo>
                <a:lnTo>
                  <a:pt x="8827" y="16238"/>
                </a:lnTo>
                <a:lnTo>
                  <a:pt x="8624" y="16257"/>
                </a:lnTo>
                <a:lnTo>
                  <a:pt x="8420" y="16270"/>
                </a:lnTo>
                <a:lnTo>
                  <a:pt x="8214" y="16277"/>
                </a:lnTo>
                <a:lnTo>
                  <a:pt x="8008" y="16280"/>
                </a:lnTo>
                <a:lnTo>
                  <a:pt x="7802" y="16277"/>
                </a:lnTo>
                <a:lnTo>
                  <a:pt x="7596" y="16270"/>
                </a:lnTo>
                <a:lnTo>
                  <a:pt x="7392" y="16257"/>
                </a:lnTo>
                <a:lnTo>
                  <a:pt x="7189" y="16238"/>
                </a:lnTo>
                <a:lnTo>
                  <a:pt x="6988" y="16215"/>
                </a:lnTo>
                <a:lnTo>
                  <a:pt x="6789" y="16186"/>
                </a:lnTo>
                <a:lnTo>
                  <a:pt x="6591" y="16153"/>
                </a:lnTo>
                <a:lnTo>
                  <a:pt x="6394" y="16114"/>
                </a:lnTo>
                <a:lnTo>
                  <a:pt x="6199" y="16071"/>
                </a:lnTo>
                <a:lnTo>
                  <a:pt x="6007" y="16024"/>
                </a:lnTo>
                <a:lnTo>
                  <a:pt x="5816" y="15971"/>
                </a:lnTo>
                <a:lnTo>
                  <a:pt x="5627" y="15914"/>
                </a:lnTo>
                <a:lnTo>
                  <a:pt x="5439" y="15853"/>
                </a:lnTo>
                <a:lnTo>
                  <a:pt x="5254" y="15787"/>
                </a:lnTo>
                <a:lnTo>
                  <a:pt x="5072" y="15715"/>
                </a:lnTo>
                <a:lnTo>
                  <a:pt x="4891" y="15640"/>
                </a:lnTo>
                <a:lnTo>
                  <a:pt x="4713" y="15561"/>
                </a:lnTo>
                <a:lnTo>
                  <a:pt x="4537" y="15477"/>
                </a:lnTo>
                <a:lnTo>
                  <a:pt x="4362" y="15390"/>
                </a:lnTo>
                <a:lnTo>
                  <a:pt x="4191" y="15297"/>
                </a:lnTo>
                <a:lnTo>
                  <a:pt x="4022" y="15201"/>
                </a:lnTo>
                <a:lnTo>
                  <a:pt x="3856" y="15102"/>
                </a:lnTo>
                <a:lnTo>
                  <a:pt x="3692" y="14998"/>
                </a:lnTo>
                <a:lnTo>
                  <a:pt x="3531" y="14890"/>
                </a:lnTo>
                <a:lnTo>
                  <a:pt x="3372" y="14778"/>
                </a:lnTo>
                <a:lnTo>
                  <a:pt x="3217" y="14663"/>
                </a:lnTo>
                <a:lnTo>
                  <a:pt x="3064" y="14544"/>
                </a:lnTo>
                <a:lnTo>
                  <a:pt x="2914" y="14421"/>
                </a:lnTo>
                <a:lnTo>
                  <a:pt x="2768" y="14295"/>
                </a:lnTo>
                <a:lnTo>
                  <a:pt x="2624" y="14166"/>
                </a:lnTo>
                <a:lnTo>
                  <a:pt x="2482" y="14032"/>
                </a:lnTo>
                <a:lnTo>
                  <a:pt x="2345" y="13896"/>
                </a:lnTo>
                <a:lnTo>
                  <a:pt x="2211" y="13756"/>
                </a:lnTo>
                <a:lnTo>
                  <a:pt x="2080" y="13613"/>
                </a:lnTo>
                <a:lnTo>
                  <a:pt x="1953" y="13467"/>
                </a:lnTo>
                <a:lnTo>
                  <a:pt x="1829" y="13318"/>
                </a:lnTo>
                <a:lnTo>
                  <a:pt x="1708" y="13165"/>
                </a:lnTo>
                <a:lnTo>
                  <a:pt x="1591" y="13010"/>
                </a:lnTo>
                <a:lnTo>
                  <a:pt x="1477" y="12852"/>
                </a:lnTo>
                <a:lnTo>
                  <a:pt x="1367" y="12691"/>
                </a:lnTo>
                <a:lnTo>
                  <a:pt x="1261" y="12527"/>
                </a:lnTo>
                <a:lnTo>
                  <a:pt x="1159" y="12361"/>
                </a:lnTo>
                <a:lnTo>
                  <a:pt x="1061" y="12192"/>
                </a:lnTo>
                <a:lnTo>
                  <a:pt x="967" y="12020"/>
                </a:lnTo>
                <a:lnTo>
                  <a:pt x="876" y="11846"/>
                </a:lnTo>
                <a:lnTo>
                  <a:pt x="790" y="11669"/>
                </a:lnTo>
                <a:lnTo>
                  <a:pt x="708" y="11490"/>
                </a:lnTo>
                <a:lnTo>
                  <a:pt x="630" y="11308"/>
                </a:lnTo>
                <a:lnTo>
                  <a:pt x="556" y="11124"/>
                </a:lnTo>
                <a:lnTo>
                  <a:pt x="485" y="10939"/>
                </a:lnTo>
                <a:lnTo>
                  <a:pt x="420" y="10751"/>
                </a:lnTo>
                <a:lnTo>
                  <a:pt x="360" y="10561"/>
                </a:lnTo>
                <a:lnTo>
                  <a:pt x="304" y="10368"/>
                </a:lnTo>
                <a:lnTo>
                  <a:pt x="252" y="10174"/>
                </a:lnTo>
                <a:lnTo>
                  <a:pt x="205" y="9979"/>
                </a:lnTo>
                <a:lnTo>
                  <a:pt x="163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3" y="6500"/>
                </a:lnTo>
                <a:lnTo>
                  <a:pt x="205" y="6301"/>
                </a:lnTo>
                <a:lnTo>
                  <a:pt x="252" y="6106"/>
                </a:lnTo>
                <a:lnTo>
                  <a:pt x="304" y="5912"/>
                </a:lnTo>
                <a:lnTo>
                  <a:pt x="360" y="5719"/>
                </a:lnTo>
                <a:lnTo>
                  <a:pt x="420" y="5529"/>
                </a:lnTo>
                <a:lnTo>
                  <a:pt x="485" y="5341"/>
                </a:lnTo>
                <a:lnTo>
                  <a:pt x="556" y="5156"/>
                </a:lnTo>
                <a:lnTo>
                  <a:pt x="630" y="4972"/>
                </a:lnTo>
                <a:lnTo>
                  <a:pt x="708" y="4790"/>
                </a:lnTo>
                <a:lnTo>
                  <a:pt x="790" y="4611"/>
                </a:lnTo>
                <a:lnTo>
                  <a:pt x="876" y="4434"/>
                </a:lnTo>
                <a:lnTo>
                  <a:pt x="967" y="4260"/>
                </a:lnTo>
                <a:lnTo>
                  <a:pt x="1061" y="4088"/>
                </a:lnTo>
                <a:lnTo>
                  <a:pt x="1159" y="3919"/>
                </a:lnTo>
                <a:lnTo>
                  <a:pt x="1261" y="3753"/>
                </a:lnTo>
                <a:lnTo>
                  <a:pt x="1367" y="3589"/>
                </a:lnTo>
                <a:lnTo>
                  <a:pt x="1477" y="3428"/>
                </a:lnTo>
                <a:lnTo>
                  <a:pt x="1591" y="3270"/>
                </a:lnTo>
                <a:lnTo>
                  <a:pt x="1708" y="3115"/>
                </a:lnTo>
                <a:lnTo>
                  <a:pt x="1829" y="2962"/>
                </a:lnTo>
                <a:lnTo>
                  <a:pt x="1953" y="2813"/>
                </a:lnTo>
                <a:lnTo>
                  <a:pt x="2080" y="2667"/>
                </a:lnTo>
                <a:lnTo>
                  <a:pt x="2211" y="2524"/>
                </a:lnTo>
                <a:lnTo>
                  <a:pt x="2345" y="2384"/>
                </a:lnTo>
                <a:lnTo>
                  <a:pt x="2482" y="2248"/>
                </a:lnTo>
                <a:lnTo>
                  <a:pt x="2624" y="2114"/>
                </a:lnTo>
                <a:lnTo>
                  <a:pt x="2768" y="1985"/>
                </a:lnTo>
                <a:lnTo>
                  <a:pt x="2914" y="1859"/>
                </a:lnTo>
                <a:lnTo>
                  <a:pt x="3064" y="1736"/>
                </a:lnTo>
                <a:lnTo>
                  <a:pt x="3217" y="1617"/>
                </a:lnTo>
                <a:lnTo>
                  <a:pt x="3372" y="1502"/>
                </a:lnTo>
                <a:lnTo>
                  <a:pt x="3531" y="1390"/>
                </a:lnTo>
                <a:lnTo>
                  <a:pt x="3692" y="1282"/>
                </a:lnTo>
                <a:lnTo>
                  <a:pt x="3856" y="1178"/>
                </a:lnTo>
                <a:lnTo>
                  <a:pt x="4022" y="1079"/>
                </a:lnTo>
                <a:lnTo>
                  <a:pt x="4191" y="983"/>
                </a:lnTo>
                <a:lnTo>
                  <a:pt x="4362" y="890"/>
                </a:lnTo>
                <a:lnTo>
                  <a:pt x="4537" y="803"/>
                </a:lnTo>
                <a:lnTo>
                  <a:pt x="4713" y="719"/>
                </a:lnTo>
                <a:lnTo>
                  <a:pt x="4891" y="640"/>
                </a:lnTo>
                <a:lnTo>
                  <a:pt x="5072" y="565"/>
                </a:lnTo>
                <a:lnTo>
                  <a:pt x="5254" y="493"/>
                </a:lnTo>
                <a:lnTo>
                  <a:pt x="5439" y="427"/>
                </a:lnTo>
                <a:lnTo>
                  <a:pt x="5627" y="366"/>
                </a:lnTo>
                <a:lnTo>
                  <a:pt x="5816" y="309"/>
                </a:lnTo>
                <a:lnTo>
                  <a:pt x="6007" y="256"/>
                </a:lnTo>
                <a:lnTo>
                  <a:pt x="6199" y="209"/>
                </a:lnTo>
                <a:lnTo>
                  <a:pt x="6394" y="166"/>
                </a:lnTo>
                <a:lnTo>
                  <a:pt x="6591" y="127"/>
                </a:lnTo>
                <a:lnTo>
                  <a:pt x="6789" y="94"/>
                </a:lnTo>
                <a:lnTo>
                  <a:pt x="6988" y="65"/>
                </a:lnTo>
                <a:lnTo>
                  <a:pt x="7189" y="42"/>
                </a:lnTo>
                <a:lnTo>
                  <a:pt x="7392" y="23"/>
                </a:lnTo>
                <a:lnTo>
                  <a:pt x="7596" y="10"/>
                </a:lnTo>
                <a:lnTo>
                  <a:pt x="7802" y="3"/>
                </a:lnTo>
                <a:lnTo>
                  <a:pt x="8008" y="0"/>
                </a:lnTo>
                <a:close/>
                <a:moveTo>
                  <a:pt x="12809" y="3260"/>
                </a:moveTo>
                <a:lnTo>
                  <a:pt x="12693" y="3144"/>
                </a:lnTo>
                <a:lnTo>
                  <a:pt x="12574" y="3031"/>
                </a:lnTo>
                <a:lnTo>
                  <a:pt x="12451" y="2921"/>
                </a:lnTo>
                <a:lnTo>
                  <a:pt x="12327" y="2814"/>
                </a:lnTo>
                <a:lnTo>
                  <a:pt x="12200" y="2711"/>
                </a:lnTo>
                <a:lnTo>
                  <a:pt x="12071" y="2609"/>
                </a:lnTo>
                <a:lnTo>
                  <a:pt x="11939" y="2511"/>
                </a:lnTo>
                <a:lnTo>
                  <a:pt x="11805" y="2417"/>
                </a:lnTo>
                <a:lnTo>
                  <a:pt x="11668" y="2326"/>
                </a:lnTo>
                <a:lnTo>
                  <a:pt x="11529" y="2237"/>
                </a:lnTo>
                <a:lnTo>
                  <a:pt x="11387" y="2153"/>
                </a:lnTo>
                <a:lnTo>
                  <a:pt x="11244" y="2072"/>
                </a:lnTo>
                <a:lnTo>
                  <a:pt x="11099" y="1993"/>
                </a:lnTo>
                <a:lnTo>
                  <a:pt x="10952" y="1919"/>
                </a:lnTo>
                <a:lnTo>
                  <a:pt x="10803" y="1848"/>
                </a:lnTo>
                <a:lnTo>
                  <a:pt x="10651" y="1781"/>
                </a:lnTo>
                <a:lnTo>
                  <a:pt x="10497" y="1717"/>
                </a:lnTo>
                <a:lnTo>
                  <a:pt x="10342" y="1658"/>
                </a:lnTo>
                <a:lnTo>
                  <a:pt x="10186" y="1601"/>
                </a:lnTo>
                <a:lnTo>
                  <a:pt x="10027" y="1549"/>
                </a:lnTo>
                <a:lnTo>
                  <a:pt x="9867" y="1500"/>
                </a:lnTo>
                <a:lnTo>
                  <a:pt x="9705" y="1456"/>
                </a:lnTo>
                <a:lnTo>
                  <a:pt x="9542" y="1415"/>
                </a:lnTo>
                <a:lnTo>
                  <a:pt x="9376" y="1379"/>
                </a:lnTo>
                <a:lnTo>
                  <a:pt x="9210" y="1346"/>
                </a:lnTo>
                <a:lnTo>
                  <a:pt x="9042" y="1318"/>
                </a:lnTo>
                <a:lnTo>
                  <a:pt x="8873" y="1293"/>
                </a:lnTo>
                <a:lnTo>
                  <a:pt x="8703" y="1274"/>
                </a:lnTo>
                <a:lnTo>
                  <a:pt x="8531" y="1259"/>
                </a:lnTo>
                <a:lnTo>
                  <a:pt x="8357" y="1247"/>
                </a:lnTo>
                <a:lnTo>
                  <a:pt x="8183" y="1240"/>
                </a:lnTo>
                <a:lnTo>
                  <a:pt x="8008" y="1238"/>
                </a:lnTo>
                <a:lnTo>
                  <a:pt x="7833" y="1240"/>
                </a:lnTo>
                <a:lnTo>
                  <a:pt x="7659" y="1247"/>
                </a:lnTo>
                <a:lnTo>
                  <a:pt x="7485" y="1259"/>
                </a:lnTo>
                <a:lnTo>
                  <a:pt x="7313" y="1274"/>
                </a:lnTo>
                <a:lnTo>
                  <a:pt x="7143" y="1293"/>
                </a:lnTo>
                <a:lnTo>
                  <a:pt x="6974" y="1318"/>
                </a:lnTo>
                <a:lnTo>
                  <a:pt x="6806" y="1346"/>
                </a:lnTo>
                <a:lnTo>
                  <a:pt x="6640" y="1379"/>
                </a:lnTo>
                <a:lnTo>
                  <a:pt x="6474" y="1415"/>
                </a:lnTo>
                <a:lnTo>
                  <a:pt x="6311" y="1456"/>
                </a:lnTo>
                <a:lnTo>
                  <a:pt x="6149" y="1500"/>
                </a:lnTo>
                <a:lnTo>
                  <a:pt x="5989" y="1549"/>
                </a:lnTo>
                <a:lnTo>
                  <a:pt x="5830" y="1601"/>
                </a:lnTo>
                <a:lnTo>
                  <a:pt x="5674" y="1658"/>
                </a:lnTo>
                <a:lnTo>
                  <a:pt x="5519" y="1717"/>
                </a:lnTo>
                <a:lnTo>
                  <a:pt x="5365" y="1781"/>
                </a:lnTo>
                <a:lnTo>
                  <a:pt x="5213" y="1848"/>
                </a:lnTo>
                <a:lnTo>
                  <a:pt x="5064" y="1919"/>
                </a:lnTo>
                <a:lnTo>
                  <a:pt x="4917" y="1993"/>
                </a:lnTo>
                <a:lnTo>
                  <a:pt x="4772" y="2072"/>
                </a:lnTo>
                <a:lnTo>
                  <a:pt x="4629" y="2153"/>
                </a:lnTo>
                <a:lnTo>
                  <a:pt x="4487" y="2237"/>
                </a:lnTo>
                <a:lnTo>
                  <a:pt x="4348" y="2326"/>
                </a:lnTo>
                <a:lnTo>
                  <a:pt x="4211" y="2417"/>
                </a:lnTo>
                <a:lnTo>
                  <a:pt x="4077" y="2511"/>
                </a:lnTo>
                <a:lnTo>
                  <a:pt x="3945" y="2609"/>
                </a:lnTo>
                <a:lnTo>
                  <a:pt x="3816" y="2711"/>
                </a:lnTo>
                <a:lnTo>
                  <a:pt x="3689" y="2814"/>
                </a:lnTo>
                <a:lnTo>
                  <a:pt x="3565" y="2921"/>
                </a:lnTo>
                <a:lnTo>
                  <a:pt x="3442" y="3031"/>
                </a:lnTo>
                <a:lnTo>
                  <a:pt x="3323" y="3144"/>
                </a:lnTo>
                <a:lnTo>
                  <a:pt x="3207" y="3260"/>
                </a:lnTo>
                <a:lnTo>
                  <a:pt x="3093" y="3378"/>
                </a:lnTo>
                <a:lnTo>
                  <a:pt x="2982" y="3499"/>
                </a:lnTo>
                <a:lnTo>
                  <a:pt x="2874" y="3623"/>
                </a:lnTo>
                <a:lnTo>
                  <a:pt x="2769" y="3749"/>
                </a:lnTo>
                <a:lnTo>
                  <a:pt x="2667" y="3879"/>
                </a:lnTo>
                <a:lnTo>
                  <a:pt x="2567" y="4010"/>
                </a:lnTo>
                <a:lnTo>
                  <a:pt x="2470" y="4144"/>
                </a:lnTo>
                <a:lnTo>
                  <a:pt x="2377" y="4281"/>
                </a:lnTo>
                <a:lnTo>
                  <a:pt x="2288" y="4420"/>
                </a:lnTo>
                <a:lnTo>
                  <a:pt x="2201" y="4561"/>
                </a:lnTo>
                <a:lnTo>
                  <a:pt x="2118" y="4705"/>
                </a:lnTo>
                <a:lnTo>
                  <a:pt x="2038" y="4850"/>
                </a:lnTo>
                <a:lnTo>
                  <a:pt x="1961" y="4998"/>
                </a:lnTo>
                <a:lnTo>
                  <a:pt x="1888" y="5148"/>
                </a:lnTo>
                <a:lnTo>
                  <a:pt x="1818" y="5299"/>
                </a:lnTo>
                <a:lnTo>
                  <a:pt x="1752" y="5454"/>
                </a:lnTo>
                <a:lnTo>
                  <a:pt x="1689" y="5609"/>
                </a:lnTo>
                <a:lnTo>
                  <a:pt x="1631" y="5767"/>
                </a:lnTo>
                <a:lnTo>
                  <a:pt x="1575" y="5926"/>
                </a:lnTo>
                <a:lnTo>
                  <a:pt x="1524" y="6088"/>
                </a:lnTo>
                <a:lnTo>
                  <a:pt x="1475" y="6251"/>
                </a:lnTo>
                <a:lnTo>
                  <a:pt x="1432" y="6415"/>
                </a:lnTo>
                <a:lnTo>
                  <a:pt x="1392" y="6581"/>
                </a:lnTo>
                <a:lnTo>
                  <a:pt x="1356" y="6749"/>
                </a:lnTo>
                <a:lnTo>
                  <a:pt x="1324" y="6918"/>
                </a:lnTo>
                <a:lnTo>
                  <a:pt x="1296" y="7089"/>
                </a:lnTo>
                <a:lnTo>
                  <a:pt x="1272" y="7261"/>
                </a:lnTo>
                <a:lnTo>
                  <a:pt x="1253" y="7434"/>
                </a:lnTo>
                <a:lnTo>
                  <a:pt x="1238" y="7609"/>
                </a:lnTo>
                <a:lnTo>
                  <a:pt x="1227" y="7785"/>
                </a:lnTo>
                <a:lnTo>
                  <a:pt x="1220" y="7962"/>
                </a:lnTo>
                <a:lnTo>
                  <a:pt x="1218" y="8140"/>
                </a:lnTo>
                <a:lnTo>
                  <a:pt x="1220" y="8318"/>
                </a:lnTo>
                <a:lnTo>
                  <a:pt x="1227" y="8495"/>
                </a:lnTo>
                <a:lnTo>
                  <a:pt x="1238" y="8671"/>
                </a:lnTo>
                <a:lnTo>
                  <a:pt x="1253" y="8845"/>
                </a:lnTo>
                <a:lnTo>
                  <a:pt x="1272" y="9019"/>
                </a:lnTo>
                <a:lnTo>
                  <a:pt x="1296" y="9191"/>
                </a:lnTo>
                <a:lnTo>
                  <a:pt x="1324" y="9362"/>
                </a:lnTo>
                <a:lnTo>
                  <a:pt x="1356" y="9531"/>
                </a:lnTo>
                <a:lnTo>
                  <a:pt x="1392" y="9699"/>
                </a:lnTo>
                <a:lnTo>
                  <a:pt x="1432" y="9865"/>
                </a:lnTo>
                <a:lnTo>
                  <a:pt x="1475" y="10029"/>
                </a:lnTo>
                <a:lnTo>
                  <a:pt x="1524" y="10192"/>
                </a:lnTo>
                <a:lnTo>
                  <a:pt x="1575" y="10354"/>
                </a:lnTo>
                <a:lnTo>
                  <a:pt x="1631" y="10513"/>
                </a:lnTo>
                <a:lnTo>
                  <a:pt x="1689" y="10671"/>
                </a:lnTo>
                <a:lnTo>
                  <a:pt x="1752" y="10826"/>
                </a:lnTo>
                <a:lnTo>
                  <a:pt x="1818" y="10981"/>
                </a:lnTo>
                <a:lnTo>
                  <a:pt x="1888" y="11132"/>
                </a:lnTo>
                <a:lnTo>
                  <a:pt x="1961" y="11282"/>
                </a:lnTo>
                <a:lnTo>
                  <a:pt x="2038" y="11430"/>
                </a:lnTo>
                <a:lnTo>
                  <a:pt x="2118" y="11575"/>
                </a:lnTo>
                <a:lnTo>
                  <a:pt x="2201" y="11719"/>
                </a:lnTo>
                <a:lnTo>
                  <a:pt x="2288" y="11860"/>
                </a:lnTo>
                <a:lnTo>
                  <a:pt x="2377" y="11999"/>
                </a:lnTo>
                <a:lnTo>
                  <a:pt x="2470" y="12136"/>
                </a:lnTo>
                <a:lnTo>
                  <a:pt x="2567" y="12270"/>
                </a:lnTo>
                <a:lnTo>
                  <a:pt x="2667" y="12401"/>
                </a:lnTo>
                <a:lnTo>
                  <a:pt x="2769" y="12531"/>
                </a:lnTo>
                <a:lnTo>
                  <a:pt x="2874" y="12657"/>
                </a:lnTo>
                <a:lnTo>
                  <a:pt x="2982" y="12781"/>
                </a:lnTo>
                <a:lnTo>
                  <a:pt x="3093" y="12902"/>
                </a:lnTo>
                <a:lnTo>
                  <a:pt x="3207" y="13020"/>
                </a:lnTo>
                <a:lnTo>
                  <a:pt x="3323" y="13136"/>
                </a:lnTo>
                <a:lnTo>
                  <a:pt x="3442" y="13249"/>
                </a:lnTo>
                <a:lnTo>
                  <a:pt x="3565" y="13359"/>
                </a:lnTo>
                <a:lnTo>
                  <a:pt x="3689" y="13466"/>
                </a:lnTo>
                <a:lnTo>
                  <a:pt x="3816" y="13569"/>
                </a:lnTo>
                <a:lnTo>
                  <a:pt x="3945" y="13671"/>
                </a:lnTo>
                <a:lnTo>
                  <a:pt x="4077" y="13769"/>
                </a:lnTo>
                <a:lnTo>
                  <a:pt x="4211" y="13863"/>
                </a:lnTo>
                <a:lnTo>
                  <a:pt x="4348" y="13954"/>
                </a:lnTo>
                <a:lnTo>
                  <a:pt x="4487" y="14043"/>
                </a:lnTo>
                <a:lnTo>
                  <a:pt x="4629" y="14127"/>
                </a:lnTo>
                <a:lnTo>
                  <a:pt x="4772" y="14208"/>
                </a:lnTo>
                <a:lnTo>
                  <a:pt x="4917" y="14287"/>
                </a:lnTo>
                <a:lnTo>
                  <a:pt x="5064" y="14361"/>
                </a:lnTo>
                <a:lnTo>
                  <a:pt x="5213" y="14432"/>
                </a:lnTo>
                <a:lnTo>
                  <a:pt x="5365" y="14499"/>
                </a:lnTo>
                <a:lnTo>
                  <a:pt x="5519" y="14563"/>
                </a:lnTo>
                <a:lnTo>
                  <a:pt x="5674" y="14622"/>
                </a:lnTo>
                <a:lnTo>
                  <a:pt x="5830" y="14679"/>
                </a:lnTo>
                <a:lnTo>
                  <a:pt x="5989" y="14731"/>
                </a:lnTo>
                <a:lnTo>
                  <a:pt x="6149" y="14780"/>
                </a:lnTo>
                <a:lnTo>
                  <a:pt x="6311" y="14824"/>
                </a:lnTo>
                <a:lnTo>
                  <a:pt x="6474" y="14865"/>
                </a:lnTo>
                <a:lnTo>
                  <a:pt x="6640" y="14901"/>
                </a:lnTo>
                <a:lnTo>
                  <a:pt x="6806" y="14934"/>
                </a:lnTo>
                <a:lnTo>
                  <a:pt x="6974" y="14962"/>
                </a:lnTo>
                <a:lnTo>
                  <a:pt x="7143" y="14987"/>
                </a:lnTo>
                <a:lnTo>
                  <a:pt x="7313" y="15006"/>
                </a:lnTo>
                <a:lnTo>
                  <a:pt x="7485" y="15021"/>
                </a:lnTo>
                <a:lnTo>
                  <a:pt x="7659" y="15033"/>
                </a:lnTo>
                <a:lnTo>
                  <a:pt x="7833" y="15040"/>
                </a:lnTo>
                <a:lnTo>
                  <a:pt x="8008" y="15042"/>
                </a:lnTo>
                <a:lnTo>
                  <a:pt x="8183" y="15040"/>
                </a:lnTo>
                <a:lnTo>
                  <a:pt x="8357" y="15033"/>
                </a:lnTo>
                <a:lnTo>
                  <a:pt x="8531" y="15021"/>
                </a:lnTo>
                <a:lnTo>
                  <a:pt x="8703" y="15006"/>
                </a:lnTo>
                <a:lnTo>
                  <a:pt x="8873" y="14987"/>
                </a:lnTo>
                <a:lnTo>
                  <a:pt x="9042" y="14962"/>
                </a:lnTo>
                <a:lnTo>
                  <a:pt x="9210" y="14934"/>
                </a:lnTo>
                <a:lnTo>
                  <a:pt x="9376" y="14901"/>
                </a:lnTo>
                <a:lnTo>
                  <a:pt x="9542" y="14865"/>
                </a:lnTo>
                <a:lnTo>
                  <a:pt x="9705" y="14824"/>
                </a:lnTo>
                <a:lnTo>
                  <a:pt x="9867" y="14780"/>
                </a:lnTo>
                <a:lnTo>
                  <a:pt x="10027" y="14731"/>
                </a:lnTo>
                <a:lnTo>
                  <a:pt x="10186" y="14679"/>
                </a:lnTo>
                <a:lnTo>
                  <a:pt x="10342" y="14622"/>
                </a:lnTo>
                <a:lnTo>
                  <a:pt x="10497" y="14563"/>
                </a:lnTo>
                <a:lnTo>
                  <a:pt x="10651" y="14499"/>
                </a:lnTo>
                <a:lnTo>
                  <a:pt x="10803" y="14432"/>
                </a:lnTo>
                <a:lnTo>
                  <a:pt x="10952" y="14361"/>
                </a:lnTo>
                <a:lnTo>
                  <a:pt x="11099" y="14287"/>
                </a:lnTo>
                <a:lnTo>
                  <a:pt x="11244" y="14208"/>
                </a:lnTo>
                <a:lnTo>
                  <a:pt x="11387" y="14127"/>
                </a:lnTo>
                <a:lnTo>
                  <a:pt x="11529" y="14043"/>
                </a:lnTo>
                <a:lnTo>
                  <a:pt x="11668" y="13954"/>
                </a:lnTo>
                <a:lnTo>
                  <a:pt x="11805" y="13863"/>
                </a:lnTo>
                <a:lnTo>
                  <a:pt x="11939" y="13769"/>
                </a:lnTo>
                <a:lnTo>
                  <a:pt x="12071" y="13671"/>
                </a:lnTo>
                <a:lnTo>
                  <a:pt x="12200" y="13569"/>
                </a:lnTo>
                <a:lnTo>
                  <a:pt x="12327" y="13466"/>
                </a:lnTo>
                <a:lnTo>
                  <a:pt x="12451" y="13359"/>
                </a:lnTo>
                <a:lnTo>
                  <a:pt x="12574" y="13249"/>
                </a:lnTo>
                <a:lnTo>
                  <a:pt x="12693" y="13136"/>
                </a:lnTo>
                <a:lnTo>
                  <a:pt x="12809" y="13020"/>
                </a:lnTo>
                <a:lnTo>
                  <a:pt x="12923" y="12902"/>
                </a:lnTo>
                <a:lnTo>
                  <a:pt x="13034" y="12781"/>
                </a:lnTo>
                <a:lnTo>
                  <a:pt x="13142" y="12657"/>
                </a:lnTo>
                <a:lnTo>
                  <a:pt x="13247" y="12531"/>
                </a:lnTo>
                <a:lnTo>
                  <a:pt x="13349" y="12401"/>
                </a:lnTo>
                <a:lnTo>
                  <a:pt x="13449" y="12270"/>
                </a:lnTo>
                <a:lnTo>
                  <a:pt x="13546" y="12136"/>
                </a:lnTo>
                <a:lnTo>
                  <a:pt x="13639" y="11999"/>
                </a:lnTo>
                <a:lnTo>
                  <a:pt x="13728" y="11860"/>
                </a:lnTo>
                <a:lnTo>
                  <a:pt x="13815" y="11719"/>
                </a:lnTo>
                <a:lnTo>
                  <a:pt x="13898" y="11575"/>
                </a:lnTo>
                <a:lnTo>
                  <a:pt x="13978" y="11430"/>
                </a:lnTo>
                <a:lnTo>
                  <a:pt x="14055" y="11282"/>
                </a:lnTo>
                <a:lnTo>
                  <a:pt x="14128" y="11132"/>
                </a:lnTo>
                <a:lnTo>
                  <a:pt x="14198" y="10981"/>
                </a:lnTo>
                <a:lnTo>
                  <a:pt x="14264" y="10826"/>
                </a:lnTo>
                <a:lnTo>
                  <a:pt x="14327" y="10671"/>
                </a:lnTo>
                <a:lnTo>
                  <a:pt x="14385" y="10513"/>
                </a:lnTo>
                <a:lnTo>
                  <a:pt x="14441" y="10354"/>
                </a:lnTo>
                <a:lnTo>
                  <a:pt x="14492" y="10192"/>
                </a:lnTo>
                <a:lnTo>
                  <a:pt x="14541" y="10029"/>
                </a:lnTo>
                <a:lnTo>
                  <a:pt x="14584" y="9865"/>
                </a:lnTo>
                <a:lnTo>
                  <a:pt x="14624" y="9699"/>
                </a:lnTo>
                <a:lnTo>
                  <a:pt x="14660" y="9531"/>
                </a:lnTo>
                <a:lnTo>
                  <a:pt x="14692" y="9362"/>
                </a:lnTo>
                <a:lnTo>
                  <a:pt x="14720" y="9191"/>
                </a:lnTo>
                <a:lnTo>
                  <a:pt x="14744" y="9019"/>
                </a:lnTo>
                <a:lnTo>
                  <a:pt x="14763" y="8846"/>
                </a:lnTo>
                <a:lnTo>
                  <a:pt x="14778" y="8671"/>
                </a:lnTo>
                <a:lnTo>
                  <a:pt x="14789" y="8495"/>
                </a:lnTo>
                <a:lnTo>
                  <a:pt x="14796" y="8318"/>
                </a:lnTo>
                <a:lnTo>
                  <a:pt x="14798" y="8140"/>
                </a:lnTo>
                <a:lnTo>
                  <a:pt x="14796" y="7962"/>
                </a:lnTo>
                <a:lnTo>
                  <a:pt x="14789" y="7785"/>
                </a:lnTo>
                <a:lnTo>
                  <a:pt x="14778" y="7609"/>
                </a:lnTo>
                <a:lnTo>
                  <a:pt x="14763" y="7434"/>
                </a:lnTo>
                <a:lnTo>
                  <a:pt x="14744" y="7261"/>
                </a:lnTo>
                <a:lnTo>
                  <a:pt x="14720" y="7089"/>
                </a:lnTo>
                <a:lnTo>
                  <a:pt x="14692" y="6918"/>
                </a:lnTo>
                <a:lnTo>
                  <a:pt x="14660" y="6749"/>
                </a:lnTo>
                <a:lnTo>
                  <a:pt x="14624" y="6581"/>
                </a:lnTo>
                <a:lnTo>
                  <a:pt x="14584" y="6415"/>
                </a:lnTo>
                <a:lnTo>
                  <a:pt x="14541" y="6251"/>
                </a:lnTo>
                <a:lnTo>
                  <a:pt x="14492" y="6088"/>
                </a:lnTo>
                <a:lnTo>
                  <a:pt x="14441" y="5926"/>
                </a:lnTo>
                <a:lnTo>
                  <a:pt x="14385" y="5767"/>
                </a:lnTo>
                <a:lnTo>
                  <a:pt x="14327" y="5609"/>
                </a:lnTo>
                <a:lnTo>
                  <a:pt x="14264" y="5454"/>
                </a:lnTo>
                <a:lnTo>
                  <a:pt x="14198" y="5299"/>
                </a:lnTo>
                <a:lnTo>
                  <a:pt x="14128" y="5148"/>
                </a:lnTo>
                <a:lnTo>
                  <a:pt x="14055" y="4998"/>
                </a:lnTo>
                <a:lnTo>
                  <a:pt x="13978" y="4850"/>
                </a:lnTo>
                <a:lnTo>
                  <a:pt x="13898" y="4705"/>
                </a:lnTo>
                <a:lnTo>
                  <a:pt x="13815" y="4561"/>
                </a:lnTo>
                <a:lnTo>
                  <a:pt x="13728" y="4420"/>
                </a:lnTo>
                <a:lnTo>
                  <a:pt x="13639" y="4281"/>
                </a:lnTo>
                <a:lnTo>
                  <a:pt x="13546" y="4144"/>
                </a:lnTo>
                <a:lnTo>
                  <a:pt x="13449" y="4010"/>
                </a:lnTo>
                <a:lnTo>
                  <a:pt x="13349" y="3879"/>
                </a:lnTo>
                <a:lnTo>
                  <a:pt x="13247" y="3749"/>
                </a:lnTo>
                <a:lnTo>
                  <a:pt x="13142" y="3623"/>
                </a:lnTo>
                <a:lnTo>
                  <a:pt x="13034" y="3499"/>
                </a:lnTo>
                <a:lnTo>
                  <a:pt x="12923" y="3378"/>
                </a:lnTo>
                <a:lnTo>
                  <a:pt x="12809" y="3260"/>
                </a:lnTo>
                <a:close/>
                <a:moveTo>
                  <a:pt x="7898" y="11870"/>
                </a:moveTo>
                <a:lnTo>
                  <a:pt x="7935" y="11871"/>
                </a:lnTo>
                <a:lnTo>
                  <a:pt x="7971" y="11874"/>
                </a:lnTo>
                <a:lnTo>
                  <a:pt x="8007" y="11878"/>
                </a:lnTo>
                <a:lnTo>
                  <a:pt x="8042" y="11884"/>
                </a:lnTo>
                <a:lnTo>
                  <a:pt x="8077" y="11893"/>
                </a:lnTo>
                <a:lnTo>
                  <a:pt x="8110" y="11903"/>
                </a:lnTo>
                <a:lnTo>
                  <a:pt x="8144" y="11914"/>
                </a:lnTo>
                <a:lnTo>
                  <a:pt x="8176" y="11927"/>
                </a:lnTo>
                <a:lnTo>
                  <a:pt x="8208" y="11941"/>
                </a:lnTo>
                <a:lnTo>
                  <a:pt x="8239" y="11958"/>
                </a:lnTo>
                <a:lnTo>
                  <a:pt x="8269" y="11975"/>
                </a:lnTo>
                <a:lnTo>
                  <a:pt x="8298" y="11994"/>
                </a:lnTo>
                <a:lnTo>
                  <a:pt x="8326" y="12015"/>
                </a:lnTo>
                <a:lnTo>
                  <a:pt x="8353" y="12036"/>
                </a:lnTo>
                <a:lnTo>
                  <a:pt x="8379" y="12059"/>
                </a:lnTo>
                <a:lnTo>
                  <a:pt x="8404" y="12084"/>
                </a:lnTo>
                <a:lnTo>
                  <a:pt x="8427" y="12108"/>
                </a:lnTo>
                <a:lnTo>
                  <a:pt x="8450" y="12135"/>
                </a:lnTo>
                <a:lnTo>
                  <a:pt x="8471" y="12162"/>
                </a:lnTo>
                <a:lnTo>
                  <a:pt x="8491" y="12191"/>
                </a:lnTo>
                <a:lnTo>
                  <a:pt x="8511" y="12220"/>
                </a:lnTo>
                <a:lnTo>
                  <a:pt x="8528" y="12251"/>
                </a:lnTo>
                <a:lnTo>
                  <a:pt x="8544" y="12282"/>
                </a:lnTo>
                <a:lnTo>
                  <a:pt x="8558" y="12315"/>
                </a:lnTo>
                <a:lnTo>
                  <a:pt x="8571" y="12347"/>
                </a:lnTo>
                <a:lnTo>
                  <a:pt x="8582" y="12382"/>
                </a:lnTo>
                <a:lnTo>
                  <a:pt x="8592" y="12417"/>
                </a:lnTo>
                <a:lnTo>
                  <a:pt x="8600" y="12451"/>
                </a:lnTo>
                <a:lnTo>
                  <a:pt x="8606" y="12488"/>
                </a:lnTo>
                <a:lnTo>
                  <a:pt x="8611" y="12523"/>
                </a:lnTo>
                <a:lnTo>
                  <a:pt x="8613" y="12561"/>
                </a:lnTo>
                <a:lnTo>
                  <a:pt x="8614" y="12599"/>
                </a:lnTo>
                <a:lnTo>
                  <a:pt x="8613" y="12635"/>
                </a:lnTo>
                <a:lnTo>
                  <a:pt x="8611" y="12673"/>
                </a:lnTo>
                <a:lnTo>
                  <a:pt x="8606" y="12710"/>
                </a:lnTo>
                <a:lnTo>
                  <a:pt x="8600" y="12745"/>
                </a:lnTo>
                <a:lnTo>
                  <a:pt x="8592" y="12780"/>
                </a:lnTo>
                <a:lnTo>
                  <a:pt x="8582" y="12814"/>
                </a:lnTo>
                <a:lnTo>
                  <a:pt x="8571" y="12849"/>
                </a:lnTo>
                <a:lnTo>
                  <a:pt x="8558" y="12882"/>
                </a:lnTo>
                <a:lnTo>
                  <a:pt x="8544" y="12914"/>
                </a:lnTo>
                <a:lnTo>
                  <a:pt x="8528" y="12946"/>
                </a:lnTo>
                <a:lnTo>
                  <a:pt x="8511" y="12976"/>
                </a:lnTo>
                <a:lnTo>
                  <a:pt x="8491" y="13006"/>
                </a:lnTo>
                <a:lnTo>
                  <a:pt x="8471" y="13034"/>
                </a:lnTo>
                <a:lnTo>
                  <a:pt x="8450" y="13062"/>
                </a:lnTo>
                <a:lnTo>
                  <a:pt x="8427" y="13088"/>
                </a:lnTo>
                <a:lnTo>
                  <a:pt x="8404" y="13114"/>
                </a:lnTo>
                <a:lnTo>
                  <a:pt x="8379" y="13137"/>
                </a:lnTo>
                <a:lnTo>
                  <a:pt x="8353" y="13160"/>
                </a:lnTo>
                <a:lnTo>
                  <a:pt x="8326" y="13182"/>
                </a:lnTo>
                <a:lnTo>
                  <a:pt x="8298" y="13202"/>
                </a:lnTo>
                <a:lnTo>
                  <a:pt x="8269" y="13221"/>
                </a:lnTo>
                <a:lnTo>
                  <a:pt x="8239" y="13239"/>
                </a:lnTo>
                <a:lnTo>
                  <a:pt x="8208" y="13255"/>
                </a:lnTo>
                <a:lnTo>
                  <a:pt x="8176" y="13269"/>
                </a:lnTo>
                <a:lnTo>
                  <a:pt x="8144" y="13282"/>
                </a:lnTo>
                <a:lnTo>
                  <a:pt x="8110" y="13294"/>
                </a:lnTo>
                <a:lnTo>
                  <a:pt x="8077" y="13304"/>
                </a:lnTo>
                <a:lnTo>
                  <a:pt x="8042" y="13312"/>
                </a:lnTo>
                <a:lnTo>
                  <a:pt x="8007" y="13318"/>
                </a:lnTo>
                <a:lnTo>
                  <a:pt x="7971" y="13323"/>
                </a:lnTo>
                <a:lnTo>
                  <a:pt x="7935" y="13325"/>
                </a:lnTo>
                <a:lnTo>
                  <a:pt x="7898" y="13326"/>
                </a:lnTo>
                <a:lnTo>
                  <a:pt x="7861" y="13325"/>
                </a:lnTo>
                <a:lnTo>
                  <a:pt x="7824" y="13323"/>
                </a:lnTo>
                <a:lnTo>
                  <a:pt x="7789" y="13318"/>
                </a:lnTo>
                <a:lnTo>
                  <a:pt x="7753" y="13312"/>
                </a:lnTo>
                <a:lnTo>
                  <a:pt x="7719" y="13304"/>
                </a:lnTo>
                <a:lnTo>
                  <a:pt x="7685" y="13294"/>
                </a:lnTo>
                <a:lnTo>
                  <a:pt x="7652" y="13282"/>
                </a:lnTo>
                <a:lnTo>
                  <a:pt x="7619" y="13269"/>
                </a:lnTo>
                <a:lnTo>
                  <a:pt x="7587" y="13255"/>
                </a:lnTo>
                <a:lnTo>
                  <a:pt x="7557" y="13239"/>
                </a:lnTo>
                <a:lnTo>
                  <a:pt x="7527" y="13221"/>
                </a:lnTo>
                <a:lnTo>
                  <a:pt x="7497" y="13202"/>
                </a:lnTo>
                <a:lnTo>
                  <a:pt x="7469" y="13182"/>
                </a:lnTo>
                <a:lnTo>
                  <a:pt x="7441" y="13160"/>
                </a:lnTo>
                <a:lnTo>
                  <a:pt x="7415" y="13137"/>
                </a:lnTo>
                <a:lnTo>
                  <a:pt x="7391" y="13114"/>
                </a:lnTo>
                <a:lnTo>
                  <a:pt x="7367" y="13088"/>
                </a:lnTo>
                <a:lnTo>
                  <a:pt x="7344" y="13062"/>
                </a:lnTo>
                <a:lnTo>
                  <a:pt x="7323" y="13034"/>
                </a:lnTo>
                <a:lnTo>
                  <a:pt x="7303" y="13006"/>
                </a:lnTo>
                <a:lnTo>
                  <a:pt x="7285" y="12976"/>
                </a:lnTo>
                <a:lnTo>
                  <a:pt x="7267" y="12946"/>
                </a:lnTo>
                <a:lnTo>
                  <a:pt x="7252" y="12914"/>
                </a:lnTo>
                <a:lnTo>
                  <a:pt x="7237" y="12882"/>
                </a:lnTo>
                <a:lnTo>
                  <a:pt x="7224" y="12849"/>
                </a:lnTo>
                <a:lnTo>
                  <a:pt x="7213" y="12814"/>
                </a:lnTo>
                <a:lnTo>
                  <a:pt x="7204" y="12780"/>
                </a:lnTo>
                <a:lnTo>
                  <a:pt x="7196" y="12745"/>
                </a:lnTo>
                <a:lnTo>
                  <a:pt x="7189" y="12710"/>
                </a:lnTo>
                <a:lnTo>
                  <a:pt x="7185" y="12673"/>
                </a:lnTo>
                <a:lnTo>
                  <a:pt x="7182" y="12635"/>
                </a:lnTo>
                <a:lnTo>
                  <a:pt x="7181" y="12599"/>
                </a:lnTo>
                <a:lnTo>
                  <a:pt x="7182" y="12561"/>
                </a:lnTo>
                <a:lnTo>
                  <a:pt x="7185" y="12523"/>
                </a:lnTo>
                <a:lnTo>
                  <a:pt x="7189" y="12488"/>
                </a:lnTo>
                <a:lnTo>
                  <a:pt x="7196" y="12451"/>
                </a:lnTo>
                <a:lnTo>
                  <a:pt x="7204" y="12417"/>
                </a:lnTo>
                <a:lnTo>
                  <a:pt x="7213" y="12382"/>
                </a:lnTo>
                <a:lnTo>
                  <a:pt x="7224" y="12347"/>
                </a:lnTo>
                <a:lnTo>
                  <a:pt x="7237" y="12315"/>
                </a:lnTo>
                <a:lnTo>
                  <a:pt x="7252" y="12282"/>
                </a:lnTo>
                <a:lnTo>
                  <a:pt x="7267" y="12251"/>
                </a:lnTo>
                <a:lnTo>
                  <a:pt x="7285" y="12220"/>
                </a:lnTo>
                <a:lnTo>
                  <a:pt x="7303" y="12191"/>
                </a:lnTo>
                <a:lnTo>
                  <a:pt x="7323" y="12162"/>
                </a:lnTo>
                <a:lnTo>
                  <a:pt x="7344" y="12135"/>
                </a:lnTo>
                <a:lnTo>
                  <a:pt x="7367" y="12108"/>
                </a:lnTo>
                <a:lnTo>
                  <a:pt x="7391" y="12084"/>
                </a:lnTo>
                <a:lnTo>
                  <a:pt x="7415" y="12059"/>
                </a:lnTo>
                <a:lnTo>
                  <a:pt x="7441" y="12036"/>
                </a:lnTo>
                <a:lnTo>
                  <a:pt x="7469" y="12015"/>
                </a:lnTo>
                <a:lnTo>
                  <a:pt x="7497" y="11994"/>
                </a:lnTo>
                <a:lnTo>
                  <a:pt x="7527" y="11975"/>
                </a:lnTo>
                <a:lnTo>
                  <a:pt x="7557" y="11958"/>
                </a:lnTo>
                <a:lnTo>
                  <a:pt x="7587" y="11941"/>
                </a:lnTo>
                <a:lnTo>
                  <a:pt x="7619" y="11927"/>
                </a:lnTo>
                <a:lnTo>
                  <a:pt x="7652" y="11914"/>
                </a:lnTo>
                <a:lnTo>
                  <a:pt x="7685" y="11903"/>
                </a:lnTo>
                <a:lnTo>
                  <a:pt x="7719" y="11893"/>
                </a:lnTo>
                <a:lnTo>
                  <a:pt x="7753" y="11884"/>
                </a:lnTo>
                <a:lnTo>
                  <a:pt x="7789" y="11878"/>
                </a:lnTo>
                <a:lnTo>
                  <a:pt x="7824" y="11874"/>
                </a:lnTo>
                <a:lnTo>
                  <a:pt x="7861" y="11871"/>
                </a:lnTo>
                <a:lnTo>
                  <a:pt x="7898" y="11870"/>
                </a:lnTo>
                <a:close/>
                <a:moveTo>
                  <a:pt x="6753" y="4781"/>
                </a:moveTo>
                <a:lnTo>
                  <a:pt x="6728" y="4801"/>
                </a:lnTo>
                <a:lnTo>
                  <a:pt x="6702" y="4817"/>
                </a:lnTo>
                <a:lnTo>
                  <a:pt x="6675" y="4833"/>
                </a:lnTo>
                <a:lnTo>
                  <a:pt x="6648" y="4846"/>
                </a:lnTo>
                <a:lnTo>
                  <a:pt x="6620" y="4860"/>
                </a:lnTo>
                <a:lnTo>
                  <a:pt x="6592" y="4870"/>
                </a:lnTo>
                <a:lnTo>
                  <a:pt x="6564" y="4880"/>
                </a:lnTo>
                <a:lnTo>
                  <a:pt x="6536" y="4888"/>
                </a:lnTo>
                <a:lnTo>
                  <a:pt x="6507" y="4894"/>
                </a:lnTo>
                <a:lnTo>
                  <a:pt x="6477" y="4899"/>
                </a:lnTo>
                <a:lnTo>
                  <a:pt x="6448" y="4903"/>
                </a:lnTo>
                <a:lnTo>
                  <a:pt x="6418" y="4905"/>
                </a:lnTo>
                <a:lnTo>
                  <a:pt x="6389" y="4906"/>
                </a:lnTo>
                <a:lnTo>
                  <a:pt x="6360" y="4906"/>
                </a:lnTo>
                <a:lnTo>
                  <a:pt x="6331" y="4904"/>
                </a:lnTo>
                <a:lnTo>
                  <a:pt x="6302" y="4900"/>
                </a:lnTo>
                <a:lnTo>
                  <a:pt x="6273" y="4896"/>
                </a:lnTo>
                <a:lnTo>
                  <a:pt x="6245" y="4889"/>
                </a:lnTo>
                <a:lnTo>
                  <a:pt x="6217" y="4882"/>
                </a:lnTo>
                <a:lnTo>
                  <a:pt x="6189" y="4873"/>
                </a:lnTo>
                <a:lnTo>
                  <a:pt x="6161" y="4863"/>
                </a:lnTo>
                <a:lnTo>
                  <a:pt x="6134" y="4851"/>
                </a:lnTo>
                <a:lnTo>
                  <a:pt x="6108" y="4838"/>
                </a:lnTo>
                <a:lnTo>
                  <a:pt x="6082" y="4824"/>
                </a:lnTo>
                <a:lnTo>
                  <a:pt x="6056" y="4808"/>
                </a:lnTo>
                <a:lnTo>
                  <a:pt x="6032" y="4790"/>
                </a:lnTo>
                <a:lnTo>
                  <a:pt x="6008" y="4772"/>
                </a:lnTo>
                <a:lnTo>
                  <a:pt x="5985" y="4753"/>
                </a:lnTo>
                <a:lnTo>
                  <a:pt x="5962" y="4731"/>
                </a:lnTo>
                <a:lnTo>
                  <a:pt x="5941" y="4709"/>
                </a:lnTo>
                <a:lnTo>
                  <a:pt x="5921" y="4686"/>
                </a:lnTo>
                <a:lnTo>
                  <a:pt x="5901" y="4661"/>
                </a:lnTo>
                <a:lnTo>
                  <a:pt x="5883" y="4635"/>
                </a:lnTo>
                <a:lnTo>
                  <a:pt x="5866" y="4608"/>
                </a:lnTo>
                <a:lnTo>
                  <a:pt x="5851" y="4582"/>
                </a:lnTo>
                <a:lnTo>
                  <a:pt x="5837" y="4553"/>
                </a:lnTo>
                <a:lnTo>
                  <a:pt x="5825" y="4526"/>
                </a:lnTo>
                <a:lnTo>
                  <a:pt x="5814" y="4497"/>
                </a:lnTo>
                <a:lnTo>
                  <a:pt x="5805" y="4469"/>
                </a:lnTo>
                <a:lnTo>
                  <a:pt x="5797" y="4439"/>
                </a:lnTo>
                <a:lnTo>
                  <a:pt x="5790" y="4410"/>
                </a:lnTo>
                <a:lnTo>
                  <a:pt x="5785" y="4380"/>
                </a:lnTo>
                <a:lnTo>
                  <a:pt x="5782" y="4351"/>
                </a:lnTo>
                <a:lnTo>
                  <a:pt x="5779" y="4321"/>
                </a:lnTo>
                <a:lnTo>
                  <a:pt x="5778" y="4292"/>
                </a:lnTo>
                <a:lnTo>
                  <a:pt x="5779" y="4262"/>
                </a:lnTo>
                <a:lnTo>
                  <a:pt x="5781" y="4232"/>
                </a:lnTo>
                <a:lnTo>
                  <a:pt x="5784" y="4203"/>
                </a:lnTo>
                <a:lnTo>
                  <a:pt x="5789" y="4174"/>
                </a:lnTo>
                <a:lnTo>
                  <a:pt x="5795" y="4144"/>
                </a:lnTo>
                <a:lnTo>
                  <a:pt x="5803" y="4116"/>
                </a:lnTo>
                <a:lnTo>
                  <a:pt x="5812" y="4087"/>
                </a:lnTo>
                <a:lnTo>
                  <a:pt x="5822" y="4060"/>
                </a:lnTo>
                <a:lnTo>
                  <a:pt x="5833" y="4032"/>
                </a:lnTo>
                <a:lnTo>
                  <a:pt x="5846" y="4005"/>
                </a:lnTo>
                <a:lnTo>
                  <a:pt x="5860" y="3978"/>
                </a:lnTo>
                <a:lnTo>
                  <a:pt x="5876" y="3953"/>
                </a:lnTo>
                <a:lnTo>
                  <a:pt x="5892" y="3928"/>
                </a:lnTo>
                <a:lnTo>
                  <a:pt x="5910" y="3903"/>
                </a:lnTo>
                <a:lnTo>
                  <a:pt x="5930" y="3880"/>
                </a:lnTo>
                <a:lnTo>
                  <a:pt x="5950" y="3857"/>
                </a:lnTo>
                <a:lnTo>
                  <a:pt x="5972" y="3836"/>
                </a:lnTo>
                <a:lnTo>
                  <a:pt x="5996" y="3815"/>
                </a:lnTo>
                <a:lnTo>
                  <a:pt x="6020" y="3795"/>
                </a:lnTo>
                <a:lnTo>
                  <a:pt x="6071" y="3757"/>
                </a:lnTo>
                <a:lnTo>
                  <a:pt x="6122" y="3720"/>
                </a:lnTo>
                <a:lnTo>
                  <a:pt x="6175" y="3683"/>
                </a:lnTo>
                <a:lnTo>
                  <a:pt x="6228" y="3649"/>
                </a:lnTo>
                <a:lnTo>
                  <a:pt x="6281" y="3615"/>
                </a:lnTo>
                <a:lnTo>
                  <a:pt x="6336" y="3583"/>
                </a:lnTo>
                <a:lnTo>
                  <a:pt x="6390" y="3551"/>
                </a:lnTo>
                <a:lnTo>
                  <a:pt x="6446" y="3521"/>
                </a:lnTo>
                <a:lnTo>
                  <a:pt x="6502" y="3492"/>
                </a:lnTo>
                <a:lnTo>
                  <a:pt x="6560" y="3464"/>
                </a:lnTo>
                <a:lnTo>
                  <a:pt x="6617" y="3437"/>
                </a:lnTo>
                <a:lnTo>
                  <a:pt x="6674" y="3412"/>
                </a:lnTo>
                <a:lnTo>
                  <a:pt x="6733" y="3386"/>
                </a:lnTo>
                <a:lnTo>
                  <a:pt x="6791" y="3363"/>
                </a:lnTo>
                <a:lnTo>
                  <a:pt x="6850" y="3341"/>
                </a:lnTo>
                <a:lnTo>
                  <a:pt x="6910" y="3320"/>
                </a:lnTo>
                <a:lnTo>
                  <a:pt x="6970" y="3301"/>
                </a:lnTo>
                <a:lnTo>
                  <a:pt x="7031" y="3281"/>
                </a:lnTo>
                <a:lnTo>
                  <a:pt x="7092" y="3264"/>
                </a:lnTo>
                <a:lnTo>
                  <a:pt x="7153" y="3248"/>
                </a:lnTo>
                <a:lnTo>
                  <a:pt x="7214" y="3234"/>
                </a:lnTo>
                <a:lnTo>
                  <a:pt x="7276" y="3219"/>
                </a:lnTo>
                <a:lnTo>
                  <a:pt x="7338" y="3207"/>
                </a:lnTo>
                <a:lnTo>
                  <a:pt x="7400" y="3196"/>
                </a:lnTo>
                <a:lnTo>
                  <a:pt x="7462" y="3187"/>
                </a:lnTo>
                <a:lnTo>
                  <a:pt x="7525" y="3178"/>
                </a:lnTo>
                <a:lnTo>
                  <a:pt x="7588" y="3171"/>
                </a:lnTo>
                <a:lnTo>
                  <a:pt x="7650" y="3164"/>
                </a:lnTo>
                <a:lnTo>
                  <a:pt x="7713" y="3160"/>
                </a:lnTo>
                <a:lnTo>
                  <a:pt x="7776" y="3156"/>
                </a:lnTo>
                <a:lnTo>
                  <a:pt x="7838" y="3155"/>
                </a:lnTo>
                <a:lnTo>
                  <a:pt x="7901" y="3154"/>
                </a:lnTo>
                <a:lnTo>
                  <a:pt x="8062" y="3158"/>
                </a:lnTo>
                <a:lnTo>
                  <a:pt x="8220" y="3171"/>
                </a:lnTo>
                <a:lnTo>
                  <a:pt x="8376" y="3191"/>
                </a:lnTo>
                <a:lnTo>
                  <a:pt x="8531" y="3218"/>
                </a:lnTo>
                <a:lnTo>
                  <a:pt x="8682" y="3254"/>
                </a:lnTo>
                <a:lnTo>
                  <a:pt x="8830" y="3297"/>
                </a:lnTo>
                <a:lnTo>
                  <a:pt x="8975" y="3348"/>
                </a:lnTo>
                <a:lnTo>
                  <a:pt x="9116" y="3405"/>
                </a:lnTo>
                <a:lnTo>
                  <a:pt x="9255" y="3468"/>
                </a:lnTo>
                <a:lnTo>
                  <a:pt x="9389" y="3538"/>
                </a:lnTo>
                <a:lnTo>
                  <a:pt x="9521" y="3615"/>
                </a:lnTo>
                <a:lnTo>
                  <a:pt x="9648" y="3698"/>
                </a:lnTo>
                <a:lnTo>
                  <a:pt x="9770" y="3786"/>
                </a:lnTo>
                <a:lnTo>
                  <a:pt x="9888" y="3881"/>
                </a:lnTo>
                <a:lnTo>
                  <a:pt x="10002" y="3980"/>
                </a:lnTo>
                <a:lnTo>
                  <a:pt x="10110" y="4086"/>
                </a:lnTo>
                <a:lnTo>
                  <a:pt x="10214" y="4196"/>
                </a:lnTo>
                <a:lnTo>
                  <a:pt x="10312" y="4312"/>
                </a:lnTo>
                <a:lnTo>
                  <a:pt x="10405" y="4432"/>
                </a:lnTo>
                <a:lnTo>
                  <a:pt x="10492" y="4556"/>
                </a:lnTo>
                <a:lnTo>
                  <a:pt x="10574" y="4686"/>
                </a:lnTo>
                <a:lnTo>
                  <a:pt x="10649" y="4819"/>
                </a:lnTo>
                <a:lnTo>
                  <a:pt x="10719" y="4955"/>
                </a:lnTo>
                <a:lnTo>
                  <a:pt x="10781" y="5096"/>
                </a:lnTo>
                <a:lnTo>
                  <a:pt x="10837" y="5240"/>
                </a:lnTo>
                <a:lnTo>
                  <a:pt x="10886" y="5388"/>
                </a:lnTo>
                <a:lnTo>
                  <a:pt x="10928" y="5538"/>
                </a:lnTo>
                <a:lnTo>
                  <a:pt x="10963" y="5692"/>
                </a:lnTo>
                <a:lnTo>
                  <a:pt x="10991" y="5849"/>
                </a:lnTo>
                <a:lnTo>
                  <a:pt x="11011" y="6007"/>
                </a:lnTo>
                <a:lnTo>
                  <a:pt x="11023" y="6168"/>
                </a:lnTo>
                <a:lnTo>
                  <a:pt x="11027" y="6332"/>
                </a:lnTo>
                <a:lnTo>
                  <a:pt x="11024" y="6473"/>
                </a:lnTo>
                <a:lnTo>
                  <a:pt x="11015" y="6614"/>
                </a:lnTo>
                <a:lnTo>
                  <a:pt x="11000" y="6752"/>
                </a:lnTo>
                <a:lnTo>
                  <a:pt x="10979" y="6889"/>
                </a:lnTo>
                <a:lnTo>
                  <a:pt x="10952" y="7024"/>
                </a:lnTo>
                <a:lnTo>
                  <a:pt x="10920" y="7157"/>
                </a:lnTo>
                <a:lnTo>
                  <a:pt x="10882" y="7288"/>
                </a:lnTo>
                <a:lnTo>
                  <a:pt x="10839" y="7418"/>
                </a:lnTo>
                <a:lnTo>
                  <a:pt x="10790" y="7544"/>
                </a:lnTo>
                <a:lnTo>
                  <a:pt x="10737" y="7668"/>
                </a:lnTo>
                <a:lnTo>
                  <a:pt x="10678" y="7789"/>
                </a:lnTo>
                <a:lnTo>
                  <a:pt x="10615" y="7907"/>
                </a:lnTo>
                <a:lnTo>
                  <a:pt x="10547" y="8023"/>
                </a:lnTo>
                <a:lnTo>
                  <a:pt x="10473" y="8135"/>
                </a:lnTo>
                <a:lnTo>
                  <a:pt x="10396" y="8244"/>
                </a:lnTo>
                <a:lnTo>
                  <a:pt x="10314" y="8350"/>
                </a:lnTo>
                <a:lnTo>
                  <a:pt x="10228" y="8451"/>
                </a:lnTo>
                <a:lnTo>
                  <a:pt x="10138" y="8549"/>
                </a:lnTo>
                <a:lnTo>
                  <a:pt x="10044" y="8644"/>
                </a:lnTo>
                <a:lnTo>
                  <a:pt x="9946" y="8733"/>
                </a:lnTo>
                <a:lnTo>
                  <a:pt x="9845" y="8820"/>
                </a:lnTo>
                <a:lnTo>
                  <a:pt x="9739" y="8901"/>
                </a:lnTo>
                <a:lnTo>
                  <a:pt x="9631" y="8978"/>
                </a:lnTo>
                <a:lnTo>
                  <a:pt x="9518" y="9052"/>
                </a:lnTo>
                <a:lnTo>
                  <a:pt x="9402" y="9119"/>
                </a:lnTo>
                <a:lnTo>
                  <a:pt x="9283" y="9182"/>
                </a:lnTo>
                <a:lnTo>
                  <a:pt x="9161" y="9240"/>
                </a:lnTo>
                <a:lnTo>
                  <a:pt x="9037" y="9293"/>
                </a:lnTo>
                <a:lnTo>
                  <a:pt x="8909" y="9341"/>
                </a:lnTo>
                <a:lnTo>
                  <a:pt x="8779" y="9382"/>
                </a:lnTo>
                <a:lnTo>
                  <a:pt x="8647" y="9418"/>
                </a:lnTo>
                <a:lnTo>
                  <a:pt x="8511" y="9449"/>
                </a:lnTo>
                <a:lnTo>
                  <a:pt x="8517" y="10508"/>
                </a:lnTo>
                <a:lnTo>
                  <a:pt x="8517" y="10539"/>
                </a:lnTo>
                <a:lnTo>
                  <a:pt x="8514" y="10571"/>
                </a:lnTo>
                <a:lnTo>
                  <a:pt x="8511" y="10601"/>
                </a:lnTo>
                <a:lnTo>
                  <a:pt x="8504" y="10632"/>
                </a:lnTo>
                <a:lnTo>
                  <a:pt x="8498" y="10662"/>
                </a:lnTo>
                <a:lnTo>
                  <a:pt x="8490" y="10691"/>
                </a:lnTo>
                <a:lnTo>
                  <a:pt x="8480" y="10720"/>
                </a:lnTo>
                <a:lnTo>
                  <a:pt x="8470" y="10748"/>
                </a:lnTo>
                <a:lnTo>
                  <a:pt x="8458" y="10775"/>
                </a:lnTo>
                <a:lnTo>
                  <a:pt x="8444" y="10802"/>
                </a:lnTo>
                <a:lnTo>
                  <a:pt x="8430" y="10828"/>
                </a:lnTo>
                <a:lnTo>
                  <a:pt x="8414" y="10853"/>
                </a:lnTo>
                <a:lnTo>
                  <a:pt x="8397" y="10877"/>
                </a:lnTo>
                <a:lnTo>
                  <a:pt x="8379" y="10900"/>
                </a:lnTo>
                <a:lnTo>
                  <a:pt x="8360" y="10923"/>
                </a:lnTo>
                <a:lnTo>
                  <a:pt x="8340" y="10944"/>
                </a:lnTo>
                <a:lnTo>
                  <a:pt x="8319" y="10965"/>
                </a:lnTo>
                <a:lnTo>
                  <a:pt x="8297" y="10985"/>
                </a:lnTo>
                <a:lnTo>
                  <a:pt x="8275" y="11003"/>
                </a:lnTo>
                <a:lnTo>
                  <a:pt x="8251" y="11021"/>
                </a:lnTo>
                <a:lnTo>
                  <a:pt x="8226" y="11036"/>
                </a:lnTo>
                <a:lnTo>
                  <a:pt x="8201" y="11051"/>
                </a:lnTo>
                <a:lnTo>
                  <a:pt x="8175" y="11065"/>
                </a:lnTo>
                <a:lnTo>
                  <a:pt x="8148" y="11078"/>
                </a:lnTo>
                <a:lnTo>
                  <a:pt x="8121" y="11089"/>
                </a:lnTo>
                <a:lnTo>
                  <a:pt x="8093" y="11099"/>
                </a:lnTo>
                <a:lnTo>
                  <a:pt x="8064" y="11107"/>
                </a:lnTo>
                <a:lnTo>
                  <a:pt x="8035" y="11114"/>
                </a:lnTo>
                <a:lnTo>
                  <a:pt x="8005" y="11119"/>
                </a:lnTo>
                <a:lnTo>
                  <a:pt x="7974" y="11123"/>
                </a:lnTo>
                <a:lnTo>
                  <a:pt x="7944" y="11126"/>
                </a:lnTo>
                <a:lnTo>
                  <a:pt x="7913" y="11126"/>
                </a:lnTo>
                <a:lnTo>
                  <a:pt x="7881" y="11126"/>
                </a:lnTo>
                <a:lnTo>
                  <a:pt x="7851" y="11124"/>
                </a:lnTo>
                <a:lnTo>
                  <a:pt x="7820" y="11120"/>
                </a:lnTo>
                <a:lnTo>
                  <a:pt x="7790" y="11115"/>
                </a:lnTo>
                <a:lnTo>
                  <a:pt x="7761" y="11108"/>
                </a:lnTo>
                <a:lnTo>
                  <a:pt x="7732" y="11100"/>
                </a:lnTo>
                <a:lnTo>
                  <a:pt x="7704" y="11091"/>
                </a:lnTo>
                <a:lnTo>
                  <a:pt x="7677" y="11080"/>
                </a:lnTo>
                <a:lnTo>
                  <a:pt x="7650" y="11067"/>
                </a:lnTo>
                <a:lnTo>
                  <a:pt x="7624" y="11053"/>
                </a:lnTo>
                <a:lnTo>
                  <a:pt x="7598" y="11039"/>
                </a:lnTo>
                <a:lnTo>
                  <a:pt x="7573" y="11023"/>
                </a:lnTo>
                <a:lnTo>
                  <a:pt x="7550" y="11005"/>
                </a:lnTo>
                <a:lnTo>
                  <a:pt x="7527" y="10988"/>
                </a:lnTo>
                <a:lnTo>
                  <a:pt x="7504" y="10969"/>
                </a:lnTo>
                <a:lnTo>
                  <a:pt x="7482" y="10948"/>
                </a:lnTo>
                <a:lnTo>
                  <a:pt x="7462" y="10927"/>
                </a:lnTo>
                <a:lnTo>
                  <a:pt x="7443" y="10905"/>
                </a:lnTo>
                <a:lnTo>
                  <a:pt x="7425" y="10881"/>
                </a:lnTo>
                <a:lnTo>
                  <a:pt x="7408" y="10857"/>
                </a:lnTo>
                <a:lnTo>
                  <a:pt x="7392" y="10832"/>
                </a:lnTo>
                <a:lnTo>
                  <a:pt x="7378" y="10806"/>
                </a:lnTo>
                <a:lnTo>
                  <a:pt x="7364" y="10779"/>
                </a:lnTo>
                <a:lnTo>
                  <a:pt x="7352" y="10752"/>
                </a:lnTo>
                <a:lnTo>
                  <a:pt x="7341" y="10724"/>
                </a:lnTo>
                <a:lnTo>
                  <a:pt x="7331" y="10696"/>
                </a:lnTo>
                <a:lnTo>
                  <a:pt x="7323" y="10666"/>
                </a:lnTo>
                <a:lnTo>
                  <a:pt x="7316" y="10637"/>
                </a:lnTo>
                <a:lnTo>
                  <a:pt x="7311" y="10606"/>
                </a:lnTo>
                <a:lnTo>
                  <a:pt x="7307" y="10576"/>
                </a:lnTo>
                <a:lnTo>
                  <a:pt x="7304" y="10544"/>
                </a:lnTo>
                <a:lnTo>
                  <a:pt x="7303" y="10513"/>
                </a:lnTo>
                <a:lnTo>
                  <a:pt x="7295" y="8949"/>
                </a:lnTo>
                <a:lnTo>
                  <a:pt x="7294" y="8911"/>
                </a:lnTo>
                <a:lnTo>
                  <a:pt x="7295" y="8875"/>
                </a:lnTo>
                <a:lnTo>
                  <a:pt x="7298" y="8838"/>
                </a:lnTo>
                <a:lnTo>
                  <a:pt x="7302" y="8801"/>
                </a:lnTo>
                <a:lnTo>
                  <a:pt x="7308" y="8767"/>
                </a:lnTo>
                <a:lnTo>
                  <a:pt x="7316" y="8732"/>
                </a:lnTo>
                <a:lnTo>
                  <a:pt x="7326" y="8698"/>
                </a:lnTo>
                <a:lnTo>
                  <a:pt x="7337" y="8665"/>
                </a:lnTo>
                <a:lnTo>
                  <a:pt x="7350" y="8632"/>
                </a:lnTo>
                <a:lnTo>
                  <a:pt x="7365" y="8602"/>
                </a:lnTo>
                <a:lnTo>
                  <a:pt x="7380" y="8571"/>
                </a:lnTo>
                <a:lnTo>
                  <a:pt x="7398" y="8543"/>
                </a:lnTo>
                <a:lnTo>
                  <a:pt x="7417" y="8514"/>
                </a:lnTo>
                <a:lnTo>
                  <a:pt x="7437" y="8488"/>
                </a:lnTo>
                <a:lnTo>
                  <a:pt x="7459" y="8463"/>
                </a:lnTo>
                <a:lnTo>
                  <a:pt x="7482" y="8438"/>
                </a:lnTo>
                <a:lnTo>
                  <a:pt x="7502" y="8419"/>
                </a:lnTo>
                <a:lnTo>
                  <a:pt x="7524" y="8401"/>
                </a:lnTo>
                <a:lnTo>
                  <a:pt x="7546" y="8384"/>
                </a:lnTo>
                <a:lnTo>
                  <a:pt x="7569" y="8368"/>
                </a:lnTo>
                <a:lnTo>
                  <a:pt x="7592" y="8354"/>
                </a:lnTo>
                <a:lnTo>
                  <a:pt x="7617" y="8339"/>
                </a:lnTo>
                <a:lnTo>
                  <a:pt x="7642" y="8327"/>
                </a:lnTo>
                <a:lnTo>
                  <a:pt x="7668" y="8316"/>
                </a:lnTo>
                <a:lnTo>
                  <a:pt x="7695" y="8306"/>
                </a:lnTo>
                <a:lnTo>
                  <a:pt x="7722" y="8297"/>
                </a:lnTo>
                <a:lnTo>
                  <a:pt x="7750" y="8289"/>
                </a:lnTo>
                <a:lnTo>
                  <a:pt x="7779" y="8282"/>
                </a:lnTo>
                <a:lnTo>
                  <a:pt x="7809" y="8277"/>
                </a:lnTo>
                <a:lnTo>
                  <a:pt x="7839" y="8273"/>
                </a:lnTo>
                <a:lnTo>
                  <a:pt x="7870" y="8271"/>
                </a:lnTo>
                <a:lnTo>
                  <a:pt x="7901" y="8271"/>
                </a:lnTo>
                <a:lnTo>
                  <a:pt x="8054" y="8265"/>
                </a:lnTo>
                <a:lnTo>
                  <a:pt x="8201" y="8247"/>
                </a:lnTo>
                <a:lnTo>
                  <a:pt x="8345" y="8218"/>
                </a:lnTo>
                <a:lnTo>
                  <a:pt x="8483" y="8180"/>
                </a:lnTo>
                <a:lnTo>
                  <a:pt x="8616" y="8131"/>
                </a:lnTo>
                <a:lnTo>
                  <a:pt x="8744" y="8072"/>
                </a:lnTo>
                <a:lnTo>
                  <a:pt x="8865" y="8005"/>
                </a:lnTo>
                <a:lnTo>
                  <a:pt x="8980" y="7928"/>
                </a:lnTo>
                <a:lnTo>
                  <a:pt x="9089" y="7845"/>
                </a:lnTo>
                <a:lnTo>
                  <a:pt x="9191" y="7753"/>
                </a:lnTo>
                <a:lnTo>
                  <a:pt x="9287" y="7656"/>
                </a:lnTo>
                <a:lnTo>
                  <a:pt x="9375" y="7551"/>
                </a:lnTo>
                <a:lnTo>
                  <a:pt x="9456" y="7441"/>
                </a:lnTo>
                <a:lnTo>
                  <a:pt x="9531" y="7326"/>
                </a:lnTo>
                <a:lnTo>
                  <a:pt x="9596" y="7206"/>
                </a:lnTo>
                <a:lnTo>
                  <a:pt x="9653" y="7082"/>
                </a:lnTo>
                <a:lnTo>
                  <a:pt x="9702" y="6954"/>
                </a:lnTo>
                <a:lnTo>
                  <a:pt x="9743" y="6822"/>
                </a:lnTo>
                <a:lnTo>
                  <a:pt x="9774" y="6689"/>
                </a:lnTo>
                <a:lnTo>
                  <a:pt x="9796" y="6554"/>
                </a:lnTo>
                <a:lnTo>
                  <a:pt x="9809" y="6416"/>
                </a:lnTo>
                <a:lnTo>
                  <a:pt x="9812" y="6278"/>
                </a:lnTo>
                <a:lnTo>
                  <a:pt x="9805" y="6140"/>
                </a:lnTo>
                <a:lnTo>
                  <a:pt x="9788" y="6001"/>
                </a:lnTo>
                <a:lnTo>
                  <a:pt x="9760" y="5863"/>
                </a:lnTo>
                <a:lnTo>
                  <a:pt x="9722" y="5726"/>
                </a:lnTo>
                <a:lnTo>
                  <a:pt x="9673" y="5591"/>
                </a:lnTo>
                <a:lnTo>
                  <a:pt x="9612" y="5459"/>
                </a:lnTo>
                <a:lnTo>
                  <a:pt x="9540" y="5329"/>
                </a:lnTo>
                <a:lnTo>
                  <a:pt x="9455" y="5201"/>
                </a:lnTo>
                <a:lnTo>
                  <a:pt x="9359" y="5078"/>
                </a:lnTo>
                <a:lnTo>
                  <a:pt x="9251" y="4959"/>
                </a:lnTo>
                <a:lnTo>
                  <a:pt x="9218" y="4927"/>
                </a:lnTo>
                <a:lnTo>
                  <a:pt x="9185" y="4895"/>
                </a:lnTo>
                <a:lnTo>
                  <a:pt x="9151" y="4864"/>
                </a:lnTo>
                <a:lnTo>
                  <a:pt x="9116" y="4834"/>
                </a:lnTo>
                <a:lnTo>
                  <a:pt x="9080" y="4805"/>
                </a:lnTo>
                <a:lnTo>
                  <a:pt x="9044" y="4777"/>
                </a:lnTo>
                <a:lnTo>
                  <a:pt x="9007" y="4750"/>
                </a:lnTo>
                <a:lnTo>
                  <a:pt x="8969" y="4723"/>
                </a:lnTo>
                <a:lnTo>
                  <a:pt x="8931" y="4697"/>
                </a:lnTo>
                <a:lnTo>
                  <a:pt x="8892" y="4672"/>
                </a:lnTo>
                <a:lnTo>
                  <a:pt x="8852" y="4649"/>
                </a:lnTo>
                <a:lnTo>
                  <a:pt x="8812" y="4626"/>
                </a:lnTo>
                <a:lnTo>
                  <a:pt x="8771" y="4604"/>
                </a:lnTo>
                <a:lnTo>
                  <a:pt x="8730" y="4583"/>
                </a:lnTo>
                <a:lnTo>
                  <a:pt x="8688" y="4563"/>
                </a:lnTo>
                <a:lnTo>
                  <a:pt x="8645" y="4544"/>
                </a:lnTo>
                <a:lnTo>
                  <a:pt x="8602" y="4527"/>
                </a:lnTo>
                <a:lnTo>
                  <a:pt x="8559" y="4510"/>
                </a:lnTo>
                <a:lnTo>
                  <a:pt x="8514" y="4494"/>
                </a:lnTo>
                <a:lnTo>
                  <a:pt x="8469" y="4479"/>
                </a:lnTo>
                <a:lnTo>
                  <a:pt x="8424" y="4466"/>
                </a:lnTo>
                <a:lnTo>
                  <a:pt x="8378" y="4454"/>
                </a:lnTo>
                <a:lnTo>
                  <a:pt x="8332" y="4441"/>
                </a:lnTo>
                <a:lnTo>
                  <a:pt x="8286" y="4431"/>
                </a:lnTo>
                <a:lnTo>
                  <a:pt x="8239" y="4422"/>
                </a:lnTo>
                <a:lnTo>
                  <a:pt x="8192" y="4415"/>
                </a:lnTo>
                <a:lnTo>
                  <a:pt x="8144" y="4408"/>
                </a:lnTo>
                <a:lnTo>
                  <a:pt x="8097" y="4403"/>
                </a:lnTo>
                <a:lnTo>
                  <a:pt x="8048" y="4398"/>
                </a:lnTo>
                <a:lnTo>
                  <a:pt x="8000" y="4395"/>
                </a:lnTo>
                <a:lnTo>
                  <a:pt x="7951" y="4393"/>
                </a:lnTo>
                <a:lnTo>
                  <a:pt x="7901" y="4393"/>
                </a:lnTo>
                <a:lnTo>
                  <a:pt x="7862" y="4393"/>
                </a:lnTo>
                <a:lnTo>
                  <a:pt x="7823" y="4394"/>
                </a:lnTo>
                <a:lnTo>
                  <a:pt x="7784" y="4396"/>
                </a:lnTo>
                <a:lnTo>
                  <a:pt x="7745" y="4399"/>
                </a:lnTo>
                <a:lnTo>
                  <a:pt x="7707" y="4402"/>
                </a:lnTo>
                <a:lnTo>
                  <a:pt x="7668" y="4406"/>
                </a:lnTo>
                <a:lnTo>
                  <a:pt x="7630" y="4411"/>
                </a:lnTo>
                <a:lnTo>
                  <a:pt x="7592" y="4417"/>
                </a:lnTo>
                <a:lnTo>
                  <a:pt x="7555" y="4424"/>
                </a:lnTo>
                <a:lnTo>
                  <a:pt x="7517" y="4431"/>
                </a:lnTo>
                <a:lnTo>
                  <a:pt x="7479" y="4439"/>
                </a:lnTo>
                <a:lnTo>
                  <a:pt x="7441" y="4447"/>
                </a:lnTo>
                <a:lnTo>
                  <a:pt x="7405" y="4458"/>
                </a:lnTo>
                <a:lnTo>
                  <a:pt x="7368" y="4468"/>
                </a:lnTo>
                <a:lnTo>
                  <a:pt x="7331" y="4479"/>
                </a:lnTo>
                <a:lnTo>
                  <a:pt x="7295" y="4491"/>
                </a:lnTo>
                <a:lnTo>
                  <a:pt x="7259" y="4503"/>
                </a:lnTo>
                <a:lnTo>
                  <a:pt x="7223" y="4517"/>
                </a:lnTo>
                <a:lnTo>
                  <a:pt x="7188" y="4531"/>
                </a:lnTo>
                <a:lnTo>
                  <a:pt x="7153" y="4545"/>
                </a:lnTo>
                <a:lnTo>
                  <a:pt x="7118" y="4561"/>
                </a:lnTo>
                <a:lnTo>
                  <a:pt x="7083" y="4578"/>
                </a:lnTo>
                <a:lnTo>
                  <a:pt x="7049" y="4595"/>
                </a:lnTo>
                <a:lnTo>
                  <a:pt x="7015" y="4612"/>
                </a:lnTo>
                <a:lnTo>
                  <a:pt x="6981" y="4631"/>
                </a:lnTo>
                <a:lnTo>
                  <a:pt x="6947" y="4650"/>
                </a:lnTo>
                <a:lnTo>
                  <a:pt x="6914" y="4670"/>
                </a:lnTo>
                <a:lnTo>
                  <a:pt x="6881" y="4692"/>
                </a:lnTo>
                <a:lnTo>
                  <a:pt x="6849" y="4713"/>
                </a:lnTo>
                <a:lnTo>
                  <a:pt x="6817" y="4735"/>
                </a:lnTo>
                <a:lnTo>
                  <a:pt x="6785" y="4758"/>
                </a:lnTo>
                <a:lnTo>
                  <a:pt x="6753" y="478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85">
            <a:extLst>
              <a:ext uri="{FF2B5EF4-FFF2-40B4-BE49-F238E27FC236}">
                <a16:creationId xmlns:a16="http://schemas.microsoft.com/office/drawing/2014/main" id="{E64D795C-EB3E-7330-35CB-13A7B07D5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3817818"/>
            <a:ext cx="286346" cy="286346"/>
          </a:xfrm>
          <a:custGeom>
            <a:avLst/>
            <a:gdLst>
              <a:gd name="T0" fmla="*/ 10561 w 16280"/>
              <a:gd name="T1" fmla="*/ 366 h 16280"/>
              <a:gd name="T2" fmla="*/ 12852 w 16280"/>
              <a:gd name="T3" fmla="*/ 1502 h 16280"/>
              <a:gd name="T4" fmla="*/ 14663 w 16280"/>
              <a:gd name="T5" fmla="*/ 3270 h 16280"/>
              <a:gd name="T6" fmla="*/ 15853 w 16280"/>
              <a:gd name="T7" fmla="*/ 5529 h 16280"/>
              <a:gd name="T8" fmla="*/ 16280 w 16280"/>
              <a:gd name="T9" fmla="*/ 8140 h 16280"/>
              <a:gd name="T10" fmla="*/ 15853 w 16280"/>
              <a:gd name="T11" fmla="*/ 10751 h 16280"/>
              <a:gd name="T12" fmla="*/ 14663 w 16280"/>
              <a:gd name="T13" fmla="*/ 13010 h 16280"/>
              <a:gd name="T14" fmla="*/ 12852 w 16280"/>
              <a:gd name="T15" fmla="*/ 14778 h 16280"/>
              <a:gd name="T16" fmla="*/ 10561 w 16280"/>
              <a:gd name="T17" fmla="*/ 15914 h 16280"/>
              <a:gd name="T18" fmla="*/ 7930 w 16280"/>
              <a:gd name="T19" fmla="*/ 16277 h 16280"/>
              <a:gd name="T20" fmla="*/ 5341 w 16280"/>
              <a:gd name="T21" fmla="*/ 15787 h 16280"/>
              <a:gd name="T22" fmla="*/ 3115 w 16280"/>
              <a:gd name="T23" fmla="*/ 14544 h 16280"/>
              <a:gd name="T24" fmla="*/ 1390 w 16280"/>
              <a:gd name="T25" fmla="*/ 12691 h 16280"/>
              <a:gd name="T26" fmla="*/ 309 w 16280"/>
              <a:gd name="T27" fmla="*/ 10368 h 16280"/>
              <a:gd name="T28" fmla="*/ 10 w 16280"/>
              <a:gd name="T29" fmla="*/ 7721 h 16280"/>
              <a:gd name="T30" fmla="*/ 565 w 16280"/>
              <a:gd name="T31" fmla="*/ 5156 h 16280"/>
              <a:gd name="T32" fmla="*/ 1859 w 16280"/>
              <a:gd name="T33" fmla="*/ 2962 h 16280"/>
              <a:gd name="T34" fmla="*/ 3753 w 16280"/>
              <a:gd name="T35" fmla="*/ 1282 h 16280"/>
              <a:gd name="T36" fmla="*/ 6106 w 16280"/>
              <a:gd name="T37" fmla="*/ 256 h 16280"/>
              <a:gd name="T38" fmla="*/ 12781 w 16280"/>
              <a:gd name="T39" fmla="*/ 3031 h 16280"/>
              <a:gd name="T40" fmla="*/ 10981 w 16280"/>
              <a:gd name="T41" fmla="*/ 1848 h 16280"/>
              <a:gd name="T42" fmla="*/ 8846 w 16280"/>
              <a:gd name="T43" fmla="*/ 1274 h 16280"/>
              <a:gd name="T44" fmla="*/ 6581 w 16280"/>
              <a:gd name="T45" fmla="*/ 1415 h 16280"/>
              <a:gd name="T46" fmla="*/ 4561 w 16280"/>
              <a:gd name="T47" fmla="*/ 2237 h 16280"/>
              <a:gd name="T48" fmla="*/ 2921 w 16280"/>
              <a:gd name="T49" fmla="*/ 3623 h 16280"/>
              <a:gd name="T50" fmla="*/ 1781 w 16280"/>
              <a:gd name="T51" fmla="*/ 5454 h 16280"/>
              <a:gd name="T52" fmla="*/ 1259 w 16280"/>
              <a:gd name="T53" fmla="*/ 7609 h 16280"/>
              <a:gd name="T54" fmla="*/ 1456 w 16280"/>
              <a:gd name="T55" fmla="*/ 9865 h 16280"/>
              <a:gd name="T56" fmla="*/ 2326 w 16280"/>
              <a:gd name="T57" fmla="*/ 11860 h 16280"/>
              <a:gd name="T58" fmla="*/ 3749 w 16280"/>
              <a:gd name="T59" fmla="*/ 13466 h 16280"/>
              <a:gd name="T60" fmla="*/ 5609 w 16280"/>
              <a:gd name="T61" fmla="*/ 14563 h 16280"/>
              <a:gd name="T62" fmla="*/ 7785 w 16280"/>
              <a:gd name="T63" fmla="*/ 15033 h 16280"/>
              <a:gd name="T64" fmla="*/ 10029 w 16280"/>
              <a:gd name="T65" fmla="*/ 14780 h 16280"/>
              <a:gd name="T66" fmla="*/ 11999 w 16280"/>
              <a:gd name="T67" fmla="*/ 13863 h 16280"/>
              <a:gd name="T68" fmla="*/ 13569 w 16280"/>
              <a:gd name="T69" fmla="*/ 12401 h 16280"/>
              <a:gd name="T70" fmla="*/ 14622 w 16280"/>
              <a:gd name="T71" fmla="*/ 10513 h 16280"/>
              <a:gd name="T72" fmla="*/ 15040 w 16280"/>
              <a:gd name="T73" fmla="*/ 8318 h 16280"/>
              <a:gd name="T74" fmla="*/ 14731 w 16280"/>
              <a:gd name="T75" fmla="*/ 6088 h 16280"/>
              <a:gd name="T76" fmla="*/ 13769 w 16280"/>
              <a:gd name="T77" fmla="*/ 4144 h 16280"/>
              <a:gd name="T78" fmla="*/ 8322 w 16280"/>
              <a:gd name="T79" fmla="*/ 11922 h 16280"/>
              <a:gd name="T80" fmla="*/ 8702 w 16280"/>
              <a:gd name="T81" fmla="*/ 12164 h 16280"/>
              <a:gd name="T82" fmla="*/ 8868 w 16280"/>
              <a:gd name="T83" fmla="*/ 12590 h 16280"/>
              <a:gd name="T84" fmla="*/ 8743 w 16280"/>
              <a:gd name="T85" fmla="*/ 13034 h 16280"/>
              <a:gd name="T86" fmla="*/ 8390 w 16280"/>
              <a:gd name="T87" fmla="*/ 13311 h 16280"/>
              <a:gd name="T88" fmla="*/ 7923 w 16280"/>
              <a:gd name="T89" fmla="*/ 13322 h 16280"/>
              <a:gd name="T90" fmla="*/ 7557 w 16280"/>
              <a:gd name="T91" fmla="*/ 13063 h 16280"/>
              <a:gd name="T92" fmla="*/ 7411 w 16280"/>
              <a:gd name="T93" fmla="*/ 12627 h 16280"/>
              <a:gd name="T94" fmla="*/ 7557 w 16280"/>
              <a:gd name="T95" fmla="*/ 12192 h 16280"/>
              <a:gd name="T96" fmla="*/ 7923 w 16280"/>
              <a:gd name="T97" fmla="*/ 11931 h 16280"/>
              <a:gd name="T98" fmla="*/ 7549 w 16280"/>
              <a:gd name="T99" fmla="*/ 3360 h 16280"/>
              <a:gd name="T100" fmla="*/ 7770 w 16280"/>
              <a:gd name="T101" fmla="*/ 3047 h 16280"/>
              <a:gd name="T102" fmla="*/ 8140 w 16280"/>
              <a:gd name="T103" fmla="*/ 2924 h 16280"/>
              <a:gd name="T104" fmla="*/ 8510 w 16280"/>
              <a:gd name="T105" fmla="*/ 3047 h 16280"/>
              <a:gd name="T106" fmla="*/ 8731 w 16280"/>
              <a:gd name="T107" fmla="*/ 3360 h 16280"/>
              <a:gd name="T108" fmla="*/ 8731 w 16280"/>
              <a:gd name="T109" fmla="*/ 10712 h 16280"/>
              <a:gd name="T110" fmla="*/ 8510 w 16280"/>
              <a:gd name="T111" fmla="*/ 11025 h 16280"/>
              <a:gd name="T112" fmla="*/ 8140 w 16280"/>
              <a:gd name="T113" fmla="*/ 11148 h 16280"/>
              <a:gd name="T114" fmla="*/ 7770 w 16280"/>
              <a:gd name="T115" fmla="*/ 11025 h 16280"/>
              <a:gd name="T116" fmla="*/ 7549 w 16280"/>
              <a:gd name="T117" fmla="*/ 10712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89">
            <a:extLst>
              <a:ext uri="{FF2B5EF4-FFF2-40B4-BE49-F238E27FC236}">
                <a16:creationId xmlns:a16="http://schemas.microsoft.com/office/drawing/2014/main" id="{7DE26DB5-2C27-BC9B-25D7-6F886B80C51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0430" y="2856718"/>
            <a:ext cx="282476" cy="286346"/>
          </a:xfrm>
          <a:custGeom>
            <a:avLst/>
            <a:gdLst>
              <a:gd name="T0" fmla="*/ 5832 w 16060"/>
              <a:gd name="T1" fmla="*/ 309 h 16280"/>
              <a:gd name="T2" fmla="*/ 3702 w 16060"/>
              <a:gd name="T3" fmla="*/ 1282 h 16280"/>
              <a:gd name="T4" fmla="*/ 1958 w 16060"/>
              <a:gd name="T5" fmla="*/ 2813 h 16280"/>
              <a:gd name="T6" fmla="*/ 710 w 16060"/>
              <a:gd name="T7" fmla="*/ 4790 h 16280"/>
              <a:gd name="T8" fmla="*/ 64 w 16060"/>
              <a:gd name="T9" fmla="*/ 7103 h 16280"/>
              <a:gd name="T10" fmla="*/ 125 w 16060"/>
              <a:gd name="T11" fmla="*/ 9581 h 16280"/>
              <a:gd name="T12" fmla="*/ 878 w 16060"/>
              <a:gd name="T13" fmla="*/ 11846 h 16280"/>
              <a:gd name="T14" fmla="*/ 2217 w 16060"/>
              <a:gd name="T15" fmla="*/ 13756 h 16280"/>
              <a:gd name="T16" fmla="*/ 4033 w 16060"/>
              <a:gd name="T17" fmla="*/ 15201 h 16280"/>
              <a:gd name="T18" fmla="*/ 6216 w 16060"/>
              <a:gd name="T19" fmla="*/ 16071 h 16280"/>
              <a:gd name="T20" fmla="*/ 8647 w 16060"/>
              <a:gd name="T21" fmla="*/ 16257 h 16280"/>
              <a:gd name="T22" fmla="*/ 10974 w 16060"/>
              <a:gd name="T23" fmla="*/ 15715 h 16280"/>
              <a:gd name="T24" fmla="*/ 12988 w 16060"/>
              <a:gd name="T25" fmla="*/ 14544 h 16280"/>
              <a:gd name="T26" fmla="*/ 14578 w 16060"/>
              <a:gd name="T27" fmla="*/ 12852 h 16280"/>
              <a:gd name="T28" fmla="*/ 15638 w 16060"/>
              <a:gd name="T29" fmla="*/ 10751 h 16280"/>
              <a:gd name="T30" fmla="*/ 16057 w 16060"/>
              <a:gd name="T31" fmla="*/ 8350 h 16280"/>
              <a:gd name="T32" fmla="*/ 15755 w 16060"/>
              <a:gd name="T33" fmla="*/ 5912 h 16280"/>
              <a:gd name="T34" fmla="*/ 14795 w 16060"/>
              <a:gd name="T35" fmla="*/ 3753 h 16280"/>
              <a:gd name="T36" fmla="*/ 13285 w 16060"/>
              <a:gd name="T37" fmla="*/ 1985 h 16280"/>
              <a:gd name="T38" fmla="*/ 11334 w 16060"/>
              <a:gd name="T39" fmla="*/ 719 h 16280"/>
              <a:gd name="T40" fmla="*/ 9053 w 16060"/>
              <a:gd name="T41" fmla="*/ 65 h 16280"/>
              <a:gd name="T42" fmla="*/ 6610 w 16060"/>
              <a:gd name="T43" fmla="*/ 4870 h 16280"/>
              <a:gd name="T44" fmla="*/ 6262 w 16060"/>
              <a:gd name="T45" fmla="*/ 4889 h 16280"/>
              <a:gd name="T46" fmla="*/ 5957 w 16060"/>
              <a:gd name="T47" fmla="*/ 4709 h 16280"/>
              <a:gd name="T48" fmla="*/ 5801 w 16060"/>
              <a:gd name="T49" fmla="*/ 4380 h 16280"/>
              <a:gd name="T50" fmla="*/ 5849 w 16060"/>
              <a:gd name="T51" fmla="*/ 4032 h 16280"/>
              <a:gd name="T52" fmla="*/ 6139 w 16060"/>
              <a:gd name="T53" fmla="*/ 3720 h 16280"/>
              <a:gd name="T54" fmla="*/ 6809 w 16060"/>
              <a:gd name="T55" fmla="*/ 3363 h 16280"/>
              <a:gd name="T56" fmla="*/ 7545 w 16060"/>
              <a:gd name="T57" fmla="*/ 3178 h 16280"/>
              <a:gd name="T58" fmla="*/ 8854 w 16060"/>
              <a:gd name="T59" fmla="*/ 3297 h 16280"/>
              <a:gd name="T60" fmla="*/ 10341 w 16060"/>
              <a:gd name="T61" fmla="*/ 4312 h 16280"/>
              <a:gd name="T62" fmla="*/ 11041 w 16060"/>
              <a:gd name="T63" fmla="*/ 6007 h 16280"/>
              <a:gd name="T64" fmla="*/ 10766 w 16060"/>
              <a:gd name="T65" fmla="*/ 7668 h 16280"/>
              <a:gd name="T66" fmla="*/ 9765 w 16060"/>
              <a:gd name="T67" fmla="*/ 8901 h 16280"/>
              <a:gd name="T68" fmla="*/ 8540 w 16060"/>
              <a:gd name="T69" fmla="*/ 10539 h 16280"/>
              <a:gd name="T70" fmla="*/ 8420 w 16060"/>
              <a:gd name="T71" fmla="*/ 10877 h 16280"/>
              <a:gd name="T72" fmla="*/ 8143 w 16060"/>
              <a:gd name="T73" fmla="*/ 11089 h 16280"/>
              <a:gd name="T74" fmla="*/ 7782 w 16060"/>
              <a:gd name="T75" fmla="*/ 11108 h 16280"/>
              <a:gd name="T76" fmla="*/ 7483 w 16060"/>
              <a:gd name="T77" fmla="*/ 10927 h 16280"/>
              <a:gd name="T78" fmla="*/ 7331 w 16060"/>
              <a:gd name="T79" fmla="*/ 10606 h 16280"/>
              <a:gd name="T80" fmla="*/ 7357 w 16060"/>
              <a:gd name="T81" fmla="*/ 8665 h 16280"/>
              <a:gd name="T82" fmla="*/ 7589 w 16060"/>
              <a:gd name="T83" fmla="*/ 8368 h 16280"/>
              <a:gd name="T84" fmla="*/ 7923 w 16060"/>
              <a:gd name="T85" fmla="*/ 8271 h 16280"/>
              <a:gd name="T86" fmla="*/ 9401 w 16060"/>
              <a:gd name="T87" fmla="*/ 7551 h 16280"/>
              <a:gd name="T88" fmla="*/ 9815 w 16060"/>
              <a:gd name="T89" fmla="*/ 6001 h 16280"/>
              <a:gd name="T90" fmla="*/ 9141 w 16060"/>
              <a:gd name="T91" fmla="*/ 4834 h 16280"/>
              <a:gd name="T92" fmla="*/ 8668 w 16060"/>
              <a:gd name="T93" fmla="*/ 4544 h 16280"/>
              <a:gd name="T94" fmla="*/ 8119 w 16060"/>
              <a:gd name="T95" fmla="*/ 4403 h 16280"/>
              <a:gd name="T96" fmla="*/ 7612 w 16060"/>
              <a:gd name="T97" fmla="*/ 4417 h 16280"/>
              <a:gd name="T98" fmla="*/ 7173 w 16060"/>
              <a:gd name="T99" fmla="*/ 4545 h 16280"/>
              <a:gd name="T100" fmla="*/ 6771 w 16060"/>
              <a:gd name="T101" fmla="*/ 4781 h 16280"/>
              <a:gd name="T102" fmla="*/ 8292 w 16060"/>
              <a:gd name="T103" fmla="*/ 11975 h 16280"/>
              <a:gd name="T104" fmla="*/ 8567 w 16060"/>
              <a:gd name="T105" fmla="*/ 12282 h 16280"/>
              <a:gd name="T106" fmla="*/ 8629 w 16060"/>
              <a:gd name="T107" fmla="*/ 12710 h 16280"/>
              <a:gd name="T108" fmla="*/ 8451 w 16060"/>
              <a:gd name="T109" fmla="*/ 13088 h 16280"/>
              <a:gd name="T110" fmla="*/ 8099 w 16060"/>
              <a:gd name="T111" fmla="*/ 13304 h 16280"/>
              <a:gd name="T112" fmla="*/ 7673 w 16060"/>
              <a:gd name="T113" fmla="*/ 13282 h 16280"/>
              <a:gd name="T114" fmla="*/ 7343 w 16060"/>
              <a:gd name="T115" fmla="*/ 13034 h 16280"/>
              <a:gd name="T116" fmla="*/ 7202 w 16060"/>
              <a:gd name="T117" fmla="*/ 12635 h 16280"/>
              <a:gd name="T118" fmla="*/ 7305 w 16060"/>
              <a:gd name="T119" fmla="*/ 12220 h 16280"/>
              <a:gd name="T120" fmla="*/ 7607 w 16060"/>
              <a:gd name="T121" fmla="*/ 11941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7823" y="3"/>
                </a:lnTo>
                <a:lnTo>
                  <a:pt x="7616" y="10"/>
                </a:lnTo>
                <a:lnTo>
                  <a:pt x="7413" y="23"/>
                </a:lnTo>
                <a:lnTo>
                  <a:pt x="7209" y="42"/>
                </a:lnTo>
                <a:lnTo>
                  <a:pt x="7007" y="65"/>
                </a:lnTo>
                <a:lnTo>
                  <a:pt x="6807" y="94"/>
                </a:lnTo>
                <a:lnTo>
                  <a:pt x="6609" y="127"/>
                </a:lnTo>
                <a:lnTo>
                  <a:pt x="6412" y="166"/>
                </a:lnTo>
                <a:lnTo>
                  <a:pt x="6216" y="209"/>
                </a:lnTo>
                <a:lnTo>
                  <a:pt x="6024" y="256"/>
                </a:lnTo>
                <a:lnTo>
                  <a:pt x="5832" y="309"/>
                </a:lnTo>
                <a:lnTo>
                  <a:pt x="5642" y="366"/>
                </a:lnTo>
                <a:lnTo>
                  <a:pt x="5454" y="427"/>
                </a:lnTo>
                <a:lnTo>
                  <a:pt x="5269" y="493"/>
                </a:lnTo>
                <a:lnTo>
                  <a:pt x="5086" y="565"/>
                </a:lnTo>
                <a:lnTo>
                  <a:pt x="4904" y="640"/>
                </a:lnTo>
                <a:lnTo>
                  <a:pt x="4726" y="719"/>
                </a:lnTo>
                <a:lnTo>
                  <a:pt x="4549" y="803"/>
                </a:lnTo>
                <a:lnTo>
                  <a:pt x="4374" y="890"/>
                </a:lnTo>
                <a:lnTo>
                  <a:pt x="4203" y="983"/>
                </a:lnTo>
                <a:lnTo>
                  <a:pt x="4033" y="1079"/>
                </a:lnTo>
                <a:lnTo>
                  <a:pt x="3866" y="1178"/>
                </a:lnTo>
                <a:lnTo>
                  <a:pt x="3702" y="1282"/>
                </a:lnTo>
                <a:lnTo>
                  <a:pt x="3540" y="1390"/>
                </a:lnTo>
                <a:lnTo>
                  <a:pt x="3382" y="1502"/>
                </a:lnTo>
                <a:lnTo>
                  <a:pt x="3226" y="1617"/>
                </a:lnTo>
                <a:lnTo>
                  <a:pt x="3072" y="1736"/>
                </a:lnTo>
                <a:lnTo>
                  <a:pt x="2922" y="1859"/>
                </a:lnTo>
                <a:lnTo>
                  <a:pt x="2775" y="1985"/>
                </a:lnTo>
                <a:lnTo>
                  <a:pt x="2631" y="2114"/>
                </a:lnTo>
                <a:lnTo>
                  <a:pt x="2489" y="2248"/>
                </a:lnTo>
                <a:lnTo>
                  <a:pt x="2352" y="2384"/>
                </a:lnTo>
                <a:lnTo>
                  <a:pt x="2217" y="2524"/>
                </a:lnTo>
                <a:lnTo>
                  <a:pt x="2086" y="2667"/>
                </a:lnTo>
                <a:lnTo>
                  <a:pt x="1958" y="2813"/>
                </a:lnTo>
                <a:lnTo>
                  <a:pt x="1834" y="2962"/>
                </a:lnTo>
                <a:lnTo>
                  <a:pt x="1712" y="3115"/>
                </a:lnTo>
                <a:lnTo>
                  <a:pt x="1595" y="3270"/>
                </a:lnTo>
                <a:lnTo>
                  <a:pt x="1482" y="3428"/>
                </a:lnTo>
                <a:lnTo>
                  <a:pt x="1371" y="3589"/>
                </a:lnTo>
                <a:lnTo>
                  <a:pt x="1265" y="3753"/>
                </a:lnTo>
                <a:lnTo>
                  <a:pt x="1162" y="3919"/>
                </a:lnTo>
                <a:lnTo>
                  <a:pt x="1064" y="4088"/>
                </a:lnTo>
                <a:lnTo>
                  <a:pt x="970" y="4260"/>
                </a:lnTo>
                <a:lnTo>
                  <a:pt x="878" y="4434"/>
                </a:lnTo>
                <a:lnTo>
                  <a:pt x="792" y="4611"/>
                </a:lnTo>
                <a:lnTo>
                  <a:pt x="710" y="4790"/>
                </a:lnTo>
                <a:lnTo>
                  <a:pt x="631" y="4972"/>
                </a:lnTo>
                <a:lnTo>
                  <a:pt x="557" y="5156"/>
                </a:lnTo>
                <a:lnTo>
                  <a:pt x="487" y="5341"/>
                </a:lnTo>
                <a:lnTo>
                  <a:pt x="422" y="5529"/>
                </a:lnTo>
                <a:lnTo>
                  <a:pt x="361" y="5719"/>
                </a:lnTo>
                <a:lnTo>
                  <a:pt x="305" y="5912"/>
                </a:lnTo>
                <a:lnTo>
                  <a:pt x="253" y="6106"/>
                </a:lnTo>
                <a:lnTo>
                  <a:pt x="206" y="6301"/>
                </a:lnTo>
                <a:lnTo>
                  <a:pt x="164" y="6500"/>
                </a:lnTo>
                <a:lnTo>
                  <a:pt x="125" y="6699"/>
                </a:lnTo>
                <a:lnTo>
                  <a:pt x="92" y="6901"/>
                </a:lnTo>
                <a:lnTo>
                  <a:pt x="64" y="7103"/>
                </a:lnTo>
                <a:lnTo>
                  <a:pt x="41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1" y="8972"/>
                </a:lnTo>
                <a:lnTo>
                  <a:pt x="64" y="9177"/>
                </a:lnTo>
                <a:lnTo>
                  <a:pt x="92" y="9379"/>
                </a:lnTo>
                <a:lnTo>
                  <a:pt x="125" y="9581"/>
                </a:lnTo>
                <a:lnTo>
                  <a:pt x="164" y="9780"/>
                </a:lnTo>
                <a:lnTo>
                  <a:pt x="206" y="9979"/>
                </a:lnTo>
                <a:lnTo>
                  <a:pt x="253" y="10174"/>
                </a:lnTo>
                <a:lnTo>
                  <a:pt x="305" y="10368"/>
                </a:lnTo>
                <a:lnTo>
                  <a:pt x="361" y="10561"/>
                </a:lnTo>
                <a:lnTo>
                  <a:pt x="422" y="10751"/>
                </a:lnTo>
                <a:lnTo>
                  <a:pt x="487" y="10939"/>
                </a:lnTo>
                <a:lnTo>
                  <a:pt x="557" y="11124"/>
                </a:lnTo>
                <a:lnTo>
                  <a:pt x="631" y="11308"/>
                </a:lnTo>
                <a:lnTo>
                  <a:pt x="710" y="11490"/>
                </a:lnTo>
                <a:lnTo>
                  <a:pt x="792" y="11669"/>
                </a:lnTo>
                <a:lnTo>
                  <a:pt x="878" y="11846"/>
                </a:lnTo>
                <a:lnTo>
                  <a:pt x="970" y="12020"/>
                </a:lnTo>
                <a:lnTo>
                  <a:pt x="1064" y="12192"/>
                </a:lnTo>
                <a:lnTo>
                  <a:pt x="1162" y="12361"/>
                </a:lnTo>
                <a:lnTo>
                  <a:pt x="1265" y="12527"/>
                </a:lnTo>
                <a:lnTo>
                  <a:pt x="1371" y="12691"/>
                </a:lnTo>
                <a:lnTo>
                  <a:pt x="1482" y="12852"/>
                </a:lnTo>
                <a:lnTo>
                  <a:pt x="1595" y="13010"/>
                </a:lnTo>
                <a:lnTo>
                  <a:pt x="1712" y="13165"/>
                </a:lnTo>
                <a:lnTo>
                  <a:pt x="1834" y="13318"/>
                </a:lnTo>
                <a:lnTo>
                  <a:pt x="1958" y="13467"/>
                </a:lnTo>
                <a:lnTo>
                  <a:pt x="2086" y="13613"/>
                </a:lnTo>
                <a:lnTo>
                  <a:pt x="2217" y="13756"/>
                </a:lnTo>
                <a:lnTo>
                  <a:pt x="2352" y="13896"/>
                </a:lnTo>
                <a:lnTo>
                  <a:pt x="2489" y="14032"/>
                </a:lnTo>
                <a:lnTo>
                  <a:pt x="2631" y="14166"/>
                </a:lnTo>
                <a:lnTo>
                  <a:pt x="2775" y="14295"/>
                </a:lnTo>
                <a:lnTo>
                  <a:pt x="2922" y="14421"/>
                </a:lnTo>
                <a:lnTo>
                  <a:pt x="3072" y="14544"/>
                </a:lnTo>
                <a:lnTo>
                  <a:pt x="3226" y="14663"/>
                </a:lnTo>
                <a:lnTo>
                  <a:pt x="3382" y="14778"/>
                </a:lnTo>
                <a:lnTo>
                  <a:pt x="3540" y="14890"/>
                </a:lnTo>
                <a:lnTo>
                  <a:pt x="3702" y="14998"/>
                </a:lnTo>
                <a:lnTo>
                  <a:pt x="3866" y="15102"/>
                </a:lnTo>
                <a:lnTo>
                  <a:pt x="4033" y="15201"/>
                </a:lnTo>
                <a:lnTo>
                  <a:pt x="4203" y="15297"/>
                </a:lnTo>
                <a:lnTo>
                  <a:pt x="4374" y="15390"/>
                </a:lnTo>
                <a:lnTo>
                  <a:pt x="4549" y="15477"/>
                </a:lnTo>
                <a:lnTo>
                  <a:pt x="4726" y="15561"/>
                </a:lnTo>
                <a:lnTo>
                  <a:pt x="4904" y="15640"/>
                </a:lnTo>
                <a:lnTo>
                  <a:pt x="5086" y="15715"/>
                </a:lnTo>
                <a:lnTo>
                  <a:pt x="5269" y="15787"/>
                </a:lnTo>
                <a:lnTo>
                  <a:pt x="5454" y="15853"/>
                </a:lnTo>
                <a:lnTo>
                  <a:pt x="5642" y="15914"/>
                </a:lnTo>
                <a:lnTo>
                  <a:pt x="5832" y="15971"/>
                </a:lnTo>
                <a:lnTo>
                  <a:pt x="6024" y="16024"/>
                </a:lnTo>
                <a:lnTo>
                  <a:pt x="6216" y="16071"/>
                </a:lnTo>
                <a:lnTo>
                  <a:pt x="6412" y="16114"/>
                </a:lnTo>
                <a:lnTo>
                  <a:pt x="6609" y="16153"/>
                </a:lnTo>
                <a:lnTo>
                  <a:pt x="6807" y="16186"/>
                </a:lnTo>
                <a:lnTo>
                  <a:pt x="7007" y="16215"/>
                </a:lnTo>
                <a:lnTo>
                  <a:pt x="7209" y="16238"/>
                </a:lnTo>
                <a:lnTo>
                  <a:pt x="7413" y="16257"/>
                </a:lnTo>
                <a:lnTo>
                  <a:pt x="7616" y="16270"/>
                </a:lnTo>
                <a:lnTo>
                  <a:pt x="7823" y="16277"/>
                </a:lnTo>
                <a:lnTo>
                  <a:pt x="8030" y="16280"/>
                </a:lnTo>
                <a:lnTo>
                  <a:pt x="8237" y="16277"/>
                </a:lnTo>
                <a:lnTo>
                  <a:pt x="8444" y="16270"/>
                </a:lnTo>
                <a:lnTo>
                  <a:pt x="8647" y="16257"/>
                </a:lnTo>
                <a:lnTo>
                  <a:pt x="8851" y="16238"/>
                </a:lnTo>
                <a:lnTo>
                  <a:pt x="9053" y="16215"/>
                </a:lnTo>
                <a:lnTo>
                  <a:pt x="9253" y="16186"/>
                </a:lnTo>
                <a:lnTo>
                  <a:pt x="9451" y="16153"/>
                </a:lnTo>
                <a:lnTo>
                  <a:pt x="9648" y="16114"/>
                </a:lnTo>
                <a:lnTo>
                  <a:pt x="9844" y="16071"/>
                </a:lnTo>
                <a:lnTo>
                  <a:pt x="10036" y="16024"/>
                </a:lnTo>
                <a:lnTo>
                  <a:pt x="10228" y="15971"/>
                </a:lnTo>
                <a:lnTo>
                  <a:pt x="10418" y="15914"/>
                </a:lnTo>
                <a:lnTo>
                  <a:pt x="10606" y="15853"/>
                </a:lnTo>
                <a:lnTo>
                  <a:pt x="10791" y="15787"/>
                </a:lnTo>
                <a:lnTo>
                  <a:pt x="10974" y="15715"/>
                </a:lnTo>
                <a:lnTo>
                  <a:pt x="11156" y="15640"/>
                </a:lnTo>
                <a:lnTo>
                  <a:pt x="11334" y="15561"/>
                </a:lnTo>
                <a:lnTo>
                  <a:pt x="11511" y="15477"/>
                </a:lnTo>
                <a:lnTo>
                  <a:pt x="11686" y="15390"/>
                </a:lnTo>
                <a:lnTo>
                  <a:pt x="11857" y="15297"/>
                </a:lnTo>
                <a:lnTo>
                  <a:pt x="12027" y="15201"/>
                </a:lnTo>
                <a:lnTo>
                  <a:pt x="12194" y="15102"/>
                </a:lnTo>
                <a:lnTo>
                  <a:pt x="12358" y="14998"/>
                </a:lnTo>
                <a:lnTo>
                  <a:pt x="12520" y="14890"/>
                </a:lnTo>
                <a:lnTo>
                  <a:pt x="12678" y="14778"/>
                </a:lnTo>
                <a:lnTo>
                  <a:pt x="12834" y="14663"/>
                </a:lnTo>
                <a:lnTo>
                  <a:pt x="12988" y="14544"/>
                </a:lnTo>
                <a:lnTo>
                  <a:pt x="13138" y="14421"/>
                </a:lnTo>
                <a:lnTo>
                  <a:pt x="13285" y="14295"/>
                </a:lnTo>
                <a:lnTo>
                  <a:pt x="13429" y="14166"/>
                </a:lnTo>
                <a:lnTo>
                  <a:pt x="13571" y="14032"/>
                </a:lnTo>
                <a:lnTo>
                  <a:pt x="13708" y="13896"/>
                </a:lnTo>
                <a:lnTo>
                  <a:pt x="13843" y="13756"/>
                </a:lnTo>
                <a:lnTo>
                  <a:pt x="13974" y="13613"/>
                </a:lnTo>
                <a:lnTo>
                  <a:pt x="14102" y="13467"/>
                </a:lnTo>
                <a:lnTo>
                  <a:pt x="14226" y="13318"/>
                </a:lnTo>
                <a:lnTo>
                  <a:pt x="14348" y="13165"/>
                </a:lnTo>
                <a:lnTo>
                  <a:pt x="14465" y="13010"/>
                </a:lnTo>
                <a:lnTo>
                  <a:pt x="14578" y="12852"/>
                </a:lnTo>
                <a:lnTo>
                  <a:pt x="14689" y="12691"/>
                </a:lnTo>
                <a:lnTo>
                  <a:pt x="14795" y="12527"/>
                </a:lnTo>
                <a:lnTo>
                  <a:pt x="14898" y="12361"/>
                </a:lnTo>
                <a:lnTo>
                  <a:pt x="14996" y="12192"/>
                </a:lnTo>
                <a:lnTo>
                  <a:pt x="15090" y="12020"/>
                </a:lnTo>
                <a:lnTo>
                  <a:pt x="15182" y="11846"/>
                </a:lnTo>
                <a:lnTo>
                  <a:pt x="15268" y="11669"/>
                </a:lnTo>
                <a:lnTo>
                  <a:pt x="15350" y="11490"/>
                </a:lnTo>
                <a:lnTo>
                  <a:pt x="15429" y="11308"/>
                </a:lnTo>
                <a:lnTo>
                  <a:pt x="15503" y="11124"/>
                </a:lnTo>
                <a:lnTo>
                  <a:pt x="15573" y="10939"/>
                </a:lnTo>
                <a:lnTo>
                  <a:pt x="15638" y="10751"/>
                </a:lnTo>
                <a:lnTo>
                  <a:pt x="15699" y="10561"/>
                </a:lnTo>
                <a:lnTo>
                  <a:pt x="15756" y="10368"/>
                </a:lnTo>
                <a:lnTo>
                  <a:pt x="15807" y="10174"/>
                </a:lnTo>
                <a:lnTo>
                  <a:pt x="15854" y="9979"/>
                </a:lnTo>
                <a:lnTo>
                  <a:pt x="15896" y="9780"/>
                </a:lnTo>
                <a:lnTo>
                  <a:pt x="15935" y="9581"/>
                </a:lnTo>
                <a:lnTo>
                  <a:pt x="15968" y="9379"/>
                </a:lnTo>
                <a:lnTo>
                  <a:pt x="15996" y="9177"/>
                </a:lnTo>
                <a:lnTo>
                  <a:pt x="16019" y="8972"/>
                </a:lnTo>
                <a:lnTo>
                  <a:pt x="16037" y="8766"/>
                </a:lnTo>
                <a:lnTo>
                  <a:pt x="16050" y="8559"/>
                </a:lnTo>
                <a:lnTo>
                  <a:pt x="16057" y="8350"/>
                </a:lnTo>
                <a:lnTo>
                  <a:pt x="16060" y="8140"/>
                </a:lnTo>
                <a:lnTo>
                  <a:pt x="16057" y="7929"/>
                </a:lnTo>
                <a:lnTo>
                  <a:pt x="16050" y="7721"/>
                </a:lnTo>
                <a:lnTo>
                  <a:pt x="16037" y="7513"/>
                </a:lnTo>
                <a:lnTo>
                  <a:pt x="16019" y="7308"/>
                </a:lnTo>
                <a:lnTo>
                  <a:pt x="15996" y="7103"/>
                </a:lnTo>
                <a:lnTo>
                  <a:pt x="15968" y="6901"/>
                </a:lnTo>
                <a:lnTo>
                  <a:pt x="15935" y="6699"/>
                </a:lnTo>
                <a:lnTo>
                  <a:pt x="15896" y="6500"/>
                </a:lnTo>
                <a:lnTo>
                  <a:pt x="15854" y="6301"/>
                </a:lnTo>
                <a:lnTo>
                  <a:pt x="15807" y="6106"/>
                </a:lnTo>
                <a:lnTo>
                  <a:pt x="15755" y="5912"/>
                </a:lnTo>
                <a:lnTo>
                  <a:pt x="15699" y="5719"/>
                </a:lnTo>
                <a:lnTo>
                  <a:pt x="15638" y="5529"/>
                </a:lnTo>
                <a:lnTo>
                  <a:pt x="15573" y="5341"/>
                </a:lnTo>
                <a:lnTo>
                  <a:pt x="15503" y="5156"/>
                </a:lnTo>
                <a:lnTo>
                  <a:pt x="15429" y="4972"/>
                </a:lnTo>
                <a:lnTo>
                  <a:pt x="15350" y="4790"/>
                </a:lnTo>
                <a:lnTo>
                  <a:pt x="15268" y="4611"/>
                </a:lnTo>
                <a:lnTo>
                  <a:pt x="15182" y="4434"/>
                </a:lnTo>
                <a:lnTo>
                  <a:pt x="15090" y="4260"/>
                </a:lnTo>
                <a:lnTo>
                  <a:pt x="14996" y="4088"/>
                </a:lnTo>
                <a:lnTo>
                  <a:pt x="14898" y="3919"/>
                </a:lnTo>
                <a:lnTo>
                  <a:pt x="14795" y="3753"/>
                </a:lnTo>
                <a:lnTo>
                  <a:pt x="14689" y="3589"/>
                </a:lnTo>
                <a:lnTo>
                  <a:pt x="14578" y="3428"/>
                </a:lnTo>
                <a:lnTo>
                  <a:pt x="14465" y="3270"/>
                </a:lnTo>
                <a:lnTo>
                  <a:pt x="14348" y="3115"/>
                </a:lnTo>
                <a:lnTo>
                  <a:pt x="14226" y="2962"/>
                </a:lnTo>
                <a:lnTo>
                  <a:pt x="14102" y="2813"/>
                </a:lnTo>
                <a:lnTo>
                  <a:pt x="13974" y="2667"/>
                </a:lnTo>
                <a:lnTo>
                  <a:pt x="13843" y="2524"/>
                </a:lnTo>
                <a:lnTo>
                  <a:pt x="13708" y="2384"/>
                </a:lnTo>
                <a:lnTo>
                  <a:pt x="13571" y="2248"/>
                </a:lnTo>
                <a:lnTo>
                  <a:pt x="13429" y="2114"/>
                </a:lnTo>
                <a:lnTo>
                  <a:pt x="13285" y="1985"/>
                </a:lnTo>
                <a:lnTo>
                  <a:pt x="13138" y="1859"/>
                </a:lnTo>
                <a:lnTo>
                  <a:pt x="12988" y="1736"/>
                </a:lnTo>
                <a:lnTo>
                  <a:pt x="12834" y="1617"/>
                </a:lnTo>
                <a:lnTo>
                  <a:pt x="12678" y="1502"/>
                </a:lnTo>
                <a:lnTo>
                  <a:pt x="12520" y="1390"/>
                </a:lnTo>
                <a:lnTo>
                  <a:pt x="12358" y="1282"/>
                </a:lnTo>
                <a:lnTo>
                  <a:pt x="12194" y="1178"/>
                </a:lnTo>
                <a:lnTo>
                  <a:pt x="12027" y="1079"/>
                </a:lnTo>
                <a:lnTo>
                  <a:pt x="11857" y="983"/>
                </a:lnTo>
                <a:lnTo>
                  <a:pt x="11686" y="890"/>
                </a:lnTo>
                <a:lnTo>
                  <a:pt x="11511" y="803"/>
                </a:lnTo>
                <a:lnTo>
                  <a:pt x="11334" y="719"/>
                </a:lnTo>
                <a:lnTo>
                  <a:pt x="11156" y="640"/>
                </a:lnTo>
                <a:lnTo>
                  <a:pt x="10974" y="565"/>
                </a:lnTo>
                <a:lnTo>
                  <a:pt x="10791" y="493"/>
                </a:lnTo>
                <a:lnTo>
                  <a:pt x="10606" y="427"/>
                </a:lnTo>
                <a:lnTo>
                  <a:pt x="10418" y="366"/>
                </a:lnTo>
                <a:lnTo>
                  <a:pt x="10228" y="308"/>
                </a:lnTo>
                <a:lnTo>
                  <a:pt x="10036" y="256"/>
                </a:lnTo>
                <a:lnTo>
                  <a:pt x="9844" y="209"/>
                </a:lnTo>
                <a:lnTo>
                  <a:pt x="9648" y="166"/>
                </a:lnTo>
                <a:lnTo>
                  <a:pt x="9451" y="127"/>
                </a:lnTo>
                <a:lnTo>
                  <a:pt x="9253" y="94"/>
                </a:lnTo>
                <a:lnTo>
                  <a:pt x="9053" y="65"/>
                </a:lnTo>
                <a:lnTo>
                  <a:pt x="8851" y="42"/>
                </a:lnTo>
                <a:lnTo>
                  <a:pt x="8647" y="23"/>
                </a:lnTo>
                <a:lnTo>
                  <a:pt x="8444" y="10"/>
                </a:lnTo>
                <a:lnTo>
                  <a:pt x="8237" y="3"/>
                </a:lnTo>
                <a:lnTo>
                  <a:pt x="8030" y="0"/>
                </a:lnTo>
                <a:close/>
                <a:moveTo>
                  <a:pt x="6771" y="4781"/>
                </a:moveTo>
                <a:lnTo>
                  <a:pt x="6746" y="4801"/>
                </a:lnTo>
                <a:lnTo>
                  <a:pt x="6720" y="4817"/>
                </a:lnTo>
                <a:lnTo>
                  <a:pt x="6693" y="4833"/>
                </a:lnTo>
                <a:lnTo>
                  <a:pt x="6666" y="4846"/>
                </a:lnTo>
                <a:lnTo>
                  <a:pt x="6638" y="4860"/>
                </a:lnTo>
                <a:lnTo>
                  <a:pt x="6610" y="4870"/>
                </a:lnTo>
                <a:lnTo>
                  <a:pt x="6582" y="4880"/>
                </a:lnTo>
                <a:lnTo>
                  <a:pt x="6553" y="4888"/>
                </a:lnTo>
                <a:lnTo>
                  <a:pt x="6524" y="4894"/>
                </a:lnTo>
                <a:lnTo>
                  <a:pt x="6495" y="4899"/>
                </a:lnTo>
                <a:lnTo>
                  <a:pt x="6466" y="4903"/>
                </a:lnTo>
                <a:lnTo>
                  <a:pt x="6436" y="4905"/>
                </a:lnTo>
                <a:lnTo>
                  <a:pt x="6407" y="4906"/>
                </a:lnTo>
                <a:lnTo>
                  <a:pt x="6378" y="4906"/>
                </a:lnTo>
                <a:lnTo>
                  <a:pt x="6349" y="4904"/>
                </a:lnTo>
                <a:lnTo>
                  <a:pt x="6320" y="4900"/>
                </a:lnTo>
                <a:lnTo>
                  <a:pt x="6291" y="4896"/>
                </a:lnTo>
                <a:lnTo>
                  <a:pt x="6262" y="4889"/>
                </a:lnTo>
                <a:lnTo>
                  <a:pt x="6234" y="4882"/>
                </a:lnTo>
                <a:lnTo>
                  <a:pt x="6206" y="4873"/>
                </a:lnTo>
                <a:lnTo>
                  <a:pt x="6178" y="4863"/>
                </a:lnTo>
                <a:lnTo>
                  <a:pt x="6151" y="4851"/>
                </a:lnTo>
                <a:lnTo>
                  <a:pt x="6125" y="4838"/>
                </a:lnTo>
                <a:lnTo>
                  <a:pt x="6099" y="4824"/>
                </a:lnTo>
                <a:lnTo>
                  <a:pt x="6073" y="4808"/>
                </a:lnTo>
                <a:lnTo>
                  <a:pt x="6049" y="4790"/>
                </a:lnTo>
                <a:lnTo>
                  <a:pt x="6025" y="4772"/>
                </a:lnTo>
                <a:lnTo>
                  <a:pt x="6001" y="4753"/>
                </a:lnTo>
                <a:lnTo>
                  <a:pt x="5978" y="4731"/>
                </a:lnTo>
                <a:lnTo>
                  <a:pt x="5957" y="4709"/>
                </a:lnTo>
                <a:lnTo>
                  <a:pt x="5937" y="4686"/>
                </a:lnTo>
                <a:lnTo>
                  <a:pt x="5917" y="4661"/>
                </a:lnTo>
                <a:lnTo>
                  <a:pt x="5899" y="4635"/>
                </a:lnTo>
                <a:lnTo>
                  <a:pt x="5882" y="4608"/>
                </a:lnTo>
                <a:lnTo>
                  <a:pt x="5867" y="4582"/>
                </a:lnTo>
                <a:lnTo>
                  <a:pt x="5853" y="4553"/>
                </a:lnTo>
                <a:lnTo>
                  <a:pt x="5841" y="4526"/>
                </a:lnTo>
                <a:lnTo>
                  <a:pt x="5830" y="4497"/>
                </a:lnTo>
                <a:lnTo>
                  <a:pt x="5821" y="4469"/>
                </a:lnTo>
                <a:lnTo>
                  <a:pt x="5813" y="4439"/>
                </a:lnTo>
                <a:lnTo>
                  <a:pt x="5806" y="4410"/>
                </a:lnTo>
                <a:lnTo>
                  <a:pt x="5801" y="4380"/>
                </a:lnTo>
                <a:lnTo>
                  <a:pt x="5798" y="4351"/>
                </a:lnTo>
                <a:lnTo>
                  <a:pt x="5795" y="4321"/>
                </a:lnTo>
                <a:lnTo>
                  <a:pt x="5794" y="4292"/>
                </a:lnTo>
                <a:lnTo>
                  <a:pt x="5795" y="4262"/>
                </a:lnTo>
                <a:lnTo>
                  <a:pt x="5797" y="4232"/>
                </a:lnTo>
                <a:lnTo>
                  <a:pt x="5800" y="4203"/>
                </a:lnTo>
                <a:lnTo>
                  <a:pt x="5805" y="4174"/>
                </a:lnTo>
                <a:lnTo>
                  <a:pt x="5811" y="4144"/>
                </a:lnTo>
                <a:lnTo>
                  <a:pt x="5819" y="4116"/>
                </a:lnTo>
                <a:lnTo>
                  <a:pt x="5828" y="4087"/>
                </a:lnTo>
                <a:lnTo>
                  <a:pt x="5838" y="4060"/>
                </a:lnTo>
                <a:lnTo>
                  <a:pt x="5849" y="4032"/>
                </a:lnTo>
                <a:lnTo>
                  <a:pt x="5862" y="4005"/>
                </a:lnTo>
                <a:lnTo>
                  <a:pt x="5876" y="3978"/>
                </a:lnTo>
                <a:lnTo>
                  <a:pt x="5892" y="3953"/>
                </a:lnTo>
                <a:lnTo>
                  <a:pt x="5908" y="3928"/>
                </a:lnTo>
                <a:lnTo>
                  <a:pt x="5926" y="3903"/>
                </a:lnTo>
                <a:lnTo>
                  <a:pt x="5946" y="3880"/>
                </a:lnTo>
                <a:lnTo>
                  <a:pt x="5966" y="3857"/>
                </a:lnTo>
                <a:lnTo>
                  <a:pt x="5988" y="3836"/>
                </a:lnTo>
                <a:lnTo>
                  <a:pt x="6012" y="3815"/>
                </a:lnTo>
                <a:lnTo>
                  <a:pt x="6037" y="3795"/>
                </a:lnTo>
                <a:lnTo>
                  <a:pt x="6088" y="3757"/>
                </a:lnTo>
                <a:lnTo>
                  <a:pt x="6139" y="3720"/>
                </a:lnTo>
                <a:lnTo>
                  <a:pt x="6192" y="3683"/>
                </a:lnTo>
                <a:lnTo>
                  <a:pt x="6245" y="3649"/>
                </a:lnTo>
                <a:lnTo>
                  <a:pt x="6299" y="3615"/>
                </a:lnTo>
                <a:lnTo>
                  <a:pt x="6354" y="3583"/>
                </a:lnTo>
                <a:lnTo>
                  <a:pt x="6408" y="3551"/>
                </a:lnTo>
                <a:lnTo>
                  <a:pt x="6464" y="3521"/>
                </a:lnTo>
                <a:lnTo>
                  <a:pt x="6520" y="3492"/>
                </a:lnTo>
                <a:lnTo>
                  <a:pt x="6578" y="3464"/>
                </a:lnTo>
                <a:lnTo>
                  <a:pt x="6635" y="3437"/>
                </a:lnTo>
                <a:lnTo>
                  <a:pt x="6692" y="3412"/>
                </a:lnTo>
                <a:lnTo>
                  <a:pt x="6751" y="3386"/>
                </a:lnTo>
                <a:lnTo>
                  <a:pt x="6809" y="3363"/>
                </a:lnTo>
                <a:lnTo>
                  <a:pt x="6869" y="3341"/>
                </a:lnTo>
                <a:lnTo>
                  <a:pt x="6929" y="3320"/>
                </a:lnTo>
                <a:lnTo>
                  <a:pt x="6989" y="3301"/>
                </a:lnTo>
                <a:lnTo>
                  <a:pt x="7050" y="3281"/>
                </a:lnTo>
                <a:lnTo>
                  <a:pt x="7112" y="3264"/>
                </a:lnTo>
                <a:lnTo>
                  <a:pt x="7173" y="3248"/>
                </a:lnTo>
                <a:lnTo>
                  <a:pt x="7234" y="3234"/>
                </a:lnTo>
                <a:lnTo>
                  <a:pt x="7296" y="3219"/>
                </a:lnTo>
                <a:lnTo>
                  <a:pt x="7358" y="3207"/>
                </a:lnTo>
                <a:lnTo>
                  <a:pt x="7421" y="3196"/>
                </a:lnTo>
                <a:lnTo>
                  <a:pt x="7483" y="3187"/>
                </a:lnTo>
                <a:lnTo>
                  <a:pt x="7545" y="3178"/>
                </a:lnTo>
                <a:lnTo>
                  <a:pt x="7608" y="3171"/>
                </a:lnTo>
                <a:lnTo>
                  <a:pt x="7671" y="3164"/>
                </a:lnTo>
                <a:lnTo>
                  <a:pt x="7734" y="3160"/>
                </a:lnTo>
                <a:lnTo>
                  <a:pt x="7797" y="3156"/>
                </a:lnTo>
                <a:lnTo>
                  <a:pt x="7859" y="3155"/>
                </a:lnTo>
                <a:lnTo>
                  <a:pt x="7923" y="3154"/>
                </a:lnTo>
                <a:lnTo>
                  <a:pt x="8084" y="3158"/>
                </a:lnTo>
                <a:lnTo>
                  <a:pt x="8243" y="3171"/>
                </a:lnTo>
                <a:lnTo>
                  <a:pt x="8399" y="3191"/>
                </a:lnTo>
                <a:lnTo>
                  <a:pt x="8554" y="3218"/>
                </a:lnTo>
                <a:lnTo>
                  <a:pt x="8706" y="3254"/>
                </a:lnTo>
                <a:lnTo>
                  <a:pt x="8854" y="3297"/>
                </a:lnTo>
                <a:lnTo>
                  <a:pt x="9000" y="3348"/>
                </a:lnTo>
                <a:lnTo>
                  <a:pt x="9141" y="3405"/>
                </a:lnTo>
                <a:lnTo>
                  <a:pt x="9281" y="3468"/>
                </a:lnTo>
                <a:lnTo>
                  <a:pt x="9415" y="3538"/>
                </a:lnTo>
                <a:lnTo>
                  <a:pt x="9547" y="3615"/>
                </a:lnTo>
                <a:lnTo>
                  <a:pt x="9674" y="3698"/>
                </a:lnTo>
                <a:lnTo>
                  <a:pt x="9797" y="3786"/>
                </a:lnTo>
                <a:lnTo>
                  <a:pt x="9915" y="3881"/>
                </a:lnTo>
                <a:lnTo>
                  <a:pt x="10029" y="3980"/>
                </a:lnTo>
                <a:lnTo>
                  <a:pt x="10138" y="4086"/>
                </a:lnTo>
                <a:lnTo>
                  <a:pt x="10242" y="4196"/>
                </a:lnTo>
                <a:lnTo>
                  <a:pt x="10341" y="4312"/>
                </a:lnTo>
                <a:lnTo>
                  <a:pt x="10434" y="4432"/>
                </a:lnTo>
                <a:lnTo>
                  <a:pt x="10521" y="4556"/>
                </a:lnTo>
                <a:lnTo>
                  <a:pt x="10603" y="4686"/>
                </a:lnTo>
                <a:lnTo>
                  <a:pt x="10678" y="4819"/>
                </a:lnTo>
                <a:lnTo>
                  <a:pt x="10748" y="4955"/>
                </a:lnTo>
                <a:lnTo>
                  <a:pt x="10810" y="5096"/>
                </a:lnTo>
                <a:lnTo>
                  <a:pt x="10867" y="5240"/>
                </a:lnTo>
                <a:lnTo>
                  <a:pt x="10916" y="5388"/>
                </a:lnTo>
                <a:lnTo>
                  <a:pt x="10958" y="5538"/>
                </a:lnTo>
                <a:lnTo>
                  <a:pt x="10993" y="5692"/>
                </a:lnTo>
                <a:lnTo>
                  <a:pt x="11021" y="5849"/>
                </a:lnTo>
                <a:lnTo>
                  <a:pt x="11041" y="6007"/>
                </a:lnTo>
                <a:lnTo>
                  <a:pt x="11053" y="6168"/>
                </a:lnTo>
                <a:lnTo>
                  <a:pt x="11057" y="6332"/>
                </a:lnTo>
                <a:lnTo>
                  <a:pt x="11054" y="6473"/>
                </a:lnTo>
                <a:lnTo>
                  <a:pt x="11045" y="6614"/>
                </a:lnTo>
                <a:lnTo>
                  <a:pt x="11030" y="6752"/>
                </a:lnTo>
                <a:lnTo>
                  <a:pt x="11009" y="6889"/>
                </a:lnTo>
                <a:lnTo>
                  <a:pt x="10982" y="7024"/>
                </a:lnTo>
                <a:lnTo>
                  <a:pt x="10950" y="7157"/>
                </a:lnTo>
                <a:lnTo>
                  <a:pt x="10912" y="7288"/>
                </a:lnTo>
                <a:lnTo>
                  <a:pt x="10869" y="7418"/>
                </a:lnTo>
                <a:lnTo>
                  <a:pt x="10819" y="7544"/>
                </a:lnTo>
                <a:lnTo>
                  <a:pt x="10766" y="7668"/>
                </a:lnTo>
                <a:lnTo>
                  <a:pt x="10707" y="7789"/>
                </a:lnTo>
                <a:lnTo>
                  <a:pt x="10644" y="7907"/>
                </a:lnTo>
                <a:lnTo>
                  <a:pt x="10576" y="8023"/>
                </a:lnTo>
                <a:lnTo>
                  <a:pt x="10502" y="8135"/>
                </a:lnTo>
                <a:lnTo>
                  <a:pt x="10425" y="8244"/>
                </a:lnTo>
                <a:lnTo>
                  <a:pt x="10343" y="8350"/>
                </a:lnTo>
                <a:lnTo>
                  <a:pt x="10256" y="8451"/>
                </a:lnTo>
                <a:lnTo>
                  <a:pt x="10166" y="8549"/>
                </a:lnTo>
                <a:lnTo>
                  <a:pt x="10072" y="8644"/>
                </a:lnTo>
                <a:lnTo>
                  <a:pt x="9973" y="8733"/>
                </a:lnTo>
                <a:lnTo>
                  <a:pt x="9872" y="8820"/>
                </a:lnTo>
                <a:lnTo>
                  <a:pt x="9765" y="8901"/>
                </a:lnTo>
                <a:lnTo>
                  <a:pt x="9657" y="8978"/>
                </a:lnTo>
                <a:lnTo>
                  <a:pt x="9544" y="9052"/>
                </a:lnTo>
                <a:lnTo>
                  <a:pt x="9428" y="9119"/>
                </a:lnTo>
                <a:lnTo>
                  <a:pt x="9309" y="9182"/>
                </a:lnTo>
                <a:lnTo>
                  <a:pt x="9186" y="9240"/>
                </a:lnTo>
                <a:lnTo>
                  <a:pt x="9062" y="9293"/>
                </a:lnTo>
                <a:lnTo>
                  <a:pt x="8933" y="9341"/>
                </a:lnTo>
                <a:lnTo>
                  <a:pt x="8803" y="9382"/>
                </a:lnTo>
                <a:lnTo>
                  <a:pt x="8670" y="9418"/>
                </a:lnTo>
                <a:lnTo>
                  <a:pt x="8534" y="9449"/>
                </a:lnTo>
                <a:lnTo>
                  <a:pt x="8540" y="10508"/>
                </a:lnTo>
                <a:lnTo>
                  <a:pt x="8540" y="10539"/>
                </a:lnTo>
                <a:lnTo>
                  <a:pt x="8537" y="10571"/>
                </a:lnTo>
                <a:lnTo>
                  <a:pt x="8534" y="10601"/>
                </a:lnTo>
                <a:lnTo>
                  <a:pt x="8528" y="10632"/>
                </a:lnTo>
                <a:lnTo>
                  <a:pt x="8522" y="10662"/>
                </a:lnTo>
                <a:lnTo>
                  <a:pt x="8514" y="10691"/>
                </a:lnTo>
                <a:lnTo>
                  <a:pt x="8504" y="10720"/>
                </a:lnTo>
                <a:lnTo>
                  <a:pt x="8494" y="10748"/>
                </a:lnTo>
                <a:lnTo>
                  <a:pt x="8482" y="10775"/>
                </a:lnTo>
                <a:lnTo>
                  <a:pt x="8468" y="10802"/>
                </a:lnTo>
                <a:lnTo>
                  <a:pt x="8454" y="10828"/>
                </a:lnTo>
                <a:lnTo>
                  <a:pt x="8438" y="10853"/>
                </a:lnTo>
                <a:lnTo>
                  <a:pt x="8420" y="10877"/>
                </a:lnTo>
                <a:lnTo>
                  <a:pt x="8402" y="10900"/>
                </a:lnTo>
                <a:lnTo>
                  <a:pt x="8383" y="10923"/>
                </a:lnTo>
                <a:lnTo>
                  <a:pt x="8363" y="10944"/>
                </a:lnTo>
                <a:lnTo>
                  <a:pt x="8342" y="10965"/>
                </a:lnTo>
                <a:lnTo>
                  <a:pt x="8320" y="10985"/>
                </a:lnTo>
                <a:lnTo>
                  <a:pt x="8298" y="11003"/>
                </a:lnTo>
                <a:lnTo>
                  <a:pt x="8274" y="11021"/>
                </a:lnTo>
                <a:lnTo>
                  <a:pt x="8249" y="11036"/>
                </a:lnTo>
                <a:lnTo>
                  <a:pt x="8224" y="11051"/>
                </a:lnTo>
                <a:lnTo>
                  <a:pt x="8198" y="11065"/>
                </a:lnTo>
                <a:lnTo>
                  <a:pt x="8171" y="11078"/>
                </a:lnTo>
                <a:lnTo>
                  <a:pt x="8143" y="11089"/>
                </a:lnTo>
                <a:lnTo>
                  <a:pt x="8115" y="11099"/>
                </a:lnTo>
                <a:lnTo>
                  <a:pt x="8086" y="11107"/>
                </a:lnTo>
                <a:lnTo>
                  <a:pt x="8057" y="11114"/>
                </a:lnTo>
                <a:lnTo>
                  <a:pt x="8027" y="11119"/>
                </a:lnTo>
                <a:lnTo>
                  <a:pt x="7996" y="11123"/>
                </a:lnTo>
                <a:lnTo>
                  <a:pt x="7966" y="11126"/>
                </a:lnTo>
                <a:lnTo>
                  <a:pt x="7935" y="11126"/>
                </a:lnTo>
                <a:lnTo>
                  <a:pt x="7903" y="11126"/>
                </a:lnTo>
                <a:lnTo>
                  <a:pt x="7872" y="11124"/>
                </a:lnTo>
                <a:lnTo>
                  <a:pt x="7841" y="11120"/>
                </a:lnTo>
                <a:lnTo>
                  <a:pt x="7811" y="11115"/>
                </a:lnTo>
                <a:lnTo>
                  <a:pt x="7782" y="11108"/>
                </a:lnTo>
                <a:lnTo>
                  <a:pt x="7753" y="11100"/>
                </a:lnTo>
                <a:lnTo>
                  <a:pt x="7725" y="11091"/>
                </a:lnTo>
                <a:lnTo>
                  <a:pt x="7698" y="11080"/>
                </a:lnTo>
                <a:lnTo>
                  <a:pt x="7671" y="11067"/>
                </a:lnTo>
                <a:lnTo>
                  <a:pt x="7645" y="11053"/>
                </a:lnTo>
                <a:lnTo>
                  <a:pt x="7618" y="11039"/>
                </a:lnTo>
                <a:lnTo>
                  <a:pt x="7593" y="11023"/>
                </a:lnTo>
                <a:lnTo>
                  <a:pt x="7570" y="11005"/>
                </a:lnTo>
                <a:lnTo>
                  <a:pt x="7547" y="10988"/>
                </a:lnTo>
                <a:lnTo>
                  <a:pt x="7525" y="10969"/>
                </a:lnTo>
                <a:lnTo>
                  <a:pt x="7503" y="10948"/>
                </a:lnTo>
                <a:lnTo>
                  <a:pt x="7483" y="10927"/>
                </a:lnTo>
                <a:lnTo>
                  <a:pt x="7464" y="10905"/>
                </a:lnTo>
                <a:lnTo>
                  <a:pt x="7446" y="10881"/>
                </a:lnTo>
                <a:lnTo>
                  <a:pt x="7429" y="10857"/>
                </a:lnTo>
                <a:lnTo>
                  <a:pt x="7413" y="10832"/>
                </a:lnTo>
                <a:lnTo>
                  <a:pt x="7399" y="10806"/>
                </a:lnTo>
                <a:lnTo>
                  <a:pt x="7385" y="10779"/>
                </a:lnTo>
                <a:lnTo>
                  <a:pt x="7373" y="10752"/>
                </a:lnTo>
                <a:lnTo>
                  <a:pt x="7362" y="10724"/>
                </a:lnTo>
                <a:lnTo>
                  <a:pt x="7351" y="10696"/>
                </a:lnTo>
                <a:lnTo>
                  <a:pt x="7343" y="10666"/>
                </a:lnTo>
                <a:lnTo>
                  <a:pt x="7336" y="10637"/>
                </a:lnTo>
                <a:lnTo>
                  <a:pt x="7331" y="10606"/>
                </a:lnTo>
                <a:lnTo>
                  <a:pt x="7327" y="10576"/>
                </a:lnTo>
                <a:lnTo>
                  <a:pt x="7324" y="10544"/>
                </a:lnTo>
                <a:lnTo>
                  <a:pt x="7323" y="10513"/>
                </a:lnTo>
                <a:lnTo>
                  <a:pt x="7315" y="8949"/>
                </a:lnTo>
                <a:lnTo>
                  <a:pt x="7314" y="8911"/>
                </a:lnTo>
                <a:lnTo>
                  <a:pt x="7315" y="8875"/>
                </a:lnTo>
                <a:lnTo>
                  <a:pt x="7318" y="8838"/>
                </a:lnTo>
                <a:lnTo>
                  <a:pt x="7322" y="8801"/>
                </a:lnTo>
                <a:lnTo>
                  <a:pt x="7328" y="8767"/>
                </a:lnTo>
                <a:lnTo>
                  <a:pt x="7336" y="8732"/>
                </a:lnTo>
                <a:lnTo>
                  <a:pt x="7346" y="8698"/>
                </a:lnTo>
                <a:lnTo>
                  <a:pt x="7357" y="8665"/>
                </a:lnTo>
                <a:lnTo>
                  <a:pt x="7371" y="8632"/>
                </a:lnTo>
                <a:lnTo>
                  <a:pt x="7386" y="8602"/>
                </a:lnTo>
                <a:lnTo>
                  <a:pt x="7401" y="8571"/>
                </a:lnTo>
                <a:lnTo>
                  <a:pt x="7419" y="8543"/>
                </a:lnTo>
                <a:lnTo>
                  <a:pt x="7438" y="8514"/>
                </a:lnTo>
                <a:lnTo>
                  <a:pt x="7458" y="8488"/>
                </a:lnTo>
                <a:lnTo>
                  <a:pt x="7480" y="8463"/>
                </a:lnTo>
                <a:lnTo>
                  <a:pt x="7503" y="8438"/>
                </a:lnTo>
                <a:lnTo>
                  <a:pt x="7523" y="8419"/>
                </a:lnTo>
                <a:lnTo>
                  <a:pt x="7544" y="8401"/>
                </a:lnTo>
                <a:lnTo>
                  <a:pt x="7566" y="8384"/>
                </a:lnTo>
                <a:lnTo>
                  <a:pt x="7589" y="8368"/>
                </a:lnTo>
                <a:lnTo>
                  <a:pt x="7612" y="8354"/>
                </a:lnTo>
                <a:lnTo>
                  <a:pt x="7638" y="8339"/>
                </a:lnTo>
                <a:lnTo>
                  <a:pt x="7663" y="8327"/>
                </a:lnTo>
                <a:lnTo>
                  <a:pt x="7689" y="8316"/>
                </a:lnTo>
                <a:lnTo>
                  <a:pt x="7716" y="8306"/>
                </a:lnTo>
                <a:lnTo>
                  <a:pt x="7743" y="8297"/>
                </a:lnTo>
                <a:lnTo>
                  <a:pt x="7771" y="8289"/>
                </a:lnTo>
                <a:lnTo>
                  <a:pt x="7800" y="8282"/>
                </a:lnTo>
                <a:lnTo>
                  <a:pt x="7830" y="8277"/>
                </a:lnTo>
                <a:lnTo>
                  <a:pt x="7860" y="8273"/>
                </a:lnTo>
                <a:lnTo>
                  <a:pt x="7891" y="8271"/>
                </a:lnTo>
                <a:lnTo>
                  <a:pt x="7923" y="8271"/>
                </a:lnTo>
                <a:lnTo>
                  <a:pt x="8076" y="8265"/>
                </a:lnTo>
                <a:lnTo>
                  <a:pt x="8224" y="8247"/>
                </a:lnTo>
                <a:lnTo>
                  <a:pt x="8368" y="8218"/>
                </a:lnTo>
                <a:lnTo>
                  <a:pt x="8507" y="8180"/>
                </a:lnTo>
                <a:lnTo>
                  <a:pt x="8639" y="8131"/>
                </a:lnTo>
                <a:lnTo>
                  <a:pt x="8768" y="8072"/>
                </a:lnTo>
                <a:lnTo>
                  <a:pt x="8889" y="8005"/>
                </a:lnTo>
                <a:lnTo>
                  <a:pt x="9005" y="7928"/>
                </a:lnTo>
                <a:lnTo>
                  <a:pt x="9114" y="7845"/>
                </a:lnTo>
                <a:lnTo>
                  <a:pt x="9216" y="7753"/>
                </a:lnTo>
                <a:lnTo>
                  <a:pt x="9313" y="7656"/>
                </a:lnTo>
                <a:lnTo>
                  <a:pt x="9401" y="7551"/>
                </a:lnTo>
                <a:lnTo>
                  <a:pt x="9482" y="7441"/>
                </a:lnTo>
                <a:lnTo>
                  <a:pt x="9557" y="7326"/>
                </a:lnTo>
                <a:lnTo>
                  <a:pt x="9622" y="7206"/>
                </a:lnTo>
                <a:lnTo>
                  <a:pt x="9679" y="7082"/>
                </a:lnTo>
                <a:lnTo>
                  <a:pt x="9728" y="6954"/>
                </a:lnTo>
                <a:lnTo>
                  <a:pt x="9769" y="6822"/>
                </a:lnTo>
                <a:lnTo>
                  <a:pt x="9801" y="6689"/>
                </a:lnTo>
                <a:lnTo>
                  <a:pt x="9823" y="6554"/>
                </a:lnTo>
                <a:lnTo>
                  <a:pt x="9836" y="6416"/>
                </a:lnTo>
                <a:lnTo>
                  <a:pt x="9839" y="6278"/>
                </a:lnTo>
                <a:lnTo>
                  <a:pt x="9832" y="6140"/>
                </a:lnTo>
                <a:lnTo>
                  <a:pt x="9815" y="6001"/>
                </a:lnTo>
                <a:lnTo>
                  <a:pt x="9787" y="5863"/>
                </a:lnTo>
                <a:lnTo>
                  <a:pt x="9748" y="5726"/>
                </a:lnTo>
                <a:lnTo>
                  <a:pt x="9699" y="5591"/>
                </a:lnTo>
                <a:lnTo>
                  <a:pt x="9638" y="5459"/>
                </a:lnTo>
                <a:lnTo>
                  <a:pt x="9566" y="5329"/>
                </a:lnTo>
                <a:lnTo>
                  <a:pt x="9481" y="5201"/>
                </a:lnTo>
                <a:lnTo>
                  <a:pt x="9385" y="5078"/>
                </a:lnTo>
                <a:lnTo>
                  <a:pt x="9277" y="4959"/>
                </a:lnTo>
                <a:lnTo>
                  <a:pt x="9244" y="4927"/>
                </a:lnTo>
                <a:lnTo>
                  <a:pt x="9210" y="4895"/>
                </a:lnTo>
                <a:lnTo>
                  <a:pt x="9176" y="4864"/>
                </a:lnTo>
                <a:lnTo>
                  <a:pt x="9141" y="4834"/>
                </a:lnTo>
                <a:lnTo>
                  <a:pt x="9105" y="4805"/>
                </a:lnTo>
                <a:lnTo>
                  <a:pt x="9069" y="4777"/>
                </a:lnTo>
                <a:lnTo>
                  <a:pt x="9032" y="4750"/>
                </a:lnTo>
                <a:lnTo>
                  <a:pt x="8994" y="4723"/>
                </a:lnTo>
                <a:lnTo>
                  <a:pt x="8955" y="4697"/>
                </a:lnTo>
                <a:lnTo>
                  <a:pt x="8916" y="4672"/>
                </a:lnTo>
                <a:lnTo>
                  <a:pt x="8876" y="4649"/>
                </a:lnTo>
                <a:lnTo>
                  <a:pt x="8836" y="4626"/>
                </a:lnTo>
                <a:lnTo>
                  <a:pt x="8795" y="4604"/>
                </a:lnTo>
                <a:lnTo>
                  <a:pt x="8754" y="4583"/>
                </a:lnTo>
                <a:lnTo>
                  <a:pt x="8712" y="4563"/>
                </a:lnTo>
                <a:lnTo>
                  <a:pt x="8668" y="4544"/>
                </a:lnTo>
                <a:lnTo>
                  <a:pt x="8625" y="4527"/>
                </a:lnTo>
                <a:lnTo>
                  <a:pt x="8582" y="4510"/>
                </a:lnTo>
                <a:lnTo>
                  <a:pt x="8537" y="4494"/>
                </a:lnTo>
                <a:lnTo>
                  <a:pt x="8493" y="4479"/>
                </a:lnTo>
                <a:lnTo>
                  <a:pt x="8448" y="4466"/>
                </a:lnTo>
                <a:lnTo>
                  <a:pt x="8401" y="4454"/>
                </a:lnTo>
                <a:lnTo>
                  <a:pt x="8355" y="4441"/>
                </a:lnTo>
                <a:lnTo>
                  <a:pt x="8309" y="4431"/>
                </a:lnTo>
                <a:lnTo>
                  <a:pt x="8262" y="4422"/>
                </a:lnTo>
                <a:lnTo>
                  <a:pt x="8215" y="4415"/>
                </a:lnTo>
                <a:lnTo>
                  <a:pt x="8167" y="4408"/>
                </a:lnTo>
                <a:lnTo>
                  <a:pt x="8119" y="4403"/>
                </a:lnTo>
                <a:lnTo>
                  <a:pt x="8070" y="4398"/>
                </a:lnTo>
                <a:lnTo>
                  <a:pt x="8022" y="4395"/>
                </a:lnTo>
                <a:lnTo>
                  <a:pt x="7973" y="4393"/>
                </a:lnTo>
                <a:lnTo>
                  <a:pt x="7923" y="4393"/>
                </a:lnTo>
                <a:lnTo>
                  <a:pt x="7883" y="4393"/>
                </a:lnTo>
                <a:lnTo>
                  <a:pt x="7844" y="4394"/>
                </a:lnTo>
                <a:lnTo>
                  <a:pt x="7805" y="4396"/>
                </a:lnTo>
                <a:lnTo>
                  <a:pt x="7766" y="4399"/>
                </a:lnTo>
                <a:lnTo>
                  <a:pt x="7728" y="4402"/>
                </a:lnTo>
                <a:lnTo>
                  <a:pt x="7689" y="4406"/>
                </a:lnTo>
                <a:lnTo>
                  <a:pt x="7651" y="4411"/>
                </a:lnTo>
                <a:lnTo>
                  <a:pt x="7612" y="4417"/>
                </a:lnTo>
                <a:lnTo>
                  <a:pt x="7575" y="4424"/>
                </a:lnTo>
                <a:lnTo>
                  <a:pt x="7537" y="4431"/>
                </a:lnTo>
                <a:lnTo>
                  <a:pt x="7500" y="4439"/>
                </a:lnTo>
                <a:lnTo>
                  <a:pt x="7462" y="4447"/>
                </a:lnTo>
                <a:lnTo>
                  <a:pt x="7426" y="4458"/>
                </a:lnTo>
                <a:lnTo>
                  <a:pt x="7389" y="4468"/>
                </a:lnTo>
                <a:lnTo>
                  <a:pt x="7351" y="4479"/>
                </a:lnTo>
                <a:lnTo>
                  <a:pt x="7315" y="4491"/>
                </a:lnTo>
                <a:lnTo>
                  <a:pt x="7279" y="4503"/>
                </a:lnTo>
                <a:lnTo>
                  <a:pt x="7243" y="4517"/>
                </a:lnTo>
                <a:lnTo>
                  <a:pt x="7208" y="4531"/>
                </a:lnTo>
                <a:lnTo>
                  <a:pt x="7173" y="4545"/>
                </a:lnTo>
                <a:lnTo>
                  <a:pt x="7138" y="4561"/>
                </a:lnTo>
                <a:lnTo>
                  <a:pt x="7103" y="4578"/>
                </a:lnTo>
                <a:lnTo>
                  <a:pt x="7068" y="4595"/>
                </a:lnTo>
                <a:lnTo>
                  <a:pt x="7034" y="4612"/>
                </a:lnTo>
                <a:lnTo>
                  <a:pt x="7000" y="4631"/>
                </a:lnTo>
                <a:lnTo>
                  <a:pt x="6966" y="4650"/>
                </a:lnTo>
                <a:lnTo>
                  <a:pt x="6933" y="4670"/>
                </a:lnTo>
                <a:lnTo>
                  <a:pt x="6900" y="4692"/>
                </a:lnTo>
                <a:lnTo>
                  <a:pt x="6868" y="4713"/>
                </a:lnTo>
                <a:lnTo>
                  <a:pt x="6836" y="4735"/>
                </a:lnTo>
                <a:lnTo>
                  <a:pt x="6803" y="4758"/>
                </a:lnTo>
                <a:lnTo>
                  <a:pt x="6771" y="4781"/>
                </a:lnTo>
                <a:close/>
                <a:moveTo>
                  <a:pt x="7920" y="11870"/>
                </a:moveTo>
                <a:lnTo>
                  <a:pt x="7957" y="11871"/>
                </a:lnTo>
                <a:lnTo>
                  <a:pt x="7993" y="11874"/>
                </a:lnTo>
                <a:lnTo>
                  <a:pt x="8029" y="11878"/>
                </a:lnTo>
                <a:lnTo>
                  <a:pt x="8064" y="11884"/>
                </a:lnTo>
                <a:lnTo>
                  <a:pt x="8099" y="11893"/>
                </a:lnTo>
                <a:lnTo>
                  <a:pt x="8132" y="11903"/>
                </a:lnTo>
                <a:lnTo>
                  <a:pt x="8167" y="11914"/>
                </a:lnTo>
                <a:lnTo>
                  <a:pt x="8199" y="11927"/>
                </a:lnTo>
                <a:lnTo>
                  <a:pt x="8231" y="11941"/>
                </a:lnTo>
                <a:lnTo>
                  <a:pt x="8262" y="11958"/>
                </a:lnTo>
                <a:lnTo>
                  <a:pt x="8292" y="11975"/>
                </a:lnTo>
                <a:lnTo>
                  <a:pt x="8321" y="11994"/>
                </a:lnTo>
                <a:lnTo>
                  <a:pt x="8349" y="12015"/>
                </a:lnTo>
                <a:lnTo>
                  <a:pt x="8376" y="12036"/>
                </a:lnTo>
                <a:lnTo>
                  <a:pt x="8402" y="12059"/>
                </a:lnTo>
                <a:lnTo>
                  <a:pt x="8427" y="12084"/>
                </a:lnTo>
                <a:lnTo>
                  <a:pt x="8451" y="12108"/>
                </a:lnTo>
                <a:lnTo>
                  <a:pt x="8474" y="12135"/>
                </a:lnTo>
                <a:lnTo>
                  <a:pt x="8495" y="12162"/>
                </a:lnTo>
                <a:lnTo>
                  <a:pt x="8515" y="12191"/>
                </a:lnTo>
                <a:lnTo>
                  <a:pt x="8534" y="12220"/>
                </a:lnTo>
                <a:lnTo>
                  <a:pt x="8551" y="12251"/>
                </a:lnTo>
                <a:lnTo>
                  <a:pt x="8567" y="12282"/>
                </a:lnTo>
                <a:lnTo>
                  <a:pt x="8581" y="12315"/>
                </a:lnTo>
                <a:lnTo>
                  <a:pt x="8594" y="12347"/>
                </a:lnTo>
                <a:lnTo>
                  <a:pt x="8605" y="12382"/>
                </a:lnTo>
                <a:lnTo>
                  <a:pt x="8615" y="12417"/>
                </a:lnTo>
                <a:lnTo>
                  <a:pt x="8623" y="12451"/>
                </a:lnTo>
                <a:lnTo>
                  <a:pt x="8629" y="12488"/>
                </a:lnTo>
                <a:lnTo>
                  <a:pt x="8634" y="12523"/>
                </a:lnTo>
                <a:lnTo>
                  <a:pt x="8636" y="12561"/>
                </a:lnTo>
                <a:lnTo>
                  <a:pt x="8637" y="12599"/>
                </a:lnTo>
                <a:lnTo>
                  <a:pt x="8636" y="12635"/>
                </a:lnTo>
                <a:lnTo>
                  <a:pt x="8634" y="12673"/>
                </a:lnTo>
                <a:lnTo>
                  <a:pt x="8629" y="12710"/>
                </a:lnTo>
                <a:lnTo>
                  <a:pt x="8623" y="12745"/>
                </a:lnTo>
                <a:lnTo>
                  <a:pt x="8615" y="12780"/>
                </a:lnTo>
                <a:lnTo>
                  <a:pt x="8605" y="12814"/>
                </a:lnTo>
                <a:lnTo>
                  <a:pt x="8594" y="12849"/>
                </a:lnTo>
                <a:lnTo>
                  <a:pt x="8581" y="12882"/>
                </a:lnTo>
                <a:lnTo>
                  <a:pt x="8567" y="12914"/>
                </a:lnTo>
                <a:lnTo>
                  <a:pt x="8551" y="12946"/>
                </a:lnTo>
                <a:lnTo>
                  <a:pt x="8534" y="12976"/>
                </a:lnTo>
                <a:lnTo>
                  <a:pt x="8515" y="13006"/>
                </a:lnTo>
                <a:lnTo>
                  <a:pt x="8495" y="13034"/>
                </a:lnTo>
                <a:lnTo>
                  <a:pt x="8474" y="13062"/>
                </a:lnTo>
                <a:lnTo>
                  <a:pt x="8451" y="13088"/>
                </a:lnTo>
                <a:lnTo>
                  <a:pt x="8427" y="13114"/>
                </a:lnTo>
                <a:lnTo>
                  <a:pt x="8402" y="13137"/>
                </a:lnTo>
                <a:lnTo>
                  <a:pt x="8376" y="13160"/>
                </a:lnTo>
                <a:lnTo>
                  <a:pt x="8349" y="13182"/>
                </a:lnTo>
                <a:lnTo>
                  <a:pt x="8321" y="13202"/>
                </a:lnTo>
                <a:lnTo>
                  <a:pt x="8292" y="13221"/>
                </a:lnTo>
                <a:lnTo>
                  <a:pt x="8262" y="13239"/>
                </a:lnTo>
                <a:lnTo>
                  <a:pt x="8231" y="13255"/>
                </a:lnTo>
                <a:lnTo>
                  <a:pt x="8199" y="13269"/>
                </a:lnTo>
                <a:lnTo>
                  <a:pt x="8167" y="13282"/>
                </a:lnTo>
                <a:lnTo>
                  <a:pt x="8132" y="13294"/>
                </a:lnTo>
                <a:lnTo>
                  <a:pt x="8099" y="13304"/>
                </a:lnTo>
                <a:lnTo>
                  <a:pt x="8064" y="13312"/>
                </a:lnTo>
                <a:lnTo>
                  <a:pt x="8029" y="13318"/>
                </a:lnTo>
                <a:lnTo>
                  <a:pt x="7993" y="13323"/>
                </a:lnTo>
                <a:lnTo>
                  <a:pt x="7957" y="13325"/>
                </a:lnTo>
                <a:lnTo>
                  <a:pt x="7920" y="13326"/>
                </a:lnTo>
                <a:lnTo>
                  <a:pt x="7882" y="13325"/>
                </a:lnTo>
                <a:lnTo>
                  <a:pt x="7845" y="13323"/>
                </a:lnTo>
                <a:lnTo>
                  <a:pt x="7810" y="13318"/>
                </a:lnTo>
                <a:lnTo>
                  <a:pt x="7774" y="13312"/>
                </a:lnTo>
                <a:lnTo>
                  <a:pt x="7740" y="13304"/>
                </a:lnTo>
                <a:lnTo>
                  <a:pt x="7706" y="13294"/>
                </a:lnTo>
                <a:lnTo>
                  <a:pt x="7673" y="13282"/>
                </a:lnTo>
                <a:lnTo>
                  <a:pt x="7640" y="13269"/>
                </a:lnTo>
                <a:lnTo>
                  <a:pt x="7607" y="13255"/>
                </a:lnTo>
                <a:lnTo>
                  <a:pt x="7577" y="13239"/>
                </a:lnTo>
                <a:lnTo>
                  <a:pt x="7547" y="13221"/>
                </a:lnTo>
                <a:lnTo>
                  <a:pt x="7518" y="13202"/>
                </a:lnTo>
                <a:lnTo>
                  <a:pt x="7490" y="13182"/>
                </a:lnTo>
                <a:lnTo>
                  <a:pt x="7462" y="13160"/>
                </a:lnTo>
                <a:lnTo>
                  <a:pt x="7436" y="13137"/>
                </a:lnTo>
                <a:lnTo>
                  <a:pt x="7412" y="13114"/>
                </a:lnTo>
                <a:lnTo>
                  <a:pt x="7388" y="13088"/>
                </a:lnTo>
                <a:lnTo>
                  <a:pt x="7365" y="13062"/>
                </a:lnTo>
                <a:lnTo>
                  <a:pt x="7343" y="13034"/>
                </a:lnTo>
                <a:lnTo>
                  <a:pt x="7323" y="13006"/>
                </a:lnTo>
                <a:lnTo>
                  <a:pt x="7305" y="12976"/>
                </a:lnTo>
                <a:lnTo>
                  <a:pt x="7287" y="12946"/>
                </a:lnTo>
                <a:lnTo>
                  <a:pt x="7272" y="12914"/>
                </a:lnTo>
                <a:lnTo>
                  <a:pt x="7257" y="12882"/>
                </a:lnTo>
                <a:lnTo>
                  <a:pt x="7244" y="12849"/>
                </a:lnTo>
                <a:lnTo>
                  <a:pt x="7233" y="12814"/>
                </a:lnTo>
                <a:lnTo>
                  <a:pt x="7224" y="12780"/>
                </a:lnTo>
                <a:lnTo>
                  <a:pt x="7216" y="12745"/>
                </a:lnTo>
                <a:lnTo>
                  <a:pt x="7209" y="12710"/>
                </a:lnTo>
                <a:lnTo>
                  <a:pt x="7205" y="12673"/>
                </a:lnTo>
                <a:lnTo>
                  <a:pt x="7202" y="12635"/>
                </a:lnTo>
                <a:lnTo>
                  <a:pt x="7201" y="12599"/>
                </a:lnTo>
                <a:lnTo>
                  <a:pt x="7202" y="12561"/>
                </a:lnTo>
                <a:lnTo>
                  <a:pt x="7205" y="12523"/>
                </a:lnTo>
                <a:lnTo>
                  <a:pt x="7209" y="12488"/>
                </a:lnTo>
                <a:lnTo>
                  <a:pt x="7216" y="12451"/>
                </a:lnTo>
                <a:lnTo>
                  <a:pt x="7224" y="12417"/>
                </a:lnTo>
                <a:lnTo>
                  <a:pt x="7233" y="12382"/>
                </a:lnTo>
                <a:lnTo>
                  <a:pt x="7244" y="12347"/>
                </a:lnTo>
                <a:lnTo>
                  <a:pt x="7257" y="12315"/>
                </a:lnTo>
                <a:lnTo>
                  <a:pt x="7272" y="12282"/>
                </a:lnTo>
                <a:lnTo>
                  <a:pt x="7287" y="12251"/>
                </a:lnTo>
                <a:lnTo>
                  <a:pt x="7305" y="12220"/>
                </a:lnTo>
                <a:lnTo>
                  <a:pt x="7323" y="12191"/>
                </a:lnTo>
                <a:lnTo>
                  <a:pt x="7343" y="12162"/>
                </a:lnTo>
                <a:lnTo>
                  <a:pt x="7365" y="12135"/>
                </a:lnTo>
                <a:lnTo>
                  <a:pt x="7388" y="12108"/>
                </a:lnTo>
                <a:lnTo>
                  <a:pt x="7412" y="12084"/>
                </a:lnTo>
                <a:lnTo>
                  <a:pt x="7436" y="12059"/>
                </a:lnTo>
                <a:lnTo>
                  <a:pt x="7462" y="12036"/>
                </a:lnTo>
                <a:lnTo>
                  <a:pt x="7490" y="12015"/>
                </a:lnTo>
                <a:lnTo>
                  <a:pt x="7518" y="11994"/>
                </a:lnTo>
                <a:lnTo>
                  <a:pt x="7547" y="11975"/>
                </a:lnTo>
                <a:lnTo>
                  <a:pt x="7577" y="11958"/>
                </a:lnTo>
                <a:lnTo>
                  <a:pt x="7607" y="11941"/>
                </a:lnTo>
                <a:lnTo>
                  <a:pt x="7640" y="11927"/>
                </a:lnTo>
                <a:lnTo>
                  <a:pt x="7673" y="11914"/>
                </a:lnTo>
                <a:lnTo>
                  <a:pt x="7706" y="11903"/>
                </a:lnTo>
                <a:lnTo>
                  <a:pt x="7740" y="11893"/>
                </a:lnTo>
                <a:lnTo>
                  <a:pt x="7774" y="11884"/>
                </a:lnTo>
                <a:lnTo>
                  <a:pt x="7810" y="11878"/>
                </a:lnTo>
                <a:lnTo>
                  <a:pt x="7845" y="11874"/>
                </a:lnTo>
                <a:lnTo>
                  <a:pt x="7882" y="11871"/>
                </a:lnTo>
                <a:lnTo>
                  <a:pt x="7920" y="11870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93">
            <a:extLst>
              <a:ext uri="{FF2B5EF4-FFF2-40B4-BE49-F238E27FC236}">
                <a16:creationId xmlns:a16="http://schemas.microsoft.com/office/drawing/2014/main" id="{B7F34011-C0C0-1884-514D-D582A1D6B7D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3575" y="3817818"/>
            <a:ext cx="286346" cy="286346"/>
          </a:xfrm>
          <a:custGeom>
            <a:avLst/>
            <a:gdLst>
              <a:gd name="T0" fmla="*/ 6500 w 16280"/>
              <a:gd name="T1" fmla="*/ 166 h 16280"/>
              <a:gd name="T2" fmla="*/ 4790 w 16280"/>
              <a:gd name="T3" fmla="*/ 719 h 16280"/>
              <a:gd name="T4" fmla="*/ 3270 w 16280"/>
              <a:gd name="T5" fmla="*/ 1617 h 16280"/>
              <a:gd name="T6" fmla="*/ 1985 w 16280"/>
              <a:gd name="T7" fmla="*/ 2813 h 16280"/>
              <a:gd name="T8" fmla="*/ 983 w 16280"/>
              <a:gd name="T9" fmla="*/ 4260 h 16280"/>
              <a:gd name="T10" fmla="*/ 309 w 16280"/>
              <a:gd name="T11" fmla="*/ 5912 h 16280"/>
              <a:gd name="T12" fmla="*/ 10 w 16280"/>
              <a:gd name="T13" fmla="*/ 7721 h 16280"/>
              <a:gd name="T14" fmla="*/ 127 w 16280"/>
              <a:gd name="T15" fmla="*/ 9581 h 16280"/>
              <a:gd name="T16" fmla="*/ 640 w 16280"/>
              <a:gd name="T17" fmla="*/ 11308 h 16280"/>
              <a:gd name="T18" fmla="*/ 1502 w 16280"/>
              <a:gd name="T19" fmla="*/ 12852 h 16280"/>
              <a:gd name="T20" fmla="*/ 2667 w 16280"/>
              <a:gd name="T21" fmla="*/ 14166 h 16280"/>
              <a:gd name="T22" fmla="*/ 4088 w 16280"/>
              <a:gd name="T23" fmla="*/ 15201 h 16280"/>
              <a:gd name="T24" fmla="*/ 5719 w 16280"/>
              <a:gd name="T25" fmla="*/ 15914 h 16280"/>
              <a:gd name="T26" fmla="*/ 7514 w 16280"/>
              <a:gd name="T27" fmla="*/ 16257 h 16280"/>
              <a:gd name="T28" fmla="*/ 9379 w 16280"/>
              <a:gd name="T29" fmla="*/ 16186 h 16280"/>
              <a:gd name="T30" fmla="*/ 11124 w 16280"/>
              <a:gd name="T31" fmla="*/ 15715 h 16280"/>
              <a:gd name="T32" fmla="*/ 12691 w 16280"/>
              <a:gd name="T33" fmla="*/ 14890 h 16280"/>
              <a:gd name="T34" fmla="*/ 14032 w 16280"/>
              <a:gd name="T35" fmla="*/ 13756 h 16280"/>
              <a:gd name="T36" fmla="*/ 15102 w 16280"/>
              <a:gd name="T37" fmla="*/ 12361 h 16280"/>
              <a:gd name="T38" fmla="*/ 15853 w 16280"/>
              <a:gd name="T39" fmla="*/ 10751 h 16280"/>
              <a:gd name="T40" fmla="*/ 16238 w 16280"/>
              <a:gd name="T41" fmla="*/ 8972 h 16280"/>
              <a:gd name="T42" fmla="*/ 16215 w 16280"/>
              <a:gd name="T43" fmla="*/ 7103 h 16280"/>
              <a:gd name="T44" fmla="*/ 15787 w 16280"/>
              <a:gd name="T45" fmla="*/ 5341 h 16280"/>
              <a:gd name="T46" fmla="*/ 14998 w 16280"/>
              <a:gd name="T47" fmla="*/ 3753 h 16280"/>
              <a:gd name="T48" fmla="*/ 13896 w 16280"/>
              <a:gd name="T49" fmla="*/ 2384 h 16280"/>
              <a:gd name="T50" fmla="*/ 12527 w 16280"/>
              <a:gd name="T51" fmla="*/ 1282 h 16280"/>
              <a:gd name="T52" fmla="*/ 10939 w 16280"/>
              <a:gd name="T53" fmla="*/ 493 h 16280"/>
              <a:gd name="T54" fmla="*/ 9177 w 16280"/>
              <a:gd name="T55" fmla="*/ 65 h 16280"/>
              <a:gd name="T56" fmla="*/ 7528 w 16280"/>
              <a:gd name="T57" fmla="*/ 3449 h 16280"/>
              <a:gd name="T58" fmla="*/ 7627 w 16280"/>
              <a:gd name="T59" fmla="*/ 3198 h 16280"/>
              <a:gd name="T60" fmla="*/ 7819 w 16280"/>
              <a:gd name="T61" fmla="*/ 3015 h 16280"/>
              <a:gd name="T62" fmla="*/ 8077 w 16280"/>
              <a:gd name="T63" fmla="*/ 2928 h 16280"/>
              <a:gd name="T64" fmla="*/ 8353 w 16280"/>
              <a:gd name="T65" fmla="*/ 2962 h 16280"/>
              <a:gd name="T66" fmla="*/ 8578 w 16280"/>
              <a:gd name="T67" fmla="*/ 3106 h 16280"/>
              <a:gd name="T68" fmla="*/ 8722 w 16280"/>
              <a:gd name="T69" fmla="*/ 3331 h 16280"/>
              <a:gd name="T70" fmla="*/ 8759 w 16280"/>
              <a:gd name="T71" fmla="*/ 10561 h 16280"/>
              <a:gd name="T72" fmla="*/ 8684 w 16280"/>
              <a:gd name="T73" fmla="*/ 10823 h 16280"/>
              <a:gd name="T74" fmla="*/ 8510 w 16280"/>
              <a:gd name="T75" fmla="*/ 11025 h 16280"/>
              <a:gd name="T76" fmla="*/ 8265 w 16280"/>
              <a:gd name="T77" fmla="*/ 11136 h 16280"/>
              <a:gd name="T78" fmla="*/ 7985 w 16280"/>
              <a:gd name="T79" fmla="*/ 11128 h 16280"/>
              <a:gd name="T80" fmla="*/ 7746 w 16280"/>
              <a:gd name="T81" fmla="*/ 11006 h 16280"/>
              <a:gd name="T82" fmla="*/ 7582 w 16280"/>
              <a:gd name="T83" fmla="*/ 10797 h 16280"/>
              <a:gd name="T84" fmla="*/ 7521 w 16280"/>
              <a:gd name="T85" fmla="*/ 10528 h 16280"/>
              <a:gd name="T86" fmla="*/ 8390 w 16280"/>
              <a:gd name="T87" fmla="*/ 11943 h 16280"/>
              <a:gd name="T88" fmla="*/ 8655 w 16280"/>
              <a:gd name="T89" fmla="*/ 12112 h 16280"/>
              <a:gd name="T90" fmla="*/ 8824 w 16280"/>
              <a:gd name="T91" fmla="*/ 12377 h 16280"/>
              <a:gd name="T92" fmla="*/ 8864 w 16280"/>
              <a:gd name="T93" fmla="*/ 12701 h 16280"/>
              <a:gd name="T94" fmla="*/ 8763 w 16280"/>
              <a:gd name="T95" fmla="*/ 13005 h 16280"/>
              <a:gd name="T96" fmla="*/ 8547 w 16280"/>
              <a:gd name="T97" fmla="*/ 13231 h 16280"/>
              <a:gd name="T98" fmla="*/ 8251 w 16280"/>
              <a:gd name="T99" fmla="*/ 13347 h 16280"/>
              <a:gd name="T100" fmla="*/ 7923 w 16280"/>
              <a:gd name="T101" fmla="*/ 13322 h 16280"/>
              <a:gd name="T102" fmla="*/ 7651 w 16280"/>
              <a:gd name="T103" fmla="*/ 13166 h 16280"/>
              <a:gd name="T104" fmla="*/ 7469 w 16280"/>
              <a:gd name="T105" fmla="*/ 12910 h 16280"/>
              <a:gd name="T106" fmla="*/ 7412 w 16280"/>
              <a:gd name="T107" fmla="*/ 12590 h 16280"/>
              <a:gd name="T108" fmla="*/ 7500 w 16280"/>
              <a:gd name="T109" fmla="*/ 12280 h 16280"/>
              <a:gd name="T110" fmla="*/ 7705 w 16280"/>
              <a:gd name="T111" fmla="*/ 12043 h 16280"/>
              <a:gd name="T112" fmla="*/ 7993 w 16280"/>
              <a:gd name="T113" fmla="*/ 119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7930" y="3"/>
                </a:lnTo>
                <a:lnTo>
                  <a:pt x="7721" y="10"/>
                </a:lnTo>
                <a:lnTo>
                  <a:pt x="7514" y="23"/>
                </a:lnTo>
                <a:lnTo>
                  <a:pt x="7308" y="42"/>
                </a:lnTo>
                <a:lnTo>
                  <a:pt x="7103" y="65"/>
                </a:lnTo>
                <a:lnTo>
                  <a:pt x="6901" y="94"/>
                </a:lnTo>
                <a:lnTo>
                  <a:pt x="6699" y="127"/>
                </a:lnTo>
                <a:lnTo>
                  <a:pt x="6500" y="166"/>
                </a:lnTo>
                <a:lnTo>
                  <a:pt x="6301" y="209"/>
                </a:lnTo>
                <a:lnTo>
                  <a:pt x="6106" y="256"/>
                </a:lnTo>
                <a:lnTo>
                  <a:pt x="5912" y="309"/>
                </a:lnTo>
                <a:lnTo>
                  <a:pt x="5719" y="366"/>
                </a:lnTo>
                <a:lnTo>
                  <a:pt x="5529" y="427"/>
                </a:lnTo>
                <a:lnTo>
                  <a:pt x="5341" y="493"/>
                </a:lnTo>
                <a:lnTo>
                  <a:pt x="5156" y="565"/>
                </a:lnTo>
                <a:lnTo>
                  <a:pt x="4972" y="640"/>
                </a:lnTo>
                <a:lnTo>
                  <a:pt x="4790" y="719"/>
                </a:lnTo>
                <a:lnTo>
                  <a:pt x="4611" y="803"/>
                </a:lnTo>
                <a:lnTo>
                  <a:pt x="4434" y="890"/>
                </a:lnTo>
                <a:lnTo>
                  <a:pt x="4260" y="983"/>
                </a:lnTo>
                <a:lnTo>
                  <a:pt x="4088" y="1079"/>
                </a:lnTo>
                <a:lnTo>
                  <a:pt x="3919" y="1178"/>
                </a:lnTo>
                <a:lnTo>
                  <a:pt x="3753" y="1282"/>
                </a:lnTo>
                <a:lnTo>
                  <a:pt x="3589" y="1390"/>
                </a:lnTo>
                <a:lnTo>
                  <a:pt x="3428" y="1502"/>
                </a:lnTo>
                <a:lnTo>
                  <a:pt x="3270" y="1617"/>
                </a:lnTo>
                <a:lnTo>
                  <a:pt x="3115" y="1736"/>
                </a:lnTo>
                <a:lnTo>
                  <a:pt x="2962" y="1859"/>
                </a:lnTo>
                <a:lnTo>
                  <a:pt x="2813" y="1985"/>
                </a:lnTo>
                <a:lnTo>
                  <a:pt x="2667" y="2114"/>
                </a:lnTo>
                <a:lnTo>
                  <a:pt x="2523" y="2248"/>
                </a:lnTo>
                <a:lnTo>
                  <a:pt x="2384" y="2384"/>
                </a:lnTo>
                <a:lnTo>
                  <a:pt x="2248" y="2524"/>
                </a:lnTo>
                <a:lnTo>
                  <a:pt x="2114" y="2667"/>
                </a:lnTo>
                <a:lnTo>
                  <a:pt x="1985" y="2813"/>
                </a:lnTo>
                <a:lnTo>
                  <a:pt x="1859" y="2962"/>
                </a:lnTo>
                <a:lnTo>
                  <a:pt x="1736" y="3115"/>
                </a:lnTo>
                <a:lnTo>
                  <a:pt x="1617" y="3270"/>
                </a:lnTo>
                <a:lnTo>
                  <a:pt x="1502" y="3428"/>
                </a:lnTo>
                <a:lnTo>
                  <a:pt x="1390" y="3589"/>
                </a:lnTo>
                <a:lnTo>
                  <a:pt x="1282" y="3753"/>
                </a:lnTo>
                <a:lnTo>
                  <a:pt x="1178" y="3919"/>
                </a:lnTo>
                <a:lnTo>
                  <a:pt x="1079" y="4088"/>
                </a:lnTo>
                <a:lnTo>
                  <a:pt x="983" y="4260"/>
                </a:lnTo>
                <a:lnTo>
                  <a:pt x="890" y="4434"/>
                </a:lnTo>
                <a:lnTo>
                  <a:pt x="803" y="4611"/>
                </a:lnTo>
                <a:lnTo>
                  <a:pt x="719" y="4790"/>
                </a:lnTo>
                <a:lnTo>
                  <a:pt x="640" y="4972"/>
                </a:lnTo>
                <a:lnTo>
                  <a:pt x="565" y="5156"/>
                </a:lnTo>
                <a:lnTo>
                  <a:pt x="493" y="5341"/>
                </a:lnTo>
                <a:lnTo>
                  <a:pt x="427" y="5529"/>
                </a:lnTo>
                <a:lnTo>
                  <a:pt x="366" y="5719"/>
                </a:lnTo>
                <a:lnTo>
                  <a:pt x="309" y="5912"/>
                </a:lnTo>
                <a:lnTo>
                  <a:pt x="256" y="6106"/>
                </a:lnTo>
                <a:lnTo>
                  <a:pt x="209" y="6301"/>
                </a:lnTo>
                <a:lnTo>
                  <a:pt x="166" y="6500"/>
                </a:lnTo>
                <a:lnTo>
                  <a:pt x="127" y="6699"/>
                </a:lnTo>
                <a:lnTo>
                  <a:pt x="94" y="6901"/>
                </a:lnTo>
                <a:lnTo>
                  <a:pt x="65" y="7103"/>
                </a:lnTo>
                <a:lnTo>
                  <a:pt x="42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2" y="8972"/>
                </a:lnTo>
                <a:lnTo>
                  <a:pt x="65" y="9177"/>
                </a:lnTo>
                <a:lnTo>
                  <a:pt x="94" y="9379"/>
                </a:lnTo>
                <a:lnTo>
                  <a:pt x="127" y="9581"/>
                </a:lnTo>
                <a:lnTo>
                  <a:pt x="166" y="9780"/>
                </a:lnTo>
                <a:lnTo>
                  <a:pt x="209" y="9979"/>
                </a:lnTo>
                <a:lnTo>
                  <a:pt x="256" y="10174"/>
                </a:lnTo>
                <a:lnTo>
                  <a:pt x="309" y="10368"/>
                </a:lnTo>
                <a:lnTo>
                  <a:pt x="366" y="10561"/>
                </a:lnTo>
                <a:lnTo>
                  <a:pt x="427" y="10751"/>
                </a:lnTo>
                <a:lnTo>
                  <a:pt x="493" y="10939"/>
                </a:lnTo>
                <a:lnTo>
                  <a:pt x="565" y="11124"/>
                </a:lnTo>
                <a:lnTo>
                  <a:pt x="640" y="11308"/>
                </a:lnTo>
                <a:lnTo>
                  <a:pt x="719" y="11490"/>
                </a:lnTo>
                <a:lnTo>
                  <a:pt x="803" y="11669"/>
                </a:lnTo>
                <a:lnTo>
                  <a:pt x="890" y="11846"/>
                </a:lnTo>
                <a:lnTo>
                  <a:pt x="983" y="12020"/>
                </a:lnTo>
                <a:lnTo>
                  <a:pt x="1079" y="12192"/>
                </a:lnTo>
                <a:lnTo>
                  <a:pt x="1178" y="12361"/>
                </a:lnTo>
                <a:lnTo>
                  <a:pt x="1282" y="12527"/>
                </a:lnTo>
                <a:lnTo>
                  <a:pt x="1390" y="12691"/>
                </a:lnTo>
                <a:lnTo>
                  <a:pt x="1502" y="12852"/>
                </a:lnTo>
                <a:lnTo>
                  <a:pt x="1617" y="13010"/>
                </a:lnTo>
                <a:lnTo>
                  <a:pt x="1736" y="13165"/>
                </a:lnTo>
                <a:lnTo>
                  <a:pt x="1859" y="13318"/>
                </a:lnTo>
                <a:lnTo>
                  <a:pt x="1985" y="13467"/>
                </a:lnTo>
                <a:lnTo>
                  <a:pt x="2114" y="13613"/>
                </a:lnTo>
                <a:lnTo>
                  <a:pt x="2248" y="13756"/>
                </a:lnTo>
                <a:lnTo>
                  <a:pt x="2384" y="13896"/>
                </a:lnTo>
                <a:lnTo>
                  <a:pt x="2523" y="14032"/>
                </a:lnTo>
                <a:lnTo>
                  <a:pt x="2667" y="14166"/>
                </a:lnTo>
                <a:lnTo>
                  <a:pt x="2813" y="14295"/>
                </a:lnTo>
                <a:lnTo>
                  <a:pt x="2962" y="14421"/>
                </a:lnTo>
                <a:lnTo>
                  <a:pt x="3115" y="14544"/>
                </a:lnTo>
                <a:lnTo>
                  <a:pt x="3270" y="14663"/>
                </a:lnTo>
                <a:lnTo>
                  <a:pt x="3428" y="14778"/>
                </a:lnTo>
                <a:lnTo>
                  <a:pt x="3589" y="14890"/>
                </a:lnTo>
                <a:lnTo>
                  <a:pt x="3753" y="14998"/>
                </a:lnTo>
                <a:lnTo>
                  <a:pt x="3919" y="15102"/>
                </a:lnTo>
                <a:lnTo>
                  <a:pt x="4088" y="15201"/>
                </a:lnTo>
                <a:lnTo>
                  <a:pt x="4260" y="15297"/>
                </a:lnTo>
                <a:lnTo>
                  <a:pt x="4434" y="15390"/>
                </a:lnTo>
                <a:lnTo>
                  <a:pt x="4611" y="15477"/>
                </a:lnTo>
                <a:lnTo>
                  <a:pt x="4790" y="15561"/>
                </a:lnTo>
                <a:lnTo>
                  <a:pt x="4972" y="15640"/>
                </a:lnTo>
                <a:lnTo>
                  <a:pt x="5156" y="15715"/>
                </a:lnTo>
                <a:lnTo>
                  <a:pt x="5341" y="15787"/>
                </a:lnTo>
                <a:lnTo>
                  <a:pt x="5529" y="15853"/>
                </a:lnTo>
                <a:lnTo>
                  <a:pt x="5719" y="15914"/>
                </a:lnTo>
                <a:lnTo>
                  <a:pt x="5912" y="15971"/>
                </a:lnTo>
                <a:lnTo>
                  <a:pt x="6106" y="16024"/>
                </a:lnTo>
                <a:lnTo>
                  <a:pt x="6301" y="16071"/>
                </a:lnTo>
                <a:lnTo>
                  <a:pt x="6500" y="16114"/>
                </a:lnTo>
                <a:lnTo>
                  <a:pt x="6699" y="16153"/>
                </a:lnTo>
                <a:lnTo>
                  <a:pt x="6901" y="16186"/>
                </a:lnTo>
                <a:lnTo>
                  <a:pt x="7103" y="16215"/>
                </a:lnTo>
                <a:lnTo>
                  <a:pt x="7308" y="16238"/>
                </a:lnTo>
                <a:lnTo>
                  <a:pt x="7514" y="16257"/>
                </a:lnTo>
                <a:lnTo>
                  <a:pt x="7721" y="16270"/>
                </a:lnTo>
                <a:lnTo>
                  <a:pt x="7930" y="16277"/>
                </a:lnTo>
                <a:lnTo>
                  <a:pt x="8140" y="16280"/>
                </a:lnTo>
                <a:lnTo>
                  <a:pt x="8350" y="16277"/>
                </a:lnTo>
                <a:lnTo>
                  <a:pt x="8559" y="16270"/>
                </a:lnTo>
                <a:lnTo>
                  <a:pt x="8766" y="16257"/>
                </a:lnTo>
                <a:lnTo>
                  <a:pt x="8972" y="16238"/>
                </a:lnTo>
                <a:lnTo>
                  <a:pt x="9177" y="16215"/>
                </a:lnTo>
                <a:lnTo>
                  <a:pt x="9379" y="16186"/>
                </a:lnTo>
                <a:lnTo>
                  <a:pt x="9581" y="16153"/>
                </a:lnTo>
                <a:lnTo>
                  <a:pt x="9780" y="16114"/>
                </a:lnTo>
                <a:lnTo>
                  <a:pt x="9979" y="16071"/>
                </a:lnTo>
                <a:lnTo>
                  <a:pt x="10174" y="16024"/>
                </a:lnTo>
                <a:lnTo>
                  <a:pt x="10368" y="15971"/>
                </a:lnTo>
                <a:lnTo>
                  <a:pt x="10561" y="15914"/>
                </a:lnTo>
                <a:lnTo>
                  <a:pt x="10751" y="15853"/>
                </a:lnTo>
                <a:lnTo>
                  <a:pt x="10939" y="15787"/>
                </a:lnTo>
                <a:lnTo>
                  <a:pt x="11124" y="15715"/>
                </a:lnTo>
                <a:lnTo>
                  <a:pt x="11308" y="15640"/>
                </a:lnTo>
                <a:lnTo>
                  <a:pt x="11490" y="15561"/>
                </a:lnTo>
                <a:lnTo>
                  <a:pt x="11669" y="15477"/>
                </a:lnTo>
                <a:lnTo>
                  <a:pt x="11846" y="15390"/>
                </a:lnTo>
                <a:lnTo>
                  <a:pt x="12020" y="15297"/>
                </a:lnTo>
                <a:lnTo>
                  <a:pt x="12192" y="15201"/>
                </a:lnTo>
                <a:lnTo>
                  <a:pt x="12361" y="15102"/>
                </a:lnTo>
                <a:lnTo>
                  <a:pt x="12527" y="14998"/>
                </a:lnTo>
                <a:lnTo>
                  <a:pt x="12691" y="14890"/>
                </a:lnTo>
                <a:lnTo>
                  <a:pt x="12852" y="14778"/>
                </a:lnTo>
                <a:lnTo>
                  <a:pt x="13010" y="14663"/>
                </a:lnTo>
                <a:lnTo>
                  <a:pt x="13165" y="14544"/>
                </a:lnTo>
                <a:lnTo>
                  <a:pt x="13318" y="14421"/>
                </a:lnTo>
                <a:lnTo>
                  <a:pt x="13467" y="14295"/>
                </a:lnTo>
                <a:lnTo>
                  <a:pt x="13613" y="14166"/>
                </a:lnTo>
                <a:lnTo>
                  <a:pt x="13757" y="14032"/>
                </a:lnTo>
                <a:lnTo>
                  <a:pt x="13896" y="13896"/>
                </a:lnTo>
                <a:lnTo>
                  <a:pt x="14032" y="13756"/>
                </a:lnTo>
                <a:lnTo>
                  <a:pt x="14166" y="13613"/>
                </a:lnTo>
                <a:lnTo>
                  <a:pt x="14295" y="13467"/>
                </a:lnTo>
                <a:lnTo>
                  <a:pt x="14421" y="13318"/>
                </a:lnTo>
                <a:lnTo>
                  <a:pt x="14544" y="13165"/>
                </a:lnTo>
                <a:lnTo>
                  <a:pt x="14663" y="13010"/>
                </a:lnTo>
                <a:lnTo>
                  <a:pt x="14778" y="12852"/>
                </a:lnTo>
                <a:lnTo>
                  <a:pt x="14890" y="12691"/>
                </a:lnTo>
                <a:lnTo>
                  <a:pt x="14998" y="12527"/>
                </a:lnTo>
                <a:lnTo>
                  <a:pt x="15102" y="12361"/>
                </a:lnTo>
                <a:lnTo>
                  <a:pt x="15201" y="12192"/>
                </a:lnTo>
                <a:lnTo>
                  <a:pt x="15297" y="12020"/>
                </a:lnTo>
                <a:lnTo>
                  <a:pt x="15390" y="11846"/>
                </a:lnTo>
                <a:lnTo>
                  <a:pt x="15477" y="11669"/>
                </a:lnTo>
                <a:lnTo>
                  <a:pt x="15561" y="11490"/>
                </a:lnTo>
                <a:lnTo>
                  <a:pt x="15640" y="11308"/>
                </a:lnTo>
                <a:lnTo>
                  <a:pt x="15715" y="11124"/>
                </a:lnTo>
                <a:lnTo>
                  <a:pt x="15787" y="10939"/>
                </a:lnTo>
                <a:lnTo>
                  <a:pt x="15853" y="10751"/>
                </a:lnTo>
                <a:lnTo>
                  <a:pt x="15914" y="10561"/>
                </a:lnTo>
                <a:lnTo>
                  <a:pt x="15972" y="10368"/>
                </a:lnTo>
                <a:lnTo>
                  <a:pt x="16024" y="10174"/>
                </a:lnTo>
                <a:lnTo>
                  <a:pt x="16071" y="9979"/>
                </a:lnTo>
                <a:lnTo>
                  <a:pt x="16114" y="9780"/>
                </a:lnTo>
                <a:lnTo>
                  <a:pt x="16153" y="9581"/>
                </a:lnTo>
                <a:lnTo>
                  <a:pt x="16186" y="9379"/>
                </a:lnTo>
                <a:lnTo>
                  <a:pt x="16215" y="9177"/>
                </a:lnTo>
                <a:lnTo>
                  <a:pt x="16238" y="8972"/>
                </a:lnTo>
                <a:lnTo>
                  <a:pt x="16257" y="8766"/>
                </a:lnTo>
                <a:lnTo>
                  <a:pt x="16270" y="8559"/>
                </a:lnTo>
                <a:lnTo>
                  <a:pt x="16277" y="8350"/>
                </a:lnTo>
                <a:lnTo>
                  <a:pt x="16280" y="8140"/>
                </a:lnTo>
                <a:lnTo>
                  <a:pt x="16277" y="7929"/>
                </a:lnTo>
                <a:lnTo>
                  <a:pt x="16270" y="7721"/>
                </a:lnTo>
                <a:lnTo>
                  <a:pt x="16257" y="7513"/>
                </a:lnTo>
                <a:lnTo>
                  <a:pt x="16238" y="7308"/>
                </a:lnTo>
                <a:lnTo>
                  <a:pt x="16215" y="7103"/>
                </a:lnTo>
                <a:lnTo>
                  <a:pt x="16186" y="6901"/>
                </a:lnTo>
                <a:lnTo>
                  <a:pt x="16153" y="6699"/>
                </a:lnTo>
                <a:lnTo>
                  <a:pt x="16114" y="6500"/>
                </a:lnTo>
                <a:lnTo>
                  <a:pt x="16071" y="6301"/>
                </a:lnTo>
                <a:lnTo>
                  <a:pt x="16024" y="6106"/>
                </a:lnTo>
                <a:lnTo>
                  <a:pt x="15971" y="5912"/>
                </a:lnTo>
                <a:lnTo>
                  <a:pt x="15914" y="5719"/>
                </a:lnTo>
                <a:lnTo>
                  <a:pt x="15853" y="5529"/>
                </a:lnTo>
                <a:lnTo>
                  <a:pt x="15787" y="5341"/>
                </a:lnTo>
                <a:lnTo>
                  <a:pt x="15715" y="5156"/>
                </a:lnTo>
                <a:lnTo>
                  <a:pt x="15640" y="4972"/>
                </a:lnTo>
                <a:lnTo>
                  <a:pt x="15561" y="4790"/>
                </a:lnTo>
                <a:lnTo>
                  <a:pt x="15477" y="4611"/>
                </a:lnTo>
                <a:lnTo>
                  <a:pt x="15390" y="4434"/>
                </a:lnTo>
                <a:lnTo>
                  <a:pt x="15297" y="4260"/>
                </a:lnTo>
                <a:lnTo>
                  <a:pt x="15201" y="4088"/>
                </a:lnTo>
                <a:lnTo>
                  <a:pt x="15102" y="3919"/>
                </a:lnTo>
                <a:lnTo>
                  <a:pt x="14998" y="3753"/>
                </a:lnTo>
                <a:lnTo>
                  <a:pt x="14890" y="3589"/>
                </a:lnTo>
                <a:lnTo>
                  <a:pt x="14778" y="3428"/>
                </a:lnTo>
                <a:lnTo>
                  <a:pt x="14663" y="3270"/>
                </a:lnTo>
                <a:lnTo>
                  <a:pt x="14544" y="3115"/>
                </a:lnTo>
                <a:lnTo>
                  <a:pt x="14421" y="2962"/>
                </a:lnTo>
                <a:lnTo>
                  <a:pt x="14295" y="2813"/>
                </a:lnTo>
                <a:lnTo>
                  <a:pt x="14166" y="2667"/>
                </a:lnTo>
                <a:lnTo>
                  <a:pt x="14032" y="2524"/>
                </a:lnTo>
                <a:lnTo>
                  <a:pt x="13896" y="2384"/>
                </a:lnTo>
                <a:lnTo>
                  <a:pt x="13757" y="2248"/>
                </a:lnTo>
                <a:lnTo>
                  <a:pt x="13613" y="2114"/>
                </a:lnTo>
                <a:lnTo>
                  <a:pt x="13467" y="1985"/>
                </a:lnTo>
                <a:lnTo>
                  <a:pt x="13318" y="1859"/>
                </a:lnTo>
                <a:lnTo>
                  <a:pt x="13165" y="1736"/>
                </a:lnTo>
                <a:lnTo>
                  <a:pt x="13010" y="1617"/>
                </a:lnTo>
                <a:lnTo>
                  <a:pt x="12852" y="1502"/>
                </a:lnTo>
                <a:lnTo>
                  <a:pt x="12691" y="1390"/>
                </a:lnTo>
                <a:lnTo>
                  <a:pt x="12527" y="1282"/>
                </a:lnTo>
                <a:lnTo>
                  <a:pt x="12361" y="1178"/>
                </a:lnTo>
                <a:lnTo>
                  <a:pt x="12192" y="1079"/>
                </a:lnTo>
                <a:lnTo>
                  <a:pt x="12020" y="983"/>
                </a:lnTo>
                <a:lnTo>
                  <a:pt x="11846" y="890"/>
                </a:lnTo>
                <a:lnTo>
                  <a:pt x="11669" y="803"/>
                </a:lnTo>
                <a:lnTo>
                  <a:pt x="11490" y="719"/>
                </a:lnTo>
                <a:lnTo>
                  <a:pt x="11308" y="640"/>
                </a:lnTo>
                <a:lnTo>
                  <a:pt x="11124" y="565"/>
                </a:lnTo>
                <a:lnTo>
                  <a:pt x="10939" y="493"/>
                </a:lnTo>
                <a:lnTo>
                  <a:pt x="10751" y="427"/>
                </a:lnTo>
                <a:lnTo>
                  <a:pt x="10561" y="366"/>
                </a:lnTo>
                <a:lnTo>
                  <a:pt x="10368" y="308"/>
                </a:lnTo>
                <a:lnTo>
                  <a:pt x="10174" y="256"/>
                </a:lnTo>
                <a:lnTo>
                  <a:pt x="9979" y="209"/>
                </a:lnTo>
                <a:lnTo>
                  <a:pt x="9780" y="166"/>
                </a:lnTo>
                <a:lnTo>
                  <a:pt x="9581" y="127"/>
                </a:lnTo>
                <a:lnTo>
                  <a:pt x="9379" y="94"/>
                </a:lnTo>
                <a:lnTo>
                  <a:pt x="9177" y="65"/>
                </a:lnTo>
                <a:lnTo>
                  <a:pt x="8972" y="42"/>
                </a:lnTo>
                <a:lnTo>
                  <a:pt x="8766" y="23"/>
                </a:lnTo>
                <a:lnTo>
                  <a:pt x="8559" y="10"/>
                </a:lnTo>
                <a:lnTo>
                  <a:pt x="8350" y="3"/>
                </a:lnTo>
                <a:lnTo>
                  <a:pt x="8140" y="0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4918D016-3F88-E2F2-BDF3-443F1F210BCF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2521650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základní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set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4D53AD2E-0D36-E0DE-AEA1-B5DBC795891D}"/>
              </a:ext>
            </a:extLst>
          </p:cNvPr>
          <p:cNvSpPr txBox="1">
            <a:spLocks noChangeAspect="1"/>
          </p:cNvSpPr>
          <p:nvPr/>
        </p:nvSpPr>
        <p:spPr>
          <a:xfrm>
            <a:off x="1073284" y="1937151"/>
            <a:ext cx="1301027" cy="3508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Cíle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Doba potřebná ke </a:t>
            </a:r>
            <a:r>
              <a:rPr lang="cs-CZ" sz="800" dirty="0" err="1"/>
              <a:t>studi</a:t>
            </a:r>
            <a:r>
              <a:rPr lang="en-US" sz="800" dirty="0"/>
              <a:t>u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Průvodce studiem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Příklad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Úkol nebo cvičení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4B145E51-4BFC-F525-57E3-28D3866BE542}"/>
              </a:ext>
            </a:extLst>
          </p:cNvPr>
          <p:cNvSpPr txBox="1">
            <a:spLocks noChangeAspect="1"/>
          </p:cNvSpPr>
          <p:nvPr/>
        </p:nvSpPr>
        <p:spPr>
          <a:xfrm>
            <a:off x="3935760" y="1937151"/>
            <a:ext cx="1301027" cy="3607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/>
              <a:t>Pro </a:t>
            </a:r>
            <a:r>
              <a:rPr lang="en-US" sz="800" dirty="0" err="1"/>
              <a:t>zájemce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Pojmy k zapamatování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Řešení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Literatura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45A334A-8B26-49AF-4652-CC524EC22F51}"/>
              </a:ext>
            </a:extLst>
          </p:cNvPr>
          <p:cNvSpPr txBox="1">
            <a:spLocks noChangeAspect="1"/>
          </p:cNvSpPr>
          <p:nvPr/>
        </p:nvSpPr>
        <p:spPr>
          <a:xfrm>
            <a:off x="6960096" y="1937151"/>
            <a:ext cx="1301027" cy="228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Shrnutí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Kontrolní otázky a úkoly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Důležitá pasáž textu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40240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C510B59-4714-B0BE-FC31-D2C9B0313971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02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DBE8BFF-EF23-6439-F9B7-DB13B5A96873}"/>
              </a:ext>
            </a:extLst>
          </p:cNvPr>
          <p:cNvSpPr txBox="1">
            <a:spLocks/>
          </p:cNvSpPr>
          <p:nvPr/>
        </p:nvSpPr>
        <p:spPr>
          <a:xfrm>
            <a:off x="42958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03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67D87-7029-7594-C647-ABB61DDCCD0B}"/>
              </a:ext>
            </a:extLst>
          </p:cNvPr>
          <p:cNvSpPr txBox="1">
            <a:spLocks/>
          </p:cNvSpPr>
          <p:nvPr/>
        </p:nvSpPr>
        <p:spPr>
          <a:xfrm>
            <a:off x="8256240" y="1080000"/>
            <a:ext cx="1709737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04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F340D8B-2853-93AA-7890-BFA61C435D44}"/>
              </a:ext>
            </a:extLst>
          </p:cNvPr>
          <p:cNvSpPr>
            <a:spLocks noEditPoints="1"/>
          </p:cNvSpPr>
          <p:nvPr/>
        </p:nvSpPr>
        <p:spPr bwMode="auto">
          <a:xfrm>
            <a:off x="1175444" y="1855919"/>
            <a:ext cx="270094" cy="355997"/>
          </a:xfrm>
          <a:custGeom>
            <a:avLst/>
            <a:gdLst>
              <a:gd name="T0" fmla="*/ 9754 w 12215"/>
              <a:gd name="T1" fmla="*/ 11799 h 16100"/>
              <a:gd name="T2" fmla="*/ 9658 w 12215"/>
              <a:gd name="T3" fmla="*/ 11364 h 16100"/>
              <a:gd name="T4" fmla="*/ 9942 w 12215"/>
              <a:gd name="T5" fmla="*/ 11035 h 16100"/>
              <a:gd name="T6" fmla="*/ 11000 w 12215"/>
              <a:gd name="T7" fmla="*/ 10909 h 16100"/>
              <a:gd name="T8" fmla="*/ 11226 w 12215"/>
              <a:gd name="T9" fmla="*/ 10524 h 16100"/>
              <a:gd name="T10" fmla="*/ 11074 w 12215"/>
              <a:gd name="T11" fmla="*/ 10082 h 16100"/>
              <a:gd name="T12" fmla="*/ 10083 w 12215"/>
              <a:gd name="T13" fmla="*/ 9921 h 16100"/>
              <a:gd name="T14" fmla="*/ 9713 w 12215"/>
              <a:gd name="T15" fmla="*/ 9686 h 16100"/>
              <a:gd name="T16" fmla="*/ 9681 w 12215"/>
              <a:gd name="T17" fmla="*/ 9240 h 16100"/>
              <a:gd name="T18" fmla="*/ 10011 w 12215"/>
              <a:gd name="T19" fmla="*/ 8955 h 16100"/>
              <a:gd name="T20" fmla="*/ 11017 w 12215"/>
              <a:gd name="T21" fmla="*/ 8810 h 16100"/>
              <a:gd name="T22" fmla="*/ 11232 w 12215"/>
              <a:gd name="T23" fmla="*/ 8385 h 16100"/>
              <a:gd name="T24" fmla="*/ 11016 w 12215"/>
              <a:gd name="T25" fmla="*/ 7956 h 16100"/>
              <a:gd name="T26" fmla="*/ 6576 w 12215"/>
              <a:gd name="T27" fmla="*/ 7823 h 16100"/>
              <a:gd name="T28" fmla="*/ 6245 w 12215"/>
              <a:gd name="T29" fmla="*/ 7418 h 16100"/>
              <a:gd name="T30" fmla="*/ 7779 w 12215"/>
              <a:gd name="T31" fmla="*/ 2650 h 16100"/>
              <a:gd name="T32" fmla="*/ 7138 w 12215"/>
              <a:gd name="T33" fmla="*/ 1308 h 16100"/>
              <a:gd name="T34" fmla="*/ 5327 w 12215"/>
              <a:gd name="T35" fmla="*/ 4248 h 16100"/>
              <a:gd name="T36" fmla="*/ 2571 w 12215"/>
              <a:gd name="T37" fmla="*/ 7396 h 16100"/>
              <a:gd name="T38" fmla="*/ 1087 w 12215"/>
              <a:gd name="T39" fmla="*/ 9934 h 16100"/>
              <a:gd name="T40" fmla="*/ 1208 w 12215"/>
              <a:gd name="T41" fmla="*/ 12252 h 16100"/>
              <a:gd name="T42" fmla="*/ 2224 w 12215"/>
              <a:gd name="T43" fmla="*/ 13883 h 16100"/>
              <a:gd name="T44" fmla="*/ 3647 w 12215"/>
              <a:gd name="T45" fmla="*/ 14820 h 16100"/>
              <a:gd name="T46" fmla="*/ 10942 w 12215"/>
              <a:gd name="T47" fmla="*/ 15057 h 16100"/>
              <a:gd name="T48" fmla="*/ 11203 w 12215"/>
              <a:gd name="T49" fmla="*/ 14755 h 16100"/>
              <a:gd name="T50" fmla="*/ 11154 w 12215"/>
              <a:gd name="T51" fmla="*/ 14298 h 16100"/>
              <a:gd name="T52" fmla="*/ 10751 w 12215"/>
              <a:gd name="T53" fmla="*/ 14026 h 16100"/>
              <a:gd name="T54" fmla="*/ 9786 w 12215"/>
              <a:gd name="T55" fmla="*/ 13877 h 16100"/>
              <a:gd name="T56" fmla="*/ 9648 w 12215"/>
              <a:gd name="T57" fmla="*/ 13455 h 16100"/>
              <a:gd name="T58" fmla="*/ 9891 w 12215"/>
              <a:gd name="T59" fmla="*/ 13097 h 16100"/>
              <a:gd name="T60" fmla="*/ 10896 w 12215"/>
              <a:gd name="T61" fmla="*/ 12996 h 16100"/>
              <a:gd name="T62" fmla="*/ 11214 w 12215"/>
              <a:gd name="T63" fmla="*/ 12636 h 16100"/>
              <a:gd name="T64" fmla="*/ 11135 w 12215"/>
              <a:gd name="T65" fmla="*/ 12180 h 16100"/>
              <a:gd name="T66" fmla="*/ 10133 w 12215"/>
              <a:gd name="T67" fmla="*/ 11978 h 16100"/>
              <a:gd name="T68" fmla="*/ 11330 w 12215"/>
              <a:gd name="T69" fmla="*/ 7006 h 16100"/>
              <a:gd name="T70" fmla="*/ 11867 w 12215"/>
              <a:gd name="T71" fmla="*/ 7420 h 16100"/>
              <a:gd name="T72" fmla="*/ 12176 w 12215"/>
              <a:gd name="T73" fmla="*/ 8043 h 16100"/>
              <a:gd name="T74" fmla="*/ 12171 w 12215"/>
              <a:gd name="T75" fmla="*/ 8747 h 16100"/>
              <a:gd name="T76" fmla="*/ 11872 w 12215"/>
              <a:gd name="T77" fmla="*/ 9343 h 16100"/>
              <a:gd name="T78" fmla="*/ 12104 w 12215"/>
              <a:gd name="T79" fmla="*/ 9891 h 16100"/>
              <a:gd name="T80" fmla="*/ 12211 w 12215"/>
              <a:gd name="T81" fmla="*/ 10568 h 16100"/>
              <a:gd name="T82" fmla="*/ 12019 w 12215"/>
              <a:gd name="T83" fmla="*/ 11202 h 16100"/>
              <a:gd name="T84" fmla="*/ 12002 w 12215"/>
              <a:gd name="T85" fmla="*/ 11728 h 16100"/>
              <a:gd name="T86" fmla="*/ 12208 w 12215"/>
              <a:gd name="T87" fmla="*/ 12357 h 16100"/>
              <a:gd name="T88" fmla="*/ 12117 w 12215"/>
              <a:gd name="T89" fmla="*/ 13036 h 16100"/>
              <a:gd name="T90" fmla="*/ 11848 w 12215"/>
              <a:gd name="T91" fmla="*/ 13592 h 16100"/>
              <a:gd name="T92" fmla="*/ 12162 w 12215"/>
              <a:gd name="T93" fmla="*/ 14181 h 16100"/>
              <a:gd name="T94" fmla="*/ 12184 w 12215"/>
              <a:gd name="T95" fmla="*/ 14885 h 16100"/>
              <a:gd name="T96" fmla="*/ 11890 w 12215"/>
              <a:gd name="T97" fmla="*/ 15515 h 16100"/>
              <a:gd name="T98" fmla="*/ 11345 w 12215"/>
              <a:gd name="T99" fmla="*/ 15953 h 16100"/>
              <a:gd name="T100" fmla="*/ 5394 w 12215"/>
              <a:gd name="T101" fmla="*/ 16083 h 16100"/>
              <a:gd name="T102" fmla="*/ 2949 w 12215"/>
              <a:gd name="T103" fmla="*/ 15581 h 16100"/>
              <a:gd name="T104" fmla="*/ 1041 w 12215"/>
              <a:gd name="T105" fmla="*/ 14014 h 16100"/>
              <a:gd name="T106" fmla="*/ 86 w 12215"/>
              <a:gd name="T107" fmla="*/ 11824 h 16100"/>
              <a:gd name="T108" fmla="*/ 462 w 12215"/>
              <a:gd name="T109" fmla="*/ 8727 h 16100"/>
              <a:gd name="T110" fmla="*/ 2535 w 12215"/>
              <a:gd name="T111" fmla="*/ 5987 h 16100"/>
              <a:gd name="T112" fmla="*/ 5043 w 12215"/>
              <a:gd name="T113" fmla="*/ 2877 h 16100"/>
              <a:gd name="T114" fmla="*/ 6088 w 12215"/>
              <a:gd name="T115" fmla="*/ 274 h 16100"/>
              <a:gd name="T116" fmla="*/ 6436 w 12215"/>
              <a:gd name="T117" fmla="*/ 9 h 16100"/>
              <a:gd name="T118" fmla="*/ 8165 w 12215"/>
              <a:gd name="T119" fmla="*/ 818 h 16100"/>
              <a:gd name="T120" fmla="*/ 8696 w 12215"/>
              <a:gd name="T121" fmla="*/ 3219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10133" y="11978"/>
                </a:moveTo>
                <a:lnTo>
                  <a:pt x="10108" y="11977"/>
                </a:lnTo>
                <a:lnTo>
                  <a:pt x="10083" y="11975"/>
                </a:lnTo>
                <a:lnTo>
                  <a:pt x="10059" y="11972"/>
                </a:lnTo>
                <a:lnTo>
                  <a:pt x="10035" y="11968"/>
                </a:lnTo>
                <a:lnTo>
                  <a:pt x="10011" y="11962"/>
                </a:lnTo>
                <a:lnTo>
                  <a:pt x="9988" y="11956"/>
                </a:lnTo>
                <a:lnTo>
                  <a:pt x="9964" y="11948"/>
                </a:lnTo>
                <a:lnTo>
                  <a:pt x="9942" y="11939"/>
                </a:lnTo>
                <a:lnTo>
                  <a:pt x="9920" y="11929"/>
                </a:lnTo>
                <a:lnTo>
                  <a:pt x="9899" y="11919"/>
                </a:lnTo>
                <a:lnTo>
                  <a:pt x="9879" y="11907"/>
                </a:lnTo>
                <a:lnTo>
                  <a:pt x="9859" y="11894"/>
                </a:lnTo>
                <a:lnTo>
                  <a:pt x="9840" y="11881"/>
                </a:lnTo>
                <a:lnTo>
                  <a:pt x="9821" y="11866"/>
                </a:lnTo>
                <a:lnTo>
                  <a:pt x="9804" y="11851"/>
                </a:lnTo>
                <a:lnTo>
                  <a:pt x="9786" y="11834"/>
                </a:lnTo>
                <a:lnTo>
                  <a:pt x="9770" y="11817"/>
                </a:lnTo>
                <a:lnTo>
                  <a:pt x="9754" y="11799"/>
                </a:lnTo>
                <a:lnTo>
                  <a:pt x="9740" y="11780"/>
                </a:lnTo>
                <a:lnTo>
                  <a:pt x="9726" y="11761"/>
                </a:lnTo>
                <a:lnTo>
                  <a:pt x="9713" y="11741"/>
                </a:lnTo>
                <a:lnTo>
                  <a:pt x="9702" y="11721"/>
                </a:lnTo>
                <a:lnTo>
                  <a:pt x="9691" y="11700"/>
                </a:lnTo>
                <a:lnTo>
                  <a:pt x="9681" y="11678"/>
                </a:lnTo>
                <a:lnTo>
                  <a:pt x="9672" y="11655"/>
                </a:lnTo>
                <a:lnTo>
                  <a:pt x="9665" y="11632"/>
                </a:lnTo>
                <a:lnTo>
                  <a:pt x="9658" y="11609"/>
                </a:lnTo>
                <a:lnTo>
                  <a:pt x="9652" y="11585"/>
                </a:lnTo>
                <a:lnTo>
                  <a:pt x="9648" y="11561"/>
                </a:lnTo>
                <a:lnTo>
                  <a:pt x="9645" y="11537"/>
                </a:lnTo>
                <a:lnTo>
                  <a:pt x="9643" y="11512"/>
                </a:lnTo>
                <a:lnTo>
                  <a:pt x="9643" y="11486"/>
                </a:lnTo>
                <a:lnTo>
                  <a:pt x="9643" y="11461"/>
                </a:lnTo>
                <a:lnTo>
                  <a:pt x="9645" y="11436"/>
                </a:lnTo>
                <a:lnTo>
                  <a:pt x="9648" y="11412"/>
                </a:lnTo>
                <a:lnTo>
                  <a:pt x="9652" y="11388"/>
                </a:lnTo>
                <a:lnTo>
                  <a:pt x="9658" y="11364"/>
                </a:lnTo>
                <a:lnTo>
                  <a:pt x="9665" y="11340"/>
                </a:lnTo>
                <a:lnTo>
                  <a:pt x="9672" y="11317"/>
                </a:lnTo>
                <a:lnTo>
                  <a:pt x="9681" y="11295"/>
                </a:lnTo>
                <a:lnTo>
                  <a:pt x="9691" y="11274"/>
                </a:lnTo>
                <a:lnTo>
                  <a:pt x="9702" y="11253"/>
                </a:lnTo>
                <a:lnTo>
                  <a:pt x="9713" y="11232"/>
                </a:lnTo>
                <a:lnTo>
                  <a:pt x="9726" y="11213"/>
                </a:lnTo>
                <a:lnTo>
                  <a:pt x="9740" y="11193"/>
                </a:lnTo>
                <a:lnTo>
                  <a:pt x="9754" y="11174"/>
                </a:lnTo>
                <a:lnTo>
                  <a:pt x="9770" y="11156"/>
                </a:lnTo>
                <a:lnTo>
                  <a:pt x="9786" y="11140"/>
                </a:lnTo>
                <a:lnTo>
                  <a:pt x="9804" y="11123"/>
                </a:lnTo>
                <a:lnTo>
                  <a:pt x="9821" y="11108"/>
                </a:lnTo>
                <a:lnTo>
                  <a:pt x="9840" y="11094"/>
                </a:lnTo>
                <a:lnTo>
                  <a:pt x="9859" y="11080"/>
                </a:lnTo>
                <a:lnTo>
                  <a:pt x="9879" y="11067"/>
                </a:lnTo>
                <a:lnTo>
                  <a:pt x="9899" y="11056"/>
                </a:lnTo>
                <a:lnTo>
                  <a:pt x="9920" y="11045"/>
                </a:lnTo>
                <a:lnTo>
                  <a:pt x="9942" y="11035"/>
                </a:lnTo>
                <a:lnTo>
                  <a:pt x="9964" y="11025"/>
                </a:lnTo>
                <a:lnTo>
                  <a:pt x="9988" y="11017"/>
                </a:lnTo>
                <a:lnTo>
                  <a:pt x="10011" y="11011"/>
                </a:lnTo>
                <a:lnTo>
                  <a:pt x="10035" y="11005"/>
                </a:lnTo>
                <a:lnTo>
                  <a:pt x="10059" y="11000"/>
                </a:lnTo>
                <a:lnTo>
                  <a:pt x="10083" y="10997"/>
                </a:lnTo>
                <a:lnTo>
                  <a:pt x="10108" y="10995"/>
                </a:lnTo>
                <a:lnTo>
                  <a:pt x="10133" y="10994"/>
                </a:lnTo>
                <a:lnTo>
                  <a:pt x="10791" y="10986"/>
                </a:lnTo>
                <a:lnTo>
                  <a:pt x="10814" y="10985"/>
                </a:lnTo>
                <a:lnTo>
                  <a:pt x="10836" y="10982"/>
                </a:lnTo>
                <a:lnTo>
                  <a:pt x="10858" y="10978"/>
                </a:lnTo>
                <a:lnTo>
                  <a:pt x="10880" y="10972"/>
                </a:lnTo>
                <a:lnTo>
                  <a:pt x="10901" y="10964"/>
                </a:lnTo>
                <a:lnTo>
                  <a:pt x="10922" y="10956"/>
                </a:lnTo>
                <a:lnTo>
                  <a:pt x="10942" y="10946"/>
                </a:lnTo>
                <a:lnTo>
                  <a:pt x="10962" y="10935"/>
                </a:lnTo>
                <a:lnTo>
                  <a:pt x="10981" y="10922"/>
                </a:lnTo>
                <a:lnTo>
                  <a:pt x="11000" y="10909"/>
                </a:lnTo>
                <a:lnTo>
                  <a:pt x="11019" y="10894"/>
                </a:lnTo>
                <a:lnTo>
                  <a:pt x="11036" y="10879"/>
                </a:lnTo>
                <a:lnTo>
                  <a:pt x="11055" y="10861"/>
                </a:lnTo>
                <a:lnTo>
                  <a:pt x="11071" y="10844"/>
                </a:lnTo>
                <a:lnTo>
                  <a:pt x="11087" y="10826"/>
                </a:lnTo>
                <a:lnTo>
                  <a:pt x="11102" y="10807"/>
                </a:lnTo>
                <a:lnTo>
                  <a:pt x="11117" y="10788"/>
                </a:lnTo>
                <a:lnTo>
                  <a:pt x="11131" y="10768"/>
                </a:lnTo>
                <a:lnTo>
                  <a:pt x="11144" y="10747"/>
                </a:lnTo>
                <a:lnTo>
                  <a:pt x="11156" y="10726"/>
                </a:lnTo>
                <a:lnTo>
                  <a:pt x="11167" y="10704"/>
                </a:lnTo>
                <a:lnTo>
                  <a:pt x="11178" y="10682"/>
                </a:lnTo>
                <a:lnTo>
                  <a:pt x="11188" y="10660"/>
                </a:lnTo>
                <a:lnTo>
                  <a:pt x="11197" y="10638"/>
                </a:lnTo>
                <a:lnTo>
                  <a:pt x="11205" y="10615"/>
                </a:lnTo>
                <a:lnTo>
                  <a:pt x="11212" y="10593"/>
                </a:lnTo>
                <a:lnTo>
                  <a:pt x="11217" y="10570"/>
                </a:lnTo>
                <a:lnTo>
                  <a:pt x="11222" y="10548"/>
                </a:lnTo>
                <a:lnTo>
                  <a:pt x="11226" y="10524"/>
                </a:lnTo>
                <a:lnTo>
                  <a:pt x="11230" y="10502"/>
                </a:lnTo>
                <a:lnTo>
                  <a:pt x="11232" y="10480"/>
                </a:lnTo>
                <a:lnTo>
                  <a:pt x="11232" y="10459"/>
                </a:lnTo>
                <a:lnTo>
                  <a:pt x="11232" y="10432"/>
                </a:lnTo>
                <a:lnTo>
                  <a:pt x="11230" y="10405"/>
                </a:lnTo>
                <a:lnTo>
                  <a:pt x="11225" y="10378"/>
                </a:lnTo>
                <a:lnTo>
                  <a:pt x="11220" y="10352"/>
                </a:lnTo>
                <a:lnTo>
                  <a:pt x="11214" y="10326"/>
                </a:lnTo>
                <a:lnTo>
                  <a:pt x="11207" y="10301"/>
                </a:lnTo>
                <a:lnTo>
                  <a:pt x="11199" y="10276"/>
                </a:lnTo>
                <a:lnTo>
                  <a:pt x="11189" y="10252"/>
                </a:lnTo>
                <a:lnTo>
                  <a:pt x="11178" y="10229"/>
                </a:lnTo>
                <a:lnTo>
                  <a:pt x="11167" y="10205"/>
                </a:lnTo>
                <a:lnTo>
                  <a:pt x="11154" y="10182"/>
                </a:lnTo>
                <a:lnTo>
                  <a:pt x="11140" y="10161"/>
                </a:lnTo>
                <a:lnTo>
                  <a:pt x="11125" y="10140"/>
                </a:lnTo>
                <a:lnTo>
                  <a:pt x="11109" y="10120"/>
                </a:lnTo>
                <a:lnTo>
                  <a:pt x="11092" y="10100"/>
                </a:lnTo>
                <a:lnTo>
                  <a:pt x="11074" y="10082"/>
                </a:lnTo>
                <a:lnTo>
                  <a:pt x="11056" y="10064"/>
                </a:lnTo>
                <a:lnTo>
                  <a:pt x="11035" y="10046"/>
                </a:lnTo>
                <a:lnTo>
                  <a:pt x="11015" y="10030"/>
                </a:lnTo>
                <a:lnTo>
                  <a:pt x="10994" y="10015"/>
                </a:lnTo>
                <a:lnTo>
                  <a:pt x="10973" y="10001"/>
                </a:lnTo>
                <a:lnTo>
                  <a:pt x="10950" y="9989"/>
                </a:lnTo>
                <a:lnTo>
                  <a:pt x="10928" y="9977"/>
                </a:lnTo>
                <a:lnTo>
                  <a:pt x="10904" y="9966"/>
                </a:lnTo>
                <a:lnTo>
                  <a:pt x="10880" y="9956"/>
                </a:lnTo>
                <a:lnTo>
                  <a:pt x="10854" y="9948"/>
                </a:lnTo>
                <a:lnTo>
                  <a:pt x="10829" y="9941"/>
                </a:lnTo>
                <a:lnTo>
                  <a:pt x="10804" y="9935"/>
                </a:lnTo>
                <a:lnTo>
                  <a:pt x="10777" y="9930"/>
                </a:lnTo>
                <a:lnTo>
                  <a:pt x="10751" y="9926"/>
                </a:lnTo>
                <a:lnTo>
                  <a:pt x="10724" y="9924"/>
                </a:lnTo>
                <a:lnTo>
                  <a:pt x="10697" y="9924"/>
                </a:lnTo>
                <a:lnTo>
                  <a:pt x="10133" y="9924"/>
                </a:lnTo>
                <a:lnTo>
                  <a:pt x="10108" y="9923"/>
                </a:lnTo>
                <a:lnTo>
                  <a:pt x="10083" y="9921"/>
                </a:lnTo>
                <a:lnTo>
                  <a:pt x="10059" y="9918"/>
                </a:lnTo>
                <a:lnTo>
                  <a:pt x="10035" y="9914"/>
                </a:lnTo>
                <a:lnTo>
                  <a:pt x="10011" y="9908"/>
                </a:lnTo>
                <a:lnTo>
                  <a:pt x="9988" y="9902"/>
                </a:lnTo>
                <a:lnTo>
                  <a:pt x="9964" y="9893"/>
                </a:lnTo>
                <a:lnTo>
                  <a:pt x="9942" y="9884"/>
                </a:lnTo>
                <a:lnTo>
                  <a:pt x="9920" y="9874"/>
                </a:lnTo>
                <a:lnTo>
                  <a:pt x="9899" y="9864"/>
                </a:lnTo>
                <a:lnTo>
                  <a:pt x="9879" y="9852"/>
                </a:lnTo>
                <a:lnTo>
                  <a:pt x="9859" y="9839"/>
                </a:lnTo>
                <a:lnTo>
                  <a:pt x="9840" y="9825"/>
                </a:lnTo>
                <a:lnTo>
                  <a:pt x="9821" y="9811"/>
                </a:lnTo>
                <a:lnTo>
                  <a:pt x="9804" y="9796"/>
                </a:lnTo>
                <a:lnTo>
                  <a:pt x="9786" y="9779"/>
                </a:lnTo>
                <a:lnTo>
                  <a:pt x="9770" y="9762"/>
                </a:lnTo>
                <a:lnTo>
                  <a:pt x="9754" y="9745"/>
                </a:lnTo>
                <a:lnTo>
                  <a:pt x="9740" y="9725"/>
                </a:lnTo>
                <a:lnTo>
                  <a:pt x="9726" y="9706"/>
                </a:lnTo>
                <a:lnTo>
                  <a:pt x="9713" y="9686"/>
                </a:lnTo>
                <a:lnTo>
                  <a:pt x="9702" y="9666"/>
                </a:lnTo>
                <a:lnTo>
                  <a:pt x="9691" y="9645"/>
                </a:lnTo>
                <a:lnTo>
                  <a:pt x="9681" y="9623"/>
                </a:lnTo>
                <a:lnTo>
                  <a:pt x="9672" y="9601"/>
                </a:lnTo>
                <a:lnTo>
                  <a:pt x="9665" y="9577"/>
                </a:lnTo>
                <a:lnTo>
                  <a:pt x="9658" y="9554"/>
                </a:lnTo>
                <a:lnTo>
                  <a:pt x="9652" y="9530"/>
                </a:lnTo>
                <a:lnTo>
                  <a:pt x="9648" y="9506"/>
                </a:lnTo>
                <a:lnTo>
                  <a:pt x="9645" y="9482"/>
                </a:lnTo>
                <a:lnTo>
                  <a:pt x="9643" y="9457"/>
                </a:lnTo>
                <a:lnTo>
                  <a:pt x="9643" y="9432"/>
                </a:lnTo>
                <a:lnTo>
                  <a:pt x="9643" y="9406"/>
                </a:lnTo>
                <a:lnTo>
                  <a:pt x="9645" y="9381"/>
                </a:lnTo>
                <a:lnTo>
                  <a:pt x="9648" y="9356"/>
                </a:lnTo>
                <a:lnTo>
                  <a:pt x="9652" y="9332"/>
                </a:lnTo>
                <a:lnTo>
                  <a:pt x="9658" y="9309"/>
                </a:lnTo>
                <a:lnTo>
                  <a:pt x="9665" y="9285"/>
                </a:lnTo>
                <a:lnTo>
                  <a:pt x="9672" y="9263"/>
                </a:lnTo>
                <a:lnTo>
                  <a:pt x="9681" y="9240"/>
                </a:lnTo>
                <a:lnTo>
                  <a:pt x="9691" y="9218"/>
                </a:lnTo>
                <a:lnTo>
                  <a:pt x="9702" y="9197"/>
                </a:lnTo>
                <a:lnTo>
                  <a:pt x="9713" y="9176"/>
                </a:lnTo>
                <a:lnTo>
                  <a:pt x="9726" y="9156"/>
                </a:lnTo>
                <a:lnTo>
                  <a:pt x="9740" y="9137"/>
                </a:lnTo>
                <a:lnTo>
                  <a:pt x="9754" y="9119"/>
                </a:lnTo>
                <a:lnTo>
                  <a:pt x="9770" y="9101"/>
                </a:lnTo>
                <a:lnTo>
                  <a:pt x="9786" y="9083"/>
                </a:lnTo>
                <a:lnTo>
                  <a:pt x="9804" y="9067"/>
                </a:lnTo>
                <a:lnTo>
                  <a:pt x="9821" y="9052"/>
                </a:lnTo>
                <a:lnTo>
                  <a:pt x="9840" y="9037"/>
                </a:lnTo>
                <a:lnTo>
                  <a:pt x="9859" y="9024"/>
                </a:lnTo>
                <a:lnTo>
                  <a:pt x="9879" y="9011"/>
                </a:lnTo>
                <a:lnTo>
                  <a:pt x="9899" y="8999"/>
                </a:lnTo>
                <a:lnTo>
                  <a:pt x="9920" y="8988"/>
                </a:lnTo>
                <a:lnTo>
                  <a:pt x="9942" y="8978"/>
                </a:lnTo>
                <a:lnTo>
                  <a:pt x="9964" y="8970"/>
                </a:lnTo>
                <a:lnTo>
                  <a:pt x="9988" y="8962"/>
                </a:lnTo>
                <a:lnTo>
                  <a:pt x="10011" y="8955"/>
                </a:lnTo>
                <a:lnTo>
                  <a:pt x="10035" y="8950"/>
                </a:lnTo>
                <a:lnTo>
                  <a:pt x="10059" y="8946"/>
                </a:lnTo>
                <a:lnTo>
                  <a:pt x="10083" y="8943"/>
                </a:lnTo>
                <a:lnTo>
                  <a:pt x="10108" y="8941"/>
                </a:lnTo>
                <a:lnTo>
                  <a:pt x="10133" y="8940"/>
                </a:lnTo>
                <a:lnTo>
                  <a:pt x="10697" y="8920"/>
                </a:lnTo>
                <a:lnTo>
                  <a:pt x="10725" y="8919"/>
                </a:lnTo>
                <a:lnTo>
                  <a:pt x="10752" y="8916"/>
                </a:lnTo>
                <a:lnTo>
                  <a:pt x="10778" y="8912"/>
                </a:lnTo>
                <a:lnTo>
                  <a:pt x="10804" y="8907"/>
                </a:lnTo>
                <a:lnTo>
                  <a:pt x="10830" y="8900"/>
                </a:lnTo>
                <a:lnTo>
                  <a:pt x="10855" y="8893"/>
                </a:lnTo>
                <a:lnTo>
                  <a:pt x="10881" y="8884"/>
                </a:lnTo>
                <a:lnTo>
                  <a:pt x="10905" y="8874"/>
                </a:lnTo>
                <a:lnTo>
                  <a:pt x="10929" y="8863"/>
                </a:lnTo>
                <a:lnTo>
                  <a:pt x="10952" y="8852"/>
                </a:lnTo>
                <a:lnTo>
                  <a:pt x="10974" y="8839"/>
                </a:lnTo>
                <a:lnTo>
                  <a:pt x="10996" y="8825"/>
                </a:lnTo>
                <a:lnTo>
                  <a:pt x="11017" y="8810"/>
                </a:lnTo>
                <a:lnTo>
                  <a:pt x="11037" y="8795"/>
                </a:lnTo>
                <a:lnTo>
                  <a:pt x="11057" y="8778"/>
                </a:lnTo>
                <a:lnTo>
                  <a:pt x="11075" y="8760"/>
                </a:lnTo>
                <a:lnTo>
                  <a:pt x="11093" y="8741"/>
                </a:lnTo>
                <a:lnTo>
                  <a:pt x="11110" y="8722"/>
                </a:lnTo>
                <a:lnTo>
                  <a:pt x="11126" y="8703"/>
                </a:lnTo>
                <a:lnTo>
                  <a:pt x="11140" y="8682"/>
                </a:lnTo>
                <a:lnTo>
                  <a:pt x="11154" y="8661"/>
                </a:lnTo>
                <a:lnTo>
                  <a:pt x="11167" y="8639"/>
                </a:lnTo>
                <a:lnTo>
                  <a:pt x="11179" y="8616"/>
                </a:lnTo>
                <a:lnTo>
                  <a:pt x="11189" y="8592"/>
                </a:lnTo>
                <a:lnTo>
                  <a:pt x="11199" y="8568"/>
                </a:lnTo>
                <a:lnTo>
                  <a:pt x="11207" y="8543"/>
                </a:lnTo>
                <a:lnTo>
                  <a:pt x="11215" y="8518"/>
                </a:lnTo>
                <a:lnTo>
                  <a:pt x="11221" y="8493"/>
                </a:lnTo>
                <a:lnTo>
                  <a:pt x="11225" y="8467"/>
                </a:lnTo>
                <a:lnTo>
                  <a:pt x="11230" y="8439"/>
                </a:lnTo>
                <a:lnTo>
                  <a:pt x="11232" y="8412"/>
                </a:lnTo>
                <a:lnTo>
                  <a:pt x="11232" y="8385"/>
                </a:lnTo>
                <a:lnTo>
                  <a:pt x="11232" y="8358"/>
                </a:lnTo>
                <a:lnTo>
                  <a:pt x="11230" y="8331"/>
                </a:lnTo>
                <a:lnTo>
                  <a:pt x="11225" y="8304"/>
                </a:lnTo>
                <a:lnTo>
                  <a:pt x="11221" y="8277"/>
                </a:lnTo>
                <a:lnTo>
                  <a:pt x="11215" y="8251"/>
                </a:lnTo>
                <a:lnTo>
                  <a:pt x="11207" y="8226"/>
                </a:lnTo>
                <a:lnTo>
                  <a:pt x="11199" y="8201"/>
                </a:lnTo>
                <a:lnTo>
                  <a:pt x="11189" y="8177"/>
                </a:lnTo>
                <a:lnTo>
                  <a:pt x="11179" y="8154"/>
                </a:lnTo>
                <a:lnTo>
                  <a:pt x="11167" y="8131"/>
                </a:lnTo>
                <a:lnTo>
                  <a:pt x="11154" y="8107"/>
                </a:lnTo>
                <a:lnTo>
                  <a:pt x="11140" y="8086"/>
                </a:lnTo>
                <a:lnTo>
                  <a:pt x="11125" y="8065"/>
                </a:lnTo>
                <a:lnTo>
                  <a:pt x="11109" y="8045"/>
                </a:lnTo>
                <a:lnTo>
                  <a:pt x="11093" y="8025"/>
                </a:lnTo>
                <a:lnTo>
                  <a:pt x="11075" y="8007"/>
                </a:lnTo>
                <a:lnTo>
                  <a:pt x="11056" y="7989"/>
                </a:lnTo>
                <a:lnTo>
                  <a:pt x="11036" y="7973"/>
                </a:lnTo>
                <a:lnTo>
                  <a:pt x="11016" y="7956"/>
                </a:lnTo>
                <a:lnTo>
                  <a:pt x="10995" y="7941"/>
                </a:lnTo>
                <a:lnTo>
                  <a:pt x="10974" y="7927"/>
                </a:lnTo>
                <a:lnTo>
                  <a:pt x="10951" y="7914"/>
                </a:lnTo>
                <a:lnTo>
                  <a:pt x="10928" y="7902"/>
                </a:lnTo>
                <a:lnTo>
                  <a:pt x="10905" y="7892"/>
                </a:lnTo>
                <a:lnTo>
                  <a:pt x="10881" y="7882"/>
                </a:lnTo>
                <a:lnTo>
                  <a:pt x="10855" y="7874"/>
                </a:lnTo>
                <a:lnTo>
                  <a:pt x="10830" y="7867"/>
                </a:lnTo>
                <a:lnTo>
                  <a:pt x="10804" y="7861"/>
                </a:lnTo>
                <a:lnTo>
                  <a:pt x="10778" y="7856"/>
                </a:lnTo>
                <a:lnTo>
                  <a:pt x="10751" y="7853"/>
                </a:lnTo>
                <a:lnTo>
                  <a:pt x="10724" y="7850"/>
                </a:lnTo>
                <a:lnTo>
                  <a:pt x="10697" y="7850"/>
                </a:lnTo>
                <a:lnTo>
                  <a:pt x="6728" y="7848"/>
                </a:lnTo>
                <a:lnTo>
                  <a:pt x="6696" y="7847"/>
                </a:lnTo>
                <a:lnTo>
                  <a:pt x="6665" y="7844"/>
                </a:lnTo>
                <a:lnTo>
                  <a:pt x="6635" y="7839"/>
                </a:lnTo>
                <a:lnTo>
                  <a:pt x="6605" y="7832"/>
                </a:lnTo>
                <a:lnTo>
                  <a:pt x="6576" y="7823"/>
                </a:lnTo>
                <a:lnTo>
                  <a:pt x="6547" y="7813"/>
                </a:lnTo>
                <a:lnTo>
                  <a:pt x="6520" y="7800"/>
                </a:lnTo>
                <a:lnTo>
                  <a:pt x="6494" y="7787"/>
                </a:lnTo>
                <a:lnTo>
                  <a:pt x="6469" y="7772"/>
                </a:lnTo>
                <a:lnTo>
                  <a:pt x="6445" y="7756"/>
                </a:lnTo>
                <a:lnTo>
                  <a:pt x="6423" y="7738"/>
                </a:lnTo>
                <a:lnTo>
                  <a:pt x="6401" y="7720"/>
                </a:lnTo>
                <a:lnTo>
                  <a:pt x="6380" y="7700"/>
                </a:lnTo>
                <a:lnTo>
                  <a:pt x="6360" y="7678"/>
                </a:lnTo>
                <a:lnTo>
                  <a:pt x="6342" y="7656"/>
                </a:lnTo>
                <a:lnTo>
                  <a:pt x="6325" y="7632"/>
                </a:lnTo>
                <a:lnTo>
                  <a:pt x="6310" y="7608"/>
                </a:lnTo>
                <a:lnTo>
                  <a:pt x="6296" y="7583"/>
                </a:lnTo>
                <a:lnTo>
                  <a:pt x="6284" y="7557"/>
                </a:lnTo>
                <a:lnTo>
                  <a:pt x="6273" y="7531"/>
                </a:lnTo>
                <a:lnTo>
                  <a:pt x="6263" y="7504"/>
                </a:lnTo>
                <a:lnTo>
                  <a:pt x="6255" y="7475"/>
                </a:lnTo>
                <a:lnTo>
                  <a:pt x="6249" y="7447"/>
                </a:lnTo>
                <a:lnTo>
                  <a:pt x="6245" y="7418"/>
                </a:lnTo>
                <a:lnTo>
                  <a:pt x="6242" y="7389"/>
                </a:lnTo>
                <a:lnTo>
                  <a:pt x="6241" y="7360"/>
                </a:lnTo>
                <a:lnTo>
                  <a:pt x="6242" y="7330"/>
                </a:lnTo>
                <a:lnTo>
                  <a:pt x="6244" y="7300"/>
                </a:lnTo>
                <a:lnTo>
                  <a:pt x="6249" y="7270"/>
                </a:lnTo>
                <a:lnTo>
                  <a:pt x="6255" y="7240"/>
                </a:lnTo>
                <a:lnTo>
                  <a:pt x="6264" y="7211"/>
                </a:lnTo>
                <a:lnTo>
                  <a:pt x="6274" y="7181"/>
                </a:lnTo>
                <a:lnTo>
                  <a:pt x="7600" y="3497"/>
                </a:lnTo>
                <a:lnTo>
                  <a:pt x="7627" y="3410"/>
                </a:lnTo>
                <a:lnTo>
                  <a:pt x="7653" y="3324"/>
                </a:lnTo>
                <a:lnTo>
                  <a:pt x="7676" y="3238"/>
                </a:lnTo>
                <a:lnTo>
                  <a:pt x="7698" y="3152"/>
                </a:lnTo>
                <a:lnTo>
                  <a:pt x="7718" y="3067"/>
                </a:lnTo>
                <a:lnTo>
                  <a:pt x="7735" y="2983"/>
                </a:lnTo>
                <a:lnTo>
                  <a:pt x="7750" y="2898"/>
                </a:lnTo>
                <a:lnTo>
                  <a:pt x="7763" y="2814"/>
                </a:lnTo>
                <a:lnTo>
                  <a:pt x="7772" y="2732"/>
                </a:lnTo>
                <a:lnTo>
                  <a:pt x="7779" y="2650"/>
                </a:lnTo>
                <a:lnTo>
                  <a:pt x="7783" y="2569"/>
                </a:lnTo>
                <a:lnTo>
                  <a:pt x="7784" y="2488"/>
                </a:lnTo>
                <a:lnTo>
                  <a:pt x="7782" y="2409"/>
                </a:lnTo>
                <a:lnTo>
                  <a:pt x="7775" y="2330"/>
                </a:lnTo>
                <a:lnTo>
                  <a:pt x="7765" y="2253"/>
                </a:lnTo>
                <a:lnTo>
                  <a:pt x="7752" y="2178"/>
                </a:lnTo>
                <a:lnTo>
                  <a:pt x="7734" y="2102"/>
                </a:lnTo>
                <a:lnTo>
                  <a:pt x="7712" y="2028"/>
                </a:lnTo>
                <a:lnTo>
                  <a:pt x="7685" y="1955"/>
                </a:lnTo>
                <a:lnTo>
                  <a:pt x="7654" y="1884"/>
                </a:lnTo>
                <a:lnTo>
                  <a:pt x="7617" y="1813"/>
                </a:lnTo>
                <a:lnTo>
                  <a:pt x="7577" y="1745"/>
                </a:lnTo>
                <a:lnTo>
                  <a:pt x="7531" y="1677"/>
                </a:lnTo>
                <a:lnTo>
                  <a:pt x="7480" y="1612"/>
                </a:lnTo>
                <a:lnTo>
                  <a:pt x="7422" y="1548"/>
                </a:lnTo>
                <a:lnTo>
                  <a:pt x="7360" y="1485"/>
                </a:lnTo>
                <a:lnTo>
                  <a:pt x="7292" y="1425"/>
                </a:lnTo>
                <a:lnTo>
                  <a:pt x="7217" y="1365"/>
                </a:lnTo>
                <a:lnTo>
                  <a:pt x="7138" y="1308"/>
                </a:lnTo>
                <a:lnTo>
                  <a:pt x="7050" y="1253"/>
                </a:lnTo>
                <a:lnTo>
                  <a:pt x="6958" y="1199"/>
                </a:lnTo>
                <a:lnTo>
                  <a:pt x="6857" y="1148"/>
                </a:lnTo>
                <a:lnTo>
                  <a:pt x="6786" y="1378"/>
                </a:lnTo>
                <a:lnTo>
                  <a:pt x="6710" y="1602"/>
                </a:lnTo>
                <a:lnTo>
                  <a:pt x="6631" y="1820"/>
                </a:lnTo>
                <a:lnTo>
                  <a:pt x="6547" y="2034"/>
                </a:lnTo>
                <a:lnTo>
                  <a:pt x="6462" y="2243"/>
                </a:lnTo>
                <a:lnTo>
                  <a:pt x="6371" y="2446"/>
                </a:lnTo>
                <a:lnTo>
                  <a:pt x="6279" y="2645"/>
                </a:lnTo>
                <a:lnTo>
                  <a:pt x="6183" y="2840"/>
                </a:lnTo>
                <a:lnTo>
                  <a:pt x="6084" y="3030"/>
                </a:lnTo>
                <a:lnTo>
                  <a:pt x="5983" y="3215"/>
                </a:lnTo>
                <a:lnTo>
                  <a:pt x="5879" y="3397"/>
                </a:lnTo>
                <a:lnTo>
                  <a:pt x="5772" y="3574"/>
                </a:lnTo>
                <a:lnTo>
                  <a:pt x="5664" y="3748"/>
                </a:lnTo>
                <a:lnTo>
                  <a:pt x="5553" y="3918"/>
                </a:lnTo>
                <a:lnTo>
                  <a:pt x="5440" y="4085"/>
                </a:lnTo>
                <a:lnTo>
                  <a:pt x="5327" y="4248"/>
                </a:lnTo>
                <a:lnTo>
                  <a:pt x="5210" y="4408"/>
                </a:lnTo>
                <a:lnTo>
                  <a:pt x="5093" y="4565"/>
                </a:lnTo>
                <a:lnTo>
                  <a:pt x="4975" y="4719"/>
                </a:lnTo>
                <a:lnTo>
                  <a:pt x="4854" y="4870"/>
                </a:lnTo>
                <a:lnTo>
                  <a:pt x="4733" y="5019"/>
                </a:lnTo>
                <a:lnTo>
                  <a:pt x="4612" y="5165"/>
                </a:lnTo>
                <a:lnTo>
                  <a:pt x="4489" y="5308"/>
                </a:lnTo>
                <a:lnTo>
                  <a:pt x="4366" y="5450"/>
                </a:lnTo>
                <a:lnTo>
                  <a:pt x="4244" y="5589"/>
                </a:lnTo>
                <a:lnTo>
                  <a:pt x="4120" y="5727"/>
                </a:lnTo>
                <a:lnTo>
                  <a:pt x="3996" y="5862"/>
                </a:lnTo>
                <a:lnTo>
                  <a:pt x="3873" y="5996"/>
                </a:lnTo>
                <a:lnTo>
                  <a:pt x="3626" y="6260"/>
                </a:lnTo>
                <a:lnTo>
                  <a:pt x="3382" y="6518"/>
                </a:lnTo>
                <a:lnTo>
                  <a:pt x="3143" y="6772"/>
                </a:lnTo>
                <a:lnTo>
                  <a:pt x="2909" y="7023"/>
                </a:lnTo>
                <a:lnTo>
                  <a:pt x="2796" y="7147"/>
                </a:lnTo>
                <a:lnTo>
                  <a:pt x="2682" y="7271"/>
                </a:lnTo>
                <a:lnTo>
                  <a:pt x="2571" y="7396"/>
                </a:lnTo>
                <a:lnTo>
                  <a:pt x="2463" y="7521"/>
                </a:lnTo>
                <a:lnTo>
                  <a:pt x="2357" y="7644"/>
                </a:lnTo>
                <a:lnTo>
                  <a:pt x="2254" y="7770"/>
                </a:lnTo>
                <a:lnTo>
                  <a:pt x="2152" y="7895"/>
                </a:lnTo>
                <a:lnTo>
                  <a:pt x="2054" y="8021"/>
                </a:lnTo>
                <a:lnTo>
                  <a:pt x="1959" y="8148"/>
                </a:lnTo>
                <a:lnTo>
                  <a:pt x="1867" y="8275"/>
                </a:lnTo>
                <a:lnTo>
                  <a:pt x="1779" y="8405"/>
                </a:lnTo>
                <a:lnTo>
                  <a:pt x="1694" y="8535"/>
                </a:lnTo>
                <a:lnTo>
                  <a:pt x="1614" y="8666"/>
                </a:lnTo>
                <a:lnTo>
                  <a:pt x="1537" y="8799"/>
                </a:lnTo>
                <a:lnTo>
                  <a:pt x="1464" y="8933"/>
                </a:lnTo>
                <a:lnTo>
                  <a:pt x="1396" y="9070"/>
                </a:lnTo>
                <a:lnTo>
                  <a:pt x="1332" y="9208"/>
                </a:lnTo>
                <a:lnTo>
                  <a:pt x="1273" y="9349"/>
                </a:lnTo>
                <a:lnTo>
                  <a:pt x="1219" y="9491"/>
                </a:lnTo>
                <a:lnTo>
                  <a:pt x="1170" y="9637"/>
                </a:lnTo>
                <a:lnTo>
                  <a:pt x="1125" y="9784"/>
                </a:lnTo>
                <a:lnTo>
                  <a:pt x="1087" y="9934"/>
                </a:lnTo>
                <a:lnTo>
                  <a:pt x="1054" y="10087"/>
                </a:lnTo>
                <a:lnTo>
                  <a:pt x="1027" y="10243"/>
                </a:lnTo>
                <a:lnTo>
                  <a:pt x="1006" y="10403"/>
                </a:lnTo>
                <a:lnTo>
                  <a:pt x="991" y="10565"/>
                </a:lnTo>
                <a:lnTo>
                  <a:pt x="981" y="10731"/>
                </a:lnTo>
                <a:lnTo>
                  <a:pt x="979" y="10900"/>
                </a:lnTo>
                <a:lnTo>
                  <a:pt x="981" y="11008"/>
                </a:lnTo>
                <a:lnTo>
                  <a:pt x="986" y="11116"/>
                </a:lnTo>
                <a:lnTo>
                  <a:pt x="994" y="11224"/>
                </a:lnTo>
                <a:lnTo>
                  <a:pt x="1004" y="11330"/>
                </a:lnTo>
                <a:lnTo>
                  <a:pt x="1016" y="11437"/>
                </a:lnTo>
                <a:lnTo>
                  <a:pt x="1032" y="11542"/>
                </a:lnTo>
                <a:lnTo>
                  <a:pt x="1049" y="11646"/>
                </a:lnTo>
                <a:lnTo>
                  <a:pt x="1069" y="11750"/>
                </a:lnTo>
                <a:lnTo>
                  <a:pt x="1092" y="11852"/>
                </a:lnTo>
                <a:lnTo>
                  <a:pt x="1117" y="11953"/>
                </a:lnTo>
                <a:lnTo>
                  <a:pt x="1145" y="12054"/>
                </a:lnTo>
                <a:lnTo>
                  <a:pt x="1175" y="12153"/>
                </a:lnTo>
                <a:lnTo>
                  <a:pt x="1208" y="12252"/>
                </a:lnTo>
                <a:lnTo>
                  <a:pt x="1242" y="12350"/>
                </a:lnTo>
                <a:lnTo>
                  <a:pt x="1279" y="12446"/>
                </a:lnTo>
                <a:lnTo>
                  <a:pt x="1318" y="12542"/>
                </a:lnTo>
                <a:lnTo>
                  <a:pt x="1360" y="12635"/>
                </a:lnTo>
                <a:lnTo>
                  <a:pt x="1403" y="12729"/>
                </a:lnTo>
                <a:lnTo>
                  <a:pt x="1449" y="12821"/>
                </a:lnTo>
                <a:lnTo>
                  <a:pt x="1496" y="12910"/>
                </a:lnTo>
                <a:lnTo>
                  <a:pt x="1547" y="13000"/>
                </a:lnTo>
                <a:lnTo>
                  <a:pt x="1599" y="13087"/>
                </a:lnTo>
                <a:lnTo>
                  <a:pt x="1652" y="13174"/>
                </a:lnTo>
                <a:lnTo>
                  <a:pt x="1709" y="13258"/>
                </a:lnTo>
                <a:lnTo>
                  <a:pt x="1767" y="13342"/>
                </a:lnTo>
                <a:lnTo>
                  <a:pt x="1826" y="13424"/>
                </a:lnTo>
                <a:lnTo>
                  <a:pt x="1889" y="13505"/>
                </a:lnTo>
                <a:lnTo>
                  <a:pt x="1952" y="13583"/>
                </a:lnTo>
                <a:lnTo>
                  <a:pt x="2017" y="13661"/>
                </a:lnTo>
                <a:lnTo>
                  <a:pt x="2085" y="13737"/>
                </a:lnTo>
                <a:lnTo>
                  <a:pt x="2153" y="13811"/>
                </a:lnTo>
                <a:lnTo>
                  <a:pt x="2224" y="13883"/>
                </a:lnTo>
                <a:lnTo>
                  <a:pt x="2289" y="13947"/>
                </a:lnTo>
                <a:lnTo>
                  <a:pt x="2354" y="14008"/>
                </a:lnTo>
                <a:lnTo>
                  <a:pt x="2420" y="14068"/>
                </a:lnTo>
                <a:lnTo>
                  <a:pt x="2489" y="14127"/>
                </a:lnTo>
                <a:lnTo>
                  <a:pt x="2558" y="14184"/>
                </a:lnTo>
                <a:lnTo>
                  <a:pt x="2629" y="14239"/>
                </a:lnTo>
                <a:lnTo>
                  <a:pt x="2700" y="14294"/>
                </a:lnTo>
                <a:lnTo>
                  <a:pt x="2773" y="14347"/>
                </a:lnTo>
                <a:lnTo>
                  <a:pt x="2848" y="14398"/>
                </a:lnTo>
                <a:lnTo>
                  <a:pt x="2922" y="14448"/>
                </a:lnTo>
                <a:lnTo>
                  <a:pt x="2999" y="14496"/>
                </a:lnTo>
                <a:lnTo>
                  <a:pt x="3076" y="14542"/>
                </a:lnTo>
                <a:lnTo>
                  <a:pt x="3155" y="14587"/>
                </a:lnTo>
                <a:lnTo>
                  <a:pt x="3234" y="14630"/>
                </a:lnTo>
                <a:lnTo>
                  <a:pt x="3315" y="14672"/>
                </a:lnTo>
                <a:lnTo>
                  <a:pt x="3397" y="14711"/>
                </a:lnTo>
                <a:lnTo>
                  <a:pt x="3479" y="14750"/>
                </a:lnTo>
                <a:lnTo>
                  <a:pt x="3563" y="14786"/>
                </a:lnTo>
                <a:lnTo>
                  <a:pt x="3647" y="14820"/>
                </a:lnTo>
                <a:lnTo>
                  <a:pt x="3733" y="14853"/>
                </a:lnTo>
                <a:lnTo>
                  <a:pt x="3819" y="14884"/>
                </a:lnTo>
                <a:lnTo>
                  <a:pt x="3906" y="14913"/>
                </a:lnTo>
                <a:lnTo>
                  <a:pt x="3994" y="14940"/>
                </a:lnTo>
                <a:lnTo>
                  <a:pt x="4083" y="14966"/>
                </a:lnTo>
                <a:lnTo>
                  <a:pt x="4172" y="14989"/>
                </a:lnTo>
                <a:lnTo>
                  <a:pt x="4263" y="15010"/>
                </a:lnTo>
                <a:lnTo>
                  <a:pt x="4353" y="15030"/>
                </a:lnTo>
                <a:lnTo>
                  <a:pt x="4446" y="15047"/>
                </a:lnTo>
                <a:lnTo>
                  <a:pt x="4538" y="15063"/>
                </a:lnTo>
                <a:lnTo>
                  <a:pt x="4631" y="15077"/>
                </a:lnTo>
                <a:lnTo>
                  <a:pt x="4725" y="15088"/>
                </a:lnTo>
                <a:lnTo>
                  <a:pt x="4820" y="15097"/>
                </a:lnTo>
                <a:lnTo>
                  <a:pt x="10838" y="15097"/>
                </a:lnTo>
                <a:lnTo>
                  <a:pt x="10860" y="15091"/>
                </a:lnTo>
                <a:lnTo>
                  <a:pt x="10882" y="15084"/>
                </a:lnTo>
                <a:lnTo>
                  <a:pt x="10902" y="15076"/>
                </a:lnTo>
                <a:lnTo>
                  <a:pt x="10922" y="15067"/>
                </a:lnTo>
                <a:lnTo>
                  <a:pt x="10942" y="15057"/>
                </a:lnTo>
                <a:lnTo>
                  <a:pt x="10961" y="15046"/>
                </a:lnTo>
                <a:lnTo>
                  <a:pt x="10979" y="15035"/>
                </a:lnTo>
                <a:lnTo>
                  <a:pt x="10998" y="15023"/>
                </a:lnTo>
                <a:lnTo>
                  <a:pt x="11015" y="15011"/>
                </a:lnTo>
                <a:lnTo>
                  <a:pt x="11032" y="14998"/>
                </a:lnTo>
                <a:lnTo>
                  <a:pt x="11050" y="14984"/>
                </a:lnTo>
                <a:lnTo>
                  <a:pt x="11065" y="14969"/>
                </a:lnTo>
                <a:lnTo>
                  <a:pt x="11080" y="14955"/>
                </a:lnTo>
                <a:lnTo>
                  <a:pt x="11095" y="14939"/>
                </a:lnTo>
                <a:lnTo>
                  <a:pt x="11109" y="14923"/>
                </a:lnTo>
                <a:lnTo>
                  <a:pt x="11122" y="14906"/>
                </a:lnTo>
                <a:lnTo>
                  <a:pt x="11135" y="14888"/>
                </a:lnTo>
                <a:lnTo>
                  <a:pt x="11147" y="14870"/>
                </a:lnTo>
                <a:lnTo>
                  <a:pt x="11158" y="14852"/>
                </a:lnTo>
                <a:lnTo>
                  <a:pt x="11168" y="14833"/>
                </a:lnTo>
                <a:lnTo>
                  <a:pt x="11178" y="14814"/>
                </a:lnTo>
                <a:lnTo>
                  <a:pt x="11187" y="14795"/>
                </a:lnTo>
                <a:lnTo>
                  <a:pt x="11195" y="14775"/>
                </a:lnTo>
                <a:lnTo>
                  <a:pt x="11203" y="14755"/>
                </a:lnTo>
                <a:lnTo>
                  <a:pt x="11209" y="14734"/>
                </a:lnTo>
                <a:lnTo>
                  <a:pt x="11215" y="14712"/>
                </a:lnTo>
                <a:lnTo>
                  <a:pt x="11220" y="14691"/>
                </a:lnTo>
                <a:lnTo>
                  <a:pt x="11224" y="14670"/>
                </a:lnTo>
                <a:lnTo>
                  <a:pt x="11228" y="14648"/>
                </a:lnTo>
                <a:lnTo>
                  <a:pt x="11231" y="14626"/>
                </a:lnTo>
                <a:lnTo>
                  <a:pt x="11232" y="14604"/>
                </a:lnTo>
                <a:lnTo>
                  <a:pt x="11232" y="14581"/>
                </a:lnTo>
                <a:lnTo>
                  <a:pt x="11232" y="14553"/>
                </a:lnTo>
                <a:lnTo>
                  <a:pt x="11230" y="14526"/>
                </a:lnTo>
                <a:lnTo>
                  <a:pt x="11225" y="14499"/>
                </a:lnTo>
                <a:lnTo>
                  <a:pt x="11221" y="14472"/>
                </a:lnTo>
                <a:lnTo>
                  <a:pt x="11215" y="14446"/>
                </a:lnTo>
                <a:lnTo>
                  <a:pt x="11207" y="14420"/>
                </a:lnTo>
                <a:lnTo>
                  <a:pt x="11199" y="14394"/>
                </a:lnTo>
                <a:lnTo>
                  <a:pt x="11189" y="14369"/>
                </a:lnTo>
                <a:lnTo>
                  <a:pt x="11179" y="14345"/>
                </a:lnTo>
                <a:lnTo>
                  <a:pt x="11167" y="14321"/>
                </a:lnTo>
                <a:lnTo>
                  <a:pt x="11154" y="14298"/>
                </a:lnTo>
                <a:lnTo>
                  <a:pt x="11140" y="14275"/>
                </a:lnTo>
                <a:lnTo>
                  <a:pt x="11125" y="14253"/>
                </a:lnTo>
                <a:lnTo>
                  <a:pt x="11109" y="14231"/>
                </a:lnTo>
                <a:lnTo>
                  <a:pt x="11093" y="14211"/>
                </a:lnTo>
                <a:lnTo>
                  <a:pt x="11075" y="14191"/>
                </a:lnTo>
                <a:lnTo>
                  <a:pt x="11056" y="14173"/>
                </a:lnTo>
                <a:lnTo>
                  <a:pt x="11036" y="14155"/>
                </a:lnTo>
                <a:lnTo>
                  <a:pt x="11016" y="14138"/>
                </a:lnTo>
                <a:lnTo>
                  <a:pt x="10995" y="14122"/>
                </a:lnTo>
                <a:lnTo>
                  <a:pt x="10973" y="14107"/>
                </a:lnTo>
                <a:lnTo>
                  <a:pt x="10951" y="14094"/>
                </a:lnTo>
                <a:lnTo>
                  <a:pt x="10928" y="14080"/>
                </a:lnTo>
                <a:lnTo>
                  <a:pt x="10905" y="14068"/>
                </a:lnTo>
                <a:lnTo>
                  <a:pt x="10881" y="14058"/>
                </a:lnTo>
                <a:lnTo>
                  <a:pt x="10855" y="14049"/>
                </a:lnTo>
                <a:lnTo>
                  <a:pt x="10830" y="14041"/>
                </a:lnTo>
                <a:lnTo>
                  <a:pt x="10804" y="14035"/>
                </a:lnTo>
                <a:lnTo>
                  <a:pt x="10778" y="14029"/>
                </a:lnTo>
                <a:lnTo>
                  <a:pt x="10751" y="14026"/>
                </a:lnTo>
                <a:lnTo>
                  <a:pt x="10724" y="14023"/>
                </a:lnTo>
                <a:lnTo>
                  <a:pt x="10697" y="14023"/>
                </a:lnTo>
                <a:lnTo>
                  <a:pt x="10133" y="14021"/>
                </a:lnTo>
                <a:lnTo>
                  <a:pt x="10108" y="14021"/>
                </a:lnTo>
                <a:lnTo>
                  <a:pt x="10083" y="14019"/>
                </a:lnTo>
                <a:lnTo>
                  <a:pt x="10059" y="14016"/>
                </a:lnTo>
                <a:lnTo>
                  <a:pt x="10035" y="14012"/>
                </a:lnTo>
                <a:lnTo>
                  <a:pt x="10011" y="14006"/>
                </a:lnTo>
                <a:lnTo>
                  <a:pt x="9988" y="13999"/>
                </a:lnTo>
                <a:lnTo>
                  <a:pt x="9964" y="13992"/>
                </a:lnTo>
                <a:lnTo>
                  <a:pt x="9942" y="13983"/>
                </a:lnTo>
                <a:lnTo>
                  <a:pt x="9920" y="13973"/>
                </a:lnTo>
                <a:lnTo>
                  <a:pt x="9899" y="13963"/>
                </a:lnTo>
                <a:lnTo>
                  <a:pt x="9879" y="13951"/>
                </a:lnTo>
                <a:lnTo>
                  <a:pt x="9859" y="13938"/>
                </a:lnTo>
                <a:lnTo>
                  <a:pt x="9840" y="13923"/>
                </a:lnTo>
                <a:lnTo>
                  <a:pt x="9821" y="13909"/>
                </a:lnTo>
                <a:lnTo>
                  <a:pt x="9804" y="13894"/>
                </a:lnTo>
                <a:lnTo>
                  <a:pt x="9786" y="13877"/>
                </a:lnTo>
                <a:lnTo>
                  <a:pt x="9770" y="13860"/>
                </a:lnTo>
                <a:lnTo>
                  <a:pt x="9754" y="13843"/>
                </a:lnTo>
                <a:lnTo>
                  <a:pt x="9740" y="13824"/>
                </a:lnTo>
                <a:lnTo>
                  <a:pt x="9726" y="13805"/>
                </a:lnTo>
                <a:lnTo>
                  <a:pt x="9713" y="13785"/>
                </a:lnTo>
                <a:lnTo>
                  <a:pt x="9702" y="13764"/>
                </a:lnTo>
                <a:lnTo>
                  <a:pt x="9691" y="13743"/>
                </a:lnTo>
                <a:lnTo>
                  <a:pt x="9681" y="13721"/>
                </a:lnTo>
                <a:lnTo>
                  <a:pt x="9672" y="13699"/>
                </a:lnTo>
                <a:lnTo>
                  <a:pt x="9665" y="13676"/>
                </a:lnTo>
                <a:lnTo>
                  <a:pt x="9658" y="13653"/>
                </a:lnTo>
                <a:lnTo>
                  <a:pt x="9652" y="13629"/>
                </a:lnTo>
                <a:lnTo>
                  <a:pt x="9648" y="13605"/>
                </a:lnTo>
                <a:lnTo>
                  <a:pt x="9645" y="13580"/>
                </a:lnTo>
                <a:lnTo>
                  <a:pt x="9643" y="13555"/>
                </a:lnTo>
                <a:lnTo>
                  <a:pt x="9643" y="13530"/>
                </a:lnTo>
                <a:lnTo>
                  <a:pt x="9643" y="13505"/>
                </a:lnTo>
                <a:lnTo>
                  <a:pt x="9645" y="13480"/>
                </a:lnTo>
                <a:lnTo>
                  <a:pt x="9648" y="13455"/>
                </a:lnTo>
                <a:lnTo>
                  <a:pt x="9652" y="13430"/>
                </a:lnTo>
                <a:lnTo>
                  <a:pt x="9657" y="13407"/>
                </a:lnTo>
                <a:lnTo>
                  <a:pt x="9664" y="13383"/>
                </a:lnTo>
                <a:lnTo>
                  <a:pt x="9671" y="13361"/>
                </a:lnTo>
                <a:lnTo>
                  <a:pt x="9679" y="13338"/>
                </a:lnTo>
                <a:lnTo>
                  <a:pt x="9689" y="13317"/>
                </a:lnTo>
                <a:lnTo>
                  <a:pt x="9699" y="13296"/>
                </a:lnTo>
                <a:lnTo>
                  <a:pt x="9710" y="13274"/>
                </a:lnTo>
                <a:lnTo>
                  <a:pt x="9722" y="13254"/>
                </a:lnTo>
                <a:lnTo>
                  <a:pt x="9736" y="13235"/>
                </a:lnTo>
                <a:lnTo>
                  <a:pt x="9750" y="13217"/>
                </a:lnTo>
                <a:lnTo>
                  <a:pt x="9765" y="13199"/>
                </a:lnTo>
                <a:lnTo>
                  <a:pt x="9780" y="13182"/>
                </a:lnTo>
                <a:lnTo>
                  <a:pt x="9798" y="13166"/>
                </a:lnTo>
                <a:lnTo>
                  <a:pt x="9815" y="13151"/>
                </a:lnTo>
                <a:lnTo>
                  <a:pt x="9833" y="13136"/>
                </a:lnTo>
                <a:lnTo>
                  <a:pt x="9852" y="13122"/>
                </a:lnTo>
                <a:lnTo>
                  <a:pt x="9871" y="13109"/>
                </a:lnTo>
                <a:lnTo>
                  <a:pt x="9891" y="13097"/>
                </a:lnTo>
                <a:lnTo>
                  <a:pt x="9912" y="13086"/>
                </a:lnTo>
                <a:lnTo>
                  <a:pt x="9933" y="13076"/>
                </a:lnTo>
                <a:lnTo>
                  <a:pt x="9955" y="13068"/>
                </a:lnTo>
                <a:lnTo>
                  <a:pt x="9978" y="13060"/>
                </a:lnTo>
                <a:lnTo>
                  <a:pt x="10001" y="13053"/>
                </a:lnTo>
                <a:lnTo>
                  <a:pt x="10024" y="13048"/>
                </a:lnTo>
                <a:lnTo>
                  <a:pt x="10048" y="13044"/>
                </a:lnTo>
                <a:lnTo>
                  <a:pt x="10072" y="13040"/>
                </a:lnTo>
                <a:lnTo>
                  <a:pt x="10097" y="13039"/>
                </a:lnTo>
                <a:lnTo>
                  <a:pt x="10122" y="13038"/>
                </a:lnTo>
                <a:lnTo>
                  <a:pt x="10685" y="13038"/>
                </a:lnTo>
                <a:lnTo>
                  <a:pt x="10713" y="13037"/>
                </a:lnTo>
                <a:lnTo>
                  <a:pt x="10741" y="13035"/>
                </a:lnTo>
                <a:lnTo>
                  <a:pt x="10767" y="13032"/>
                </a:lnTo>
                <a:lnTo>
                  <a:pt x="10794" y="13027"/>
                </a:lnTo>
                <a:lnTo>
                  <a:pt x="10820" y="13021"/>
                </a:lnTo>
                <a:lnTo>
                  <a:pt x="10845" y="13014"/>
                </a:lnTo>
                <a:lnTo>
                  <a:pt x="10871" y="13006"/>
                </a:lnTo>
                <a:lnTo>
                  <a:pt x="10896" y="12996"/>
                </a:lnTo>
                <a:lnTo>
                  <a:pt x="10920" y="12985"/>
                </a:lnTo>
                <a:lnTo>
                  <a:pt x="10943" y="12974"/>
                </a:lnTo>
                <a:lnTo>
                  <a:pt x="10966" y="12961"/>
                </a:lnTo>
                <a:lnTo>
                  <a:pt x="10988" y="12946"/>
                </a:lnTo>
                <a:lnTo>
                  <a:pt x="11009" y="12931"/>
                </a:lnTo>
                <a:lnTo>
                  <a:pt x="11030" y="12915"/>
                </a:lnTo>
                <a:lnTo>
                  <a:pt x="11051" y="12899"/>
                </a:lnTo>
                <a:lnTo>
                  <a:pt x="11070" y="12881"/>
                </a:lnTo>
                <a:lnTo>
                  <a:pt x="11088" y="12863"/>
                </a:lnTo>
                <a:lnTo>
                  <a:pt x="11105" y="12843"/>
                </a:lnTo>
                <a:lnTo>
                  <a:pt x="11122" y="12823"/>
                </a:lnTo>
                <a:lnTo>
                  <a:pt x="11137" y="12802"/>
                </a:lnTo>
                <a:lnTo>
                  <a:pt x="11151" y="12780"/>
                </a:lnTo>
                <a:lnTo>
                  <a:pt x="11165" y="12757"/>
                </a:lnTo>
                <a:lnTo>
                  <a:pt x="11177" y="12734"/>
                </a:lnTo>
                <a:lnTo>
                  <a:pt x="11188" y="12711"/>
                </a:lnTo>
                <a:lnTo>
                  <a:pt x="11198" y="12687"/>
                </a:lnTo>
                <a:lnTo>
                  <a:pt x="11206" y="12662"/>
                </a:lnTo>
                <a:lnTo>
                  <a:pt x="11214" y="12636"/>
                </a:lnTo>
                <a:lnTo>
                  <a:pt x="11220" y="12610"/>
                </a:lnTo>
                <a:lnTo>
                  <a:pt x="11225" y="12584"/>
                </a:lnTo>
                <a:lnTo>
                  <a:pt x="11230" y="12557"/>
                </a:lnTo>
                <a:lnTo>
                  <a:pt x="11232" y="12530"/>
                </a:lnTo>
                <a:lnTo>
                  <a:pt x="11232" y="12503"/>
                </a:lnTo>
                <a:lnTo>
                  <a:pt x="11232" y="12479"/>
                </a:lnTo>
                <a:lnTo>
                  <a:pt x="11230" y="12453"/>
                </a:lnTo>
                <a:lnTo>
                  <a:pt x="11228" y="12429"/>
                </a:lnTo>
                <a:lnTo>
                  <a:pt x="11223" y="12405"/>
                </a:lnTo>
                <a:lnTo>
                  <a:pt x="11218" y="12381"/>
                </a:lnTo>
                <a:lnTo>
                  <a:pt x="11213" y="12358"/>
                </a:lnTo>
                <a:lnTo>
                  <a:pt x="11206" y="12334"/>
                </a:lnTo>
                <a:lnTo>
                  <a:pt x="11199" y="12310"/>
                </a:lnTo>
                <a:lnTo>
                  <a:pt x="11190" y="12287"/>
                </a:lnTo>
                <a:lnTo>
                  <a:pt x="11181" y="12265"/>
                </a:lnTo>
                <a:lnTo>
                  <a:pt x="11171" y="12243"/>
                </a:lnTo>
                <a:lnTo>
                  <a:pt x="11160" y="12222"/>
                </a:lnTo>
                <a:lnTo>
                  <a:pt x="11148" y="12201"/>
                </a:lnTo>
                <a:lnTo>
                  <a:pt x="11135" y="12180"/>
                </a:lnTo>
                <a:lnTo>
                  <a:pt x="11122" y="12161"/>
                </a:lnTo>
                <a:lnTo>
                  <a:pt x="11108" y="12141"/>
                </a:lnTo>
                <a:lnTo>
                  <a:pt x="11093" y="12123"/>
                </a:lnTo>
                <a:lnTo>
                  <a:pt x="11077" y="12105"/>
                </a:lnTo>
                <a:lnTo>
                  <a:pt x="11061" y="12089"/>
                </a:lnTo>
                <a:lnTo>
                  <a:pt x="11043" y="12073"/>
                </a:lnTo>
                <a:lnTo>
                  <a:pt x="11025" y="12059"/>
                </a:lnTo>
                <a:lnTo>
                  <a:pt x="11007" y="12045"/>
                </a:lnTo>
                <a:lnTo>
                  <a:pt x="10988" y="12032"/>
                </a:lnTo>
                <a:lnTo>
                  <a:pt x="10968" y="12021"/>
                </a:lnTo>
                <a:lnTo>
                  <a:pt x="10948" y="12011"/>
                </a:lnTo>
                <a:lnTo>
                  <a:pt x="10927" y="12002"/>
                </a:lnTo>
                <a:lnTo>
                  <a:pt x="10906" y="11993"/>
                </a:lnTo>
                <a:lnTo>
                  <a:pt x="10884" y="11986"/>
                </a:lnTo>
                <a:lnTo>
                  <a:pt x="10861" y="11981"/>
                </a:lnTo>
                <a:lnTo>
                  <a:pt x="10838" y="11978"/>
                </a:lnTo>
                <a:lnTo>
                  <a:pt x="10815" y="11975"/>
                </a:lnTo>
                <a:lnTo>
                  <a:pt x="10791" y="11975"/>
                </a:lnTo>
                <a:lnTo>
                  <a:pt x="10133" y="11978"/>
                </a:lnTo>
                <a:close/>
                <a:moveTo>
                  <a:pt x="10697" y="6866"/>
                </a:moveTo>
                <a:lnTo>
                  <a:pt x="10734" y="6867"/>
                </a:lnTo>
                <a:lnTo>
                  <a:pt x="10772" y="6868"/>
                </a:lnTo>
                <a:lnTo>
                  <a:pt x="10808" y="6870"/>
                </a:lnTo>
                <a:lnTo>
                  <a:pt x="10845" y="6873"/>
                </a:lnTo>
                <a:lnTo>
                  <a:pt x="10883" y="6877"/>
                </a:lnTo>
                <a:lnTo>
                  <a:pt x="10919" y="6882"/>
                </a:lnTo>
                <a:lnTo>
                  <a:pt x="10955" y="6888"/>
                </a:lnTo>
                <a:lnTo>
                  <a:pt x="10990" y="6895"/>
                </a:lnTo>
                <a:lnTo>
                  <a:pt x="11025" y="6902"/>
                </a:lnTo>
                <a:lnTo>
                  <a:pt x="11061" y="6911"/>
                </a:lnTo>
                <a:lnTo>
                  <a:pt x="11096" y="6920"/>
                </a:lnTo>
                <a:lnTo>
                  <a:pt x="11131" y="6930"/>
                </a:lnTo>
                <a:lnTo>
                  <a:pt x="11165" y="6940"/>
                </a:lnTo>
                <a:lnTo>
                  <a:pt x="11198" y="6952"/>
                </a:lnTo>
                <a:lnTo>
                  <a:pt x="11233" y="6964"/>
                </a:lnTo>
                <a:lnTo>
                  <a:pt x="11266" y="6977"/>
                </a:lnTo>
                <a:lnTo>
                  <a:pt x="11298" y="6991"/>
                </a:lnTo>
                <a:lnTo>
                  <a:pt x="11330" y="7006"/>
                </a:lnTo>
                <a:lnTo>
                  <a:pt x="11362" y="7022"/>
                </a:lnTo>
                <a:lnTo>
                  <a:pt x="11394" y="7037"/>
                </a:lnTo>
                <a:lnTo>
                  <a:pt x="11426" y="7054"/>
                </a:lnTo>
                <a:lnTo>
                  <a:pt x="11456" y="7071"/>
                </a:lnTo>
                <a:lnTo>
                  <a:pt x="11486" y="7089"/>
                </a:lnTo>
                <a:lnTo>
                  <a:pt x="11516" y="7108"/>
                </a:lnTo>
                <a:lnTo>
                  <a:pt x="11545" y="7128"/>
                </a:lnTo>
                <a:lnTo>
                  <a:pt x="11574" y="7148"/>
                </a:lnTo>
                <a:lnTo>
                  <a:pt x="11603" y="7169"/>
                </a:lnTo>
                <a:lnTo>
                  <a:pt x="11631" y="7191"/>
                </a:lnTo>
                <a:lnTo>
                  <a:pt x="11658" y="7212"/>
                </a:lnTo>
                <a:lnTo>
                  <a:pt x="11685" y="7235"/>
                </a:lnTo>
                <a:lnTo>
                  <a:pt x="11711" y="7258"/>
                </a:lnTo>
                <a:lnTo>
                  <a:pt x="11737" y="7282"/>
                </a:lnTo>
                <a:lnTo>
                  <a:pt x="11770" y="7311"/>
                </a:lnTo>
                <a:lnTo>
                  <a:pt x="11795" y="7338"/>
                </a:lnTo>
                <a:lnTo>
                  <a:pt x="11820" y="7365"/>
                </a:lnTo>
                <a:lnTo>
                  <a:pt x="11844" y="7392"/>
                </a:lnTo>
                <a:lnTo>
                  <a:pt x="11867" y="7420"/>
                </a:lnTo>
                <a:lnTo>
                  <a:pt x="11890" y="7448"/>
                </a:lnTo>
                <a:lnTo>
                  <a:pt x="11912" y="7477"/>
                </a:lnTo>
                <a:lnTo>
                  <a:pt x="11934" y="7507"/>
                </a:lnTo>
                <a:lnTo>
                  <a:pt x="11955" y="7537"/>
                </a:lnTo>
                <a:lnTo>
                  <a:pt x="11975" y="7567"/>
                </a:lnTo>
                <a:lnTo>
                  <a:pt x="11995" y="7598"/>
                </a:lnTo>
                <a:lnTo>
                  <a:pt x="12013" y="7629"/>
                </a:lnTo>
                <a:lnTo>
                  <a:pt x="12031" y="7662"/>
                </a:lnTo>
                <a:lnTo>
                  <a:pt x="12048" y="7695"/>
                </a:lnTo>
                <a:lnTo>
                  <a:pt x="12065" y="7727"/>
                </a:lnTo>
                <a:lnTo>
                  <a:pt x="12080" y="7761"/>
                </a:lnTo>
                <a:lnTo>
                  <a:pt x="12095" y="7794"/>
                </a:lnTo>
                <a:lnTo>
                  <a:pt x="12109" y="7829"/>
                </a:lnTo>
                <a:lnTo>
                  <a:pt x="12122" y="7864"/>
                </a:lnTo>
                <a:lnTo>
                  <a:pt x="12135" y="7899"/>
                </a:lnTo>
                <a:lnTo>
                  <a:pt x="12147" y="7934"/>
                </a:lnTo>
                <a:lnTo>
                  <a:pt x="12158" y="7970"/>
                </a:lnTo>
                <a:lnTo>
                  <a:pt x="12167" y="8006"/>
                </a:lnTo>
                <a:lnTo>
                  <a:pt x="12176" y="8043"/>
                </a:lnTo>
                <a:lnTo>
                  <a:pt x="12184" y="8079"/>
                </a:lnTo>
                <a:lnTo>
                  <a:pt x="12191" y="8116"/>
                </a:lnTo>
                <a:lnTo>
                  <a:pt x="12198" y="8155"/>
                </a:lnTo>
                <a:lnTo>
                  <a:pt x="12203" y="8192"/>
                </a:lnTo>
                <a:lnTo>
                  <a:pt x="12207" y="8230"/>
                </a:lnTo>
                <a:lnTo>
                  <a:pt x="12211" y="8268"/>
                </a:lnTo>
                <a:lnTo>
                  <a:pt x="12213" y="8307"/>
                </a:lnTo>
                <a:lnTo>
                  <a:pt x="12215" y="8346"/>
                </a:lnTo>
                <a:lnTo>
                  <a:pt x="12215" y="8385"/>
                </a:lnTo>
                <a:lnTo>
                  <a:pt x="12215" y="8422"/>
                </a:lnTo>
                <a:lnTo>
                  <a:pt x="12213" y="8460"/>
                </a:lnTo>
                <a:lnTo>
                  <a:pt x="12211" y="8497"/>
                </a:lnTo>
                <a:lnTo>
                  <a:pt x="12208" y="8533"/>
                </a:lnTo>
                <a:lnTo>
                  <a:pt x="12204" y="8569"/>
                </a:lnTo>
                <a:lnTo>
                  <a:pt x="12199" y="8605"/>
                </a:lnTo>
                <a:lnTo>
                  <a:pt x="12193" y="8642"/>
                </a:lnTo>
                <a:lnTo>
                  <a:pt x="12187" y="8677"/>
                </a:lnTo>
                <a:lnTo>
                  <a:pt x="12179" y="8713"/>
                </a:lnTo>
                <a:lnTo>
                  <a:pt x="12171" y="8747"/>
                </a:lnTo>
                <a:lnTo>
                  <a:pt x="12162" y="8783"/>
                </a:lnTo>
                <a:lnTo>
                  <a:pt x="12152" y="8817"/>
                </a:lnTo>
                <a:lnTo>
                  <a:pt x="12142" y="8851"/>
                </a:lnTo>
                <a:lnTo>
                  <a:pt x="12130" y="8885"/>
                </a:lnTo>
                <a:lnTo>
                  <a:pt x="12117" y="8918"/>
                </a:lnTo>
                <a:lnTo>
                  <a:pt x="12104" y="8951"/>
                </a:lnTo>
                <a:lnTo>
                  <a:pt x="12091" y="8984"/>
                </a:lnTo>
                <a:lnTo>
                  <a:pt x="12076" y="9016"/>
                </a:lnTo>
                <a:lnTo>
                  <a:pt x="12061" y="9048"/>
                </a:lnTo>
                <a:lnTo>
                  <a:pt x="12046" y="9079"/>
                </a:lnTo>
                <a:lnTo>
                  <a:pt x="12029" y="9111"/>
                </a:lnTo>
                <a:lnTo>
                  <a:pt x="12012" y="9141"/>
                </a:lnTo>
                <a:lnTo>
                  <a:pt x="11994" y="9171"/>
                </a:lnTo>
                <a:lnTo>
                  <a:pt x="11976" y="9201"/>
                </a:lnTo>
                <a:lnTo>
                  <a:pt x="11956" y="9230"/>
                </a:lnTo>
                <a:lnTo>
                  <a:pt x="11936" y="9260"/>
                </a:lnTo>
                <a:lnTo>
                  <a:pt x="11915" y="9288"/>
                </a:lnTo>
                <a:lnTo>
                  <a:pt x="11894" y="9315"/>
                </a:lnTo>
                <a:lnTo>
                  <a:pt x="11872" y="9343"/>
                </a:lnTo>
                <a:lnTo>
                  <a:pt x="11850" y="9369"/>
                </a:lnTo>
                <a:lnTo>
                  <a:pt x="11827" y="9395"/>
                </a:lnTo>
                <a:lnTo>
                  <a:pt x="11804" y="9422"/>
                </a:lnTo>
                <a:lnTo>
                  <a:pt x="11827" y="9447"/>
                </a:lnTo>
                <a:lnTo>
                  <a:pt x="11850" y="9474"/>
                </a:lnTo>
                <a:lnTo>
                  <a:pt x="11872" y="9500"/>
                </a:lnTo>
                <a:lnTo>
                  <a:pt x="11894" y="9527"/>
                </a:lnTo>
                <a:lnTo>
                  <a:pt x="11915" y="9555"/>
                </a:lnTo>
                <a:lnTo>
                  <a:pt x="11935" y="9584"/>
                </a:lnTo>
                <a:lnTo>
                  <a:pt x="11956" y="9613"/>
                </a:lnTo>
                <a:lnTo>
                  <a:pt x="11975" y="9642"/>
                </a:lnTo>
                <a:lnTo>
                  <a:pt x="11994" y="9671"/>
                </a:lnTo>
                <a:lnTo>
                  <a:pt x="12012" y="9702"/>
                </a:lnTo>
                <a:lnTo>
                  <a:pt x="12029" y="9732"/>
                </a:lnTo>
                <a:lnTo>
                  <a:pt x="12045" y="9764"/>
                </a:lnTo>
                <a:lnTo>
                  <a:pt x="12061" y="9795"/>
                </a:lnTo>
                <a:lnTo>
                  <a:pt x="12076" y="9827"/>
                </a:lnTo>
                <a:lnTo>
                  <a:pt x="12091" y="9859"/>
                </a:lnTo>
                <a:lnTo>
                  <a:pt x="12104" y="9891"/>
                </a:lnTo>
                <a:lnTo>
                  <a:pt x="12117" y="9925"/>
                </a:lnTo>
                <a:lnTo>
                  <a:pt x="12130" y="9958"/>
                </a:lnTo>
                <a:lnTo>
                  <a:pt x="12142" y="9992"/>
                </a:lnTo>
                <a:lnTo>
                  <a:pt x="12152" y="10026"/>
                </a:lnTo>
                <a:lnTo>
                  <a:pt x="12162" y="10060"/>
                </a:lnTo>
                <a:lnTo>
                  <a:pt x="12171" y="10096"/>
                </a:lnTo>
                <a:lnTo>
                  <a:pt x="12179" y="10131"/>
                </a:lnTo>
                <a:lnTo>
                  <a:pt x="12187" y="10166"/>
                </a:lnTo>
                <a:lnTo>
                  <a:pt x="12193" y="10201"/>
                </a:lnTo>
                <a:lnTo>
                  <a:pt x="12199" y="10238"/>
                </a:lnTo>
                <a:lnTo>
                  <a:pt x="12204" y="10274"/>
                </a:lnTo>
                <a:lnTo>
                  <a:pt x="12208" y="10310"/>
                </a:lnTo>
                <a:lnTo>
                  <a:pt x="12211" y="10347"/>
                </a:lnTo>
                <a:lnTo>
                  <a:pt x="12213" y="10385"/>
                </a:lnTo>
                <a:lnTo>
                  <a:pt x="12215" y="10422"/>
                </a:lnTo>
                <a:lnTo>
                  <a:pt x="12215" y="10459"/>
                </a:lnTo>
                <a:lnTo>
                  <a:pt x="12215" y="10495"/>
                </a:lnTo>
                <a:lnTo>
                  <a:pt x="12213" y="10531"/>
                </a:lnTo>
                <a:lnTo>
                  <a:pt x="12211" y="10568"/>
                </a:lnTo>
                <a:lnTo>
                  <a:pt x="12208" y="10604"/>
                </a:lnTo>
                <a:lnTo>
                  <a:pt x="12204" y="10640"/>
                </a:lnTo>
                <a:lnTo>
                  <a:pt x="12200" y="10675"/>
                </a:lnTo>
                <a:lnTo>
                  <a:pt x="12194" y="10711"/>
                </a:lnTo>
                <a:lnTo>
                  <a:pt x="12188" y="10746"/>
                </a:lnTo>
                <a:lnTo>
                  <a:pt x="12181" y="10780"/>
                </a:lnTo>
                <a:lnTo>
                  <a:pt x="12173" y="10815"/>
                </a:lnTo>
                <a:lnTo>
                  <a:pt x="12164" y="10848"/>
                </a:lnTo>
                <a:lnTo>
                  <a:pt x="12155" y="10883"/>
                </a:lnTo>
                <a:lnTo>
                  <a:pt x="12144" y="10916"/>
                </a:lnTo>
                <a:lnTo>
                  <a:pt x="12133" y="10949"/>
                </a:lnTo>
                <a:lnTo>
                  <a:pt x="12121" y="10982"/>
                </a:lnTo>
                <a:lnTo>
                  <a:pt x="12108" y="11014"/>
                </a:lnTo>
                <a:lnTo>
                  <a:pt x="12095" y="11047"/>
                </a:lnTo>
                <a:lnTo>
                  <a:pt x="12081" y="11079"/>
                </a:lnTo>
                <a:lnTo>
                  <a:pt x="12067" y="11110"/>
                </a:lnTo>
                <a:lnTo>
                  <a:pt x="12052" y="11141"/>
                </a:lnTo>
                <a:lnTo>
                  <a:pt x="12036" y="11171"/>
                </a:lnTo>
                <a:lnTo>
                  <a:pt x="12019" y="11202"/>
                </a:lnTo>
                <a:lnTo>
                  <a:pt x="12002" y="11232"/>
                </a:lnTo>
                <a:lnTo>
                  <a:pt x="11984" y="11261"/>
                </a:lnTo>
                <a:lnTo>
                  <a:pt x="11966" y="11290"/>
                </a:lnTo>
                <a:lnTo>
                  <a:pt x="11945" y="11318"/>
                </a:lnTo>
                <a:lnTo>
                  <a:pt x="11926" y="11346"/>
                </a:lnTo>
                <a:lnTo>
                  <a:pt x="11905" y="11375"/>
                </a:lnTo>
                <a:lnTo>
                  <a:pt x="11884" y="11401"/>
                </a:lnTo>
                <a:lnTo>
                  <a:pt x="11863" y="11428"/>
                </a:lnTo>
                <a:lnTo>
                  <a:pt x="11841" y="11454"/>
                </a:lnTo>
                <a:lnTo>
                  <a:pt x="11818" y="11479"/>
                </a:lnTo>
                <a:lnTo>
                  <a:pt x="11841" y="11505"/>
                </a:lnTo>
                <a:lnTo>
                  <a:pt x="11863" y="11532"/>
                </a:lnTo>
                <a:lnTo>
                  <a:pt x="11884" y="11558"/>
                </a:lnTo>
                <a:lnTo>
                  <a:pt x="11905" y="11585"/>
                </a:lnTo>
                <a:lnTo>
                  <a:pt x="11926" y="11612"/>
                </a:lnTo>
                <a:lnTo>
                  <a:pt x="11945" y="11640"/>
                </a:lnTo>
                <a:lnTo>
                  <a:pt x="11966" y="11669"/>
                </a:lnTo>
                <a:lnTo>
                  <a:pt x="11984" y="11698"/>
                </a:lnTo>
                <a:lnTo>
                  <a:pt x="12002" y="11728"/>
                </a:lnTo>
                <a:lnTo>
                  <a:pt x="12019" y="11757"/>
                </a:lnTo>
                <a:lnTo>
                  <a:pt x="12036" y="11787"/>
                </a:lnTo>
                <a:lnTo>
                  <a:pt x="12052" y="11818"/>
                </a:lnTo>
                <a:lnTo>
                  <a:pt x="12067" y="11850"/>
                </a:lnTo>
                <a:lnTo>
                  <a:pt x="12081" y="11881"/>
                </a:lnTo>
                <a:lnTo>
                  <a:pt x="12095" y="11913"/>
                </a:lnTo>
                <a:lnTo>
                  <a:pt x="12108" y="11945"/>
                </a:lnTo>
                <a:lnTo>
                  <a:pt x="12121" y="11977"/>
                </a:lnTo>
                <a:lnTo>
                  <a:pt x="12133" y="12011"/>
                </a:lnTo>
                <a:lnTo>
                  <a:pt x="12144" y="12044"/>
                </a:lnTo>
                <a:lnTo>
                  <a:pt x="12155" y="12077"/>
                </a:lnTo>
                <a:lnTo>
                  <a:pt x="12164" y="12111"/>
                </a:lnTo>
                <a:lnTo>
                  <a:pt x="12173" y="12145"/>
                </a:lnTo>
                <a:lnTo>
                  <a:pt x="12181" y="12180"/>
                </a:lnTo>
                <a:lnTo>
                  <a:pt x="12188" y="12215"/>
                </a:lnTo>
                <a:lnTo>
                  <a:pt x="12194" y="12250"/>
                </a:lnTo>
                <a:lnTo>
                  <a:pt x="12200" y="12285"/>
                </a:lnTo>
                <a:lnTo>
                  <a:pt x="12204" y="12321"/>
                </a:lnTo>
                <a:lnTo>
                  <a:pt x="12208" y="12357"/>
                </a:lnTo>
                <a:lnTo>
                  <a:pt x="12211" y="12393"/>
                </a:lnTo>
                <a:lnTo>
                  <a:pt x="12213" y="12429"/>
                </a:lnTo>
                <a:lnTo>
                  <a:pt x="12215" y="12465"/>
                </a:lnTo>
                <a:lnTo>
                  <a:pt x="12215" y="12503"/>
                </a:lnTo>
                <a:lnTo>
                  <a:pt x="12215" y="12540"/>
                </a:lnTo>
                <a:lnTo>
                  <a:pt x="12213" y="12577"/>
                </a:lnTo>
                <a:lnTo>
                  <a:pt x="12211" y="12614"/>
                </a:lnTo>
                <a:lnTo>
                  <a:pt x="12208" y="12651"/>
                </a:lnTo>
                <a:lnTo>
                  <a:pt x="12204" y="12687"/>
                </a:lnTo>
                <a:lnTo>
                  <a:pt x="12199" y="12723"/>
                </a:lnTo>
                <a:lnTo>
                  <a:pt x="12193" y="12759"/>
                </a:lnTo>
                <a:lnTo>
                  <a:pt x="12187" y="12795"/>
                </a:lnTo>
                <a:lnTo>
                  <a:pt x="12179" y="12831"/>
                </a:lnTo>
                <a:lnTo>
                  <a:pt x="12171" y="12866"/>
                </a:lnTo>
                <a:lnTo>
                  <a:pt x="12162" y="12900"/>
                </a:lnTo>
                <a:lnTo>
                  <a:pt x="12152" y="12935"/>
                </a:lnTo>
                <a:lnTo>
                  <a:pt x="12141" y="12970"/>
                </a:lnTo>
                <a:lnTo>
                  <a:pt x="12130" y="13003"/>
                </a:lnTo>
                <a:lnTo>
                  <a:pt x="12117" y="13036"/>
                </a:lnTo>
                <a:lnTo>
                  <a:pt x="12104" y="13069"/>
                </a:lnTo>
                <a:lnTo>
                  <a:pt x="12090" y="13102"/>
                </a:lnTo>
                <a:lnTo>
                  <a:pt x="12076" y="13135"/>
                </a:lnTo>
                <a:lnTo>
                  <a:pt x="12061" y="13167"/>
                </a:lnTo>
                <a:lnTo>
                  <a:pt x="12045" y="13198"/>
                </a:lnTo>
                <a:lnTo>
                  <a:pt x="12028" y="13229"/>
                </a:lnTo>
                <a:lnTo>
                  <a:pt x="12011" y="13259"/>
                </a:lnTo>
                <a:lnTo>
                  <a:pt x="11993" y="13290"/>
                </a:lnTo>
                <a:lnTo>
                  <a:pt x="11975" y="13320"/>
                </a:lnTo>
                <a:lnTo>
                  <a:pt x="11955" y="13349"/>
                </a:lnTo>
                <a:lnTo>
                  <a:pt x="11934" y="13378"/>
                </a:lnTo>
                <a:lnTo>
                  <a:pt x="11914" y="13406"/>
                </a:lnTo>
                <a:lnTo>
                  <a:pt x="11893" y="13434"/>
                </a:lnTo>
                <a:lnTo>
                  <a:pt x="11871" y="13462"/>
                </a:lnTo>
                <a:lnTo>
                  <a:pt x="11848" y="13489"/>
                </a:lnTo>
                <a:lnTo>
                  <a:pt x="11826" y="13515"/>
                </a:lnTo>
                <a:lnTo>
                  <a:pt x="11802" y="13540"/>
                </a:lnTo>
                <a:lnTo>
                  <a:pt x="11826" y="13566"/>
                </a:lnTo>
                <a:lnTo>
                  <a:pt x="11848" y="13592"/>
                </a:lnTo>
                <a:lnTo>
                  <a:pt x="11871" y="13620"/>
                </a:lnTo>
                <a:lnTo>
                  <a:pt x="11893" y="13647"/>
                </a:lnTo>
                <a:lnTo>
                  <a:pt x="11914" y="13675"/>
                </a:lnTo>
                <a:lnTo>
                  <a:pt x="11934" y="13703"/>
                </a:lnTo>
                <a:lnTo>
                  <a:pt x="11955" y="13732"/>
                </a:lnTo>
                <a:lnTo>
                  <a:pt x="11975" y="13761"/>
                </a:lnTo>
                <a:lnTo>
                  <a:pt x="11993" y="13791"/>
                </a:lnTo>
                <a:lnTo>
                  <a:pt x="12011" y="13821"/>
                </a:lnTo>
                <a:lnTo>
                  <a:pt x="12028" y="13852"/>
                </a:lnTo>
                <a:lnTo>
                  <a:pt x="12045" y="13883"/>
                </a:lnTo>
                <a:lnTo>
                  <a:pt x="12061" y="13914"/>
                </a:lnTo>
                <a:lnTo>
                  <a:pt x="12076" y="13947"/>
                </a:lnTo>
                <a:lnTo>
                  <a:pt x="12090" y="13979"/>
                </a:lnTo>
                <a:lnTo>
                  <a:pt x="12104" y="14012"/>
                </a:lnTo>
                <a:lnTo>
                  <a:pt x="12117" y="14045"/>
                </a:lnTo>
                <a:lnTo>
                  <a:pt x="12130" y="14078"/>
                </a:lnTo>
                <a:lnTo>
                  <a:pt x="12141" y="14113"/>
                </a:lnTo>
                <a:lnTo>
                  <a:pt x="12152" y="14147"/>
                </a:lnTo>
                <a:lnTo>
                  <a:pt x="12162" y="14181"/>
                </a:lnTo>
                <a:lnTo>
                  <a:pt x="12171" y="14216"/>
                </a:lnTo>
                <a:lnTo>
                  <a:pt x="12179" y="14252"/>
                </a:lnTo>
                <a:lnTo>
                  <a:pt x="12187" y="14287"/>
                </a:lnTo>
                <a:lnTo>
                  <a:pt x="12193" y="14323"/>
                </a:lnTo>
                <a:lnTo>
                  <a:pt x="12199" y="14359"/>
                </a:lnTo>
                <a:lnTo>
                  <a:pt x="12204" y="14395"/>
                </a:lnTo>
                <a:lnTo>
                  <a:pt x="12208" y="14432"/>
                </a:lnTo>
                <a:lnTo>
                  <a:pt x="12211" y="14469"/>
                </a:lnTo>
                <a:lnTo>
                  <a:pt x="12213" y="14506"/>
                </a:lnTo>
                <a:lnTo>
                  <a:pt x="12215" y="14543"/>
                </a:lnTo>
                <a:lnTo>
                  <a:pt x="12215" y="14581"/>
                </a:lnTo>
                <a:lnTo>
                  <a:pt x="12215" y="14620"/>
                </a:lnTo>
                <a:lnTo>
                  <a:pt x="12213" y="14658"/>
                </a:lnTo>
                <a:lnTo>
                  <a:pt x="12211" y="14697"/>
                </a:lnTo>
                <a:lnTo>
                  <a:pt x="12207" y="14736"/>
                </a:lnTo>
                <a:lnTo>
                  <a:pt x="12203" y="14773"/>
                </a:lnTo>
                <a:lnTo>
                  <a:pt x="12198" y="14811"/>
                </a:lnTo>
                <a:lnTo>
                  <a:pt x="12191" y="14848"/>
                </a:lnTo>
                <a:lnTo>
                  <a:pt x="12184" y="14885"/>
                </a:lnTo>
                <a:lnTo>
                  <a:pt x="12176" y="14922"/>
                </a:lnTo>
                <a:lnTo>
                  <a:pt x="12167" y="14959"/>
                </a:lnTo>
                <a:lnTo>
                  <a:pt x="12158" y="14994"/>
                </a:lnTo>
                <a:lnTo>
                  <a:pt x="12147" y="15030"/>
                </a:lnTo>
                <a:lnTo>
                  <a:pt x="12135" y="15066"/>
                </a:lnTo>
                <a:lnTo>
                  <a:pt x="12122" y="15101"/>
                </a:lnTo>
                <a:lnTo>
                  <a:pt x="12109" y="15135"/>
                </a:lnTo>
                <a:lnTo>
                  <a:pt x="12095" y="15169"/>
                </a:lnTo>
                <a:lnTo>
                  <a:pt x="12080" y="15203"/>
                </a:lnTo>
                <a:lnTo>
                  <a:pt x="12065" y="15237"/>
                </a:lnTo>
                <a:lnTo>
                  <a:pt x="12048" y="15270"/>
                </a:lnTo>
                <a:lnTo>
                  <a:pt x="12031" y="15302"/>
                </a:lnTo>
                <a:lnTo>
                  <a:pt x="12013" y="15334"/>
                </a:lnTo>
                <a:lnTo>
                  <a:pt x="11995" y="15365"/>
                </a:lnTo>
                <a:lnTo>
                  <a:pt x="11975" y="15397"/>
                </a:lnTo>
                <a:lnTo>
                  <a:pt x="11955" y="15427"/>
                </a:lnTo>
                <a:lnTo>
                  <a:pt x="11934" y="15457"/>
                </a:lnTo>
                <a:lnTo>
                  <a:pt x="11912" y="15487"/>
                </a:lnTo>
                <a:lnTo>
                  <a:pt x="11890" y="15515"/>
                </a:lnTo>
                <a:lnTo>
                  <a:pt x="11867" y="15545"/>
                </a:lnTo>
                <a:lnTo>
                  <a:pt x="11844" y="15572"/>
                </a:lnTo>
                <a:lnTo>
                  <a:pt x="11820" y="15599"/>
                </a:lnTo>
                <a:lnTo>
                  <a:pt x="11795" y="15626"/>
                </a:lnTo>
                <a:lnTo>
                  <a:pt x="11770" y="15652"/>
                </a:lnTo>
                <a:lnTo>
                  <a:pt x="11742" y="15678"/>
                </a:lnTo>
                <a:lnTo>
                  <a:pt x="11714" y="15705"/>
                </a:lnTo>
                <a:lnTo>
                  <a:pt x="11686" y="15730"/>
                </a:lnTo>
                <a:lnTo>
                  <a:pt x="11658" y="15754"/>
                </a:lnTo>
                <a:lnTo>
                  <a:pt x="11629" y="15777"/>
                </a:lnTo>
                <a:lnTo>
                  <a:pt x="11599" y="15800"/>
                </a:lnTo>
                <a:lnTo>
                  <a:pt x="11568" y="15821"/>
                </a:lnTo>
                <a:lnTo>
                  <a:pt x="11538" y="15843"/>
                </a:lnTo>
                <a:lnTo>
                  <a:pt x="11507" y="15864"/>
                </a:lnTo>
                <a:lnTo>
                  <a:pt x="11476" y="15883"/>
                </a:lnTo>
                <a:lnTo>
                  <a:pt x="11444" y="15902"/>
                </a:lnTo>
                <a:lnTo>
                  <a:pt x="11412" y="15920"/>
                </a:lnTo>
                <a:lnTo>
                  <a:pt x="11378" y="15937"/>
                </a:lnTo>
                <a:lnTo>
                  <a:pt x="11345" y="15953"/>
                </a:lnTo>
                <a:lnTo>
                  <a:pt x="11312" y="15969"/>
                </a:lnTo>
                <a:lnTo>
                  <a:pt x="11278" y="15983"/>
                </a:lnTo>
                <a:lnTo>
                  <a:pt x="11244" y="15997"/>
                </a:lnTo>
                <a:lnTo>
                  <a:pt x="11208" y="16010"/>
                </a:lnTo>
                <a:lnTo>
                  <a:pt x="11174" y="16023"/>
                </a:lnTo>
                <a:lnTo>
                  <a:pt x="11139" y="16035"/>
                </a:lnTo>
                <a:lnTo>
                  <a:pt x="11103" y="16045"/>
                </a:lnTo>
                <a:lnTo>
                  <a:pt x="11068" y="16055"/>
                </a:lnTo>
                <a:lnTo>
                  <a:pt x="11031" y="16063"/>
                </a:lnTo>
                <a:lnTo>
                  <a:pt x="10995" y="16071"/>
                </a:lnTo>
                <a:lnTo>
                  <a:pt x="10958" y="16078"/>
                </a:lnTo>
                <a:lnTo>
                  <a:pt x="10922" y="16084"/>
                </a:lnTo>
                <a:lnTo>
                  <a:pt x="10885" y="16089"/>
                </a:lnTo>
                <a:lnTo>
                  <a:pt x="10847" y="16093"/>
                </a:lnTo>
                <a:lnTo>
                  <a:pt x="10810" y="16096"/>
                </a:lnTo>
                <a:lnTo>
                  <a:pt x="10772" y="16098"/>
                </a:lnTo>
                <a:lnTo>
                  <a:pt x="10735" y="16100"/>
                </a:lnTo>
                <a:lnTo>
                  <a:pt x="10697" y="16100"/>
                </a:lnTo>
                <a:lnTo>
                  <a:pt x="5394" y="16083"/>
                </a:lnTo>
                <a:lnTo>
                  <a:pt x="5256" y="16081"/>
                </a:lnTo>
                <a:lnTo>
                  <a:pt x="5118" y="16077"/>
                </a:lnTo>
                <a:lnTo>
                  <a:pt x="4983" y="16071"/>
                </a:lnTo>
                <a:lnTo>
                  <a:pt x="4847" y="16061"/>
                </a:lnTo>
                <a:lnTo>
                  <a:pt x="4713" y="16049"/>
                </a:lnTo>
                <a:lnTo>
                  <a:pt x="4580" y="16035"/>
                </a:lnTo>
                <a:lnTo>
                  <a:pt x="4448" y="16016"/>
                </a:lnTo>
                <a:lnTo>
                  <a:pt x="4317" y="15996"/>
                </a:lnTo>
                <a:lnTo>
                  <a:pt x="4187" y="15974"/>
                </a:lnTo>
                <a:lnTo>
                  <a:pt x="4059" y="15948"/>
                </a:lnTo>
                <a:lnTo>
                  <a:pt x="3930" y="15919"/>
                </a:lnTo>
                <a:lnTo>
                  <a:pt x="3803" y="15888"/>
                </a:lnTo>
                <a:lnTo>
                  <a:pt x="3678" y="15853"/>
                </a:lnTo>
                <a:lnTo>
                  <a:pt x="3554" y="15815"/>
                </a:lnTo>
                <a:lnTo>
                  <a:pt x="3430" y="15775"/>
                </a:lnTo>
                <a:lnTo>
                  <a:pt x="3308" y="15731"/>
                </a:lnTo>
                <a:lnTo>
                  <a:pt x="3188" y="15684"/>
                </a:lnTo>
                <a:lnTo>
                  <a:pt x="3068" y="15634"/>
                </a:lnTo>
                <a:lnTo>
                  <a:pt x="2949" y="15581"/>
                </a:lnTo>
                <a:lnTo>
                  <a:pt x="2833" y="15524"/>
                </a:lnTo>
                <a:lnTo>
                  <a:pt x="2717" y="15465"/>
                </a:lnTo>
                <a:lnTo>
                  <a:pt x="2602" y="15402"/>
                </a:lnTo>
                <a:lnTo>
                  <a:pt x="2489" y="15335"/>
                </a:lnTo>
                <a:lnTo>
                  <a:pt x="2377" y="15266"/>
                </a:lnTo>
                <a:lnTo>
                  <a:pt x="2266" y="15192"/>
                </a:lnTo>
                <a:lnTo>
                  <a:pt x="2157" y="15116"/>
                </a:lnTo>
                <a:lnTo>
                  <a:pt x="2048" y="15035"/>
                </a:lnTo>
                <a:lnTo>
                  <a:pt x="1942" y="14951"/>
                </a:lnTo>
                <a:lnTo>
                  <a:pt x="1836" y="14863"/>
                </a:lnTo>
                <a:lnTo>
                  <a:pt x="1733" y="14773"/>
                </a:lnTo>
                <a:lnTo>
                  <a:pt x="1630" y="14678"/>
                </a:lnTo>
                <a:lnTo>
                  <a:pt x="1530" y="14580"/>
                </a:lnTo>
                <a:lnTo>
                  <a:pt x="1442" y="14490"/>
                </a:lnTo>
                <a:lnTo>
                  <a:pt x="1358" y="14399"/>
                </a:lnTo>
                <a:lnTo>
                  <a:pt x="1275" y="14306"/>
                </a:lnTo>
                <a:lnTo>
                  <a:pt x="1195" y="14210"/>
                </a:lnTo>
                <a:lnTo>
                  <a:pt x="1116" y="14114"/>
                </a:lnTo>
                <a:lnTo>
                  <a:pt x="1041" y="14014"/>
                </a:lnTo>
                <a:lnTo>
                  <a:pt x="966" y="13913"/>
                </a:lnTo>
                <a:lnTo>
                  <a:pt x="896" y="13811"/>
                </a:lnTo>
                <a:lnTo>
                  <a:pt x="827" y="13706"/>
                </a:lnTo>
                <a:lnTo>
                  <a:pt x="760" y="13600"/>
                </a:lnTo>
                <a:lnTo>
                  <a:pt x="697" y="13492"/>
                </a:lnTo>
                <a:lnTo>
                  <a:pt x="636" y="13382"/>
                </a:lnTo>
                <a:lnTo>
                  <a:pt x="576" y="13271"/>
                </a:lnTo>
                <a:lnTo>
                  <a:pt x="521" y="13159"/>
                </a:lnTo>
                <a:lnTo>
                  <a:pt x="467" y="13044"/>
                </a:lnTo>
                <a:lnTo>
                  <a:pt x="416" y="12928"/>
                </a:lnTo>
                <a:lnTo>
                  <a:pt x="368" y="12811"/>
                </a:lnTo>
                <a:lnTo>
                  <a:pt x="323" y="12692"/>
                </a:lnTo>
                <a:lnTo>
                  <a:pt x="281" y="12572"/>
                </a:lnTo>
                <a:lnTo>
                  <a:pt x="240" y="12450"/>
                </a:lnTo>
                <a:lnTo>
                  <a:pt x="204" y="12328"/>
                </a:lnTo>
                <a:lnTo>
                  <a:pt x="170" y="12204"/>
                </a:lnTo>
                <a:lnTo>
                  <a:pt x="139" y="12078"/>
                </a:lnTo>
                <a:lnTo>
                  <a:pt x="111" y="11952"/>
                </a:lnTo>
                <a:lnTo>
                  <a:pt x="86" y="11824"/>
                </a:lnTo>
                <a:lnTo>
                  <a:pt x="64" y="11696"/>
                </a:lnTo>
                <a:lnTo>
                  <a:pt x="45" y="11566"/>
                </a:lnTo>
                <a:lnTo>
                  <a:pt x="30" y="11435"/>
                </a:lnTo>
                <a:lnTo>
                  <a:pt x="17" y="11303"/>
                </a:lnTo>
                <a:lnTo>
                  <a:pt x="8" y="11171"/>
                </a:lnTo>
                <a:lnTo>
                  <a:pt x="3" y="11038"/>
                </a:lnTo>
                <a:lnTo>
                  <a:pt x="0" y="10904"/>
                </a:lnTo>
                <a:lnTo>
                  <a:pt x="3" y="10697"/>
                </a:lnTo>
                <a:lnTo>
                  <a:pt x="12" y="10497"/>
                </a:lnTo>
                <a:lnTo>
                  <a:pt x="29" y="10302"/>
                </a:lnTo>
                <a:lnTo>
                  <a:pt x="52" y="10111"/>
                </a:lnTo>
                <a:lnTo>
                  <a:pt x="82" y="9925"/>
                </a:lnTo>
                <a:lnTo>
                  <a:pt x="119" y="9743"/>
                </a:lnTo>
                <a:lnTo>
                  <a:pt x="162" y="9564"/>
                </a:lnTo>
                <a:lnTo>
                  <a:pt x="210" y="9390"/>
                </a:lnTo>
                <a:lnTo>
                  <a:pt x="265" y="9219"/>
                </a:lnTo>
                <a:lnTo>
                  <a:pt x="326" y="9052"/>
                </a:lnTo>
                <a:lnTo>
                  <a:pt x="391" y="8888"/>
                </a:lnTo>
                <a:lnTo>
                  <a:pt x="462" y="8727"/>
                </a:lnTo>
                <a:lnTo>
                  <a:pt x="538" y="8569"/>
                </a:lnTo>
                <a:lnTo>
                  <a:pt x="618" y="8413"/>
                </a:lnTo>
                <a:lnTo>
                  <a:pt x="704" y="8260"/>
                </a:lnTo>
                <a:lnTo>
                  <a:pt x="793" y="8109"/>
                </a:lnTo>
                <a:lnTo>
                  <a:pt x="888" y="7961"/>
                </a:lnTo>
                <a:lnTo>
                  <a:pt x="985" y="7815"/>
                </a:lnTo>
                <a:lnTo>
                  <a:pt x="1088" y="7670"/>
                </a:lnTo>
                <a:lnTo>
                  <a:pt x="1193" y="7526"/>
                </a:lnTo>
                <a:lnTo>
                  <a:pt x="1302" y="7383"/>
                </a:lnTo>
                <a:lnTo>
                  <a:pt x="1414" y="7242"/>
                </a:lnTo>
                <a:lnTo>
                  <a:pt x="1530" y="7101"/>
                </a:lnTo>
                <a:lnTo>
                  <a:pt x="1647" y="6962"/>
                </a:lnTo>
                <a:lnTo>
                  <a:pt x="1768" y="6822"/>
                </a:lnTo>
                <a:lnTo>
                  <a:pt x="1891" y="6684"/>
                </a:lnTo>
                <a:lnTo>
                  <a:pt x="2016" y="6545"/>
                </a:lnTo>
                <a:lnTo>
                  <a:pt x="2143" y="6406"/>
                </a:lnTo>
                <a:lnTo>
                  <a:pt x="2272" y="6267"/>
                </a:lnTo>
                <a:lnTo>
                  <a:pt x="2402" y="6127"/>
                </a:lnTo>
                <a:lnTo>
                  <a:pt x="2535" y="5987"/>
                </a:lnTo>
                <a:lnTo>
                  <a:pt x="2668" y="5846"/>
                </a:lnTo>
                <a:lnTo>
                  <a:pt x="2913" y="5587"/>
                </a:lnTo>
                <a:lnTo>
                  <a:pt x="3160" y="5322"/>
                </a:lnTo>
                <a:lnTo>
                  <a:pt x="3283" y="5187"/>
                </a:lnTo>
                <a:lnTo>
                  <a:pt x="3408" y="5050"/>
                </a:lnTo>
                <a:lnTo>
                  <a:pt x="3532" y="4913"/>
                </a:lnTo>
                <a:lnTo>
                  <a:pt x="3654" y="4773"/>
                </a:lnTo>
                <a:lnTo>
                  <a:pt x="3778" y="4630"/>
                </a:lnTo>
                <a:lnTo>
                  <a:pt x="3900" y="4485"/>
                </a:lnTo>
                <a:lnTo>
                  <a:pt x="4021" y="4338"/>
                </a:lnTo>
                <a:lnTo>
                  <a:pt x="4141" y="4188"/>
                </a:lnTo>
                <a:lnTo>
                  <a:pt x="4260" y="4035"/>
                </a:lnTo>
                <a:lnTo>
                  <a:pt x="4377" y="3880"/>
                </a:lnTo>
                <a:lnTo>
                  <a:pt x="4494" y="3721"/>
                </a:lnTo>
                <a:lnTo>
                  <a:pt x="4608" y="3559"/>
                </a:lnTo>
                <a:lnTo>
                  <a:pt x="4720" y="3394"/>
                </a:lnTo>
                <a:lnTo>
                  <a:pt x="4830" y="3225"/>
                </a:lnTo>
                <a:lnTo>
                  <a:pt x="4937" y="3053"/>
                </a:lnTo>
                <a:lnTo>
                  <a:pt x="5043" y="2877"/>
                </a:lnTo>
                <a:lnTo>
                  <a:pt x="5146" y="2697"/>
                </a:lnTo>
                <a:lnTo>
                  <a:pt x="5245" y="2512"/>
                </a:lnTo>
                <a:lnTo>
                  <a:pt x="5342" y="2323"/>
                </a:lnTo>
                <a:lnTo>
                  <a:pt x="5435" y="2130"/>
                </a:lnTo>
                <a:lnTo>
                  <a:pt x="5525" y="1932"/>
                </a:lnTo>
                <a:lnTo>
                  <a:pt x="5611" y="1730"/>
                </a:lnTo>
                <a:lnTo>
                  <a:pt x="5694" y="1522"/>
                </a:lnTo>
                <a:lnTo>
                  <a:pt x="5773" y="1310"/>
                </a:lnTo>
                <a:lnTo>
                  <a:pt x="5848" y="1093"/>
                </a:lnTo>
                <a:lnTo>
                  <a:pt x="5918" y="870"/>
                </a:lnTo>
                <a:lnTo>
                  <a:pt x="5983" y="642"/>
                </a:lnTo>
                <a:lnTo>
                  <a:pt x="6045" y="408"/>
                </a:lnTo>
                <a:lnTo>
                  <a:pt x="6048" y="391"/>
                </a:lnTo>
                <a:lnTo>
                  <a:pt x="6052" y="375"/>
                </a:lnTo>
                <a:lnTo>
                  <a:pt x="6056" y="359"/>
                </a:lnTo>
                <a:lnTo>
                  <a:pt x="6060" y="344"/>
                </a:lnTo>
                <a:lnTo>
                  <a:pt x="6069" y="320"/>
                </a:lnTo>
                <a:lnTo>
                  <a:pt x="6078" y="297"/>
                </a:lnTo>
                <a:lnTo>
                  <a:pt x="6088" y="274"/>
                </a:lnTo>
                <a:lnTo>
                  <a:pt x="6100" y="253"/>
                </a:lnTo>
                <a:lnTo>
                  <a:pt x="6112" y="231"/>
                </a:lnTo>
                <a:lnTo>
                  <a:pt x="6125" y="211"/>
                </a:lnTo>
                <a:lnTo>
                  <a:pt x="6139" y="191"/>
                </a:lnTo>
                <a:lnTo>
                  <a:pt x="6154" y="173"/>
                </a:lnTo>
                <a:lnTo>
                  <a:pt x="6170" y="155"/>
                </a:lnTo>
                <a:lnTo>
                  <a:pt x="6187" y="138"/>
                </a:lnTo>
                <a:lnTo>
                  <a:pt x="6205" y="122"/>
                </a:lnTo>
                <a:lnTo>
                  <a:pt x="6223" y="107"/>
                </a:lnTo>
                <a:lnTo>
                  <a:pt x="6242" y="93"/>
                </a:lnTo>
                <a:lnTo>
                  <a:pt x="6261" y="79"/>
                </a:lnTo>
                <a:lnTo>
                  <a:pt x="6281" y="67"/>
                </a:lnTo>
                <a:lnTo>
                  <a:pt x="6302" y="55"/>
                </a:lnTo>
                <a:lnTo>
                  <a:pt x="6323" y="45"/>
                </a:lnTo>
                <a:lnTo>
                  <a:pt x="6344" y="36"/>
                </a:lnTo>
                <a:lnTo>
                  <a:pt x="6366" y="27"/>
                </a:lnTo>
                <a:lnTo>
                  <a:pt x="6390" y="20"/>
                </a:lnTo>
                <a:lnTo>
                  <a:pt x="6412" y="14"/>
                </a:lnTo>
                <a:lnTo>
                  <a:pt x="6436" y="9"/>
                </a:lnTo>
                <a:lnTo>
                  <a:pt x="6459" y="5"/>
                </a:lnTo>
                <a:lnTo>
                  <a:pt x="6482" y="2"/>
                </a:lnTo>
                <a:lnTo>
                  <a:pt x="6506" y="1"/>
                </a:lnTo>
                <a:lnTo>
                  <a:pt x="6530" y="0"/>
                </a:lnTo>
                <a:lnTo>
                  <a:pt x="6554" y="1"/>
                </a:lnTo>
                <a:lnTo>
                  <a:pt x="6580" y="3"/>
                </a:lnTo>
                <a:lnTo>
                  <a:pt x="6604" y="6"/>
                </a:lnTo>
                <a:lnTo>
                  <a:pt x="6628" y="10"/>
                </a:lnTo>
                <a:lnTo>
                  <a:pt x="6652" y="16"/>
                </a:lnTo>
                <a:lnTo>
                  <a:pt x="6676" y="23"/>
                </a:lnTo>
                <a:lnTo>
                  <a:pt x="6894" y="97"/>
                </a:lnTo>
                <a:lnTo>
                  <a:pt x="7099" y="174"/>
                </a:lnTo>
                <a:lnTo>
                  <a:pt x="7290" y="255"/>
                </a:lnTo>
                <a:lnTo>
                  <a:pt x="7467" y="340"/>
                </a:lnTo>
                <a:lnTo>
                  <a:pt x="7630" y="429"/>
                </a:lnTo>
                <a:lnTo>
                  <a:pt x="7782" y="520"/>
                </a:lnTo>
                <a:lnTo>
                  <a:pt x="7922" y="617"/>
                </a:lnTo>
                <a:lnTo>
                  <a:pt x="8050" y="715"/>
                </a:lnTo>
                <a:lnTo>
                  <a:pt x="8165" y="818"/>
                </a:lnTo>
                <a:lnTo>
                  <a:pt x="8271" y="923"/>
                </a:lnTo>
                <a:lnTo>
                  <a:pt x="8366" y="1031"/>
                </a:lnTo>
                <a:lnTo>
                  <a:pt x="8450" y="1142"/>
                </a:lnTo>
                <a:lnTo>
                  <a:pt x="8524" y="1257"/>
                </a:lnTo>
                <a:lnTo>
                  <a:pt x="8589" y="1374"/>
                </a:lnTo>
                <a:lnTo>
                  <a:pt x="8644" y="1492"/>
                </a:lnTo>
                <a:lnTo>
                  <a:pt x="8690" y="1614"/>
                </a:lnTo>
                <a:lnTo>
                  <a:pt x="8729" y="1738"/>
                </a:lnTo>
                <a:lnTo>
                  <a:pt x="8759" y="1864"/>
                </a:lnTo>
                <a:lnTo>
                  <a:pt x="8782" y="1991"/>
                </a:lnTo>
                <a:lnTo>
                  <a:pt x="8797" y="2121"/>
                </a:lnTo>
                <a:lnTo>
                  <a:pt x="8805" y="2254"/>
                </a:lnTo>
                <a:lnTo>
                  <a:pt x="8806" y="2387"/>
                </a:lnTo>
                <a:lnTo>
                  <a:pt x="8801" y="2523"/>
                </a:lnTo>
                <a:lnTo>
                  <a:pt x="8790" y="2660"/>
                </a:lnTo>
                <a:lnTo>
                  <a:pt x="8774" y="2797"/>
                </a:lnTo>
                <a:lnTo>
                  <a:pt x="8753" y="2936"/>
                </a:lnTo>
                <a:lnTo>
                  <a:pt x="8727" y="3077"/>
                </a:lnTo>
                <a:lnTo>
                  <a:pt x="8696" y="3219"/>
                </a:lnTo>
                <a:lnTo>
                  <a:pt x="8661" y="3361"/>
                </a:lnTo>
                <a:lnTo>
                  <a:pt x="8623" y="3505"/>
                </a:lnTo>
                <a:lnTo>
                  <a:pt x="8582" y="3649"/>
                </a:lnTo>
                <a:lnTo>
                  <a:pt x="8538" y="3793"/>
                </a:lnTo>
                <a:lnTo>
                  <a:pt x="7426" y="6872"/>
                </a:lnTo>
                <a:lnTo>
                  <a:pt x="10697" y="686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3EB5E05-35C6-D684-332B-401AEF4B3603}"/>
              </a:ext>
            </a:extLst>
          </p:cNvPr>
          <p:cNvSpPr>
            <a:spLocks noEditPoints="1"/>
          </p:cNvSpPr>
          <p:nvPr/>
        </p:nvSpPr>
        <p:spPr bwMode="auto">
          <a:xfrm>
            <a:off x="1787879" y="1865979"/>
            <a:ext cx="270094" cy="335876"/>
          </a:xfrm>
          <a:custGeom>
            <a:avLst/>
            <a:gdLst>
              <a:gd name="T0" fmla="*/ 11524 w 12913"/>
              <a:gd name="T1" fmla="*/ 7353 h 16058"/>
              <a:gd name="T2" fmla="*/ 8463 w 12913"/>
              <a:gd name="T3" fmla="*/ 7474 h 16058"/>
              <a:gd name="T4" fmla="*/ 8353 w 12913"/>
              <a:gd name="T5" fmla="*/ 8120 h 16058"/>
              <a:gd name="T6" fmla="*/ 11332 w 12913"/>
              <a:gd name="T7" fmla="*/ 8441 h 16058"/>
              <a:gd name="T8" fmla="*/ 11845 w 12913"/>
              <a:gd name="T9" fmla="*/ 8043 h 16058"/>
              <a:gd name="T10" fmla="*/ 12497 w 12913"/>
              <a:gd name="T11" fmla="*/ 6787 h 16058"/>
              <a:gd name="T12" fmla="*/ 12866 w 12913"/>
              <a:gd name="T13" fmla="*/ 8259 h 16058"/>
              <a:gd name="T14" fmla="*/ 12550 w 12913"/>
              <a:gd name="T15" fmla="*/ 9057 h 16058"/>
              <a:gd name="T16" fmla="*/ 12905 w 12913"/>
              <a:gd name="T17" fmla="*/ 9915 h 16058"/>
              <a:gd name="T18" fmla="*/ 12723 w 12913"/>
              <a:gd name="T19" fmla="*/ 10827 h 16058"/>
              <a:gd name="T20" fmla="*/ 12771 w 12913"/>
              <a:gd name="T21" fmla="*/ 11578 h 16058"/>
              <a:gd name="T22" fmla="*/ 12890 w 12913"/>
              <a:gd name="T23" fmla="*/ 12509 h 16058"/>
              <a:gd name="T24" fmla="*/ 12474 w 12913"/>
              <a:gd name="T25" fmla="*/ 13336 h 16058"/>
              <a:gd name="T26" fmla="*/ 12890 w 12913"/>
              <a:gd name="T27" fmla="*/ 14165 h 16058"/>
              <a:gd name="T28" fmla="*/ 12757 w 12913"/>
              <a:gd name="T29" fmla="*/ 15126 h 16058"/>
              <a:gd name="T30" fmla="*/ 12102 w 12913"/>
              <a:gd name="T31" fmla="*/ 15833 h 16058"/>
              <a:gd name="T32" fmla="*/ 9757 w 12913"/>
              <a:gd name="T33" fmla="*/ 16049 h 16058"/>
              <a:gd name="T34" fmla="*/ 3482 w 12913"/>
              <a:gd name="T35" fmla="*/ 15775 h 16058"/>
              <a:gd name="T36" fmla="*/ 1018 w 12913"/>
              <a:gd name="T37" fmla="*/ 13929 h 16058"/>
              <a:gd name="T38" fmla="*/ 2 w 12913"/>
              <a:gd name="T39" fmla="*/ 10962 h 16058"/>
              <a:gd name="T40" fmla="*/ 243 w 12913"/>
              <a:gd name="T41" fmla="*/ 9260 h 16058"/>
              <a:gd name="T42" fmla="*/ 974 w 12913"/>
              <a:gd name="T43" fmla="*/ 7771 h 16058"/>
              <a:gd name="T44" fmla="*/ 2147 w 12913"/>
              <a:gd name="T45" fmla="*/ 6512 h 16058"/>
              <a:gd name="T46" fmla="*/ 4932 w 12913"/>
              <a:gd name="T47" fmla="*/ 3561 h 16058"/>
              <a:gd name="T48" fmla="*/ 6445 w 12913"/>
              <a:gd name="T49" fmla="*/ 596 h 16058"/>
              <a:gd name="T50" fmla="*/ 7915 w 12913"/>
              <a:gd name="T51" fmla="*/ 3 h 16058"/>
              <a:gd name="T52" fmla="*/ 9124 w 12913"/>
              <a:gd name="T53" fmla="*/ 593 h 16058"/>
              <a:gd name="T54" fmla="*/ 9520 w 12913"/>
              <a:gd name="T55" fmla="*/ 2317 h 16058"/>
              <a:gd name="T56" fmla="*/ 7255 w 12913"/>
              <a:gd name="T57" fmla="*/ 14438 h 16058"/>
              <a:gd name="T58" fmla="*/ 7530 w 12913"/>
              <a:gd name="T59" fmla="*/ 13539 h 16058"/>
              <a:gd name="T60" fmla="*/ 7345 w 12913"/>
              <a:gd name="T61" fmla="*/ 12767 h 16058"/>
              <a:gd name="T62" fmla="*/ 7309 w 12913"/>
              <a:gd name="T63" fmla="*/ 11822 h 16058"/>
              <a:gd name="T64" fmla="*/ 7582 w 12913"/>
              <a:gd name="T65" fmla="*/ 11041 h 16058"/>
              <a:gd name="T66" fmla="*/ 7259 w 12913"/>
              <a:gd name="T67" fmla="*/ 10188 h 16058"/>
              <a:gd name="T68" fmla="*/ 7469 w 12913"/>
              <a:gd name="T69" fmla="*/ 9270 h 16058"/>
              <a:gd name="T70" fmla="*/ 7412 w 12913"/>
              <a:gd name="T71" fmla="*/ 8567 h 16058"/>
              <a:gd name="T72" fmla="*/ 6893 w 12913"/>
              <a:gd name="T73" fmla="*/ 8534 h 16058"/>
              <a:gd name="T74" fmla="*/ 5549 w 12913"/>
              <a:gd name="T75" fmla="*/ 9642 h 16058"/>
              <a:gd name="T76" fmla="*/ 4791 w 12913"/>
              <a:gd name="T77" fmla="*/ 8847 h 16058"/>
              <a:gd name="T78" fmla="*/ 5875 w 12913"/>
              <a:gd name="T79" fmla="*/ 8120 h 16058"/>
              <a:gd name="T80" fmla="*/ 6723 w 12913"/>
              <a:gd name="T81" fmla="*/ 6733 h 16058"/>
              <a:gd name="T82" fmla="*/ 7461 w 12913"/>
              <a:gd name="T83" fmla="*/ 1128 h 16058"/>
              <a:gd name="T84" fmla="*/ 5237 w 12913"/>
              <a:gd name="T85" fmla="*/ 4907 h 16058"/>
              <a:gd name="T86" fmla="*/ 2577 w 12913"/>
              <a:gd name="T87" fmla="*/ 7530 h 16058"/>
              <a:gd name="T88" fmla="*/ 1676 w 12913"/>
              <a:gd name="T89" fmla="*/ 8594 h 16058"/>
              <a:gd name="T90" fmla="*/ 1165 w 12913"/>
              <a:gd name="T91" fmla="*/ 9816 h 16058"/>
              <a:gd name="T92" fmla="*/ 1090 w 12913"/>
              <a:gd name="T93" fmla="*/ 11460 h 16058"/>
              <a:gd name="T94" fmla="*/ 2175 w 12913"/>
              <a:gd name="T95" fmla="*/ 13699 h 16058"/>
              <a:gd name="T96" fmla="*/ 4309 w 12913"/>
              <a:gd name="T97" fmla="*/ 14932 h 16058"/>
              <a:gd name="T98" fmla="*/ 11722 w 12913"/>
              <a:gd name="T99" fmla="*/ 14057 h 16058"/>
              <a:gd name="T100" fmla="*/ 8670 w 12913"/>
              <a:gd name="T101" fmla="*/ 13905 h 16058"/>
              <a:gd name="T102" fmla="*/ 8322 w 12913"/>
              <a:gd name="T103" fmla="*/ 14580 h 16058"/>
              <a:gd name="T104" fmla="*/ 8670 w 12913"/>
              <a:gd name="T105" fmla="*/ 14971 h 16058"/>
              <a:gd name="T106" fmla="*/ 11723 w 12913"/>
              <a:gd name="T107" fmla="*/ 14820 h 16058"/>
              <a:gd name="T108" fmla="*/ 11827 w 12913"/>
              <a:gd name="T109" fmla="*/ 12009 h 16058"/>
              <a:gd name="T110" fmla="*/ 8739 w 12913"/>
              <a:gd name="T111" fmla="*/ 11679 h 16058"/>
              <a:gd name="T112" fmla="*/ 8317 w 12913"/>
              <a:gd name="T113" fmla="*/ 12084 h 16058"/>
              <a:gd name="T114" fmla="*/ 8524 w 12913"/>
              <a:gd name="T115" fmla="*/ 12691 h 16058"/>
              <a:gd name="T116" fmla="*/ 11597 w 12913"/>
              <a:gd name="T117" fmla="*/ 12722 h 16058"/>
              <a:gd name="T118" fmla="*/ 11453 w 12913"/>
              <a:gd name="T119" fmla="*/ 10626 h 16058"/>
              <a:gd name="T120" fmla="*/ 11857 w 12913"/>
              <a:gd name="T121" fmla="*/ 10200 h 16058"/>
              <a:gd name="T122" fmla="*/ 11620 w 12913"/>
              <a:gd name="T123" fmla="*/ 9601 h 16058"/>
              <a:gd name="T124" fmla="*/ 8340 w 12913"/>
              <a:gd name="T125" fmla="*/ 986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58">
                <a:moveTo>
                  <a:pt x="11871" y="7874"/>
                </a:moveTo>
                <a:lnTo>
                  <a:pt x="11870" y="7845"/>
                </a:lnTo>
                <a:lnTo>
                  <a:pt x="11868" y="7817"/>
                </a:lnTo>
                <a:lnTo>
                  <a:pt x="11864" y="7788"/>
                </a:lnTo>
                <a:lnTo>
                  <a:pt x="11859" y="7761"/>
                </a:lnTo>
                <a:lnTo>
                  <a:pt x="11853" y="7733"/>
                </a:lnTo>
                <a:lnTo>
                  <a:pt x="11845" y="7707"/>
                </a:lnTo>
                <a:lnTo>
                  <a:pt x="11836" y="7680"/>
                </a:lnTo>
                <a:lnTo>
                  <a:pt x="11826" y="7655"/>
                </a:lnTo>
                <a:lnTo>
                  <a:pt x="11815" y="7630"/>
                </a:lnTo>
                <a:lnTo>
                  <a:pt x="11802" y="7604"/>
                </a:lnTo>
                <a:lnTo>
                  <a:pt x="11789" y="7581"/>
                </a:lnTo>
                <a:lnTo>
                  <a:pt x="11774" y="7558"/>
                </a:lnTo>
                <a:lnTo>
                  <a:pt x="11758" y="7535"/>
                </a:lnTo>
                <a:lnTo>
                  <a:pt x="11741" y="7514"/>
                </a:lnTo>
                <a:lnTo>
                  <a:pt x="11722" y="7494"/>
                </a:lnTo>
                <a:lnTo>
                  <a:pt x="11704" y="7474"/>
                </a:lnTo>
                <a:lnTo>
                  <a:pt x="11684" y="7455"/>
                </a:lnTo>
                <a:lnTo>
                  <a:pt x="11663" y="7437"/>
                </a:lnTo>
                <a:lnTo>
                  <a:pt x="11642" y="7421"/>
                </a:lnTo>
                <a:lnTo>
                  <a:pt x="11620" y="7405"/>
                </a:lnTo>
                <a:lnTo>
                  <a:pt x="11597" y="7390"/>
                </a:lnTo>
                <a:lnTo>
                  <a:pt x="11573" y="7376"/>
                </a:lnTo>
                <a:lnTo>
                  <a:pt x="11549" y="7364"/>
                </a:lnTo>
                <a:lnTo>
                  <a:pt x="11524" y="7353"/>
                </a:lnTo>
                <a:lnTo>
                  <a:pt x="11498" y="7342"/>
                </a:lnTo>
                <a:lnTo>
                  <a:pt x="11472" y="7332"/>
                </a:lnTo>
                <a:lnTo>
                  <a:pt x="11444" y="7325"/>
                </a:lnTo>
                <a:lnTo>
                  <a:pt x="11417" y="7318"/>
                </a:lnTo>
                <a:lnTo>
                  <a:pt x="11389" y="7313"/>
                </a:lnTo>
                <a:lnTo>
                  <a:pt x="11361" y="7310"/>
                </a:lnTo>
                <a:lnTo>
                  <a:pt x="11332" y="7308"/>
                </a:lnTo>
                <a:lnTo>
                  <a:pt x="11303" y="7307"/>
                </a:lnTo>
                <a:lnTo>
                  <a:pt x="8864" y="7307"/>
                </a:lnTo>
                <a:lnTo>
                  <a:pt x="8835" y="7308"/>
                </a:lnTo>
                <a:lnTo>
                  <a:pt x="8806" y="7310"/>
                </a:lnTo>
                <a:lnTo>
                  <a:pt x="8778" y="7313"/>
                </a:lnTo>
                <a:lnTo>
                  <a:pt x="8750" y="7319"/>
                </a:lnTo>
                <a:lnTo>
                  <a:pt x="8723" y="7325"/>
                </a:lnTo>
                <a:lnTo>
                  <a:pt x="8696" y="7333"/>
                </a:lnTo>
                <a:lnTo>
                  <a:pt x="8670" y="7342"/>
                </a:lnTo>
                <a:lnTo>
                  <a:pt x="8644" y="7353"/>
                </a:lnTo>
                <a:lnTo>
                  <a:pt x="8619" y="7364"/>
                </a:lnTo>
                <a:lnTo>
                  <a:pt x="8595" y="7377"/>
                </a:lnTo>
                <a:lnTo>
                  <a:pt x="8571" y="7390"/>
                </a:lnTo>
                <a:lnTo>
                  <a:pt x="8547" y="7405"/>
                </a:lnTo>
                <a:lnTo>
                  <a:pt x="8525" y="7421"/>
                </a:lnTo>
                <a:lnTo>
                  <a:pt x="8504" y="7438"/>
                </a:lnTo>
                <a:lnTo>
                  <a:pt x="8483" y="7456"/>
                </a:lnTo>
                <a:lnTo>
                  <a:pt x="8463" y="7474"/>
                </a:lnTo>
                <a:lnTo>
                  <a:pt x="8445" y="7494"/>
                </a:lnTo>
                <a:lnTo>
                  <a:pt x="8427" y="7515"/>
                </a:lnTo>
                <a:lnTo>
                  <a:pt x="8410" y="7536"/>
                </a:lnTo>
                <a:lnTo>
                  <a:pt x="8394" y="7558"/>
                </a:lnTo>
                <a:lnTo>
                  <a:pt x="8379" y="7581"/>
                </a:lnTo>
                <a:lnTo>
                  <a:pt x="8366" y="7605"/>
                </a:lnTo>
                <a:lnTo>
                  <a:pt x="8353" y="7630"/>
                </a:lnTo>
                <a:lnTo>
                  <a:pt x="8342" y="7655"/>
                </a:lnTo>
                <a:lnTo>
                  <a:pt x="8331" y="7681"/>
                </a:lnTo>
                <a:lnTo>
                  <a:pt x="8323" y="7707"/>
                </a:lnTo>
                <a:lnTo>
                  <a:pt x="8315" y="7734"/>
                </a:lnTo>
                <a:lnTo>
                  <a:pt x="8309" y="7761"/>
                </a:lnTo>
                <a:lnTo>
                  <a:pt x="8303" y="7789"/>
                </a:lnTo>
                <a:lnTo>
                  <a:pt x="8299" y="7817"/>
                </a:lnTo>
                <a:lnTo>
                  <a:pt x="8297" y="7845"/>
                </a:lnTo>
                <a:lnTo>
                  <a:pt x="8296" y="7874"/>
                </a:lnTo>
                <a:lnTo>
                  <a:pt x="8297" y="7904"/>
                </a:lnTo>
                <a:lnTo>
                  <a:pt x="8299" y="7933"/>
                </a:lnTo>
                <a:lnTo>
                  <a:pt x="8303" y="7961"/>
                </a:lnTo>
                <a:lnTo>
                  <a:pt x="8308" y="7989"/>
                </a:lnTo>
                <a:lnTo>
                  <a:pt x="8315" y="8016"/>
                </a:lnTo>
                <a:lnTo>
                  <a:pt x="8322" y="8043"/>
                </a:lnTo>
                <a:lnTo>
                  <a:pt x="8331" y="8069"/>
                </a:lnTo>
                <a:lnTo>
                  <a:pt x="8341" y="8095"/>
                </a:lnTo>
                <a:lnTo>
                  <a:pt x="8353" y="8120"/>
                </a:lnTo>
                <a:lnTo>
                  <a:pt x="8365" y="8144"/>
                </a:lnTo>
                <a:lnTo>
                  <a:pt x="8379" y="8169"/>
                </a:lnTo>
                <a:lnTo>
                  <a:pt x="8394" y="8192"/>
                </a:lnTo>
                <a:lnTo>
                  <a:pt x="8409" y="8214"/>
                </a:lnTo>
                <a:lnTo>
                  <a:pt x="8426" y="8235"/>
                </a:lnTo>
                <a:lnTo>
                  <a:pt x="8444" y="8256"/>
                </a:lnTo>
                <a:lnTo>
                  <a:pt x="8463" y="8276"/>
                </a:lnTo>
                <a:lnTo>
                  <a:pt x="8482" y="8294"/>
                </a:lnTo>
                <a:lnTo>
                  <a:pt x="8503" y="8312"/>
                </a:lnTo>
                <a:lnTo>
                  <a:pt x="8524" y="8329"/>
                </a:lnTo>
                <a:lnTo>
                  <a:pt x="8546" y="8345"/>
                </a:lnTo>
                <a:lnTo>
                  <a:pt x="8570" y="8359"/>
                </a:lnTo>
                <a:lnTo>
                  <a:pt x="8594" y="8373"/>
                </a:lnTo>
                <a:lnTo>
                  <a:pt x="8618" y="8386"/>
                </a:lnTo>
                <a:lnTo>
                  <a:pt x="8644" y="8397"/>
                </a:lnTo>
                <a:lnTo>
                  <a:pt x="8669" y="8407"/>
                </a:lnTo>
                <a:lnTo>
                  <a:pt x="8695" y="8416"/>
                </a:lnTo>
                <a:lnTo>
                  <a:pt x="8722" y="8424"/>
                </a:lnTo>
                <a:lnTo>
                  <a:pt x="8749" y="8430"/>
                </a:lnTo>
                <a:lnTo>
                  <a:pt x="8777" y="8435"/>
                </a:lnTo>
                <a:lnTo>
                  <a:pt x="8805" y="8439"/>
                </a:lnTo>
                <a:lnTo>
                  <a:pt x="8835" y="8441"/>
                </a:lnTo>
                <a:lnTo>
                  <a:pt x="8864" y="8442"/>
                </a:lnTo>
                <a:lnTo>
                  <a:pt x="11303" y="8442"/>
                </a:lnTo>
                <a:lnTo>
                  <a:pt x="11332" y="8441"/>
                </a:lnTo>
                <a:lnTo>
                  <a:pt x="11361" y="8439"/>
                </a:lnTo>
                <a:lnTo>
                  <a:pt x="11389" y="8435"/>
                </a:lnTo>
                <a:lnTo>
                  <a:pt x="11417" y="8430"/>
                </a:lnTo>
                <a:lnTo>
                  <a:pt x="11445" y="8424"/>
                </a:lnTo>
                <a:lnTo>
                  <a:pt x="11472" y="8416"/>
                </a:lnTo>
                <a:lnTo>
                  <a:pt x="11499" y="8407"/>
                </a:lnTo>
                <a:lnTo>
                  <a:pt x="11524" y="8397"/>
                </a:lnTo>
                <a:lnTo>
                  <a:pt x="11549" y="8386"/>
                </a:lnTo>
                <a:lnTo>
                  <a:pt x="11574" y="8373"/>
                </a:lnTo>
                <a:lnTo>
                  <a:pt x="11597" y="8360"/>
                </a:lnTo>
                <a:lnTo>
                  <a:pt x="11620" y="8345"/>
                </a:lnTo>
                <a:lnTo>
                  <a:pt x="11643" y="8329"/>
                </a:lnTo>
                <a:lnTo>
                  <a:pt x="11664" y="8312"/>
                </a:lnTo>
                <a:lnTo>
                  <a:pt x="11684" y="8295"/>
                </a:lnTo>
                <a:lnTo>
                  <a:pt x="11704" y="8276"/>
                </a:lnTo>
                <a:lnTo>
                  <a:pt x="11723" y="8256"/>
                </a:lnTo>
                <a:lnTo>
                  <a:pt x="11742" y="8236"/>
                </a:lnTo>
                <a:lnTo>
                  <a:pt x="11758" y="8214"/>
                </a:lnTo>
                <a:lnTo>
                  <a:pt x="11774" y="8192"/>
                </a:lnTo>
                <a:lnTo>
                  <a:pt x="11789" y="8169"/>
                </a:lnTo>
                <a:lnTo>
                  <a:pt x="11802" y="8145"/>
                </a:lnTo>
                <a:lnTo>
                  <a:pt x="11815" y="8120"/>
                </a:lnTo>
                <a:lnTo>
                  <a:pt x="11826" y="8095"/>
                </a:lnTo>
                <a:lnTo>
                  <a:pt x="11836" y="8070"/>
                </a:lnTo>
                <a:lnTo>
                  <a:pt x="11845" y="8043"/>
                </a:lnTo>
                <a:lnTo>
                  <a:pt x="11853" y="8017"/>
                </a:lnTo>
                <a:lnTo>
                  <a:pt x="11859" y="7989"/>
                </a:lnTo>
                <a:lnTo>
                  <a:pt x="11864" y="7961"/>
                </a:lnTo>
                <a:lnTo>
                  <a:pt x="11868" y="7933"/>
                </a:lnTo>
                <a:lnTo>
                  <a:pt x="11870" y="7904"/>
                </a:lnTo>
                <a:lnTo>
                  <a:pt x="11871" y="7874"/>
                </a:lnTo>
                <a:close/>
                <a:moveTo>
                  <a:pt x="8016" y="6265"/>
                </a:moveTo>
                <a:lnTo>
                  <a:pt x="11303" y="6266"/>
                </a:lnTo>
                <a:lnTo>
                  <a:pt x="11386" y="6268"/>
                </a:lnTo>
                <a:lnTo>
                  <a:pt x="11470" y="6274"/>
                </a:lnTo>
                <a:lnTo>
                  <a:pt x="11550" y="6284"/>
                </a:lnTo>
                <a:lnTo>
                  <a:pt x="11630" y="6298"/>
                </a:lnTo>
                <a:lnTo>
                  <a:pt x="11708" y="6315"/>
                </a:lnTo>
                <a:lnTo>
                  <a:pt x="11785" y="6336"/>
                </a:lnTo>
                <a:lnTo>
                  <a:pt x="11860" y="6361"/>
                </a:lnTo>
                <a:lnTo>
                  <a:pt x="11933" y="6389"/>
                </a:lnTo>
                <a:lnTo>
                  <a:pt x="12005" y="6421"/>
                </a:lnTo>
                <a:lnTo>
                  <a:pt x="12074" y="6456"/>
                </a:lnTo>
                <a:lnTo>
                  <a:pt x="12141" y="6494"/>
                </a:lnTo>
                <a:lnTo>
                  <a:pt x="12206" y="6536"/>
                </a:lnTo>
                <a:lnTo>
                  <a:pt x="12270" y="6580"/>
                </a:lnTo>
                <a:lnTo>
                  <a:pt x="12331" y="6628"/>
                </a:lnTo>
                <a:lnTo>
                  <a:pt x="12389" y="6678"/>
                </a:lnTo>
                <a:lnTo>
                  <a:pt x="12444" y="6730"/>
                </a:lnTo>
                <a:lnTo>
                  <a:pt x="12497" y="6787"/>
                </a:lnTo>
                <a:lnTo>
                  <a:pt x="12548" y="6844"/>
                </a:lnTo>
                <a:lnTo>
                  <a:pt x="12596" y="6905"/>
                </a:lnTo>
                <a:lnTo>
                  <a:pt x="12640" y="6967"/>
                </a:lnTo>
                <a:lnTo>
                  <a:pt x="12682" y="7032"/>
                </a:lnTo>
                <a:lnTo>
                  <a:pt x="12720" y="7101"/>
                </a:lnTo>
                <a:lnTo>
                  <a:pt x="12755" y="7170"/>
                </a:lnTo>
                <a:lnTo>
                  <a:pt x="12788" y="7241"/>
                </a:lnTo>
                <a:lnTo>
                  <a:pt x="12817" y="7314"/>
                </a:lnTo>
                <a:lnTo>
                  <a:pt x="12842" y="7390"/>
                </a:lnTo>
                <a:lnTo>
                  <a:pt x="12863" y="7467"/>
                </a:lnTo>
                <a:lnTo>
                  <a:pt x="12881" y="7545"/>
                </a:lnTo>
                <a:lnTo>
                  <a:pt x="12895" y="7626"/>
                </a:lnTo>
                <a:lnTo>
                  <a:pt x="12905" y="7708"/>
                </a:lnTo>
                <a:lnTo>
                  <a:pt x="12911" y="7790"/>
                </a:lnTo>
                <a:lnTo>
                  <a:pt x="12913" y="7874"/>
                </a:lnTo>
                <a:lnTo>
                  <a:pt x="12912" y="7915"/>
                </a:lnTo>
                <a:lnTo>
                  <a:pt x="12911" y="7954"/>
                </a:lnTo>
                <a:lnTo>
                  <a:pt x="12909" y="7993"/>
                </a:lnTo>
                <a:lnTo>
                  <a:pt x="12905" y="8032"/>
                </a:lnTo>
                <a:lnTo>
                  <a:pt x="12901" y="8070"/>
                </a:lnTo>
                <a:lnTo>
                  <a:pt x="12896" y="8108"/>
                </a:lnTo>
                <a:lnTo>
                  <a:pt x="12890" y="8146"/>
                </a:lnTo>
                <a:lnTo>
                  <a:pt x="12883" y="8185"/>
                </a:lnTo>
                <a:lnTo>
                  <a:pt x="12875" y="8222"/>
                </a:lnTo>
                <a:lnTo>
                  <a:pt x="12866" y="8259"/>
                </a:lnTo>
                <a:lnTo>
                  <a:pt x="12857" y="8296"/>
                </a:lnTo>
                <a:lnTo>
                  <a:pt x="12846" y="8332"/>
                </a:lnTo>
                <a:lnTo>
                  <a:pt x="12835" y="8368"/>
                </a:lnTo>
                <a:lnTo>
                  <a:pt x="12823" y="8404"/>
                </a:lnTo>
                <a:lnTo>
                  <a:pt x="12810" y="8439"/>
                </a:lnTo>
                <a:lnTo>
                  <a:pt x="12796" y="8475"/>
                </a:lnTo>
                <a:lnTo>
                  <a:pt x="12782" y="8510"/>
                </a:lnTo>
                <a:lnTo>
                  <a:pt x="12766" y="8544"/>
                </a:lnTo>
                <a:lnTo>
                  <a:pt x="12750" y="8577"/>
                </a:lnTo>
                <a:lnTo>
                  <a:pt x="12733" y="8610"/>
                </a:lnTo>
                <a:lnTo>
                  <a:pt x="12715" y="8643"/>
                </a:lnTo>
                <a:lnTo>
                  <a:pt x="12697" y="8676"/>
                </a:lnTo>
                <a:lnTo>
                  <a:pt x="12678" y="8708"/>
                </a:lnTo>
                <a:lnTo>
                  <a:pt x="12658" y="8740"/>
                </a:lnTo>
                <a:lnTo>
                  <a:pt x="12638" y="8771"/>
                </a:lnTo>
                <a:lnTo>
                  <a:pt x="12617" y="8801"/>
                </a:lnTo>
                <a:lnTo>
                  <a:pt x="12595" y="8831"/>
                </a:lnTo>
                <a:lnTo>
                  <a:pt x="12573" y="8861"/>
                </a:lnTo>
                <a:lnTo>
                  <a:pt x="12550" y="8889"/>
                </a:lnTo>
                <a:lnTo>
                  <a:pt x="12526" y="8918"/>
                </a:lnTo>
                <a:lnTo>
                  <a:pt x="12501" y="8946"/>
                </a:lnTo>
                <a:lnTo>
                  <a:pt x="12476" y="8973"/>
                </a:lnTo>
                <a:lnTo>
                  <a:pt x="12501" y="9001"/>
                </a:lnTo>
                <a:lnTo>
                  <a:pt x="12526" y="9029"/>
                </a:lnTo>
                <a:lnTo>
                  <a:pt x="12550" y="9057"/>
                </a:lnTo>
                <a:lnTo>
                  <a:pt x="12573" y="9086"/>
                </a:lnTo>
                <a:lnTo>
                  <a:pt x="12595" y="9115"/>
                </a:lnTo>
                <a:lnTo>
                  <a:pt x="12617" y="9145"/>
                </a:lnTo>
                <a:lnTo>
                  <a:pt x="12638" y="9176"/>
                </a:lnTo>
                <a:lnTo>
                  <a:pt x="12658" y="9206"/>
                </a:lnTo>
                <a:lnTo>
                  <a:pt x="12678" y="9238"/>
                </a:lnTo>
                <a:lnTo>
                  <a:pt x="12697" y="9270"/>
                </a:lnTo>
                <a:lnTo>
                  <a:pt x="12715" y="9303"/>
                </a:lnTo>
                <a:lnTo>
                  <a:pt x="12733" y="9336"/>
                </a:lnTo>
                <a:lnTo>
                  <a:pt x="12750" y="9369"/>
                </a:lnTo>
                <a:lnTo>
                  <a:pt x="12766" y="9403"/>
                </a:lnTo>
                <a:lnTo>
                  <a:pt x="12782" y="9437"/>
                </a:lnTo>
                <a:lnTo>
                  <a:pt x="12796" y="9471"/>
                </a:lnTo>
                <a:lnTo>
                  <a:pt x="12810" y="9506"/>
                </a:lnTo>
                <a:lnTo>
                  <a:pt x="12823" y="9541"/>
                </a:lnTo>
                <a:lnTo>
                  <a:pt x="12835" y="9578"/>
                </a:lnTo>
                <a:lnTo>
                  <a:pt x="12846" y="9614"/>
                </a:lnTo>
                <a:lnTo>
                  <a:pt x="12857" y="9650"/>
                </a:lnTo>
                <a:lnTo>
                  <a:pt x="12866" y="9687"/>
                </a:lnTo>
                <a:lnTo>
                  <a:pt x="12875" y="9724"/>
                </a:lnTo>
                <a:lnTo>
                  <a:pt x="12883" y="9761"/>
                </a:lnTo>
                <a:lnTo>
                  <a:pt x="12890" y="9799"/>
                </a:lnTo>
                <a:lnTo>
                  <a:pt x="12896" y="9838"/>
                </a:lnTo>
                <a:lnTo>
                  <a:pt x="12901" y="9876"/>
                </a:lnTo>
                <a:lnTo>
                  <a:pt x="12905" y="9915"/>
                </a:lnTo>
                <a:lnTo>
                  <a:pt x="12909" y="9953"/>
                </a:lnTo>
                <a:lnTo>
                  <a:pt x="12911" y="9992"/>
                </a:lnTo>
                <a:lnTo>
                  <a:pt x="12912" y="10032"/>
                </a:lnTo>
                <a:lnTo>
                  <a:pt x="12913" y="10071"/>
                </a:lnTo>
                <a:lnTo>
                  <a:pt x="12912" y="10111"/>
                </a:lnTo>
                <a:lnTo>
                  <a:pt x="12911" y="10149"/>
                </a:lnTo>
                <a:lnTo>
                  <a:pt x="12909" y="10187"/>
                </a:lnTo>
                <a:lnTo>
                  <a:pt x="12906" y="10225"/>
                </a:lnTo>
                <a:lnTo>
                  <a:pt x="12902" y="10263"/>
                </a:lnTo>
                <a:lnTo>
                  <a:pt x="12897" y="10301"/>
                </a:lnTo>
                <a:lnTo>
                  <a:pt x="12891" y="10338"/>
                </a:lnTo>
                <a:lnTo>
                  <a:pt x="12884" y="10375"/>
                </a:lnTo>
                <a:lnTo>
                  <a:pt x="12877" y="10413"/>
                </a:lnTo>
                <a:lnTo>
                  <a:pt x="12868" y="10449"/>
                </a:lnTo>
                <a:lnTo>
                  <a:pt x="12859" y="10485"/>
                </a:lnTo>
                <a:lnTo>
                  <a:pt x="12849" y="10521"/>
                </a:lnTo>
                <a:lnTo>
                  <a:pt x="12838" y="10556"/>
                </a:lnTo>
                <a:lnTo>
                  <a:pt x="12826" y="10591"/>
                </a:lnTo>
                <a:lnTo>
                  <a:pt x="12814" y="10626"/>
                </a:lnTo>
                <a:lnTo>
                  <a:pt x="12801" y="10661"/>
                </a:lnTo>
                <a:lnTo>
                  <a:pt x="12787" y="10695"/>
                </a:lnTo>
                <a:lnTo>
                  <a:pt x="12771" y="10729"/>
                </a:lnTo>
                <a:lnTo>
                  <a:pt x="12756" y="10762"/>
                </a:lnTo>
                <a:lnTo>
                  <a:pt x="12740" y="10794"/>
                </a:lnTo>
                <a:lnTo>
                  <a:pt x="12723" y="10827"/>
                </a:lnTo>
                <a:lnTo>
                  <a:pt x="12705" y="10859"/>
                </a:lnTo>
                <a:lnTo>
                  <a:pt x="12687" y="10890"/>
                </a:lnTo>
                <a:lnTo>
                  <a:pt x="12668" y="10921"/>
                </a:lnTo>
                <a:lnTo>
                  <a:pt x="12648" y="10953"/>
                </a:lnTo>
                <a:lnTo>
                  <a:pt x="12628" y="10983"/>
                </a:lnTo>
                <a:lnTo>
                  <a:pt x="12607" y="11012"/>
                </a:lnTo>
                <a:lnTo>
                  <a:pt x="12585" y="11041"/>
                </a:lnTo>
                <a:lnTo>
                  <a:pt x="12563" y="11070"/>
                </a:lnTo>
                <a:lnTo>
                  <a:pt x="12540" y="11098"/>
                </a:lnTo>
                <a:lnTo>
                  <a:pt x="12516" y="11126"/>
                </a:lnTo>
                <a:lnTo>
                  <a:pt x="12491" y="11153"/>
                </a:lnTo>
                <a:lnTo>
                  <a:pt x="12516" y="11180"/>
                </a:lnTo>
                <a:lnTo>
                  <a:pt x="12540" y="11207"/>
                </a:lnTo>
                <a:lnTo>
                  <a:pt x="12563" y="11236"/>
                </a:lnTo>
                <a:lnTo>
                  <a:pt x="12585" y="11265"/>
                </a:lnTo>
                <a:lnTo>
                  <a:pt x="12607" y="11294"/>
                </a:lnTo>
                <a:lnTo>
                  <a:pt x="12628" y="11324"/>
                </a:lnTo>
                <a:lnTo>
                  <a:pt x="12648" y="11354"/>
                </a:lnTo>
                <a:lnTo>
                  <a:pt x="12668" y="11384"/>
                </a:lnTo>
                <a:lnTo>
                  <a:pt x="12687" y="11415"/>
                </a:lnTo>
                <a:lnTo>
                  <a:pt x="12705" y="11447"/>
                </a:lnTo>
                <a:lnTo>
                  <a:pt x="12723" y="11479"/>
                </a:lnTo>
                <a:lnTo>
                  <a:pt x="12740" y="11512"/>
                </a:lnTo>
                <a:lnTo>
                  <a:pt x="12756" y="11545"/>
                </a:lnTo>
                <a:lnTo>
                  <a:pt x="12771" y="11578"/>
                </a:lnTo>
                <a:lnTo>
                  <a:pt x="12787" y="11612"/>
                </a:lnTo>
                <a:lnTo>
                  <a:pt x="12801" y="11646"/>
                </a:lnTo>
                <a:lnTo>
                  <a:pt x="12814" y="11680"/>
                </a:lnTo>
                <a:lnTo>
                  <a:pt x="12826" y="11715"/>
                </a:lnTo>
                <a:lnTo>
                  <a:pt x="12838" y="11750"/>
                </a:lnTo>
                <a:lnTo>
                  <a:pt x="12849" y="11786"/>
                </a:lnTo>
                <a:lnTo>
                  <a:pt x="12859" y="11822"/>
                </a:lnTo>
                <a:lnTo>
                  <a:pt x="12868" y="11858"/>
                </a:lnTo>
                <a:lnTo>
                  <a:pt x="12877" y="11895"/>
                </a:lnTo>
                <a:lnTo>
                  <a:pt x="12884" y="11931"/>
                </a:lnTo>
                <a:lnTo>
                  <a:pt x="12891" y="11968"/>
                </a:lnTo>
                <a:lnTo>
                  <a:pt x="12897" y="12006"/>
                </a:lnTo>
                <a:lnTo>
                  <a:pt x="12902" y="12044"/>
                </a:lnTo>
                <a:lnTo>
                  <a:pt x="12906" y="12082"/>
                </a:lnTo>
                <a:lnTo>
                  <a:pt x="12909" y="12120"/>
                </a:lnTo>
                <a:lnTo>
                  <a:pt x="12911" y="12159"/>
                </a:lnTo>
                <a:lnTo>
                  <a:pt x="12912" y="12197"/>
                </a:lnTo>
                <a:lnTo>
                  <a:pt x="12913" y="12236"/>
                </a:lnTo>
                <a:lnTo>
                  <a:pt x="12912" y="12276"/>
                </a:lnTo>
                <a:lnTo>
                  <a:pt x="12911" y="12315"/>
                </a:lnTo>
                <a:lnTo>
                  <a:pt x="12909" y="12355"/>
                </a:lnTo>
                <a:lnTo>
                  <a:pt x="12905" y="12394"/>
                </a:lnTo>
                <a:lnTo>
                  <a:pt x="12901" y="12432"/>
                </a:lnTo>
                <a:lnTo>
                  <a:pt x="12896" y="12471"/>
                </a:lnTo>
                <a:lnTo>
                  <a:pt x="12890" y="12509"/>
                </a:lnTo>
                <a:lnTo>
                  <a:pt x="12883" y="12546"/>
                </a:lnTo>
                <a:lnTo>
                  <a:pt x="12875" y="12584"/>
                </a:lnTo>
                <a:lnTo>
                  <a:pt x="12866" y="12622"/>
                </a:lnTo>
                <a:lnTo>
                  <a:pt x="12857" y="12658"/>
                </a:lnTo>
                <a:lnTo>
                  <a:pt x="12846" y="12695"/>
                </a:lnTo>
                <a:lnTo>
                  <a:pt x="12835" y="12731"/>
                </a:lnTo>
                <a:lnTo>
                  <a:pt x="12823" y="12767"/>
                </a:lnTo>
                <a:lnTo>
                  <a:pt x="12810" y="12802"/>
                </a:lnTo>
                <a:lnTo>
                  <a:pt x="12796" y="12837"/>
                </a:lnTo>
                <a:lnTo>
                  <a:pt x="12782" y="12871"/>
                </a:lnTo>
                <a:lnTo>
                  <a:pt x="12765" y="12906"/>
                </a:lnTo>
                <a:lnTo>
                  <a:pt x="12749" y="12940"/>
                </a:lnTo>
                <a:lnTo>
                  <a:pt x="12732" y="12973"/>
                </a:lnTo>
                <a:lnTo>
                  <a:pt x="12715" y="13006"/>
                </a:lnTo>
                <a:lnTo>
                  <a:pt x="12696" y="13039"/>
                </a:lnTo>
                <a:lnTo>
                  <a:pt x="12677" y="13071"/>
                </a:lnTo>
                <a:lnTo>
                  <a:pt x="12658" y="13102"/>
                </a:lnTo>
                <a:lnTo>
                  <a:pt x="12637" y="13133"/>
                </a:lnTo>
                <a:lnTo>
                  <a:pt x="12616" y="13164"/>
                </a:lnTo>
                <a:lnTo>
                  <a:pt x="12594" y="13194"/>
                </a:lnTo>
                <a:lnTo>
                  <a:pt x="12572" y="13224"/>
                </a:lnTo>
                <a:lnTo>
                  <a:pt x="12549" y="13253"/>
                </a:lnTo>
                <a:lnTo>
                  <a:pt x="12525" y="13281"/>
                </a:lnTo>
                <a:lnTo>
                  <a:pt x="12499" y="13309"/>
                </a:lnTo>
                <a:lnTo>
                  <a:pt x="12474" y="13336"/>
                </a:lnTo>
                <a:lnTo>
                  <a:pt x="12499" y="13363"/>
                </a:lnTo>
                <a:lnTo>
                  <a:pt x="12525" y="13391"/>
                </a:lnTo>
                <a:lnTo>
                  <a:pt x="12549" y="13419"/>
                </a:lnTo>
                <a:lnTo>
                  <a:pt x="12572" y="13449"/>
                </a:lnTo>
                <a:lnTo>
                  <a:pt x="12594" y="13479"/>
                </a:lnTo>
                <a:lnTo>
                  <a:pt x="12616" y="13509"/>
                </a:lnTo>
                <a:lnTo>
                  <a:pt x="12637" y="13539"/>
                </a:lnTo>
                <a:lnTo>
                  <a:pt x="12658" y="13570"/>
                </a:lnTo>
                <a:lnTo>
                  <a:pt x="12677" y="13601"/>
                </a:lnTo>
                <a:lnTo>
                  <a:pt x="12696" y="13633"/>
                </a:lnTo>
                <a:lnTo>
                  <a:pt x="12715" y="13666"/>
                </a:lnTo>
                <a:lnTo>
                  <a:pt x="12732" y="13699"/>
                </a:lnTo>
                <a:lnTo>
                  <a:pt x="12749" y="13733"/>
                </a:lnTo>
                <a:lnTo>
                  <a:pt x="12765" y="13767"/>
                </a:lnTo>
                <a:lnTo>
                  <a:pt x="12782" y="13801"/>
                </a:lnTo>
                <a:lnTo>
                  <a:pt x="12796" y="13836"/>
                </a:lnTo>
                <a:lnTo>
                  <a:pt x="12810" y="13871"/>
                </a:lnTo>
                <a:lnTo>
                  <a:pt x="12823" y="13906"/>
                </a:lnTo>
                <a:lnTo>
                  <a:pt x="12835" y="13942"/>
                </a:lnTo>
                <a:lnTo>
                  <a:pt x="12846" y="13978"/>
                </a:lnTo>
                <a:lnTo>
                  <a:pt x="12857" y="14015"/>
                </a:lnTo>
                <a:lnTo>
                  <a:pt x="12866" y="14052"/>
                </a:lnTo>
                <a:lnTo>
                  <a:pt x="12875" y="14089"/>
                </a:lnTo>
                <a:lnTo>
                  <a:pt x="12883" y="14127"/>
                </a:lnTo>
                <a:lnTo>
                  <a:pt x="12890" y="14165"/>
                </a:lnTo>
                <a:lnTo>
                  <a:pt x="12896" y="14203"/>
                </a:lnTo>
                <a:lnTo>
                  <a:pt x="12901" y="14241"/>
                </a:lnTo>
                <a:lnTo>
                  <a:pt x="12905" y="14281"/>
                </a:lnTo>
                <a:lnTo>
                  <a:pt x="12909" y="14320"/>
                </a:lnTo>
                <a:lnTo>
                  <a:pt x="12911" y="14359"/>
                </a:lnTo>
                <a:lnTo>
                  <a:pt x="12912" y="14398"/>
                </a:lnTo>
                <a:lnTo>
                  <a:pt x="12913" y="14438"/>
                </a:lnTo>
                <a:lnTo>
                  <a:pt x="12912" y="14478"/>
                </a:lnTo>
                <a:lnTo>
                  <a:pt x="12911" y="14518"/>
                </a:lnTo>
                <a:lnTo>
                  <a:pt x="12909" y="14558"/>
                </a:lnTo>
                <a:lnTo>
                  <a:pt x="12905" y="14598"/>
                </a:lnTo>
                <a:lnTo>
                  <a:pt x="12901" y="14637"/>
                </a:lnTo>
                <a:lnTo>
                  <a:pt x="12895" y="14676"/>
                </a:lnTo>
                <a:lnTo>
                  <a:pt x="12889" y="14715"/>
                </a:lnTo>
                <a:lnTo>
                  <a:pt x="12882" y="14754"/>
                </a:lnTo>
                <a:lnTo>
                  <a:pt x="12873" y="14792"/>
                </a:lnTo>
                <a:lnTo>
                  <a:pt x="12864" y="14831"/>
                </a:lnTo>
                <a:lnTo>
                  <a:pt x="12854" y="14869"/>
                </a:lnTo>
                <a:lnTo>
                  <a:pt x="12843" y="14907"/>
                </a:lnTo>
                <a:lnTo>
                  <a:pt x="12831" y="14944"/>
                </a:lnTo>
                <a:lnTo>
                  <a:pt x="12818" y="14981"/>
                </a:lnTo>
                <a:lnTo>
                  <a:pt x="12805" y="15017"/>
                </a:lnTo>
                <a:lnTo>
                  <a:pt x="12790" y="15054"/>
                </a:lnTo>
                <a:lnTo>
                  <a:pt x="12773" y="15090"/>
                </a:lnTo>
                <a:lnTo>
                  <a:pt x="12757" y="15126"/>
                </a:lnTo>
                <a:lnTo>
                  <a:pt x="12740" y="15161"/>
                </a:lnTo>
                <a:lnTo>
                  <a:pt x="12722" y="15196"/>
                </a:lnTo>
                <a:lnTo>
                  <a:pt x="12703" y="15230"/>
                </a:lnTo>
                <a:lnTo>
                  <a:pt x="12683" y="15263"/>
                </a:lnTo>
                <a:lnTo>
                  <a:pt x="12662" y="15297"/>
                </a:lnTo>
                <a:lnTo>
                  <a:pt x="12641" y="15330"/>
                </a:lnTo>
                <a:lnTo>
                  <a:pt x="12618" y="15362"/>
                </a:lnTo>
                <a:lnTo>
                  <a:pt x="12595" y="15395"/>
                </a:lnTo>
                <a:lnTo>
                  <a:pt x="12571" y="15426"/>
                </a:lnTo>
                <a:lnTo>
                  <a:pt x="12546" y="15457"/>
                </a:lnTo>
                <a:lnTo>
                  <a:pt x="12521" y="15487"/>
                </a:lnTo>
                <a:lnTo>
                  <a:pt x="12493" y="15517"/>
                </a:lnTo>
                <a:lnTo>
                  <a:pt x="12466" y="15546"/>
                </a:lnTo>
                <a:lnTo>
                  <a:pt x="12438" y="15575"/>
                </a:lnTo>
                <a:lnTo>
                  <a:pt x="12411" y="15602"/>
                </a:lnTo>
                <a:lnTo>
                  <a:pt x="12383" y="15628"/>
                </a:lnTo>
                <a:lnTo>
                  <a:pt x="12354" y="15655"/>
                </a:lnTo>
                <a:lnTo>
                  <a:pt x="12324" y="15680"/>
                </a:lnTo>
                <a:lnTo>
                  <a:pt x="12294" y="15704"/>
                </a:lnTo>
                <a:lnTo>
                  <a:pt x="12264" y="15727"/>
                </a:lnTo>
                <a:lnTo>
                  <a:pt x="12232" y="15750"/>
                </a:lnTo>
                <a:lnTo>
                  <a:pt x="12200" y="15772"/>
                </a:lnTo>
                <a:lnTo>
                  <a:pt x="12168" y="15793"/>
                </a:lnTo>
                <a:lnTo>
                  <a:pt x="12135" y="15814"/>
                </a:lnTo>
                <a:lnTo>
                  <a:pt x="12102" y="15833"/>
                </a:lnTo>
                <a:lnTo>
                  <a:pt x="12068" y="15852"/>
                </a:lnTo>
                <a:lnTo>
                  <a:pt x="12034" y="15871"/>
                </a:lnTo>
                <a:lnTo>
                  <a:pt x="11999" y="15888"/>
                </a:lnTo>
                <a:lnTo>
                  <a:pt x="11963" y="15904"/>
                </a:lnTo>
                <a:lnTo>
                  <a:pt x="11927" y="15921"/>
                </a:lnTo>
                <a:lnTo>
                  <a:pt x="11891" y="15936"/>
                </a:lnTo>
                <a:lnTo>
                  <a:pt x="11854" y="15950"/>
                </a:lnTo>
                <a:lnTo>
                  <a:pt x="11817" y="15963"/>
                </a:lnTo>
                <a:lnTo>
                  <a:pt x="11780" y="15975"/>
                </a:lnTo>
                <a:lnTo>
                  <a:pt x="11742" y="15987"/>
                </a:lnTo>
                <a:lnTo>
                  <a:pt x="11703" y="15997"/>
                </a:lnTo>
                <a:lnTo>
                  <a:pt x="11665" y="16006"/>
                </a:lnTo>
                <a:lnTo>
                  <a:pt x="11626" y="16015"/>
                </a:lnTo>
                <a:lnTo>
                  <a:pt x="11587" y="16022"/>
                </a:lnTo>
                <a:lnTo>
                  <a:pt x="11547" y="16029"/>
                </a:lnTo>
                <a:lnTo>
                  <a:pt x="11507" y="16035"/>
                </a:lnTo>
                <a:lnTo>
                  <a:pt x="11467" y="16039"/>
                </a:lnTo>
                <a:lnTo>
                  <a:pt x="11426" y="16043"/>
                </a:lnTo>
                <a:lnTo>
                  <a:pt x="11385" y="16045"/>
                </a:lnTo>
                <a:lnTo>
                  <a:pt x="11344" y="16047"/>
                </a:lnTo>
                <a:lnTo>
                  <a:pt x="11303" y="16048"/>
                </a:lnTo>
                <a:lnTo>
                  <a:pt x="10916" y="16048"/>
                </a:lnTo>
                <a:lnTo>
                  <a:pt x="10530" y="16048"/>
                </a:lnTo>
                <a:lnTo>
                  <a:pt x="10143" y="16048"/>
                </a:lnTo>
                <a:lnTo>
                  <a:pt x="9757" y="16049"/>
                </a:lnTo>
                <a:lnTo>
                  <a:pt x="9371" y="16050"/>
                </a:lnTo>
                <a:lnTo>
                  <a:pt x="8984" y="16051"/>
                </a:lnTo>
                <a:lnTo>
                  <a:pt x="8598" y="16051"/>
                </a:lnTo>
                <a:lnTo>
                  <a:pt x="8211" y="16052"/>
                </a:lnTo>
                <a:lnTo>
                  <a:pt x="7825" y="16053"/>
                </a:lnTo>
                <a:lnTo>
                  <a:pt x="7438" y="16054"/>
                </a:lnTo>
                <a:lnTo>
                  <a:pt x="7052" y="16055"/>
                </a:lnTo>
                <a:lnTo>
                  <a:pt x="6665" y="16056"/>
                </a:lnTo>
                <a:lnTo>
                  <a:pt x="6278" y="16056"/>
                </a:lnTo>
                <a:lnTo>
                  <a:pt x="5890" y="16057"/>
                </a:lnTo>
                <a:lnTo>
                  <a:pt x="5503" y="16058"/>
                </a:lnTo>
                <a:lnTo>
                  <a:pt x="5115" y="16058"/>
                </a:lnTo>
                <a:lnTo>
                  <a:pt x="4985" y="16056"/>
                </a:lnTo>
                <a:lnTo>
                  <a:pt x="4854" y="16051"/>
                </a:lnTo>
                <a:lnTo>
                  <a:pt x="4725" y="16042"/>
                </a:lnTo>
                <a:lnTo>
                  <a:pt x="4596" y="16030"/>
                </a:lnTo>
                <a:lnTo>
                  <a:pt x="4469" y="16015"/>
                </a:lnTo>
                <a:lnTo>
                  <a:pt x="4341" y="15996"/>
                </a:lnTo>
                <a:lnTo>
                  <a:pt x="4216" y="15974"/>
                </a:lnTo>
                <a:lnTo>
                  <a:pt x="4091" y="15949"/>
                </a:lnTo>
                <a:lnTo>
                  <a:pt x="3967" y="15919"/>
                </a:lnTo>
                <a:lnTo>
                  <a:pt x="3844" y="15888"/>
                </a:lnTo>
                <a:lnTo>
                  <a:pt x="3722" y="15853"/>
                </a:lnTo>
                <a:lnTo>
                  <a:pt x="3602" y="15815"/>
                </a:lnTo>
                <a:lnTo>
                  <a:pt x="3482" y="15775"/>
                </a:lnTo>
                <a:lnTo>
                  <a:pt x="3364" y="15731"/>
                </a:lnTo>
                <a:lnTo>
                  <a:pt x="3247" y="15685"/>
                </a:lnTo>
                <a:lnTo>
                  <a:pt x="3131" y="15634"/>
                </a:lnTo>
                <a:lnTo>
                  <a:pt x="3017" y="15582"/>
                </a:lnTo>
                <a:lnTo>
                  <a:pt x="2904" y="15527"/>
                </a:lnTo>
                <a:lnTo>
                  <a:pt x="2793" y="15470"/>
                </a:lnTo>
                <a:lnTo>
                  <a:pt x="2683" y="15410"/>
                </a:lnTo>
                <a:lnTo>
                  <a:pt x="2575" y="15346"/>
                </a:lnTo>
                <a:lnTo>
                  <a:pt x="2468" y="15281"/>
                </a:lnTo>
                <a:lnTo>
                  <a:pt x="2363" y="15213"/>
                </a:lnTo>
                <a:lnTo>
                  <a:pt x="2260" y="15143"/>
                </a:lnTo>
                <a:lnTo>
                  <a:pt x="2158" y="15069"/>
                </a:lnTo>
                <a:lnTo>
                  <a:pt x="2058" y="14994"/>
                </a:lnTo>
                <a:lnTo>
                  <a:pt x="1959" y="14917"/>
                </a:lnTo>
                <a:lnTo>
                  <a:pt x="1864" y="14837"/>
                </a:lnTo>
                <a:lnTo>
                  <a:pt x="1770" y="14754"/>
                </a:lnTo>
                <a:lnTo>
                  <a:pt x="1677" y="14670"/>
                </a:lnTo>
                <a:lnTo>
                  <a:pt x="1586" y="14584"/>
                </a:lnTo>
                <a:lnTo>
                  <a:pt x="1498" y="14495"/>
                </a:lnTo>
                <a:lnTo>
                  <a:pt x="1412" y="14406"/>
                </a:lnTo>
                <a:lnTo>
                  <a:pt x="1329" y="14315"/>
                </a:lnTo>
                <a:lnTo>
                  <a:pt x="1249" y="14221"/>
                </a:lnTo>
                <a:lnTo>
                  <a:pt x="1169" y="14125"/>
                </a:lnTo>
                <a:lnTo>
                  <a:pt x="1092" y="14028"/>
                </a:lnTo>
                <a:lnTo>
                  <a:pt x="1018" y="13929"/>
                </a:lnTo>
                <a:lnTo>
                  <a:pt x="946" y="13828"/>
                </a:lnTo>
                <a:lnTo>
                  <a:pt x="875" y="13726"/>
                </a:lnTo>
                <a:lnTo>
                  <a:pt x="808" y="13620"/>
                </a:lnTo>
                <a:lnTo>
                  <a:pt x="743" y="13515"/>
                </a:lnTo>
                <a:lnTo>
                  <a:pt x="680" y="13406"/>
                </a:lnTo>
                <a:lnTo>
                  <a:pt x="619" y="13297"/>
                </a:lnTo>
                <a:lnTo>
                  <a:pt x="561" y="13186"/>
                </a:lnTo>
                <a:lnTo>
                  <a:pt x="506" y="13073"/>
                </a:lnTo>
                <a:lnTo>
                  <a:pt x="454" y="12959"/>
                </a:lnTo>
                <a:lnTo>
                  <a:pt x="404" y="12843"/>
                </a:lnTo>
                <a:lnTo>
                  <a:pt x="356" y="12727"/>
                </a:lnTo>
                <a:lnTo>
                  <a:pt x="312" y="12609"/>
                </a:lnTo>
                <a:lnTo>
                  <a:pt x="270" y="12488"/>
                </a:lnTo>
                <a:lnTo>
                  <a:pt x="231" y="12368"/>
                </a:lnTo>
                <a:lnTo>
                  <a:pt x="195" y="12245"/>
                </a:lnTo>
                <a:lnTo>
                  <a:pt x="162" y="12122"/>
                </a:lnTo>
                <a:lnTo>
                  <a:pt x="131" y="11997"/>
                </a:lnTo>
                <a:lnTo>
                  <a:pt x="104" y="11871"/>
                </a:lnTo>
                <a:lnTo>
                  <a:pt x="80" y="11744"/>
                </a:lnTo>
                <a:lnTo>
                  <a:pt x="59" y="11616"/>
                </a:lnTo>
                <a:lnTo>
                  <a:pt x="41" y="11487"/>
                </a:lnTo>
                <a:lnTo>
                  <a:pt x="26" y="11357"/>
                </a:lnTo>
                <a:lnTo>
                  <a:pt x="15" y="11227"/>
                </a:lnTo>
                <a:lnTo>
                  <a:pt x="7" y="11094"/>
                </a:lnTo>
                <a:lnTo>
                  <a:pt x="2" y="10962"/>
                </a:lnTo>
                <a:lnTo>
                  <a:pt x="0" y="10828"/>
                </a:lnTo>
                <a:lnTo>
                  <a:pt x="0" y="10760"/>
                </a:lnTo>
                <a:lnTo>
                  <a:pt x="2" y="10693"/>
                </a:lnTo>
                <a:lnTo>
                  <a:pt x="4" y="10624"/>
                </a:lnTo>
                <a:lnTo>
                  <a:pt x="7" y="10557"/>
                </a:lnTo>
                <a:lnTo>
                  <a:pt x="11" y="10490"/>
                </a:lnTo>
                <a:lnTo>
                  <a:pt x="16" y="10423"/>
                </a:lnTo>
                <a:lnTo>
                  <a:pt x="22" y="10356"/>
                </a:lnTo>
                <a:lnTo>
                  <a:pt x="28" y="10290"/>
                </a:lnTo>
                <a:lnTo>
                  <a:pt x="36" y="10224"/>
                </a:lnTo>
                <a:lnTo>
                  <a:pt x="44" y="10158"/>
                </a:lnTo>
                <a:lnTo>
                  <a:pt x="53" y="10091"/>
                </a:lnTo>
                <a:lnTo>
                  <a:pt x="63" y="10026"/>
                </a:lnTo>
                <a:lnTo>
                  <a:pt x="73" y="9961"/>
                </a:lnTo>
                <a:lnTo>
                  <a:pt x="85" y="9896"/>
                </a:lnTo>
                <a:lnTo>
                  <a:pt x="97" y="9831"/>
                </a:lnTo>
                <a:lnTo>
                  <a:pt x="110" y="9766"/>
                </a:lnTo>
                <a:lnTo>
                  <a:pt x="124" y="9702"/>
                </a:lnTo>
                <a:lnTo>
                  <a:pt x="140" y="9638"/>
                </a:lnTo>
                <a:lnTo>
                  <a:pt x="155" y="9575"/>
                </a:lnTo>
                <a:lnTo>
                  <a:pt x="171" y="9510"/>
                </a:lnTo>
                <a:lnTo>
                  <a:pt x="188" y="9448"/>
                </a:lnTo>
                <a:lnTo>
                  <a:pt x="205" y="9385"/>
                </a:lnTo>
                <a:lnTo>
                  <a:pt x="224" y="9323"/>
                </a:lnTo>
                <a:lnTo>
                  <a:pt x="243" y="9260"/>
                </a:lnTo>
                <a:lnTo>
                  <a:pt x="263" y="9198"/>
                </a:lnTo>
                <a:lnTo>
                  <a:pt x="283" y="9137"/>
                </a:lnTo>
                <a:lnTo>
                  <a:pt x="304" y="9076"/>
                </a:lnTo>
                <a:lnTo>
                  <a:pt x="326" y="9015"/>
                </a:lnTo>
                <a:lnTo>
                  <a:pt x="348" y="8954"/>
                </a:lnTo>
                <a:lnTo>
                  <a:pt x="372" y="8894"/>
                </a:lnTo>
                <a:lnTo>
                  <a:pt x="397" y="8835"/>
                </a:lnTo>
                <a:lnTo>
                  <a:pt x="421" y="8775"/>
                </a:lnTo>
                <a:lnTo>
                  <a:pt x="448" y="8712"/>
                </a:lnTo>
                <a:lnTo>
                  <a:pt x="476" y="8649"/>
                </a:lnTo>
                <a:lnTo>
                  <a:pt x="504" y="8588"/>
                </a:lnTo>
                <a:lnTo>
                  <a:pt x="533" y="8526"/>
                </a:lnTo>
                <a:lnTo>
                  <a:pt x="563" y="8465"/>
                </a:lnTo>
                <a:lnTo>
                  <a:pt x="593" y="8404"/>
                </a:lnTo>
                <a:lnTo>
                  <a:pt x="625" y="8344"/>
                </a:lnTo>
                <a:lnTo>
                  <a:pt x="657" y="8285"/>
                </a:lnTo>
                <a:lnTo>
                  <a:pt x="690" y="8226"/>
                </a:lnTo>
                <a:lnTo>
                  <a:pt x="723" y="8166"/>
                </a:lnTo>
                <a:lnTo>
                  <a:pt x="757" y="8108"/>
                </a:lnTo>
                <a:lnTo>
                  <a:pt x="792" y="8051"/>
                </a:lnTo>
                <a:lnTo>
                  <a:pt x="827" y="7994"/>
                </a:lnTo>
                <a:lnTo>
                  <a:pt x="863" y="7938"/>
                </a:lnTo>
                <a:lnTo>
                  <a:pt x="899" y="7881"/>
                </a:lnTo>
                <a:lnTo>
                  <a:pt x="937" y="7826"/>
                </a:lnTo>
                <a:lnTo>
                  <a:pt x="974" y="7771"/>
                </a:lnTo>
                <a:lnTo>
                  <a:pt x="1013" y="7717"/>
                </a:lnTo>
                <a:lnTo>
                  <a:pt x="1051" y="7664"/>
                </a:lnTo>
                <a:lnTo>
                  <a:pt x="1090" y="7610"/>
                </a:lnTo>
                <a:lnTo>
                  <a:pt x="1130" y="7558"/>
                </a:lnTo>
                <a:lnTo>
                  <a:pt x="1171" y="7506"/>
                </a:lnTo>
                <a:lnTo>
                  <a:pt x="1213" y="7455"/>
                </a:lnTo>
                <a:lnTo>
                  <a:pt x="1254" y="7405"/>
                </a:lnTo>
                <a:lnTo>
                  <a:pt x="1296" y="7355"/>
                </a:lnTo>
                <a:lnTo>
                  <a:pt x="1339" y="7305"/>
                </a:lnTo>
                <a:lnTo>
                  <a:pt x="1382" y="7256"/>
                </a:lnTo>
                <a:lnTo>
                  <a:pt x="1425" y="7209"/>
                </a:lnTo>
                <a:lnTo>
                  <a:pt x="1470" y="7161"/>
                </a:lnTo>
                <a:lnTo>
                  <a:pt x="1514" y="7115"/>
                </a:lnTo>
                <a:lnTo>
                  <a:pt x="1559" y="7069"/>
                </a:lnTo>
                <a:lnTo>
                  <a:pt x="1604" y="7023"/>
                </a:lnTo>
                <a:lnTo>
                  <a:pt x="1658" y="6971"/>
                </a:lnTo>
                <a:lnTo>
                  <a:pt x="1711" y="6919"/>
                </a:lnTo>
                <a:lnTo>
                  <a:pt x="1766" y="6867"/>
                </a:lnTo>
                <a:lnTo>
                  <a:pt x="1819" y="6816"/>
                </a:lnTo>
                <a:lnTo>
                  <a:pt x="1873" y="6764"/>
                </a:lnTo>
                <a:lnTo>
                  <a:pt x="1928" y="6714"/>
                </a:lnTo>
                <a:lnTo>
                  <a:pt x="1983" y="6663"/>
                </a:lnTo>
                <a:lnTo>
                  <a:pt x="2037" y="6613"/>
                </a:lnTo>
                <a:lnTo>
                  <a:pt x="2092" y="6562"/>
                </a:lnTo>
                <a:lnTo>
                  <a:pt x="2147" y="6512"/>
                </a:lnTo>
                <a:lnTo>
                  <a:pt x="2203" y="6461"/>
                </a:lnTo>
                <a:lnTo>
                  <a:pt x="2259" y="6410"/>
                </a:lnTo>
                <a:lnTo>
                  <a:pt x="2315" y="6360"/>
                </a:lnTo>
                <a:lnTo>
                  <a:pt x="2371" y="6309"/>
                </a:lnTo>
                <a:lnTo>
                  <a:pt x="2427" y="6258"/>
                </a:lnTo>
                <a:lnTo>
                  <a:pt x="2484" y="6206"/>
                </a:lnTo>
                <a:lnTo>
                  <a:pt x="2719" y="5994"/>
                </a:lnTo>
                <a:lnTo>
                  <a:pt x="2958" y="5776"/>
                </a:lnTo>
                <a:lnTo>
                  <a:pt x="3079" y="5664"/>
                </a:lnTo>
                <a:lnTo>
                  <a:pt x="3199" y="5552"/>
                </a:lnTo>
                <a:lnTo>
                  <a:pt x="3321" y="5437"/>
                </a:lnTo>
                <a:lnTo>
                  <a:pt x="3441" y="5319"/>
                </a:lnTo>
                <a:lnTo>
                  <a:pt x="3563" y="5200"/>
                </a:lnTo>
                <a:lnTo>
                  <a:pt x="3683" y="5078"/>
                </a:lnTo>
                <a:lnTo>
                  <a:pt x="3802" y="4955"/>
                </a:lnTo>
                <a:lnTo>
                  <a:pt x="3922" y="4828"/>
                </a:lnTo>
                <a:lnTo>
                  <a:pt x="4040" y="4700"/>
                </a:lnTo>
                <a:lnTo>
                  <a:pt x="4158" y="4567"/>
                </a:lnTo>
                <a:lnTo>
                  <a:pt x="4273" y="4433"/>
                </a:lnTo>
                <a:lnTo>
                  <a:pt x="4388" y="4296"/>
                </a:lnTo>
                <a:lnTo>
                  <a:pt x="4501" y="4156"/>
                </a:lnTo>
                <a:lnTo>
                  <a:pt x="4611" y="4011"/>
                </a:lnTo>
                <a:lnTo>
                  <a:pt x="4721" y="3865"/>
                </a:lnTo>
                <a:lnTo>
                  <a:pt x="4827" y="3714"/>
                </a:lnTo>
                <a:lnTo>
                  <a:pt x="4932" y="3561"/>
                </a:lnTo>
                <a:lnTo>
                  <a:pt x="5034" y="3403"/>
                </a:lnTo>
                <a:lnTo>
                  <a:pt x="5132" y="3242"/>
                </a:lnTo>
                <a:lnTo>
                  <a:pt x="5229" y="3076"/>
                </a:lnTo>
                <a:lnTo>
                  <a:pt x="5322" y="2908"/>
                </a:lnTo>
                <a:lnTo>
                  <a:pt x="5412" y="2734"/>
                </a:lnTo>
                <a:lnTo>
                  <a:pt x="5498" y="2556"/>
                </a:lnTo>
                <a:lnTo>
                  <a:pt x="5580" y="2375"/>
                </a:lnTo>
                <a:lnTo>
                  <a:pt x="5658" y="2188"/>
                </a:lnTo>
                <a:lnTo>
                  <a:pt x="5733" y="1997"/>
                </a:lnTo>
                <a:lnTo>
                  <a:pt x="5803" y="1802"/>
                </a:lnTo>
                <a:lnTo>
                  <a:pt x="5868" y="1601"/>
                </a:lnTo>
                <a:lnTo>
                  <a:pt x="5897" y="1512"/>
                </a:lnTo>
                <a:lnTo>
                  <a:pt x="5930" y="1426"/>
                </a:lnTo>
                <a:lnTo>
                  <a:pt x="5963" y="1343"/>
                </a:lnTo>
                <a:lnTo>
                  <a:pt x="5998" y="1262"/>
                </a:lnTo>
                <a:lnTo>
                  <a:pt x="6035" y="1183"/>
                </a:lnTo>
                <a:lnTo>
                  <a:pt x="6074" y="1108"/>
                </a:lnTo>
                <a:lnTo>
                  <a:pt x="6115" y="1035"/>
                </a:lnTo>
                <a:lnTo>
                  <a:pt x="6157" y="964"/>
                </a:lnTo>
                <a:lnTo>
                  <a:pt x="6203" y="897"/>
                </a:lnTo>
                <a:lnTo>
                  <a:pt x="6248" y="832"/>
                </a:lnTo>
                <a:lnTo>
                  <a:pt x="6295" y="769"/>
                </a:lnTo>
                <a:lnTo>
                  <a:pt x="6344" y="710"/>
                </a:lnTo>
                <a:lnTo>
                  <a:pt x="6394" y="651"/>
                </a:lnTo>
                <a:lnTo>
                  <a:pt x="6445" y="596"/>
                </a:lnTo>
                <a:lnTo>
                  <a:pt x="6499" y="544"/>
                </a:lnTo>
                <a:lnTo>
                  <a:pt x="6553" y="494"/>
                </a:lnTo>
                <a:lnTo>
                  <a:pt x="6608" y="447"/>
                </a:lnTo>
                <a:lnTo>
                  <a:pt x="6664" y="401"/>
                </a:lnTo>
                <a:lnTo>
                  <a:pt x="6722" y="358"/>
                </a:lnTo>
                <a:lnTo>
                  <a:pt x="6779" y="318"/>
                </a:lnTo>
                <a:lnTo>
                  <a:pt x="6838" y="281"/>
                </a:lnTo>
                <a:lnTo>
                  <a:pt x="6898" y="246"/>
                </a:lnTo>
                <a:lnTo>
                  <a:pt x="6958" y="213"/>
                </a:lnTo>
                <a:lnTo>
                  <a:pt x="7020" y="182"/>
                </a:lnTo>
                <a:lnTo>
                  <a:pt x="7081" y="155"/>
                </a:lnTo>
                <a:lnTo>
                  <a:pt x="7143" y="128"/>
                </a:lnTo>
                <a:lnTo>
                  <a:pt x="7206" y="105"/>
                </a:lnTo>
                <a:lnTo>
                  <a:pt x="7270" y="84"/>
                </a:lnTo>
                <a:lnTo>
                  <a:pt x="7333" y="65"/>
                </a:lnTo>
                <a:lnTo>
                  <a:pt x="7397" y="49"/>
                </a:lnTo>
                <a:lnTo>
                  <a:pt x="7460" y="35"/>
                </a:lnTo>
                <a:lnTo>
                  <a:pt x="7525" y="23"/>
                </a:lnTo>
                <a:lnTo>
                  <a:pt x="7581" y="15"/>
                </a:lnTo>
                <a:lnTo>
                  <a:pt x="7637" y="9"/>
                </a:lnTo>
                <a:lnTo>
                  <a:pt x="7692" y="4"/>
                </a:lnTo>
                <a:lnTo>
                  <a:pt x="7748" y="1"/>
                </a:lnTo>
                <a:lnTo>
                  <a:pt x="7804" y="0"/>
                </a:lnTo>
                <a:lnTo>
                  <a:pt x="7860" y="1"/>
                </a:lnTo>
                <a:lnTo>
                  <a:pt x="7915" y="3"/>
                </a:lnTo>
                <a:lnTo>
                  <a:pt x="7970" y="7"/>
                </a:lnTo>
                <a:lnTo>
                  <a:pt x="8025" y="13"/>
                </a:lnTo>
                <a:lnTo>
                  <a:pt x="8080" y="20"/>
                </a:lnTo>
                <a:lnTo>
                  <a:pt x="8134" y="29"/>
                </a:lnTo>
                <a:lnTo>
                  <a:pt x="8188" y="40"/>
                </a:lnTo>
                <a:lnTo>
                  <a:pt x="8242" y="52"/>
                </a:lnTo>
                <a:lnTo>
                  <a:pt x="8294" y="66"/>
                </a:lnTo>
                <a:lnTo>
                  <a:pt x="8348" y="82"/>
                </a:lnTo>
                <a:lnTo>
                  <a:pt x="8400" y="99"/>
                </a:lnTo>
                <a:lnTo>
                  <a:pt x="8451" y="118"/>
                </a:lnTo>
                <a:lnTo>
                  <a:pt x="8502" y="140"/>
                </a:lnTo>
                <a:lnTo>
                  <a:pt x="8552" y="162"/>
                </a:lnTo>
                <a:lnTo>
                  <a:pt x="8602" y="186"/>
                </a:lnTo>
                <a:lnTo>
                  <a:pt x="8650" y="211"/>
                </a:lnTo>
                <a:lnTo>
                  <a:pt x="8698" y="238"/>
                </a:lnTo>
                <a:lnTo>
                  <a:pt x="8745" y="267"/>
                </a:lnTo>
                <a:lnTo>
                  <a:pt x="8791" y="297"/>
                </a:lnTo>
                <a:lnTo>
                  <a:pt x="8837" y="328"/>
                </a:lnTo>
                <a:lnTo>
                  <a:pt x="8881" y="361"/>
                </a:lnTo>
                <a:lnTo>
                  <a:pt x="8924" y="396"/>
                </a:lnTo>
                <a:lnTo>
                  <a:pt x="8966" y="433"/>
                </a:lnTo>
                <a:lnTo>
                  <a:pt x="9007" y="471"/>
                </a:lnTo>
                <a:lnTo>
                  <a:pt x="9047" y="510"/>
                </a:lnTo>
                <a:lnTo>
                  <a:pt x="9086" y="551"/>
                </a:lnTo>
                <a:lnTo>
                  <a:pt x="9124" y="593"/>
                </a:lnTo>
                <a:lnTo>
                  <a:pt x="9165" y="642"/>
                </a:lnTo>
                <a:lnTo>
                  <a:pt x="9203" y="694"/>
                </a:lnTo>
                <a:lnTo>
                  <a:pt x="9241" y="746"/>
                </a:lnTo>
                <a:lnTo>
                  <a:pt x="9276" y="800"/>
                </a:lnTo>
                <a:lnTo>
                  <a:pt x="9310" y="856"/>
                </a:lnTo>
                <a:lnTo>
                  <a:pt x="9342" y="914"/>
                </a:lnTo>
                <a:lnTo>
                  <a:pt x="9373" y="974"/>
                </a:lnTo>
                <a:lnTo>
                  <a:pt x="9401" y="1035"/>
                </a:lnTo>
                <a:lnTo>
                  <a:pt x="9427" y="1098"/>
                </a:lnTo>
                <a:lnTo>
                  <a:pt x="9450" y="1162"/>
                </a:lnTo>
                <a:lnTo>
                  <a:pt x="9472" y="1228"/>
                </a:lnTo>
                <a:lnTo>
                  <a:pt x="9492" y="1296"/>
                </a:lnTo>
                <a:lnTo>
                  <a:pt x="9509" y="1365"/>
                </a:lnTo>
                <a:lnTo>
                  <a:pt x="9524" y="1436"/>
                </a:lnTo>
                <a:lnTo>
                  <a:pt x="9537" y="1508"/>
                </a:lnTo>
                <a:lnTo>
                  <a:pt x="9547" y="1583"/>
                </a:lnTo>
                <a:lnTo>
                  <a:pt x="9555" y="1658"/>
                </a:lnTo>
                <a:lnTo>
                  <a:pt x="9560" y="1735"/>
                </a:lnTo>
                <a:lnTo>
                  <a:pt x="9563" y="1815"/>
                </a:lnTo>
                <a:lnTo>
                  <a:pt x="9563" y="1894"/>
                </a:lnTo>
                <a:lnTo>
                  <a:pt x="9560" y="1976"/>
                </a:lnTo>
                <a:lnTo>
                  <a:pt x="9554" y="2059"/>
                </a:lnTo>
                <a:lnTo>
                  <a:pt x="9546" y="2144"/>
                </a:lnTo>
                <a:lnTo>
                  <a:pt x="9534" y="2230"/>
                </a:lnTo>
                <a:lnTo>
                  <a:pt x="9520" y="2317"/>
                </a:lnTo>
                <a:lnTo>
                  <a:pt x="9503" y="2406"/>
                </a:lnTo>
                <a:lnTo>
                  <a:pt x="9482" y="2496"/>
                </a:lnTo>
                <a:lnTo>
                  <a:pt x="9459" y="2587"/>
                </a:lnTo>
                <a:lnTo>
                  <a:pt x="9432" y="2681"/>
                </a:lnTo>
                <a:lnTo>
                  <a:pt x="9402" y="2775"/>
                </a:lnTo>
                <a:lnTo>
                  <a:pt x="9368" y="2870"/>
                </a:lnTo>
                <a:lnTo>
                  <a:pt x="9331" y="2968"/>
                </a:lnTo>
                <a:lnTo>
                  <a:pt x="8016" y="6265"/>
                </a:lnTo>
                <a:close/>
                <a:moveTo>
                  <a:pt x="7363" y="15018"/>
                </a:moveTo>
                <a:lnTo>
                  <a:pt x="7351" y="14985"/>
                </a:lnTo>
                <a:lnTo>
                  <a:pt x="7339" y="14950"/>
                </a:lnTo>
                <a:lnTo>
                  <a:pt x="7327" y="14916"/>
                </a:lnTo>
                <a:lnTo>
                  <a:pt x="7317" y="14881"/>
                </a:lnTo>
                <a:lnTo>
                  <a:pt x="7307" y="14846"/>
                </a:lnTo>
                <a:lnTo>
                  <a:pt x="7298" y="14809"/>
                </a:lnTo>
                <a:lnTo>
                  <a:pt x="7290" y="14773"/>
                </a:lnTo>
                <a:lnTo>
                  <a:pt x="7283" y="14737"/>
                </a:lnTo>
                <a:lnTo>
                  <a:pt x="7276" y="14701"/>
                </a:lnTo>
                <a:lnTo>
                  <a:pt x="7270" y="14664"/>
                </a:lnTo>
                <a:lnTo>
                  <a:pt x="7266" y="14627"/>
                </a:lnTo>
                <a:lnTo>
                  <a:pt x="7262" y="14590"/>
                </a:lnTo>
                <a:lnTo>
                  <a:pt x="7259" y="14553"/>
                </a:lnTo>
                <a:lnTo>
                  <a:pt x="7256" y="14514"/>
                </a:lnTo>
                <a:lnTo>
                  <a:pt x="7255" y="14476"/>
                </a:lnTo>
                <a:lnTo>
                  <a:pt x="7255" y="14438"/>
                </a:lnTo>
                <a:lnTo>
                  <a:pt x="7255" y="14398"/>
                </a:lnTo>
                <a:lnTo>
                  <a:pt x="7256" y="14359"/>
                </a:lnTo>
                <a:lnTo>
                  <a:pt x="7259" y="14320"/>
                </a:lnTo>
                <a:lnTo>
                  <a:pt x="7262" y="14281"/>
                </a:lnTo>
                <a:lnTo>
                  <a:pt x="7266" y="14241"/>
                </a:lnTo>
                <a:lnTo>
                  <a:pt x="7272" y="14203"/>
                </a:lnTo>
                <a:lnTo>
                  <a:pt x="7278" y="14165"/>
                </a:lnTo>
                <a:lnTo>
                  <a:pt x="7285" y="14127"/>
                </a:lnTo>
                <a:lnTo>
                  <a:pt x="7293" y="14089"/>
                </a:lnTo>
                <a:lnTo>
                  <a:pt x="7301" y="14052"/>
                </a:lnTo>
                <a:lnTo>
                  <a:pt x="7311" y="14015"/>
                </a:lnTo>
                <a:lnTo>
                  <a:pt x="7321" y="13978"/>
                </a:lnTo>
                <a:lnTo>
                  <a:pt x="7333" y="13942"/>
                </a:lnTo>
                <a:lnTo>
                  <a:pt x="7345" y="13906"/>
                </a:lnTo>
                <a:lnTo>
                  <a:pt x="7358" y="13871"/>
                </a:lnTo>
                <a:lnTo>
                  <a:pt x="7371" y="13836"/>
                </a:lnTo>
                <a:lnTo>
                  <a:pt x="7386" y="13801"/>
                </a:lnTo>
                <a:lnTo>
                  <a:pt x="7401" y="13767"/>
                </a:lnTo>
                <a:lnTo>
                  <a:pt x="7417" y="13733"/>
                </a:lnTo>
                <a:lnTo>
                  <a:pt x="7434" y="13699"/>
                </a:lnTo>
                <a:lnTo>
                  <a:pt x="7452" y="13666"/>
                </a:lnTo>
                <a:lnTo>
                  <a:pt x="7470" y="13633"/>
                </a:lnTo>
                <a:lnTo>
                  <a:pt x="7489" y="13601"/>
                </a:lnTo>
                <a:lnTo>
                  <a:pt x="7509" y="13570"/>
                </a:lnTo>
                <a:lnTo>
                  <a:pt x="7530" y="13539"/>
                </a:lnTo>
                <a:lnTo>
                  <a:pt x="7551" y="13509"/>
                </a:lnTo>
                <a:lnTo>
                  <a:pt x="7573" y="13479"/>
                </a:lnTo>
                <a:lnTo>
                  <a:pt x="7596" y="13449"/>
                </a:lnTo>
                <a:lnTo>
                  <a:pt x="7619" y="13419"/>
                </a:lnTo>
                <a:lnTo>
                  <a:pt x="7643" y="13391"/>
                </a:lnTo>
                <a:lnTo>
                  <a:pt x="7667" y="13363"/>
                </a:lnTo>
                <a:lnTo>
                  <a:pt x="7692" y="13336"/>
                </a:lnTo>
                <a:lnTo>
                  <a:pt x="7667" y="13309"/>
                </a:lnTo>
                <a:lnTo>
                  <a:pt x="7643" y="13281"/>
                </a:lnTo>
                <a:lnTo>
                  <a:pt x="7619" y="13253"/>
                </a:lnTo>
                <a:lnTo>
                  <a:pt x="7596" y="13224"/>
                </a:lnTo>
                <a:lnTo>
                  <a:pt x="7573" y="13194"/>
                </a:lnTo>
                <a:lnTo>
                  <a:pt x="7551" y="13164"/>
                </a:lnTo>
                <a:lnTo>
                  <a:pt x="7530" y="13133"/>
                </a:lnTo>
                <a:lnTo>
                  <a:pt x="7509" y="13102"/>
                </a:lnTo>
                <a:lnTo>
                  <a:pt x="7489" y="13071"/>
                </a:lnTo>
                <a:lnTo>
                  <a:pt x="7470" y="13039"/>
                </a:lnTo>
                <a:lnTo>
                  <a:pt x="7452" y="13006"/>
                </a:lnTo>
                <a:lnTo>
                  <a:pt x="7434" y="12973"/>
                </a:lnTo>
                <a:lnTo>
                  <a:pt x="7417" y="12940"/>
                </a:lnTo>
                <a:lnTo>
                  <a:pt x="7401" y="12906"/>
                </a:lnTo>
                <a:lnTo>
                  <a:pt x="7386" y="12871"/>
                </a:lnTo>
                <a:lnTo>
                  <a:pt x="7371" y="12837"/>
                </a:lnTo>
                <a:lnTo>
                  <a:pt x="7358" y="12802"/>
                </a:lnTo>
                <a:lnTo>
                  <a:pt x="7345" y="12767"/>
                </a:lnTo>
                <a:lnTo>
                  <a:pt x="7333" y="12731"/>
                </a:lnTo>
                <a:lnTo>
                  <a:pt x="7321" y="12695"/>
                </a:lnTo>
                <a:lnTo>
                  <a:pt x="7311" y="12658"/>
                </a:lnTo>
                <a:lnTo>
                  <a:pt x="7301" y="12622"/>
                </a:lnTo>
                <a:lnTo>
                  <a:pt x="7293" y="12584"/>
                </a:lnTo>
                <a:lnTo>
                  <a:pt x="7285" y="12546"/>
                </a:lnTo>
                <a:lnTo>
                  <a:pt x="7278" y="12509"/>
                </a:lnTo>
                <a:lnTo>
                  <a:pt x="7272" y="12471"/>
                </a:lnTo>
                <a:lnTo>
                  <a:pt x="7266" y="12432"/>
                </a:lnTo>
                <a:lnTo>
                  <a:pt x="7262" y="12394"/>
                </a:lnTo>
                <a:lnTo>
                  <a:pt x="7259" y="12355"/>
                </a:lnTo>
                <a:lnTo>
                  <a:pt x="7256" y="12315"/>
                </a:lnTo>
                <a:lnTo>
                  <a:pt x="7255" y="12276"/>
                </a:lnTo>
                <a:lnTo>
                  <a:pt x="7255" y="12236"/>
                </a:lnTo>
                <a:lnTo>
                  <a:pt x="7255" y="12197"/>
                </a:lnTo>
                <a:lnTo>
                  <a:pt x="7256" y="12159"/>
                </a:lnTo>
                <a:lnTo>
                  <a:pt x="7259" y="12120"/>
                </a:lnTo>
                <a:lnTo>
                  <a:pt x="7262" y="12082"/>
                </a:lnTo>
                <a:lnTo>
                  <a:pt x="7266" y="12044"/>
                </a:lnTo>
                <a:lnTo>
                  <a:pt x="7271" y="12006"/>
                </a:lnTo>
                <a:lnTo>
                  <a:pt x="7277" y="11969"/>
                </a:lnTo>
                <a:lnTo>
                  <a:pt x="7283" y="11931"/>
                </a:lnTo>
                <a:lnTo>
                  <a:pt x="7291" y="11895"/>
                </a:lnTo>
                <a:lnTo>
                  <a:pt x="7299" y="11858"/>
                </a:lnTo>
                <a:lnTo>
                  <a:pt x="7309" y="11822"/>
                </a:lnTo>
                <a:lnTo>
                  <a:pt x="7319" y="11786"/>
                </a:lnTo>
                <a:lnTo>
                  <a:pt x="7329" y="11750"/>
                </a:lnTo>
                <a:lnTo>
                  <a:pt x="7341" y="11715"/>
                </a:lnTo>
                <a:lnTo>
                  <a:pt x="7353" y="11680"/>
                </a:lnTo>
                <a:lnTo>
                  <a:pt x="7367" y="11646"/>
                </a:lnTo>
                <a:lnTo>
                  <a:pt x="7381" y="11612"/>
                </a:lnTo>
                <a:lnTo>
                  <a:pt x="7395" y="11578"/>
                </a:lnTo>
                <a:lnTo>
                  <a:pt x="7411" y="11545"/>
                </a:lnTo>
                <a:lnTo>
                  <a:pt x="7427" y="11512"/>
                </a:lnTo>
                <a:lnTo>
                  <a:pt x="7444" y="11479"/>
                </a:lnTo>
                <a:lnTo>
                  <a:pt x="7461" y="11447"/>
                </a:lnTo>
                <a:lnTo>
                  <a:pt x="7480" y="11415"/>
                </a:lnTo>
                <a:lnTo>
                  <a:pt x="7499" y="11384"/>
                </a:lnTo>
                <a:lnTo>
                  <a:pt x="7519" y="11354"/>
                </a:lnTo>
                <a:lnTo>
                  <a:pt x="7540" y="11324"/>
                </a:lnTo>
                <a:lnTo>
                  <a:pt x="7561" y="11294"/>
                </a:lnTo>
                <a:lnTo>
                  <a:pt x="7582" y="11265"/>
                </a:lnTo>
                <a:lnTo>
                  <a:pt x="7605" y="11236"/>
                </a:lnTo>
                <a:lnTo>
                  <a:pt x="7627" y="11207"/>
                </a:lnTo>
                <a:lnTo>
                  <a:pt x="7651" y="11180"/>
                </a:lnTo>
                <a:lnTo>
                  <a:pt x="7675" y="11153"/>
                </a:lnTo>
                <a:lnTo>
                  <a:pt x="7651" y="11126"/>
                </a:lnTo>
                <a:lnTo>
                  <a:pt x="7627" y="11098"/>
                </a:lnTo>
                <a:lnTo>
                  <a:pt x="7605" y="11070"/>
                </a:lnTo>
                <a:lnTo>
                  <a:pt x="7582" y="11041"/>
                </a:lnTo>
                <a:lnTo>
                  <a:pt x="7561" y="11012"/>
                </a:lnTo>
                <a:lnTo>
                  <a:pt x="7540" y="10983"/>
                </a:lnTo>
                <a:lnTo>
                  <a:pt x="7519" y="10953"/>
                </a:lnTo>
                <a:lnTo>
                  <a:pt x="7499" y="10921"/>
                </a:lnTo>
                <a:lnTo>
                  <a:pt x="7480" y="10890"/>
                </a:lnTo>
                <a:lnTo>
                  <a:pt x="7461" y="10859"/>
                </a:lnTo>
                <a:lnTo>
                  <a:pt x="7444" y="10827"/>
                </a:lnTo>
                <a:lnTo>
                  <a:pt x="7427" y="10794"/>
                </a:lnTo>
                <a:lnTo>
                  <a:pt x="7411" y="10762"/>
                </a:lnTo>
                <a:lnTo>
                  <a:pt x="7395" y="10729"/>
                </a:lnTo>
                <a:lnTo>
                  <a:pt x="7381" y="10695"/>
                </a:lnTo>
                <a:lnTo>
                  <a:pt x="7367" y="10661"/>
                </a:lnTo>
                <a:lnTo>
                  <a:pt x="7353" y="10626"/>
                </a:lnTo>
                <a:lnTo>
                  <a:pt x="7341" y="10591"/>
                </a:lnTo>
                <a:lnTo>
                  <a:pt x="7329" y="10556"/>
                </a:lnTo>
                <a:lnTo>
                  <a:pt x="7319" y="10521"/>
                </a:lnTo>
                <a:lnTo>
                  <a:pt x="7309" y="10485"/>
                </a:lnTo>
                <a:lnTo>
                  <a:pt x="7299" y="10449"/>
                </a:lnTo>
                <a:lnTo>
                  <a:pt x="7291" y="10413"/>
                </a:lnTo>
                <a:lnTo>
                  <a:pt x="7283" y="10375"/>
                </a:lnTo>
                <a:lnTo>
                  <a:pt x="7277" y="10338"/>
                </a:lnTo>
                <a:lnTo>
                  <a:pt x="7271" y="10301"/>
                </a:lnTo>
                <a:lnTo>
                  <a:pt x="7266" y="10263"/>
                </a:lnTo>
                <a:lnTo>
                  <a:pt x="7262" y="10226"/>
                </a:lnTo>
                <a:lnTo>
                  <a:pt x="7259" y="10188"/>
                </a:lnTo>
                <a:lnTo>
                  <a:pt x="7256" y="10149"/>
                </a:lnTo>
                <a:lnTo>
                  <a:pt x="7255" y="10111"/>
                </a:lnTo>
                <a:lnTo>
                  <a:pt x="7255" y="10071"/>
                </a:lnTo>
                <a:lnTo>
                  <a:pt x="7255" y="10032"/>
                </a:lnTo>
                <a:lnTo>
                  <a:pt x="7256" y="9992"/>
                </a:lnTo>
                <a:lnTo>
                  <a:pt x="7259" y="9954"/>
                </a:lnTo>
                <a:lnTo>
                  <a:pt x="7262" y="9915"/>
                </a:lnTo>
                <a:lnTo>
                  <a:pt x="7266" y="9876"/>
                </a:lnTo>
                <a:lnTo>
                  <a:pt x="7272" y="9838"/>
                </a:lnTo>
                <a:lnTo>
                  <a:pt x="7278" y="9799"/>
                </a:lnTo>
                <a:lnTo>
                  <a:pt x="7285" y="9762"/>
                </a:lnTo>
                <a:lnTo>
                  <a:pt x="7293" y="9724"/>
                </a:lnTo>
                <a:lnTo>
                  <a:pt x="7301" y="9687"/>
                </a:lnTo>
                <a:lnTo>
                  <a:pt x="7311" y="9650"/>
                </a:lnTo>
                <a:lnTo>
                  <a:pt x="7321" y="9614"/>
                </a:lnTo>
                <a:lnTo>
                  <a:pt x="7332" y="9578"/>
                </a:lnTo>
                <a:lnTo>
                  <a:pt x="7344" y="9541"/>
                </a:lnTo>
                <a:lnTo>
                  <a:pt x="7357" y="9506"/>
                </a:lnTo>
                <a:lnTo>
                  <a:pt x="7371" y="9471"/>
                </a:lnTo>
                <a:lnTo>
                  <a:pt x="7386" y="9437"/>
                </a:lnTo>
                <a:lnTo>
                  <a:pt x="7401" y="9403"/>
                </a:lnTo>
                <a:lnTo>
                  <a:pt x="7417" y="9369"/>
                </a:lnTo>
                <a:lnTo>
                  <a:pt x="7434" y="9336"/>
                </a:lnTo>
                <a:lnTo>
                  <a:pt x="7451" y="9303"/>
                </a:lnTo>
                <a:lnTo>
                  <a:pt x="7469" y="9270"/>
                </a:lnTo>
                <a:lnTo>
                  <a:pt x="7488" y="9238"/>
                </a:lnTo>
                <a:lnTo>
                  <a:pt x="7508" y="9206"/>
                </a:lnTo>
                <a:lnTo>
                  <a:pt x="7529" y="9176"/>
                </a:lnTo>
                <a:lnTo>
                  <a:pt x="7551" y="9145"/>
                </a:lnTo>
                <a:lnTo>
                  <a:pt x="7572" y="9115"/>
                </a:lnTo>
                <a:lnTo>
                  <a:pt x="7595" y="9086"/>
                </a:lnTo>
                <a:lnTo>
                  <a:pt x="7618" y="9057"/>
                </a:lnTo>
                <a:lnTo>
                  <a:pt x="7642" y="9029"/>
                </a:lnTo>
                <a:lnTo>
                  <a:pt x="7666" y="9001"/>
                </a:lnTo>
                <a:lnTo>
                  <a:pt x="7691" y="8973"/>
                </a:lnTo>
                <a:lnTo>
                  <a:pt x="7669" y="8949"/>
                </a:lnTo>
                <a:lnTo>
                  <a:pt x="7647" y="8924"/>
                </a:lnTo>
                <a:lnTo>
                  <a:pt x="7626" y="8899"/>
                </a:lnTo>
                <a:lnTo>
                  <a:pt x="7605" y="8874"/>
                </a:lnTo>
                <a:lnTo>
                  <a:pt x="7585" y="8848"/>
                </a:lnTo>
                <a:lnTo>
                  <a:pt x="7565" y="8822"/>
                </a:lnTo>
                <a:lnTo>
                  <a:pt x="7546" y="8795"/>
                </a:lnTo>
                <a:lnTo>
                  <a:pt x="7527" y="8768"/>
                </a:lnTo>
                <a:lnTo>
                  <a:pt x="7508" y="8740"/>
                </a:lnTo>
                <a:lnTo>
                  <a:pt x="7491" y="8712"/>
                </a:lnTo>
                <a:lnTo>
                  <a:pt x="7474" y="8683"/>
                </a:lnTo>
                <a:lnTo>
                  <a:pt x="7458" y="8655"/>
                </a:lnTo>
                <a:lnTo>
                  <a:pt x="7442" y="8626"/>
                </a:lnTo>
                <a:lnTo>
                  <a:pt x="7427" y="8597"/>
                </a:lnTo>
                <a:lnTo>
                  <a:pt x="7412" y="8567"/>
                </a:lnTo>
                <a:lnTo>
                  <a:pt x="7398" y="8537"/>
                </a:lnTo>
                <a:lnTo>
                  <a:pt x="7384" y="8507"/>
                </a:lnTo>
                <a:lnTo>
                  <a:pt x="7372" y="8476"/>
                </a:lnTo>
                <a:lnTo>
                  <a:pt x="7359" y="8445"/>
                </a:lnTo>
                <a:lnTo>
                  <a:pt x="7348" y="8413"/>
                </a:lnTo>
                <a:lnTo>
                  <a:pt x="7337" y="8382"/>
                </a:lnTo>
                <a:lnTo>
                  <a:pt x="7327" y="8350"/>
                </a:lnTo>
                <a:lnTo>
                  <a:pt x="7317" y="8318"/>
                </a:lnTo>
                <a:lnTo>
                  <a:pt x="7308" y="8285"/>
                </a:lnTo>
                <a:lnTo>
                  <a:pt x="7300" y="8253"/>
                </a:lnTo>
                <a:lnTo>
                  <a:pt x="7292" y="8220"/>
                </a:lnTo>
                <a:lnTo>
                  <a:pt x="7285" y="8187"/>
                </a:lnTo>
                <a:lnTo>
                  <a:pt x="7279" y="8152"/>
                </a:lnTo>
                <a:lnTo>
                  <a:pt x="7273" y="8119"/>
                </a:lnTo>
                <a:lnTo>
                  <a:pt x="7268" y="8085"/>
                </a:lnTo>
                <a:lnTo>
                  <a:pt x="7264" y="8051"/>
                </a:lnTo>
                <a:lnTo>
                  <a:pt x="7261" y="8017"/>
                </a:lnTo>
                <a:lnTo>
                  <a:pt x="7217" y="8084"/>
                </a:lnTo>
                <a:lnTo>
                  <a:pt x="7173" y="8151"/>
                </a:lnTo>
                <a:lnTo>
                  <a:pt x="7128" y="8218"/>
                </a:lnTo>
                <a:lnTo>
                  <a:pt x="7083" y="8283"/>
                </a:lnTo>
                <a:lnTo>
                  <a:pt x="7036" y="8347"/>
                </a:lnTo>
                <a:lnTo>
                  <a:pt x="6990" y="8410"/>
                </a:lnTo>
                <a:lnTo>
                  <a:pt x="6941" y="8473"/>
                </a:lnTo>
                <a:lnTo>
                  <a:pt x="6893" y="8534"/>
                </a:lnTo>
                <a:lnTo>
                  <a:pt x="6845" y="8593"/>
                </a:lnTo>
                <a:lnTo>
                  <a:pt x="6796" y="8651"/>
                </a:lnTo>
                <a:lnTo>
                  <a:pt x="6747" y="8707"/>
                </a:lnTo>
                <a:lnTo>
                  <a:pt x="6696" y="8763"/>
                </a:lnTo>
                <a:lnTo>
                  <a:pt x="6647" y="8816"/>
                </a:lnTo>
                <a:lnTo>
                  <a:pt x="6597" y="8868"/>
                </a:lnTo>
                <a:lnTo>
                  <a:pt x="6548" y="8918"/>
                </a:lnTo>
                <a:lnTo>
                  <a:pt x="6498" y="8966"/>
                </a:lnTo>
                <a:lnTo>
                  <a:pt x="6447" y="9014"/>
                </a:lnTo>
                <a:lnTo>
                  <a:pt x="6396" y="9060"/>
                </a:lnTo>
                <a:lnTo>
                  <a:pt x="6344" y="9105"/>
                </a:lnTo>
                <a:lnTo>
                  <a:pt x="6291" y="9149"/>
                </a:lnTo>
                <a:lnTo>
                  <a:pt x="6238" y="9192"/>
                </a:lnTo>
                <a:lnTo>
                  <a:pt x="6183" y="9235"/>
                </a:lnTo>
                <a:lnTo>
                  <a:pt x="6129" y="9277"/>
                </a:lnTo>
                <a:lnTo>
                  <a:pt x="6074" y="9318"/>
                </a:lnTo>
                <a:lnTo>
                  <a:pt x="6018" y="9358"/>
                </a:lnTo>
                <a:lnTo>
                  <a:pt x="5962" y="9396"/>
                </a:lnTo>
                <a:lnTo>
                  <a:pt x="5904" y="9434"/>
                </a:lnTo>
                <a:lnTo>
                  <a:pt x="5846" y="9471"/>
                </a:lnTo>
                <a:lnTo>
                  <a:pt x="5788" y="9507"/>
                </a:lnTo>
                <a:lnTo>
                  <a:pt x="5729" y="9542"/>
                </a:lnTo>
                <a:lnTo>
                  <a:pt x="5670" y="9577"/>
                </a:lnTo>
                <a:lnTo>
                  <a:pt x="5609" y="9610"/>
                </a:lnTo>
                <a:lnTo>
                  <a:pt x="5549" y="9642"/>
                </a:lnTo>
                <a:lnTo>
                  <a:pt x="5488" y="9673"/>
                </a:lnTo>
                <a:lnTo>
                  <a:pt x="5427" y="9703"/>
                </a:lnTo>
                <a:lnTo>
                  <a:pt x="5364" y="9732"/>
                </a:lnTo>
                <a:lnTo>
                  <a:pt x="5302" y="9760"/>
                </a:lnTo>
                <a:lnTo>
                  <a:pt x="5239" y="9787"/>
                </a:lnTo>
                <a:lnTo>
                  <a:pt x="5176" y="9813"/>
                </a:lnTo>
                <a:lnTo>
                  <a:pt x="5111" y="9839"/>
                </a:lnTo>
                <a:lnTo>
                  <a:pt x="5047" y="9863"/>
                </a:lnTo>
                <a:lnTo>
                  <a:pt x="4982" y="9885"/>
                </a:lnTo>
                <a:lnTo>
                  <a:pt x="4917" y="9907"/>
                </a:lnTo>
                <a:lnTo>
                  <a:pt x="4851" y="9928"/>
                </a:lnTo>
                <a:lnTo>
                  <a:pt x="4785" y="9948"/>
                </a:lnTo>
                <a:lnTo>
                  <a:pt x="4719" y="9966"/>
                </a:lnTo>
                <a:lnTo>
                  <a:pt x="4653" y="9984"/>
                </a:lnTo>
                <a:lnTo>
                  <a:pt x="4585" y="10000"/>
                </a:lnTo>
                <a:lnTo>
                  <a:pt x="4350" y="8986"/>
                </a:lnTo>
                <a:lnTo>
                  <a:pt x="4400" y="8974"/>
                </a:lnTo>
                <a:lnTo>
                  <a:pt x="4450" y="8961"/>
                </a:lnTo>
                <a:lnTo>
                  <a:pt x="4499" y="8947"/>
                </a:lnTo>
                <a:lnTo>
                  <a:pt x="4548" y="8932"/>
                </a:lnTo>
                <a:lnTo>
                  <a:pt x="4597" y="8917"/>
                </a:lnTo>
                <a:lnTo>
                  <a:pt x="4647" y="8900"/>
                </a:lnTo>
                <a:lnTo>
                  <a:pt x="4695" y="8883"/>
                </a:lnTo>
                <a:lnTo>
                  <a:pt x="4743" y="8865"/>
                </a:lnTo>
                <a:lnTo>
                  <a:pt x="4791" y="8847"/>
                </a:lnTo>
                <a:lnTo>
                  <a:pt x="4839" y="8827"/>
                </a:lnTo>
                <a:lnTo>
                  <a:pt x="4887" y="8807"/>
                </a:lnTo>
                <a:lnTo>
                  <a:pt x="4933" y="8786"/>
                </a:lnTo>
                <a:lnTo>
                  <a:pt x="4980" y="8764"/>
                </a:lnTo>
                <a:lnTo>
                  <a:pt x="5026" y="8742"/>
                </a:lnTo>
                <a:lnTo>
                  <a:pt x="5071" y="8718"/>
                </a:lnTo>
                <a:lnTo>
                  <a:pt x="5116" y="8694"/>
                </a:lnTo>
                <a:lnTo>
                  <a:pt x="5162" y="8669"/>
                </a:lnTo>
                <a:lnTo>
                  <a:pt x="5206" y="8644"/>
                </a:lnTo>
                <a:lnTo>
                  <a:pt x="5250" y="8618"/>
                </a:lnTo>
                <a:lnTo>
                  <a:pt x="5294" y="8591"/>
                </a:lnTo>
                <a:lnTo>
                  <a:pt x="5337" y="8563"/>
                </a:lnTo>
                <a:lnTo>
                  <a:pt x="5380" y="8535"/>
                </a:lnTo>
                <a:lnTo>
                  <a:pt x="5423" y="8506"/>
                </a:lnTo>
                <a:lnTo>
                  <a:pt x="5465" y="8476"/>
                </a:lnTo>
                <a:lnTo>
                  <a:pt x="5506" y="8446"/>
                </a:lnTo>
                <a:lnTo>
                  <a:pt x="5546" y="8414"/>
                </a:lnTo>
                <a:lnTo>
                  <a:pt x="5587" y="8382"/>
                </a:lnTo>
                <a:lnTo>
                  <a:pt x="5626" y="8350"/>
                </a:lnTo>
                <a:lnTo>
                  <a:pt x="5667" y="8317"/>
                </a:lnTo>
                <a:lnTo>
                  <a:pt x="5705" y="8283"/>
                </a:lnTo>
                <a:lnTo>
                  <a:pt x="5743" y="8249"/>
                </a:lnTo>
                <a:lnTo>
                  <a:pt x="5781" y="8213"/>
                </a:lnTo>
                <a:lnTo>
                  <a:pt x="5829" y="8166"/>
                </a:lnTo>
                <a:lnTo>
                  <a:pt x="5875" y="8120"/>
                </a:lnTo>
                <a:lnTo>
                  <a:pt x="5920" y="8074"/>
                </a:lnTo>
                <a:lnTo>
                  <a:pt x="5964" y="8029"/>
                </a:lnTo>
                <a:lnTo>
                  <a:pt x="6005" y="7983"/>
                </a:lnTo>
                <a:lnTo>
                  <a:pt x="6045" y="7937"/>
                </a:lnTo>
                <a:lnTo>
                  <a:pt x="6083" y="7892"/>
                </a:lnTo>
                <a:lnTo>
                  <a:pt x="6120" y="7845"/>
                </a:lnTo>
                <a:lnTo>
                  <a:pt x="6156" y="7799"/>
                </a:lnTo>
                <a:lnTo>
                  <a:pt x="6190" y="7753"/>
                </a:lnTo>
                <a:lnTo>
                  <a:pt x="6225" y="7707"/>
                </a:lnTo>
                <a:lnTo>
                  <a:pt x="6257" y="7660"/>
                </a:lnTo>
                <a:lnTo>
                  <a:pt x="6288" y="7612"/>
                </a:lnTo>
                <a:lnTo>
                  <a:pt x="6318" y="7565"/>
                </a:lnTo>
                <a:lnTo>
                  <a:pt x="6347" y="7518"/>
                </a:lnTo>
                <a:lnTo>
                  <a:pt x="6376" y="7470"/>
                </a:lnTo>
                <a:lnTo>
                  <a:pt x="6403" y="7422"/>
                </a:lnTo>
                <a:lnTo>
                  <a:pt x="6430" y="7373"/>
                </a:lnTo>
                <a:lnTo>
                  <a:pt x="6458" y="7323"/>
                </a:lnTo>
                <a:lnTo>
                  <a:pt x="6483" y="7273"/>
                </a:lnTo>
                <a:lnTo>
                  <a:pt x="6509" y="7223"/>
                </a:lnTo>
                <a:lnTo>
                  <a:pt x="6533" y="7172"/>
                </a:lnTo>
                <a:lnTo>
                  <a:pt x="6558" y="7120"/>
                </a:lnTo>
                <a:lnTo>
                  <a:pt x="6582" y="7067"/>
                </a:lnTo>
                <a:lnTo>
                  <a:pt x="6629" y="6959"/>
                </a:lnTo>
                <a:lnTo>
                  <a:pt x="6676" y="6848"/>
                </a:lnTo>
                <a:lnTo>
                  <a:pt x="6723" y="6733"/>
                </a:lnTo>
                <a:lnTo>
                  <a:pt x="6771" y="6614"/>
                </a:lnTo>
                <a:lnTo>
                  <a:pt x="8362" y="2585"/>
                </a:lnTo>
                <a:lnTo>
                  <a:pt x="8419" y="2427"/>
                </a:lnTo>
                <a:lnTo>
                  <a:pt x="8463" y="2277"/>
                </a:lnTo>
                <a:lnTo>
                  <a:pt x="8493" y="2136"/>
                </a:lnTo>
                <a:lnTo>
                  <a:pt x="8512" y="2002"/>
                </a:lnTo>
                <a:lnTo>
                  <a:pt x="8519" y="1877"/>
                </a:lnTo>
                <a:lnTo>
                  <a:pt x="8515" y="1760"/>
                </a:lnTo>
                <a:lnTo>
                  <a:pt x="8501" y="1652"/>
                </a:lnTo>
                <a:lnTo>
                  <a:pt x="8478" y="1552"/>
                </a:lnTo>
                <a:lnTo>
                  <a:pt x="8446" y="1460"/>
                </a:lnTo>
                <a:lnTo>
                  <a:pt x="8406" y="1378"/>
                </a:lnTo>
                <a:lnTo>
                  <a:pt x="8359" y="1304"/>
                </a:lnTo>
                <a:lnTo>
                  <a:pt x="8305" y="1238"/>
                </a:lnTo>
                <a:lnTo>
                  <a:pt x="8244" y="1182"/>
                </a:lnTo>
                <a:lnTo>
                  <a:pt x="8179" y="1135"/>
                </a:lnTo>
                <a:lnTo>
                  <a:pt x="8109" y="1097"/>
                </a:lnTo>
                <a:lnTo>
                  <a:pt x="8034" y="1068"/>
                </a:lnTo>
                <a:lnTo>
                  <a:pt x="7957" y="1049"/>
                </a:lnTo>
                <a:lnTo>
                  <a:pt x="7877" y="1038"/>
                </a:lnTo>
                <a:lnTo>
                  <a:pt x="7795" y="1037"/>
                </a:lnTo>
                <a:lnTo>
                  <a:pt x="7711" y="1045"/>
                </a:lnTo>
                <a:lnTo>
                  <a:pt x="7628" y="1063"/>
                </a:lnTo>
                <a:lnTo>
                  <a:pt x="7544" y="1091"/>
                </a:lnTo>
                <a:lnTo>
                  <a:pt x="7461" y="1128"/>
                </a:lnTo>
                <a:lnTo>
                  <a:pt x="7379" y="1174"/>
                </a:lnTo>
                <a:lnTo>
                  <a:pt x="7300" y="1231"/>
                </a:lnTo>
                <a:lnTo>
                  <a:pt x="7223" y="1298"/>
                </a:lnTo>
                <a:lnTo>
                  <a:pt x="7150" y="1375"/>
                </a:lnTo>
                <a:lnTo>
                  <a:pt x="7082" y="1461"/>
                </a:lnTo>
                <a:lnTo>
                  <a:pt x="7018" y="1558"/>
                </a:lnTo>
                <a:lnTo>
                  <a:pt x="6959" y="1665"/>
                </a:lnTo>
                <a:lnTo>
                  <a:pt x="6907" y="1782"/>
                </a:lnTo>
                <a:lnTo>
                  <a:pt x="6862" y="1910"/>
                </a:lnTo>
                <a:lnTo>
                  <a:pt x="6788" y="2136"/>
                </a:lnTo>
                <a:lnTo>
                  <a:pt x="6709" y="2356"/>
                </a:lnTo>
                <a:lnTo>
                  <a:pt x="6627" y="2570"/>
                </a:lnTo>
                <a:lnTo>
                  <a:pt x="6540" y="2779"/>
                </a:lnTo>
                <a:lnTo>
                  <a:pt x="6448" y="2982"/>
                </a:lnTo>
                <a:lnTo>
                  <a:pt x="6354" y="3180"/>
                </a:lnTo>
                <a:lnTo>
                  <a:pt x="6256" y="3373"/>
                </a:lnTo>
                <a:lnTo>
                  <a:pt x="6153" y="3561"/>
                </a:lnTo>
                <a:lnTo>
                  <a:pt x="6048" y="3745"/>
                </a:lnTo>
                <a:lnTo>
                  <a:pt x="5940" y="3923"/>
                </a:lnTo>
                <a:lnTo>
                  <a:pt x="5829" y="4098"/>
                </a:lnTo>
                <a:lnTo>
                  <a:pt x="5715" y="4267"/>
                </a:lnTo>
                <a:lnTo>
                  <a:pt x="5599" y="4433"/>
                </a:lnTo>
                <a:lnTo>
                  <a:pt x="5480" y="4596"/>
                </a:lnTo>
                <a:lnTo>
                  <a:pt x="5359" y="4753"/>
                </a:lnTo>
                <a:lnTo>
                  <a:pt x="5237" y="4907"/>
                </a:lnTo>
                <a:lnTo>
                  <a:pt x="5113" y="5057"/>
                </a:lnTo>
                <a:lnTo>
                  <a:pt x="4988" y="5205"/>
                </a:lnTo>
                <a:lnTo>
                  <a:pt x="4860" y="5348"/>
                </a:lnTo>
                <a:lnTo>
                  <a:pt x="4732" y="5489"/>
                </a:lnTo>
                <a:lnTo>
                  <a:pt x="4603" y="5626"/>
                </a:lnTo>
                <a:lnTo>
                  <a:pt x="4474" y="5761"/>
                </a:lnTo>
                <a:lnTo>
                  <a:pt x="4343" y="5892"/>
                </a:lnTo>
                <a:lnTo>
                  <a:pt x="4213" y="6022"/>
                </a:lnTo>
                <a:lnTo>
                  <a:pt x="4082" y="6148"/>
                </a:lnTo>
                <a:lnTo>
                  <a:pt x="3952" y="6273"/>
                </a:lnTo>
                <a:lnTo>
                  <a:pt x="3822" y="6395"/>
                </a:lnTo>
                <a:lnTo>
                  <a:pt x="3692" y="6516"/>
                </a:lnTo>
                <a:lnTo>
                  <a:pt x="3434" y="6751"/>
                </a:lnTo>
                <a:lnTo>
                  <a:pt x="3181" y="6980"/>
                </a:lnTo>
                <a:lnTo>
                  <a:pt x="3123" y="7031"/>
                </a:lnTo>
                <a:lnTo>
                  <a:pt x="3067" y="7083"/>
                </a:lnTo>
                <a:lnTo>
                  <a:pt x="3009" y="7134"/>
                </a:lnTo>
                <a:lnTo>
                  <a:pt x="2953" y="7185"/>
                </a:lnTo>
                <a:lnTo>
                  <a:pt x="2898" y="7235"/>
                </a:lnTo>
                <a:lnTo>
                  <a:pt x="2843" y="7285"/>
                </a:lnTo>
                <a:lnTo>
                  <a:pt x="2788" y="7335"/>
                </a:lnTo>
                <a:lnTo>
                  <a:pt x="2734" y="7385"/>
                </a:lnTo>
                <a:lnTo>
                  <a:pt x="2681" y="7434"/>
                </a:lnTo>
                <a:lnTo>
                  <a:pt x="2629" y="7482"/>
                </a:lnTo>
                <a:lnTo>
                  <a:pt x="2577" y="7530"/>
                </a:lnTo>
                <a:lnTo>
                  <a:pt x="2527" y="7578"/>
                </a:lnTo>
                <a:lnTo>
                  <a:pt x="2476" y="7626"/>
                </a:lnTo>
                <a:lnTo>
                  <a:pt x="2428" y="7672"/>
                </a:lnTo>
                <a:lnTo>
                  <a:pt x="2380" y="7718"/>
                </a:lnTo>
                <a:lnTo>
                  <a:pt x="2334" y="7764"/>
                </a:lnTo>
                <a:lnTo>
                  <a:pt x="2297" y="7800"/>
                </a:lnTo>
                <a:lnTo>
                  <a:pt x="2261" y="7838"/>
                </a:lnTo>
                <a:lnTo>
                  <a:pt x="2224" y="7875"/>
                </a:lnTo>
                <a:lnTo>
                  <a:pt x="2188" y="7914"/>
                </a:lnTo>
                <a:lnTo>
                  <a:pt x="2153" y="7953"/>
                </a:lnTo>
                <a:lnTo>
                  <a:pt x="2119" y="7992"/>
                </a:lnTo>
                <a:lnTo>
                  <a:pt x="2084" y="8032"/>
                </a:lnTo>
                <a:lnTo>
                  <a:pt x="2050" y="8072"/>
                </a:lnTo>
                <a:lnTo>
                  <a:pt x="2017" y="8113"/>
                </a:lnTo>
                <a:lnTo>
                  <a:pt x="1984" y="8154"/>
                </a:lnTo>
                <a:lnTo>
                  <a:pt x="1950" y="8197"/>
                </a:lnTo>
                <a:lnTo>
                  <a:pt x="1918" y="8239"/>
                </a:lnTo>
                <a:lnTo>
                  <a:pt x="1886" y="8281"/>
                </a:lnTo>
                <a:lnTo>
                  <a:pt x="1855" y="8324"/>
                </a:lnTo>
                <a:lnTo>
                  <a:pt x="1824" y="8368"/>
                </a:lnTo>
                <a:lnTo>
                  <a:pt x="1794" y="8412"/>
                </a:lnTo>
                <a:lnTo>
                  <a:pt x="1764" y="8458"/>
                </a:lnTo>
                <a:lnTo>
                  <a:pt x="1735" y="8503"/>
                </a:lnTo>
                <a:lnTo>
                  <a:pt x="1705" y="8548"/>
                </a:lnTo>
                <a:lnTo>
                  <a:pt x="1676" y="8594"/>
                </a:lnTo>
                <a:lnTo>
                  <a:pt x="1649" y="8640"/>
                </a:lnTo>
                <a:lnTo>
                  <a:pt x="1621" y="8687"/>
                </a:lnTo>
                <a:lnTo>
                  <a:pt x="1594" y="8735"/>
                </a:lnTo>
                <a:lnTo>
                  <a:pt x="1568" y="8783"/>
                </a:lnTo>
                <a:lnTo>
                  <a:pt x="1542" y="8830"/>
                </a:lnTo>
                <a:lnTo>
                  <a:pt x="1517" y="8879"/>
                </a:lnTo>
                <a:lnTo>
                  <a:pt x="1493" y="8927"/>
                </a:lnTo>
                <a:lnTo>
                  <a:pt x="1469" y="8977"/>
                </a:lnTo>
                <a:lnTo>
                  <a:pt x="1444" y="9027"/>
                </a:lnTo>
                <a:lnTo>
                  <a:pt x="1421" y="9077"/>
                </a:lnTo>
                <a:lnTo>
                  <a:pt x="1399" y="9127"/>
                </a:lnTo>
                <a:lnTo>
                  <a:pt x="1377" y="9178"/>
                </a:lnTo>
                <a:lnTo>
                  <a:pt x="1358" y="9225"/>
                </a:lnTo>
                <a:lnTo>
                  <a:pt x="1339" y="9272"/>
                </a:lnTo>
                <a:lnTo>
                  <a:pt x="1320" y="9321"/>
                </a:lnTo>
                <a:lnTo>
                  <a:pt x="1302" y="9369"/>
                </a:lnTo>
                <a:lnTo>
                  <a:pt x="1285" y="9418"/>
                </a:lnTo>
                <a:lnTo>
                  <a:pt x="1268" y="9466"/>
                </a:lnTo>
                <a:lnTo>
                  <a:pt x="1252" y="9515"/>
                </a:lnTo>
                <a:lnTo>
                  <a:pt x="1236" y="9566"/>
                </a:lnTo>
                <a:lnTo>
                  <a:pt x="1221" y="9615"/>
                </a:lnTo>
                <a:lnTo>
                  <a:pt x="1206" y="9665"/>
                </a:lnTo>
                <a:lnTo>
                  <a:pt x="1192" y="9715"/>
                </a:lnTo>
                <a:lnTo>
                  <a:pt x="1178" y="9766"/>
                </a:lnTo>
                <a:lnTo>
                  <a:pt x="1165" y="9816"/>
                </a:lnTo>
                <a:lnTo>
                  <a:pt x="1153" y="9868"/>
                </a:lnTo>
                <a:lnTo>
                  <a:pt x="1141" y="9920"/>
                </a:lnTo>
                <a:lnTo>
                  <a:pt x="1130" y="9971"/>
                </a:lnTo>
                <a:lnTo>
                  <a:pt x="1120" y="10023"/>
                </a:lnTo>
                <a:lnTo>
                  <a:pt x="1110" y="10075"/>
                </a:lnTo>
                <a:lnTo>
                  <a:pt x="1101" y="10128"/>
                </a:lnTo>
                <a:lnTo>
                  <a:pt x="1092" y="10180"/>
                </a:lnTo>
                <a:lnTo>
                  <a:pt x="1084" y="10233"/>
                </a:lnTo>
                <a:lnTo>
                  <a:pt x="1077" y="10286"/>
                </a:lnTo>
                <a:lnTo>
                  <a:pt x="1071" y="10339"/>
                </a:lnTo>
                <a:lnTo>
                  <a:pt x="1065" y="10393"/>
                </a:lnTo>
                <a:lnTo>
                  <a:pt x="1060" y="10447"/>
                </a:lnTo>
                <a:lnTo>
                  <a:pt x="1055" y="10500"/>
                </a:lnTo>
                <a:lnTo>
                  <a:pt x="1051" y="10554"/>
                </a:lnTo>
                <a:lnTo>
                  <a:pt x="1048" y="10608"/>
                </a:lnTo>
                <a:lnTo>
                  <a:pt x="1046" y="10664"/>
                </a:lnTo>
                <a:lnTo>
                  <a:pt x="1044" y="10718"/>
                </a:lnTo>
                <a:lnTo>
                  <a:pt x="1043" y="10773"/>
                </a:lnTo>
                <a:lnTo>
                  <a:pt x="1042" y="10828"/>
                </a:lnTo>
                <a:lnTo>
                  <a:pt x="1044" y="10935"/>
                </a:lnTo>
                <a:lnTo>
                  <a:pt x="1048" y="11042"/>
                </a:lnTo>
                <a:lnTo>
                  <a:pt x="1054" y="11147"/>
                </a:lnTo>
                <a:lnTo>
                  <a:pt x="1064" y="11253"/>
                </a:lnTo>
                <a:lnTo>
                  <a:pt x="1075" y="11357"/>
                </a:lnTo>
                <a:lnTo>
                  <a:pt x="1090" y="11460"/>
                </a:lnTo>
                <a:lnTo>
                  <a:pt x="1107" y="11564"/>
                </a:lnTo>
                <a:lnTo>
                  <a:pt x="1126" y="11665"/>
                </a:lnTo>
                <a:lnTo>
                  <a:pt x="1148" y="11766"/>
                </a:lnTo>
                <a:lnTo>
                  <a:pt x="1172" y="11867"/>
                </a:lnTo>
                <a:lnTo>
                  <a:pt x="1199" y="11966"/>
                </a:lnTo>
                <a:lnTo>
                  <a:pt x="1228" y="12064"/>
                </a:lnTo>
                <a:lnTo>
                  <a:pt x="1259" y="12161"/>
                </a:lnTo>
                <a:lnTo>
                  <a:pt x="1292" y="12257"/>
                </a:lnTo>
                <a:lnTo>
                  <a:pt x="1328" y="12352"/>
                </a:lnTo>
                <a:lnTo>
                  <a:pt x="1366" y="12446"/>
                </a:lnTo>
                <a:lnTo>
                  <a:pt x="1406" y="12538"/>
                </a:lnTo>
                <a:lnTo>
                  <a:pt x="1448" y="12631"/>
                </a:lnTo>
                <a:lnTo>
                  <a:pt x="1493" y="12721"/>
                </a:lnTo>
                <a:lnTo>
                  <a:pt x="1539" y="12810"/>
                </a:lnTo>
                <a:lnTo>
                  <a:pt x="1587" y="12898"/>
                </a:lnTo>
                <a:lnTo>
                  <a:pt x="1637" y="12984"/>
                </a:lnTo>
                <a:lnTo>
                  <a:pt x="1689" y="13069"/>
                </a:lnTo>
                <a:lnTo>
                  <a:pt x="1744" y="13154"/>
                </a:lnTo>
                <a:lnTo>
                  <a:pt x="1800" y="13236"/>
                </a:lnTo>
                <a:lnTo>
                  <a:pt x="1858" y="13317"/>
                </a:lnTo>
                <a:lnTo>
                  <a:pt x="1918" y="13396"/>
                </a:lnTo>
                <a:lnTo>
                  <a:pt x="1980" y="13475"/>
                </a:lnTo>
                <a:lnTo>
                  <a:pt x="2043" y="13551"/>
                </a:lnTo>
                <a:lnTo>
                  <a:pt x="2108" y="13625"/>
                </a:lnTo>
                <a:lnTo>
                  <a:pt x="2175" y="13699"/>
                </a:lnTo>
                <a:lnTo>
                  <a:pt x="2244" y="13771"/>
                </a:lnTo>
                <a:lnTo>
                  <a:pt x="2314" y="13842"/>
                </a:lnTo>
                <a:lnTo>
                  <a:pt x="2386" y="13910"/>
                </a:lnTo>
                <a:lnTo>
                  <a:pt x="2459" y="13977"/>
                </a:lnTo>
                <a:lnTo>
                  <a:pt x="2536" y="14044"/>
                </a:lnTo>
                <a:lnTo>
                  <a:pt x="2612" y="14107"/>
                </a:lnTo>
                <a:lnTo>
                  <a:pt x="2690" y="14169"/>
                </a:lnTo>
                <a:lnTo>
                  <a:pt x="2771" y="14229"/>
                </a:lnTo>
                <a:lnTo>
                  <a:pt x="2851" y="14288"/>
                </a:lnTo>
                <a:lnTo>
                  <a:pt x="2934" y="14345"/>
                </a:lnTo>
                <a:lnTo>
                  <a:pt x="3017" y="14399"/>
                </a:lnTo>
                <a:lnTo>
                  <a:pt x="3103" y="14451"/>
                </a:lnTo>
                <a:lnTo>
                  <a:pt x="3189" y="14501"/>
                </a:lnTo>
                <a:lnTo>
                  <a:pt x="3276" y="14550"/>
                </a:lnTo>
                <a:lnTo>
                  <a:pt x="3365" y="14596"/>
                </a:lnTo>
                <a:lnTo>
                  <a:pt x="3455" y="14640"/>
                </a:lnTo>
                <a:lnTo>
                  <a:pt x="3545" y="14682"/>
                </a:lnTo>
                <a:lnTo>
                  <a:pt x="3638" y="14721"/>
                </a:lnTo>
                <a:lnTo>
                  <a:pt x="3731" y="14758"/>
                </a:lnTo>
                <a:lnTo>
                  <a:pt x="3826" y="14793"/>
                </a:lnTo>
                <a:lnTo>
                  <a:pt x="3920" y="14827"/>
                </a:lnTo>
                <a:lnTo>
                  <a:pt x="4016" y="14857"/>
                </a:lnTo>
                <a:lnTo>
                  <a:pt x="4113" y="14885"/>
                </a:lnTo>
                <a:lnTo>
                  <a:pt x="4211" y="14910"/>
                </a:lnTo>
                <a:lnTo>
                  <a:pt x="4309" y="14932"/>
                </a:lnTo>
                <a:lnTo>
                  <a:pt x="4409" y="14953"/>
                </a:lnTo>
                <a:lnTo>
                  <a:pt x="4509" y="14970"/>
                </a:lnTo>
                <a:lnTo>
                  <a:pt x="4609" y="14985"/>
                </a:lnTo>
                <a:lnTo>
                  <a:pt x="4711" y="14998"/>
                </a:lnTo>
                <a:lnTo>
                  <a:pt x="4813" y="15007"/>
                </a:lnTo>
                <a:lnTo>
                  <a:pt x="4917" y="15014"/>
                </a:lnTo>
                <a:lnTo>
                  <a:pt x="5020" y="15018"/>
                </a:lnTo>
                <a:lnTo>
                  <a:pt x="5123" y="15020"/>
                </a:lnTo>
                <a:lnTo>
                  <a:pt x="7363" y="15018"/>
                </a:lnTo>
                <a:close/>
                <a:moveTo>
                  <a:pt x="11871" y="14438"/>
                </a:moveTo>
                <a:lnTo>
                  <a:pt x="11870" y="14409"/>
                </a:lnTo>
                <a:lnTo>
                  <a:pt x="11868" y="14380"/>
                </a:lnTo>
                <a:lnTo>
                  <a:pt x="11864" y="14352"/>
                </a:lnTo>
                <a:lnTo>
                  <a:pt x="11859" y="14324"/>
                </a:lnTo>
                <a:lnTo>
                  <a:pt x="11853" y="14297"/>
                </a:lnTo>
                <a:lnTo>
                  <a:pt x="11845" y="14270"/>
                </a:lnTo>
                <a:lnTo>
                  <a:pt x="11836" y="14243"/>
                </a:lnTo>
                <a:lnTo>
                  <a:pt x="11826" y="14217"/>
                </a:lnTo>
                <a:lnTo>
                  <a:pt x="11815" y="14192"/>
                </a:lnTo>
                <a:lnTo>
                  <a:pt x="11802" y="14168"/>
                </a:lnTo>
                <a:lnTo>
                  <a:pt x="11789" y="14144"/>
                </a:lnTo>
                <a:lnTo>
                  <a:pt x="11774" y="14121"/>
                </a:lnTo>
                <a:lnTo>
                  <a:pt x="11758" y="14099"/>
                </a:lnTo>
                <a:lnTo>
                  <a:pt x="11741" y="14078"/>
                </a:lnTo>
                <a:lnTo>
                  <a:pt x="11722" y="14057"/>
                </a:lnTo>
                <a:lnTo>
                  <a:pt x="11704" y="14038"/>
                </a:lnTo>
                <a:lnTo>
                  <a:pt x="11684" y="14019"/>
                </a:lnTo>
                <a:lnTo>
                  <a:pt x="11663" y="14001"/>
                </a:lnTo>
                <a:lnTo>
                  <a:pt x="11642" y="13984"/>
                </a:lnTo>
                <a:lnTo>
                  <a:pt x="11620" y="13967"/>
                </a:lnTo>
                <a:lnTo>
                  <a:pt x="11597" y="13953"/>
                </a:lnTo>
                <a:lnTo>
                  <a:pt x="11573" y="13939"/>
                </a:lnTo>
                <a:lnTo>
                  <a:pt x="11549" y="13927"/>
                </a:lnTo>
                <a:lnTo>
                  <a:pt x="11524" y="13915"/>
                </a:lnTo>
                <a:lnTo>
                  <a:pt x="11498" y="13905"/>
                </a:lnTo>
                <a:lnTo>
                  <a:pt x="11472" y="13896"/>
                </a:lnTo>
                <a:lnTo>
                  <a:pt x="11444" y="13888"/>
                </a:lnTo>
                <a:lnTo>
                  <a:pt x="11417" y="13882"/>
                </a:lnTo>
                <a:lnTo>
                  <a:pt x="11389" y="13877"/>
                </a:lnTo>
                <a:lnTo>
                  <a:pt x="11361" y="13874"/>
                </a:lnTo>
                <a:lnTo>
                  <a:pt x="11332" y="13871"/>
                </a:lnTo>
                <a:lnTo>
                  <a:pt x="11303" y="13871"/>
                </a:lnTo>
                <a:lnTo>
                  <a:pt x="8864" y="13871"/>
                </a:lnTo>
                <a:lnTo>
                  <a:pt x="8835" y="13871"/>
                </a:lnTo>
                <a:lnTo>
                  <a:pt x="8806" y="13874"/>
                </a:lnTo>
                <a:lnTo>
                  <a:pt x="8778" y="13877"/>
                </a:lnTo>
                <a:lnTo>
                  <a:pt x="8750" y="13882"/>
                </a:lnTo>
                <a:lnTo>
                  <a:pt x="8723" y="13889"/>
                </a:lnTo>
                <a:lnTo>
                  <a:pt x="8696" y="13896"/>
                </a:lnTo>
                <a:lnTo>
                  <a:pt x="8670" y="13905"/>
                </a:lnTo>
                <a:lnTo>
                  <a:pt x="8644" y="13915"/>
                </a:lnTo>
                <a:lnTo>
                  <a:pt x="8619" y="13927"/>
                </a:lnTo>
                <a:lnTo>
                  <a:pt x="8595" y="13939"/>
                </a:lnTo>
                <a:lnTo>
                  <a:pt x="8571" y="13953"/>
                </a:lnTo>
                <a:lnTo>
                  <a:pt x="8547" y="13968"/>
                </a:lnTo>
                <a:lnTo>
                  <a:pt x="8525" y="13985"/>
                </a:lnTo>
                <a:lnTo>
                  <a:pt x="8504" y="14001"/>
                </a:lnTo>
                <a:lnTo>
                  <a:pt x="8483" y="14019"/>
                </a:lnTo>
                <a:lnTo>
                  <a:pt x="8463" y="14038"/>
                </a:lnTo>
                <a:lnTo>
                  <a:pt x="8433" y="14070"/>
                </a:lnTo>
                <a:lnTo>
                  <a:pt x="8407" y="14104"/>
                </a:lnTo>
                <a:lnTo>
                  <a:pt x="8384" y="14137"/>
                </a:lnTo>
                <a:lnTo>
                  <a:pt x="8364" y="14172"/>
                </a:lnTo>
                <a:lnTo>
                  <a:pt x="8347" y="14206"/>
                </a:lnTo>
                <a:lnTo>
                  <a:pt x="8334" y="14241"/>
                </a:lnTo>
                <a:lnTo>
                  <a:pt x="8323" y="14277"/>
                </a:lnTo>
                <a:lnTo>
                  <a:pt x="8315" y="14312"/>
                </a:lnTo>
                <a:lnTo>
                  <a:pt x="8309" y="14347"/>
                </a:lnTo>
                <a:lnTo>
                  <a:pt x="8305" y="14382"/>
                </a:lnTo>
                <a:lnTo>
                  <a:pt x="8304" y="14417"/>
                </a:lnTo>
                <a:lnTo>
                  <a:pt x="8304" y="14451"/>
                </a:lnTo>
                <a:lnTo>
                  <a:pt x="8306" y="14484"/>
                </a:lnTo>
                <a:lnTo>
                  <a:pt x="8310" y="14517"/>
                </a:lnTo>
                <a:lnTo>
                  <a:pt x="8316" y="14549"/>
                </a:lnTo>
                <a:lnTo>
                  <a:pt x="8322" y="14580"/>
                </a:lnTo>
                <a:lnTo>
                  <a:pt x="8330" y="14610"/>
                </a:lnTo>
                <a:lnTo>
                  <a:pt x="8338" y="14638"/>
                </a:lnTo>
                <a:lnTo>
                  <a:pt x="8348" y="14665"/>
                </a:lnTo>
                <a:lnTo>
                  <a:pt x="8358" y="14691"/>
                </a:lnTo>
                <a:lnTo>
                  <a:pt x="8368" y="14715"/>
                </a:lnTo>
                <a:lnTo>
                  <a:pt x="8379" y="14737"/>
                </a:lnTo>
                <a:lnTo>
                  <a:pt x="8390" y="14758"/>
                </a:lnTo>
                <a:lnTo>
                  <a:pt x="8400" y="14776"/>
                </a:lnTo>
                <a:lnTo>
                  <a:pt x="8411" y="14793"/>
                </a:lnTo>
                <a:lnTo>
                  <a:pt x="8421" y="14807"/>
                </a:lnTo>
                <a:lnTo>
                  <a:pt x="8430" y="14819"/>
                </a:lnTo>
                <a:lnTo>
                  <a:pt x="8439" y="14829"/>
                </a:lnTo>
                <a:lnTo>
                  <a:pt x="8447" y="14836"/>
                </a:lnTo>
                <a:lnTo>
                  <a:pt x="8454" y="14839"/>
                </a:lnTo>
                <a:lnTo>
                  <a:pt x="8459" y="14841"/>
                </a:lnTo>
                <a:lnTo>
                  <a:pt x="8463" y="14839"/>
                </a:lnTo>
                <a:lnTo>
                  <a:pt x="8483" y="14858"/>
                </a:lnTo>
                <a:lnTo>
                  <a:pt x="8504" y="14875"/>
                </a:lnTo>
                <a:lnTo>
                  <a:pt x="8525" y="14892"/>
                </a:lnTo>
                <a:lnTo>
                  <a:pt x="8547" y="14908"/>
                </a:lnTo>
                <a:lnTo>
                  <a:pt x="8571" y="14923"/>
                </a:lnTo>
                <a:lnTo>
                  <a:pt x="8595" y="14937"/>
                </a:lnTo>
                <a:lnTo>
                  <a:pt x="8619" y="14949"/>
                </a:lnTo>
                <a:lnTo>
                  <a:pt x="8644" y="14960"/>
                </a:lnTo>
                <a:lnTo>
                  <a:pt x="8670" y="14971"/>
                </a:lnTo>
                <a:lnTo>
                  <a:pt x="8696" y="14980"/>
                </a:lnTo>
                <a:lnTo>
                  <a:pt x="8723" y="14987"/>
                </a:lnTo>
                <a:lnTo>
                  <a:pt x="8750" y="14994"/>
                </a:lnTo>
                <a:lnTo>
                  <a:pt x="8778" y="14999"/>
                </a:lnTo>
                <a:lnTo>
                  <a:pt x="8806" y="15002"/>
                </a:lnTo>
                <a:lnTo>
                  <a:pt x="8835" y="15004"/>
                </a:lnTo>
                <a:lnTo>
                  <a:pt x="8864" y="15005"/>
                </a:lnTo>
                <a:lnTo>
                  <a:pt x="11303" y="15005"/>
                </a:lnTo>
                <a:lnTo>
                  <a:pt x="11332" y="15004"/>
                </a:lnTo>
                <a:lnTo>
                  <a:pt x="11361" y="15002"/>
                </a:lnTo>
                <a:lnTo>
                  <a:pt x="11389" y="14999"/>
                </a:lnTo>
                <a:lnTo>
                  <a:pt x="11417" y="14994"/>
                </a:lnTo>
                <a:lnTo>
                  <a:pt x="11445" y="14987"/>
                </a:lnTo>
                <a:lnTo>
                  <a:pt x="11472" y="14980"/>
                </a:lnTo>
                <a:lnTo>
                  <a:pt x="11499" y="14971"/>
                </a:lnTo>
                <a:lnTo>
                  <a:pt x="11524" y="14961"/>
                </a:lnTo>
                <a:lnTo>
                  <a:pt x="11549" y="14949"/>
                </a:lnTo>
                <a:lnTo>
                  <a:pt x="11574" y="14937"/>
                </a:lnTo>
                <a:lnTo>
                  <a:pt x="11597" y="14923"/>
                </a:lnTo>
                <a:lnTo>
                  <a:pt x="11620" y="14909"/>
                </a:lnTo>
                <a:lnTo>
                  <a:pt x="11643" y="14893"/>
                </a:lnTo>
                <a:lnTo>
                  <a:pt x="11664" y="14876"/>
                </a:lnTo>
                <a:lnTo>
                  <a:pt x="11684" y="14858"/>
                </a:lnTo>
                <a:lnTo>
                  <a:pt x="11704" y="14840"/>
                </a:lnTo>
                <a:lnTo>
                  <a:pt x="11723" y="14820"/>
                </a:lnTo>
                <a:lnTo>
                  <a:pt x="11742" y="14799"/>
                </a:lnTo>
                <a:lnTo>
                  <a:pt x="11758" y="14777"/>
                </a:lnTo>
                <a:lnTo>
                  <a:pt x="11774" y="14755"/>
                </a:lnTo>
                <a:lnTo>
                  <a:pt x="11789" y="14732"/>
                </a:lnTo>
                <a:lnTo>
                  <a:pt x="11802" y="14708"/>
                </a:lnTo>
                <a:lnTo>
                  <a:pt x="11815" y="14684"/>
                </a:lnTo>
                <a:lnTo>
                  <a:pt x="11826" y="14659"/>
                </a:lnTo>
                <a:lnTo>
                  <a:pt x="11836" y="14633"/>
                </a:lnTo>
                <a:lnTo>
                  <a:pt x="11845" y="14607"/>
                </a:lnTo>
                <a:lnTo>
                  <a:pt x="11853" y="14580"/>
                </a:lnTo>
                <a:lnTo>
                  <a:pt x="11859" y="14553"/>
                </a:lnTo>
                <a:lnTo>
                  <a:pt x="11864" y="14524"/>
                </a:lnTo>
                <a:lnTo>
                  <a:pt x="11868" y="14496"/>
                </a:lnTo>
                <a:lnTo>
                  <a:pt x="11870" y="14467"/>
                </a:lnTo>
                <a:lnTo>
                  <a:pt x="11871" y="14438"/>
                </a:lnTo>
                <a:close/>
                <a:moveTo>
                  <a:pt x="11871" y="12236"/>
                </a:moveTo>
                <a:lnTo>
                  <a:pt x="11870" y="12211"/>
                </a:lnTo>
                <a:lnTo>
                  <a:pt x="11868" y="12185"/>
                </a:lnTo>
                <a:lnTo>
                  <a:pt x="11866" y="12159"/>
                </a:lnTo>
                <a:lnTo>
                  <a:pt x="11862" y="12134"/>
                </a:lnTo>
                <a:lnTo>
                  <a:pt x="11857" y="12109"/>
                </a:lnTo>
                <a:lnTo>
                  <a:pt x="11851" y="12083"/>
                </a:lnTo>
                <a:lnTo>
                  <a:pt x="11844" y="12059"/>
                </a:lnTo>
                <a:lnTo>
                  <a:pt x="11836" y="12033"/>
                </a:lnTo>
                <a:lnTo>
                  <a:pt x="11827" y="12009"/>
                </a:lnTo>
                <a:lnTo>
                  <a:pt x="11817" y="11985"/>
                </a:lnTo>
                <a:lnTo>
                  <a:pt x="11807" y="11962"/>
                </a:lnTo>
                <a:lnTo>
                  <a:pt x="11795" y="11939"/>
                </a:lnTo>
                <a:lnTo>
                  <a:pt x="11782" y="11917"/>
                </a:lnTo>
                <a:lnTo>
                  <a:pt x="11769" y="11895"/>
                </a:lnTo>
                <a:lnTo>
                  <a:pt x="11755" y="11875"/>
                </a:lnTo>
                <a:lnTo>
                  <a:pt x="11740" y="11855"/>
                </a:lnTo>
                <a:lnTo>
                  <a:pt x="11723" y="11835"/>
                </a:lnTo>
                <a:lnTo>
                  <a:pt x="11706" y="11817"/>
                </a:lnTo>
                <a:lnTo>
                  <a:pt x="11689" y="11799"/>
                </a:lnTo>
                <a:lnTo>
                  <a:pt x="11671" y="11783"/>
                </a:lnTo>
                <a:lnTo>
                  <a:pt x="11652" y="11766"/>
                </a:lnTo>
                <a:lnTo>
                  <a:pt x="11632" y="11752"/>
                </a:lnTo>
                <a:lnTo>
                  <a:pt x="11612" y="11738"/>
                </a:lnTo>
                <a:lnTo>
                  <a:pt x="11591" y="11726"/>
                </a:lnTo>
                <a:lnTo>
                  <a:pt x="11570" y="11715"/>
                </a:lnTo>
                <a:lnTo>
                  <a:pt x="11548" y="11706"/>
                </a:lnTo>
                <a:lnTo>
                  <a:pt x="11525" y="11697"/>
                </a:lnTo>
                <a:lnTo>
                  <a:pt x="11502" y="11690"/>
                </a:lnTo>
                <a:lnTo>
                  <a:pt x="11478" y="11685"/>
                </a:lnTo>
                <a:lnTo>
                  <a:pt x="11453" y="11681"/>
                </a:lnTo>
                <a:lnTo>
                  <a:pt x="11428" y="11679"/>
                </a:lnTo>
                <a:lnTo>
                  <a:pt x="11403" y="11678"/>
                </a:lnTo>
                <a:lnTo>
                  <a:pt x="8764" y="11678"/>
                </a:lnTo>
                <a:lnTo>
                  <a:pt x="8739" y="11679"/>
                </a:lnTo>
                <a:lnTo>
                  <a:pt x="8714" y="11681"/>
                </a:lnTo>
                <a:lnTo>
                  <a:pt x="8690" y="11685"/>
                </a:lnTo>
                <a:lnTo>
                  <a:pt x="8666" y="11690"/>
                </a:lnTo>
                <a:lnTo>
                  <a:pt x="8643" y="11697"/>
                </a:lnTo>
                <a:lnTo>
                  <a:pt x="8620" y="11706"/>
                </a:lnTo>
                <a:lnTo>
                  <a:pt x="8598" y="11715"/>
                </a:lnTo>
                <a:lnTo>
                  <a:pt x="8577" y="11726"/>
                </a:lnTo>
                <a:lnTo>
                  <a:pt x="8555" y="11738"/>
                </a:lnTo>
                <a:lnTo>
                  <a:pt x="8535" y="11752"/>
                </a:lnTo>
                <a:lnTo>
                  <a:pt x="8515" y="11766"/>
                </a:lnTo>
                <a:lnTo>
                  <a:pt x="8496" y="11783"/>
                </a:lnTo>
                <a:lnTo>
                  <a:pt x="8478" y="11800"/>
                </a:lnTo>
                <a:lnTo>
                  <a:pt x="8461" y="11817"/>
                </a:lnTo>
                <a:lnTo>
                  <a:pt x="8444" y="11835"/>
                </a:lnTo>
                <a:lnTo>
                  <a:pt x="8428" y="11855"/>
                </a:lnTo>
                <a:lnTo>
                  <a:pt x="8413" y="11875"/>
                </a:lnTo>
                <a:lnTo>
                  <a:pt x="8399" y="11896"/>
                </a:lnTo>
                <a:lnTo>
                  <a:pt x="8385" y="11917"/>
                </a:lnTo>
                <a:lnTo>
                  <a:pt x="8373" y="11939"/>
                </a:lnTo>
                <a:lnTo>
                  <a:pt x="8361" y="11962"/>
                </a:lnTo>
                <a:lnTo>
                  <a:pt x="8350" y="11985"/>
                </a:lnTo>
                <a:lnTo>
                  <a:pt x="8341" y="12009"/>
                </a:lnTo>
                <a:lnTo>
                  <a:pt x="8332" y="12033"/>
                </a:lnTo>
                <a:lnTo>
                  <a:pt x="8324" y="12059"/>
                </a:lnTo>
                <a:lnTo>
                  <a:pt x="8317" y="12084"/>
                </a:lnTo>
                <a:lnTo>
                  <a:pt x="8311" y="12109"/>
                </a:lnTo>
                <a:lnTo>
                  <a:pt x="8306" y="12134"/>
                </a:lnTo>
                <a:lnTo>
                  <a:pt x="8302" y="12159"/>
                </a:lnTo>
                <a:lnTo>
                  <a:pt x="8298" y="12185"/>
                </a:lnTo>
                <a:lnTo>
                  <a:pt x="8296" y="12211"/>
                </a:lnTo>
                <a:lnTo>
                  <a:pt x="8296" y="12236"/>
                </a:lnTo>
                <a:lnTo>
                  <a:pt x="8297" y="12265"/>
                </a:lnTo>
                <a:lnTo>
                  <a:pt x="8299" y="12294"/>
                </a:lnTo>
                <a:lnTo>
                  <a:pt x="8303" y="12323"/>
                </a:lnTo>
                <a:lnTo>
                  <a:pt x="8308" y="12351"/>
                </a:lnTo>
                <a:lnTo>
                  <a:pt x="8315" y="12378"/>
                </a:lnTo>
                <a:lnTo>
                  <a:pt x="8322" y="12405"/>
                </a:lnTo>
                <a:lnTo>
                  <a:pt x="8331" y="12431"/>
                </a:lnTo>
                <a:lnTo>
                  <a:pt x="8341" y="12457"/>
                </a:lnTo>
                <a:lnTo>
                  <a:pt x="8353" y="12482"/>
                </a:lnTo>
                <a:lnTo>
                  <a:pt x="8365" y="12506"/>
                </a:lnTo>
                <a:lnTo>
                  <a:pt x="8379" y="12530"/>
                </a:lnTo>
                <a:lnTo>
                  <a:pt x="8394" y="12553"/>
                </a:lnTo>
                <a:lnTo>
                  <a:pt x="8409" y="12575"/>
                </a:lnTo>
                <a:lnTo>
                  <a:pt x="8426" y="12596"/>
                </a:lnTo>
                <a:lnTo>
                  <a:pt x="8444" y="12618"/>
                </a:lnTo>
                <a:lnTo>
                  <a:pt x="8463" y="12637"/>
                </a:lnTo>
                <a:lnTo>
                  <a:pt x="8482" y="12656"/>
                </a:lnTo>
                <a:lnTo>
                  <a:pt x="8503" y="12674"/>
                </a:lnTo>
                <a:lnTo>
                  <a:pt x="8524" y="12691"/>
                </a:lnTo>
                <a:lnTo>
                  <a:pt x="8546" y="12707"/>
                </a:lnTo>
                <a:lnTo>
                  <a:pt x="8570" y="12721"/>
                </a:lnTo>
                <a:lnTo>
                  <a:pt x="8594" y="12735"/>
                </a:lnTo>
                <a:lnTo>
                  <a:pt x="8618" y="12748"/>
                </a:lnTo>
                <a:lnTo>
                  <a:pt x="8644" y="12759"/>
                </a:lnTo>
                <a:lnTo>
                  <a:pt x="8669" y="12769"/>
                </a:lnTo>
                <a:lnTo>
                  <a:pt x="8695" y="12778"/>
                </a:lnTo>
                <a:lnTo>
                  <a:pt x="8722" y="12786"/>
                </a:lnTo>
                <a:lnTo>
                  <a:pt x="8749" y="12792"/>
                </a:lnTo>
                <a:lnTo>
                  <a:pt x="8777" y="12797"/>
                </a:lnTo>
                <a:lnTo>
                  <a:pt x="8805" y="12801"/>
                </a:lnTo>
                <a:lnTo>
                  <a:pt x="8835" y="12803"/>
                </a:lnTo>
                <a:lnTo>
                  <a:pt x="8864" y="12803"/>
                </a:lnTo>
                <a:lnTo>
                  <a:pt x="11303" y="12803"/>
                </a:lnTo>
                <a:lnTo>
                  <a:pt x="11332" y="12803"/>
                </a:lnTo>
                <a:lnTo>
                  <a:pt x="11361" y="12801"/>
                </a:lnTo>
                <a:lnTo>
                  <a:pt x="11389" y="12797"/>
                </a:lnTo>
                <a:lnTo>
                  <a:pt x="11417" y="12792"/>
                </a:lnTo>
                <a:lnTo>
                  <a:pt x="11445" y="12786"/>
                </a:lnTo>
                <a:lnTo>
                  <a:pt x="11472" y="12778"/>
                </a:lnTo>
                <a:lnTo>
                  <a:pt x="11499" y="12769"/>
                </a:lnTo>
                <a:lnTo>
                  <a:pt x="11524" y="12759"/>
                </a:lnTo>
                <a:lnTo>
                  <a:pt x="11549" y="12748"/>
                </a:lnTo>
                <a:lnTo>
                  <a:pt x="11574" y="12735"/>
                </a:lnTo>
                <a:lnTo>
                  <a:pt x="11597" y="12722"/>
                </a:lnTo>
                <a:lnTo>
                  <a:pt x="11620" y="12707"/>
                </a:lnTo>
                <a:lnTo>
                  <a:pt x="11643" y="12691"/>
                </a:lnTo>
                <a:lnTo>
                  <a:pt x="11664" y="12674"/>
                </a:lnTo>
                <a:lnTo>
                  <a:pt x="11684" y="12657"/>
                </a:lnTo>
                <a:lnTo>
                  <a:pt x="11704" y="12638"/>
                </a:lnTo>
                <a:lnTo>
                  <a:pt x="11723" y="12618"/>
                </a:lnTo>
                <a:lnTo>
                  <a:pt x="11742" y="12598"/>
                </a:lnTo>
                <a:lnTo>
                  <a:pt x="11758" y="12575"/>
                </a:lnTo>
                <a:lnTo>
                  <a:pt x="11774" y="12553"/>
                </a:lnTo>
                <a:lnTo>
                  <a:pt x="11789" y="12530"/>
                </a:lnTo>
                <a:lnTo>
                  <a:pt x="11802" y="12507"/>
                </a:lnTo>
                <a:lnTo>
                  <a:pt x="11815" y="12482"/>
                </a:lnTo>
                <a:lnTo>
                  <a:pt x="11826" y="12457"/>
                </a:lnTo>
                <a:lnTo>
                  <a:pt x="11836" y="12432"/>
                </a:lnTo>
                <a:lnTo>
                  <a:pt x="11845" y="12405"/>
                </a:lnTo>
                <a:lnTo>
                  <a:pt x="11853" y="12378"/>
                </a:lnTo>
                <a:lnTo>
                  <a:pt x="11859" y="12351"/>
                </a:lnTo>
                <a:lnTo>
                  <a:pt x="11864" y="12323"/>
                </a:lnTo>
                <a:lnTo>
                  <a:pt x="11868" y="12294"/>
                </a:lnTo>
                <a:lnTo>
                  <a:pt x="11870" y="12265"/>
                </a:lnTo>
                <a:lnTo>
                  <a:pt x="11871" y="12236"/>
                </a:lnTo>
                <a:close/>
                <a:moveTo>
                  <a:pt x="8864" y="10626"/>
                </a:moveTo>
                <a:lnTo>
                  <a:pt x="11403" y="10630"/>
                </a:lnTo>
                <a:lnTo>
                  <a:pt x="11429" y="10629"/>
                </a:lnTo>
                <a:lnTo>
                  <a:pt x="11453" y="10626"/>
                </a:lnTo>
                <a:lnTo>
                  <a:pt x="11479" y="10622"/>
                </a:lnTo>
                <a:lnTo>
                  <a:pt x="11503" y="10617"/>
                </a:lnTo>
                <a:lnTo>
                  <a:pt x="11526" y="10610"/>
                </a:lnTo>
                <a:lnTo>
                  <a:pt x="11549" y="10602"/>
                </a:lnTo>
                <a:lnTo>
                  <a:pt x="11571" y="10592"/>
                </a:lnTo>
                <a:lnTo>
                  <a:pt x="11592" y="10581"/>
                </a:lnTo>
                <a:lnTo>
                  <a:pt x="11613" y="10569"/>
                </a:lnTo>
                <a:lnTo>
                  <a:pt x="11633" y="10556"/>
                </a:lnTo>
                <a:lnTo>
                  <a:pt x="11653" y="10541"/>
                </a:lnTo>
                <a:lnTo>
                  <a:pt x="11671" y="10526"/>
                </a:lnTo>
                <a:lnTo>
                  <a:pt x="11690" y="10509"/>
                </a:lnTo>
                <a:lnTo>
                  <a:pt x="11707" y="10492"/>
                </a:lnTo>
                <a:lnTo>
                  <a:pt x="11724" y="10473"/>
                </a:lnTo>
                <a:lnTo>
                  <a:pt x="11740" y="10454"/>
                </a:lnTo>
                <a:lnTo>
                  <a:pt x="11755" y="10434"/>
                </a:lnTo>
                <a:lnTo>
                  <a:pt x="11770" y="10413"/>
                </a:lnTo>
                <a:lnTo>
                  <a:pt x="11783" y="10392"/>
                </a:lnTo>
                <a:lnTo>
                  <a:pt x="11795" y="10369"/>
                </a:lnTo>
                <a:lnTo>
                  <a:pt x="11807" y="10346"/>
                </a:lnTo>
                <a:lnTo>
                  <a:pt x="11818" y="10323"/>
                </a:lnTo>
                <a:lnTo>
                  <a:pt x="11827" y="10299"/>
                </a:lnTo>
                <a:lnTo>
                  <a:pt x="11836" y="10275"/>
                </a:lnTo>
                <a:lnTo>
                  <a:pt x="11844" y="10250"/>
                </a:lnTo>
                <a:lnTo>
                  <a:pt x="11851" y="10225"/>
                </a:lnTo>
                <a:lnTo>
                  <a:pt x="11857" y="10200"/>
                </a:lnTo>
                <a:lnTo>
                  <a:pt x="11862" y="10175"/>
                </a:lnTo>
                <a:lnTo>
                  <a:pt x="11866" y="10149"/>
                </a:lnTo>
                <a:lnTo>
                  <a:pt x="11868" y="10124"/>
                </a:lnTo>
                <a:lnTo>
                  <a:pt x="11870" y="10097"/>
                </a:lnTo>
                <a:lnTo>
                  <a:pt x="11871" y="10071"/>
                </a:lnTo>
                <a:lnTo>
                  <a:pt x="11870" y="10042"/>
                </a:lnTo>
                <a:lnTo>
                  <a:pt x="11868" y="10013"/>
                </a:lnTo>
                <a:lnTo>
                  <a:pt x="11864" y="9985"/>
                </a:lnTo>
                <a:lnTo>
                  <a:pt x="11859" y="9957"/>
                </a:lnTo>
                <a:lnTo>
                  <a:pt x="11853" y="9930"/>
                </a:lnTo>
                <a:lnTo>
                  <a:pt x="11845" y="9903"/>
                </a:lnTo>
                <a:lnTo>
                  <a:pt x="11836" y="9877"/>
                </a:lnTo>
                <a:lnTo>
                  <a:pt x="11826" y="9851"/>
                </a:lnTo>
                <a:lnTo>
                  <a:pt x="11815" y="9825"/>
                </a:lnTo>
                <a:lnTo>
                  <a:pt x="11802" y="9801"/>
                </a:lnTo>
                <a:lnTo>
                  <a:pt x="11789" y="9777"/>
                </a:lnTo>
                <a:lnTo>
                  <a:pt x="11774" y="9754"/>
                </a:lnTo>
                <a:lnTo>
                  <a:pt x="11758" y="9732"/>
                </a:lnTo>
                <a:lnTo>
                  <a:pt x="11742" y="9711"/>
                </a:lnTo>
                <a:lnTo>
                  <a:pt x="11723" y="9690"/>
                </a:lnTo>
                <a:lnTo>
                  <a:pt x="11704" y="9670"/>
                </a:lnTo>
                <a:lnTo>
                  <a:pt x="11684" y="9652"/>
                </a:lnTo>
                <a:lnTo>
                  <a:pt x="11664" y="9634"/>
                </a:lnTo>
                <a:lnTo>
                  <a:pt x="11643" y="9617"/>
                </a:lnTo>
                <a:lnTo>
                  <a:pt x="11620" y="9601"/>
                </a:lnTo>
                <a:lnTo>
                  <a:pt x="11597" y="9587"/>
                </a:lnTo>
                <a:lnTo>
                  <a:pt x="11574" y="9573"/>
                </a:lnTo>
                <a:lnTo>
                  <a:pt x="11549" y="9561"/>
                </a:lnTo>
                <a:lnTo>
                  <a:pt x="11524" y="9548"/>
                </a:lnTo>
                <a:lnTo>
                  <a:pt x="11499" y="9538"/>
                </a:lnTo>
                <a:lnTo>
                  <a:pt x="11472" y="9529"/>
                </a:lnTo>
                <a:lnTo>
                  <a:pt x="11445" y="9522"/>
                </a:lnTo>
                <a:lnTo>
                  <a:pt x="11417" y="9515"/>
                </a:lnTo>
                <a:lnTo>
                  <a:pt x="11389" y="9510"/>
                </a:lnTo>
                <a:lnTo>
                  <a:pt x="11361" y="9507"/>
                </a:lnTo>
                <a:lnTo>
                  <a:pt x="11332" y="9505"/>
                </a:lnTo>
                <a:lnTo>
                  <a:pt x="11303" y="9504"/>
                </a:lnTo>
                <a:lnTo>
                  <a:pt x="8864" y="9504"/>
                </a:lnTo>
                <a:lnTo>
                  <a:pt x="8797" y="9507"/>
                </a:lnTo>
                <a:lnTo>
                  <a:pt x="8735" y="9516"/>
                </a:lnTo>
                <a:lnTo>
                  <a:pt x="8677" y="9531"/>
                </a:lnTo>
                <a:lnTo>
                  <a:pt x="8623" y="9553"/>
                </a:lnTo>
                <a:lnTo>
                  <a:pt x="8573" y="9578"/>
                </a:lnTo>
                <a:lnTo>
                  <a:pt x="8527" y="9608"/>
                </a:lnTo>
                <a:lnTo>
                  <a:pt x="8485" y="9642"/>
                </a:lnTo>
                <a:lnTo>
                  <a:pt x="8448" y="9680"/>
                </a:lnTo>
                <a:lnTo>
                  <a:pt x="8414" y="9721"/>
                </a:lnTo>
                <a:lnTo>
                  <a:pt x="8385" y="9764"/>
                </a:lnTo>
                <a:lnTo>
                  <a:pt x="8360" y="9810"/>
                </a:lnTo>
                <a:lnTo>
                  <a:pt x="8340" y="9860"/>
                </a:lnTo>
                <a:lnTo>
                  <a:pt x="8323" y="9910"/>
                </a:lnTo>
                <a:lnTo>
                  <a:pt x="8311" y="9961"/>
                </a:lnTo>
                <a:lnTo>
                  <a:pt x="8304" y="10013"/>
                </a:lnTo>
                <a:lnTo>
                  <a:pt x="8299" y="10065"/>
                </a:lnTo>
                <a:lnTo>
                  <a:pt x="8302" y="10119"/>
                </a:lnTo>
                <a:lnTo>
                  <a:pt x="8307" y="10170"/>
                </a:lnTo>
                <a:lnTo>
                  <a:pt x="8317" y="10222"/>
                </a:lnTo>
                <a:lnTo>
                  <a:pt x="8331" y="10272"/>
                </a:lnTo>
                <a:lnTo>
                  <a:pt x="8350" y="10320"/>
                </a:lnTo>
                <a:lnTo>
                  <a:pt x="8374" y="10366"/>
                </a:lnTo>
                <a:lnTo>
                  <a:pt x="8402" y="10411"/>
                </a:lnTo>
                <a:lnTo>
                  <a:pt x="8434" y="10452"/>
                </a:lnTo>
                <a:lnTo>
                  <a:pt x="8471" y="10489"/>
                </a:lnTo>
                <a:lnTo>
                  <a:pt x="8513" y="10523"/>
                </a:lnTo>
                <a:lnTo>
                  <a:pt x="8560" y="10553"/>
                </a:lnTo>
                <a:lnTo>
                  <a:pt x="8612" y="10578"/>
                </a:lnTo>
                <a:lnTo>
                  <a:pt x="8667" y="10599"/>
                </a:lnTo>
                <a:lnTo>
                  <a:pt x="8728" y="10614"/>
                </a:lnTo>
                <a:lnTo>
                  <a:pt x="8793" y="10623"/>
                </a:lnTo>
                <a:lnTo>
                  <a:pt x="8864" y="1062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FACB8AFE-1167-F722-7051-D3D5073CD423}"/>
              </a:ext>
            </a:extLst>
          </p:cNvPr>
          <p:cNvSpPr>
            <a:spLocks noEditPoints="1"/>
          </p:cNvSpPr>
          <p:nvPr/>
        </p:nvSpPr>
        <p:spPr bwMode="auto">
          <a:xfrm>
            <a:off x="2392893" y="1979263"/>
            <a:ext cx="270093" cy="355997"/>
          </a:xfrm>
          <a:custGeom>
            <a:avLst/>
            <a:gdLst>
              <a:gd name="T0" fmla="*/ 2461 w 12215"/>
              <a:gd name="T1" fmla="*/ 4301 h 16100"/>
              <a:gd name="T2" fmla="*/ 2557 w 12215"/>
              <a:gd name="T3" fmla="*/ 4736 h 16100"/>
              <a:gd name="T4" fmla="*/ 2273 w 12215"/>
              <a:gd name="T5" fmla="*/ 5065 h 16100"/>
              <a:gd name="T6" fmla="*/ 1215 w 12215"/>
              <a:gd name="T7" fmla="*/ 5191 h 16100"/>
              <a:gd name="T8" fmla="*/ 989 w 12215"/>
              <a:gd name="T9" fmla="*/ 5576 h 16100"/>
              <a:gd name="T10" fmla="*/ 1141 w 12215"/>
              <a:gd name="T11" fmla="*/ 6018 h 16100"/>
              <a:gd name="T12" fmla="*/ 2132 w 12215"/>
              <a:gd name="T13" fmla="*/ 6179 h 16100"/>
              <a:gd name="T14" fmla="*/ 2502 w 12215"/>
              <a:gd name="T15" fmla="*/ 6414 h 16100"/>
              <a:gd name="T16" fmla="*/ 2534 w 12215"/>
              <a:gd name="T17" fmla="*/ 6860 h 16100"/>
              <a:gd name="T18" fmla="*/ 2204 w 12215"/>
              <a:gd name="T19" fmla="*/ 7145 h 16100"/>
              <a:gd name="T20" fmla="*/ 1198 w 12215"/>
              <a:gd name="T21" fmla="*/ 7290 h 16100"/>
              <a:gd name="T22" fmla="*/ 983 w 12215"/>
              <a:gd name="T23" fmla="*/ 7715 h 16100"/>
              <a:gd name="T24" fmla="*/ 1199 w 12215"/>
              <a:gd name="T25" fmla="*/ 8144 h 16100"/>
              <a:gd name="T26" fmla="*/ 5639 w 12215"/>
              <a:gd name="T27" fmla="*/ 8277 h 16100"/>
              <a:gd name="T28" fmla="*/ 5970 w 12215"/>
              <a:gd name="T29" fmla="*/ 8682 h 16100"/>
              <a:gd name="T30" fmla="*/ 4436 w 12215"/>
              <a:gd name="T31" fmla="*/ 13450 h 16100"/>
              <a:gd name="T32" fmla="*/ 5077 w 12215"/>
              <a:gd name="T33" fmla="*/ 14792 h 16100"/>
              <a:gd name="T34" fmla="*/ 6888 w 12215"/>
              <a:gd name="T35" fmla="*/ 11852 h 16100"/>
              <a:gd name="T36" fmla="*/ 9644 w 12215"/>
              <a:gd name="T37" fmla="*/ 8704 h 16100"/>
              <a:gd name="T38" fmla="*/ 11128 w 12215"/>
              <a:gd name="T39" fmla="*/ 6166 h 16100"/>
              <a:gd name="T40" fmla="*/ 11007 w 12215"/>
              <a:gd name="T41" fmla="*/ 3848 h 16100"/>
              <a:gd name="T42" fmla="*/ 9991 w 12215"/>
              <a:gd name="T43" fmla="*/ 2217 h 16100"/>
              <a:gd name="T44" fmla="*/ 8568 w 12215"/>
              <a:gd name="T45" fmla="*/ 1280 h 16100"/>
              <a:gd name="T46" fmla="*/ 1273 w 12215"/>
              <a:gd name="T47" fmla="*/ 1043 h 16100"/>
              <a:gd name="T48" fmla="*/ 1012 w 12215"/>
              <a:gd name="T49" fmla="*/ 1345 h 16100"/>
              <a:gd name="T50" fmla="*/ 1061 w 12215"/>
              <a:gd name="T51" fmla="*/ 1802 h 16100"/>
              <a:gd name="T52" fmla="*/ 1464 w 12215"/>
              <a:gd name="T53" fmla="*/ 2074 h 16100"/>
              <a:gd name="T54" fmla="*/ 2429 w 12215"/>
              <a:gd name="T55" fmla="*/ 2223 h 16100"/>
              <a:gd name="T56" fmla="*/ 2567 w 12215"/>
              <a:gd name="T57" fmla="*/ 2645 h 16100"/>
              <a:gd name="T58" fmla="*/ 2324 w 12215"/>
              <a:gd name="T59" fmla="*/ 3003 h 16100"/>
              <a:gd name="T60" fmla="*/ 1319 w 12215"/>
              <a:gd name="T61" fmla="*/ 3104 h 16100"/>
              <a:gd name="T62" fmla="*/ 1001 w 12215"/>
              <a:gd name="T63" fmla="*/ 3464 h 16100"/>
              <a:gd name="T64" fmla="*/ 1080 w 12215"/>
              <a:gd name="T65" fmla="*/ 3920 h 16100"/>
              <a:gd name="T66" fmla="*/ 2082 w 12215"/>
              <a:gd name="T67" fmla="*/ 4122 h 16100"/>
              <a:gd name="T68" fmla="*/ 885 w 12215"/>
              <a:gd name="T69" fmla="*/ 9094 h 16100"/>
              <a:gd name="T70" fmla="*/ 348 w 12215"/>
              <a:gd name="T71" fmla="*/ 8680 h 16100"/>
              <a:gd name="T72" fmla="*/ 39 w 12215"/>
              <a:gd name="T73" fmla="*/ 8057 h 16100"/>
              <a:gd name="T74" fmla="*/ 44 w 12215"/>
              <a:gd name="T75" fmla="*/ 7353 h 16100"/>
              <a:gd name="T76" fmla="*/ 343 w 12215"/>
              <a:gd name="T77" fmla="*/ 6757 h 16100"/>
              <a:gd name="T78" fmla="*/ 111 w 12215"/>
              <a:gd name="T79" fmla="*/ 6209 h 16100"/>
              <a:gd name="T80" fmla="*/ 4 w 12215"/>
              <a:gd name="T81" fmla="*/ 5532 h 16100"/>
              <a:gd name="T82" fmla="*/ 196 w 12215"/>
              <a:gd name="T83" fmla="*/ 4898 h 16100"/>
              <a:gd name="T84" fmla="*/ 213 w 12215"/>
              <a:gd name="T85" fmla="*/ 4372 h 16100"/>
              <a:gd name="T86" fmla="*/ 7 w 12215"/>
              <a:gd name="T87" fmla="*/ 3743 h 16100"/>
              <a:gd name="T88" fmla="*/ 98 w 12215"/>
              <a:gd name="T89" fmla="*/ 3064 h 16100"/>
              <a:gd name="T90" fmla="*/ 367 w 12215"/>
              <a:gd name="T91" fmla="*/ 2508 h 16100"/>
              <a:gd name="T92" fmla="*/ 53 w 12215"/>
              <a:gd name="T93" fmla="*/ 1919 h 16100"/>
              <a:gd name="T94" fmla="*/ 31 w 12215"/>
              <a:gd name="T95" fmla="*/ 1215 h 16100"/>
              <a:gd name="T96" fmla="*/ 325 w 12215"/>
              <a:gd name="T97" fmla="*/ 585 h 16100"/>
              <a:gd name="T98" fmla="*/ 870 w 12215"/>
              <a:gd name="T99" fmla="*/ 147 h 16100"/>
              <a:gd name="T100" fmla="*/ 6821 w 12215"/>
              <a:gd name="T101" fmla="*/ 17 h 16100"/>
              <a:gd name="T102" fmla="*/ 9266 w 12215"/>
              <a:gd name="T103" fmla="*/ 519 h 16100"/>
              <a:gd name="T104" fmla="*/ 11174 w 12215"/>
              <a:gd name="T105" fmla="*/ 2086 h 16100"/>
              <a:gd name="T106" fmla="*/ 12129 w 12215"/>
              <a:gd name="T107" fmla="*/ 4276 h 16100"/>
              <a:gd name="T108" fmla="*/ 11753 w 12215"/>
              <a:gd name="T109" fmla="*/ 7373 h 16100"/>
              <a:gd name="T110" fmla="*/ 9680 w 12215"/>
              <a:gd name="T111" fmla="*/ 10113 h 16100"/>
              <a:gd name="T112" fmla="*/ 7172 w 12215"/>
              <a:gd name="T113" fmla="*/ 13223 h 16100"/>
              <a:gd name="T114" fmla="*/ 6127 w 12215"/>
              <a:gd name="T115" fmla="*/ 15826 h 16100"/>
              <a:gd name="T116" fmla="*/ 5779 w 12215"/>
              <a:gd name="T117" fmla="*/ 16091 h 16100"/>
              <a:gd name="T118" fmla="*/ 4050 w 12215"/>
              <a:gd name="T119" fmla="*/ 15282 h 16100"/>
              <a:gd name="T120" fmla="*/ 3519 w 12215"/>
              <a:gd name="T121" fmla="*/ 12881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2082" y="4122"/>
                </a:moveTo>
                <a:lnTo>
                  <a:pt x="2107" y="4123"/>
                </a:lnTo>
                <a:lnTo>
                  <a:pt x="2132" y="4125"/>
                </a:lnTo>
                <a:lnTo>
                  <a:pt x="2156" y="4128"/>
                </a:lnTo>
                <a:lnTo>
                  <a:pt x="2180" y="4132"/>
                </a:lnTo>
                <a:lnTo>
                  <a:pt x="2204" y="4138"/>
                </a:lnTo>
                <a:lnTo>
                  <a:pt x="2227" y="4144"/>
                </a:lnTo>
                <a:lnTo>
                  <a:pt x="2251" y="4152"/>
                </a:lnTo>
                <a:lnTo>
                  <a:pt x="2273" y="4161"/>
                </a:lnTo>
                <a:lnTo>
                  <a:pt x="2295" y="4171"/>
                </a:lnTo>
                <a:lnTo>
                  <a:pt x="2316" y="4181"/>
                </a:lnTo>
                <a:lnTo>
                  <a:pt x="2336" y="4193"/>
                </a:lnTo>
                <a:lnTo>
                  <a:pt x="2356" y="4206"/>
                </a:lnTo>
                <a:lnTo>
                  <a:pt x="2375" y="4219"/>
                </a:lnTo>
                <a:lnTo>
                  <a:pt x="2394" y="4234"/>
                </a:lnTo>
                <a:lnTo>
                  <a:pt x="2411" y="4249"/>
                </a:lnTo>
                <a:lnTo>
                  <a:pt x="2429" y="4267"/>
                </a:lnTo>
                <a:lnTo>
                  <a:pt x="2445" y="4283"/>
                </a:lnTo>
                <a:lnTo>
                  <a:pt x="2461" y="4301"/>
                </a:lnTo>
                <a:lnTo>
                  <a:pt x="2475" y="4320"/>
                </a:lnTo>
                <a:lnTo>
                  <a:pt x="2489" y="4339"/>
                </a:lnTo>
                <a:lnTo>
                  <a:pt x="2502" y="4359"/>
                </a:lnTo>
                <a:lnTo>
                  <a:pt x="2513" y="4379"/>
                </a:lnTo>
                <a:lnTo>
                  <a:pt x="2524" y="4400"/>
                </a:lnTo>
                <a:lnTo>
                  <a:pt x="2534" y="4422"/>
                </a:lnTo>
                <a:lnTo>
                  <a:pt x="2543" y="4445"/>
                </a:lnTo>
                <a:lnTo>
                  <a:pt x="2550" y="4468"/>
                </a:lnTo>
                <a:lnTo>
                  <a:pt x="2557" y="4491"/>
                </a:lnTo>
                <a:lnTo>
                  <a:pt x="2563" y="4515"/>
                </a:lnTo>
                <a:lnTo>
                  <a:pt x="2567" y="4539"/>
                </a:lnTo>
                <a:lnTo>
                  <a:pt x="2570" y="4563"/>
                </a:lnTo>
                <a:lnTo>
                  <a:pt x="2572" y="4589"/>
                </a:lnTo>
                <a:lnTo>
                  <a:pt x="2572" y="4614"/>
                </a:lnTo>
                <a:lnTo>
                  <a:pt x="2572" y="4639"/>
                </a:lnTo>
                <a:lnTo>
                  <a:pt x="2570" y="4664"/>
                </a:lnTo>
                <a:lnTo>
                  <a:pt x="2567" y="4688"/>
                </a:lnTo>
                <a:lnTo>
                  <a:pt x="2563" y="4712"/>
                </a:lnTo>
                <a:lnTo>
                  <a:pt x="2557" y="4736"/>
                </a:lnTo>
                <a:lnTo>
                  <a:pt x="2550" y="4760"/>
                </a:lnTo>
                <a:lnTo>
                  <a:pt x="2543" y="4783"/>
                </a:lnTo>
                <a:lnTo>
                  <a:pt x="2534" y="4805"/>
                </a:lnTo>
                <a:lnTo>
                  <a:pt x="2524" y="4826"/>
                </a:lnTo>
                <a:lnTo>
                  <a:pt x="2513" y="4847"/>
                </a:lnTo>
                <a:lnTo>
                  <a:pt x="2502" y="4868"/>
                </a:lnTo>
                <a:lnTo>
                  <a:pt x="2489" y="4887"/>
                </a:lnTo>
                <a:lnTo>
                  <a:pt x="2475" y="4907"/>
                </a:lnTo>
                <a:lnTo>
                  <a:pt x="2461" y="4926"/>
                </a:lnTo>
                <a:lnTo>
                  <a:pt x="2445" y="4944"/>
                </a:lnTo>
                <a:lnTo>
                  <a:pt x="2429" y="4960"/>
                </a:lnTo>
                <a:lnTo>
                  <a:pt x="2411" y="4977"/>
                </a:lnTo>
                <a:lnTo>
                  <a:pt x="2394" y="4992"/>
                </a:lnTo>
                <a:lnTo>
                  <a:pt x="2375" y="5006"/>
                </a:lnTo>
                <a:lnTo>
                  <a:pt x="2356" y="5020"/>
                </a:lnTo>
                <a:lnTo>
                  <a:pt x="2336" y="5033"/>
                </a:lnTo>
                <a:lnTo>
                  <a:pt x="2316" y="5044"/>
                </a:lnTo>
                <a:lnTo>
                  <a:pt x="2295" y="5055"/>
                </a:lnTo>
                <a:lnTo>
                  <a:pt x="2273" y="5065"/>
                </a:lnTo>
                <a:lnTo>
                  <a:pt x="2251" y="5075"/>
                </a:lnTo>
                <a:lnTo>
                  <a:pt x="2227" y="5083"/>
                </a:lnTo>
                <a:lnTo>
                  <a:pt x="2204" y="5089"/>
                </a:lnTo>
                <a:lnTo>
                  <a:pt x="2180" y="5095"/>
                </a:lnTo>
                <a:lnTo>
                  <a:pt x="2156" y="5100"/>
                </a:lnTo>
                <a:lnTo>
                  <a:pt x="2132" y="5103"/>
                </a:lnTo>
                <a:lnTo>
                  <a:pt x="2107" y="5105"/>
                </a:lnTo>
                <a:lnTo>
                  <a:pt x="2082" y="5106"/>
                </a:lnTo>
                <a:lnTo>
                  <a:pt x="1424" y="5114"/>
                </a:lnTo>
                <a:lnTo>
                  <a:pt x="1401" y="5115"/>
                </a:lnTo>
                <a:lnTo>
                  <a:pt x="1379" y="5118"/>
                </a:lnTo>
                <a:lnTo>
                  <a:pt x="1357" y="5122"/>
                </a:lnTo>
                <a:lnTo>
                  <a:pt x="1335" y="5128"/>
                </a:lnTo>
                <a:lnTo>
                  <a:pt x="1314" y="5136"/>
                </a:lnTo>
                <a:lnTo>
                  <a:pt x="1293" y="5144"/>
                </a:lnTo>
                <a:lnTo>
                  <a:pt x="1273" y="5154"/>
                </a:lnTo>
                <a:lnTo>
                  <a:pt x="1253" y="5165"/>
                </a:lnTo>
                <a:lnTo>
                  <a:pt x="1234" y="5178"/>
                </a:lnTo>
                <a:lnTo>
                  <a:pt x="1215" y="5191"/>
                </a:lnTo>
                <a:lnTo>
                  <a:pt x="1196" y="5206"/>
                </a:lnTo>
                <a:lnTo>
                  <a:pt x="1179" y="5221"/>
                </a:lnTo>
                <a:lnTo>
                  <a:pt x="1160" y="5239"/>
                </a:lnTo>
                <a:lnTo>
                  <a:pt x="1144" y="5256"/>
                </a:lnTo>
                <a:lnTo>
                  <a:pt x="1128" y="5274"/>
                </a:lnTo>
                <a:lnTo>
                  <a:pt x="1113" y="5293"/>
                </a:lnTo>
                <a:lnTo>
                  <a:pt x="1098" y="5312"/>
                </a:lnTo>
                <a:lnTo>
                  <a:pt x="1084" y="5332"/>
                </a:lnTo>
                <a:lnTo>
                  <a:pt x="1071" y="5353"/>
                </a:lnTo>
                <a:lnTo>
                  <a:pt x="1059" y="5374"/>
                </a:lnTo>
                <a:lnTo>
                  <a:pt x="1048" y="5396"/>
                </a:lnTo>
                <a:lnTo>
                  <a:pt x="1037" y="5418"/>
                </a:lnTo>
                <a:lnTo>
                  <a:pt x="1027" y="5440"/>
                </a:lnTo>
                <a:lnTo>
                  <a:pt x="1018" y="5462"/>
                </a:lnTo>
                <a:lnTo>
                  <a:pt x="1010" y="5485"/>
                </a:lnTo>
                <a:lnTo>
                  <a:pt x="1003" y="5507"/>
                </a:lnTo>
                <a:lnTo>
                  <a:pt x="998" y="5530"/>
                </a:lnTo>
                <a:lnTo>
                  <a:pt x="993" y="5552"/>
                </a:lnTo>
                <a:lnTo>
                  <a:pt x="989" y="5576"/>
                </a:lnTo>
                <a:lnTo>
                  <a:pt x="985" y="5598"/>
                </a:lnTo>
                <a:lnTo>
                  <a:pt x="983" y="5620"/>
                </a:lnTo>
                <a:lnTo>
                  <a:pt x="983" y="5641"/>
                </a:lnTo>
                <a:lnTo>
                  <a:pt x="983" y="5668"/>
                </a:lnTo>
                <a:lnTo>
                  <a:pt x="985" y="5695"/>
                </a:lnTo>
                <a:lnTo>
                  <a:pt x="990" y="5722"/>
                </a:lnTo>
                <a:lnTo>
                  <a:pt x="995" y="5748"/>
                </a:lnTo>
                <a:lnTo>
                  <a:pt x="1001" y="5774"/>
                </a:lnTo>
                <a:lnTo>
                  <a:pt x="1008" y="5799"/>
                </a:lnTo>
                <a:lnTo>
                  <a:pt x="1016" y="5824"/>
                </a:lnTo>
                <a:lnTo>
                  <a:pt x="1026" y="5848"/>
                </a:lnTo>
                <a:lnTo>
                  <a:pt x="1037" y="5871"/>
                </a:lnTo>
                <a:lnTo>
                  <a:pt x="1048" y="5895"/>
                </a:lnTo>
                <a:lnTo>
                  <a:pt x="1061" y="5918"/>
                </a:lnTo>
                <a:lnTo>
                  <a:pt x="1075" y="5939"/>
                </a:lnTo>
                <a:lnTo>
                  <a:pt x="1090" y="5960"/>
                </a:lnTo>
                <a:lnTo>
                  <a:pt x="1106" y="5980"/>
                </a:lnTo>
                <a:lnTo>
                  <a:pt x="1123" y="6000"/>
                </a:lnTo>
                <a:lnTo>
                  <a:pt x="1141" y="6018"/>
                </a:lnTo>
                <a:lnTo>
                  <a:pt x="1159" y="6036"/>
                </a:lnTo>
                <a:lnTo>
                  <a:pt x="1180" y="6054"/>
                </a:lnTo>
                <a:lnTo>
                  <a:pt x="1200" y="6070"/>
                </a:lnTo>
                <a:lnTo>
                  <a:pt x="1221" y="6085"/>
                </a:lnTo>
                <a:lnTo>
                  <a:pt x="1242" y="6099"/>
                </a:lnTo>
                <a:lnTo>
                  <a:pt x="1265" y="6111"/>
                </a:lnTo>
                <a:lnTo>
                  <a:pt x="1287" y="6123"/>
                </a:lnTo>
                <a:lnTo>
                  <a:pt x="1311" y="6134"/>
                </a:lnTo>
                <a:lnTo>
                  <a:pt x="1335" y="6144"/>
                </a:lnTo>
                <a:lnTo>
                  <a:pt x="1361" y="6152"/>
                </a:lnTo>
                <a:lnTo>
                  <a:pt x="1386" y="6159"/>
                </a:lnTo>
                <a:lnTo>
                  <a:pt x="1411" y="6165"/>
                </a:lnTo>
                <a:lnTo>
                  <a:pt x="1438" y="6170"/>
                </a:lnTo>
                <a:lnTo>
                  <a:pt x="1464" y="6174"/>
                </a:lnTo>
                <a:lnTo>
                  <a:pt x="1491" y="6176"/>
                </a:lnTo>
                <a:lnTo>
                  <a:pt x="1518" y="6176"/>
                </a:lnTo>
                <a:lnTo>
                  <a:pt x="2082" y="6176"/>
                </a:lnTo>
                <a:lnTo>
                  <a:pt x="2107" y="6177"/>
                </a:lnTo>
                <a:lnTo>
                  <a:pt x="2132" y="6179"/>
                </a:lnTo>
                <a:lnTo>
                  <a:pt x="2156" y="6182"/>
                </a:lnTo>
                <a:lnTo>
                  <a:pt x="2180" y="6186"/>
                </a:lnTo>
                <a:lnTo>
                  <a:pt x="2204" y="6192"/>
                </a:lnTo>
                <a:lnTo>
                  <a:pt x="2227" y="6199"/>
                </a:lnTo>
                <a:lnTo>
                  <a:pt x="2251" y="6207"/>
                </a:lnTo>
                <a:lnTo>
                  <a:pt x="2273" y="6216"/>
                </a:lnTo>
                <a:lnTo>
                  <a:pt x="2295" y="6226"/>
                </a:lnTo>
                <a:lnTo>
                  <a:pt x="2316" y="6236"/>
                </a:lnTo>
                <a:lnTo>
                  <a:pt x="2336" y="6248"/>
                </a:lnTo>
                <a:lnTo>
                  <a:pt x="2356" y="6261"/>
                </a:lnTo>
                <a:lnTo>
                  <a:pt x="2375" y="6275"/>
                </a:lnTo>
                <a:lnTo>
                  <a:pt x="2394" y="6289"/>
                </a:lnTo>
                <a:lnTo>
                  <a:pt x="2411" y="6304"/>
                </a:lnTo>
                <a:lnTo>
                  <a:pt x="2429" y="6321"/>
                </a:lnTo>
                <a:lnTo>
                  <a:pt x="2445" y="6338"/>
                </a:lnTo>
                <a:lnTo>
                  <a:pt x="2461" y="6355"/>
                </a:lnTo>
                <a:lnTo>
                  <a:pt x="2475" y="6375"/>
                </a:lnTo>
                <a:lnTo>
                  <a:pt x="2489" y="6394"/>
                </a:lnTo>
                <a:lnTo>
                  <a:pt x="2502" y="6414"/>
                </a:lnTo>
                <a:lnTo>
                  <a:pt x="2513" y="6434"/>
                </a:lnTo>
                <a:lnTo>
                  <a:pt x="2524" y="6455"/>
                </a:lnTo>
                <a:lnTo>
                  <a:pt x="2534" y="6477"/>
                </a:lnTo>
                <a:lnTo>
                  <a:pt x="2543" y="6499"/>
                </a:lnTo>
                <a:lnTo>
                  <a:pt x="2550" y="6523"/>
                </a:lnTo>
                <a:lnTo>
                  <a:pt x="2557" y="6546"/>
                </a:lnTo>
                <a:lnTo>
                  <a:pt x="2563" y="6570"/>
                </a:lnTo>
                <a:lnTo>
                  <a:pt x="2567" y="6594"/>
                </a:lnTo>
                <a:lnTo>
                  <a:pt x="2570" y="6618"/>
                </a:lnTo>
                <a:lnTo>
                  <a:pt x="2572" y="6643"/>
                </a:lnTo>
                <a:lnTo>
                  <a:pt x="2572" y="6668"/>
                </a:lnTo>
                <a:lnTo>
                  <a:pt x="2572" y="6694"/>
                </a:lnTo>
                <a:lnTo>
                  <a:pt x="2570" y="6719"/>
                </a:lnTo>
                <a:lnTo>
                  <a:pt x="2567" y="6744"/>
                </a:lnTo>
                <a:lnTo>
                  <a:pt x="2563" y="6768"/>
                </a:lnTo>
                <a:lnTo>
                  <a:pt x="2557" y="6791"/>
                </a:lnTo>
                <a:lnTo>
                  <a:pt x="2550" y="6815"/>
                </a:lnTo>
                <a:lnTo>
                  <a:pt x="2543" y="6837"/>
                </a:lnTo>
                <a:lnTo>
                  <a:pt x="2534" y="6860"/>
                </a:lnTo>
                <a:lnTo>
                  <a:pt x="2524" y="6882"/>
                </a:lnTo>
                <a:lnTo>
                  <a:pt x="2513" y="6903"/>
                </a:lnTo>
                <a:lnTo>
                  <a:pt x="2502" y="6924"/>
                </a:lnTo>
                <a:lnTo>
                  <a:pt x="2489" y="6944"/>
                </a:lnTo>
                <a:lnTo>
                  <a:pt x="2475" y="6963"/>
                </a:lnTo>
                <a:lnTo>
                  <a:pt x="2461" y="6981"/>
                </a:lnTo>
                <a:lnTo>
                  <a:pt x="2445" y="6999"/>
                </a:lnTo>
                <a:lnTo>
                  <a:pt x="2429" y="7017"/>
                </a:lnTo>
                <a:lnTo>
                  <a:pt x="2411" y="7033"/>
                </a:lnTo>
                <a:lnTo>
                  <a:pt x="2394" y="7048"/>
                </a:lnTo>
                <a:lnTo>
                  <a:pt x="2375" y="7063"/>
                </a:lnTo>
                <a:lnTo>
                  <a:pt x="2356" y="7076"/>
                </a:lnTo>
                <a:lnTo>
                  <a:pt x="2336" y="7089"/>
                </a:lnTo>
                <a:lnTo>
                  <a:pt x="2316" y="7101"/>
                </a:lnTo>
                <a:lnTo>
                  <a:pt x="2295" y="7112"/>
                </a:lnTo>
                <a:lnTo>
                  <a:pt x="2273" y="7122"/>
                </a:lnTo>
                <a:lnTo>
                  <a:pt x="2251" y="7130"/>
                </a:lnTo>
                <a:lnTo>
                  <a:pt x="2227" y="7138"/>
                </a:lnTo>
                <a:lnTo>
                  <a:pt x="2204" y="7145"/>
                </a:lnTo>
                <a:lnTo>
                  <a:pt x="2180" y="7150"/>
                </a:lnTo>
                <a:lnTo>
                  <a:pt x="2156" y="7154"/>
                </a:lnTo>
                <a:lnTo>
                  <a:pt x="2132" y="7157"/>
                </a:lnTo>
                <a:lnTo>
                  <a:pt x="2107" y="7159"/>
                </a:lnTo>
                <a:lnTo>
                  <a:pt x="2082" y="7160"/>
                </a:lnTo>
                <a:lnTo>
                  <a:pt x="1518" y="7180"/>
                </a:lnTo>
                <a:lnTo>
                  <a:pt x="1490" y="7181"/>
                </a:lnTo>
                <a:lnTo>
                  <a:pt x="1463" y="7184"/>
                </a:lnTo>
                <a:lnTo>
                  <a:pt x="1437" y="7188"/>
                </a:lnTo>
                <a:lnTo>
                  <a:pt x="1411" y="7193"/>
                </a:lnTo>
                <a:lnTo>
                  <a:pt x="1385" y="7200"/>
                </a:lnTo>
                <a:lnTo>
                  <a:pt x="1360" y="7207"/>
                </a:lnTo>
                <a:lnTo>
                  <a:pt x="1334" y="7216"/>
                </a:lnTo>
                <a:lnTo>
                  <a:pt x="1310" y="7226"/>
                </a:lnTo>
                <a:lnTo>
                  <a:pt x="1286" y="7237"/>
                </a:lnTo>
                <a:lnTo>
                  <a:pt x="1263" y="7248"/>
                </a:lnTo>
                <a:lnTo>
                  <a:pt x="1241" y="7261"/>
                </a:lnTo>
                <a:lnTo>
                  <a:pt x="1219" y="7275"/>
                </a:lnTo>
                <a:lnTo>
                  <a:pt x="1198" y="7290"/>
                </a:lnTo>
                <a:lnTo>
                  <a:pt x="1178" y="7305"/>
                </a:lnTo>
                <a:lnTo>
                  <a:pt x="1158" y="7322"/>
                </a:lnTo>
                <a:lnTo>
                  <a:pt x="1140" y="7340"/>
                </a:lnTo>
                <a:lnTo>
                  <a:pt x="1122" y="7359"/>
                </a:lnTo>
                <a:lnTo>
                  <a:pt x="1105" y="7378"/>
                </a:lnTo>
                <a:lnTo>
                  <a:pt x="1089" y="7397"/>
                </a:lnTo>
                <a:lnTo>
                  <a:pt x="1075" y="7418"/>
                </a:lnTo>
                <a:lnTo>
                  <a:pt x="1061" y="7439"/>
                </a:lnTo>
                <a:lnTo>
                  <a:pt x="1048" y="7461"/>
                </a:lnTo>
                <a:lnTo>
                  <a:pt x="1036" y="7484"/>
                </a:lnTo>
                <a:lnTo>
                  <a:pt x="1026" y="7508"/>
                </a:lnTo>
                <a:lnTo>
                  <a:pt x="1016" y="7532"/>
                </a:lnTo>
                <a:lnTo>
                  <a:pt x="1008" y="7557"/>
                </a:lnTo>
                <a:lnTo>
                  <a:pt x="1000" y="7582"/>
                </a:lnTo>
                <a:lnTo>
                  <a:pt x="994" y="7607"/>
                </a:lnTo>
                <a:lnTo>
                  <a:pt x="990" y="7633"/>
                </a:lnTo>
                <a:lnTo>
                  <a:pt x="985" y="7661"/>
                </a:lnTo>
                <a:lnTo>
                  <a:pt x="983" y="7688"/>
                </a:lnTo>
                <a:lnTo>
                  <a:pt x="983" y="7715"/>
                </a:lnTo>
                <a:lnTo>
                  <a:pt x="983" y="7742"/>
                </a:lnTo>
                <a:lnTo>
                  <a:pt x="985" y="7769"/>
                </a:lnTo>
                <a:lnTo>
                  <a:pt x="990" y="7796"/>
                </a:lnTo>
                <a:lnTo>
                  <a:pt x="994" y="7823"/>
                </a:lnTo>
                <a:lnTo>
                  <a:pt x="1000" y="7849"/>
                </a:lnTo>
                <a:lnTo>
                  <a:pt x="1008" y="7874"/>
                </a:lnTo>
                <a:lnTo>
                  <a:pt x="1016" y="7899"/>
                </a:lnTo>
                <a:lnTo>
                  <a:pt x="1026" y="7923"/>
                </a:lnTo>
                <a:lnTo>
                  <a:pt x="1036" y="7946"/>
                </a:lnTo>
                <a:lnTo>
                  <a:pt x="1048" y="7970"/>
                </a:lnTo>
                <a:lnTo>
                  <a:pt x="1061" y="7993"/>
                </a:lnTo>
                <a:lnTo>
                  <a:pt x="1075" y="8014"/>
                </a:lnTo>
                <a:lnTo>
                  <a:pt x="1090" y="8035"/>
                </a:lnTo>
                <a:lnTo>
                  <a:pt x="1106" y="8055"/>
                </a:lnTo>
                <a:lnTo>
                  <a:pt x="1122" y="8075"/>
                </a:lnTo>
                <a:lnTo>
                  <a:pt x="1140" y="8093"/>
                </a:lnTo>
                <a:lnTo>
                  <a:pt x="1159" y="8111"/>
                </a:lnTo>
                <a:lnTo>
                  <a:pt x="1179" y="8127"/>
                </a:lnTo>
                <a:lnTo>
                  <a:pt x="1199" y="8144"/>
                </a:lnTo>
                <a:lnTo>
                  <a:pt x="1220" y="8159"/>
                </a:lnTo>
                <a:lnTo>
                  <a:pt x="1241" y="8173"/>
                </a:lnTo>
                <a:lnTo>
                  <a:pt x="1264" y="8186"/>
                </a:lnTo>
                <a:lnTo>
                  <a:pt x="1287" y="8198"/>
                </a:lnTo>
                <a:lnTo>
                  <a:pt x="1310" y="8208"/>
                </a:lnTo>
                <a:lnTo>
                  <a:pt x="1334" y="8218"/>
                </a:lnTo>
                <a:lnTo>
                  <a:pt x="1360" y="8226"/>
                </a:lnTo>
                <a:lnTo>
                  <a:pt x="1385" y="8233"/>
                </a:lnTo>
                <a:lnTo>
                  <a:pt x="1411" y="8239"/>
                </a:lnTo>
                <a:lnTo>
                  <a:pt x="1437" y="8244"/>
                </a:lnTo>
                <a:lnTo>
                  <a:pt x="1464" y="8247"/>
                </a:lnTo>
                <a:lnTo>
                  <a:pt x="1491" y="8250"/>
                </a:lnTo>
                <a:lnTo>
                  <a:pt x="1518" y="8250"/>
                </a:lnTo>
                <a:lnTo>
                  <a:pt x="5487" y="8252"/>
                </a:lnTo>
                <a:lnTo>
                  <a:pt x="5519" y="8253"/>
                </a:lnTo>
                <a:lnTo>
                  <a:pt x="5550" y="8256"/>
                </a:lnTo>
                <a:lnTo>
                  <a:pt x="5580" y="8261"/>
                </a:lnTo>
                <a:lnTo>
                  <a:pt x="5610" y="8268"/>
                </a:lnTo>
                <a:lnTo>
                  <a:pt x="5639" y="8277"/>
                </a:lnTo>
                <a:lnTo>
                  <a:pt x="5668" y="8287"/>
                </a:lnTo>
                <a:lnTo>
                  <a:pt x="5695" y="8300"/>
                </a:lnTo>
                <a:lnTo>
                  <a:pt x="5721" y="8313"/>
                </a:lnTo>
                <a:lnTo>
                  <a:pt x="5746" y="8328"/>
                </a:lnTo>
                <a:lnTo>
                  <a:pt x="5770" y="8344"/>
                </a:lnTo>
                <a:lnTo>
                  <a:pt x="5792" y="8362"/>
                </a:lnTo>
                <a:lnTo>
                  <a:pt x="5814" y="8380"/>
                </a:lnTo>
                <a:lnTo>
                  <a:pt x="5835" y="8400"/>
                </a:lnTo>
                <a:lnTo>
                  <a:pt x="5855" y="8422"/>
                </a:lnTo>
                <a:lnTo>
                  <a:pt x="5873" y="8444"/>
                </a:lnTo>
                <a:lnTo>
                  <a:pt x="5890" y="8468"/>
                </a:lnTo>
                <a:lnTo>
                  <a:pt x="5905" y="8492"/>
                </a:lnTo>
                <a:lnTo>
                  <a:pt x="5919" y="8517"/>
                </a:lnTo>
                <a:lnTo>
                  <a:pt x="5931" y="8543"/>
                </a:lnTo>
                <a:lnTo>
                  <a:pt x="5942" y="8569"/>
                </a:lnTo>
                <a:lnTo>
                  <a:pt x="5952" y="8596"/>
                </a:lnTo>
                <a:lnTo>
                  <a:pt x="5960" y="8625"/>
                </a:lnTo>
                <a:lnTo>
                  <a:pt x="5966" y="8653"/>
                </a:lnTo>
                <a:lnTo>
                  <a:pt x="5970" y="8682"/>
                </a:lnTo>
                <a:lnTo>
                  <a:pt x="5973" y="8711"/>
                </a:lnTo>
                <a:lnTo>
                  <a:pt x="5974" y="8740"/>
                </a:lnTo>
                <a:lnTo>
                  <a:pt x="5973" y="8770"/>
                </a:lnTo>
                <a:lnTo>
                  <a:pt x="5971" y="8800"/>
                </a:lnTo>
                <a:lnTo>
                  <a:pt x="5966" y="8830"/>
                </a:lnTo>
                <a:lnTo>
                  <a:pt x="5960" y="8860"/>
                </a:lnTo>
                <a:lnTo>
                  <a:pt x="5951" y="8889"/>
                </a:lnTo>
                <a:lnTo>
                  <a:pt x="5941" y="8919"/>
                </a:lnTo>
                <a:lnTo>
                  <a:pt x="4615" y="12603"/>
                </a:lnTo>
                <a:lnTo>
                  <a:pt x="4588" y="12690"/>
                </a:lnTo>
                <a:lnTo>
                  <a:pt x="4562" y="12776"/>
                </a:lnTo>
                <a:lnTo>
                  <a:pt x="4539" y="12862"/>
                </a:lnTo>
                <a:lnTo>
                  <a:pt x="4517" y="12948"/>
                </a:lnTo>
                <a:lnTo>
                  <a:pt x="4497" y="13033"/>
                </a:lnTo>
                <a:lnTo>
                  <a:pt x="4480" y="13117"/>
                </a:lnTo>
                <a:lnTo>
                  <a:pt x="4465" y="13202"/>
                </a:lnTo>
                <a:lnTo>
                  <a:pt x="4452" y="13286"/>
                </a:lnTo>
                <a:lnTo>
                  <a:pt x="4443" y="13368"/>
                </a:lnTo>
                <a:lnTo>
                  <a:pt x="4436" y="13450"/>
                </a:lnTo>
                <a:lnTo>
                  <a:pt x="4432" y="13531"/>
                </a:lnTo>
                <a:lnTo>
                  <a:pt x="4431" y="13612"/>
                </a:lnTo>
                <a:lnTo>
                  <a:pt x="4433" y="13691"/>
                </a:lnTo>
                <a:lnTo>
                  <a:pt x="4440" y="13770"/>
                </a:lnTo>
                <a:lnTo>
                  <a:pt x="4450" y="13847"/>
                </a:lnTo>
                <a:lnTo>
                  <a:pt x="4463" y="13922"/>
                </a:lnTo>
                <a:lnTo>
                  <a:pt x="4481" y="13998"/>
                </a:lnTo>
                <a:lnTo>
                  <a:pt x="4503" y="14072"/>
                </a:lnTo>
                <a:lnTo>
                  <a:pt x="4530" y="14145"/>
                </a:lnTo>
                <a:lnTo>
                  <a:pt x="4561" y="14216"/>
                </a:lnTo>
                <a:lnTo>
                  <a:pt x="4598" y="14287"/>
                </a:lnTo>
                <a:lnTo>
                  <a:pt x="4638" y="14355"/>
                </a:lnTo>
                <a:lnTo>
                  <a:pt x="4684" y="14423"/>
                </a:lnTo>
                <a:lnTo>
                  <a:pt x="4735" y="14488"/>
                </a:lnTo>
                <a:lnTo>
                  <a:pt x="4793" y="14552"/>
                </a:lnTo>
                <a:lnTo>
                  <a:pt x="4855" y="14615"/>
                </a:lnTo>
                <a:lnTo>
                  <a:pt x="4923" y="14675"/>
                </a:lnTo>
                <a:lnTo>
                  <a:pt x="4998" y="14735"/>
                </a:lnTo>
                <a:lnTo>
                  <a:pt x="5077" y="14792"/>
                </a:lnTo>
                <a:lnTo>
                  <a:pt x="5165" y="14847"/>
                </a:lnTo>
                <a:lnTo>
                  <a:pt x="5257" y="14901"/>
                </a:lnTo>
                <a:lnTo>
                  <a:pt x="5358" y="14952"/>
                </a:lnTo>
                <a:lnTo>
                  <a:pt x="5429" y="14722"/>
                </a:lnTo>
                <a:lnTo>
                  <a:pt x="5505" y="14498"/>
                </a:lnTo>
                <a:lnTo>
                  <a:pt x="5584" y="14280"/>
                </a:lnTo>
                <a:lnTo>
                  <a:pt x="5668" y="14066"/>
                </a:lnTo>
                <a:lnTo>
                  <a:pt x="5753" y="13857"/>
                </a:lnTo>
                <a:lnTo>
                  <a:pt x="5844" y="13654"/>
                </a:lnTo>
                <a:lnTo>
                  <a:pt x="5936" y="13455"/>
                </a:lnTo>
                <a:lnTo>
                  <a:pt x="6032" y="13260"/>
                </a:lnTo>
                <a:lnTo>
                  <a:pt x="6131" y="13070"/>
                </a:lnTo>
                <a:lnTo>
                  <a:pt x="6232" y="12885"/>
                </a:lnTo>
                <a:lnTo>
                  <a:pt x="6336" y="12703"/>
                </a:lnTo>
                <a:lnTo>
                  <a:pt x="6443" y="12526"/>
                </a:lnTo>
                <a:lnTo>
                  <a:pt x="6551" y="12352"/>
                </a:lnTo>
                <a:lnTo>
                  <a:pt x="6662" y="12182"/>
                </a:lnTo>
                <a:lnTo>
                  <a:pt x="6775" y="12015"/>
                </a:lnTo>
                <a:lnTo>
                  <a:pt x="6888" y="11852"/>
                </a:lnTo>
                <a:lnTo>
                  <a:pt x="7005" y="11692"/>
                </a:lnTo>
                <a:lnTo>
                  <a:pt x="7122" y="11535"/>
                </a:lnTo>
                <a:lnTo>
                  <a:pt x="7240" y="11381"/>
                </a:lnTo>
                <a:lnTo>
                  <a:pt x="7361" y="11230"/>
                </a:lnTo>
                <a:lnTo>
                  <a:pt x="7482" y="11081"/>
                </a:lnTo>
                <a:lnTo>
                  <a:pt x="7603" y="10935"/>
                </a:lnTo>
                <a:lnTo>
                  <a:pt x="7726" y="10792"/>
                </a:lnTo>
                <a:lnTo>
                  <a:pt x="7849" y="10650"/>
                </a:lnTo>
                <a:lnTo>
                  <a:pt x="7971" y="10511"/>
                </a:lnTo>
                <a:lnTo>
                  <a:pt x="8095" y="10373"/>
                </a:lnTo>
                <a:lnTo>
                  <a:pt x="8219" y="10238"/>
                </a:lnTo>
                <a:lnTo>
                  <a:pt x="8342" y="10104"/>
                </a:lnTo>
                <a:lnTo>
                  <a:pt x="8589" y="9840"/>
                </a:lnTo>
                <a:lnTo>
                  <a:pt x="8833" y="9582"/>
                </a:lnTo>
                <a:lnTo>
                  <a:pt x="9072" y="9328"/>
                </a:lnTo>
                <a:lnTo>
                  <a:pt x="9306" y="9077"/>
                </a:lnTo>
                <a:lnTo>
                  <a:pt x="9419" y="8953"/>
                </a:lnTo>
                <a:lnTo>
                  <a:pt x="9533" y="8829"/>
                </a:lnTo>
                <a:lnTo>
                  <a:pt x="9644" y="8704"/>
                </a:lnTo>
                <a:lnTo>
                  <a:pt x="9752" y="8579"/>
                </a:lnTo>
                <a:lnTo>
                  <a:pt x="9858" y="8456"/>
                </a:lnTo>
                <a:lnTo>
                  <a:pt x="9961" y="8330"/>
                </a:lnTo>
                <a:lnTo>
                  <a:pt x="10063" y="8205"/>
                </a:lnTo>
                <a:lnTo>
                  <a:pt x="10161" y="8079"/>
                </a:lnTo>
                <a:lnTo>
                  <a:pt x="10256" y="7952"/>
                </a:lnTo>
                <a:lnTo>
                  <a:pt x="10348" y="7825"/>
                </a:lnTo>
                <a:lnTo>
                  <a:pt x="10436" y="7695"/>
                </a:lnTo>
                <a:lnTo>
                  <a:pt x="10521" y="7565"/>
                </a:lnTo>
                <a:lnTo>
                  <a:pt x="10601" y="7434"/>
                </a:lnTo>
                <a:lnTo>
                  <a:pt x="10678" y="7301"/>
                </a:lnTo>
                <a:lnTo>
                  <a:pt x="10751" y="7167"/>
                </a:lnTo>
                <a:lnTo>
                  <a:pt x="10819" y="7030"/>
                </a:lnTo>
                <a:lnTo>
                  <a:pt x="10883" y="6892"/>
                </a:lnTo>
                <a:lnTo>
                  <a:pt x="10942" y="6751"/>
                </a:lnTo>
                <a:lnTo>
                  <a:pt x="10996" y="6609"/>
                </a:lnTo>
                <a:lnTo>
                  <a:pt x="11045" y="6463"/>
                </a:lnTo>
                <a:lnTo>
                  <a:pt x="11090" y="6316"/>
                </a:lnTo>
                <a:lnTo>
                  <a:pt x="11128" y="6166"/>
                </a:lnTo>
                <a:lnTo>
                  <a:pt x="11161" y="6013"/>
                </a:lnTo>
                <a:lnTo>
                  <a:pt x="11188" y="5857"/>
                </a:lnTo>
                <a:lnTo>
                  <a:pt x="11209" y="5697"/>
                </a:lnTo>
                <a:lnTo>
                  <a:pt x="11224" y="5535"/>
                </a:lnTo>
                <a:lnTo>
                  <a:pt x="11234" y="5369"/>
                </a:lnTo>
                <a:lnTo>
                  <a:pt x="11236" y="5200"/>
                </a:lnTo>
                <a:lnTo>
                  <a:pt x="11234" y="5092"/>
                </a:lnTo>
                <a:lnTo>
                  <a:pt x="11229" y="4984"/>
                </a:lnTo>
                <a:lnTo>
                  <a:pt x="11221" y="4876"/>
                </a:lnTo>
                <a:lnTo>
                  <a:pt x="11211" y="4770"/>
                </a:lnTo>
                <a:lnTo>
                  <a:pt x="11199" y="4663"/>
                </a:lnTo>
                <a:lnTo>
                  <a:pt x="11183" y="4558"/>
                </a:lnTo>
                <a:lnTo>
                  <a:pt x="11166" y="4454"/>
                </a:lnTo>
                <a:lnTo>
                  <a:pt x="11146" y="4350"/>
                </a:lnTo>
                <a:lnTo>
                  <a:pt x="11123" y="4248"/>
                </a:lnTo>
                <a:lnTo>
                  <a:pt x="11098" y="4147"/>
                </a:lnTo>
                <a:lnTo>
                  <a:pt x="11070" y="4046"/>
                </a:lnTo>
                <a:lnTo>
                  <a:pt x="11040" y="3947"/>
                </a:lnTo>
                <a:lnTo>
                  <a:pt x="11007" y="3848"/>
                </a:lnTo>
                <a:lnTo>
                  <a:pt x="10973" y="3750"/>
                </a:lnTo>
                <a:lnTo>
                  <a:pt x="10936" y="3654"/>
                </a:lnTo>
                <a:lnTo>
                  <a:pt x="10897" y="3558"/>
                </a:lnTo>
                <a:lnTo>
                  <a:pt x="10855" y="3465"/>
                </a:lnTo>
                <a:lnTo>
                  <a:pt x="10812" y="3371"/>
                </a:lnTo>
                <a:lnTo>
                  <a:pt x="10766" y="3279"/>
                </a:lnTo>
                <a:lnTo>
                  <a:pt x="10719" y="3190"/>
                </a:lnTo>
                <a:lnTo>
                  <a:pt x="10668" y="3100"/>
                </a:lnTo>
                <a:lnTo>
                  <a:pt x="10616" y="3013"/>
                </a:lnTo>
                <a:lnTo>
                  <a:pt x="10563" y="2926"/>
                </a:lnTo>
                <a:lnTo>
                  <a:pt x="10506" y="2842"/>
                </a:lnTo>
                <a:lnTo>
                  <a:pt x="10448" y="2758"/>
                </a:lnTo>
                <a:lnTo>
                  <a:pt x="10389" y="2676"/>
                </a:lnTo>
                <a:lnTo>
                  <a:pt x="10326" y="2595"/>
                </a:lnTo>
                <a:lnTo>
                  <a:pt x="10263" y="2517"/>
                </a:lnTo>
                <a:lnTo>
                  <a:pt x="10198" y="2439"/>
                </a:lnTo>
                <a:lnTo>
                  <a:pt x="10130" y="2363"/>
                </a:lnTo>
                <a:lnTo>
                  <a:pt x="10062" y="2289"/>
                </a:lnTo>
                <a:lnTo>
                  <a:pt x="9991" y="2217"/>
                </a:lnTo>
                <a:lnTo>
                  <a:pt x="9926" y="2153"/>
                </a:lnTo>
                <a:lnTo>
                  <a:pt x="9861" y="2092"/>
                </a:lnTo>
                <a:lnTo>
                  <a:pt x="9795" y="2032"/>
                </a:lnTo>
                <a:lnTo>
                  <a:pt x="9726" y="1973"/>
                </a:lnTo>
                <a:lnTo>
                  <a:pt x="9657" y="1916"/>
                </a:lnTo>
                <a:lnTo>
                  <a:pt x="9586" y="1861"/>
                </a:lnTo>
                <a:lnTo>
                  <a:pt x="9515" y="1806"/>
                </a:lnTo>
                <a:lnTo>
                  <a:pt x="9442" y="1753"/>
                </a:lnTo>
                <a:lnTo>
                  <a:pt x="9367" y="1702"/>
                </a:lnTo>
                <a:lnTo>
                  <a:pt x="9293" y="1652"/>
                </a:lnTo>
                <a:lnTo>
                  <a:pt x="9216" y="1604"/>
                </a:lnTo>
                <a:lnTo>
                  <a:pt x="9139" y="1558"/>
                </a:lnTo>
                <a:lnTo>
                  <a:pt x="9060" y="1513"/>
                </a:lnTo>
                <a:lnTo>
                  <a:pt x="8981" y="1470"/>
                </a:lnTo>
                <a:lnTo>
                  <a:pt x="8900" y="1428"/>
                </a:lnTo>
                <a:lnTo>
                  <a:pt x="8818" y="1389"/>
                </a:lnTo>
                <a:lnTo>
                  <a:pt x="8736" y="1350"/>
                </a:lnTo>
                <a:lnTo>
                  <a:pt x="8652" y="1314"/>
                </a:lnTo>
                <a:lnTo>
                  <a:pt x="8568" y="1280"/>
                </a:lnTo>
                <a:lnTo>
                  <a:pt x="8482" y="1247"/>
                </a:lnTo>
                <a:lnTo>
                  <a:pt x="8396" y="1216"/>
                </a:lnTo>
                <a:lnTo>
                  <a:pt x="8309" y="1187"/>
                </a:lnTo>
                <a:lnTo>
                  <a:pt x="8221" y="1160"/>
                </a:lnTo>
                <a:lnTo>
                  <a:pt x="8132" y="1134"/>
                </a:lnTo>
                <a:lnTo>
                  <a:pt x="8043" y="1111"/>
                </a:lnTo>
                <a:lnTo>
                  <a:pt x="7952" y="1090"/>
                </a:lnTo>
                <a:lnTo>
                  <a:pt x="7862" y="1070"/>
                </a:lnTo>
                <a:lnTo>
                  <a:pt x="7769" y="1053"/>
                </a:lnTo>
                <a:lnTo>
                  <a:pt x="7677" y="1037"/>
                </a:lnTo>
                <a:lnTo>
                  <a:pt x="7584" y="1023"/>
                </a:lnTo>
                <a:lnTo>
                  <a:pt x="7490" y="1012"/>
                </a:lnTo>
                <a:lnTo>
                  <a:pt x="7395" y="1003"/>
                </a:lnTo>
                <a:lnTo>
                  <a:pt x="1377" y="1003"/>
                </a:lnTo>
                <a:lnTo>
                  <a:pt x="1355" y="1009"/>
                </a:lnTo>
                <a:lnTo>
                  <a:pt x="1333" y="1016"/>
                </a:lnTo>
                <a:lnTo>
                  <a:pt x="1313" y="1024"/>
                </a:lnTo>
                <a:lnTo>
                  <a:pt x="1293" y="1033"/>
                </a:lnTo>
                <a:lnTo>
                  <a:pt x="1273" y="1043"/>
                </a:lnTo>
                <a:lnTo>
                  <a:pt x="1254" y="1054"/>
                </a:lnTo>
                <a:lnTo>
                  <a:pt x="1236" y="1065"/>
                </a:lnTo>
                <a:lnTo>
                  <a:pt x="1217" y="1077"/>
                </a:lnTo>
                <a:lnTo>
                  <a:pt x="1200" y="1089"/>
                </a:lnTo>
                <a:lnTo>
                  <a:pt x="1183" y="1102"/>
                </a:lnTo>
                <a:lnTo>
                  <a:pt x="1165" y="1116"/>
                </a:lnTo>
                <a:lnTo>
                  <a:pt x="1150" y="1131"/>
                </a:lnTo>
                <a:lnTo>
                  <a:pt x="1135" y="1145"/>
                </a:lnTo>
                <a:lnTo>
                  <a:pt x="1120" y="1161"/>
                </a:lnTo>
                <a:lnTo>
                  <a:pt x="1106" y="1177"/>
                </a:lnTo>
                <a:lnTo>
                  <a:pt x="1093" y="1194"/>
                </a:lnTo>
                <a:lnTo>
                  <a:pt x="1080" y="1212"/>
                </a:lnTo>
                <a:lnTo>
                  <a:pt x="1068" y="1230"/>
                </a:lnTo>
                <a:lnTo>
                  <a:pt x="1057" y="1248"/>
                </a:lnTo>
                <a:lnTo>
                  <a:pt x="1047" y="1267"/>
                </a:lnTo>
                <a:lnTo>
                  <a:pt x="1037" y="1286"/>
                </a:lnTo>
                <a:lnTo>
                  <a:pt x="1028" y="1305"/>
                </a:lnTo>
                <a:lnTo>
                  <a:pt x="1020" y="1325"/>
                </a:lnTo>
                <a:lnTo>
                  <a:pt x="1012" y="1345"/>
                </a:lnTo>
                <a:lnTo>
                  <a:pt x="1006" y="1366"/>
                </a:lnTo>
                <a:lnTo>
                  <a:pt x="1000" y="1388"/>
                </a:lnTo>
                <a:lnTo>
                  <a:pt x="995" y="1409"/>
                </a:lnTo>
                <a:lnTo>
                  <a:pt x="991" y="1430"/>
                </a:lnTo>
                <a:lnTo>
                  <a:pt x="987" y="1452"/>
                </a:lnTo>
                <a:lnTo>
                  <a:pt x="984" y="1474"/>
                </a:lnTo>
                <a:lnTo>
                  <a:pt x="983" y="1496"/>
                </a:lnTo>
                <a:lnTo>
                  <a:pt x="983" y="1519"/>
                </a:lnTo>
                <a:lnTo>
                  <a:pt x="983" y="1547"/>
                </a:lnTo>
                <a:lnTo>
                  <a:pt x="985" y="1574"/>
                </a:lnTo>
                <a:lnTo>
                  <a:pt x="990" y="1601"/>
                </a:lnTo>
                <a:lnTo>
                  <a:pt x="994" y="1628"/>
                </a:lnTo>
                <a:lnTo>
                  <a:pt x="1000" y="1654"/>
                </a:lnTo>
                <a:lnTo>
                  <a:pt x="1008" y="1680"/>
                </a:lnTo>
                <a:lnTo>
                  <a:pt x="1016" y="1706"/>
                </a:lnTo>
                <a:lnTo>
                  <a:pt x="1026" y="1731"/>
                </a:lnTo>
                <a:lnTo>
                  <a:pt x="1036" y="1755"/>
                </a:lnTo>
                <a:lnTo>
                  <a:pt x="1048" y="1779"/>
                </a:lnTo>
                <a:lnTo>
                  <a:pt x="1061" y="1802"/>
                </a:lnTo>
                <a:lnTo>
                  <a:pt x="1075" y="1825"/>
                </a:lnTo>
                <a:lnTo>
                  <a:pt x="1090" y="1847"/>
                </a:lnTo>
                <a:lnTo>
                  <a:pt x="1106" y="1869"/>
                </a:lnTo>
                <a:lnTo>
                  <a:pt x="1122" y="1889"/>
                </a:lnTo>
                <a:lnTo>
                  <a:pt x="1140" y="1909"/>
                </a:lnTo>
                <a:lnTo>
                  <a:pt x="1159" y="1927"/>
                </a:lnTo>
                <a:lnTo>
                  <a:pt x="1179" y="1945"/>
                </a:lnTo>
                <a:lnTo>
                  <a:pt x="1199" y="1962"/>
                </a:lnTo>
                <a:lnTo>
                  <a:pt x="1220" y="1978"/>
                </a:lnTo>
                <a:lnTo>
                  <a:pt x="1242" y="1993"/>
                </a:lnTo>
                <a:lnTo>
                  <a:pt x="1264" y="2006"/>
                </a:lnTo>
                <a:lnTo>
                  <a:pt x="1287" y="2020"/>
                </a:lnTo>
                <a:lnTo>
                  <a:pt x="1310" y="2032"/>
                </a:lnTo>
                <a:lnTo>
                  <a:pt x="1334" y="2042"/>
                </a:lnTo>
                <a:lnTo>
                  <a:pt x="1360" y="2051"/>
                </a:lnTo>
                <a:lnTo>
                  <a:pt x="1385" y="2059"/>
                </a:lnTo>
                <a:lnTo>
                  <a:pt x="1411" y="2065"/>
                </a:lnTo>
                <a:lnTo>
                  <a:pt x="1437" y="2071"/>
                </a:lnTo>
                <a:lnTo>
                  <a:pt x="1464" y="2074"/>
                </a:lnTo>
                <a:lnTo>
                  <a:pt x="1491" y="2077"/>
                </a:lnTo>
                <a:lnTo>
                  <a:pt x="1518" y="2077"/>
                </a:lnTo>
                <a:lnTo>
                  <a:pt x="2082" y="2079"/>
                </a:lnTo>
                <a:lnTo>
                  <a:pt x="2107" y="2079"/>
                </a:lnTo>
                <a:lnTo>
                  <a:pt x="2132" y="2081"/>
                </a:lnTo>
                <a:lnTo>
                  <a:pt x="2156" y="2084"/>
                </a:lnTo>
                <a:lnTo>
                  <a:pt x="2180" y="2088"/>
                </a:lnTo>
                <a:lnTo>
                  <a:pt x="2204" y="2094"/>
                </a:lnTo>
                <a:lnTo>
                  <a:pt x="2227" y="2101"/>
                </a:lnTo>
                <a:lnTo>
                  <a:pt x="2251" y="2108"/>
                </a:lnTo>
                <a:lnTo>
                  <a:pt x="2273" y="2117"/>
                </a:lnTo>
                <a:lnTo>
                  <a:pt x="2295" y="2127"/>
                </a:lnTo>
                <a:lnTo>
                  <a:pt x="2316" y="2137"/>
                </a:lnTo>
                <a:lnTo>
                  <a:pt x="2336" y="2149"/>
                </a:lnTo>
                <a:lnTo>
                  <a:pt x="2356" y="2162"/>
                </a:lnTo>
                <a:lnTo>
                  <a:pt x="2375" y="2177"/>
                </a:lnTo>
                <a:lnTo>
                  <a:pt x="2394" y="2191"/>
                </a:lnTo>
                <a:lnTo>
                  <a:pt x="2411" y="2206"/>
                </a:lnTo>
                <a:lnTo>
                  <a:pt x="2429" y="2223"/>
                </a:lnTo>
                <a:lnTo>
                  <a:pt x="2445" y="2240"/>
                </a:lnTo>
                <a:lnTo>
                  <a:pt x="2461" y="2257"/>
                </a:lnTo>
                <a:lnTo>
                  <a:pt x="2475" y="2276"/>
                </a:lnTo>
                <a:lnTo>
                  <a:pt x="2489" y="2295"/>
                </a:lnTo>
                <a:lnTo>
                  <a:pt x="2502" y="2315"/>
                </a:lnTo>
                <a:lnTo>
                  <a:pt x="2513" y="2336"/>
                </a:lnTo>
                <a:lnTo>
                  <a:pt x="2524" y="2357"/>
                </a:lnTo>
                <a:lnTo>
                  <a:pt x="2534" y="2379"/>
                </a:lnTo>
                <a:lnTo>
                  <a:pt x="2543" y="2401"/>
                </a:lnTo>
                <a:lnTo>
                  <a:pt x="2550" y="2424"/>
                </a:lnTo>
                <a:lnTo>
                  <a:pt x="2557" y="2447"/>
                </a:lnTo>
                <a:lnTo>
                  <a:pt x="2563" y="2471"/>
                </a:lnTo>
                <a:lnTo>
                  <a:pt x="2567" y="2496"/>
                </a:lnTo>
                <a:lnTo>
                  <a:pt x="2570" y="2520"/>
                </a:lnTo>
                <a:lnTo>
                  <a:pt x="2572" y="2545"/>
                </a:lnTo>
                <a:lnTo>
                  <a:pt x="2572" y="2570"/>
                </a:lnTo>
                <a:lnTo>
                  <a:pt x="2572" y="2595"/>
                </a:lnTo>
                <a:lnTo>
                  <a:pt x="2570" y="2620"/>
                </a:lnTo>
                <a:lnTo>
                  <a:pt x="2567" y="2645"/>
                </a:lnTo>
                <a:lnTo>
                  <a:pt x="2563" y="2670"/>
                </a:lnTo>
                <a:lnTo>
                  <a:pt x="2558" y="2693"/>
                </a:lnTo>
                <a:lnTo>
                  <a:pt x="2551" y="2717"/>
                </a:lnTo>
                <a:lnTo>
                  <a:pt x="2544" y="2739"/>
                </a:lnTo>
                <a:lnTo>
                  <a:pt x="2536" y="2762"/>
                </a:lnTo>
                <a:lnTo>
                  <a:pt x="2526" y="2783"/>
                </a:lnTo>
                <a:lnTo>
                  <a:pt x="2516" y="2804"/>
                </a:lnTo>
                <a:lnTo>
                  <a:pt x="2505" y="2826"/>
                </a:lnTo>
                <a:lnTo>
                  <a:pt x="2493" y="2846"/>
                </a:lnTo>
                <a:lnTo>
                  <a:pt x="2479" y="2865"/>
                </a:lnTo>
                <a:lnTo>
                  <a:pt x="2465" y="2883"/>
                </a:lnTo>
                <a:lnTo>
                  <a:pt x="2450" y="2901"/>
                </a:lnTo>
                <a:lnTo>
                  <a:pt x="2435" y="2918"/>
                </a:lnTo>
                <a:lnTo>
                  <a:pt x="2417" y="2934"/>
                </a:lnTo>
                <a:lnTo>
                  <a:pt x="2400" y="2949"/>
                </a:lnTo>
                <a:lnTo>
                  <a:pt x="2382" y="2964"/>
                </a:lnTo>
                <a:lnTo>
                  <a:pt x="2363" y="2979"/>
                </a:lnTo>
                <a:lnTo>
                  <a:pt x="2344" y="2991"/>
                </a:lnTo>
                <a:lnTo>
                  <a:pt x="2324" y="3003"/>
                </a:lnTo>
                <a:lnTo>
                  <a:pt x="2303" y="3014"/>
                </a:lnTo>
                <a:lnTo>
                  <a:pt x="2282" y="3024"/>
                </a:lnTo>
                <a:lnTo>
                  <a:pt x="2260" y="3032"/>
                </a:lnTo>
                <a:lnTo>
                  <a:pt x="2237" y="3040"/>
                </a:lnTo>
                <a:lnTo>
                  <a:pt x="2214" y="3047"/>
                </a:lnTo>
                <a:lnTo>
                  <a:pt x="2191" y="3052"/>
                </a:lnTo>
                <a:lnTo>
                  <a:pt x="2167" y="3056"/>
                </a:lnTo>
                <a:lnTo>
                  <a:pt x="2143" y="3060"/>
                </a:lnTo>
                <a:lnTo>
                  <a:pt x="2118" y="3061"/>
                </a:lnTo>
                <a:lnTo>
                  <a:pt x="2093" y="3062"/>
                </a:lnTo>
                <a:lnTo>
                  <a:pt x="1530" y="3062"/>
                </a:lnTo>
                <a:lnTo>
                  <a:pt x="1502" y="3063"/>
                </a:lnTo>
                <a:lnTo>
                  <a:pt x="1474" y="3065"/>
                </a:lnTo>
                <a:lnTo>
                  <a:pt x="1448" y="3068"/>
                </a:lnTo>
                <a:lnTo>
                  <a:pt x="1421" y="3073"/>
                </a:lnTo>
                <a:lnTo>
                  <a:pt x="1395" y="3079"/>
                </a:lnTo>
                <a:lnTo>
                  <a:pt x="1370" y="3086"/>
                </a:lnTo>
                <a:lnTo>
                  <a:pt x="1344" y="3094"/>
                </a:lnTo>
                <a:lnTo>
                  <a:pt x="1319" y="3104"/>
                </a:lnTo>
                <a:lnTo>
                  <a:pt x="1295" y="3115"/>
                </a:lnTo>
                <a:lnTo>
                  <a:pt x="1272" y="3126"/>
                </a:lnTo>
                <a:lnTo>
                  <a:pt x="1249" y="3140"/>
                </a:lnTo>
                <a:lnTo>
                  <a:pt x="1227" y="3154"/>
                </a:lnTo>
                <a:lnTo>
                  <a:pt x="1206" y="3169"/>
                </a:lnTo>
                <a:lnTo>
                  <a:pt x="1185" y="3185"/>
                </a:lnTo>
                <a:lnTo>
                  <a:pt x="1164" y="3201"/>
                </a:lnTo>
                <a:lnTo>
                  <a:pt x="1145" y="3219"/>
                </a:lnTo>
                <a:lnTo>
                  <a:pt x="1127" y="3237"/>
                </a:lnTo>
                <a:lnTo>
                  <a:pt x="1110" y="3257"/>
                </a:lnTo>
                <a:lnTo>
                  <a:pt x="1093" y="3277"/>
                </a:lnTo>
                <a:lnTo>
                  <a:pt x="1078" y="3298"/>
                </a:lnTo>
                <a:lnTo>
                  <a:pt x="1064" y="3320"/>
                </a:lnTo>
                <a:lnTo>
                  <a:pt x="1050" y="3343"/>
                </a:lnTo>
                <a:lnTo>
                  <a:pt x="1038" y="3366"/>
                </a:lnTo>
                <a:lnTo>
                  <a:pt x="1027" y="3389"/>
                </a:lnTo>
                <a:lnTo>
                  <a:pt x="1017" y="3413"/>
                </a:lnTo>
                <a:lnTo>
                  <a:pt x="1009" y="3438"/>
                </a:lnTo>
                <a:lnTo>
                  <a:pt x="1001" y="3464"/>
                </a:lnTo>
                <a:lnTo>
                  <a:pt x="995" y="3490"/>
                </a:lnTo>
                <a:lnTo>
                  <a:pt x="990" y="3516"/>
                </a:lnTo>
                <a:lnTo>
                  <a:pt x="985" y="3543"/>
                </a:lnTo>
                <a:lnTo>
                  <a:pt x="983" y="3570"/>
                </a:lnTo>
                <a:lnTo>
                  <a:pt x="983" y="3597"/>
                </a:lnTo>
                <a:lnTo>
                  <a:pt x="983" y="3621"/>
                </a:lnTo>
                <a:lnTo>
                  <a:pt x="985" y="3647"/>
                </a:lnTo>
                <a:lnTo>
                  <a:pt x="987" y="3671"/>
                </a:lnTo>
                <a:lnTo>
                  <a:pt x="992" y="3695"/>
                </a:lnTo>
                <a:lnTo>
                  <a:pt x="997" y="3719"/>
                </a:lnTo>
                <a:lnTo>
                  <a:pt x="1002" y="3742"/>
                </a:lnTo>
                <a:lnTo>
                  <a:pt x="1009" y="3766"/>
                </a:lnTo>
                <a:lnTo>
                  <a:pt x="1016" y="3790"/>
                </a:lnTo>
                <a:lnTo>
                  <a:pt x="1025" y="3813"/>
                </a:lnTo>
                <a:lnTo>
                  <a:pt x="1034" y="3835"/>
                </a:lnTo>
                <a:lnTo>
                  <a:pt x="1044" y="3857"/>
                </a:lnTo>
                <a:lnTo>
                  <a:pt x="1055" y="3878"/>
                </a:lnTo>
                <a:lnTo>
                  <a:pt x="1067" y="3899"/>
                </a:lnTo>
                <a:lnTo>
                  <a:pt x="1080" y="3920"/>
                </a:lnTo>
                <a:lnTo>
                  <a:pt x="1093" y="3939"/>
                </a:lnTo>
                <a:lnTo>
                  <a:pt x="1107" y="3959"/>
                </a:lnTo>
                <a:lnTo>
                  <a:pt x="1122" y="3977"/>
                </a:lnTo>
                <a:lnTo>
                  <a:pt x="1138" y="3995"/>
                </a:lnTo>
                <a:lnTo>
                  <a:pt x="1154" y="4011"/>
                </a:lnTo>
                <a:lnTo>
                  <a:pt x="1172" y="4027"/>
                </a:lnTo>
                <a:lnTo>
                  <a:pt x="1190" y="4041"/>
                </a:lnTo>
                <a:lnTo>
                  <a:pt x="1208" y="4055"/>
                </a:lnTo>
                <a:lnTo>
                  <a:pt x="1227" y="4068"/>
                </a:lnTo>
                <a:lnTo>
                  <a:pt x="1247" y="4079"/>
                </a:lnTo>
                <a:lnTo>
                  <a:pt x="1267" y="4089"/>
                </a:lnTo>
                <a:lnTo>
                  <a:pt x="1288" y="4098"/>
                </a:lnTo>
                <a:lnTo>
                  <a:pt x="1309" y="4107"/>
                </a:lnTo>
                <a:lnTo>
                  <a:pt x="1331" y="4114"/>
                </a:lnTo>
                <a:lnTo>
                  <a:pt x="1354" y="4119"/>
                </a:lnTo>
                <a:lnTo>
                  <a:pt x="1377" y="4122"/>
                </a:lnTo>
                <a:lnTo>
                  <a:pt x="1400" y="4125"/>
                </a:lnTo>
                <a:lnTo>
                  <a:pt x="1424" y="4125"/>
                </a:lnTo>
                <a:lnTo>
                  <a:pt x="2082" y="4122"/>
                </a:lnTo>
                <a:close/>
                <a:moveTo>
                  <a:pt x="1518" y="9234"/>
                </a:moveTo>
                <a:lnTo>
                  <a:pt x="1481" y="9233"/>
                </a:lnTo>
                <a:lnTo>
                  <a:pt x="1443" y="9232"/>
                </a:lnTo>
                <a:lnTo>
                  <a:pt x="1407" y="9230"/>
                </a:lnTo>
                <a:lnTo>
                  <a:pt x="1370" y="9227"/>
                </a:lnTo>
                <a:lnTo>
                  <a:pt x="1332" y="9223"/>
                </a:lnTo>
                <a:lnTo>
                  <a:pt x="1296" y="9218"/>
                </a:lnTo>
                <a:lnTo>
                  <a:pt x="1260" y="9212"/>
                </a:lnTo>
                <a:lnTo>
                  <a:pt x="1225" y="9205"/>
                </a:lnTo>
                <a:lnTo>
                  <a:pt x="1190" y="9198"/>
                </a:lnTo>
                <a:lnTo>
                  <a:pt x="1154" y="9189"/>
                </a:lnTo>
                <a:lnTo>
                  <a:pt x="1119" y="9180"/>
                </a:lnTo>
                <a:lnTo>
                  <a:pt x="1084" y="9170"/>
                </a:lnTo>
                <a:lnTo>
                  <a:pt x="1050" y="9160"/>
                </a:lnTo>
                <a:lnTo>
                  <a:pt x="1017" y="9148"/>
                </a:lnTo>
                <a:lnTo>
                  <a:pt x="982" y="9136"/>
                </a:lnTo>
                <a:lnTo>
                  <a:pt x="949" y="9123"/>
                </a:lnTo>
                <a:lnTo>
                  <a:pt x="917" y="9109"/>
                </a:lnTo>
                <a:lnTo>
                  <a:pt x="885" y="9094"/>
                </a:lnTo>
                <a:lnTo>
                  <a:pt x="853" y="9078"/>
                </a:lnTo>
                <a:lnTo>
                  <a:pt x="821" y="9063"/>
                </a:lnTo>
                <a:lnTo>
                  <a:pt x="789" y="9046"/>
                </a:lnTo>
                <a:lnTo>
                  <a:pt x="759" y="9029"/>
                </a:lnTo>
                <a:lnTo>
                  <a:pt x="729" y="9011"/>
                </a:lnTo>
                <a:lnTo>
                  <a:pt x="699" y="8992"/>
                </a:lnTo>
                <a:lnTo>
                  <a:pt x="670" y="8972"/>
                </a:lnTo>
                <a:lnTo>
                  <a:pt x="641" y="8952"/>
                </a:lnTo>
                <a:lnTo>
                  <a:pt x="612" y="8931"/>
                </a:lnTo>
                <a:lnTo>
                  <a:pt x="584" y="8909"/>
                </a:lnTo>
                <a:lnTo>
                  <a:pt x="557" y="8888"/>
                </a:lnTo>
                <a:lnTo>
                  <a:pt x="530" y="8865"/>
                </a:lnTo>
                <a:lnTo>
                  <a:pt x="504" y="8842"/>
                </a:lnTo>
                <a:lnTo>
                  <a:pt x="478" y="8818"/>
                </a:lnTo>
                <a:lnTo>
                  <a:pt x="445" y="8789"/>
                </a:lnTo>
                <a:lnTo>
                  <a:pt x="420" y="8762"/>
                </a:lnTo>
                <a:lnTo>
                  <a:pt x="395" y="8735"/>
                </a:lnTo>
                <a:lnTo>
                  <a:pt x="371" y="8708"/>
                </a:lnTo>
                <a:lnTo>
                  <a:pt x="348" y="8680"/>
                </a:lnTo>
                <a:lnTo>
                  <a:pt x="325" y="8652"/>
                </a:lnTo>
                <a:lnTo>
                  <a:pt x="303" y="8623"/>
                </a:lnTo>
                <a:lnTo>
                  <a:pt x="281" y="8593"/>
                </a:lnTo>
                <a:lnTo>
                  <a:pt x="260" y="8563"/>
                </a:lnTo>
                <a:lnTo>
                  <a:pt x="240" y="8533"/>
                </a:lnTo>
                <a:lnTo>
                  <a:pt x="220" y="8502"/>
                </a:lnTo>
                <a:lnTo>
                  <a:pt x="202" y="8471"/>
                </a:lnTo>
                <a:lnTo>
                  <a:pt x="184" y="8438"/>
                </a:lnTo>
                <a:lnTo>
                  <a:pt x="167" y="8405"/>
                </a:lnTo>
                <a:lnTo>
                  <a:pt x="150" y="8373"/>
                </a:lnTo>
                <a:lnTo>
                  <a:pt x="135" y="8339"/>
                </a:lnTo>
                <a:lnTo>
                  <a:pt x="120" y="8306"/>
                </a:lnTo>
                <a:lnTo>
                  <a:pt x="106" y="8271"/>
                </a:lnTo>
                <a:lnTo>
                  <a:pt x="93" y="8236"/>
                </a:lnTo>
                <a:lnTo>
                  <a:pt x="80" y="8201"/>
                </a:lnTo>
                <a:lnTo>
                  <a:pt x="68" y="8166"/>
                </a:lnTo>
                <a:lnTo>
                  <a:pt x="57" y="8131"/>
                </a:lnTo>
                <a:lnTo>
                  <a:pt x="48" y="8094"/>
                </a:lnTo>
                <a:lnTo>
                  <a:pt x="39" y="8057"/>
                </a:lnTo>
                <a:lnTo>
                  <a:pt x="31" y="8021"/>
                </a:lnTo>
                <a:lnTo>
                  <a:pt x="24" y="7984"/>
                </a:lnTo>
                <a:lnTo>
                  <a:pt x="17" y="7945"/>
                </a:lnTo>
                <a:lnTo>
                  <a:pt x="12" y="7908"/>
                </a:lnTo>
                <a:lnTo>
                  <a:pt x="8" y="7870"/>
                </a:lnTo>
                <a:lnTo>
                  <a:pt x="4" y="7832"/>
                </a:lnTo>
                <a:lnTo>
                  <a:pt x="2" y="7793"/>
                </a:lnTo>
                <a:lnTo>
                  <a:pt x="0" y="7754"/>
                </a:lnTo>
                <a:lnTo>
                  <a:pt x="0" y="7715"/>
                </a:lnTo>
                <a:lnTo>
                  <a:pt x="0" y="7678"/>
                </a:lnTo>
                <a:lnTo>
                  <a:pt x="2" y="7640"/>
                </a:lnTo>
                <a:lnTo>
                  <a:pt x="4" y="7603"/>
                </a:lnTo>
                <a:lnTo>
                  <a:pt x="7" y="7567"/>
                </a:lnTo>
                <a:lnTo>
                  <a:pt x="11" y="7531"/>
                </a:lnTo>
                <a:lnTo>
                  <a:pt x="16" y="7495"/>
                </a:lnTo>
                <a:lnTo>
                  <a:pt x="22" y="7458"/>
                </a:lnTo>
                <a:lnTo>
                  <a:pt x="28" y="7423"/>
                </a:lnTo>
                <a:lnTo>
                  <a:pt x="36" y="7387"/>
                </a:lnTo>
                <a:lnTo>
                  <a:pt x="44" y="7353"/>
                </a:lnTo>
                <a:lnTo>
                  <a:pt x="53" y="7317"/>
                </a:lnTo>
                <a:lnTo>
                  <a:pt x="63" y="7283"/>
                </a:lnTo>
                <a:lnTo>
                  <a:pt x="73" y="7249"/>
                </a:lnTo>
                <a:lnTo>
                  <a:pt x="85" y="7215"/>
                </a:lnTo>
                <a:lnTo>
                  <a:pt x="98" y="7182"/>
                </a:lnTo>
                <a:lnTo>
                  <a:pt x="111" y="7149"/>
                </a:lnTo>
                <a:lnTo>
                  <a:pt x="124" y="7116"/>
                </a:lnTo>
                <a:lnTo>
                  <a:pt x="139" y="7084"/>
                </a:lnTo>
                <a:lnTo>
                  <a:pt x="154" y="7052"/>
                </a:lnTo>
                <a:lnTo>
                  <a:pt x="169" y="7021"/>
                </a:lnTo>
                <a:lnTo>
                  <a:pt x="186" y="6989"/>
                </a:lnTo>
                <a:lnTo>
                  <a:pt x="203" y="6959"/>
                </a:lnTo>
                <a:lnTo>
                  <a:pt x="221" y="6929"/>
                </a:lnTo>
                <a:lnTo>
                  <a:pt x="239" y="6899"/>
                </a:lnTo>
                <a:lnTo>
                  <a:pt x="259" y="6870"/>
                </a:lnTo>
                <a:lnTo>
                  <a:pt x="279" y="6840"/>
                </a:lnTo>
                <a:lnTo>
                  <a:pt x="300" y="6812"/>
                </a:lnTo>
                <a:lnTo>
                  <a:pt x="321" y="6785"/>
                </a:lnTo>
                <a:lnTo>
                  <a:pt x="343" y="6757"/>
                </a:lnTo>
                <a:lnTo>
                  <a:pt x="365" y="6731"/>
                </a:lnTo>
                <a:lnTo>
                  <a:pt x="388" y="6705"/>
                </a:lnTo>
                <a:lnTo>
                  <a:pt x="411" y="6678"/>
                </a:lnTo>
                <a:lnTo>
                  <a:pt x="388" y="6653"/>
                </a:lnTo>
                <a:lnTo>
                  <a:pt x="365" y="6626"/>
                </a:lnTo>
                <a:lnTo>
                  <a:pt x="343" y="6600"/>
                </a:lnTo>
                <a:lnTo>
                  <a:pt x="321" y="6573"/>
                </a:lnTo>
                <a:lnTo>
                  <a:pt x="300" y="6545"/>
                </a:lnTo>
                <a:lnTo>
                  <a:pt x="280" y="6516"/>
                </a:lnTo>
                <a:lnTo>
                  <a:pt x="259" y="6487"/>
                </a:lnTo>
                <a:lnTo>
                  <a:pt x="240" y="6458"/>
                </a:lnTo>
                <a:lnTo>
                  <a:pt x="221" y="6429"/>
                </a:lnTo>
                <a:lnTo>
                  <a:pt x="203" y="6398"/>
                </a:lnTo>
                <a:lnTo>
                  <a:pt x="186" y="6368"/>
                </a:lnTo>
                <a:lnTo>
                  <a:pt x="170" y="6336"/>
                </a:lnTo>
                <a:lnTo>
                  <a:pt x="154" y="6305"/>
                </a:lnTo>
                <a:lnTo>
                  <a:pt x="139" y="6273"/>
                </a:lnTo>
                <a:lnTo>
                  <a:pt x="124" y="6241"/>
                </a:lnTo>
                <a:lnTo>
                  <a:pt x="111" y="6209"/>
                </a:lnTo>
                <a:lnTo>
                  <a:pt x="98" y="6175"/>
                </a:lnTo>
                <a:lnTo>
                  <a:pt x="85" y="6142"/>
                </a:lnTo>
                <a:lnTo>
                  <a:pt x="73" y="6108"/>
                </a:lnTo>
                <a:lnTo>
                  <a:pt x="63" y="6074"/>
                </a:lnTo>
                <a:lnTo>
                  <a:pt x="53" y="6040"/>
                </a:lnTo>
                <a:lnTo>
                  <a:pt x="44" y="6004"/>
                </a:lnTo>
                <a:lnTo>
                  <a:pt x="36" y="5969"/>
                </a:lnTo>
                <a:lnTo>
                  <a:pt x="28" y="5934"/>
                </a:lnTo>
                <a:lnTo>
                  <a:pt x="22" y="5899"/>
                </a:lnTo>
                <a:lnTo>
                  <a:pt x="16" y="5862"/>
                </a:lnTo>
                <a:lnTo>
                  <a:pt x="11" y="5826"/>
                </a:lnTo>
                <a:lnTo>
                  <a:pt x="7" y="5790"/>
                </a:lnTo>
                <a:lnTo>
                  <a:pt x="4" y="5753"/>
                </a:lnTo>
                <a:lnTo>
                  <a:pt x="2" y="5716"/>
                </a:lnTo>
                <a:lnTo>
                  <a:pt x="0" y="5678"/>
                </a:lnTo>
                <a:lnTo>
                  <a:pt x="0" y="5641"/>
                </a:lnTo>
                <a:lnTo>
                  <a:pt x="0" y="5605"/>
                </a:lnTo>
                <a:lnTo>
                  <a:pt x="2" y="5569"/>
                </a:lnTo>
                <a:lnTo>
                  <a:pt x="4" y="5532"/>
                </a:lnTo>
                <a:lnTo>
                  <a:pt x="7" y="5496"/>
                </a:lnTo>
                <a:lnTo>
                  <a:pt x="11" y="5460"/>
                </a:lnTo>
                <a:lnTo>
                  <a:pt x="15" y="5425"/>
                </a:lnTo>
                <a:lnTo>
                  <a:pt x="21" y="5389"/>
                </a:lnTo>
                <a:lnTo>
                  <a:pt x="27" y="5354"/>
                </a:lnTo>
                <a:lnTo>
                  <a:pt x="34" y="5320"/>
                </a:lnTo>
                <a:lnTo>
                  <a:pt x="42" y="5285"/>
                </a:lnTo>
                <a:lnTo>
                  <a:pt x="51" y="5252"/>
                </a:lnTo>
                <a:lnTo>
                  <a:pt x="60" y="5217"/>
                </a:lnTo>
                <a:lnTo>
                  <a:pt x="71" y="5184"/>
                </a:lnTo>
                <a:lnTo>
                  <a:pt x="82" y="5151"/>
                </a:lnTo>
                <a:lnTo>
                  <a:pt x="94" y="5118"/>
                </a:lnTo>
                <a:lnTo>
                  <a:pt x="107" y="5086"/>
                </a:lnTo>
                <a:lnTo>
                  <a:pt x="120" y="5053"/>
                </a:lnTo>
                <a:lnTo>
                  <a:pt x="134" y="5021"/>
                </a:lnTo>
                <a:lnTo>
                  <a:pt x="148" y="4990"/>
                </a:lnTo>
                <a:lnTo>
                  <a:pt x="163" y="4959"/>
                </a:lnTo>
                <a:lnTo>
                  <a:pt x="179" y="4929"/>
                </a:lnTo>
                <a:lnTo>
                  <a:pt x="196" y="4898"/>
                </a:lnTo>
                <a:lnTo>
                  <a:pt x="213" y="4868"/>
                </a:lnTo>
                <a:lnTo>
                  <a:pt x="231" y="4839"/>
                </a:lnTo>
                <a:lnTo>
                  <a:pt x="249" y="4810"/>
                </a:lnTo>
                <a:lnTo>
                  <a:pt x="270" y="4782"/>
                </a:lnTo>
                <a:lnTo>
                  <a:pt x="289" y="4754"/>
                </a:lnTo>
                <a:lnTo>
                  <a:pt x="310" y="4725"/>
                </a:lnTo>
                <a:lnTo>
                  <a:pt x="331" y="4699"/>
                </a:lnTo>
                <a:lnTo>
                  <a:pt x="352" y="4672"/>
                </a:lnTo>
                <a:lnTo>
                  <a:pt x="374" y="4646"/>
                </a:lnTo>
                <a:lnTo>
                  <a:pt x="397" y="4621"/>
                </a:lnTo>
                <a:lnTo>
                  <a:pt x="374" y="4595"/>
                </a:lnTo>
                <a:lnTo>
                  <a:pt x="352" y="4568"/>
                </a:lnTo>
                <a:lnTo>
                  <a:pt x="331" y="4542"/>
                </a:lnTo>
                <a:lnTo>
                  <a:pt x="310" y="4515"/>
                </a:lnTo>
                <a:lnTo>
                  <a:pt x="289" y="4488"/>
                </a:lnTo>
                <a:lnTo>
                  <a:pt x="270" y="4460"/>
                </a:lnTo>
                <a:lnTo>
                  <a:pt x="249" y="4431"/>
                </a:lnTo>
                <a:lnTo>
                  <a:pt x="231" y="4402"/>
                </a:lnTo>
                <a:lnTo>
                  <a:pt x="213" y="4372"/>
                </a:lnTo>
                <a:lnTo>
                  <a:pt x="196" y="4343"/>
                </a:lnTo>
                <a:lnTo>
                  <a:pt x="179" y="4313"/>
                </a:lnTo>
                <a:lnTo>
                  <a:pt x="163" y="4282"/>
                </a:lnTo>
                <a:lnTo>
                  <a:pt x="148" y="4250"/>
                </a:lnTo>
                <a:lnTo>
                  <a:pt x="134" y="4219"/>
                </a:lnTo>
                <a:lnTo>
                  <a:pt x="120" y="4187"/>
                </a:lnTo>
                <a:lnTo>
                  <a:pt x="107" y="4155"/>
                </a:lnTo>
                <a:lnTo>
                  <a:pt x="94" y="4123"/>
                </a:lnTo>
                <a:lnTo>
                  <a:pt x="82" y="4089"/>
                </a:lnTo>
                <a:lnTo>
                  <a:pt x="71" y="4056"/>
                </a:lnTo>
                <a:lnTo>
                  <a:pt x="60" y="4023"/>
                </a:lnTo>
                <a:lnTo>
                  <a:pt x="51" y="3989"/>
                </a:lnTo>
                <a:lnTo>
                  <a:pt x="42" y="3955"/>
                </a:lnTo>
                <a:lnTo>
                  <a:pt x="34" y="3920"/>
                </a:lnTo>
                <a:lnTo>
                  <a:pt x="27" y="3885"/>
                </a:lnTo>
                <a:lnTo>
                  <a:pt x="21" y="3850"/>
                </a:lnTo>
                <a:lnTo>
                  <a:pt x="15" y="3815"/>
                </a:lnTo>
                <a:lnTo>
                  <a:pt x="11" y="3779"/>
                </a:lnTo>
                <a:lnTo>
                  <a:pt x="7" y="3743"/>
                </a:lnTo>
                <a:lnTo>
                  <a:pt x="4" y="3707"/>
                </a:lnTo>
                <a:lnTo>
                  <a:pt x="2" y="3671"/>
                </a:lnTo>
                <a:lnTo>
                  <a:pt x="0" y="3635"/>
                </a:lnTo>
                <a:lnTo>
                  <a:pt x="0" y="3597"/>
                </a:lnTo>
                <a:lnTo>
                  <a:pt x="0" y="3560"/>
                </a:lnTo>
                <a:lnTo>
                  <a:pt x="2" y="3523"/>
                </a:lnTo>
                <a:lnTo>
                  <a:pt x="4" y="3486"/>
                </a:lnTo>
                <a:lnTo>
                  <a:pt x="7" y="3449"/>
                </a:lnTo>
                <a:lnTo>
                  <a:pt x="11" y="3413"/>
                </a:lnTo>
                <a:lnTo>
                  <a:pt x="16" y="3377"/>
                </a:lnTo>
                <a:lnTo>
                  <a:pt x="22" y="3341"/>
                </a:lnTo>
                <a:lnTo>
                  <a:pt x="28" y="3305"/>
                </a:lnTo>
                <a:lnTo>
                  <a:pt x="36" y="3269"/>
                </a:lnTo>
                <a:lnTo>
                  <a:pt x="44" y="3234"/>
                </a:lnTo>
                <a:lnTo>
                  <a:pt x="53" y="3200"/>
                </a:lnTo>
                <a:lnTo>
                  <a:pt x="63" y="3165"/>
                </a:lnTo>
                <a:lnTo>
                  <a:pt x="74" y="3130"/>
                </a:lnTo>
                <a:lnTo>
                  <a:pt x="85" y="3097"/>
                </a:lnTo>
                <a:lnTo>
                  <a:pt x="98" y="3064"/>
                </a:lnTo>
                <a:lnTo>
                  <a:pt x="111" y="3031"/>
                </a:lnTo>
                <a:lnTo>
                  <a:pt x="125" y="2998"/>
                </a:lnTo>
                <a:lnTo>
                  <a:pt x="139" y="2965"/>
                </a:lnTo>
                <a:lnTo>
                  <a:pt x="154" y="2933"/>
                </a:lnTo>
                <a:lnTo>
                  <a:pt x="170" y="2902"/>
                </a:lnTo>
                <a:lnTo>
                  <a:pt x="187" y="2871"/>
                </a:lnTo>
                <a:lnTo>
                  <a:pt x="204" y="2841"/>
                </a:lnTo>
                <a:lnTo>
                  <a:pt x="222" y="2810"/>
                </a:lnTo>
                <a:lnTo>
                  <a:pt x="240" y="2780"/>
                </a:lnTo>
                <a:lnTo>
                  <a:pt x="260" y="2751"/>
                </a:lnTo>
                <a:lnTo>
                  <a:pt x="281" y="2722"/>
                </a:lnTo>
                <a:lnTo>
                  <a:pt x="301" y="2694"/>
                </a:lnTo>
                <a:lnTo>
                  <a:pt x="322" y="2666"/>
                </a:lnTo>
                <a:lnTo>
                  <a:pt x="344" y="2638"/>
                </a:lnTo>
                <a:lnTo>
                  <a:pt x="367" y="2611"/>
                </a:lnTo>
                <a:lnTo>
                  <a:pt x="389" y="2585"/>
                </a:lnTo>
                <a:lnTo>
                  <a:pt x="413" y="2560"/>
                </a:lnTo>
                <a:lnTo>
                  <a:pt x="389" y="2534"/>
                </a:lnTo>
                <a:lnTo>
                  <a:pt x="367" y="2508"/>
                </a:lnTo>
                <a:lnTo>
                  <a:pt x="344" y="2480"/>
                </a:lnTo>
                <a:lnTo>
                  <a:pt x="322" y="2453"/>
                </a:lnTo>
                <a:lnTo>
                  <a:pt x="301" y="2425"/>
                </a:lnTo>
                <a:lnTo>
                  <a:pt x="281" y="2397"/>
                </a:lnTo>
                <a:lnTo>
                  <a:pt x="260" y="2368"/>
                </a:lnTo>
                <a:lnTo>
                  <a:pt x="240" y="2339"/>
                </a:lnTo>
                <a:lnTo>
                  <a:pt x="222" y="2309"/>
                </a:lnTo>
                <a:lnTo>
                  <a:pt x="204" y="2279"/>
                </a:lnTo>
                <a:lnTo>
                  <a:pt x="187" y="2248"/>
                </a:lnTo>
                <a:lnTo>
                  <a:pt x="170" y="2217"/>
                </a:lnTo>
                <a:lnTo>
                  <a:pt x="154" y="2186"/>
                </a:lnTo>
                <a:lnTo>
                  <a:pt x="139" y="2153"/>
                </a:lnTo>
                <a:lnTo>
                  <a:pt x="125" y="2121"/>
                </a:lnTo>
                <a:lnTo>
                  <a:pt x="111" y="2088"/>
                </a:lnTo>
                <a:lnTo>
                  <a:pt x="98" y="2055"/>
                </a:lnTo>
                <a:lnTo>
                  <a:pt x="85" y="2022"/>
                </a:lnTo>
                <a:lnTo>
                  <a:pt x="74" y="1987"/>
                </a:lnTo>
                <a:lnTo>
                  <a:pt x="63" y="1953"/>
                </a:lnTo>
                <a:lnTo>
                  <a:pt x="53" y="1919"/>
                </a:lnTo>
                <a:lnTo>
                  <a:pt x="44" y="1884"/>
                </a:lnTo>
                <a:lnTo>
                  <a:pt x="36" y="1848"/>
                </a:lnTo>
                <a:lnTo>
                  <a:pt x="28" y="1813"/>
                </a:lnTo>
                <a:lnTo>
                  <a:pt x="22" y="1777"/>
                </a:lnTo>
                <a:lnTo>
                  <a:pt x="16" y="1741"/>
                </a:lnTo>
                <a:lnTo>
                  <a:pt x="11" y="1705"/>
                </a:lnTo>
                <a:lnTo>
                  <a:pt x="7" y="1668"/>
                </a:lnTo>
                <a:lnTo>
                  <a:pt x="4" y="1631"/>
                </a:lnTo>
                <a:lnTo>
                  <a:pt x="2" y="1594"/>
                </a:lnTo>
                <a:lnTo>
                  <a:pt x="0" y="1557"/>
                </a:lnTo>
                <a:lnTo>
                  <a:pt x="0" y="1519"/>
                </a:lnTo>
                <a:lnTo>
                  <a:pt x="0" y="1480"/>
                </a:lnTo>
                <a:lnTo>
                  <a:pt x="2" y="1442"/>
                </a:lnTo>
                <a:lnTo>
                  <a:pt x="4" y="1403"/>
                </a:lnTo>
                <a:lnTo>
                  <a:pt x="8" y="1364"/>
                </a:lnTo>
                <a:lnTo>
                  <a:pt x="12" y="1327"/>
                </a:lnTo>
                <a:lnTo>
                  <a:pt x="17" y="1289"/>
                </a:lnTo>
                <a:lnTo>
                  <a:pt x="24" y="1252"/>
                </a:lnTo>
                <a:lnTo>
                  <a:pt x="31" y="1215"/>
                </a:lnTo>
                <a:lnTo>
                  <a:pt x="39" y="1178"/>
                </a:lnTo>
                <a:lnTo>
                  <a:pt x="48" y="1141"/>
                </a:lnTo>
                <a:lnTo>
                  <a:pt x="57" y="1106"/>
                </a:lnTo>
                <a:lnTo>
                  <a:pt x="68" y="1070"/>
                </a:lnTo>
                <a:lnTo>
                  <a:pt x="80" y="1034"/>
                </a:lnTo>
                <a:lnTo>
                  <a:pt x="93" y="999"/>
                </a:lnTo>
                <a:lnTo>
                  <a:pt x="106" y="965"/>
                </a:lnTo>
                <a:lnTo>
                  <a:pt x="120" y="931"/>
                </a:lnTo>
                <a:lnTo>
                  <a:pt x="135" y="897"/>
                </a:lnTo>
                <a:lnTo>
                  <a:pt x="150" y="863"/>
                </a:lnTo>
                <a:lnTo>
                  <a:pt x="167" y="830"/>
                </a:lnTo>
                <a:lnTo>
                  <a:pt x="184" y="798"/>
                </a:lnTo>
                <a:lnTo>
                  <a:pt x="202" y="766"/>
                </a:lnTo>
                <a:lnTo>
                  <a:pt x="220" y="735"/>
                </a:lnTo>
                <a:lnTo>
                  <a:pt x="240" y="703"/>
                </a:lnTo>
                <a:lnTo>
                  <a:pt x="260" y="673"/>
                </a:lnTo>
                <a:lnTo>
                  <a:pt x="281" y="643"/>
                </a:lnTo>
                <a:lnTo>
                  <a:pt x="303" y="613"/>
                </a:lnTo>
                <a:lnTo>
                  <a:pt x="325" y="585"/>
                </a:lnTo>
                <a:lnTo>
                  <a:pt x="348" y="555"/>
                </a:lnTo>
                <a:lnTo>
                  <a:pt x="371" y="528"/>
                </a:lnTo>
                <a:lnTo>
                  <a:pt x="395" y="501"/>
                </a:lnTo>
                <a:lnTo>
                  <a:pt x="420" y="474"/>
                </a:lnTo>
                <a:lnTo>
                  <a:pt x="445" y="448"/>
                </a:lnTo>
                <a:lnTo>
                  <a:pt x="473" y="422"/>
                </a:lnTo>
                <a:lnTo>
                  <a:pt x="501" y="395"/>
                </a:lnTo>
                <a:lnTo>
                  <a:pt x="529" y="370"/>
                </a:lnTo>
                <a:lnTo>
                  <a:pt x="557" y="346"/>
                </a:lnTo>
                <a:lnTo>
                  <a:pt x="586" y="323"/>
                </a:lnTo>
                <a:lnTo>
                  <a:pt x="616" y="300"/>
                </a:lnTo>
                <a:lnTo>
                  <a:pt x="647" y="279"/>
                </a:lnTo>
                <a:lnTo>
                  <a:pt x="677" y="257"/>
                </a:lnTo>
                <a:lnTo>
                  <a:pt x="708" y="236"/>
                </a:lnTo>
                <a:lnTo>
                  <a:pt x="739" y="217"/>
                </a:lnTo>
                <a:lnTo>
                  <a:pt x="771" y="198"/>
                </a:lnTo>
                <a:lnTo>
                  <a:pt x="803" y="180"/>
                </a:lnTo>
                <a:lnTo>
                  <a:pt x="837" y="163"/>
                </a:lnTo>
                <a:lnTo>
                  <a:pt x="870" y="147"/>
                </a:lnTo>
                <a:lnTo>
                  <a:pt x="903" y="131"/>
                </a:lnTo>
                <a:lnTo>
                  <a:pt x="937" y="117"/>
                </a:lnTo>
                <a:lnTo>
                  <a:pt x="971" y="103"/>
                </a:lnTo>
                <a:lnTo>
                  <a:pt x="1007" y="90"/>
                </a:lnTo>
                <a:lnTo>
                  <a:pt x="1041" y="77"/>
                </a:lnTo>
                <a:lnTo>
                  <a:pt x="1076" y="65"/>
                </a:lnTo>
                <a:lnTo>
                  <a:pt x="1112" y="55"/>
                </a:lnTo>
                <a:lnTo>
                  <a:pt x="1147" y="45"/>
                </a:lnTo>
                <a:lnTo>
                  <a:pt x="1184" y="37"/>
                </a:lnTo>
                <a:lnTo>
                  <a:pt x="1220" y="29"/>
                </a:lnTo>
                <a:lnTo>
                  <a:pt x="1257" y="22"/>
                </a:lnTo>
                <a:lnTo>
                  <a:pt x="1293" y="16"/>
                </a:lnTo>
                <a:lnTo>
                  <a:pt x="1330" y="11"/>
                </a:lnTo>
                <a:lnTo>
                  <a:pt x="1368" y="7"/>
                </a:lnTo>
                <a:lnTo>
                  <a:pt x="1405" y="4"/>
                </a:lnTo>
                <a:lnTo>
                  <a:pt x="1443" y="2"/>
                </a:lnTo>
                <a:lnTo>
                  <a:pt x="1480" y="0"/>
                </a:lnTo>
                <a:lnTo>
                  <a:pt x="1518" y="0"/>
                </a:lnTo>
                <a:lnTo>
                  <a:pt x="6821" y="17"/>
                </a:lnTo>
                <a:lnTo>
                  <a:pt x="6959" y="19"/>
                </a:lnTo>
                <a:lnTo>
                  <a:pt x="7097" y="23"/>
                </a:lnTo>
                <a:lnTo>
                  <a:pt x="7232" y="29"/>
                </a:lnTo>
                <a:lnTo>
                  <a:pt x="7368" y="39"/>
                </a:lnTo>
                <a:lnTo>
                  <a:pt x="7502" y="51"/>
                </a:lnTo>
                <a:lnTo>
                  <a:pt x="7635" y="65"/>
                </a:lnTo>
                <a:lnTo>
                  <a:pt x="7767" y="84"/>
                </a:lnTo>
                <a:lnTo>
                  <a:pt x="7898" y="104"/>
                </a:lnTo>
                <a:lnTo>
                  <a:pt x="8028" y="126"/>
                </a:lnTo>
                <a:lnTo>
                  <a:pt x="8156" y="152"/>
                </a:lnTo>
                <a:lnTo>
                  <a:pt x="8285" y="181"/>
                </a:lnTo>
                <a:lnTo>
                  <a:pt x="8412" y="212"/>
                </a:lnTo>
                <a:lnTo>
                  <a:pt x="8537" y="247"/>
                </a:lnTo>
                <a:lnTo>
                  <a:pt x="8661" y="285"/>
                </a:lnTo>
                <a:lnTo>
                  <a:pt x="8785" y="325"/>
                </a:lnTo>
                <a:lnTo>
                  <a:pt x="8907" y="368"/>
                </a:lnTo>
                <a:lnTo>
                  <a:pt x="9027" y="416"/>
                </a:lnTo>
                <a:lnTo>
                  <a:pt x="9147" y="466"/>
                </a:lnTo>
                <a:lnTo>
                  <a:pt x="9266" y="519"/>
                </a:lnTo>
                <a:lnTo>
                  <a:pt x="9382" y="576"/>
                </a:lnTo>
                <a:lnTo>
                  <a:pt x="9498" y="635"/>
                </a:lnTo>
                <a:lnTo>
                  <a:pt x="9613" y="698"/>
                </a:lnTo>
                <a:lnTo>
                  <a:pt x="9726" y="765"/>
                </a:lnTo>
                <a:lnTo>
                  <a:pt x="9838" y="834"/>
                </a:lnTo>
                <a:lnTo>
                  <a:pt x="9949" y="908"/>
                </a:lnTo>
                <a:lnTo>
                  <a:pt x="10058" y="984"/>
                </a:lnTo>
                <a:lnTo>
                  <a:pt x="10167" y="1065"/>
                </a:lnTo>
                <a:lnTo>
                  <a:pt x="10273" y="1149"/>
                </a:lnTo>
                <a:lnTo>
                  <a:pt x="10379" y="1237"/>
                </a:lnTo>
                <a:lnTo>
                  <a:pt x="10482" y="1327"/>
                </a:lnTo>
                <a:lnTo>
                  <a:pt x="10585" y="1422"/>
                </a:lnTo>
                <a:lnTo>
                  <a:pt x="10685" y="1520"/>
                </a:lnTo>
                <a:lnTo>
                  <a:pt x="10773" y="1610"/>
                </a:lnTo>
                <a:lnTo>
                  <a:pt x="10857" y="1701"/>
                </a:lnTo>
                <a:lnTo>
                  <a:pt x="10940" y="1794"/>
                </a:lnTo>
                <a:lnTo>
                  <a:pt x="11020" y="1890"/>
                </a:lnTo>
                <a:lnTo>
                  <a:pt x="11099" y="1986"/>
                </a:lnTo>
                <a:lnTo>
                  <a:pt x="11174" y="2086"/>
                </a:lnTo>
                <a:lnTo>
                  <a:pt x="11249" y="2187"/>
                </a:lnTo>
                <a:lnTo>
                  <a:pt x="11319" y="2289"/>
                </a:lnTo>
                <a:lnTo>
                  <a:pt x="11388" y="2394"/>
                </a:lnTo>
                <a:lnTo>
                  <a:pt x="11455" y="2500"/>
                </a:lnTo>
                <a:lnTo>
                  <a:pt x="11518" y="2608"/>
                </a:lnTo>
                <a:lnTo>
                  <a:pt x="11579" y="2718"/>
                </a:lnTo>
                <a:lnTo>
                  <a:pt x="11639" y="2829"/>
                </a:lnTo>
                <a:lnTo>
                  <a:pt x="11694" y="2941"/>
                </a:lnTo>
                <a:lnTo>
                  <a:pt x="11748" y="3056"/>
                </a:lnTo>
                <a:lnTo>
                  <a:pt x="11799" y="3172"/>
                </a:lnTo>
                <a:lnTo>
                  <a:pt x="11847" y="3289"/>
                </a:lnTo>
                <a:lnTo>
                  <a:pt x="11892" y="3408"/>
                </a:lnTo>
                <a:lnTo>
                  <a:pt x="11934" y="3528"/>
                </a:lnTo>
                <a:lnTo>
                  <a:pt x="11975" y="3650"/>
                </a:lnTo>
                <a:lnTo>
                  <a:pt x="12011" y="3772"/>
                </a:lnTo>
                <a:lnTo>
                  <a:pt x="12045" y="3896"/>
                </a:lnTo>
                <a:lnTo>
                  <a:pt x="12076" y="4022"/>
                </a:lnTo>
                <a:lnTo>
                  <a:pt x="12104" y="4148"/>
                </a:lnTo>
                <a:lnTo>
                  <a:pt x="12129" y="4276"/>
                </a:lnTo>
                <a:lnTo>
                  <a:pt x="12151" y="4404"/>
                </a:lnTo>
                <a:lnTo>
                  <a:pt x="12170" y="4534"/>
                </a:lnTo>
                <a:lnTo>
                  <a:pt x="12185" y="4665"/>
                </a:lnTo>
                <a:lnTo>
                  <a:pt x="12198" y="4797"/>
                </a:lnTo>
                <a:lnTo>
                  <a:pt x="12207" y="4929"/>
                </a:lnTo>
                <a:lnTo>
                  <a:pt x="12212" y="5062"/>
                </a:lnTo>
                <a:lnTo>
                  <a:pt x="12215" y="5196"/>
                </a:lnTo>
                <a:lnTo>
                  <a:pt x="12212" y="5403"/>
                </a:lnTo>
                <a:lnTo>
                  <a:pt x="12203" y="5603"/>
                </a:lnTo>
                <a:lnTo>
                  <a:pt x="12186" y="5798"/>
                </a:lnTo>
                <a:lnTo>
                  <a:pt x="12163" y="5989"/>
                </a:lnTo>
                <a:lnTo>
                  <a:pt x="12133" y="6175"/>
                </a:lnTo>
                <a:lnTo>
                  <a:pt x="12096" y="6357"/>
                </a:lnTo>
                <a:lnTo>
                  <a:pt x="12053" y="6536"/>
                </a:lnTo>
                <a:lnTo>
                  <a:pt x="12005" y="6710"/>
                </a:lnTo>
                <a:lnTo>
                  <a:pt x="11950" y="6881"/>
                </a:lnTo>
                <a:lnTo>
                  <a:pt x="11889" y="7048"/>
                </a:lnTo>
                <a:lnTo>
                  <a:pt x="11824" y="7212"/>
                </a:lnTo>
                <a:lnTo>
                  <a:pt x="11753" y="7373"/>
                </a:lnTo>
                <a:lnTo>
                  <a:pt x="11677" y="7531"/>
                </a:lnTo>
                <a:lnTo>
                  <a:pt x="11597" y="7687"/>
                </a:lnTo>
                <a:lnTo>
                  <a:pt x="11511" y="7840"/>
                </a:lnTo>
                <a:lnTo>
                  <a:pt x="11422" y="7991"/>
                </a:lnTo>
                <a:lnTo>
                  <a:pt x="11327" y="8139"/>
                </a:lnTo>
                <a:lnTo>
                  <a:pt x="11230" y="8285"/>
                </a:lnTo>
                <a:lnTo>
                  <a:pt x="11127" y="8430"/>
                </a:lnTo>
                <a:lnTo>
                  <a:pt x="11022" y="8574"/>
                </a:lnTo>
                <a:lnTo>
                  <a:pt x="10913" y="8717"/>
                </a:lnTo>
                <a:lnTo>
                  <a:pt x="10801" y="8858"/>
                </a:lnTo>
                <a:lnTo>
                  <a:pt x="10685" y="8999"/>
                </a:lnTo>
                <a:lnTo>
                  <a:pt x="10568" y="9138"/>
                </a:lnTo>
                <a:lnTo>
                  <a:pt x="10447" y="9278"/>
                </a:lnTo>
                <a:lnTo>
                  <a:pt x="10324" y="9416"/>
                </a:lnTo>
                <a:lnTo>
                  <a:pt x="10199" y="9555"/>
                </a:lnTo>
                <a:lnTo>
                  <a:pt x="10072" y="9694"/>
                </a:lnTo>
                <a:lnTo>
                  <a:pt x="9943" y="9833"/>
                </a:lnTo>
                <a:lnTo>
                  <a:pt x="9813" y="9973"/>
                </a:lnTo>
                <a:lnTo>
                  <a:pt x="9680" y="10113"/>
                </a:lnTo>
                <a:lnTo>
                  <a:pt x="9547" y="10254"/>
                </a:lnTo>
                <a:lnTo>
                  <a:pt x="9302" y="10513"/>
                </a:lnTo>
                <a:lnTo>
                  <a:pt x="9055" y="10778"/>
                </a:lnTo>
                <a:lnTo>
                  <a:pt x="8932" y="10913"/>
                </a:lnTo>
                <a:lnTo>
                  <a:pt x="8807" y="11050"/>
                </a:lnTo>
                <a:lnTo>
                  <a:pt x="8683" y="11187"/>
                </a:lnTo>
                <a:lnTo>
                  <a:pt x="8561" y="11327"/>
                </a:lnTo>
                <a:lnTo>
                  <a:pt x="8437" y="11470"/>
                </a:lnTo>
                <a:lnTo>
                  <a:pt x="8315" y="11615"/>
                </a:lnTo>
                <a:lnTo>
                  <a:pt x="8194" y="11762"/>
                </a:lnTo>
                <a:lnTo>
                  <a:pt x="8074" y="11912"/>
                </a:lnTo>
                <a:lnTo>
                  <a:pt x="7955" y="12065"/>
                </a:lnTo>
                <a:lnTo>
                  <a:pt x="7838" y="12220"/>
                </a:lnTo>
                <a:lnTo>
                  <a:pt x="7721" y="12379"/>
                </a:lnTo>
                <a:lnTo>
                  <a:pt x="7607" y="12541"/>
                </a:lnTo>
                <a:lnTo>
                  <a:pt x="7495" y="12706"/>
                </a:lnTo>
                <a:lnTo>
                  <a:pt x="7385" y="12875"/>
                </a:lnTo>
                <a:lnTo>
                  <a:pt x="7278" y="13047"/>
                </a:lnTo>
                <a:lnTo>
                  <a:pt x="7172" y="13223"/>
                </a:lnTo>
                <a:lnTo>
                  <a:pt x="7069" y="13403"/>
                </a:lnTo>
                <a:lnTo>
                  <a:pt x="6970" y="13588"/>
                </a:lnTo>
                <a:lnTo>
                  <a:pt x="6873" y="13777"/>
                </a:lnTo>
                <a:lnTo>
                  <a:pt x="6780" y="13970"/>
                </a:lnTo>
                <a:lnTo>
                  <a:pt x="6690" y="14168"/>
                </a:lnTo>
                <a:lnTo>
                  <a:pt x="6604" y="14370"/>
                </a:lnTo>
                <a:lnTo>
                  <a:pt x="6521" y="14578"/>
                </a:lnTo>
                <a:lnTo>
                  <a:pt x="6442" y="14790"/>
                </a:lnTo>
                <a:lnTo>
                  <a:pt x="6367" y="15007"/>
                </a:lnTo>
                <a:lnTo>
                  <a:pt x="6297" y="15230"/>
                </a:lnTo>
                <a:lnTo>
                  <a:pt x="6232" y="15458"/>
                </a:lnTo>
                <a:lnTo>
                  <a:pt x="6170" y="15692"/>
                </a:lnTo>
                <a:lnTo>
                  <a:pt x="6167" y="15709"/>
                </a:lnTo>
                <a:lnTo>
                  <a:pt x="6163" y="15725"/>
                </a:lnTo>
                <a:lnTo>
                  <a:pt x="6159" y="15741"/>
                </a:lnTo>
                <a:lnTo>
                  <a:pt x="6155" y="15756"/>
                </a:lnTo>
                <a:lnTo>
                  <a:pt x="6146" y="15780"/>
                </a:lnTo>
                <a:lnTo>
                  <a:pt x="6137" y="15803"/>
                </a:lnTo>
                <a:lnTo>
                  <a:pt x="6127" y="15826"/>
                </a:lnTo>
                <a:lnTo>
                  <a:pt x="6115" y="15847"/>
                </a:lnTo>
                <a:lnTo>
                  <a:pt x="6103" y="15869"/>
                </a:lnTo>
                <a:lnTo>
                  <a:pt x="6090" y="15889"/>
                </a:lnTo>
                <a:lnTo>
                  <a:pt x="6076" y="15909"/>
                </a:lnTo>
                <a:lnTo>
                  <a:pt x="6061" y="15927"/>
                </a:lnTo>
                <a:lnTo>
                  <a:pt x="6045" y="15945"/>
                </a:lnTo>
                <a:lnTo>
                  <a:pt x="6028" y="15962"/>
                </a:lnTo>
                <a:lnTo>
                  <a:pt x="6010" y="15978"/>
                </a:lnTo>
                <a:lnTo>
                  <a:pt x="5992" y="15993"/>
                </a:lnTo>
                <a:lnTo>
                  <a:pt x="5973" y="16007"/>
                </a:lnTo>
                <a:lnTo>
                  <a:pt x="5954" y="16021"/>
                </a:lnTo>
                <a:lnTo>
                  <a:pt x="5934" y="16033"/>
                </a:lnTo>
                <a:lnTo>
                  <a:pt x="5913" y="16045"/>
                </a:lnTo>
                <a:lnTo>
                  <a:pt x="5892" y="16055"/>
                </a:lnTo>
                <a:lnTo>
                  <a:pt x="5871" y="16064"/>
                </a:lnTo>
                <a:lnTo>
                  <a:pt x="5849" y="16073"/>
                </a:lnTo>
                <a:lnTo>
                  <a:pt x="5825" y="16080"/>
                </a:lnTo>
                <a:lnTo>
                  <a:pt x="5803" y="16086"/>
                </a:lnTo>
                <a:lnTo>
                  <a:pt x="5779" y="16091"/>
                </a:lnTo>
                <a:lnTo>
                  <a:pt x="5756" y="16095"/>
                </a:lnTo>
                <a:lnTo>
                  <a:pt x="5733" y="16098"/>
                </a:lnTo>
                <a:lnTo>
                  <a:pt x="5709" y="16099"/>
                </a:lnTo>
                <a:lnTo>
                  <a:pt x="5685" y="16100"/>
                </a:lnTo>
                <a:lnTo>
                  <a:pt x="5661" y="16099"/>
                </a:lnTo>
                <a:lnTo>
                  <a:pt x="5635" y="16097"/>
                </a:lnTo>
                <a:lnTo>
                  <a:pt x="5611" y="16094"/>
                </a:lnTo>
                <a:lnTo>
                  <a:pt x="5587" y="16090"/>
                </a:lnTo>
                <a:lnTo>
                  <a:pt x="5563" y="16084"/>
                </a:lnTo>
                <a:lnTo>
                  <a:pt x="5539" y="16077"/>
                </a:lnTo>
                <a:lnTo>
                  <a:pt x="5321" y="16003"/>
                </a:lnTo>
                <a:lnTo>
                  <a:pt x="5116" y="15926"/>
                </a:lnTo>
                <a:lnTo>
                  <a:pt x="4925" y="15845"/>
                </a:lnTo>
                <a:lnTo>
                  <a:pt x="4748" y="15760"/>
                </a:lnTo>
                <a:lnTo>
                  <a:pt x="4585" y="15671"/>
                </a:lnTo>
                <a:lnTo>
                  <a:pt x="4433" y="15580"/>
                </a:lnTo>
                <a:lnTo>
                  <a:pt x="4293" y="15483"/>
                </a:lnTo>
                <a:lnTo>
                  <a:pt x="4165" y="15385"/>
                </a:lnTo>
                <a:lnTo>
                  <a:pt x="4050" y="15282"/>
                </a:lnTo>
                <a:lnTo>
                  <a:pt x="3944" y="15177"/>
                </a:lnTo>
                <a:lnTo>
                  <a:pt x="3849" y="15069"/>
                </a:lnTo>
                <a:lnTo>
                  <a:pt x="3765" y="14958"/>
                </a:lnTo>
                <a:lnTo>
                  <a:pt x="3691" y="14843"/>
                </a:lnTo>
                <a:lnTo>
                  <a:pt x="3626" y="14726"/>
                </a:lnTo>
                <a:lnTo>
                  <a:pt x="3571" y="14608"/>
                </a:lnTo>
                <a:lnTo>
                  <a:pt x="3525" y="14486"/>
                </a:lnTo>
                <a:lnTo>
                  <a:pt x="3486" y="14362"/>
                </a:lnTo>
                <a:lnTo>
                  <a:pt x="3456" y="14236"/>
                </a:lnTo>
                <a:lnTo>
                  <a:pt x="3433" y="14109"/>
                </a:lnTo>
                <a:lnTo>
                  <a:pt x="3418" y="13979"/>
                </a:lnTo>
                <a:lnTo>
                  <a:pt x="3410" y="13846"/>
                </a:lnTo>
                <a:lnTo>
                  <a:pt x="3409" y="13713"/>
                </a:lnTo>
                <a:lnTo>
                  <a:pt x="3414" y="13577"/>
                </a:lnTo>
                <a:lnTo>
                  <a:pt x="3425" y="13440"/>
                </a:lnTo>
                <a:lnTo>
                  <a:pt x="3441" y="13303"/>
                </a:lnTo>
                <a:lnTo>
                  <a:pt x="3462" y="13164"/>
                </a:lnTo>
                <a:lnTo>
                  <a:pt x="3488" y="13023"/>
                </a:lnTo>
                <a:lnTo>
                  <a:pt x="3519" y="12881"/>
                </a:lnTo>
                <a:lnTo>
                  <a:pt x="3554" y="12739"/>
                </a:lnTo>
                <a:lnTo>
                  <a:pt x="3592" y="12595"/>
                </a:lnTo>
                <a:lnTo>
                  <a:pt x="3633" y="12451"/>
                </a:lnTo>
                <a:lnTo>
                  <a:pt x="3677" y="12307"/>
                </a:lnTo>
                <a:lnTo>
                  <a:pt x="4789" y="9228"/>
                </a:lnTo>
                <a:lnTo>
                  <a:pt x="1518" y="9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1A8D07B2-4970-E027-A1E9-4D25A6CA9997}"/>
              </a:ext>
            </a:extLst>
          </p:cNvPr>
          <p:cNvSpPr>
            <a:spLocks noEditPoints="1"/>
          </p:cNvSpPr>
          <p:nvPr/>
        </p:nvSpPr>
        <p:spPr bwMode="auto">
          <a:xfrm>
            <a:off x="3011196" y="1979263"/>
            <a:ext cx="270093" cy="335102"/>
          </a:xfrm>
          <a:custGeom>
            <a:avLst/>
            <a:gdLst>
              <a:gd name="T0" fmla="*/ 1389 w 12913"/>
              <a:gd name="T1" fmla="*/ 8685 h 16021"/>
              <a:gd name="T2" fmla="*/ 4450 w 12913"/>
              <a:gd name="T3" fmla="*/ 8564 h 16021"/>
              <a:gd name="T4" fmla="*/ 4560 w 12913"/>
              <a:gd name="T5" fmla="*/ 7919 h 16021"/>
              <a:gd name="T6" fmla="*/ 1581 w 12913"/>
              <a:gd name="T7" fmla="*/ 7599 h 16021"/>
              <a:gd name="T8" fmla="*/ 1068 w 12913"/>
              <a:gd name="T9" fmla="*/ 7996 h 16021"/>
              <a:gd name="T10" fmla="*/ 416 w 12913"/>
              <a:gd name="T11" fmla="*/ 9250 h 16021"/>
              <a:gd name="T12" fmla="*/ 47 w 12913"/>
              <a:gd name="T13" fmla="*/ 7781 h 16021"/>
              <a:gd name="T14" fmla="*/ 363 w 12913"/>
              <a:gd name="T15" fmla="*/ 6985 h 16021"/>
              <a:gd name="T16" fmla="*/ 8 w 12913"/>
              <a:gd name="T17" fmla="*/ 6129 h 16021"/>
              <a:gd name="T18" fmla="*/ 190 w 12913"/>
              <a:gd name="T19" fmla="*/ 5219 h 16021"/>
              <a:gd name="T20" fmla="*/ 142 w 12913"/>
              <a:gd name="T21" fmla="*/ 4470 h 16021"/>
              <a:gd name="T22" fmla="*/ 23 w 12913"/>
              <a:gd name="T23" fmla="*/ 3541 h 16021"/>
              <a:gd name="T24" fmla="*/ 439 w 12913"/>
              <a:gd name="T25" fmla="*/ 2716 h 16021"/>
              <a:gd name="T26" fmla="*/ 23 w 12913"/>
              <a:gd name="T27" fmla="*/ 1888 h 16021"/>
              <a:gd name="T28" fmla="*/ 156 w 12913"/>
              <a:gd name="T29" fmla="*/ 930 h 16021"/>
              <a:gd name="T30" fmla="*/ 811 w 12913"/>
              <a:gd name="T31" fmla="*/ 224 h 16021"/>
              <a:gd name="T32" fmla="*/ 3156 w 12913"/>
              <a:gd name="T33" fmla="*/ 9 h 16021"/>
              <a:gd name="T34" fmla="*/ 9431 w 12913"/>
              <a:gd name="T35" fmla="*/ 282 h 16021"/>
              <a:gd name="T36" fmla="*/ 11895 w 12913"/>
              <a:gd name="T37" fmla="*/ 2124 h 16021"/>
              <a:gd name="T38" fmla="*/ 12911 w 12913"/>
              <a:gd name="T39" fmla="*/ 5085 h 16021"/>
              <a:gd name="T40" fmla="*/ 12670 w 12913"/>
              <a:gd name="T41" fmla="*/ 6782 h 16021"/>
              <a:gd name="T42" fmla="*/ 11939 w 12913"/>
              <a:gd name="T43" fmla="*/ 8268 h 16021"/>
              <a:gd name="T44" fmla="*/ 10766 w 12913"/>
              <a:gd name="T45" fmla="*/ 9524 h 16021"/>
              <a:gd name="T46" fmla="*/ 7981 w 12913"/>
              <a:gd name="T47" fmla="*/ 12468 h 16021"/>
              <a:gd name="T48" fmla="*/ 6468 w 12913"/>
              <a:gd name="T49" fmla="*/ 15426 h 16021"/>
              <a:gd name="T50" fmla="*/ 4998 w 12913"/>
              <a:gd name="T51" fmla="*/ 16018 h 16021"/>
              <a:gd name="T52" fmla="*/ 3789 w 12913"/>
              <a:gd name="T53" fmla="*/ 15429 h 16021"/>
              <a:gd name="T54" fmla="*/ 3393 w 12913"/>
              <a:gd name="T55" fmla="*/ 13709 h 16021"/>
              <a:gd name="T56" fmla="*/ 5658 w 12913"/>
              <a:gd name="T57" fmla="*/ 1616 h 16021"/>
              <a:gd name="T58" fmla="*/ 5383 w 12913"/>
              <a:gd name="T59" fmla="*/ 2513 h 16021"/>
              <a:gd name="T60" fmla="*/ 5568 w 12913"/>
              <a:gd name="T61" fmla="*/ 3283 h 16021"/>
              <a:gd name="T62" fmla="*/ 5604 w 12913"/>
              <a:gd name="T63" fmla="*/ 4227 h 16021"/>
              <a:gd name="T64" fmla="*/ 5331 w 12913"/>
              <a:gd name="T65" fmla="*/ 5006 h 16021"/>
              <a:gd name="T66" fmla="*/ 5654 w 12913"/>
              <a:gd name="T67" fmla="*/ 5857 h 16021"/>
              <a:gd name="T68" fmla="*/ 5444 w 12913"/>
              <a:gd name="T69" fmla="*/ 6772 h 16021"/>
              <a:gd name="T70" fmla="*/ 5501 w 12913"/>
              <a:gd name="T71" fmla="*/ 7474 h 16021"/>
              <a:gd name="T72" fmla="*/ 6020 w 12913"/>
              <a:gd name="T73" fmla="*/ 7507 h 16021"/>
              <a:gd name="T74" fmla="*/ 7364 w 12913"/>
              <a:gd name="T75" fmla="*/ 6401 h 16021"/>
              <a:gd name="T76" fmla="*/ 8122 w 12913"/>
              <a:gd name="T77" fmla="*/ 7194 h 16021"/>
              <a:gd name="T78" fmla="*/ 7038 w 12913"/>
              <a:gd name="T79" fmla="*/ 7919 h 16021"/>
              <a:gd name="T80" fmla="*/ 6190 w 12913"/>
              <a:gd name="T81" fmla="*/ 9303 h 16021"/>
              <a:gd name="T82" fmla="*/ 5452 w 12913"/>
              <a:gd name="T83" fmla="*/ 14896 h 16021"/>
              <a:gd name="T84" fmla="*/ 7676 w 12913"/>
              <a:gd name="T85" fmla="*/ 11126 h 16021"/>
              <a:gd name="T86" fmla="*/ 10336 w 12913"/>
              <a:gd name="T87" fmla="*/ 8508 h 16021"/>
              <a:gd name="T88" fmla="*/ 11237 w 12913"/>
              <a:gd name="T89" fmla="*/ 7447 h 16021"/>
              <a:gd name="T90" fmla="*/ 11748 w 12913"/>
              <a:gd name="T91" fmla="*/ 6227 h 16021"/>
              <a:gd name="T92" fmla="*/ 11823 w 12913"/>
              <a:gd name="T93" fmla="*/ 4587 h 16021"/>
              <a:gd name="T94" fmla="*/ 10738 w 12913"/>
              <a:gd name="T95" fmla="*/ 2353 h 16021"/>
              <a:gd name="T96" fmla="*/ 8604 w 12913"/>
              <a:gd name="T97" fmla="*/ 1123 h 16021"/>
              <a:gd name="T98" fmla="*/ 1191 w 12913"/>
              <a:gd name="T99" fmla="*/ 1997 h 16021"/>
              <a:gd name="T100" fmla="*/ 4243 w 12913"/>
              <a:gd name="T101" fmla="*/ 2148 h 16021"/>
              <a:gd name="T102" fmla="*/ 4591 w 12913"/>
              <a:gd name="T103" fmla="*/ 1475 h 16021"/>
              <a:gd name="T104" fmla="*/ 4243 w 12913"/>
              <a:gd name="T105" fmla="*/ 1084 h 16021"/>
              <a:gd name="T106" fmla="*/ 1190 w 12913"/>
              <a:gd name="T107" fmla="*/ 1236 h 16021"/>
              <a:gd name="T108" fmla="*/ 1086 w 12913"/>
              <a:gd name="T109" fmla="*/ 4039 h 16021"/>
              <a:gd name="T110" fmla="*/ 4174 w 12913"/>
              <a:gd name="T111" fmla="*/ 4369 h 16021"/>
              <a:gd name="T112" fmla="*/ 4596 w 12913"/>
              <a:gd name="T113" fmla="*/ 3965 h 16021"/>
              <a:gd name="T114" fmla="*/ 4389 w 12913"/>
              <a:gd name="T115" fmla="*/ 3359 h 16021"/>
              <a:gd name="T116" fmla="*/ 1316 w 12913"/>
              <a:gd name="T117" fmla="*/ 3328 h 16021"/>
              <a:gd name="T118" fmla="*/ 1460 w 12913"/>
              <a:gd name="T119" fmla="*/ 5419 h 16021"/>
              <a:gd name="T120" fmla="*/ 1056 w 12913"/>
              <a:gd name="T121" fmla="*/ 5845 h 16021"/>
              <a:gd name="T122" fmla="*/ 1293 w 12913"/>
              <a:gd name="T123" fmla="*/ 6442 h 16021"/>
              <a:gd name="T124" fmla="*/ 4573 w 12913"/>
              <a:gd name="T125" fmla="*/ 6184 h 1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21">
                <a:moveTo>
                  <a:pt x="1042" y="8165"/>
                </a:moveTo>
                <a:lnTo>
                  <a:pt x="1043" y="8194"/>
                </a:lnTo>
                <a:lnTo>
                  <a:pt x="1045" y="8222"/>
                </a:lnTo>
                <a:lnTo>
                  <a:pt x="1049" y="8251"/>
                </a:lnTo>
                <a:lnTo>
                  <a:pt x="1054" y="8278"/>
                </a:lnTo>
                <a:lnTo>
                  <a:pt x="1060" y="8306"/>
                </a:lnTo>
                <a:lnTo>
                  <a:pt x="1068" y="8332"/>
                </a:lnTo>
                <a:lnTo>
                  <a:pt x="1077" y="8359"/>
                </a:lnTo>
                <a:lnTo>
                  <a:pt x="1087" y="8384"/>
                </a:lnTo>
                <a:lnTo>
                  <a:pt x="1098" y="8409"/>
                </a:lnTo>
                <a:lnTo>
                  <a:pt x="1111" y="8434"/>
                </a:lnTo>
                <a:lnTo>
                  <a:pt x="1124" y="8457"/>
                </a:lnTo>
                <a:lnTo>
                  <a:pt x="1139" y="8480"/>
                </a:lnTo>
                <a:lnTo>
                  <a:pt x="1155" y="8503"/>
                </a:lnTo>
                <a:lnTo>
                  <a:pt x="1172" y="8524"/>
                </a:lnTo>
                <a:lnTo>
                  <a:pt x="1191" y="8544"/>
                </a:lnTo>
                <a:lnTo>
                  <a:pt x="1209" y="8564"/>
                </a:lnTo>
                <a:lnTo>
                  <a:pt x="1229" y="8583"/>
                </a:lnTo>
                <a:lnTo>
                  <a:pt x="1250" y="8601"/>
                </a:lnTo>
                <a:lnTo>
                  <a:pt x="1271" y="8617"/>
                </a:lnTo>
                <a:lnTo>
                  <a:pt x="1293" y="8633"/>
                </a:lnTo>
                <a:lnTo>
                  <a:pt x="1316" y="8648"/>
                </a:lnTo>
                <a:lnTo>
                  <a:pt x="1340" y="8662"/>
                </a:lnTo>
                <a:lnTo>
                  <a:pt x="1364" y="8674"/>
                </a:lnTo>
                <a:lnTo>
                  <a:pt x="1389" y="8685"/>
                </a:lnTo>
                <a:lnTo>
                  <a:pt x="1415" y="8696"/>
                </a:lnTo>
                <a:lnTo>
                  <a:pt x="1441" y="8705"/>
                </a:lnTo>
                <a:lnTo>
                  <a:pt x="1469" y="8712"/>
                </a:lnTo>
                <a:lnTo>
                  <a:pt x="1496" y="8719"/>
                </a:lnTo>
                <a:lnTo>
                  <a:pt x="1524" y="8724"/>
                </a:lnTo>
                <a:lnTo>
                  <a:pt x="1552" y="8727"/>
                </a:lnTo>
                <a:lnTo>
                  <a:pt x="1581" y="8729"/>
                </a:lnTo>
                <a:lnTo>
                  <a:pt x="1610" y="8730"/>
                </a:lnTo>
                <a:lnTo>
                  <a:pt x="4049" y="8730"/>
                </a:lnTo>
                <a:lnTo>
                  <a:pt x="4078" y="8729"/>
                </a:lnTo>
                <a:lnTo>
                  <a:pt x="4107" y="8727"/>
                </a:lnTo>
                <a:lnTo>
                  <a:pt x="4135" y="8724"/>
                </a:lnTo>
                <a:lnTo>
                  <a:pt x="4163" y="8718"/>
                </a:lnTo>
                <a:lnTo>
                  <a:pt x="4190" y="8712"/>
                </a:lnTo>
                <a:lnTo>
                  <a:pt x="4217" y="8704"/>
                </a:lnTo>
                <a:lnTo>
                  <a:pt x="4243" y="8696"/>
                </a:lnTo>
                <a:lnTo>
                  <a:pt x="4269" y="8685"/>
                </a:lnTo>
                <a:lnTo>
                  <a:pt x="4294" y="8674"/>
                </a:lnTo>
                <a:lnTo>
                  <a:pt x="4318" y="8661"/>
                </a:lnTo>
                <a:lnTo>
                  <a:pt x="4342" y="8648"/>
                </a:lnTo>
                <a:lnTo>
                  <a:pt x="4366" y="8633"/>
                </a:lnTo>
                <a:lnTo>
                  <a:pt x="4388" y="8617"/>
                </a:lnTo>
                <a:lnTo>
                  <a:pt x="4409" y="8600"/>
                </a:lnTo>
                <a:lnTo>
                  <a:pt x="4430" y="8582"/>
                </a:lnTo>
                <a:lnTo>
                  <a:pt x="4450" y="8564"/>
                </a:lnTo>
                <a:lnTo>
                  <a:pt x="4468" y="8544"/>
                </a:lnTo>
                <a:lnTo>
                  <a:pt x="4486" y="8523"/>
                </a:lnTo>
                <a:lnTo>
                  <a:pt x="4503" y="8502"/>
                </a:lnTo>
                <a:lnTo>
                  <a:pt x="4519" y="8480"/>
                </a:lnTo>
                <a:lnTo>
                  <a:pt x="4534" y="8457"/>
                </a:lnTo>
                <a:lnTo>
                  <a:pt x="4547" y="8433"/>
                </a:lnTo>
                <a:lnTo>
                  <a:pt x="4560" y="8409"/>
                </a:lnTo>
                <a:lnTo>
                  <a:pt x="4571" y="8384"/>
                </a:lnTo>
                <a:lnTo>
                  <a:pt x="4582" y="8358"/>
                </a:lnTo>
                <a:lnTo>
                  <a:pt x="4590" y="8332"/>
                </a:lnTo>
                <a:lnTo>
                  <a:pt x="4598" y="8305"/>
                </a:lnTo>
                <a:lnTo>
                  <a:pt x="4604" y="8278"/>
                </a:lnTo>
                <a:lnTo>
                  <a:pt x="4610" y="8250"/>
                </a:lnTo>
                <a:lnTo>
                  <a:pt x="4614" y="8222"/>
                </a:lnTo>
                <a:lnTo>
                  <a:pt x="4616" y="8194"/>
                </a:lnTo>
                <a:lnTo>
                  <a:pt x="4617" y="8165"/>
                </a:lnTo>
                <a:lnTo>
                  <a:pt x="4616" y="8136"/>
                </a:lnTo>
                <a:lnTo>
                  <a:pt x="4614" y="8107"/>
                </a:lnTo>
                <a:lnTo>
                  <a:pt x="4610" y="8079"/>
                </a:lnTo>
                <a:lnTo>
                  <a:pt x="4605" y="8051"/>
                </a:lnTo>
                <a:lnTo>
                  <a:pt x="4598" y="8024"/>
                </a:lnTo>
                <a:lnTo>
                  <a:pt x="4591" y="7996"/>
                </a:lnTo>
                <a:lnTo>
                  <a:pt x="4582" y="7970"/>
                </a:lnTo>
                <a:lnTo>
                  <a:pt x="4572" y="7944"/>
                </a:lnTo>
                <a:lnTo>
                  <a:pt x="4560" y="7919"/>
                </a:lnTo>
                <a:lnTo>
                  <a:pt x="4548" y="7895"/>
                </a:lnTo>
                <a:lnTo>
                  <a:pt x="4534" y="7871"/>
                </a:lnTo>
                <a:lnTo>
                  <a:pt x="4519" y="7848"/>
                </a:lnTo>
                <a:lnTo>
                  <a:pt x="4504" y="7826"/>
                </a:lnTo>
                <a:lnTo>
                  <a:pt x="4487" y="7805"/>
                </a:lnTo>
                <a:lnTo>
                  <a:pt x="4469" y="7784"/>
                </a:lnTo>
                <a:lnTo>
                  <a:pt x="4450" y="7764"/>
                </a:lnTo>
                <a:lnTo>
                  <a:pt x="4431" y="7746"/>
                </a:lnTo>
                <a:lnTo>
                  <a:pt x="4410" y="7728"/>
                </a:lnTo>
                <a:lnTo>
                  <a:pt x="4389" y="7711"/>
                </a:lnTo>
                <a:lnTo>
                  <a:pt x="4367" y="7695"/>
                </a:lnTo>
                <a:lnTo>
                  <a:pt x="4343" y="7681"/>
                </a:lnTo>
                <a:lnTo>
                  <a:pt x="4319" y="7667"/>
                </a:lnTo>
                <a:lnTo>
                  <a:pt x="4295" y="7654"/>
                </a:lnTo>
                <a:lnTo>
                  <a:pt x="4269" y="7643"/>
                </a:lnTo>
                <a:lnTo>
                  <a:pt x="4244" y="7633"/>
                </a:lnTo>
                <a:lnTo>
                  <a:pt x="4218" y="7624"/>
                </a:lnTo>
                <a:lnTo>
                  <a:pt x="4191" y="7616"/>
                </a:lnTo>
                <a:lnTo>
                  <a:pt x="4164" y="7610"/>
                </a:lnTo>
                <a:lnTo>
                  <a:pt x="4136" y="7605"/>
                </a:lnTo>
                <a:lnTo>
                  <a:pt x="4108" y="7601"/>
                </a:lnTo>
                <a:lnTo>
                  <a:pt x="4078" y="7599"/>
                </a:lnTo>
                <a:lnTo>
                  <a:pt x="4049" y="7598"/>
                </a:lnTo>
                <a:lnTo>
                  <a:pt x="1610" y="7598"/>
                </a:lnTo>
                <a:lnTo>
                  <a:pt x="1581" y="7599"/>
                </a:lnTo>
                <a:lnTo>
                  <a:pt x="1552" y="7601"/>
                </a:lnTo>
                <a:lnTo>
                  <a:pt x="1524" y="7605"/>
                </a:lnTo>
                <a:lnTo>
                  <a:pt x="1496" y="7610"/>
                </a:lnTo>
                <a:lnTo>
                  <a:pt x="1468" y="7616"/>
                </a:lnTo>
                <a:lnTo>
                  <a:pt x="1441" y="7624"/>
                </a:lnTo>
                <a:lnTo>
                  <a:pt x="1414" y="7633"/>
                </a:lnTo>
                <a:lnTo>
                  <a:pt x="1389" y="7643"/>
                </a:lnTo>
                <a:lnTo>
                  <a:pt x="1364" y="7654"/>
                </a:lnTo>
                <a:lnTo>
                  <a:pt x="1339" y="7667"/>
                </a:lnTo>
                <a:lnTo>
                  <a:pt x="1316" y="7680"/>
                </a:lnTo>
                <a:lnTo>
                  <a:pt x="1293" y="7695"/>
                </a:lnTo>
                <a:lnTo>
                  <a:pt x="1270" y="7711"/>
                </a:lnTo>
                <a:lnTo>
                  <a:pt x="1249" y="7728"/>
                </a:lnTo>
                <a:lnTo>
                  <a:pt x="1229" y="7745"/>
                </a:lnTo>
                <a:lnTo>
                  <a:pt x="1209" y="7764"/>
                </a:lnTo>
                <a:lnTo>
                  <a:pt x="1190" y="7784"/>
                </a:lnTo>
                <a:lnTo>
                  <a:pt x="1171" y="7804"/>
                </a:lnTo>
                <a:lnTo>
                  <a:pt x="1155" y="7826"/>
                </a:lnTo>
                <a:lnTo>
                  <a:pt x="1139" y="7848"/>
                </a:lnTo>
                <a:lnTo>
                  <a:pt x="1124" y="7871"/>
                </a:lnTo>
                <a:lnTo>
                  <a:pt x="1111" y="7894"/>
                </a:lnTo>
                <a:lnTo>
                  <a:pt x="1098" y="7919"/>
                </a:lnTo>
                <a:lnTo>
                  <a:pt x="1087" y="7944"/>
                </a:lnTo>
                <a:lnTo>
                  <a:pt x="1077" y="7969"/>
                </a:lnTo>
                <a:lnTo>
                  <a:pt x="1068" y="7996"/>
                </a:lnTo>
                <a:lnTo>
                  <a:pt x="1060" y="8023"/>
                </a:lnTo>
                <a:lnTo>
                  <a:pt x="1054" y="8051"/>
                </a:lnTo>
                <a:lnTo>
                  <a:pt x="1049" y="8079"/>
                </a:lnTo>
                <a:lnTo>
                  <a:pt x="1045" y="8107"/>
                </a:lnTo>
                <a:lnTo>
                  <a:pt x="1043" y="8136"/>
                </a:lnTo>
                <a:lnTo>
                  <a:pt x="1042" y="8165"/>
                </a:lnTo>
                <a:close/>
                <a:moveTo>
                  <a:pt x="4897" y="9771"/>
                </a:moveTo>
                <a:lnTo>
                  <a:pt x="1610" y="9770"/>
                </a:lnTo>
                <a:lnTo>
                  <a:pt x="1527" y="9768"/>
                </a:lnTo>
                <a:lnTo>
                  <a:pt x="1443" y="9762"/>
                </a:lnTo>
                <a:lnTo>
                  <a:pt x="1363" y="9752"/>
                </a:lnTo>
                <a:lnTo>
                  <a:pt x="1283" y="9738"/>
                </a:lnTo>
                <a:lnTo>
                  <a:pt x="1205" y="9721"/>
                </a:lnTo>
                <a:lnTo>
                  <a:pt x="1128" y="9700"/>
                </a:lnTo>
                <a:lnTo>
                  <a:pt x="1053" y="9675"/>
                </a:lnTo>
                <a:lnTo>
                  <a:pt x="980" y="9647"/>
                </a:lnTo>
                <a:lnTo>
                  <a:pt x="908" y="9615"/>
                </a:lnTo>
                <a:lnTo>
                  <a:pt x="839" y="9580"/>
                </a:lnTo>
                <a:lnTo>
                  <a:pt x="772" y="9542"/>
                </a:lnTo>
                <a:lnTo>
                  <a:pt x="707" y="9500"/>
                </a:lnTo>
                <a:lnTo>
                  <a:pt x="643" y="9456"/>
                </a:lnTo>
                <a:lnTo>
                  <a:pt x="582" y="9408"/>
                </a:lnTo>
                <a:lnTo>
                  <a:pt x="524" y="9358"/>
                </a:lnTo>
                <a:lnTo>
                  <a:pt x="469" y="9306"/>
                </a:lnTo>
                <a:lnTo>
                  <a:pt x="416" y="9250"/>
                </a:lnTo>
                <a:lnTo>
                  <a:pt x="365" y="9193"/>
                </a:lnTo>
                <a:lnTo>
                  <a:pt x="317" y="9132"/>
                </a:lnTo>
                <a:lnTo>
                  <a:pt x="273" y="9070"/>
                </a:lnTo>
                <a:lnTo>
                  <a:pt x="231" y="9005"/>
                </a:lnTo>
                <a:lnTo>
                  <a:pt x="193" y="8937"/>
                </a:lnTo>
                <a:lnTo>
                  <a:pt x="158" y="8868"/>
                </a:lnTo>
                <a:lnTo>
                  <a:pt x="125" y="8797"/>
                </a:lnTo>
                <a:lnTo>
                  <a:pt x="96" y="8723"/>
                </a:lnTo>
                <a:lnTo>
                  <a:pt x="71" y="8648"/>
                </a:lnTo>
                <a:lnTo>
                  <a:pt x="50" y="8571"/>
                </a:lnTo>
                <a:lnTo>
                  <a:pt x="32" y="8493"/>
                </a:lnTo>
                <a:lnTo>
                  <a:pt x="18" y="8413"/>
                </a:lnTo>
                <a:lnTo>
                  <a:pt x="8" y="8331"/>
                </a:lnTo>
                <a:lnTo>
                  <a:pt x="2" y="8249"/>
                </a:lnTo>
                <a:lnTo>
                  <a:pt x="0" y="8165"/>
                </a:lnTo>
                <a:lnTo>
                  <a:pt x="1" y="8125"/>
                </a:lnTo>
                <a:lnTo>
                  <a:pt x="2" y="8086"/>
                </a:lnTo>
                <a:lnTo>
                  <a:pt x="4" y="8047"/>
                </a:lnTo>
                <a:lnTo>
                  <a:pt x="8" y="8007"/>
                </a:lnTo>
                <a:lnTo>
                  <a:pt x="12" y="7969"/>
                </a:lnTo>
                <a:lnTo>
                  <a:pt x="17" y="7931"/>
                </a:lnTo>
                <a:lnTo>
                  <a:pt x="23" y="7893"/>
                </a:lnTo>
                <a:lnTo>
                  <a:pt x="30" y="7855"/>
                </a:lnTo>
                <a:lnTo>
                  <a:pt x="38" y="7818"/>
                </a:lnTo>
                <a:lnTo>
                  <a:pt x="47" y="7781"/>
                </a:lnTo>
                <a:lnTo>
                  <a:pt x="56" y="7744"/>
                </a:lnTo>
                <a:lnTo>
                  <a:pt x="67" y="7708"/>
                </a:lnTo>
                <a:lnTo>
                  <a:pt x="78" y="7672"/>
                </a:lnTo>
                <a:lnTo>
                  <a:pt x="90" y="7636"/>
                </a:lnTo>
                <a:lnTo>
                  <a:pt x="103" y="7601"/>
                </a:lnTo>
                <a:lnTo>
                  <a:pt x="117" y="7566"/>
                </a:lnTo>
                <a:lnTo>
                  <a:pt x="131" y="7531"/>
                </a:lnTo>
                <a:lnTo>
                  <a:pt x="147" y="7497"/>
                </a:lnTo>
                <a:lnTo>
                  <a:pt x="163" y="7464"/>
                </a:lnTo>
                <a:lnTo>
                  <a:pt x="180" y="7431"/>
                </a:lnTo>
                <a:lnTo>
                  <a:pt x="198" y="7398"/>
                </a:lnTo>
                <a:lnTo>
                  <a:pt x="216" y="7365"/>
                </a:lnTo>
                <a:lnTo>
                  <a:pt x="235" y="7333"/>
                </a:lnTo>
                <a:lnTo>
                  <a:pt x="255" y="7302"/>
                </a:lnTo>
                <a:lnTo>
                  <a:pt x="275" y="7271"/>
                </a:lnTo>
                <a:lnTo>
                  <a:pt x="296" y="7240"/>
                </a:lnTo>
                <a:lnTo>
                  <a:pt x="318" y="7210"/>
                </a:lnTo>
                <a:lnTo>
                  <a:pt x="340" y="7180"/>
                </a:lnTo>
                <a:lnTo>
                  <a:pt x="363" y="7152"/>
                </a:lnTo>
                <a:lnTo>
                  <a:pt x="387" y="7123"/>
                </a:lnTo>
                <a:lnTo>
                  <a:pt x="412" y="7095"/>
                </a:lnTo>
                <a:lnTo>
                  <a:pt x="437" y="7068"/>
                </a:lnTo>
                <a:lnTo>
                  <a:pt x="412" y="7041"/>
                </a:lnTo>
                <a:lnTo>
                  <a:pt x="387" y="7013"/>
                </a:lnTo>
                <a:lnTo>
                  <a:pt x="363" y="6985"/>
                </a:lnTo>
                <a:lnTo>
                  <a:pt x="340" y="6956"/>
                </a:lnTo>
                <a:lnTo>
                  <a:pt x="318" y="6927"/>
                </a:lnTo>
                <a:lnTo>
                  <a:pt x="296" y="6897"/>
                </a:lnTo>
                <a:lnTo>
                  <a:pt x="275" y="6866"/>
                </a:lnTo>
                <a:lnTo>
                  <a:pt x="255" y="6836"/>
                </a:lnTo>
                <a:lnTo>
                  <a:pt x="235" y="6804"/>
                </a:lnTo>
                <a:lnTo>
                  <a:pt x="216" y="6772"/>
                </a:lnTo>
                <a:lnTo>
                  <a:pt x="198" y="6740"/>
                </a:lnTo>
                <a:lnTo>
                  <a:pt x="180" y="6707"/>
                </a:lnTo>
                <a:lnTo>
                  <a:pt x="163" y="6674"/>
                </a:lnTo>
                <a:lnTo>
                  <a:pt x="147" y="6640"/>
                </a:lnTo>
                <a:lnTo>
                  <a:pt x="131" y="6606"/>
                </a:lnTo>
                <a:lnTo>
                  <a:pt x="117" y="6572"/>
                </a:lnTo>
                <a:lnTo>
                  <a:pt x="103" y="6537"/>
                </a:lnTo>
                <a:lnTo>
                  <a:pt x="90" y="6502"/>
                </a:lnTo>
                <a:lnTo>
                  <a:pt x="78" y="6465"/>
                </a:lnTo>
                <a:lnTo>
                  <a:pt x="67" y="6429"/>
                </a:lnTo>
                <a:lnTo>
                  <a:pt x="56" y="6393"/>
                </a:lnTo>
                <a:lnTo>
                  <a:pt x="47" y="6356"/>
                </a:lnTo>
                <a:lnTo>
                  <a:pt x="38" y="6319"/>
                </a:lnTo>
                <a:lnTo>
                  <a:pt x="30" y="6282"/>
                </a:lnTo>
                <a:lnTo>
                  <a:pt x="23" y="6244"/>
                </a:lnTo>
                <a:lnTo>
                  <a:pt x="17" y="6206"/>
                </a:lnTo>
                <a:lnTo>
                  <a:pt x="12" y="6168"/>
                </a:lnTo>
                <a:lnTo>
                  <a:pt x="8" y="6129"/>
                </a:lnTo>
                <a:lnTo>
                  <a:pt x="4" y="6091"/>
                </a:lnTo>
                <a:lnTo>
                  <a:pt x="2" y="6052"/>
                </a:lnTo>
                <a:lnTo>
                  <a:pt x="1" y="6012"/>
                </a:lnTo>
                <a:lnTo>
                  <a:pt x="0" y="5973"/>
                </a:lnTo>
                <a:lnTo>
                  <a:pt x="1" y="5934"/>
                </a:lnTo>
                <a:lnTo>
                  <a:pt x="2" y="5896"/>
                </a:lnTo>
                <a:lnTo>
                  <a:pt x="4" y="5858"/>
                </a:lnTo>
                <a:lnTo>
                  <a:pt x="7" y="5820"/>
                </a:lnTo>
                <a:lnTo>
                  <a:pt x="11" y="5782"/>
                </a:lnTo>
                <a:lnTo>
                  <a:pt x="16" y="5744"/>
                </a:lnTo>
                <a:lnTo>
                  <a:pt x="22" y="5706"/>
                </a:lnTo>
                <a:lnTo>
                  <a:pt x="29" y="5669"/>
                </a:lnTo>
                <a:lnTo>
                  <a:pt x="36" y="5632"/>
                </a:lnTo>
                <a:lnTo>
                  <a:pt x="45" y="5596"/>
                </a:lnTo>
                <a:lnTo>
                  <a:pt x="54" y="5560"/>
                </a:lnTo>
                <a:lnTo>
                  <a:pt x="64" y="5524"/>
                </a:lnTo>
                <a:lnTo>
                  <a:pt x="75" y="5489"/>
                </a:lnTo>
                <a:lnTo>
                  <a:pt x="87" y="5454"/>
                </a:lnTo>
                <a:lnTo>
                  <a:pt x="99" y="5419"/>
                </a:lnTo>
                <a:lnTo>
                  <a:pt x="112" y="5385"/>
                </a:lnTo>
                <a:lnTo>
                  <a:pt x="126" y="5351"/>
                </a:lnTo>
                <a:lnTo>
                  <a:pt x="142" y="5317"/>
                </a:lnTo>
                <a:lnTo>
                  <a:pt x="157" y="5284"/>
                </a:lnTo>
                <a:lnTo>
                  <a:pt x="173" y="5252"/>
                </a:lnTo>
                <a:lnTo>
                  <a:pt x="190" y="5219"/>
                </a:lnTo>
                <a:lnTo>
                  <a:pt x="208" y="5187"/>
                </a:lnTo>
                <a:lnTo>
                  <a:pt x="226" y="5156"/>
                </a:lnTo>
                <a:lnTo>
                  <a:pt x="245" y="5125"/>
                </a:lnTo>
                <a:lnTo>
                  <a:pt x="265" y="5094"/>
                </a:lnTo>
                <a:lnTo>
                  <a:pt x="285" y="5064"/>
                </a:lnTo>
                <a:lnTo>
                  <a:pt x="306" y="5035"/>
                </a:lnTo>
                <a:lnTo>
                  <a:pt x="328" y="5006"/>
                </a:lnTo>
                <a:lnTo>
                  <a:pt x="350" y="4977"/>
                </a:lnTo>
                <a:lnTo>
                  <a:pt x="373" y="4948"/>
                </a:lnTo>
                <a:lnTo>
                  <a:pt x="397" y="4920"/>
                </a:lnTo>
                <a:lnTo>
                  <a:pt x="422" y="4893"/>
                </a:lnTo>
                <a:lnTo>
                  <a:pt x="397" y="4866"/>
                </a:lnTo>
                <a:lnTo>
                  <a:pt x="373" y="4839"/>
                </a:lnTo>
                <a:lnTo>
                  <a:pt x="350" y="4811"/>
                </a:lnTo>
                <a:lnTo>
                  <a:pt x="328" y="4782"/>
                </a:lnTo>
                <a:lnTo>
                  <a:pt x="306" y="4753"/>
                </a:lnTo>
                <a:lnTo>
                  <a:pt x="285" y="4723"/>
                </a:lnTo>
                <a:lnTo>
                  <a:pt x="265" y="4693"/>
                </a:lnTo>
                <a:lnTo>
                  <a:pt x="245" y="4663"/>
                </a:lnTo>
                <a:lnTo>
                  <a:pt x="226" y="4632"/>
                </a:lnTo>
                <a:lnTo>
                  <a:pt x="208" y="4600"/>
                </a:lnTo>
                <a:lnTo>
                  <a:pt x="190" y="4568"/>
                </a:lnTo>
                <a:lnTo>
                  <a:pt x="173" y="4536"/>
                </a:lnTo>
                <a:lnTo>
                  <a:pt x="157" y="4503"/>
                </a:lnTo>
                <a:lnTo>
                  <a:pt x="142" y="4470"/>
                </a:lnTo>
                <a:lnTo>
                  <a:pt x="126" y="4436"/>
                </a:lnTo>
                <a:lnTo>
                  <a:pt x="112" y="4402"/>
                </a:lnTo>
                <a:lnTo>
                  <a:pt x="99" y="4368"/>
                </a:lnTo>
                <a:lnTo>
                  <a:pt x="87" y="4333"/>
                </a:lnTo>
                <a:lnTo>
                  <a:pt x="75" y="4298"/>
                </a:lnTo>
                <a:lnTo>
                  <a:pt x="64" y="4263"/>
                </a:lnTo>
                <a:lnTo>
                  <a:pt x="54" y="4227"/>
                </a:lnTo>
                <a:lnTo>
                  <a:pt x="45" y="4190"/>
                </a:lnTo>
                <a:lnTo>
                  <a:pt x="36" y="4153"/>
                </a:lnTo>
                <a:lnTo>
                  <a:pt x="29" y="4117"/>
                </a:lnTo>
                <a:lnTo>
                  <a:pt x="22" y="4080"/>
                </a:lnTo>
                <a:lnTo>
                  <a:pt x="16" y="4042"/>
                </a:lnTo>
                <a:lnTo>
                  <a:pt x="11" y="4005"/>
                </a:lnTo>
                <a:lnTo>
                  <a:pt x="7" y="3967"/>
                </a:lnTo>
                <a:lnTo>
                  <a:pt x="4" y="3929"/>
                </a:lnTo>
                <a:lnTo>
                  <a:pt x="2" y="3890"/>
                </a:lnTo>
                <a:lnTo>
                  <a:pt x="1" y="3852"/>
                </a:lnTo>
                <a:lnTo>
                  <a:pt x="0" y="3813"/>
                </a:lnTo>
                <a:lnTo>
                  <a:pt x="1" y="3773"/>
                </a:lnTo>
                <a:lnTo>
                  <a:pt x="2" y="3734"/>
                </a:lnTo>
                <a:lnTo>
                  <a:pt x="4" y="3695"/>
                </a:lnTo>
                <a:lnTo>
                  <a:pt x="8" y="3656"/>
                </a:lnTo>
                <a:lnTo>
                  <a:pt x="12" y="3618"/>
                </a:lnTo>
                <a:lnTo>
                  <a:pt x="17" y="3579"/>
                </a:lnTo>
                <a:lnTo>
                  <a:pt x="23" y="3541"/>
                </a:lnTo>
                <a:lnTo>
                  <a:pt x="30" y="3504"/>
                </a:lnTo>
                <a:lnTo>
                  <a:pt x="38" y="3466"/>
                </a:lnTo>
                <a:lnTo>
                  <a:pt x="47" y="3428"/>
                </a:lnTo>
                <a:lnTo>
                  <a:pt x="56" y="3392"/>
                </a:lnTo>
                <a:lnTo>
                  <a:pt x="67" y="3355"/>
                </a:lnTo>
                <a:lnTo>
                  <a:pt x="78" y="3319"/>
                </a:lnTo>
                <a:lnTo>
                  <a:pt x="90" y="3283"/>
                </a:lnTo>
                <a:lnTo>
                  <a:pt x="103" y="3248"/>
                </a:lnTo>
                <a:lnTo>
                  <a:pt x="117" y="3213"/>
                </a:lnTo>
                <a:lnTo>
                  <a:pt x="131" y="3179"/>
                </a:lnTo>
                <a:lnTo>
                  <a:pt x="148" y="3145"/>
                </a:lnTo>
                <a:lnTo>
                  <a:pt x="164" y="3111"/>
                </a:lnTo>
                <a:lnTo>
                  <a:pt x="181" y="3078"/>
                </a:lnTo>
                <a:lnTo>
                  <a:pt x="198" y="3045"/>
                </a:lnTo>
                <a:lnTo>
                  <a:pt x="217" y="3012"/>
                </a:lnTo>
                <a:lnTo>
                  <a:pt x="236" y="2980"/>
                </a:lnTo>
                <a:lnTo>
                  <a:pt x="255" y="2949"/>
                </a:lnTo>
                <a:lnTo>
                  <a:pt x="276" y="2918"/>
                </a:lnTo>
                <a:lnTo>
                  <a:pt x="297" y="2888"/>
                </a:lnTo>
                <a:lnTo>
                  <a:pt x="319" y="2858"/>
                </a:lnTo>
                <a:lnTo>
                  <a:pt x="341" y="2828"/>
                </a:lnTo>
                <a:lnTo>
                  <a:pt x="364" y="2799"/>
                </a:lnTo>
                <a:lnTo>
                  <a:pt x="388" y="2771"/>
                </a:lnTo>
                <a:lnTo>
                  <a:pt x="414" y="2743"/>
                </a:lnTo>
                <a:lnTo>
                  <a:pt x="439" y="2716"/>
                </a:lnTo>
                <a:lnTo>
                  <a:pt x="414" y="2689"/>
                </a:lnTo>
                <a:lnTo>
                  <a:pt x="388" y="2660"/>
                </a:lnTo>
                <a:lnTo>
                  <a:pt x="364" y="2632"/>
                </a:lnTo>
                <a:lnTo>
                  <a:pt x="341" y="2603"/>
                </a:lnTo>
                <a:lnTo>
                  <a:pt x="319" y="2573"/>
                </a:lnTo>
                <a:lnTo>
                  <a:pt x="297" y="2543"/>
                </a:lnTo>
                <a:lnTo>
                  <a:pt x="276" y="2513"/>
                </a:lnTo>
                <a:lnTo>
                  <a:pt x="255" y="2482"/>
                </a:lnTo>
                <a:lnTo>
                  <a:pt x="236" y="2451"/>
                </a:lnTo>
                <a:lnTo>
                  <a:pt x="217" y="2419"/>
                </a:lnTo>
                <a:lnTo>
                  <a:pt x="198" y="2386"/>
                </a:lnTo>
                <a:lnTo>
                  <a:pt x="181" y="2353"/>
                </a:lnTo>
                <a:lnTo>
                  <a:pt x="164" y="2320"/>
                </a:lnTo>
                <a:lnTo>
                  <a:pt x="148" y="2286"/>
                </a:lnTo>
                <a:lnTo>
                  <a:pt x="131" y="2252"/>
                </a:lnTo>
                <a:lnTo>
                  <a:pt x="117" y="2217"/>
                </a:lnTo>
                <a:lnTo>
                  <a:pt x="103" y="2182"/>
                </a:lnTo>
                <a:lnTo>
                  <a:pt x="90" y="2147"/>
                </a:lnTo>
                <a:lnTo>
                  <a:pt x="78" y="2111"/>
                </a:lnTo>
                <a:lnTo>
                  <a:pt x="67" y="2075"/>
                </a:lnTo>
                <a:lnTo>
                  <a:pt x="56" y="2039"/>
                </a:lnTo>
                <a:lnTo>
                  <a:pt x="47" y="2002"/>
                </a:lnTo>
                <a:lnTo>
                  <a:pt x="38" y="1965"/>
                </a:lnTo>
                <a:lnTo>
                  <a:pt x="30" y="1927"/>
                </a:lnTo>
                <a:lnTo>
                  <a:pt x="23" y="1888"/>
                </a:lnTo>
                <a:lnTo>
                  <a:pt x="17" y="1850"/>
                </a:lnTo>
                <a:lnTo>
                  <a:pt x="12" y="1812"/>
                </a:lnTo>
                <a:lnTo>
                  <a:pt x="8" y="1773"/>
                </a:lnTo>
                <a:lnTo>
                  <a:pt x="4" y="1734"/>
                </a:lnTo>
                <a:lnTo>
                  <a:pt x="2" y="1695"/>
                </a:lnTo>
                <a:lnTo>
                  <a:pt x="1" y="1656"/>
                </a:lnTo>
                <a:lnTo>
                  <a:pt x="0" y="1616"/>
                </a:lnTo>
                <a:lnTo>
                  <a:pt x="1" y="1576"/>
                </a:lnTo>
                <a:lnTo>
                  <a:pt x="2" y="1536"/>
                </a:lnTo>
                <a:lnTo>
                  <a:pt x="4" y="1497"/>
                </a:lnTo>
                <a:lnTo>
                  <a:pt x="8" y="1457"/>
                </a:lnTo>
                <a:lnTo>
                  <a:pt x="12" y="1418"/>
                </a:lnTo>
                <a:lnTo>
                  <a:pt x="18" y="1379"/>
                </a:lnTo>
                <a:lnTo>
                  <a:pt x="24" y="1340"/>
                </a:lnTo>
                <a:lnTo>
                  <a:pt x="31" y="1301"/>
                </a:lnTo>
                <a:lnTo>
                  <a:pt x="40" y="1263"/>
                </a:lnTo>
                <a:lnTo>
                  <a:pt x="49" y="1225"/>
                </a:lnTo>
                <a:lnTo>
                  <a:pt x="59" y="1187"/>
                </a:lnTo>
                <a:lnTo>
                  <a:pt x="70" y="1149"/>
                </a:lnTo>
                <a:lnTo>
                  <a:pt x="82" y="1111"/>
                </a:lnTo>
                <a:lnTo>
                  <a:pt x="95" y="1074"/>
                </a:lnTo>
                <a:lnTo>
                  <a:pt x="108" y="1038"/>
                </a:lnTo>
                <a:lnTo>
                  <a:pt x="123" y="1001"/>
                </a:lnTo>
                <a:lnTo>
                  <a:pt x="140" y="966"/>
                </a:lnTo>
                <a:lnTo>
                  <a:pt x="156" y="930"/>
                </a:lnTo>
                <a:lnTo>
                  <a:pt x="173" y="895"/>
                </a:lnTo>
                <a:lnTo>
                  <a:pt x="191" y="860"/>
                </a:lnTo>
                <a:lnTo>
                  <a:pt x="210" y="826"/>
                </a:lnTo>
                <a:lnTo>
                  <a:pt x="230" y="793"/>
                </a:lnTo>
                <a:lnTo>
                  <a:pt x="251" y="759"/>
                </a:lnTo>
                <a:lnTo>
                  <a:pt x="272" y="726"/>
                </a:lnTo>
                <a:lnTo>
                  <a:pt x="295" y="694"/>
                </a:lnTo>
                <a:lnTo>
                  <a:pt x="318" y="662"/>
                </a:lnTo>
                <a:lnTo>
                  <a:pt x="342" y="631"/>
                </a:lnTo>
                <a:lnTo>
                  <a:pt x="367" y="600"/>
                </a:lnTo>
                <a:lnTo>
                  <a:pt x="392" y="570"/>
                </a:lnTo>
                <a:lnTo>
                  <a:pt x="420" y="540"/>
                </a:lnTo>
                <a:lnTo>
                  <a:pt x="447" y="511"/>
                </a:lnTo>
                <a:lnTo>
                  <a:pt x="475" y="482"/>
                </a:lnTo>
                <a:lnTo>
                  <a:pt x="502" y="455"/>
                </a:lnTo>
                <a:lnTo>
                  <a:pt x="530" y="429"/>
                </a:lnTo>
                <a:lnTo>
                  <a:pt x="559" y="403"/>
                </a:lnTo>
                <a:lnTo>
                  <a:pt x="589" y="377"/>
                </a:lnTo>
                <a:lnTo>
                  <a:pt x="619" y="353"/>
                </a:lnTo>
                <a:lnTo>
                  <a:pt x="649" y="330"/>
                </a:lnTo>
                <a:lnTo>
                  <a:pt x="681" y="307"/>
                </a:lnTo>
                <a:lnTo>
                  <a:pt x="713" y="285"/>
                </a:lnTo>
                <a:lnTo>
                  <a:pt x="745" y="264"/>
                </a:lnTo>
                <a:lnTo>
                  <a:pt x="778" y="243"/>
                </a:lnTo>
                <a:lnTo>
                  <a:pt x="811" y="224"/>
                </a:lnTo>
                <a:lnTo>
                  <a:pt x="845" y="205"/>
                </a:lnTo>
                <a:lnTo>
                  <a:pt x="879" y="186"/>
                </a:lnTo>
                <a:lnTo>
                  <a:pt x="914" y="169"/>
                </a:lnTo>
                <a:lnTo>
                  <a:pt x="950" y="153"/>
                </a:lnTo>
                <a:lnTo>
                  <a:pt x="986" y="137"/>
                </a:lnTo>
                <a:lnTo>
                  <a:pt x="1022" y="122"/>
                </a:lnTo>
                <a:lnTo>
                  <a:pt x="1059" y="108"/>
                </a:lnTo>
                <a:lnTo>
                  <a:pt x="1096" y="95"/>
                </a:lnTo>
                <a:lnTo>
                  <a:pt x="1133" y="83"/>
                </a:lnTo>
                <a:lnTo>
                  <a:pt x="1171" y="71"/>
                </a:lnTo>
                <a:lnTo>
                  <a:pt x="1210" y="61"/>
                </a:lnTo>
                <a:lnTo>
                  <a:pt x="1248" y="52"/>
                </a:lnTo>
                <a:lnTo>
                  <a:pt x="1287" y="43"/>
                </a:lnTo>
                <a:lnTo>
                  <a:pt x="1326" y="36"/>
                </a:lnTo>
                <a:lnTo>
                  <a:pt x="1366" y="29"/>
                </a:lnTo>
                <a:lnTo>
                  <a:pt x="1406" y="23"/>
                </a:lnTo>
                <a:lnTo>
                  <a:pt x="1446" y="19"/>
                </a:lnTo>
                <a:lnTo>
                  <a:pt x="1487" y="15"/>
                </a:lnTo>
                <a:lnTo>
                  <a:pt x="1528" y="13"/>
                </a:lnTo>
                <a:lnTo>
                  <a:pt x="1569" y="11"/>
                </a:lnTo>
                <a:lnTo>
                  <a:pt x="1610" y="10"/>
                </a:lnTo>
                <a:lnTo>
                  <a:pt x="1997" y="10"/>
                </a:lnTo>
                <a:lnTo>
                  <a:pt x="2383" y="10"/>
                </a:lnTo>
                <a:lnTo>
                  <a:pt x="2770" y="10"/>
                </a:lnTo>
                <a:lnTo>
                  <a:pt x="3156" y="9"/>
                </a:lnTo>
                <a:lnTo>
                  <a:pt x="3542" y="8"/>
                </a:lnTo>
                <a:lnTo>
                  <a:pt x="3929" y="7"/>
                </a:lnTo>
                <a:lnTo>
                  <a:pt x="4315" y="7"/>
                </a:lnTo>
                <a:lnTo>
                  <a:pt x="4702" y="6"/>
                </a:lnTo>
                <a:lnTo>
                  <a:pt x="5088" y="5"/>
                </a:lnTo>
                <a:lnTo>
                  <a:pt x="5475" y="4"/>
                </a:lnTo>
                <a:lnTo>
                  <a:pt x="5861" y="3"/>
                </a:lnTo>
                <a:lnTo>
                  <a:pt x="6248" y="2"/>
                </a:lnTo>
                <a:lnTo>
                  <a:pt x="6635" y="2"/>
                </a:lnTo>
                <a:lnTo>
                  <a:pt x="7023" y="1"/>
                </a:lnTo>
                <a:lnTo>
                  <a:pt x="7410" y="0"/>
                </a:lnTo>
                <a:lnTo>
                  <a:pt x="7798" y="0"/>
                </a:lnTo>
                <a:lnTo>
                  <a:pt x="7928" y="2"/>
                </a:lnTo>
                <a:lnTo>
                  <a:pt x="8059" y="7"/>
                </a:lnTo>
                <a:lnTo>
                  <a:pt x="8188" y="16"/>
                </a:lnTo>
                <a:lnTo>
                  <a:pt x="8317" y="28"/>
                </a:lnTo>
                <a:lnTo>
                  <a:pt x="8444" y="43"/>
                </a:lnTo>
                <a:lnTo>
                  <a:pt x="8572" y="62"/>
                </a:lnTo>
                <a:lnTo>
                  <a:pt x="8697" y="84"/>
                </a:lnTo>
                <a:lnTo>
                  <a:pt x="8822" y="109"/>
                </a:lnTo>
                <a:lnTo>
                  <a:pt x="8946" y="138"/>
                </a:lnTo>
                <a:lnTo>
                  <a:pt x="9069" y="169"/>
                </a:lnTo>
                <a:lnTo>
                  <a:pt x="9191" y="204"/>
                </a:lnTo>
                <a:lnTo>
                  <a:pt x="9311" y="242"/>
                </a:lnTo>
                <a:lnTo>
                  <a:pt x="9431" y="282"/>
                </a:lnTo>
                <a:lnTo>
                  <a:pt x="9549" y="326"/>
                </a:lnTo>
                <a:lnTo>
                  <a:pt x="9666" y="372"/>
                </a:lnTo>
                <a:lnTo>
                  <a:pt x="9782" y="423"/>
                </a:lnTo>
                <a:lnTo>
                  <a:pt x="9896" y="475"/>
                </a:lnTo>
                <a:lnTo>
                  <a:pt x="10009" y="530"/>
                </a:lnTo>
                <a:lnTo>
                  <a:pt x="10120" y="587"/>
                </a:lnTo>
                <a:lnTo>
                  <a:pt x="10230" y="647"/>
                </a:lnTo>
                <a:lnTo>
                  <a:pt x="10338" y="710"/>
                </a:lnTo>
                <a:lnTo>
                  <a:pt x="10445" y="775"/>
                </a:lnTo>
                <a:lnTo>
                  <a:pt x="10550" y="843"/>
                </a:lnTo>
                <a:lnTo>
                  <a:pt x="10653" y="913"/>
                </a:lnTo>
                <a:lnTo>
                  <a:pt x="10755" y="986"/>
                </a:lnTo>
                <a:lnTo>
                  <a:pt x="10855" y="1061"/>
                </a:lnTo>
                <a:lnTo>
                  <a:pt x="10954" y="1138"/>
                </a:lnTo>
                <a:lnTo>
                  <a:pt x="11049" y="1219"/>
                </a:lnTo>
                <a:lnTo>
                  <a:pt x="11143" y="1301"/>
                </a:lnTo>
                <a:lnTo>
                  <a:pt x="11236" y="1385"/>
                </a:lnTo>
                <a:lnTo>
                  <a:pt x="11327" y="1471"/>
                </a:lnTo>
                <a:lnTo>
                  <a:pt x="11415" y="1559"/>
                </a:lnTo>
                <a:lnTo>
                  <a:pt x="11501" y="1648"/>
                </a:lnTo>
                <a:lnTo>
                  <a:pt x="11584" y="1739"/>
                </a:lnTo>
                <a:lnTo>
                  <a:pt x="11664" y="1832"/>
                </a:lnTo>
                <a:lnTo>
                  <a:pt x="11744" y="1929"/>
                </a:lnTo>
                <a:lnTo>
                  <a:pt x="11821" y="2026"/>
                </a:lnTo>
                <a:lnTo>
                  <a:pt x="11895" y="2124"/>
                </a:lnTo>
                <a:lnTo>
                  <a:pt x="11967" y="2225"/>
                </a:lnTo>
                <a:lnTo>
                  <a:pt x="12038" y="2327"/>
                </a:lnTo>
                <a:lnTo>
                  <a:pt x="12105" y="2432"/>
                </a:lnTo>
                <a:lnTo>
                  <a:pt x="12170" y="2537"/>
                </a:lnTo>
                <a:lnTo>
                  <a:pt x="12233" y="2645"/>
                </a:lnTo>
                <a:lnTo>
                  <a:pt x="12294" y="2755"/>
                </a:lnTo>
                <a:lnTo>
                  <a:pt x="12352" y="2866"/>
                </a:lnTo>
                <a:lnTo>
                  <a:pt x="12407" y="2978"/>
                </a:lnTo>
                <a:lnTo>
                  <a:pt x="12459" y="3092"/>
                </a:lnTo>
                <a:lnTo>
                  <a:pt x="12509" y="3207"/>
                </a:lnTo>
                <a:lnTo>
                  <a:pt x="12557" y="3323"/>
                </a:lnTo>
                <a:lnTo>
                  <a:pt x="12601" y="3442"/>
                </a:lnTo>
                <a:lnTo>
                  <a:pt x="12643" y="3562"/>
                </a:lnTo>
                <a:lnTo>
                  <a:pt x="12682" y="3682"/>
                </a:lnTo>
                <a:lnTo>
                  <a:pt x="12718" y="3804"/>
                </a:lnTo>
                <a:lnTo>
                  <a:pt x="12751" y="3927"/>
                </a:lnTo>
                <a:lnTo>
                  <a:pt x="12782" y="4051"/>
                </a:lnTo>
                <a:lnTo>
                  <a:pt x="12809" y="4177"/>
                </a:lnTo>
                <a:lnTo>
                  <a:pt x="12833" y="4304"/>
                </a:lnTo>
                <a:lnTo>
                  <a:pt x="12854" y="4432"/>
                </a:lnTo>
                <a:lnTo>
                  <a:pt x="12872" y="4560"/>
                </a:lnTo>
                <a:lnTo>
                  <a:pt x="12887" y="4690"/>
                </a:lnTo>
                <a:lnTo>
                  <a:pt x="12898" y="4820"/>
                </a:lnTo>
                <a:lnTo>
                  <a:pt x="12906" y="4952"/>
                </a:lnTo>
                <a:lnTo>
                  <a:pt x="12911" y="5085"/>
                </a:lnTo>
                <a:lnTo>
                  <a:pt x="12913" y="5218"/>
                </a:lnTo>
                <a:lnTo>
                  <a:pt x="12913" y="5286"/>
                </a:lnTo>
                <a:lnTo>
                  <a:pt x="12911" y="5353"/>
                </a:lnTo>
                <a:lnTo>
                  <a:pt x="12909" y="5421"/>
                </a:lnTo>
                <a:lnTo>
                  <a:pt x="12906" y="5488"/>
                </a:lnTo>
                <a:lnTo>
                  <a:pt x="12902" y="5555"/>
                </a:lnTo>
                <a:lnTo>
                  <a:pt x="12897" y="5622"/>
                </a:lnTo>
                <a:lnTo>
                  <a:pt x="12891" y="5688"/>
                </a:lnTo>
                <a:lnTo>
                  <a:pt x="12885" y="5755"/>
                </a:lnTo>
                <a:lnTo>
                  <a:pt x="12877" y="5821"/>
                </a:lnTo>
                <a:lnTo>
                  <a:pt x="12869" y="5887"/>
                </a:lnTo>
                <a:lnTo>
                  <a:pt x="12860" y="5953"/>
                </a:lnTo>
                <a:lnTo>
                  <a:pt x="12850" y="6018"/>
                </a:lnTo>
                <a:lnTo>
                  <a:pt x="12840" y="6083"/>
                </a:lnTo>
                <a:lnTo>
                  <a:pt x="12828" y="6148"/>
                </a:lnTo>
                <a:lnTo>
                  <a:pt x="12816" y="6213"/>
                </a:lnTo>
                <a:lnTo>
                  <a:pt x="12803" y="6277"/>
                </a:lnTo>
                <a:lnTo>
                  <a:pt x="12789" y="6341"/>
                </a:lnTo>
                <a:lnTo>
                  <a:pt x="12773" y="6405"/>
                </a:lnTo>
                <a:lnTo>
                  <a:pt x="12758" y="6468"/>
                </a:lnTo>
                <a:lnTo>
                  <a:pt x="12742" y="6533"/>
                </a:lnTo>
                <a:lnTo>
                  <a:pt x="12725" y="6595"/>
                </a:lnTo>
                <a:lnTo>
                  <a:pt x="12708" y="6658"/>
                </a:lnTo>
                <a:lnTo>
                  <a:pt x="12689" y="6720"/>
                </a:lnTo>
                <a:lnTo>
                  <a:pt x="12670" y="6782"/>
                </a:lnTo>
                <a:lnTo>
                  <a:pt x="12650" y="6844"/>
                </a:lnTo>
                <a:lnTo>
                  <a:pt x="12630" y="6905"/>
                </a:lnTo>
                <a:lnTo>
                  <a:pt x="12609" y="6966"/>
                </a:lnTo>
                <a:lnTo>
                  <a:pt x="12587" y="7027"/>
                </a:lnTo>
                <a:lnTo>
                  <a:pt x="12565" y="7087"/>
                </a:lnTo>
                <a:lnTo>
                  <a:pt x="12541" y="7147"/>
                </a:lnTo>
                <a:lnTo>
                  <a:pt x="12516" y="7206"/>
                </a:lnTo>
                <a:lnTo>
                  <a:pt x="12492" y="7267"/>
                </a:lnTo>
                <a:lnTo>
                  <a:pt x="12465" y="7329"/>
                </a:lnTo>
                <a:lnTo>
                  <a:pt x="12437" y="7392"/>
                </a:lnTo>
                <a:lnTo>
                  <a:pt x="12409" y="7453"/>
                </a:lnTo>
                <a:lnTo>
                  <a:pt x="12380" y="7515"/>
                </a:lnTo>
                <a:lnTo>
                  <a:pt x="12350" y="7576"/>
                </a:lnTo>
                <a:lnTo>
                  <a:pt x="12320" y="7636"/>
                </a:lnTo>
                <a:lnTo>
                  <a:pt x="12288" y="7696"/>
                </a:lnTo>
                <a:lnTo>
                  <a:pt x="12256" y="7755"/>
                </a:lnTo>
                <a:lnTo>
                  <a:pt x="12223" y="7814"/>
                </a:lnTo>
                <a:lnTo>
                  <a:pt x="12190" y="7873"/>
                </a:lnTo>
                <a:lnTo>
                  <a:pt x="12156" y="7931"/>
                </a:lnTo>
                <a:lnTo>
                  <a:pt x="12121" y="7988"/>
                </a:lnTo>
                <a:lnTo>
                  <a:pt x="12086" y="8046"/>
                </a:lnTo>
                <a:lnTo>
                  <a:pt x="12050" y="8102"/>
                </a:lnTo>
                <a:lnTo>
                  <a:pt x="12014" y="8158"/>
                </a:lnTo>
                <a:lnTo>
                  <a:pt x="11976" y="8213"/>
                </a:lnTo>
                <a:lnTo>
                  <a:pt x="11939" y="8268"/>
                </a:lnTo>
                <a:lnTo>
                  <a:pt x="11900" y="8322"/>
                </a:lnTo>
                <a:lnTo>
                  <a:pt x="11862" y="8375"/>
                </a:lnTo>
                <a:lnTo>
                  <a:pt x="11823" y="8428"/>
                </a:lnTo>
                <a:lnTo>
                  <a:pt x="11783" y="8480"/>
                </a:lnTo>
                <a:lnTo>
                  <a:pt x="11742" y="8532"/>
                </a:lnTo>
                <a:lnTo>
                  <a:pt x="11700" y="8583"/>
                </a:lnTo>
                <a:lnTo>
                  <a:pt x="11659" y="8633"/>
                </a:lnTo>
                <a:lnTo>
                  <a:pt x="11617" y="8683"/>
                </a:lnTo>
                <a:lnTo>
                  <a:pt x="11574" y="8732"/>
                </a:lnTo>
                <a:lnTo>
                  <a:pt x="11531" y="8782"/>
                </a:lnTo>
                <a:lnTo>
                  <a:pt x="11488" y="8829"/>
                </a:lnTo>
                <a:lnTo>
                  <a:pt x="11443" y="8877"/>
                </a:lnTo>
                <a:lnTo>
                  <a:pt x="11399" y="8923"/>
                </a:lnTo>
                <a:lnTo>
                  <a:pt x="11354" y="8969"/>
                </a:lnTo>
                <a:lnTo>
                  <a:pt x="11309" y="9014"/>
                </a:lnTo>
                <a:lnTo>
                  <a:pt x="11255" y="9066"/>
                </a:lnTo>
                <a:lnTo>
                  <a:pt x="11202" y="9118"/>
                </a:lnTo>
                <a:lnTo>
                  <a:pt x="11147" y="9170"/>
                </a:lnTo>
                <a:lnTo>
                  <a:pt x="11094" y="9221"/>
                </a:lnTo>
                <a:lnTo>
                  <a:pt x="11040" y="9272"/>
                </a:lnTo>
                <a:lnTo>
                  <a:pt x="10985" y="9322"/>
                </a:lnTo>
                <a:lnTo>
                  <a:pt x="10930" y="9373"/>
                </a:lnTo>
                <a:lnTo>
                  <a:pt x="10876" y="9423"/>
                </a:lnTo>
                <a:lnTo>
                  <a:pt x="10821" y="9474"/>
                </a:lnTo>
                <a:lnTo>
                  <a:pt x="10766" y="9524"/>
                </a:lnTo>
                <a:lnTo>
                  <a:pt x="10710" y="9575"/>
                </a:lnTo>
                <a:lnTo>
                  <a:pt x="10654" y="9626"/>
                </a:lnTo>
                <a:lnTo>
                  <a:pt x="10598" y="9676"/>
                </a:lnTo>
                <a:lnTo>
                  <a:pt x="10542" y="9727"/>
                </a:lnTo>
                <a:lnTo>
                  <a:pt x="10486" y="9778"/>
                </a:lnTo>
                <a:lnTo>
                  <a:pt x="10429" y="9829"/>
                </a:lnTo>
                <a:lnTo>
                  <a:pt x="10194" y="10041"/>
                </a:lnTo>
                <a:lnTo>
                  <a:pt x="9955" y="10258"/>
                </a:lnTo>
                <a:lnTo>
                  <a:pt x="9834" y="10370"/>
                </a:lnTo>
                <a:lnTo>
                  <a:pt x="9714" y="10482"/>
                </a:lnTo>
                <a:lnTo>
                  <a:pt x="9592" y="10597"/>
                </a:lnTo>
                <a:lnTo>
                  <a:pt x="9472" y="10714"/>
                </a:lnTo>
                <a:lnTo>
                  <a:pt x="9350" y="10833"/>
                </a:lnTo>
                <a:lnTo>
                  <a:pt x="9230" y="10954"/>
                </a:lnTo>
                <a:lnTo>
                  <a:pt x="9111" y="11078"/>
                </a:lnTo>
                <a:lnTo>
                  <a:pt x="8991" y="11204"/>
                </a:lnTo>
                <a:lnTo>
                  <a:pt x="8873" y="11332"/>
                </a:lnTo>
                <a:lnTo>
                  <a:pt x="8755" y="11464"/>
                </a:lnTo>
                <a:lnTo>
                  <a:pt x="8640" y="11598"/>
                </a:lnTo>
                <a:lnTo>
                  <a:pt x="8525" y="11734"/>
                </a:lnTo>
                <a:lnTo>
                  <a:pt x="8412" y="11875"/>
                </a:lnTo>
                <a:lnTo>
                  <a:pt x="8302" y="12019"/>
                </a:lnTo>
                <a:lnTo>
                  <a:pt x="8192" y="12165"/>
                </a:lnTo>
                <a:lnTo>
                  <a:pt x="8086" y="12315"/>
                </a:lnTo>
                <a:lnTo>
                  <a:pt x="7981" y="12468"/>
                </a:lnTo>
                <a:lnTo>
                  <a:pt x="7879" y="12626"/>
                </a:lnTo>
                <a:lnTo>
                  <a:pt x="7781" y="12787"/>
                </a:lnTo>
                <a:lnTo>
                  <a:pt x="7684" y="12952"/>
                </a:lnTo>
                <a:lnTo>
                  <a:pt x="7591" y="13120"/>
                </a:lnTo>
                <a:lnTo>
                  <a:pt x="7501" y="13293"/>
                </a:lnTo>
                <a:lnTo>
                  <a:pt x="7415" y="13471"/>
                </a:lnTo>
                <a:lnTo>
                  <a:pt x="7333" y="13652"/>
                </a:lnTo>
                <a:lnTo>
                  <a:pt x="7255" y="13838"/>
                </a:lnTo>
                <a:lnTo>
                  <a:pt x="7180" y="14028"/>
                </a:lnTo>
                <a:lnTo>
                  <a:pt x="7110" y="14224"/>
                </a:lnTo>
                <a:lnTo>
                  <a:pt x="7045" y="14424"/>
                </a:lnTo>
                <a:lnTo>
                  <a:pt x="7016" y="14512"/>
                </a:lnTo>
                <a:lnTo>
                  <a:pt x="6983" y="14598"/>
                </a:lnTo>
                <a:lnTo>
                  <a:pt x="6950" y="14681"/>
                </a:lnTo>
                <a:lnTo>
                  <a:pt x="6915" y="14762"/>
                </a:lnTo>
                <a:lnTo>
                  <a:pt x="6878" y="14840"/>
                </a:lnTo>
                <a:lnTo>
                  <a:pt x="6839" y="14916"/>
                </a:lnTo>
                <a:lnTo>
                  <a:pt x="6798" y="14989"/>
                </a:lnTo>
                <a:lnTo>
                  <a:pt x="6756" y="15059"/>
                </a:lnTo>
                <a:lnTo>
                  <a:pt x="6710" y="15126"/>
                </a:lnTo>
                <a:lnTo>
                  <a:pt x="6665" y="15191"/>
                </a:lnTo>
                <a:lnTo>
                  <a:pt x="6618" y="15254"/>
                </a:lnTo>
                <a:lnTo>
                  <a:pt x="6569" y="15313"/>
                </a:lnTo>
                <a:lnTo>
                  <a:pt x="6519" y="15371"/>
                </a:lnTo>
                <a:lnTo>
                  <a:pt x="6468" y="15426"/>
                </a:lnTo>
                <a:lnTo>
                  <a:pt x="6414" y="15478"/>
                </a:lnTo>
                <a:lnTo>
                  <a:pt x="6360" y="15528"/>
                </a:lnTo>
                <a:lnTo>
                  <a:pt x="6305" y="15575"/>
                </a:lnTo>
                <a:lnTo>
                  <a:pt x="6249" y="15620"/>
                </a:lnTo>
                <a:lnTo>
                  <a:pt x="6191" y="15664"/>
                </a:lnTo>
                <a:lnTo>
                  <a:pt x="6134" y="15704"/>
                </a:lnTo>
                <a:lnTo>
                  <a:pt x="6075" y="15741"/>
                </a:lnTo>
                <a:lnTo>
                  <a:pt x="6015" y="15776"/>
                </a:lnTo>
                <a:lnTo>
                  <a:pt x="5955" y="15809"/>
                </a:lnTo>
                <a:lnTo>
                  <a:pt x="5893" y="15840"/>
                </a:lnTo>
                <a:lnTo>
                  <a:pt x="5832" y="15867"/>
                </a:lnTo>
                <a:lnTo>
                  <a:pt x="5770" y="15893"/>
                </a:lnTo>
                <a:lnTo>
                  <a:pt x="5707" y="15916"/>
                </a:lnTo>
                <a:lnTo>
                  <a:pt x="5643" y="15937"/>
                </a:lnTo>
                <a:lnTo>
                  <a:pt x="5580" y="15956"/>
                </a:lnTo>
                <a:lnTo>
                  <a:pt x="5516" y="15972"/>
                </a:lnTo>
                <a:lnTo>
                  <a:pt x="5453" y="15986"/>
                </a:lnTo>
                <a:lnTo>
                  <a:pt x="5388" y="15998"/>
                </a:lnTo>
                <a:lnTo>
                  <a:pt x="5332" y="16006"/>
                </a:lnTo>
                <a:lnTo>
                  <a:pt x="5276" y="16012"/>
                </a:lnTo>
                <a:lnTo>
                  <a:pt x="5221" y="16017"/>
                </a:lnTo>
                <a:lnTo>
                  <a:pt x="5165" y="16020"/>
                </a:lnTo>
                <a:lnTo>
                  <a:pt x="5109" y="16021"/>
                </a:lnTo>
                <a:lnTo>
                  <a:pt x="5053" y="16020"/>
                </a:lnTo>
                <a:lnTo>
                  <a:pt x="4998" y="16018"/>
                </a:lnTo>
                <a:lnTo>
                  <a:pt x="4943" y="16014"/>
                </a:lnTo>
                <a:lnTo>
                  <a:pt x="4888" y="16008"/>
                </a:lnTo>
                <a:lnTo>
                  <a:pt x="4833" y="16001"/>
                </a:lnTo>
                <a:lnTo>
                  <a:pt x="4779" y="15992"/>
                </a:lnTo>
                <a:lnTo>
                  <a:pt x="4725" y="15981"/>
                </a:lnTo>
                <a:lnTo>
                  <a:pt x="4671" y="15969"/>
                </a:lnTo>
                <a:lnTo>
                  <a:pt x="4619" y="15955"/>
                </a:lnTo>
                <a:lnTo>
                  <a:pt x="4565" y="15939"/>
                </a:lnTo>
                <a:lnTo>
                  <a:pt x="4513" y="15922"/>
                </a:lnTo>
                <a:lnTo>
                  <a:pt x="4462" y="15903"/>
                </a:lnTo>
                <a:lnTo>
                  <a:pt x="4411" y="15882"/>
                </a:lnTo>
                <a:lnTo>
                  <a:pt x="4361" y="15860"/>
                </a:lnTo>
                <a:lnTo>
                  <a:pt x="4311" y="15836"/>
                </a:lnTo>
                <a:lnTo>
                  <a:pt x="4263" y="15811"/>
                </a:lnTo>
                <a:lnTo>
                  <a:pt x="4215" y="15784"/>
                </a:lnTo>
                <a:lnTo>
                  <a:pt x="4168" y="15755"/>
                </a:lnTo>
                <a:lnTo>
                  <a:pt x="4122" y="15725"/>
                </a:lnTo>
                <a:lnTo>
                  <a:pt x="4076" y="15694"/>
                </a:lnTo>
                <a:lnTo>
                  <a:pt x="4032" y="15661"/>
                </a:lnTo>
                <a:lnTo>
                  <a:pt x="3989" y="15625"/>
                </a:lnTo>
                <a:lnTo>
                  <a:pt x="3947" y="15589"/>
                </a:lnTo>
                <a:lnTo>
                  <a:pt x="3906" y="15551"/>
                </a:lnTo>
                <a:lnTo>
                  <a:pt x="3866" y="15512"/>
                </a:lnTo>
                <a:lnTo>
                  <a:pt x="3827" y="15471"/>
                </a:lnTo>
                <a:lnTo>
                  <a:pt x="3789" y="15429"/>
                </a:lnTo>
                <a:lnTo>
                  <a:pt x="3748" y="15380"/>
                </a:lnTo>
                <a:lnTo>
                  <a:pt x="3710" y="15329"/>
                </a:lnTo>
                <a:lnTo>
                  <a:pt x="3672" y="15277"/>
                </a:lnTo>
                <a:lnTo>
                  <a:pt x="3637" y="15223"/>
                </a:lnTo>
                <a:lnTo>
                  <a:pt x="3603" y="15167"/>
                </a:lnTo>
                <a:lnTo>
                  <a:pt x="3571" y="15109"/>
                </a:lnTo>
                <a:lnTo>
                  <a:pt x="3540" y="15050"/>
                </a:lnTo>
                <a:lnTo>
                  <a:pt x="3512" y="14989"/>
                </a:lnTo>
                <a:lnTo>
                  <a:pt x="3486" y="14926"/>
                </a:lnTo>
                <a:lnTo>
                  <a:pt x="3463" y="14861"/>
                </a:lnTo>
                <a:lnTo>
                  <a:pt x="3441" y="14795"/>
                </a:lnTo>
                <a:lnTo>
                  <a:pt x="3421" y="14728"/>
                </a:lnTo>
                <a:lnTo>
                  <a:pt x="3404" y="14659"/>
                </a:lnTo>
                <a:lnTo>
                  <a:pt x="3389" y="14588"/>
                </a:lnTo>
                <a:lnTo>
                  <a:pt x="3376" y="14516"/>
                </a:lnTo>
                <a:lnTo>
                  <a:pt x="3366" y="14442"/>
                </a:lnTo>
                <a:lnTo>
                  <a:pt x="3358" y="14367"/>
                </a:lnTo>
                <a:lnTo>
                  <a:pt x="3353" y="14290"/>
                </a:lnTo>
                <a:lnTo>
                  <a:pt x="3350" y="14211"/>
                </a:lnTo>
                <a:lnTo>
                  <a:pt x="3350" y="14132"/>
                </a:lnTo>
                <a:lnTo>
                  <a:pt x="3353" y="14049"/>
                </a:lnTo>
                <a:lnTo>
                  <a:pt x="3359" y="13966"/>
                </a:lnTo>
                <a:lnTo>
                  <a:pt x="3367" y="13882"/>
                </a:lnTo>
                <a:lnTo>
                  <a:pt x="3379" y="13796"/>
                </a:lnTo>
                <a:lnTo>
                  <a:pt x="3393" y="13709"/>
                </a:lnTo>
                <a:lnTo>
                  <a:pt x="3410" y="13621"/>
                </a:lnTo>
                <a:lnTo>
                  <a:pt x="3431" y="13531"/>
                </a:lnTo>
                <a:lnTo>
                  <a:pt x="3454" y="13440"/>
                </a:lnTo>
                <a:lnTo>
                  <a:pt x="3481" y="13346"/>
                </a:lnTo>
                <a:lnTo>
                  <a:pt x="3511" y="13252"/>
                </a:lnTo>
                <a:lnTo>
                  <a:pt x="3545" y="13157"/>
                </a:lnTo>
                <a:lnTo>
                  <a:pt x="3582" y="13060"/>
                </a:lnTo>
                <a:lnTo>
                  <a:pt x="4897" y="9771"/>
                </a:lnTo>
                <a:close/>
                <a:moveTo>
                  <a:pt x="5550" y="1037"/>
                </a:moveTo>
                <a:lnTo>
                  <a:pt x="5562" y="1070"/>
                </a:lnTo>
                <a:lnTo>
                  <a:pt x="5574" y="1105"/>
                </a:lnTo>
                <a:lnTo>
                  <a:pt x="5586" y="1139"/>
                </a:lnTo>
                <a:lnTo>
                  <a:pt x="5596" y="1175"/>
                </a:lnTo>
                <a:lnTo>
                  <a:pt x="5606" y="1210"/>
                </a:lnTo>
                <a:lnTo>
                  <a:pt x="5615" y="1246"/>
                </a:lnTo>
                <a:lnTo>
                  <a:pt x="5623" y="1282"/>
                </a:lnTo>
                <a:lnTo>
                  <a:pt x="5630" y="1318"/>
                </a:lnTo>
                <a:lnTo>
                  <a:pt x="5637" y="1354"/>
                </a:lnTo>
                <a:lnTo>
                  <a:pt x="5643" y="1391"/>
                </a:lnTo>
                <a:lnTo>
                  <a:pt x="5647" y="1428"/>
                </a:lnTo>
                <a:lnTo>
                  <a:pt x="5651" y="1465"/>
                </a:lnTo>
                <a:lnTo>
                  <a:pt x="5654" y="1502"/>
                </a:lnTo>
                <a:lnTo>
                  <a:pt x="5657" y="1540"/>
                </a:lnTo>
                <a:lnTo>
                  <a:pt x="5658" y="1578"/>
                </a:lnTo>
                <a:lnTo>
                  <a:pt x="5658" y="1616"/>
                </a:lnTo>
                <a:lnTo>
                  <a:pt x="5658" y="1656"/>
                </a:lnTo>
                <a:lnTo>
                  <a:pt x="5657" y="1695"/>
                </a:lnTo>
                <a:lnTo>
                  <a:pt x="5654" y="1734"/>
                </a:lnTo>
                <a:lnTo>
                  <a:pt x="5651" y="1773"/>
                </a:lnTo>
                <a:lnTo>
                  <a:pt x="5647" y="1812"/>
                </a:lnTo>
                <a:lnTo>
                  <a:pt x="5641" y="1850"/>
                </a:lnTo>
                <a:lnTo>
                  <a:pt x="5635" y="1888"/>
                </a:lnTo>
                <a:lnTo>
                  <a:pt x="5628" y="1927"/>
                </a:lnTo>
                <a:lnTo>
                  <a:pt x="5620" y="1965"/>
                </a:lnTo>
                <a:lnTo>
                  <a:pt x="5612" y="2002"/>
                </a:lnTo>
                <a:lnTo>
                  <a:pt x="5602" y="2039"/>
                </a:lnTo>
                <a:lnTo>
                  <a:pt x="5592" y="2075"/>
                </a:lnTo>
                <a:lnTo>
                  <a:pt x="5580" y="2111"/>
                </a:lnTo>
                <a:lnTo>
                  <a:pt x="5568" y="2147"/>
                </a:lnTo>
                <a:lnTo>
                  <a:pt x="5555" y="2182"/>
                </a:lnTo>
                <a:lnTo>
                  <a:pt x="5542" y="2217"/>
                </a:lnTo>
                <a:lnTo>
                  <a:pt x="5527" y="2252"/>
                </a:lnTo>
                <a:lnTo>
                  <a:pt x="5512" y="2286"/>
                </a:lnTo>
                <a:lnTo>
                  <a:pt x="5496" y="2320"/>
                </a:lnTo>
                <a:lnTo>
                  <a:pt x="5479" y="2353"/>
                </a:lnTo>
                <a:lnTo>
                  <a:pt x="5461" y="2386"/>
                </a:lnTo>
                <a:lnTo>
                  <a:pt x="5443" y="2419"/>
                </a:lnTo>
                <a:lnTo>
                  <a:pt x="5424" y="2451"/>
                </a:lnTo>
                <a:lnTo>
                  <a:pt x="5404" y="2482"/>
                </a:lnTo>
                <a:lnTo>
                  <a:pt x="5383" y="2513"/>
                </a:lnTo>
                <a:lnTo>
                  <a:pt x="5362" y="2543"/>
                </a:lnTo>
                <a:lnTo>
                  <a:pt x="5340" y="2573"/>
                </a:lnTo>
                <a:lnTo>
                  <a:pt x="5317" y="2603"/>
                </a:lnTo>
                <a:lnTo>
                  <a:pt x="5294" y="2632"/>
                </a:lnTo>
                <a:lnTo>
                  <a:pt x="5270" y="2660"/>
                </a:lnTo>
                <a:lnTo>
                  <a:pt x="5246" y="2689"/>
                </a:lnTo>
                <a:lnTo>
                  <a:pt x="5221" y="2716"/>
                </a:lnTo>
                <a:lnTo>
                  <a:pt x="5246" y="2743"/>
                </a:lnTo>
                <a:lnTo>
                  <a:pt x="5270" y="2771"/>
                </a:lnTo>
                <a:lnTo>
                  <a:pt x="5294" y="2799"/>
                </a:lnTo>
                <a:lnTo>
                  <a:pt x="5317" y="2828"/>
                </a:lnTo>
                <a:lnTo>
                  <a:pt x="5340" y="2858"/>
                </a:lnTo>
                <a:lnTo>
                  <a:pt x="5362" y="2888"/>
                </a:lnTo>
                <a:lnTo>
                  <a:pt x="5383" y="2918"/>
                </a:lnTo>
                <a:lnTo>
                  <a:pt x="5404" y="2949"/>
                </a:lnTo>
                <a:lnTo>
                  <a:pt x="5424" y="2980"/>
                </a:lnTo>
                <a:lnTo>
                  <a:pt x="5443" y="3012"/>
                </a:lnTo>
                <a:lnTo>
                  <a:pt x="5461" y="3045"/>
                </a:lnTo>
                <a:lnTo>
                  <a:pt x="5479" y="3078"/>
                </a:lnTo>
                <a:lnTo>
                  <a:pt x="5496" y="3111"/>
                </a:lnTo>
                <a:lnTo>
                  <a:pt x="5512" y="3145"/>
                </a:lnTo>
                <a:lnTo>
                  <a:pt x="5527" y="3179"/>
                </a:lnTo>
                <a:lnTo>
                  <a:pt x="5542" y="3213"/>
                </a:lnTo>
                <a:lnTo>
                  <a:pt x="5555" y="3248"/>
                </a:lnTo>
                <a:lnTo>
                  <a:pt x="5568" y="3283"/>
                </a:lnTo>
                <a:lnTo>
                  <a:pt x="5580" y="3319"/>
                </a:lnTo>
                <a:lnTo>
                  <a:pt x="5592" y="3355"/>
                </a:lnTo>
                <a:lnTo>
                  <a:pt x="5602" y="3392"/>
                </a:lnTo>
                <a:lnTo>
                  <a:pt x="5612" y="3428"/>
                </a:lnTo>
                <a:lnTo>
                  <a:pt x="5620" y="3466"/>
                </a:lnTo>
                <a:lnTo>
                  <a:pt x="5628" y="3504"/>
                </a:lnTo>
                <a:lnTo>
                  <a:pt x="5635" y="3541"/>
                </a:lnTo>
                <a:lnTo>
                  <a:pt x="5641" y="3579"/>
                </a:lnTo>
                <a:lnTo>
                  <a:pt x="5647" y="3618"/>
                </a:lnTo>
                <a:lnTo>
                  <a:pt x="5651" y="3656"/>
                </a:lnTo>
                <a:lnTo>
                  <a:pt x="5654" y="3695"/>
                </a:lnTo>
                <a:lnTo>
                  <a:pt x="5657" y="3734"/>
                </a:lnTo>
                <a:lnTo>
                  <a:pt x="5658" y="3773"/>
                </a:lnTo>
                <a:lnTo>
                  <a:pt x="5658" y="3813"/>
                </a:lnTo>
                <a:lnTo>
                  <a:pt x="5658" y="3852"/>
                </a:lnTo>
                <a:lnTo>
                  <a:pt x="5657" y="3890"/>
                </a:lnTo>
                <a:lnTo>
                  <a:pt x="5654" y="3929"/>
                </a:lnTo>
                <a:lnTo>
                  <a:pt x="5651" y="3967"/>
                </a:lnTo>
                <a:lnTo>
                  <a:pt x="5647" y="4005"/>
                </a:lnTo>
                <a:lnTo>
                  <a:pt x="5642" y="4042"/>
                </a:lnTo>
                <a:lnTo>
                  <a:pt x="5636" y="4079"/>
                </a:lnTo>
                <a:lnTo>
                  <a:pt x="5630" y="4117"/>
                </a:lnTo>
                <a:lnTo>
                  <a:pt x="5622" y="4153"/>
                </a:lnTo>
                <a:lnTo>
                  <a:pt x="5614" y="4190"/>
                </a:lnTo>
                <a:lnTo>
                  <a:pt x="5604" y="4227"/>
                </a:lnTo>
                <a:lnTo>
                  <a:pt x="5594" y="4263"/>
                </a:lnTo>
                <a:lnTo>
                  <a:pt x="5584" y="4298"/>
                </a:lnTo>
                <a:lnTo>
                  <a:pt x="5572" y="4333"/>
                </a:lnTo>
                <a:lnTo>
                  <a:pt x="5560" y="4368"/>
                </a:lnTo>
                <a:lnTo>
                  <a:pt x="5546" y="4402"/>
                </a:lnTo>
                <a:lnTo>
                  <a:pt x="5532" y="4436"/>
                </a:lnTo>
                <a:lnTo>
                  <a:pt x="5518" y="4470"/>
                </a:lnTo>
                <a:lnTo>
                  <a:pt x="5502" y="4503"/>
                </a:lnTo>
                <a:lnTo>
                  <a:pt x="5486" y="4536"/>
                </a:lnTo>
                <a:lnTo>
                  <a:pt x="5469" y="4568"/>
                </a:lnTo>
                <a:lnTo>
                  <a:pt x="5452" y="4600"/>
                </a:lnTo>
                <a:lnTo>
                  <a:pt x="5433" y="4632"/>
                </a:lnTo>
                <a:lnTo>
                  <a:pt x="5414" y="4663"/>
                </a:lnTo>
                <a:lnTo>
                  <a:pt x="5394" y="4693"/>
                </a:lnTo>
                <a:lnTo>
                  <a:pt x="5373" y="4723"/>
                </a:lnTo>
                <a:lnTo>
                  <a:pt x="5352" y="4753"/>
                </a:lnTo>
                <a:lnTo>
                  <a:pt x="5331" y="4782"/>
                </a:lnTo>
                <a:lnTo>
                  <a:pt x="5308" y="4811"/>
                </a:lnTo>
                <a:lnTo>
                  <a:pt x="5286" y="4839"/>
                </a:lnTo>
                <a:lnTo>
                  <a:pt x="5262" y="4866"/>
                </a:lnTo>
                <a:lnTo>
                  <a:pt x="5238" y="4893"/>
                </a:lnTo>
                <a:lnTo>
                  <a:pt x="5262" y="4920"/>
                </a:lnTo>
                <a:lnTo>
                  <a:pt x="5286" y="4948"/>
                </a:lnTo>
                <a:lnTo>
                  <a:pt x="5308" y="4977"/>
                </a:lnTo>
                <a:lnTo>
                  <a:pt x="5331" y="5006"/>
                </a:lnTo>
                <a:lnTo>
                  <a:pt x="5352" y="5035"/>
                </a:lnTo>
                <a:lnTo>
                  <a:pt x="5373" y="5064"/>
                </a:lnTo>
                <a:lnTo>
                  <a:pt x="5394" y="5094"/>
                </a:lnTo>
                <a:lnTo>
                  <a:pt x="5414" y="5125"/>
                </a:lnTo>
                <a:lnTo>
                  <a:pt x="5433" y="5156"/>
                </a:lnTo>
                <a:lnTo>
                  <a:pt x="5452" y="5187"/>
                </a:lnTo>
                <a:lnTo>
                  <a:pt x="5469" y="5219"/>
                </a:lnTo>
                <a:lnTo>
                  <a:pt x="5486" y="5252"/>
                </a:lnTo>
                <a:lnTo>
                  <a:pt x="5502" y="5284"/>
                </a:lnTo>
                <a:lnTo>
                  <a:pt x="5518" y="5317"/>
                </a:lnTo>
                <a:lnTo>
                  <a:pt x="5532" y="5351"/>
                </a:lnTo>
                <a:lnTo>
                  <a:pt x="5546" y="5385"/>
                </a:lnTo>
                <a:lnTo>
                  <a:pt x="5560" y="5419"/>
                </a:lnTo>
                <a:lnTo>
                  <a:pt x="5572" y="5454"/>
                </a:lnTo>
                <a:lnTo>
                  <a:pt x="5584" y="5489"/>
                </a:lnTo>
                <a:lnTo>
                  <a:pt x="5594" y="5524"/>
                </a:lnTo>
                <a:lnTo>
                  <a:pt x="5604" y="5560"/>
                </a:lnTo>
                <a:lnTo>
                  <a:pt x="5614" y="5596"/>
                </a:lnTo>
                <a:lnTo>
                  <a:pt x="5622" y="5632"/>
                </a:lnTo>
                <a:lnTo>
                  <a:pt x="5630" y="5669"/>
                </a:lnTo>
                <a:lnTo>
                  <a:pt x="5636" y="5706"/>
                </a:lnTo>
                <a:lnTo>
                  <a:pt x="5642" y="5744"/>
                </a:lnTo>
                <a:lnTo>
                  <a:pt x="5647" y="5782"/>
                </a:lnTo>
                <a:lnTo>
                  <a:pt x="5651" y="5819"/>
                </a:lnTo>
                <a:lnTo>
                  <a:pt x="5654" y="5857"/>
                </a:lnTo>
                <a:lnTo>
                  <a:pt x="5657" y="5896"/>
                </a:lnTo>
                <a:lnTo>
                  <a:pt x="5658" y="5934"/>
                </a:lnTo>
                <a:lnTo>
                  <a:pt x="5658" y="5973"/>
                </a:lnTo>
                <a:lnTo>
                  <a:pt x="5658" y="6012"/>
                </a:lnTo>
                <a:lnTo>
                  <a:pt x="5657" y="6052"/>
                </a:lnTo>
                <a:lnTo>
                  <a:pt x="5654" y="6090"/>
                </a:lnTo>
                <a:lnTo>
                  <a:pt x="5651" y="6129"/>
                </a:lnTo>
                <a:lnTo>
                  <a:pt x="5647" y="6168"/>
                </a:lnTo>
                <a:lnTo>
                  <a:pt x="5641" y="6206"/>
                </a:lnTo>
                <a:lnTo>
                  <a:pt x="5635" y="6244"/>
                </a:lnTo>
                <a:lnTo>
                  <a:pt x="5628" y="6281"/>
                </a:lnTo>
                <a:lnTo>
                  <a:pt x="5620" y="6319"/>
                </a:lnTo>
                <a:lnTo>
                  <a:pt x="5612" y="6356"/>
                </a:lnTo>
                <a:lnTo>
                  <a:pt x="5602" y="6393"/>
                </a:lnTo>
                <a:lnTo>
                  <a:pt x="5592" y="6429"/>
                </a:lnTo>
                <a:lnTo>
                  <a:pt x="5581" y="6465"/>
                </a:lnTo>
                <a:lnTo>
                  <a:pt x="5569" y="6502"/>
                </a:lnTo>
                <a:lnTo>
                  <a:pt x="5556" y="6537"/>
                </a:lnTo>
                <a:lnTo>
                  <a:pt x="5542" y="6572"/>
                </a:lnTo>
                <a:lnTo>
                  <a:pt x="5527" y="6606"/>
                </a:lnTo>
                <a:lnTo>
                  <a:pt x="5512" y="6640"/>
                </a:lnTo>
                <a:lnTo>
                  <a:pt x="5496" y="6674"/>
                </a:lnTo>
                <a:lnTo>
                  <a:pt x="5479" y="6707"/>
                </a:lnTo>
                <a:lnTo>
                  <a:pt x="5462" y="6740"/>
                </a:lnTo>
                <a:lnTo>
                  <a:pt x="5444" y="6772"/>
                </a:lnTo>
                <a:lnTo>
                  <a:pt x="5425" y="6804"/>
                </a:lnTo>
                <a:lnTo>
                  <a:pt x="5405" y="6836"/>
                </a:lnTo>
                <a:lnTo>
                  <a:pt x="5384" y="6866"/>
                </a:lnTo>
                <a:lnTo>
                  <a:pt x="5362" y="6897"/>
                </a:lnTo>
                <a:lnTo>
                  <a:pt x="5341" y="6927"/>
                </a:lnTo>
                <a:lnTo>
                  <a:pt x="5318" y="6956"/>
                </a:lnTo>
                <a:lnTo>
                  <a:pt x="5295" y="6985"/>
                </a:lnTo>
                <a:lnTo>
                  <a:pt x="5271" y="7013"/>
                </a:lnTo>
                <a:lnTo>
                  <a:pt x="5247" y="7041"/>
                </a:lnTo>
                <a:lnTo>
                  <a:pt x="5222" y="7068"/>
                </a:lnTo>
                <a:lnTo>
                  <a:pt x="5244" y="7092"/>
                </a:lnTo>
                <a:lnTo>
                  <a:pt x="5266" y="7117"/>
                </a:lnTo>
                <a:lnTo>
                  <a:pt x="5287" y="7142"/>
                </a:lnTo>
                <a:lnTo>
                  <a:pt x="5308" y="7167"/>
                </a:lnTo>
                <a:lnTo>
                  <a:pt x="5328" y="7193"/>
                </a:lnTo>
                <a:lnTo>
                  <a:pt x="5348" y="7219"/>
                </a:lnTo>
                <a:lnTo>
                  <a:pt x="5367" y="7246"/>
                </a:lnTo>
                <a:lnTo>
                  <a:pt x="5386" y="7274"/>
                </a:lnTo>
                <a:lnTo>
                  <a:pt x="5405" y="7302"/>
                </a:lnTo>
                <a:lnTo>
                  <a:pt x="5422" y="7329"/>
                </a:lnTo>
                <a:lnTo>
                  <a:pt x="5439" y="7358"/>
                </a:lnTo>
                <a:lnTo>
                  <a:pt x="5455" y="7386"/>
                </a:lnTo>
                <a:lnTo>
                  <a:pt x="5471" y="7415"/>
                </a:lnTo>
                <a:lnTo>
                  <a:pt x="5486" y="7444"/>
                </a:lnTo>
                <a:lnTo>
                  <a:pt x="5501" y="7474"/>
                </a:lnTo>
                <a:lnTo>
                  <a:pt x="5515" y="7504"/>
                </a:lnTo>
                <a:lnTo>
                  <a:pt x="5529" y="7534"/>
                </a:lnTo>
                <a:lnTo>
                  <a:pt x="5541" y="7565"/>
                </a:lnTo>
                <a:lnTo>
                  <a:pt x="5554" y="7596"/>
                </a:lnTo>
                <a:lnTo>
                  <a:pt x="5565" y="7627"/>
                </a:lnTo>
                <a:lnTo>
                  <a:pt x="5576" y="7658"/>
                </a:lnTo>
                <a:lnTo>
                  <a:pt x="5586" y="7690"/>
                </a:lnTo>
                <a:lnTo>
                  <a:pt x="5596" y="7722"/>
                </a:lnTo>
                <a:lnTo>
                  <a:pt x="5605" y="7755"/>
                </a:lnTo>
                <a:lnTo>
                  <a:pt x="5613" y="7787"/>
                </a:lnTo>
                <a:lnTo>
                  <a:pt x="5621" y="7820"/>
                </a:lnTo>
                <a:lnTo>
                  <a:pt x="5628" y="7853"/>
                </a:lnTo>
                <a:lnTo>
                  <a:pt x="5634" y="7887"/>
                </a:lnTo>
                <a:lnTo>
                  <a:pt x="5640" y="7920"/>
                </a:lnTo>
                <a:lnTo>
                  <a:pt x="5645" y="7954"/>
                </a:lnTo>
                <a:lnTo>
                  <a:pt x="5649" y="7988"/>
                </a:lnTo>
                <a:lnTo>
                  <a:pt x="5652" y="8023"/>
                </a:lnTo>
                <a:lnTo>
                  <a:pt x="5696" y="7955"/>
                </a:lnTo>
                <a:lnTo>
                  <a:pt x="5740" y="7888"/>
                </a:lnTo>
                <a:lnTo>
                  <a:pt x="5785" y="7822"/>
                </a:lnTo>
                <a:lnTo>
                  <a:pt x="5830" y="7757"/>
                </a:lnTo>
                <a:lnTo>
                  <a:pt x="5877" y="7693"/>
                </a:lnTo>
                <a:lnTo>
                  <a:pt x="5923" y="7630"/>
                </a:lnTo>
                <a:lnTo>
                  <a:pt x="5972" y="7568"/>
                </a:lnTo>
                <a:lnTo>
                  <a:pt x="6020" y="7507"/>
                </a:lnTo>
                <a:lnTo>
                  <a:pt x="6068" y="7448"/>
                </a:lnTo>
                <a:lnTo>
                  <a:pt x="6117" y="7390"/>
                </a:lnTo>
                <a:lnTo>
                  <a:pt x="6166" y="7334"/>
                </a:lnTo>
                <a:lnTo>
                  <a:pt x="6217" y="7279"/>
                </a:lnTo>
                <a:lnTo>
                  <a:pt x="6266" y="7225"/>
                </a:lnTo>
                <a:lnTo>
                  <a:pt x="6316" y="7173"/>
                </a:lnTo>
                <a:lnTo>
                  <a:pt x="6365" y="7123"/>
                </a:lnTo>
                <a:lnTo>
                  <a:pt x="6415" y="7075"/>
                </a:lnTo>
                <a:lnTo>
                  <a:pt x="6466" y="7028"/>
                </a:lnTo>
                <a:lnTo>
                  <a:pt x="6517" y="6982"/>
                </a:lnTo>
                <a:lnTo>
                  <a:pt x="6569" y="6937"/>
                </a:lnTo>
                <a:lnTo>
                  <a:pt x="6622" y="6893"/>
                </a:lnTo>
                <a:lnTo>
                  <a:pt x="6675" y="6850"/>
                </a:lnTo>
                <a:lnTo>
                  <a:pt x="6730" y="6807"/>
                </a:lnTo>
                <a:lnTo>
                  <a:pt x="6784" y="6766"/>
                </a:lnTo>
                <a:lnTo>
                  <a:pt x="6839" y="6725"/>
                </a:lnTo>
                <a:lnTo>
                  <a:pt x="6895" y="6685"/>
                </a:lnTo>
                <a:lnTo>
                  <a:pt x="6951" y="6647"/>
                </a:lnTo>
                <a:lnTo>
                  <a:pt x="7009" y="6609"/>
                </a:lnTo>
                <a:lnTo>
                  <a:pt x="7067" y="6572"/>
                </a:lnTo>
                <a:lnTo>
                  <a:pt x="7125" y="6536"/>
                </a:lnTo>
                <a:lnTo>
                  <a:pt x="7184" y="6501"/>
                </a:lnTo>
                <a:lnTo>
                  <a:pt x="7243" y="6466"/>
                </a:lnTo>
                <a:lnTo>
                  <a:pt x="7304" y="6433"/>
                </a:lnTo>
                <a:lnTo>
                  <a:pt x="7364" y="6401"/>
                </a:lnTo>
                <a:lnTo>
                  <a:pt x="7425" y="6370"/>
                </a:lnTo>
                <a:lnTo>
                  <a:pt x="7486" y="6340"/>
                </a:lnTo>
                <a:lnTo>
                  <a:pt x="7549" y="6311"/>
                </a:lnTo>
                <a:lnTo>
                  <a:pt x="7611" y="6283"/>
                </a:lnTo>
                <a:lnTo>
                  <a:pt x="7674" y="6256"/>
                </a:lnTo>
                <a:lnTo>
                  <a:pt x="7737" y="6230"/>
                </a:lnTo>
                <a:lnTo>
                  <a:pt x="7802" y="6205"/>
                </a:lnTo>
                <a:lnTo>
                  <a:pt x="7866" y="6181"/>
                </a:lnTo>
                <a:lnTo>
                  <a:pt x="7931" y="6159"/>
                </a:lnTo>
                <a:lnTo>
                  <a:pt x="7996" y="6137"/>
                </a:lnTo>
                <a:lnTo>
                  <a:pt x="8062" y="6116"/>
                </a:lnTo>
                <a:lnTo>
                  <a:pt x="8128" y="6096"/>
                </a:lnTo>
                <a:lnTo>
                  <a:pt x="8194" y="6078"/>
                </a:lnTo>
                <a:lnTo>
                  <a:pt x="8260" y="6060"/>
                </a:lnTo>
                <a:lnTo>
                  <a:pt x="8328" y="6044"/>
                </a:lnTo>
                <a:lnTo>
                  <a:pt x="8563" y="7055"/>
                </a:lnTo>
                <a:lnTo>
                  <a:pt x="8513" y="7067"/>
                </a:lnTo>
                <a:lnTo>
                  <a:pt x="8463" y="7080"/>
                </a:lnTo>
                <a:lnTo>
                  <a:pt x="8414" y="7094"/>
                </a:lnTo>
                <a:lnTo>
                  <a:pt x="8365" y="7109"/>
                </a:lnTo>
                <a:lnTo>
                  <a:pt x="8316" y="7124"/>
                </a:lnTo>
                <a:lnTo>
                  <a:pt x="8266" y="7141"/>
                </a:lnTo>
                <a:lnTo>
                  <a:pt x="8218" y="7158"/>
                </a:lnTo>
                <a:lnTo>
                  <a:pt x="8170" y="7176"/>
                </a:lnTo>
                <a:lnTo>
                  <a:pt x="8122" y="7194"/>
                </a:lnTo>
                <a:lnTo>
                  <a:pt x="8074" y="7214"/>
                </a:lnTo>
                <a:lnTo>
                  <a:pt x="8026" y="7234"/>
                </a:lnTo>
                <a:lnTo>
                  <a:pt x="7980" y="7256"/>
                </a:lnTo>
                <a:lnTo>
                  <a:pt x="7933" y="7278"/>
                </a:lnTo>
                <a:lnTo>
                  <a:pt x="7887" y="7300"/>
                </a:lnTo>
                <a:lnTo>
                  <a:pt x="7842" y="7323"/>
                </a:lnTo>
                <a:lnTo>
                  <a:pt x="7797" y="7347"/>
                </a:lnTo>
                <a:lnTo>
                  <a:pt x="7751" y="7372"/>
                </a:lnTo>
                <a:lnTo>
                  <a:pt x="7707" y="7397"/>
                </a:lnTo>
                <a:lnTo>
                  <a:pt x="7663" y="7423"/>
                </a:lnTo>
                <a:lnTo>
                  <a:pt x="7619" y="7450"/>
                </a:lnTo>
                <a:lnTo>
                  <a:pt x="7576" y="7478"/>
                </a:lnTo>
                <a:lnTo>
                  <a:pt x="7533" y="7506"/>
                </a:lnTo>
                <a:lnTo>
                  <a:pt x="7490" y="7535"/>
                </a:lnTo>
                <a:lnTo>
                  <a:pt x="7448" y="7565"/>
                </a:lnTo>
                <a:lnTo>
                  <a:pt x="7407" y="7595"/>
                </a:lnTo>
                <a:lnTo>
                  <a:pt x="7367" y="7626"/>
                </a:lnTo>
                <a:lnTo>
                  <a:pt x="7326" y="7658"/>
                </a:lnTo>
                <a:lnTo>
                  <a:pt x="7287" y="7690"/>
                </a:lnTo>
                <a:lnTo>
                  <a:pt x="7246" y="7723"/>
                </a:lnTo>
                <a:lnTo>
                  <a:pt x="7208" y="7757"/>
                </a:lnTo>
                <a:lnTo>
                  <a:pt x="7170" y="7791"/>
                </a:lnTo>
                <a:lnTo>
                  <a:pt x="7132" y="7827"/>
                </a:lnTo>
                <a:lnTo>
                  <a:pt x="7084" y="7873"/>
                </a:lnTo>
                <a:lnTo>
                  <a:pt x="7038" y="7919"/>
                </a:lnTo>
                <a:lnTo>
                  <a:pt x="6993" y="7965"/>
                </a:lnTo>
                <a:lnTo>
                  <a:pt x="6949" y="8011"/>
                </a:lnTo>
                <a:lnTo>
                  <a:pt x="6908" y="8057"/>
                </a:lnTo>
                <a:lnTo>
                  <a:pt x="6868" y="8103"/>
                </a:lnTo>
                <a:lnTo>
                  <a:pt x="6830" y="8148"/>
                </a:lnTo>
                <a:lnTo>
                  <a:pt x="6793" y="8194"/>
                </a:lnTo>
                <a:lnTo>
                  <a:pt x="6757" y="8240"/>
                </a:lnTo>
                <a:lnTo>
                  <a:pt x="6723" y="8286"/>
                </a:lnTo>
                <a:lnTo>
                  <a:pt x="6688" y="8332"/>
                </a:lnTo>
                <a:lnTo>
                  <a:pt x="6656" y="8379"/>
                </a:lnTo>
                <a:lnTo>
                  <a:pt x="6625" y="8426"/>
                </a:lnTo>
                <a:lnTo>
                  <a:pt x="6595" y="8473"/>
                </a:lnTo>
                <a:lnTo>
                  <a:pt x="6566" y="8520"/>
                </a:lnTo>
                <a:lnTo>
                  <a:pt x="6537" y="8568"/>
                </a:lnTo>
                <a:lnTo>
                  <a:pt x="6510" y="8616"/>
                </a:lnTo>
                <a:lnTo>
                  <a:pt x="6483" y="8665"/>
                </a:lnTo>
                <a:lnTo>
                  <a:pt x="6455" y="8714"/>
                </a:lnTo>
                <a:lnTo>
                  <a:pt x="6430" y="8764"/>
                </a:lnTo>
                <a:lnTo>
                  <a:pt x="6404" y="8815"/>
                </a:lnTo>
                <a:lnTo>
                  <a:pt x="6380" y="8866"/>
                </a:lnTo>
                <a:lnTo>
                  <a:pt x="6355" y="8918"/>
                </a:lnTo>
                <a:lnTo>
                  <a:pt x="6331" y="8971"/>
                </a:lnTo>
                <a:lnTo>
                  <a:pt x="6284" y="9078"/>
                </a:lnTo>
                <a:lnTo>
                  <a:pt x="6237" y="9189"/>
                </a:lnTo>
                <a:lnTo>
                  <a:pt x="6190" y="9303"/>
                </a:lnTo>
                <a:lnTo>
                  <a:pt x="6142" y="9422"/>
                </a:lnTo>
                <a:lnTo>
                  <a:pt x="4551" y="13442"/>
                </a:lnTo>
                <a:lnTo>
                  <a:pt x="4494" y="13600"/>
                </a:lnTo>
                <a:lnTo>
                  <a:pt x="4450" y="13749"/>
                </a:lnTo>
                <a:lnTo>
                  <a:pt x="4420" y="13890"/>
                </a:lnTo>
                <a:lnTo>
                  <a:pt x="4401" y="14023"/>
                </a:lnTo>
                <a:lnTo>
                  <a:pt x="4394" y="14149"/>
                </a:lnTo>
                <a:lnTo>
                  <a:pt x="4398" y="14265"/>
                </a:lnTo>
                <a:lnTo>
                  <a:pt x="4412" y="14373"/>
                </a:lnTo>
                <a:lnTo>
                  <a:pt x="4435" y="14473"/>
                </a:lnTo>
                <a:lnTo>
                  <a:pt x="4467" y="14564"/>
                </a:lnTo>
                <a:lnTo>
                  <a:pt x="4507" y="14646"/>
                </a:lnTo>
                <a:lnTo>
                  <a:pt x="4554" y="14720"/>
                </a:lnTo>
                <a:lnTo>
                  <a:pt x="4608" y="14785"/>
                </a:lnTo>
                <a:lnTo>
                  <a:pt x="4669" y="14841"/>
                </a:lnTo>
                <a:lnTo>
                  <a:pt x="4734" y="14889"/>
                </a:lnTo>
                <a:lnTo>
                  <a:pt x="4804" y="14927"/>
                </a:lnTo>
                <a:lnTo>
                  <a:pt x="4879" y="14956"/>
                </a:lnTo>
                <a:lnTo>
                  <a:pt x="4956" y="14975"/>
                </a:lnTo>
                <a:lnTo>
                  <a:pt x="5036" y="14986"/>
                </a:lnTo>
                <a:lnTo>
                  <a:pt x="5118" y="14987"/>
                </a:lnTo>
                <a:lnTo>
                  <a:pt x="5202" y="14979"/>
                </a:lnTo>
                <a:lnTo>
                  <a:pt x="5285" y="14961"/>
                </a:lnTo>
                <a:lnTo>
                  <a:pt x="5369" y="14933"/>
                </a:lnTo>
                <a:lnTo>
                  <a:pt x="5452" y="14896"/>
                </a:lnTo>
                <a:lnTo>
                  <a:pt x="5534" y="14849"/>
                </a:lnTo>
                <a:lnTo>
                  <a:pt x="5613" y="14792"/>
                </a:lnTo>
                <a:lnTo>
                  <a:pt x="5690" y="14726"/>
                </a:lnTo>
                <a:lnTo>
                  <a:pt x="5763" y="14649"/>
                </a:lnTo>
                <a:lnTo>
                  <a:pt x="5831" y="14563"/>
                </a:lnTo>
                <a:lnTo>
                  <a:pt x="5895" y="14467"/>
                </a:lnTo>
                <a:lnTo>
                  <a:pt x="5954" y="14360"/>
                </a:lnTo>
                <a:lnTo>
                  <a:pt x="6006" y="14243"/>
                </a:lnTo>
                <a:lnTo>
                  <a:pt x="6051" y="14116"/>
                </a:lnTo>
                <a:lnTo>
                  <a:pt x="6125" y="13890"/>
                </a:lnTo>
                <a:lnTo>
                  <a:pt x="6204" y="13671"/>
                </a:lnTo>
                <a:lnTo>
                  <a:pt x="6286" y="13457"/>
                </a:lnTo>
                <a:lnTo>
                  <a:pt x="6373" y="13248"/>
                </a:lnTo>
                <a:lnTo>
                  <a:pt x="6465" y="13046"/>
                </a:lnTo>
                <a:lnTo>
                  <a:pt x="6559" y="12848"/>
                </a:lnTo>
                <a:lnTo>
                  <a:pt x="6657" y="12656"/>
                </a:lnTo>
                <a:lnTo>
                  <a:pt x="6760" y="12468"/>
                </a:lnTo>
                <a:lnTo>
                  <a:pt x="6865" y="12285"/>
                </a:lnTo>
                <a:lnTo>
                  <a:pt x="6973" y="12107"/>
                </a:lnTo>
                <a:lnTo>
                  <a:pt x="7084" y="11933"/>
                </a:lnTo>
                <a:lnTo>
                  <a:pt x="7198" y="11763"/>
                </a:lnTo>
                <a:lnTo>
                  <a:pt x="7314" y="11598"/>
                </a:lnTo>
                <a:lnTo>
                  <a:pt x="7433" y="11436"/>
                </a:lnTo>
                <a:lnTo>
                  <a:pt x="7554" y="11279"/>
                </a:lnTo>
                <a:lnTo>
                  <a:pt x="7676" y="11126"/>
                </a:lnTo>
                <a:lnTo>
                  <a:pt x="7800" y="10975"/>
                </a:lnTo>
                <a:lnTo>
                  <a:pt x="7925" y="10828"/>
                </a:lnTo>
                <a:lnTo>
                  <a:pt x="8053" y="10685"/>
                </a:lnTo>
                <a:lnTo>
                  <a:pt x="8181" y="10545"/>
                </a:lnTo>
                <a:lnTo>
                  <a:pt x="8310" y="10408"/>
                </a:lnTo>
                <a:lnTo>
                  <a:pt x="8439" y="10273"/>
                </a:lnTo>
                <a:lnTo>
                  <a:pt x="8570" y="10142"/>
                </a:lnTo>
                <a:lnTo>
                  <a:pt x="8700" y="10013"/>
                </a:lnTo>
                <a:lnTo>
                  <a:pt x="8831" y="9887"/>
                </a:lnTo>
                <a:lnTo>
                  <a:pt x="8961" y="9763"/>
                </a:lnTo>
                <a:lnTo>
                  <a:pt x="9091" y="9641"/>
                </a:lnTo>
                <a:lnTo>
                  <a:pt x="9221" y="9520"/>
                </a:lnTo>
                <a:lnTo>
                  <a:pt x="9479" y="9285"/>
                </a:lnTo>
                <a:lnTo>
                  <a:pt x="9732" y="9057"/>
                </a:lnTo>
                <a:lnTo>
                  <a:pt x="9790" y="9006"/>
                </a:lnTo>
                <a:lnTo>
                  <a:pt x="9846" y="8955"/>
                </a:lnTo>
                <a:lnTo>
                  <a:pt x="9904" y="8904"/>
                </a:lnTo>
                <a:lnTo>
                  <a:pt x="9960" y="8853"/>
                </a:lnTo>
                <a:lnTo>
                  <a:pt x="10015" y="8803"/>
                </a:lnTo>
                <a:lnTo>
                  <a:pt x="10070" y="8752"/>
                </a:lnTo>
                <a:lnTo>
                  <a:pt x="10125" y="8702"/>
                </a:lnTo>
                <a:lnTo>
                  <a:pt x="10179" y="8653"/>
                </a:lnTo>
                <a:lnTo>
                  <a:pt x="10232" y="8604"/>
                </a:lnTo>
                <a:lnTo>
                  <a:pt x="10284" y="8556"/>
                </a:lnTo>
                <a:lnTo>
                  <a:pt x="10336" y="8508"/>
                </a:lnTo>
                <a:lnTo>
                  <a:pt x="10386" y="8460"/>
                </a:lnTo>
                <a:lnTo>
                  <a:pt x="10437" y="8413"/>
                </a:lnTo>
                <a:lnTo>
                  <a:pt x="10485" y="8367"/>
                </a:lnTo>
                <a:lnTo>
                  <a:pt x="10533" y="8321"/>
                </a:lnTo>
                <a:lnTo>
                  <a:pt x="10579" y="8275"/>
                </a:lnTo>
                <a:lnTo>
                  <a:pt x="10616" y="8239"/>
                </a:lnTo>
                <a:lnTo>
                  <a:pt x="10652" y="8201"/>
                </a:lnTo>
                <a:lnTo>
                  <a:pt x="10689" y="8164"/>
                </a:lnTo>
                <a:lnTo>
                  <a:pt x="10725" y="8126"/>
                </a:lnTo>
                <a:lnTo>
                  <a:pt x="10760" y="8087"/>
                </a:lnTo>
                <a:lnTo>
                  <a:pt x="10794" y="8048"/>
                </a:lnTo>
                <a:lnTo>
                  <a:pt x="10829" y="8007"/>
                </a:lnTo>
                <a:lnTo>
                  <a:pt x="10863" y="7967"/>
                </a:lnTo>
                <a:lnTo>
                  <a:pt x="10896" y="7926"/>
                </a:lnTo>
                <a:lnTo>
                  <a:pt x="10929" y="7885"/>
                </a:lnTo>
                <a:lnTo>
                  <a:pt x="10963" y="7843"/>
                </a:lnTo>
                <a:lnTo>
                  <a:pt x="10995" y="7801"/>
                </a:lnTo>
                <a:lnTo>
                  <a:pt x="11027" y="7759"/>
                </a:lnTo>
                <a:lnTo>
                  <a:pt x="11058" y="7716"/>
                </a:lnTo>
                <a:lnTo>
                  <a:pt x="11089" y="7672"/>
                </a:lnTo>
                <a:lnTo>
                  <a:pt x="11119" y="7628"/>
                </a:lnTo>
                <a:lnTo>
                  <a:pt x="11149" y="7583"/>
                </a:lnTo>
                <a:lnTo>
                  <a:pt x="11178" y="7538"/>
                </a:lnTo>
                <a:lnTo>
                  <a:pt x="11208" y="7493"/>
                </a:lnTo>
                <a:lnTo>
                  <a:pt x="11237" y="7447"/>
                </a:lnTo>
                <a:lnTo>
                  <a:pt x="11264" y="7401"/>
                </a:lnTo>
                <a:lnTo>
                  <a:pt x="11292" y="7354"/>
                </a:lnTo>
                <a:lnTo>
                  <a:pt x="11319" y="7307"/>
                </a:lnTo>
                <a:lnTo>
                  <a:pt x="11345" y="7259"/>
                </a:lnTo>
                <a:lnTo>
                  <a:pt x="11371" y="7211"/>
                </a:lnTo>
                <a:lnTo>
                  <a:pt x="11396" y="7162"/>
                </a:lnTo>
                <a:lnTo>
                  <a:pt x="11420" y="7114"/>
                </a:lnTo>
                <a:lnTo>
                  <a:pt x="11444" y="7064"/>
                </a:lnTo>
                <a:lnTo>
                  <a:pt x="11469" y="7015"/>
                </a:lnTo>
                <a:lnTo>
                  <a:pt x="11492" y="6965"/>
                </a:lnTo>
                <a:lnTo>
                  <a:pt x="11514" y="6915"/>
                </a:lnTo>
                <a:lnTo>
                  <a:pt x="11536" y="6864"/>
                </a:lnTo>
                <a:lnTo>
                  <a:pt x="11555" y="6817"/>
                </a:lnTo>
                <a:lnTo>
                  <a:pt x="11574" y="6770"/>
                </a:lnTo>
                <a:lnTo>
                  <a:pt x="11593" y="6722"/>
                </a:lnTo>
                <a:lnTo>
                  <a:pt x="11611" y="6674"/>
                </a:lnTo>
                <a:lnTo>
                  <a:pt x="11628" y="6625"/>
                </a:lnTo>
                <a:lnTo>
                  <a:pt x="11645" y="6577"/>
                </a:lnTo>
                <a:lnTo>
                  <a:pt x="11661" y="6528"/>
                </a:lnTo>
                <a:lnTo>
                  <a:pt x="11677" y="6477"/>
                </a:lnTo>
                <a:lnTo>
                  <a:pt x="11692" y="6428"/>
                </a:lnTo>
                <a:lnTo>
                  <a:pt x="11707" y="6378"/>
                </a:lnTo>
                <a:lnTo>
                  <a:pt x="11721" y="6328"/>
                </a:lnTo>
                <a:lnTo>
                  <a:pt x="11735" y="6277"/>
                </a:lnTo>
                <a:lnTo>
                  <a:pt x="11748" y="6227"/>
                </a:lnTo>
                <a:lnTo>
                  <a:pt x="11760" y="6176"/>
                </a:lnTo>
                <a:lnTo>
                  <a:pt x="11772" y="6124"/>
                </a:lnTo>
                <a:lnTo>
                  <a:pt x="11783" y="6073"/>
                </a:lnTo>
                <a:lnTo>
                  <a:pt x="11793" y="6021"/>
                </a:lnTo>
                <a:lnTo>
                  <a:pt x="11803" y="5969"/>
                </a:lnTo>
                <a:lnTo>
                  <a:pt x="11812" y="5917"/>
                </a:lnTo>
                <a:lnTo>
                  <a:pt x="11821" y="5865"/>
                </a:lnTo>
                <a:lnTo>
                  <a:pt x="11829" y="5812"/>
                </a:lnTo>
                <a:lnTo>
                  <a:pt x="11836" y="5759"/>
                </a:lnTo>
                <a:lnTo>
                  <a:pt x="11842" y="5705"/>
                </a:lnTo>
                <a:lnTo>
                  <a:pt x="11848" y="5652"/>
                </a:lnTo>
                <a:lnTo>
                  <a:pt x="11853" y="5598"/>
                </a:lnTo>
                <a:lnTo>
                  <a:pt x="11858" y="5545"/>
                </a:lnTo>
                <a:lnTo>
                  <a:pt x="11862" y="5491"/>
                </a:lnTo>
                <a:lnTo>
                  <a:pt x="11865" y="5437"/>
                </a:lnTo>
                <a:lnTo>
                  <a:pt x="11867" y="5382"/>
                </a:lnTo>
                <a:lnTo>
                  <a:pt x="11869" y="5328"/>
                </a:lnTo>
                <a:lnTo>
                  <a:pt x="11870" y="5273"/>
                </a:lnTo>
                <a:lnTo>
                  <a:pt x="11871" y="5218"/>
                </a:lnTo>
                <a:lnTo>
                  <a:pt x="11869" y="5111"/>
                </a:lnTo>
                <a:lnTo>
                  <a:pt x="11865" y="5005"/>
                </a:lnTo>
                <a:lnTo>
                  <a:pt x="11859" y="4899"/>
                </a:lnTo>
                <a:lnTo>
                  <a:pt x="11849" y="4794"/>
                </a:lnTo>
                <a:lnTo>
                  <a:pt x="11838" y="4690"/>
                </a:lnTo>
                <a:lnTo>
                  <a:pt x="11823" y="4587"/>
                </a:lnTo>
                <a:lnTo>
                  <a:pt x="11806" y="4484"/>
                </a:lnTo>
                <a:lnTo>
                  <a:pt x="11787" y="4383"/>
                </a:lnTo>
                <a:lnTo>
                  <a:pt x="11765" y="4282"/>
                </a:lnTo>
                <a:lnTo>
                  <a:pt x="11741" y="4181"/>
                </a:lnTo>
                <a:lnTo>
                  <a:pt x="11714" y="4082"/>
                </a:lnTo>
                <a:lnTo>
                  <a:pt x="11685" y="3985"/>
                </a:lnTo>
                <a:lnTo>
                  <a:pt x="11654" y="3888"/>
                </a:lnTo>
                <a:lnTo>
                  <a:pt x="11621" y="3792"/>
                </a:lnTo>
                <a:lnTo>
                  <a:pt x="11585" y="3698"/>
                </a:lnTo>
                <a:lnTo>
                  <a:pt x="11547" y="3604"/>
                </a:lnTo>
                <a:lnTo>
                  <a:pt x="11507" y="3512"/>
                </a:lnTo>
                <a:lnTo>
                  <a:pt x="11465" y="3419"/>
                </a:lnTo>
                <a:lnTo>
                  <a:pt x="11420" y="3329"/>
                </a:lnTo>
                <a:lnTo>
                  <a:pt x="11374" y="3240"/>
                </a:lnTo>
                <a:lnTo>
                  <a:pt x="11326" y="3153"/>
                </a:lnTo>
                <a:lnTo>
                  <a:pt x="11276" y="3067"/>
                </a:lnTo>
                <a:lnTo>
                  <a:pt x="11224" y="2982"/>
                </a:lnTo>
                <a:lnTo>
                  <a:pt x="11169" y="2898"/>
                </a:lnTo>
                <a:lnTo>
                  <a:pt x="11113" y="2816"/>
                </a:lnTo>
                <a:lnTo>
                  <a:pt x="11055" y="2735"/>
                </a:lnTo>
                <a:lnTo>
                  <a:pt x="10995" y="2655"/>
                </a:lnTo>
                <a:lnTo>
                  <a:pt x="10933" y="2577"/>
                </a:lnTo>
                <a:lnTo>
                  <a:pt x="10870" y="2501"/>
                </a:lnTo>
                <a:lnTo>
                  <a:pt x="10805" y="2427"/>
                </a:lnTo>
                <a:lnTo>
                  <a:pt x="10738" y="2353"/>
                </a:lnTo>
                <a:lnTo>
                  <a:pt x="10669" y="2282"/>
                </a:lnTo>
                <a:lnTo>
                  <a:pt x="10599" y="2211"/>
                </a:lnTo>
                <a:lnTo>
                  <a:pt x="10527" y="2143"/>
                </a:lnTo>
                <a:lnTo>
                  <a:pt x="10454" y="2076"/>
                </a:lnTo>
                <a:lnTo>
                  <a:pt x="10377" y="2010"/>
                </a:lnTo>
                <a:lnTo>
                  <a:pt x="10301" y="1947"/>
                </a:lnTo>
                <a:lnTo>
                  <a:pt x="10223" y="1884"/>
                </a:lnTo>
                <a:lnTo>
                  <a:pt x="10142" y="1824"/>
                </a:lnTo>
                <a:lnTo>
                  <a:pt x="10062" y="1766"/>
                </a:lnTo>
                <a:lnTo>
                  <a:pt x="9979" y="1709"/>
                </a:lnTo>
                <a:lnTo>
                  <a:pt x="9896" y="1655"/>
                </a:lnTo>
                <a:lnTo>
                  <a:pt x="9810" y="1603"/>
                </a:lnTo>
                <a:lnTo>
                  <a:pt x="9724" y="1553"/>
                </a:lnTo>
                <a:lnTo>
                  <a:pt x="9637" y="1505"/>
                </a:lnTo>
                <a:lnTo>
                  <a:pt x="9548" y="1459"/>
                </a:lnTo>
                <a:lnTo>
                  <a:pt x="9458" y="1415"/>
                </a:lnTo>
                <a:lnTo>
                  <a:pt x="9368" y="1373"/>
                </a:lnTo>
                <a:lnTo>
                  <a:pt x="9275" y="1334"/>
                </a:lnTo>
                <a:lnTo>
                  <a:pt x="9182" y="1297"/>
                </a:lnTo>
                <a:lnTo>
                  <a:pt x="9087" y="1262"/>
                </a:lnTo>
                <a:lnTo>
                  <a:pt x="8993" y="1229"/>
                </a:lnTo>
                <a:lnTo>
                  <a:pt x="8897" y="1199"/>
                </a:lnTo>
                <a:lnTo>
                  <a:pt x="8800" y="1171"/>
                </a:lnTo>
                <a:lnTo>
                  <a:pt x="8702" y="1146"/>
                </a:lnTo>
                <a:lnTo>
                  <a:pt x="8604" y="1123"/>
                </a:lnTo>
                <a:lnTo>
                  <a:pt x="8504" y="1102"/>
                </a:lnTo>
                <a:lnTo>
                  <a:pt x="8404" y="1085"/>
                </a:lnTo>
                <a:lnTo>
                  <a:pt x="8304" y="1070"/>
                </a:lnTo>
                <a:lnTo>
                  <a:pt x="8202" y="1057"/>
                </a:lnTo>
                <a:lnTo>
                  <a:pt x="8100" y="1048"/>
                </a:lnTo>
                <a:lnTo>
                  <a:pt x="7996" y="1041"/>
                </a:lnTo>
                <a:lnTo>
                  <a:pt x="7893" y="1037"/>
                </a:lnTo>
                <a:lnTo>
                  <a:pt x="7790" y="1035"/>
                </a:lnTo>
                <a:lnTo>
                  <a:pt x="5550" y="1037"/>
                </a:lnTo>
                <a:close/>
                <a:moveTo>
                  <a:pt x="1042" y="1616"/>
                </a:moveTo>
                <a:lnTo>
                  <a:pt x="1043" y="1645"/>
                </a:lnTo>
                <a:lnTo>
                  <a:pt x="1045" y="1674"/>
                </a:lnTo>
                <a:lnTo>
                  <a:pt x="1049" y="1702"/>
                </a:lnTo>
                <a:lnTo>
                  <a:pt x="1054" y="1730"/>
                </a:lnTo>
                <a:lnTo>
                  <a:pt x="1060" y="1757"/>
                </a:lnTo>
                <a:lnTo>
                  <a:pt x="1068" y="1784"/>
                </a:lnTo>
                <a:lnTo>
                  <a:pt x="1077" y="1810"/>
                </a:lnTo>
                <a:lnTo>
                  <a:pt x="1087" y="1836"/>
                </a:lnTo>
                <a:lnTo>
                  <a:pt x="1098" y="1861"/>
                </a:lnTo>
                <a:lnTo>
                  <a:pt x="1111" y="1885"/>
                </a:lnTo>
                <a:lnTo>
                  <a:pt x="1124" y="1910"/>
                </a:lnTo>
                <a:lnTo>
                  <a:pt x="1139" y="1933"/>
                </a:lnTo>
                <a:lnTo>
                  <a:pt x="1155" y="1955"/>
                </a:lnTo>
                <a:lnTo>
                  <a:pt x="1172" y="1976"/>
                </a:lnTo>
                <a:lnTo>
                  <a:pt x="1191" y="1997"/>
                </a:lnTo>
                <a:lnTo>
                  <a:pt x="1209" y="2016"/>
                </a:lnTo>
                <a:lnTo>
                  <a:pt x="1229" y="2035"/>
                </a:lnTo>
                <a:lnTo>
                  <a:pt x="1250" y="2053"/>
                </a:lnTo>
                <a:lnTo>
                  <a:pt x="1271" y="2070"/>
                </a:lnTo>
                <a:lnTo>
                  <a:pt x="1293" y="2086"/>
                </a:lnTo>
                <a:lnTo>
                  <a:pt x="1316" y="2100"/>
                </a:lnTo>
                <a:lnTo>
                  <a:pt x="1340" y="2114"/>
                </a:lnTo>
                <a:lnTo>
                  <a:pt x="1364" y="2126"/>
                </a:lnTo>
                <a:lnTo>
                  <a:pt x="1389" y="2138"/>
                </a:lnTo>
                <a:lnTo>
                  <a:pt x="1415" y="2148"/>
                </a:lnTo>
                <a:lnTo>
                  <a:pt x="1441" y="2157"/>
                </a:lnTo>
                <a:lnTo>
                  <a:pt x="1469" y="2165"/>
                </a:lnTo>
                <a:lnTo>
                  <a:pt x="1496" y="2171"/>
                </a:lnTo>
                <a:lnTo>
                  <a:pt x="1524" y="2176"/>
                </a:lnTo>
                <a:lnTo>
                  <a:pt x="1552" y="2179"/>
                </a:lnTo>
                <a:lnTo>
                  <a:pt x="1581" y="2182"/>
                </a:lnTo>
                <a:lnTo>
                  <a:pt x="1610" y="2182"/>
                </a:lnTo>
                <a:lnTo>
                  <a:pt x="4049" y="2182"/>
                </a:lnTo>
                <a:lnTo>
                  <a:pt x="4078" y="2182"/>
                </a:lnTo>
                <a:lnTo>
                  <a:pt x="4107" y="2179"/>
                </a:lnTo>
                <a:lnTo>
                  <a:pt x="4135" y="2176"/>
                </a:lnTo>
                <a:lnTo>
                  <a:pt x="4163" y="2171"/>
                </a:lnTo>
                <a:lnTo>
                  <a:pt x="4190" y="2164"/>
                </a:lnTo>
                <a:lnTo>
                  <a:pt x="4217" y="2157"/>
                </a:lnTo>
                <a:lnTo>
                  <a:pt x="4243" y="2148"/>
                </a:lnTo>
                <a:lnTo>
                  <a:pt x="4269" y="2138"/>
                </a:lnTo>
                <a:lnTo>
                  <a:pt x="4294" y="2126"/>
                </a:lnTo>
                <a:lnTo>
                  <a:pt x="4318" y="2114"/>
                </a:lnTo>
                <a:lnTo>
                  <a:pt x="4342" y="2100"/>
                </a:lnTo>
                <a:lnTo>
                  <a:pt x="4366" y="2085"/>
                </a:lnTo>
                <a:lnTo>
                  <a:pt x="4388" y="2069"/>
                </a:lnTo>
                <a:lnTo>
                  <a:pt x="4409" y="2053"/>
                </a:lnTo>
                <a:lnTo>
                  <a:pt x="4430" y="2035"/>
                </a:lnTo>
                <a:lnTo>
                  <a:pt x="4450" y="2016"/>
                </a:lnTo>
                <a:lnTo>
                  <a:pt x="4480" y="1984"/>
                </a:lnTo>
                <a:lnTo>
                  <a:pt x="4506" y="1950"/>
                </a:lnTo>
                <a:lnTo>
                  <a:pt x="4529" y="1917"/>
                </a:lnTo>
                <a:lnTo>
                  <a:pt x="4549" y="1881"/>
                </a:lnTo>
                <a:lnTo>
                  <a:pt x="4566" y="1847"/>
                </a:lnTo>
                <a:lnTo>
                  <a:pt x="4579" y="1812"/>
                </a:lnTo>
                <a:lnTo>
                  <a:pt x="4590" y="1777"/>
                </a:lnTo>
                <a:lnTo>
                  <a:pt x="4598" y="1742"/>
                </a:lnTo>
                <a:lnTo>
                  <a:pt x="4604" y="1707"/>
                </a:lnTo>
                <a:lnTo>
                  <a:pt x="4608" y="1672"/>
                </a:lnTo>
                <a:lnTo>
                  <a:pt x="4609" y="1637"/>
                </a:lnTo>
                <a:lnTo>
                  <a:pt x="4609" y="1603"/>
                </a:lnTo>
                <a:lnTo>
                  <a:pt x="4607" y="1570"/>
                </a:lnTo>
                <a:lnTo>
                  <a:pt x="4603" y="1537"/>
                </a:lnTo>
                <a:lnTo>
                  <a:pt x="4597" y="1506"/>
                </a:lnTo>
                <a:lnTo>
                  <a:pt x="4591" y="1475"/>
                </a:lnTo>
                <a:lnTo>
                  <a:pt x="4583" y="1445"/>
                </a:lnTo>
                <a:lnTo>
                  <a:pt x="4575" y="1417"/>
                </a:lnTo>
                <a:lnTo>
                  <a:pt x="4565" y="1390"/>
                </a:lnTo>
                <a:lnTo>
                  <a:pt x="4555" y="1364"/>
                </a:lnTo>
                <a:lnTo>
                  <a:pt x="4545" y="1340"/>
                </a:lnTo>
                <a:lnTo>
                  <a:pt x="4534" y="1318"/>
                </a:lnTo>
                <a:lnTo>
                  <a:pt x="4523" y="1297"/>
                </a:lnTo>
                <a:lnTo>
                  <a:pt x="4513" y="1279"/>
                </a:lnTo>
                <a:lnTo>
                  <a:pt x="4502" y="1262"/>
                </a:lnTo>
                <a:lnTo>
                  <a:pt x="4492" y="1248"/>
                </a:lnTo>
                <a:lnTo>
                  <a:pt x="4483" y="1237"/>
                </a:lnTo>
                <a:lnTo>
                  <a:pt x="4474" y="1227"/>
                </a:lnTo>
                <a:lnTo>
                  <a:pt x="4466" y="1220"/>
                </a:lnTo>
                <a:lnTo>
                  <a:pt x="4459" y="1217"/>
                </a:lnTo>
                <a:lnTo>
                  <a:pt x="4454" y="1215"/>
                </a:lnTo>
                <a:lnTo>
                  <a:pt x="4450" y="1217"/>
                </a:lnTo>
                <a:lnTo>
                  <a:pt x="4430" y="1198"/>
                </a:lnTo>
                <a:lnTo>
                  <a:pt x="4409" y="1181"/>
                </a:lnTo>
                <a:lnTo>
                  <a:pt x="4388" y="1164"/>
                </a:lnTo>
                <a:lnTo>
                  <a:pt x="4366" y="1148"/>
                </a:lnTo>
                <a:lnTo>
                  <a:pt x="4342" y="1132"/>
                </a:lnTo>
                <a:lnTo>
                  <a:pt x="4318" y="1118"/>
                </a:lnTo>
                <a:lnTo>
                  <a:pt x="4294" y="1106"/>
                </a:lnTo>
                <a:lnTo>
                  <a:pt x="4269" y="1095"/>
                </a:lnTo>
                <a:lnTo>
                  <a:pt x="4243" y="1084"/>
                </a:lnTo>
                <a:lnTo>
                  <a:pt x="4217" y="1075"/>
                </a:lnTo>
                <a:lnTo>
                  <a:pt x="4190" y="1068"/>
                </a:lnTo>
                <a:lnTo>
                  <a:pt x="4163" y="1061"/>
                </a:lnTo>
                <a:lnTo>
                  <a:pt x="4135" y="1056"/>
                </a:lnTo>
                <a:lnTo>
                  <a:pt x="4107" y="1053"/>
                </a:lnTo>
                <a:lnTo>
                  <a:pt x="4078" y="1051"/>
                </a:lnTo>
                <a:lnTo>
                  <a:pt x="4049" y="1050"/>
                </a:lnTo>
                <a:lnTo>
                  <a:pt x="1610" y="1050"/>
                </a:lnTo>
                <a:lnTo>
                  <a:pt x="1581" y="1051"/>
                </a:lnTo>
                <a:lnTo>
                  <a:pt x="1552" y="1053"/>
                </a:lnTo>
                <a:lnTo>
                  <a:pt x="1524" y="1056"/>
                </a:lnTo>
                <a:lnTo>
                  <a:pt x="1496" y="1061"/>
                </a:lnTo>
                <a:lnTo>
                  <a:pt x="1468" y="1068"/>
                </a:lnTo>
                <a:lnTo>
                  <a:pt x="1441" y="1075"/>
                </a:lnTo>
                <a:lnTo>
                  <a:pt x="1414" y="1084"/>
                </a:lnTo>
                <a:lnTo>
                  <a:pt x="1389" y="1094"/>
                </a:lnTo>
                <a:lnTo>
                  <a:pt x="1364" y="1106"/>
                </a:lnTo>
                <a:lnTo>
                  <a:pt x="1339" y="1118"/>
                </a:lnTo>
                <a:lnTo>
                  <a:pt x="1316" y="1132"/>
                </a:lnTo>
                <a:lnTo>
                  <a:pt x="1293" y="1147"/>
                </a:lnTo>
                <a:lnTo>
                  <a:pt x="1270" y="1163"/>
                </a:lnTo>
                <a:lnTo>
                  <a:pt x="1249" y="1180"/>
                </a:lnTo>
                <a:lnTo>
                  <a:pt x="1229" y="1198"/>
                </a:lnTo>
                <a:lnTo>
                  <a:pt x="1209" y="1216"/>
                </a:lnTo>
                <a:lnTo>
                  <a:pt x="1190" y="1236"/>
                </a:lnTo>
                <a:lnTo>
                  <a:pt x="1171" y="1256"/>
                </a:lnTo>
                <a:lnTo>
                  <a:pt x="1155" y="1278"/>
                </a:lnTo>
                <a:lnTo>
                  <a:pt x="1139" y="1300"/>
                </a:lnTo>
                <a:lnTo>
                  <a:pt x="1124" y="1323"/>
                </a:lnTo>
                <a:lnTo>
                  <a:pt x="1111" y="1347"/>
                </a:lnTo>
                <a:lnTo>
                  <a:pt x="1098" y="1371"/>
                </a:lnTo>
                <a:lnTo>
                  <a:pt x="1087" y="1396"/>
                </a:lnTo>
                <a:lnTo>
                  <a:pt x="1077" y="1422"/>
                </a:lnTo>
                <a:lnTo>
                  <a:pt x="1068" y="1448"/>
                </a:lnTo>
                <a:lnTo>
                  <a:pt x="1060" y="1475"/>
                </a:lnTo>
                <a:lnTo>
                  <a:pt x="1054" y="1502"/>
                </a:lnTo>
                <a:lnTo>
                  <a:pt x="1049" y="1530"/>
                </a:lnTo>
                <a:lnTo>
                  <a:pt x="1045" y="1558"/>
                </a:lnTo>
                <a:lnTo>
                  <a:pt x="1043" y="1587"/>
                </a:lnTo>
                <a:lnTo>
                  <a:pt x="1042" y="1616"/>
                </a:lnTo>
                <a:close/>
                <a:moveTo>
                  <a:pt x="1042" y="3813"/>
                </a:moveTo>
                <a:lnTo>
                  <a:pt x="1043" y="3838"/>
                </a:lnTo>
                <a:lnTo>
                  <a:pt x="1045" y="3864"/>
                </a:lnTo>
                <a:lnTo>
                  <a:pt x="1047" y="3890"/>
                </a:lnTo>
                <a:lnTo>
                  <a:pt x="1051" y="3915"/>
                </a:lnTo>
                <a:lnTo>
                  <a:pt x="1056" y="3940"/>
                </a:lnTo>
                <a:lnTo>
                  <a:pt x="1062" y="3966"/>
                </a:lnTo>
                <a:lnTo>
                  <a:pt x="1069" y="3990"/>
                </a:lnTo>
                <a:lnTo>
                  <a:pt x="1077" y="4015"/>
                </a:lnTo>
                <a:lnTo>
                  <a:pt x="1086" y="4039"/>
                </a:lnTo>
                <a:lnTo>
                  <a:pt x="1096" y="4063"/>
                </a:lnTo>
                <a:lnTo>
                  <a:pt x="1106" y="4086"/>
                </a:lnTo>
                <a:lnTo>
                  <a:pt x="1118" y="4109"/>
                </a:lnTo>
                <a:lnTo>
                  <a:pt x="1131" y="4131"/>
                </a:lnTo>
                <a:lnTo>
                  <a:pt x="1144" y="4153"/>
                </a:lnTo>
                <a:lnTo>
                  <a:pt x="1158" y="4173"/>
                </a:lnTo>
                <a:lnTo>
                  <a:pt x="1173" y="4193"/>
                </a:lnTo>
                <a:lnTo>
                  <a:pt x="1190" y="4214"/>
                </a:lnTo>
                <a:lnTo>
                  <a:pt x="1207" y="4232"/>
                </a:lnTo>
                <a:lnTo>
                  <a:pt x="1224" y="4250"/>
                </a:lnTo>
                <a:lnTo>
                  <a:pt x="1242" y="4266"/>
                </a:lnTo>
                <a:lnTo>
                  <a:pt x="1261" y="4282"/>
                </a:lnTo>
                <a:lnTo>
                  <a:pt x="1281" y="4296"/>
                </a:lnTo>
                <a:lnTo>
                  <a:pt x="1301" y="4310"/>
                </a:lnTo>
                <a:lnTo>
                  <a:pt x="1322" y="4322"/>
                </a:lnTo>
                <a:lnTo>
                  <a:pt x="1343" y="4333"/>
                </a:lnTo>
                <a:lnTo>
                  <a:pt x="1365" y="4342"/>
                </a:lnTo>
                <a:lnTo>
                  <a:pt x="1388" y="4351"/>
                </a:lnTo>
                <a:lnTo>
                  <a:pt x="1411" y="4358"/>
                </a:lnTo>
                <a:lnTo>
                  <a:pt x="1435" y="4363"/>
                </a:lnTo>
                <a:lnTo>
                  <a:pt x="1460" y="4367"/>
                </a:lnTo>
                <a:lnTo>
                  <a:pt x="1485" y="4369"/>
                </a:lnTo>
                <a:lnTo>
                  <a:pt x="1510" y="4370"/>
                </a:lnTo>
                <a:lnTo>
                  <a:pt x="4149" y="4370"/>
                </a:lnTo>
                <a:lnTo>
                  <a:pt x="4174" y="4369"/>
                </a:lnTo>
                <a:lnTo>
                  <a:pt x="4199" y="4367"/>
                </a:lnTo>
                <a:lnTo>
                  <a:pt x="4223" y="4363"/>
                </a:lnTo>
                <a:lnTo>
                  <a:pt x="4247" y="4358"/>
                </a:lnTo>
                <a:lnTo>
                  <a:pt x="4270" y="4351"/>
                </a:lnTo>
                <a:lnTo>
                  <a:pt x="4293" y="4342"/>
                </a:lnTo>
                <a:lnTo>
                  <a:pt x="4315" y="4333"/>
                </a:lnTo>
                <a:lnTo>
                  <a:pt x="4336" y="4322"/>
                </a:lnTo>
                <a:lnTo>
                  <a:pt x="4358" y="4310"/>
                </a:lnTo>
                <a:lnTo>
                  <a:pt x="4378" y="4296"/>
                </a:lnTo>
                <a:lnTo>
                  <a:pt x="4398" y="4282"/>
                </a:lnTo>
                <a:lnTo>
                  <a:pt x="4417" y="4266"/>
                </a:lnTo>
                <a:lnTo>
                  <a:pt x="4435" y="4249"/>
                </a:lnTo>
                <a:lnTo>
                  <a:pt x="4452" y="4232"/>
                </a:lnTo>
                <a:lnTo>
                  <a:pt x="4469" y="4214"/>
                </a:lnTo>
                <a:lnTo>
                  <a:pt x="4485" y="4193"/>
                </a:lnTo>
                <a:lnTo>
                  <a:pt x="4500" y="4173"/>
                </a:lnTo>
                <a:lnTo>
                  <a:pt x="4514" y="4152"/>
                </a:lnTo>
                <a:lnTo>
                  <a:pt x="4528" y="4131"/>
                </a:lnTo>
                <a:lnTo>
                  <a:pt x="4540" y="4109"/>
                </a:lnTo>
                <a:lnTo>
                  <a:pt x="4552" y="4086"/>
                </a:lnTo>
                <a:lnTo>
                  <a:pt x="4563" y="4063"/>
                </a:lnTo>
                <a:lnTo>
                  <a:pt x="4572" y="4039"/>
                </a:lnTo>
                <a:lnTo>
                  <a:pt x="4581" y="4015"/>
                </a:lnTo>
                <a:lnTo>
                  <a:pt x="4589" y="3990"/>
                </a:lnTo>
                <a:lnTo>
                  <a:pt x="4596" y="3965"/>
                </a:lnTo>
                <a:lnTo>
                  <a:pt x="4602" y="3940"/>
                </a:lnTo>
                <a:lnTo>
                  <a:pt x="4607" y="3915"/>
                </a:lnTo>
                <a:lnTo>
                  <a:pt x="4611" y="3890"/>
                </a:lnTo>
                <a:lnTo>
                  <a:pt x="4615" y="3864"/>
                </a:lnTo>
                <a:lnTo>
                  <a:pt x="4617" y="3838"/>
                </a:lnTo>
                <a:lnTo>
                  <a:pt x="4617" y="3813"/>
                </a:lnTo>
                <a:lnTo>
                  <a:pt x="4616" y="3784"/>
                </a:lnTo>
                <a:lnTo>
                  <a:pt x="4614" y="3755"/>
                </a:lnTo>
                <a:lnTo>
                  <a:pt x="4610" y="3727"/>
                </a:lnTo>
                <a:lnTo>
                  <a:pt x="4605" y="3699"/>
                </a:lnTo>
                <a:lnTo>
                  <a:pt x="4598" y="3672"/>
                </a:lnTo>
                <a:lnTo>
                  <a:pt x="4591" y="3645"/>
                </a:lnTo>
                <a:lnTo>
                  <a:pt x="4582" y="3619"/>
                </a:lnTo>
                <a:lnTo>
                  <a:pt x="4572" y="3593"/>
                </a:lnTo>
                <a:lnTo>
                  <a:pt x="4560" y="3568"/>
                </a:lnTo>
                <a:lnTo>
                  <a:pt x="4548" y="3544"/>
                </a:lnTo>
                <a:lnTo>
                  <a:pt x="4534" y="3520"/>
                </a:lnTo>
                <a:lnTo>
                  <a:pt x="4519" y="3497"/>
                </a:lnTo>
                <a:lnTo>
                  <a:pt x="4504" y="3475"/>
                </a:lnTo>
                <a:lnTo>
                  <a:pt x="4487" y="3454"/>
                </a:lnTo>
                <a:lnTo>
                  <a:pt x="4469" y="3432"/>
                </a:lnTo>
                <a:lnTo>
                  <a:pt x="4450" y="3413"/>
                </a:lnTo>
                <a:lnTo>
                  <a:pt x="4431" y="3394"/>
                </a:lnTo>
                <a:lnTo>
                  <a:pt x="4410" y="3376"/>
                </a:lnTo>
                <a:lnTo>
                  <a:pt x="4389" y="3359"/>
                </a:lnTo>
                <a:lnTo>
                  <a:pt x="4367" y="3343"/>
                </a:lnTo>
                <a:lnTo>
                  <a:pt x="4343" y="3329"/>
                </a:lnTo>
                <a:lnTo>
                  <a:pt x="4319" y="3315"/>
                </a:lnTo>
                <a:lnTo>
                  <a:pt x="4295" y="3302"/>
                </a:lnTo>
                <a:lnTo>
                  <a:pt x="4269" y="3291"/>
                </a:lnTo>
                <a:lnTo>
                  <a:pt x="4244" y="3281"/>
                </a:lnTo>
                <a:lnTo>
                  <a:pt x="4218" y="3272"/>
                </a:lnTo>
                <a:lnTo>
                  <a:pt x="4191" y="3264"/>
                </a:lnTo>
                <a:lnTo>
                  <a:pt x="4164" y="3258"/>
                </a:lnTo>
                <a:lnTo>
                  <a:pt x="4136" y="3253"/>
                </a:lnTo>
                <a:lnTo>
                  <a:pt x="4108" y="3249"/>
                </a:lnTo>
                <a:lnTo>
                  <a:pt x="4078" y="3247"/>
                </a:lnTo>
                <a:lnTo>
                  <a:pt x="4049" y="3247"/>
                </a:lnTo>
                <a:lnTo>
                  <a:pt x="1610" y="3247"/>
                </a:lnTo>
                <a:lnTo>
                  <a:pt x="1581" y="3247"/>
                </a:lnTo>
                <a:lnTo>
                  <a:pt x="1552" y="3249"/>
                </a:lnTo>
                <a:lnTo>
                  <a:pt x="1524" y="3253"/>
                </a:lnTo>
                <a:lnTo>
                  <a:pt x="1496" y="3258"/>
                </a:lnTo>
                <a:lnTo>
                  <a:pt x="1468" y="3264"/>
                </a:lnTo>
                <a:lnTo>
                  <a:pt x="1441" y="3272"/>
                </a:lnTo>
                <a:lnTo>
                  <a:pt x="1414" y="3281"/>
                </a:lnTo>
                <a:lnTo>
                  <a:pt x="1389" y="3291"/>
                </a:lnTo>
                <a:lnTo>
                  <a:pt x="1364" y="3302"/>
                </a:lnTo>
                <a:lnTo>
                  <a:pt x="1339" y="3315"/>
                </a:lnTo>
                <a:lnTo>
                  <a:pt x="1316" y="3328"/>
                </a:lnTo>
                <a:lnTo>
                  <a:pt x="1293" y="3343"/>
                </a:lnTo>
                <a:lnTo>
                  <a:pt x="1270" y="3359"/>
                </a:lnTo>
                <a:lnTo>
                  <a:pt x="1249" y="3376"/>
                </a:lnTo>
                <a:lnTo>
                  <a:pt x="1229" y="3393"/>
                </a:lnTo>
                <a:lnTo>
                  <a:pt x="1209" y="3412"/>
                </a:lnTo>
                <a:lnTo>
                  <a:pt x="1190" y="3432"/>
                </a:lnTo>
                <a:lnTo>
                  <a:pt x="1171" y="3453"/>
                </a:lnTo>
                <a:lnTo>
                  <a:pt x="1155" y="3475"/>
                </a:lnTo>
                <a:lnTo>
                  <a:pt x="1139" y="3497"/>
                </a:lnTo>
                <a:lnTo>
                  <a:pt x="1124" y="3520"/>
                </a:lnTo>
                <a:lnTo>
                  <a:pt x="1111" y="3543"/>
                </a:lnTo>
                <a:lnTo>
                  <a:pt x="1098" y="3568"/>
                </a:lnTo>
                <a:lnTo>
                  <a:pt x="1087" y="3593"/>
                </a:lnTo>
                <a:lnTo>
                  <a:pt x="1077" y="3618"/>
                </a:lnTo>
                <a:lnTo>
                  <a:pt x="1068" y="3645"/>
                </a:lnTo>
                <a:lnTo>
                  <a:pt x="1060" y="3672"/>
                </a:lnTo>
                <a:lnTo>
                  <a:pt x="1054" y="3699"/>
                </a:lnTo>
                <a:lnTo>
                  <a:pt x="1049" y="3727"/>
                </a:lnTo>
                <a:lnTo>
                  <a:pt x="1045" y="3755"/>
                </a:lnTo>
                <a:lnTo>
                  <a:pt x="1043" y="3784"/>
                </a:lnTo>
                <a:lnTo>
                  <a:pt x="1042" y="3813"/>
                </a:lnTo>
                <a:close/>
                <a:moveTo>
                  <a:pt x="4049" y="5419"/>
                </a:moveTo>
                <a:lnTo>
                  <a:pt x="1510" y="5415"/>
                </a:lnTo>
                <a:lnTo>
                  <a:pt x="1484" y="5416"/>
                </a:lnTo>
                <a:lnTo>
                  <a:pt x="1460" y="5419"/>
                </a:lnTo>
                <a:lnTo>
                  <a:pt x="1434" y="5423"/>
                </a:lnTo>
                <a:lnTo>
                  <a:pt x="1410" y="5428"/>
                </a:lnTo>
                <a:lnTo>
                  <a:pt x="1387" y="5435"/>
                </a:lnTo>
                <a:lnTo>
                  <a:pt x="1364" y="5443"/>
                </a:lnTo>
                <a:lnTo>
                  <a:pt x="1342" y="5453"/>
                </a:lnTo>
                <a:lnTo>
                  <a:pt x="1321" y="5464"/>
                </a:lnTo>
                <a:lnTo>
                  <a:pt x="1300" y="5476"/>
                </a:lnTo>
                <a:lnTo>
                  <a:pt x="1280" y="5489"/>
                </a:lnTo>
                <a:lnTo>
                  <a:pt x="1260" y="5504"/>
                </a:lnTo>
                <a:lnTo>
                  <a:pt x="1242" y="5519"/>
                </a:lnTo>
                <a:lnTo>
                  <a:pt x="1223" y="5536"/>
                </a:lnTo>
                <a:lnTo>
                  <a:pt x="1206" y="5553"/>
                </a:lnTo>
                <a:lnTo>
                  <a:pt x="1189" y="5572"/>
                </a:lnTo>
                <a:lnTo>
                  <a:pt x="1173" y="5591"/>
                </a:lnTo>
                <a:lnTo>
                  <a:pt x="1158" y="5611"/>
                </a:lnTo>
                <a:lnTo>
                  <a:pt x="1143" y="5632"/>
                </a:lnTo>
                <a:lnTo>
                  <a:pt x="1130" y="5653"/>
                </a:lnTo>
                <a:lnTo>
                  <a:pt x="1118" y="5675"/>
                </a:lnTo>
                <a:lnTo>
                  <a:pt x="1106" y="5698"/>
                </a:lnTo>
                <a:lnTo>
                  <a:pt x="1095" y="5721"/>
                </a:lnTo>
                <a:lnTo>
                  <a:pt x="1086" y="5746"/>
                </a:lnTo>
                <a:lnTo>
                  <a:pt x="1077" y="5770"/>
                </a:lnTo>
                <a:lnTo>
                  <a:pt x="1069" y="5795"/>
                </a:lnTo>
                <a:lnTo>
                  <a:pt x="1062" y="5820"/>
                </a:lnTo>
                <a:lnTo>
                  <a:pt x="1056" y="5845"/>
                </a:lnTo>
                <a:lnTo>
                  <a:pt x="1051" y="5870"/>
                </a:lnTo>
                <a:lnTo>
                  <a:pt x="1047" y="5896"/>
                </a:lnTo>
                <a:lnTo>
                  <a:pt x="1045" y="5921"/>
                </a:lnTo>
                <a:lnTo>
                  <a:pt x="1043" y="5947"/>
                </a:lnTo>
                <a:lnTo>
                  <a:pt x="1042" y="5973"/>
                </a:lnTo>
                <a:lnTo>
                  <a:pt x="1043" y="6002"/>
                </a:lnTo>
                <a:lnTo>
                  <a:pt x="1045" y="6031"/>
                </a:lnTo>
                <a:lnTo>
                  <a:pt x="1049" y="6059"/>
                </a:lnTo>
                <a:lnTo>
                  <a:pt x="1054" y="6087"/>
                </a:lnTo>
                <a:lnTo>
                  <a:pt x="1060" y="6114"/>
                </a:lnTo>
                <a:lnTo>
                  <a:pt x="1068" y="6141"/>
                </a:lnTo>
                <a:lnTo>
                  <a:pt x="1077" y="6167"/>
                </a:lnTo>
                <a:lnTo>
                  <a:pt x="1087" y="6193"/>
                </a:lnTo>
                <a:lnTo>
                  <a:pt x="1098" y="6218"/>
                </a:lnTo>
                <a:lnTo>
                  <a:pt x="1111" y="6242"/>
                </a:lnTo>
                <a:lnTo>
                  <a:pt x="1124" y="6266"/>
                </a:lnTo>
                <a:lnTo>
                  <a:pt x="1139" y="6289"/>
                </a:lnTo>
                <a:lnTo>
                  <a:pt x="1155" y="6311"/>
                </a:lnTo>
                <a:lnTo>
                  <a:pt x="1171" y="6332"/>
                </a:lnTo>
                <a:lnTo>
                  <a:pt x="1190" y="6353"/>
                </a:lnTo>
                <a:lnTo>
                  <a:pt x="1209" y="6373"/>
                </a:lnTo>
                <a:lnTo>
                  <a:pt x="1229" y="6391"/>
                </a:lnTo>
                <a:lnTo>
                  <a:pt x="1249" y="6409"/>
                </a:lnTo>
                <a:lnTo>
                  <a:pt x="1270" y="6426"/>
                </a:lnTo>
                <a:lnTo>
                  <a:pt x="1293" y="6442"/>
                </a:lnTo>
                <a:lnTo>
                  <a:pt x="1316" y="6456"/>
                </a:lnTo>
                <a:lnTo>
                  <a:pt x="1339" y="6470"/>
                </a:lnTo>
                <a:lnTo>
                  <a:pt x="1364" y="6482"/>
                </a:lnTo>
                <a:lnTo>
                  <a:pt x="1389" y="6495"/>
                </a:lnTo>
                <a:lnTo>
                  <a:pt x="1414" y="6505"/>
                </a:lnTo>
                <a:lnTo>
                  <a:pt x="1441" y="6514"/>
                </a:lnTo>
                <a:lnTo>
                  <a:pt x="1468" y="6521"/>
                </a:lnTo>
                <a:lnTo>
                  <a:pt x="1496" y="6528"/>
                </a:lnTo>
                <a:lnTo>
                  <a:pt x="1524" y="6533"/>
                </a:lnTo>
                <a:lnTo>
                  <a:pt x="1552" y="6536"/>
                </a:lnTo>
                <a:lnTo>
                  <a:pt x="1581" y="6538"/>
                </a:lnTo>
                <a:lnTo>
                  <a:pt x="1610" y="6539"/>
                </a:lnTo>
                <a:lnTo>
                  <a:pt x="4049" y="6539"/>
                </a:lnTo>
                <a:lnTo>
                  <a:pt x="4116" y="6536"/>
                </a:lnTo>
                <a:lnTo>
                  <a:pt x="4178" y="6527"/>
                </a:lnTo>
                <a:lnTo>
                  <a:pt x="4236" y="6512"/>
                </a:lnTo>
                <a:lnTo>
                  <a:pt x="4290" y="6491"/>
                </a:lnTo>
                <a:lnTo>
                  <a:pt x="4340" y="6465"/>
                </a:lnTo>
                <a:lnTo>
                  <a:pt x="4386" y="6435"/>
                </a:lnTo>
                <a:lnTo>
                  <a:pt x="4428" y="6401"/>
                </a:lnTo>
                <a:lnTo>
                  <a:pt x="4465" y="6363"/>
                </a:lnTo>
                <a:lnTo>
                  <a:pt x="4499" y="6322"/>
                </a:lnTo>
                <a:lnTo>
                  <a:pt x="4528" y="6279"/>
                </a:lnTo>
                <a:lnTo>
                  <a:pt x="4553" y="6233"/>
                </a:lnTo>
                <a:lnTo>
                  <a:pt x="4573" y="6184"/>
                </a:lnTo>
                <a:lnTo>
                  <a:pt x="4590" y="6134"/>
                </a:lnTo>
                <a:lnTo>
                  <a:pt x="4602" y="6083"/>
                </a:lnTo>
                <a:lnTo>
                  <a:pt x="4609" y="6031"/>
                </a:lnTo>
                <a:lnTo>
                  <a:pt x="4614" y="5979"/>
                </a:lnTo>
                <a:lnTo>
                  <a:pt x="4611" y="5926"/>
                </a:lnTo>
                <a:lnTo>
                  <a:pt x="4606" y="5875"/>
                </a:lnTo>
                <a:lnTo>
                  <a:pt x="4596" y="5823"/>
                </a:lnTo>
                <a:lnTo>
                  <a:pt x="4582" y="5773"/>
                </a:lnTo>
                <a:lnTo>
                  <a:pt x="4563" y="5725"/>
                </a:lnTo>
                <a:lnTo>
                  <a:pt x="4539" y="5678"/>
                </a:lnTo>
                <a:lnTo>
                  <a:pt x="4511" y="5634"/>
                </a:lnTo>
                <a:lnTo>
                  <a:pt x="4479" y="5593"/>
                </a:lnTo>
                <a:lnTo>
                  <a:pt x="4442" y="5556"/>
                </a:lnTo>
                <a:lnTo>
                  <a:pt x="4400" y="5522"/>
                </a:lnTo>
                <a:lnTo>
                  <a:pt x="4353" y="5492"/>
                </a:lnTo>
                <a:lnTo>
                  <a:pt x="4301" y="5467"/>
                </a:lnTo>
                <a:lnTo>
                  <a:pt x="4246" y="5446"/>
                </a:lnTo>
                <a:lnTo>
                  <a:pt x="4185" y="5431"/>
                </a:lnTo>
                <a:lnTo>
                  <a:pt x="4120" y="5422"/>
                </a:lnTo>
                <a:lnTo>
                  <a:pt x="4049" y="541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3072DF11-42F9-35C7-D753-AAC7DA4CAA2B}"/>
              </a:ext>
            </a:extLst>
          </p:cNvPr>
          <p:cNvSpPr>
            <a:spLocks noEditPoints="1"/>
          </p:cNvSpPr>
          <p:nvPr/>
        </p:nvSpPr>
        <p:spPr bwMode="auto">
          <a:xfrm>
            <a:off x="1191697" y="2699068"/>
            <a:ext cx="237589" cy="363736"/>
          </a:xfrm>
          <a:custGeom>
            <a:avLst/>
            <a:gdLst>
              <a:gd name="T0" fmla="*/ 5180 w 10745"/>
              <a:gd name="T1" fmla="*/ 4265 h 16450"/>
              <a:gd name="T2" fmla="*/ 4792 w 10745"/>
              <a:gd name="T3" fmla="*/ 7883 h 16450"/>
              <a:gd name="T4" fmla="*/ 5412 w 10745"/>
              <a:gd name="T5" fmla="*/ 8200 h 16450"/>
              <a:gd name="T6" fmla="*/ 5703 w 10745"/>
              <a:gd name="T7" fmla="*/ 6607 h 16450"/>
              <a:gd name="T8" fmla="*/ 5720 w 10745"/>
              <a:gd name="T9" fmla="*/ 1242 h 16450"/>
              <a:gd name="T10" fmla="*/ 5965 w 10745"/>
              <a:gd name="T11" fmla="*/ 643 h 16450"/>
              <a:gd name="T12" fmla="*/ 6436 w 10745"/>
              <a:gd name="T13" fmla="*/ 210 h 16450"/>
              <a:gd name="T14" fmla="*/ 7058 w 10745"/>
              <a:gd name="T15" fmla="*/ 7 h 16450"/>
              <a:gd name="T16" fmla="*/ 7723 w 10745"/>
              <a:gd name="T17" fmla="*/ 88 h 16450"/>
              <a:gd name="T18" fmla="*/ 8269 w 10745"/>
              <a:gd name="T19" fmla="*/ 425 h 16450"/>
              <a:gd name="T20" fmla="*/ 8626 w 10745"/>
              <a:gd name="T21" fmla="*/ 960 h 16450"/>
              <a:gd name="T22" fmla="*/ 8923 w 10745"/>
              <a:gd name="T23" fmla="*/ 6049 h 16450"/>
              <a:gd name="T24" fmla="*/ 10095 w 10745"/>
              <a:gd name="T25" fmla="*/ 5769 h 16450"/>
              <a:gd name="T26" fmla="*/ 10682 w 10745"/>
              <a:gd name="T27" fmla="*/ 11907 h 16450"/>
              <a:gd name="T28" fmla="*/ 9819 w 10745"/>
              <a:gd name="T29" fmla="*/ 14081 h 16450"/>
              <a:gd name="T30" fmla="*/ 8148 w 10745"/>
              <a:gd name="T31" fmla="*/ 15671 h 16450"/>
              <a:gd name="T32" fmla="*/ 5915 w 10745"/>
              <a:gd name="T33" fmla="*/ 16422 h 16450"/>
              <a:gd name="T34" fmla="*/ 3527 w 10745"/>
              <a:gd name="T35" fmla="*/ 16123 h 16450"/>
              <a:gd name="T36" fmla="*/ 1576 w 10745"/>
              <a:gd name="T37" fmla="*/ 14875 h 16450"/>
              <a:gd name="T38" fmla="*/ 327 w 10745"/>
              <a:gd name="T39" fmla="*/ 12926 h 16450"/>
              <a:gd name="T40" fmla="*/ 0 w 10745"/>
              <a:gd name="T41" fmla="*/ 9838 h 16450"/>
              <a:gd name="T42" fmla="*/ 65 w 10745"/>
              <a:gd name="T43" fmla="*/ 5673 h 16450"/>
              <a:gd name="T44" fmla="*/ 879 w 10745"/>
              <a:gd name="T45" fmla="*/ 4777 h 16450"/>
              <a:gd name="T46" fmla="*/ 1777 w 10745"/>
              <a:gd name="T47" fmla="*/ 4705 h 16450"/>
              <a:gd name="T48" fmla="*/ 2211 w 10745"/>
              <a:gd name="T49" fmla="*/ 4300 h 16450"/>
              <a:gd name="T50" fmla="*/ 3040 w 10745"/>
              <a:gd name="T51" fmla="*/ 3781 h 16450"/>
              <a:gd name="T52" fmla="*/ 4042 w 10745"/>
              <a:gd name="T53" fmla="*/ 3931 h 16450"/>
              <a:gd name="T54" fmla="*/ 4645 w 10745"/>
              <a:gd name="T55" fmla="*/ 3412 h 16450"/>
              <a:gd name="T56" fmla="*/ 5511 w 10745"/>
              <a:gd name="T57" fmla="*/ 3307 h 16450"/>
              <a:gd name="T58" fmla="*/ 7449 w 10745"/>
              <a:gd name="T59" fmla="*/ 10365 h 16450"/>
              <a:gd name="T60" fmla="*/ 6433 w 10745"/>
              <a:gd name="T61" fmla="*/ 11014 h 16450"/>
              <a:gd name="T62" fmla="*/ 5768 w 10745"/>
              <a:gd name="T63" fmla="*/ 12012 h 16450"/>
              <a:gd name="T64" fmla="*/ 4587 w 10745"/>
              <a:gd name="T65" fmla="*/ 13004 h 16450"/>
              <a:gd name="T66" fmla="*/ 4973 w 10745"/>
              <a:gd name="T67" fmla="*/ 11404 h 16450"/>
              <a:gd name="T68" fmla="*/ 5899 w 10745"/>
              <a:gd name="T69" fmla="*/ 10184 h 16450"/>
              <a:gd name="T70" fmla="*/ 7069 w 10745"/>
              <a:gd name="T71" fmla="*/ 9469 h 16450"/>
              <a:gd name="T72" fmla="*/ 7700 w 10745"/>
              <a:gd name="T73" fmla="*/ 1268 h 16450"/>
              <a:gd name="T74" fmla="*/ 7363 w 10745"/>
              <a:gd name="T75" fmla="*/ 995 h 16450"/>
              <a:gd name="T76" fmla="*/ 6921 w 10745"/>
              <a:gd name="T77" fmla="*/ 1054 h 16450"/>
              <a:gd name="T78" fmla="*/ 6680 w 10745"/>
              <a:gd name="T79" fmla="*/ 1414 h 16450"/>
              <a:gd name="T80" fmla="*/ 6679 w 10745"/>
              <a:gd name="T81" fmla="*/ 7776 h 16450"/>
              <a:gd name="T82" fmla="*/ 5637 w 10745"/>
              <a:gd name="T83" fmla="*/ 9152 h 16450"/>
              <a:gd name="T84" fmla="*/ 4070 w 10745"/>
              <a:gd name="T85" fmla="*/ 8998 h 16450"/>
              <a:gd name="T86" fmla="*/ 2959 w 10745"/>
              <a:gd name="T87" fmla="*/ 9144 h 16450"/>
              <a:gd name="T88" fmla="*/ 2073 w 10745"/>
              <a:gd name="T89" fmla="*/ 9046 h 16450"/>
              <a:gd name="T90" fmla="*/ 1253 w 10745"/>
              <a:gd name="T91" fmla="*/ 9185 h 16450"/>
              <a:gd name="T92" fmla="*/ 1142 w 10745"/>
              <a:gd name="T93" fmla="*/ 12283 h 16450"/>
              <a:gd name="T94" fmla="*/ 2050 w 10745"/>
              <a:gd name="T95" fmla="*/ 13954 h 16450"/>
              <a:gd name="T96" fmla="*/ 3565 w 10745"/>
              <a:gd name="T97" fmla="*/ 15087 h 16450"/>
              <a:gd name="T98" fmla="*/ 5481 w 10745"/>
              <a:gd name="T99" fmla="*/ 15474 h 16450"/>
              <a:gd name="T100" fmla="*/ 7364 w 10745"/>
              <a:gd name="T101" fmla="*/ 14993 h 16450"/>
              <a:gd name="T102" fmla="*/ 8823 w 10745"/>
              <a:gd name="T103" fmla="*/ 13791 h 16450"/>
              <a:gd name="T104" fmla="*/ 9655 w 10745"/>
              <a:gd name="T105" fmla="*/ 12067 h 16450"/>
              <a:gd name="T106" fmla="*/ 9360 w 10745"/>
              <a:gd name="T107" fmla="*/ 6909 h 16450"/>
              <a:gd name="T108" fmla="*/ 8763 w 10745"/>
              <a:gd name="T109" fmla="*/ 7624 h 16450"/>
              <a:gd name="T110" fmla="*/ 1157 w 10745"/>
              <a:gd name="T111" fmla="*/ 8131 h 16450"/>
              <a:gd name="T112" fmla="*/ 1838 w 10745"/>
              <a:gd name="T113" fmla="*/ 8000 h 16450"/>
              <a:gd name="T114" fmla="*/ 1606 w 10745"/>
              <a:gd name="T115" fmla="*/ 5685 h 16450"/>
              <a:gd name="T116" fmla="*/ 985 w 10745"/>
              <a:gd name="T117" fmla="*/ 5993 h 16450"/>
              <a:gd name="T118" fmla="*/ 3257 w 10745"/>
              <a:gd name="T119" fmla="*/ 8210 h 16450"/>
              <a:gd name="T120" fmla="*/ 3804 w 10745"/>
              <a:gd name="T121" fmla="*/ 7762 h 16450"/>
              <a:gd name="T122" fmla="*/ 3299 w 10745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45" h="16450">
                <a:moveTo>
                  <a:pt x="5701" y="4660"/>
                </a:moveTo>
                <a:lnTo>
                  <a:pt x="5694" y="4610"/>
                </a:lnTo>
                <a:lnTo>
                  <a:pt x="5683" y="4564"/>
                </a:lnTo>
                <a:lnTo>
                  <a:pt x="5666" y="4521"/>
                </a:lnTo>
                <a:lnTo>
                  <a:pt x="5647" y="4481"/>
                </a:lnTo>
                <a:lnTo>
                  <a:pt x="5623" y="4444"/>
                </a:lnTo>
                <a:lnTo>
                  <a:pt x="5596" y="4411"/>
                </a:lnTo>
                <a:lnTo>
                  <a:pt x="5567" y="4381"/>
                </a:lnTo>
                <a:lnTo>
                  <a:pt x="5535" y="4354"/>
                </a:lnTo>
                <a:lnTo>
                  <a:pt x="5501" y="4330"/>
                </a:lnTo>
                <a:lnTo>
                  <a:pt x="5464" y="4311"/>
                </a:lnTo>
                <a:lnTo>
                  <a:pt x="5427" y="4294"/>
                </a:lnTo>
                <a:lnTo>
                  <a:pt x="5386" y="4281"/>
                </a:lnTo>
                <a:lnTo>
                  <a:pt x="5346" y="4271"/>
                </a:lnTo>
                <a:lnTo>
                  <a:pt x="5305" y="4265"/>
                </a:lnTo>
                <a:lnTo>
                  <a:pt x="5263" y="4262"/>
                </a:lnTo>
                <a:lnTo>
                  <a:pt x="5221" y="4262"/>
                </a:lnTo>
                <a:lnTo>
                  <a:pt x="5180" y="4265"/>
                </a:lnTo>
                <a:lnTo>
                  <a:pt x="5138" y="4271"/>
                </a:lnTo>
                <a:lnTo>
                  <a:pt x="5097" y="4281"/>
                </a:lnTo>
                <a:lnTo>
                  <a:pt x="5058" y="4294"/>
                </a:lnTo>
                <a:lnTo>
                  <a:pt x="5020" y="4311"/>
                </a:lnTo>
                <a:lnTo>
                  <a:pt x="4984" y="4331"/>
                </a:lnTo>
                <a:lnTo>
                  <a:pt x="4949" y="4355"/>
                </a:lnTo>
                <a:lnTo>
                  <a:pt x="4917" y="4382"/>
                </a:lnTo>
                <a:lnTo>
                  <a:pt x="4887" y="4412"/>
                </a:lnTo>
                <a:lnTo>
                  <a:pt x="4862" y="4445"/>
                </a:lnTo>
                <a:lnTo>
                  <a:pt x="4838" y="4482"/>
                </a:lnTo>
                <a:lnTo>
                  <a:pt x="4818" y="4522"/>
                </a:lnTo>
                <a:lnTo>
                  <a:pt x="4803" y="4565"/>
                </a:lnTo>
                <a:lnTo>
                  <a:pt x="4791" y="4612"/>
                </a:lnTo>
                <a:lnTo>
                  <a:pt x="4783" y="4662"/>
                </a:lnTo>
                <a:lnTo>
                  <a:pt x="4781" y="4715"/>
                </a:lnTo>
                <a:lnTo>
                  <a:pt x="4781" y="7776"/>
                </a:lnTo>
                <a:lnTo>
                  <a:pt x="4783" y="7831"/>
                </a:lnTo>
                <a:lnTo>
                  <a:pt x="4792" y="7883"/>
                </a:lnTo>
                <a:lnTo>
                  <a:pt x="4804" y="7930"/>
                </a:lnTo>
                <a:lnTo>
                  <a:pt x="4820" y="7974"/>
                </a:lnTo>
                <a:lnTo>
                  <a:pt x="4842" y="8015"/>
                </a:lnTo>
                <a:lnTo>
                  <a:pt x="4866" y="8052"/>
                </a:lnTo>
                <a:lnTo>
                  <a:pt x="4895" y="8085"/>
                </a:lnTo>
                <a:lnTo>
                  <a:pt x="4925" y="8116"/>
                </a:lnTo>
                <a:lnTo>
                  <a:pt x="4959" y="8142"/>
                </a:lnTo>
                <a:lnTo>
                  <a:pt x="4995" y="8165"/>
                </a:lnTo>
                <a:lnTo>
                  <a:pt x="5033" y="8185"/>
                </a:lnTo>
                <a:lnTo>
                  <a:pt x="5074" y="8200"/>
                </a:lnTo>
                <a:lnTo>
                  <a:pt x="5115" y="8213"/>
                </a:lnTo>
                <a:lnTo>
                  <a:pt x="5157" y="8222"/>
                </a:lnTo>
                <a:lnTo>
                  <a:pt x="5199" y="8227"/>
                </a:lnTo>
                <a:lnTo>
                  <a:pt x="5242" y="8229"/>
                </a:lnTo>
                <a:lnTo>
                  <a:pt x="5286" y="8227"/>
                </a:lnTo>
                <a:lnTo>
                  <a:pt x="5329" y="8222"/>
                </a:lnTo>
                <a:lnTo>
                  <a:pt x="5371" y="8213"/>
                </a:lnTo>
                <a:lnTo>
                  <a:pt x="5412" y="8200"/>
                </a:lnTo>
                <a:lnTo>
                  <a:pt x="5452" y="8185"/>
                </a:lnTo>
                <a:lnTo>
                  <a:pt x="5490" y="8165"/>
                </a:lnTo>
                <a:lnTo>
                  <a:pt x="5526" y="8142"/>
                </a:lnTo>
                <a:lnTo>
                  <a:pt x="5560" y="8116"/>
                </a:lnTo>
                <a:lnTo>
                  <a:pt x="5591" y="8085"/>
                </a:lnTo>
                <a:lnTo>
                  <a:pt x="5619" y="8052"/>
                </a:lnTo>
                <a:lnTo>
                  <a:pt x="5644" y="8015"/>
                </a:lnTo>
                <a:lnTo>
                  <a:pt x="5664" y="7974"/>
                </a:lnTo>
                <a:lnTo>
                  <a:pt x="5682" y="7930"/>
                </a:lnTo>
                <a:lnTo>
                  <a:pt x="5694" y="7883"/>
                </a:lnTo>
                <a:lnTo>
                  <a:pt x="5701" y="7831"/>
                </a:lnTo>
                <a:lnTo>
                  <a:pt x="5704" y="7776"/>
                </a:lnTo>
                <a:lnTo>
                  <a:pt x="5704" y="7581"/>
                </a:lnTo>
                <a:lnTo>
                  <a:pt x="5704" y="7386"/>
                </a:lnTo>
                <a:lnTo>
                  <a:pt x="5704" y="7192"/>
                </a:lnTo>
                <a:lnTo>
                  <a:pt x="5704" y="6996"/>
                </a:lnTo>
                <a:lnTo>
                  <a:pt x="5703" y="6801"/>
                </a:lnTo>
                <a:lnTo>
                  <a:pt x="5703" y="6607"/>
                </a:lnTo>
                <a:lnTo>
                  <a:pt x="5703" y="6412"/>
                </a:lnTo>
                <a:lnTo>
                  <a:pt x="5703" y="6217"/>
                </a:lnTo>
                <a:lnTo>
                  <a:pt x="5702" y="6023"/>
                </a:lnTo>
                <a:lnTo>
                  <a:pt x="5702" y="5827"/>
                </a:lnTo>
                <a:lnTo>
                  <a:pt x="5702" y="5633"/>
                </a:lnTo>
                <a:lnTo>
                  <a:pt x="5702" y="5439"/>
                </a:lnTo>
                <a:lnTo>
                  <a:pt x="5702" y="5244"/>
                </a:lnTo>
                <a:lnTo>
                  <a:pt x="5701" y="5049"/>
                </a:lnTo>
                <a:lnTo>
                  <a:pt x="5701" y="4855"/>
                </a:lnTo>
                <a:lnTo>
                  <a:pt x="5701" y="4660"/>
                </a:lnTo>
                <a:close/>
                <a:moveTo>
                  <a:pt x="5701" y="3358"/>
                </a:moveTo>
                <a:lnTo>
                  <a:pt x="5701" y="1466"/>
                </a:lnTo>
                <a:lnTo>
                  <a:pt x="5702" y="1428"/>
                </a:lnTo>
                <a:lnTo>
                  <a:pt x="5703" y="1391"/>
                </a:lnTo>
                <a:lnTo>
                  <a:pt x="5706" y="1353"/>
                </a:lnTo>
                <a:lnTo>
                  <a:pt x="5709" y="1316"/>
                </a:lnTo>
                <a:lnTo>
                  <a:pt x="5714" y="1279"/>
                </a:lnTo>
                <a:lnTo>
                  <a:pt x="5720" y="1242"/>
                </a:lnTo>
                <a:lnTo>
                  <a:pt x="5726" y="1206"/>
                </a:lnTo>
                <a:lnTo>
                  <a:pt x="5733" y="1170"/>
                </a:lnTo>
                <a:lnTo>
                  <a:pt x="5741" y="1134"/>
                </a:lnTo>
                <a:lnTo>
                  <a:pt x="5751" y="1098"/>
                </a:lnTo>
                <a:lnTo>
                  <a:pt x="5760" y="1063"/>
                </a:lnTo>
                <a:lnTo>
                  <a:pt x="5771" y="1028"/>
                </a:lnTo>
                <a:lnTo>
                  <a:pt x="5783" y="994"/>
                </a:lnTo>
                <a:lnTo>
                  <a:pt x="5795" y="960"/>
                </a:lnTo>
                <a:lnTo>
                  <a:pt x="5808" y="926"/>
                </a:lnTo>
                <a:lnTo>
                  <a:pt x="5823" y="893"/>
                </a:lnTo>
                <a:lnTo>
                  <a:pt x="5838" y="861"/>
                </a:lnTo>
                <a:lnTo>
                  <a:pt x="5854" y="828"/>
                </a:lnTo>
                <a:lnTo>
                  <a:pt x="5870" y="796"/>
                </a:lnTo>
                <a:lnTo>
                  <a:pt x="5887" y="764"/>
                </a:lnTo>
                <a:lnTo>
                  <a:pt x="5906" y="733"/>
                </a:lnTo>
                <a:lnTo>
                  <a:pt x="5925" y="702"/>
                </a:lnTo>
                <a:lnTo>
                  <a:pt x="5944" y="672"/>
                </a:lnTo>
                <a:lnTo>
                  <a:pt x="5965" y="643"/>
                </a:lnTo>
                <a:lnTo>
                  <a:pt x="5985" y="614"/>
                </a:lnTo>
                <a:lnTo>
                  <a:pt x="6008" y="585"/>
                </a:lnTo>
                <a:lnTo>
                  <a:pt x="6029" y="557"/>
                </a:lnTo>
                <a:lnTo>
                  <a:pt x="6053" y="529"/>
                </a:lnTo>
                <a:lnTo>
                  <a:pt x="6077" y="503"/>
                </a:lnTo>
                <a:lnTo>
                  <a:pt x="6101" y="476"/>
                </a:lnTo>
                <a:lnTo>
                  <a:pt x="6126" y="450"/>
                </a:lnTo>
                <a:lnTo>
                  <a:pt x="6152" y="425"/>
                </a:lnTo>
                <a:lnTo>
                  <a:pt x="6178" y="400"/>
                </a:lnTo>
                <a:lnTo>
                  <a:pt x="6204" y="376"/>
                </a:lnTo>
                <a:lnTo>
                  <a:pt x="6231" y="354"/>
                </a:lnTo>
                <a:lnTo>
                  <a:pt x="6259" y="331"/>
                </a:lnTo>
                <a:lnTo>
                  <a:pt x="6288" y="309"/>
                </a:lnTo>
                <a:lnTo>
                  <a:pt x="6317" y="288"/>
                </a:lnTo>
                <a:lnTo>
                  <a:pt x="6345" y="267"/>
                </a:lnTo>
                <a:lnTo>
                  <a:pt x="6375" y="248"/>
                </a:lnTo>
                <a:lnTo>
                  <a:pt x="6405" y="228"/>
                </a:lnTo>
                <a:lnTo>
                  <a:pt x="6436" y="210"/>
                </a:lnTo>
                <a:lnTo>
                  <a:pt x="6468" y="192"/>
                </a:lnTo>
                <a:lnTo>
                  <a:pt x="6499" y="175"/>
                </a:lnTo>
                <a:lnTo>
                  <a:pt x="6532" y="158"/>
                </a:lnTo>
                <a:lnTo>
                  <a:pt x="6563" y="143"/>
                </a:lnTo>
                <a:lnTo>
                  <a:pt x="6596" y="129"/>
                </a:lnTo>
                <a:lnTo>
                  <a:pt x="6630" y="114"/>
                </a:lnTo>
                <a:lnTo>
                  <a:pt x="6664" y="101"/>
                </a:lnTo>
                <a:lnTo>
                  <a:pt x="6698" y="88"/>
                </a:lnTo>
                <a:lnTo>
                  <a:pt x="6732" y="76"/>
                </a:lnTo>
                <a:lnTo>
                  <a:pt x="6767" y="66"/>
                </a:lnTo>
                <a:lnTo>
                  <a:pt x="6803" y="56"/>
                </a:lnTo>
                <a:lnTo>
                  <a:pt x="6838" y="45"/>
                </a:lnTo>
                <a:lnTo>
                  <a:pt x="6874" y="37"/>
                </a:lnTo>
                <a:lnTo>
                  <a:pt x="6910" y="30"/>
                </a:lnTo>
                <a:lnTo>
                  <a:pt x="6947" y="23"/>
                </a:lnTo>
                <a:lnTo>
                  <a:pt x="6984" y="16"/>
                </a:lnTo>
                <a:lnTo>
                  <a:pt x="7021" y="11"/>
                </a:lnTo>
                <a:lnTo>
                  <a:pt x="7058" y="7"/>
                </a:lnTo>
                <a:lnTo>
                  <a:pt x="7096" y="4"/>
                </a:lnTo>
                <a:lnTo>
                  <a:pt x="7135" y="2"/>
                </a:lnTo>
                <a:lnTo>
                  <a:pt x="7173" y="0"/>
                </a:lnTo>
                <a:lnTo>
                  <a:pt x="7211" y="0"/>
                </a:lnTo>
                <a:lnTo>
                  <a:pt x="7249" y="0"/>
                </a:lnTo>
                <a:lnTo>
                  <a:pt x="7287" y="2"/>
                </a:lnTo>
                <a:lnTo>
                  <a:pt x="7325" y="4"/>
                </a:lnTo>
                <a:lnTo>
                  <a:pt x="7363" y="7"/>
                </a:lnTo>
                <a:lnTo>
                  <a:pt x="7400" y="11"/>
                </a:lnTo>
                <a:lnTo>
                  <a:pt x="7437" y="16"/>
                </a:lnTo>
                <a:lnTo>
                  <a:pt x="7474" y="23"/>
                </a:lnTo>
                <a:lnTo>
                  <a:pt x="7511" y="30"/>
                </a:lnTo>
                <a:lnTo>
                  <a:pt x="7547" y="37"/>
                </a:lnTo>
                <a:lnTo>
                  <a:pt x="7583" y="45"/>
                </a:lnTo>
                <a:lnTo>
                  <a:pt x="7619" y="56"/>
                </a:lnTo>
                <a:lnTo>
                  <a:pt x="7654" y="66"/>
                </a:lnTo>
                <a:lnTo>
                  <a:pt x="7689" y="76"/>
                </a:lnTo>
                <a:lnTo>
                  <a:pt x="7723" y="88"/>
                </a:lnTo>
                <a:lnTo>
                  <a:pt x="7758" y="101"/>
                </a:lnTo>
                <a:lnTo>
                  <a:pt x="7791" y="114"/>
                </a:lnTo>
                <a:lnTo>
                  <a:pt x="7825" y="129"/>
                </a:lnTo>
                <a:lnTo>
                  <a:pt x="7858" y="143"/>
                </a:lnTo>
                <a:lnTo>
                  <a:pt x="7891" y="159"/>
                </a:lnTo>
                <a:lnTo>
                  <a:pt x="7923" y="175"/>
                </a:lnTo>
                <a:lnTo>
                  <a:pt x="7955" y="192"/>
                </a:lnTo>
                <a:lnTo>
                  <a:pt x="7985" y="210"/>
                </a:lnTo>
                <a:lnTo>
                  <a:pt x="8016" y="228"/>
                </a:lnTo>
                <a:lnTo>
                  <a:pt x="8046" y="248"/>
                </a:lnTo>
                <a:lnTo>
                  <a:pt x="8076" y="267"/>
                </a:lnTo>
                <a:lnTo>
                  <a:pt x="8105" y="288"/>
                </a:lnTo>
                <a:lnTo>
                  <a:pt x="8134" y="309"/>
                </a:lnTo>
                <a:lnTo>
                  <a:pt x="8162" y="331"/>
                </a:lnTo>
                <a:lnTo>
                  <a:pt x="8190" y="354"/>
                </a:lnTo>
                <a:lnTo>
                  <a:pt x="8217" y="376"/>
                </a:lnTo>
                <a:lnTo>
                  <a:pt x="8244" y="401"/>
                </a:lnTo>
                <a:lnTo>
                  <a:pt x="8269" y="425"/>
                </a:lnTo>
                <a:lnTo>
                  <a:pt x="8295" y="450"/>
                </a:lnTo>
                <a:lnTo>
                  <a:pt x="8320" y="476"/>
                </a:lnTo>
                <a:lnTo>
                  <a:pt x="8345" y="503"/>
                </a:lnTo>
                <a:lnTo>
                  <a:pt x="8368" y="529"/>
                </a:lnTo>
                <a:lnTo>
                  <a:pt x="8392" y="557"/>
                </a:lnTo>
                <a:lnTo>
                  <a:pt x="8414" y="585"/>
                </a:lnTo>
                <a:lnTo>
                  <a:pt x="8436" y="614"/>
                </a:lnTo>
                <a:lnTo>
                  <a:pt x="8457" y="643"/>
                </a:lnTo>
                <a:lnTo>
                  <a:pt x="8477" y="672"/>
                </a:lnTo>
                <a:lnTo>
                  <a:pt x="8497" y="702"/>
                </a:lnTo>
                <a:lnTo>
                  <a:pt x="8516" y="733"/>
                </a:lnTo>
                <a:lnTo>
                  <a:pt x="8534" y="764"/>
                </a:lnTo>
                <a:lnTo>
                  <a:pt x="8551" y="796"/>
                </a:lnTo>
                <a:lnTo>
                  <a:pt x="8568" y="828"/>
                </a:lnTo>
                <a:lnTo>
                  <a:pt x="8584" y="861"/>
                </a:lnTo>
                <a:lnTo>
                  <a:pt x="8599" y="893"/>
                </a:lnTo>
                <a:lnTo>
                  <a:pt x="8613" y="926"/>
                </a:lnTo>
                <a:lnTo>
                  <a:pt x="8626" y="960"/>
                </a:lnTo>
                <a:lnTo>
                  <a:pt x="8639" y="994"/>
                </a:lnTo>
                <a:lnTo>
                  <a:pt x="8651" y="1028"/>
                </a:lnTo>
                <a:lnTo>
                  <a:pt x="8661" y="1063"/>
                </a:lnTo>
                <a:lnTo>
                  <a:pt x="8672" y="1098"/>
                </a:lnTo>
                <a:lnTo>
                  <a:pt x="8681" y="1134"/>
                </a:lnTo>
                <a:lnTo>
                  <a:pt x="8688" y="1170"/>
                </a:lnTo>
                <a:lnTo>
                  <a:pt x="8695" y="1206"/>
                </a:lnTo>
                <a:lnTo>
                  <a:pt x="8703" y="1242"/>
                </a:lnTo>
                <a:lnTo>
                  <a:pt x="8708" y="1279"/>
                </a:lnTo>
                <a:lnTo>
                  <a:pt x="8712" y="1316"/>
                </a:lnTo>
                <a:lnTo>
                  <a:pt x="8715" y="1353"/>
                </a:lnTo>
                <a:lnTo>
                  <a:pt x="8718" y="1391"/>
                </a:lnTo>
                <a:lnTo>
                  <a:pt x="8719" y="1428"/>
                </a:lnTo>
                <a:lnTo>
                  <a:pt x="8720" y="1466"/>
                </a:lnTo>
                <a:lnTo>
                  <a:pt x="8716" y="6156"/>
                </a:lnTo>
                <a:lnTo>
                  <a:pt x="8785" y="6119"/>
                </a:lnTo>
                <a:lnTo>
                  <a:pt x="8854" y="6083"/>
                </a:lnTo>
                <a:lnTo>
                  <a:pt x="8923" y="6049"/>
                </a:lnTo>
                <a:lnTo>
                  <a:pt x="8991" y="6018"/>
                </a:lnTo>
                <a:lnTo>
                  <a:pt x="9059" y="5989"/>
                </a:lnTo>
                <a:lnTo>
                  <a:pt x="9125" y="5961"/>
                </a:lnTo>
                <a:lnTo>
                  <a:pt x="9193" y="5935"/>
                </a:lnTo>
                <a:lnTo>
                  <a:pt x="9260" y="5911"/>
                </a:lnTo>
                <a:lnTo>
                  <a:pt x="9326" y="5889"/>
                </a:lnTo>
                <a:lnTo>
                  <a:pt x="9393" y="5870"/>
                </a:lnTo>
                <a:lnTo>
                  <a:pt x="9459" y="5851"/>
                </a:lnTo>
                <a:lnTo>
                  <a:pt x="9524" y="5836"/>
                </a:lnTo>
                <a:lnTo>
                  <a:pt x="9588" y="5820"/>
                </a:lnTo>
                <a:lnTo>
                  <a:pt x="9653" y="5808"/>
                </a:lnTo>
                <a:lnTo>
                  <a:pt x="9718" y="5798"/>
                </a:lnTo>
                <a:lnTo>
                  <a:pt x="9782" y="5788"/>
                </a:lnTo>
                <a:lnTo>
                  <a:pt x="9846" y="5781"/>
                </a:lnTo>
                <a:lnTo>
                  <a:pt x="9908" y="5776"/>
                </a:lnTo>
                <a:lnTo>
                  <a:pt x="9971" y="5772"/>
                </a:lnTo>
                <a:lnTo>
                  <a:pt x="10033" y="5770"/>
                </a:lnTo>
                <a:lnTo>
                  <a:pt x="10095" y="5769"/>
                </a:lnTo>
                <a:lnTo>
                  <a:pt x="10156" y="5771"/>
                </a:lnTo>
                <a:lnTo>
                  <a:pt x="10217" y="5773"/>
                </a:lnTo>
                <a:lnTo>
                  <a:pt x="10278" y="5778"/>
                </a:lnTo>
                <a:lnTo>
                  <a:pt x="10338" y="5784"/>
                </a:lnTo>
                <a:lnTo>
                  <a:pt x="10397" y="5791"/>
                </a:lnTo>
                <a:lnTo>
                  <a:pt x="10456" y="5801"/>
                </a:lnTo>
                <a:lnTo>
                  <a:pt x="10515" y="5811"/>
                </a:lnTo>
                <a:lnTo>
                  <a:pt x="10572" y="5823"/>
                </a:lnTo>
                <a:lnTo>
                  <a:pt x="10630" y="5837"/>
                </a:lnTo>
                <a:lnTo>
                  <a:pt x="10687" y="5852"/>
                </a:lnTo>
                <a:lnTo>
                  <a:pt x="10744" y="5869"/>
                </a:lnTo>
                <a:lnTo>
                  <a:pt x="10745" y="11093"/>
                </a:lnTo>
                <a:lnTo>
                  <a:pt x="10743" y="11231"/>
                </a:lnTo>
                <a:lnTo>
                  <a:pt x="10738" y="11368"/>
                </a:lnTo>
                <a:lnTo>
                  <a:pt x="10730" y="11504"/>
                </a:lnTo>
                <a:lnTo>
                  <a:pt x="10717" y="11639"/>
                </a:lnTo>
                <a:lnTo>
                  <a:pt x="10701" y="11773"/>
                </a:lnTo>
                <a:lnTo>
                  <a:pt x="10682" y="11907"/>
                </a:lnTo>
                <a:lnTo>
                  <a:pt x="10660" y="12038"/>
                </a:lnTo>
                <a:lnTo>
                  <a:pt x="10634" y="12170"/>
                </a:lnTo>
                <a:lnTo>
                  <a:pt x="10605" y="12299"/>
                </a:lnTo>
                <a:lnTo>
                  <a:pt x="10573" y="12428"/>
                </a:lnTo>
                <a:lnTo>
                  <a:pt x="10538" y="12555"/>
                </a:lnTo>
                <a:lnTo>
                  <a:pt x="10500" y="12682"/>
                </a:lnTo>
                <a:lnTo>
                  <a:pt x="10459" y="12806"/>
                </a:lnTo>
                <a:lnTo>
                  <a:pt x="10415" y="12930"/>
                </a:lnTo>
                <a:lnTo>
                  <a:pt x="10367" y="13052"/>
                </a:lnTo>
                <a:lnTo>
                  <a:pt x="10318" y="13172"/>
                </a:lnTo>
                <a:lnTo>
                  <a:pt x="10264" y="13292"/>
                </a:lnTo>
                <a:lnTo>
                  <a:pt x="10209" y="13410"/>
                </a:lnTo>
                <a:lnTo>
                  <a:pt x="10150" y="13525"/>
                </a:lnTo>
                <a:lnTo>
                  <a:pt x="10090" y="13640"/>
                </a:lnTo>
                <a:lnTo>
                  <a:pt x="10026" y="13753"/>
                </a:lnTo>
                <a:lnTo>
                  <a:pt x="9959" y="13864"/>
                </a:lnTo>
                <a:lnTo>
                  <a:pt x="9890" y="13973"/>
                </a:lnTo>
                <a:lnTo>
                  <a:pt x="9819" y="14081"/>
                </a:lnTo>
                <a:lnTo>
                  <a:pt x="9745" y="14187"/>
                </a:lnTo>
                <a:lnTo>
                  <a:pt x="9668" y="14291"/>
                </a:lnTo>
                <a:lnTo>
                  <a:pt x="9590" y="14393"/>
                </a:lnTo>
                <a:lnTo>
                  <a:pt x="9508" y="14493"/>
                </a:lnTo>
                <a:lnTo>
                  <a:pt x="9425" y="14592"/>
                </a:lnTo>
                <a:lnTo>
                  <a:pt x="9338" y="14688"/>
                </a:lnTo>
                <a:lnTo>
                  <a:pt x="9251" y="14782"/>
                </a:lnTo>
                <a:lnTo>
                  <a:pt x="9160" y="14875"/>
                </a:lnTo>
                <a:lnTo>
                  <a:pt x="9068" y="14964"/>
                </a:lnTo>
                <a:lnTo>
                  <a:pt x="8974" y="15053"/>
                </a:lnTo>
                <a:lnTo>
                  <a:pt x="8878" y="15138"/>
                </a:lnTo>
                <a:lnTo>
                  <a:pt x="8779" y="15221"/>
                </a:lnTo>
                <a:lnTo>
                  <a:pt x="8679" y="15303"/>
                </a:lnTo>
                <a:lnTo>
                  <a:pt x="8576" y="15381"/>
                </a:lnTo>
                <a:lnTo>
                  <a:pt x="8472" y="15457"/>
                </a:lnTo>
                <a:lnTo>
                  <a:pt x="8365" y="15531"/>
                </a:lnTo>
                <a:lnTo>
                  <a:pt x="8257" y="15602"/>
                </a:lnTo>
                <a:lnTo>
                  <a:pt x="8148" y="15671"/>
                </a:lnTo>
                <a:lnTo>
                  <a:pt x="8036" y="15736"/>
                </a:lnTo>
                <a:lnTo>
                  <a:pt x="7923" y="15800"/>
                </a:lnTo>
                <a:lnTo>
                  <a:pt x="7807" y="15861"/>
                </a:lnTo>
                <a:lnTo>
                  <a:pt x="7691" y="15919"/>
                </a:lnTo>
                <a:lnTo>
                  <a:pt x="7573" y="15974"/>
                </a:lnTo>
                <a:lnTo>
                  <a:pt x="7453" y="16026"/>
                </a:lnTo>
                <a:lnTo>
                  <a:pt x="7333" y="16077"/>
                </a:lnTo>
                <a:lnTo>
                  <a:pt x="7210" y="16123"/>
                </a:lnTo>
                <a:lnTo>
                  <a:pt x="7086" y="16167"/>
                </a:lnTo>
                <a:lnTo>
                  <a:pt x="6961" y="16207"/>
                </a:lnTo>
                <a:lnTo>
                  <a:pt x="6834" y="16245"/>
                </a:lnTo>
                <a:lnTo>
                  <a:pt x="6706" y="16280"/>
                </a:lnTo>
                <a:lnTo>
                  <a:pt x="6578" y="16312"/>
                </a:lnTo>
                <a:lnTo>
                  <a:pt x="6447" y="16341"/>
                </a:lnTo>
                <a:lnTo>
                  <a:pt x="6317" y="16366"/>
                </a:lnTo>
                <a:lnTo>
                  <a:pt x="6184" y="16388"/>
                </a:lnTo>
                <a:lnTo>
                  <a:pt x="6050" y="16407"/>
                </a:lnTo>
                <a:lnTo>
                  <a:pt x="5915" y="16422"/>
                </a:lnTo>
                <a:lnTo>
                  <a:pt x="5780" y="16435"/>
                </a:lnTo>
                <a:lnTo>
                  <a:pt x="5644" y="16443"/>
                </a:lnTo>
                <a:lnTo>
                  <a:pt x="5507" y="16448"/>
                </a:lnTo>
                <a:lnTo>
                  <a:pt x="5369" y="16450"/>
                </a:lnTo>
                <a:lnTo>
                  <a:pt x="5231" y="16448"/>
                </a:lnTo>
                <a:lnTo>
                  <a:pt x="5093" y="16443"/>
                </a:lnTo>
                <a:lnTo>
                  <a:pt x="4957" y="16435"/>
                </a:lnTo>
                <a:lnTo>
                  <a:pt x="4822" y="16422"/>
                </a:lnTo>
                <a:lnTo>
                  <a:pt x="4687" y="16407"/>
                </a:lnTo>
                <a:lnTo>
                  <a:pt x="4554" y="16388"/>
                </a:lnTo>
                <a:lnTo>
                  <a:pt x="4421" y="16366"/>
                </a:lnTo>
                <a:lnTo>
                  <a:pt x="4290" y="16341"/>
                </a:lnTo>
                <a:lnTo>
                  <a:pt x="4160" y="16312"/>
                </a:lnTo>
                <a:lnTo>
                  <a:pt x="4030" y="16280"/>
                </a:lnTo>
                <a:lnTo>
                  <a:pt x="3903" y="16245"/>
                </a:lnTo>
                <a:lnTo>
                  <a:pt x="3776" y="16207"/>
                </a:lnTo>
                <a:lnTo>
                  <a:pt x="3651" y="16167"/>
                </a:lnTo>
                <a:lnTo>
                  <a:pt x="3527" y="16123"/>
                </a:lnTo>
                <a:lnTo>
                  <a:pt x="3405" y="16077"/>
                </a:lnTo>
                <a:lnTo>
                  <a:pt x="3283" y="16026"/>
                </a:lnTo>
                <a:lnTo>
                  <a:pt x="3164" y="15974"/>
                </a:lnTo>
                <a:lnTo>
                  <a:pt x="3046" y="15919"/>
                </a:lnTo>
                <a:lnTo>
                  <a:pt x="2929" y="15861"/>
                </a:lnTo>
                <a:lnTo>
                  <a:pt x="2814" y="15800"/>
                </a:lnTo>
                <a:lnTo>
                  <a:pt x="2701" y="15736"/>
                </a:lnTo>
                <a:lnTo>
                  <a:pt x="2590" y="15671"/>
                </a:lnTo>
                <a:lnTo>
                  <a:pt x="2480" y="15602"/>
                </a:lnTo>
                <a:lnTo>
                  <a:pt x="2372" y="15531"/>
                </a:lnTo>
                <a:lnTo>
                  <a:pt x="2266" y="15457"/>
                </a:lnTo>
                <a:lnTo>
                  <a:pt x="2162" y="15381"/>
                </a:lnTo>
                <a:lnTo>
                  <a:pt x="2059" y="15303"/>
                </a:lnTo>
                <a:lnTo>
                  <a:pt x="1958" y="15221"/>
                </a:lnTo>
                <a:lnTo>
                  <a:pt x="1860" y="15138"/>
                </a:lnTo>
                <a:lnTo>
                  <a:pt x="1764" y="15053"/>
                </a:lnTo>
                <a:lnTo>
                  <a:pt x="1669" y="14964"/>
                </a:lnTo>
                <a:lnTo>
                  <a:pt x="1576" y="14875"/>
                </a:lnTo>
                <a:lnTo>
                  <a:pt x="1487" y="14782"/>
                </a:lnTo>
                <a:lnTo>
                  <a:pt x="1398" y="14688"/>
                </a:lnTo>
                <a:lnTo>
                  <a:pt x="1313" y="14591"/>
                </a:lnTo>
                <a:lnTo>
                  <a:pt x="1230" y="14493"/>
                </a:lnTo>
                <a:lnTo>
                  <a:pt x="1148" y="14393"/>
                </a:lnTo>
                <a:lnTo>
                  <a:pt x="1070" y="14290"/>
                </a:lnTo>
                <a:lnTo>
                  <a:pt x="994" y="14186"/>
                </a:lnTo>
                <a:lnTo>
                  <a:pt x="920" y="14080"/>
                </a:lnTo>
                <a:lnTo>
                  <a:pt x="849" y="13972"/>
                </a:lnTo>
                <a:lnTo>
                  <a:pt x="780" y="13862"/>
                </a:lnTo>
                <a:lnTo>
                  <a:pt x="714" y="13751"/>
                </a:lnTo>
                <a:lnTo>
                  <a:pt x="650" y="13637"/>
                </a:lnTo>
                <a:lnTo>
                  <a:pt x="590" y="13523"/>
                </a:lnTo>
                <a:lnTo>
                  <a:pt x="531" y="13406"/>
                </a:lnTo>
                <a:lnTo>
                  <a:pt x="476" y="13289"/>
                </a:lnTo>
                <a:lnTo>
                  <a:pt x="424" y="13169"/>
                </a:lnTo>
                <a:lnTo>
                  <a:pt x="373" y="13048"/>
                </a:lnTo>
                <a:lnTo>
                  <a:pt x="327" y="12926"/>
                </a:lnTo>
                <a:lnTo>
                  <a:pt x="283" y="12801"/>
                </a:lnTo>
                <a:lnTo>
                  <a:pt x="243" y="12677"/>
                </a:lnTo>
                <a:lnTo>
                  <a:pt x="205" y="12550"/>
                </a:lnTo>
                <a:lnTo>
                  <a:pt x="170" y="12422"/>
                </a:lnTo>
                <a:lnTo>
                  <a:pt x="138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4" y="5416"/>
                </a:lnTo>
                <a:lnTo>
                  <a:pt x="209" y="5357"/>
                </a:lnTo>
                <a:lnTo>
                  <a:pt x="246" y="5298"/>
                </a:lnTo>
                <a:lnTo>
                  <a:pt x="286" y="5241"/>
                </a:lnTo>
                <a:lnTo>
                  <a:pt x="329" y="5188"/>
                </a:lnTo>
                <a:lnTo>
                  <a:pt x="375" y="5135"/>
                </a:lnTo>
                <a:lnTo>
                  <a:pt x="422" y="5085"/>
                </a:lnTo>
                <a:lnTo>
                  <a:pt x="472" y="5038"/>
                </a:lnTo>
                <a:lnTo>
                  <a:pt x="524" y="4993"/>
                </a:lnTo>
                <a:lnTo>
                  <a:pt x="578" y="4949"/>
                </a:lnTo>
                <a:lnTo>
                  <a:pt x="635" y="4909"/>
                </a:lnTo>
                <a:lnTo>
                  <a:pt x="692" y="4872"/>
                </a:lnTo>
                <a:lnTo>
                  <a:pt x="753" y="4837"/>
                </a:lnTo>
                <a:lnTo>
                  <a:pt x="815" y="4805"/>
                </a:lnTo>
                <a:lnTo>
                  <a:pt x="879" y="4777"/>
                </a:lnTo>
                <a:lnTo>
                  <a:pt x="944" y="4751"/>
                </a:lnTo>
                <a:lnTo>
                  <a:pt x="1010" y="4728"/>
                </a:lnTo>
                <a:lnTo>
                  <a:pt x="1078" y="4709"/>
                </a:lnTo>
                <a:lnTo>
                  <a:pt x="1147" y="4692"/>
                </a:lnTo>
                <a:lnTo>
                  <a:pt x="1218" y="4680"/>
                </a:lnTo>
                <a:lnTo>
                  <a:pt x="1290" y="4671"/>
                </a:lnTo>
                <a:lnTo>
                  <a:pt x="1362" y="4666"/>
                </a:lnTo>
                <a:lnTo>
                  <a:pt x="1436" y="4664"/>
                </a:lnTo>
                <a:lnTo>
                  <a:pt x="1471" y="4664"/>
                </a:lnTo>
                <a:lnTo>
                  <a:pt x="1506" y="4666"/>
                </a:lnTo>
                <a:lnTo>
                  <a:pt x="1540" y="4668"/>
                </a:lnTo>
                <a:lnTo>
                  <a:pt x="1575" y="4671"/>
                </a:lnTo>
                <a:lnTo>
                  <a:pt x="1609" y="4674"/>
                </a:lnTo>
                <a:lnTo>
                  <a:pt x="1643" y="4679"/>
                </a:lnTo>
                <a:lnTo>
                  <a:pt x="1677" y="4684"/>
                </a:lnTo>
                <a:lnTo>
                  <a:pt x="1710" y="4690"/>
                </a:lnTo>
                <a:lnTo>
                  <a:pt x="1744" y="4698"/>
                </a:lnTo>
                <a:lnTo>
                  <a:pt x="1777" y="4705"/>
                </a:lnTo>
                <a:lnTo>
                  <a:pt x="1809" y="4713"/>
                </a:lnTo>
                <a:lnTo>
                  <a:pt x="1842" y="4722"/>
                </a:lnTo>
                <a:lnTo>
                  <a:pt x="1874" y="4732"/>
                </a:lnTo>
                <a:lnTo>
                  <a:pt x="1906" y="4743"/>
                </a:lnTo>
                <a:lnTo>
                  <a:pt x="1936" y="4754"/>
                </a:lnTo>
                <a:lnTo>
                  <a:pt x="1968" y="4766"/>
                </a:lnTo>
                <a:lnTo>
                  <a:pt x="1982" y="4724"/>
                </a:lnTo>
                <a:lnTo>
                  <a:pt x="1996" y="4682"/>
                </a:lnTo>
                <a:lnTo>
                  <a:pt x="2013" y="4641"/>
                </a:lnTo>
                <a:lnTo>
                  <a:pt x="2030" y="4600"/>
                </a:lnTo>
                <a:lnTo>
                  <a:pt x="2049" y="4560"/>
                </a:lnTo>
                <a:lnTo>
                  <a:pt x="2069" y="4521"/>
                </a:lnTo>
                <a:lnTo>
                  <a:pt x="2090" y="4482"/>
                </a:lnTo>
                <a:lnTo>
                  <a:pt x="2112" y="4444"/>
                </a:lnTo>
                <a:lnTo>
                  <a:pt x="2135" y="4407"/>
                </a:lnTo>
                <a:lnTo>
                  <a:pt x="2160" y="4370"/>
                </a:lnTo>
                <a:lnTo>
                  <a:pt x="2185" y="4335"/>
                </a:lnTo>
                <a:lnTo>
                  <a:pt x="2211" y="4300"/>
                </a:lnTo>
                <a:lnTo>
                  <a:pt x="2239" y="4266"/>
                </a:lnTo>
                <a:lnTo>
                  <a:pt x="2268" y="4232"/>
                </a:lnTo>
                <a:lnTo>
                  <a:pt x="2298" y="4200"/>
                </a:lnTo>
                <a:lnTo>
                  <a:pt x="2327" y="4169"/>
                </a:lnTo>
                <a:lnTo>
                  <a:pt x="2372" y="4126"/>
                </a:lnTo>
                <a:lnTo>
                  <a:pt x="2417" y="4087"/>
                </a:lnTo>
                <a:lnTo>
                  <a:pt x="2464" y="4049"/>
                </a:lnTo>
                <a:lnTo>
                  <a:pt x="2512" y="4013"/>
                </a:lnTo>
                <a:lnTo>
                  <a:pt x="2561" y="3980"/>
                </a:lnTo>
                <a:lnTo>
                  <a:pt x="2610" y="3949"/>
                </a:lnTo>
                <a:lnTo>
                  <a:pt x="2662" y="3920"/>
                </a:lnTo>
                <a:lnTo>
                  <a:pt x="2714" y="3894"/>
                </a:lnTo>
                <a:lnTo>
                  <a:pt x="2767" y="3870"/>
                </a:lnTo>
                <a:lnTo>
                  <a:pt x="2820" y="3847"/>
                </a:lnTo>
                <a:lnTo>
                  <a:pt x="2875" y="3828"/>
                </a:lnTo>
                <a:lnTo>
                  <a:pt x="2929" y="3810"/>
                </a:lnTo>
                <a:lnTo>
                  <a:pt x="2985" y="3795"/>
                </a:lnTo>
                <a:lnTo>
                  <a:pt x="3040" y="3781"/>
                </a:lnTo>
                <a:lnTo>
                  <a:pt x="3097" y="3771"/>
                </a:lnTo>
                <a:lnTo>
                  <a:pt x="3154" y="3762"/>
                </a:lnTo>
                <a:lnTo>
                  <a:pt x="3210" y="3756"/>
                </a:lnTo>
                <a:lnTo>
                  <a:pt x="3267" y="3752"/>
                </a:lnTo>
                <a:lnTo>
                  <a:pt x="3324" y="3750"/>
                </a:lnTo>
                <a:lnTo>
                  <a:pt x="3381" y="3751"/>
                </a:lnTo>
                <a:lnTo>
                  <a:pt x="3439" y="3753"/>
                </a:lnTo>
                <a:lnTo>
                  <a:pt x="3495" y="3758"/>
                </a:lnTo>
                <a:lnTo>
                  <a:pt x="3552" y="3765"/>
                </a:lnTo>
                <a:lnTo>
                  <a:pt x="3608" y="3774"/>
                </a:lnTo>
                <a:lnTo>
                  <a:pt x="3665" y="3787"/>
                </a:lnTo>
                <a:lnTo>
                  <a:pt x="3721" y="3800"/>
                </a:lnTo>
                <a:lnTo>
                  <a:pt x="3775" y="3816"/>
                </a:lnTo>
                <a:lnTo>
                  <a:pt x="3830" y="3834"/>
                </a:lnTo>
                <a:lnTo>
                  <a:pt x="3884" y="3854"/>
                </a:lnTo>
                <a:lnTo>
                  <a:pt x="3938" y="3878"/>
                </a:lnTo>
                <a:lnTo>
                  <a:pt x="3990" y="3903"/>
                </a:lnTo>
                <a:lnTo>
                  <a:pt x="4042" y="3931"/>
                </a:lnTo>
                <a:lnTo>
                  <a:pt x="4062" y="3900"/>
                </a:lnTo>
                <a:lnTo>
                  <a:pt x="4084" y="3870"/>
                </a:lnTo>
                <a:lnTo>
                  <a:pt x="4106" y="3840"/>
                </a:lnTo>
                <a:lnTo>
                  <a:pt x="4129" y="3811"/>
                </a:lnTo>
                <a:lnTo>
                  <a:pt x="4153" y="3782"/>
                </a:lnTo>
                <a:lnTo>
                  <a:pt x="4177" y="3755"/>
                </a:lnTo>
                <a:lnTo>
                  <a:pt x="4202" y="3728"/>
                </a:lnTo>
                <a:lnTo>
                  <a:pt x="4228" y="3701"/>
                </a:lnTo>
                <a:lnTo>
                  <a:pt x="4266" y="3665"/>
                </a:lnTo>
                <a:lnTo>
                  <a:pt x="4304" y="3630"/>
                </a:lnTo>
                <a:lnTo>
                  <a:pt x="4344" y="3597"/>
                </a:lnTo>
                <a:lnTo>
                  <a:pt x="4384" y="3566"/>
                </a:lnTo>
                <a:lnTo>
                  <a:pt x="4426" y="3536"/>
                </a:lnTo>
                <a:lnTo>
                  <a:pt x="4469" y="3508"/>
                </a:lnTo>
                <a:lnTo>
                  <a:pt x="4512" y="3481"/>
                </a:lnTo>
                <a:lnTo>
                  <a:pt x="4555" y="3457"/>
                </a:lnTo>
                <a:lnTo>
                  <a:pt x="4600" y="3434"/>
                </a:lnTo>
                <a:lnTo>
                  <a:pt x="4645" y="3412"/>
                </a:lnTo>
                <a:lnTo>
                  <a:pt x="4691" y="3392"/>
                </a:lnTo>
                <a:lnTo>
                  <a:pt x="4737" y="3374"/>
                </a:lnTo>
                <a:lnTo>
                  <a:pt x="4783" y="3358"/>
                </a:lnTo>
                <a:lnTo>
                  <a:pt x="4831" y="3342"/>
                </a:lnTo>
                <a:lnTo>
                  <a:pt x="4878" y="3329"/>
                </a:lnTo>
                <a:lnTo>
                  <a:pt x="4926" y="3318"/>
                </a:lnTo>
                <a:lnTo>
                  <a:pt x="4974" y="3307"/>
                </a:lnTo>
                <a:lnTo>
                  <a:pt x="5022" y="3299"/>
                </a:lnTo>
                <a:lnTo>
                  <a:pt x="5072" y="3293"/>
                </a:lnTo>
                <a:lnTo>
                  <a:pt x="5120" y="3288"/>
                </a:lnTo>
                <a:lnTo>
                  <a:pt x="5169" y="3285"/>
                </a:lnTo>
                <a:lnTo>
                  <a:pt x="5218" y="3283"/>
                </a:lnTo>
                <a:lnTo>
                  <a:pt x="5267" y="3283"/>
                </a:lnTo>
                <a:lnTo>
                  <a:pt x="5316" y="3285"/>
                </a:lnTo>
                <a:lnTo>
                  <a:pt x="5365" y="3288"/>
                </a:lnTo>
                <a:lnTo>
                  <a:pt x="5414" y="3293"/>
                </a:lnTo>
                <a:lnTo>
                  <a:pt x="5463" y="3299"/>
                </a:lnTo>
                <a:lnTo>
                  <a:pt x="5511" y="3307"/>
                </a:lnTo>
                <a:lnTo>
                  <a:pt x="5559" y="3318"/>
                </a:lnTo>
                <a:lnTo>
                  <a:pt x="5607" y="3329"/>
                </a:lnTo>
                <a:lnTo>
                  <a:pt x="5655" y="3342"/>
                </a:lnTo>
                <a:lnTo>
                  <a:pt x="5701" y="3358"/>
                </a:lnTo>
                <a:close/>
                <a:moveTo>
                  <a:pt x="8715" y="10154"/>
                </a:moveTo>
                <a:lnTo>
                  <a:pt x="8264" y="10187"/>
                </a:lnTo>
                <a:lnTo>
                  <a:pt x="8193" y="10193"/>
                </a:lnTo>
                <a:lnTo>
                  <a:pt x="8122" y="10200"/>
                </a:lnTo>
                <a:lnTo>
                  <a:pt x="8052" y="10209"/>
                </a:lnTo>
                <a:lnTo>
                  <a:pt x="7983" y="10221"/>
                </a:lnTo>
                <a:lnTo>
                  <a:pt x="7914" y="10233"/>
                </a:lnTo>
                <a:lnTo>
                  <a:pt x="7847" y="10247"/>
                </a:lnTo>
                <a:lnTo>
                  <a:pt x="7779" y="10263"/>
                </a:lnTo>
                <a:lnTo>
                  <a:pt x="7712" y="10280"/>
                </a:lnTo>
                <a:lnTo>
                  <a:pt x="7645" y="10299"/>
                </a:lnTo>
                <a:lnTo>
                  <a:pt x="7579" y="10319"/>
                </a:lnTo>
                <a:lnTo>
                  <a:pt x="7514" y="10341"/>
                </a:lnTo>
                <a:lnTo>
                  <a:pt x="7449" y="10365"/>
                </a:lnTo>
                <a:lnTo>
                  <a:pt x="7387" y="10389"/>
                </a:lnTo>
                <a:lnTo>
                  <a:pt x="7323" y="10416"/>
                </a:lnTo>
                <a:lnTo>
                  <a:pt x="7261" y="10444"/>
                </a:lnTo>
                <a:lnTo>
                  <a:pt x="7199" y="10472"/>
                </a:lnTo>
                <a:lnTo>
                  <a:pt x="7139" y="10502"/>
                </a:lnTo>
                <a:lnTo>
                  <a:pt x="7079" y="10534"/>
                </a:lnTo>
                <a:lnTo>
                  <a:pt x="7020" y="10568"/>
                </a:lnTo>
                <a:lnTo>
                  <a:pt x="6962" y="10602"/>
                </a:lnTo>
                <a:lnTo>
                  <a:pt x="6905" y="10638"/>
                </a:lnTo>
                <a:lnTo>
                  <a:pt x="6848" y="10675"/>
                </a:lnTo>
                <a:lnTo>
                  <a:pt x="6793" y="10713"/>
                </a:lnTo>
                <a:lnTo>
                  <a:pt x="6738" y="10753"/>
                </a:lnTo>
                <a:lnTo>
                  <a:pt x="6685" y="10793"/>
                </a:lnTo>
                <a:lnTo>
                  <a:pt x="6632" y="10835"/>
                </a:lnTo>
                <a:lnTo>
                  <a:pt x="6581" y="10879"/>
                </a:lnTo>
                <a:lnTo>
                  <a:pt x="6531" y="10923"/>
                </a:lnTo>
                <a:lnTo>
                  <a:pt x="6481" y="10968"/>
                </a:lnTo>
                <a:lnTo>
                  <a:pt x="6433" y="11014"/>
                </a:lnTo>
                <a:lnTo>
                  <a:pt x="6385" y="11063"/>
                </a:lnTo>
                <a:lnTo>
                  <a:pt x="6339" y="11111"/>
                </a:lnTo>
                <a:lnTo>
                  <a:pt x="6294" y="11160"/>
                </a:lnTo>
                <a:lnTo>
                  <a:pt x="6251" y="11211"/>
                </a:lnTo>
                <a:lnTo>
                  <a:pt x="6208" y="11262"/>
                </a:lnTo>
                <a:lnTo>
                  <a:pt x="6166" y="11315"/>
                </a:lnTo>
                <a:lnTo>
                  <a:pt x="6126" y="11367"/>
                </a:lnTo>
                <a:lnTo>
                  <a:pt x="6088" y="11421"/>
                </a:lnTo>
                <a:lnTo>
                  <a:pt x="6050" y="11477"/>
                </a:lnTo>
                <a:lnTo>
                  <a:pt x="6013" y="11532"/>
                </a:lnTo>
                <a:lnTo>
                  <a:pt x="5978" y="11590"/>
                </a:lnTo>
                <a:lnTo>
                  <a:pt x="5944" y="11648"/>
                </a:lnTo>
                <a:lnTo>
                  <a:pt x="5911" y="11706"/>
                </a:lnTo>
                <a:lnTo>
                  <a:pt x="5880" y="11766"/>
                </a:lnTo>
                <a:lnTo>
                  <a:pt x="5850" y="11827"/>
                </a:lnTo>
                <a:lnTo>
                  <a:pt x="5822" y="11887"/>
                </a:lnTo>
                <a:lnTo>
                  <a:pt x="5794" y="11949"/>
                </a:lnTo>
                <a:lnTo>
                  <a:pt x="5768" y="12012"/>
                </a:lnTo>
                <a:lnTo>
                  <a:pt x="5743" y="12075"/>
                </a:lnTo>
                <a:lnTo>
                  <a:pt x="5721" y="12139"/>
                </a:lnTo>
                <a:lnTo>
                  <a:pt x="5699" y="12204"/>
                </a:lnTo>
                <a:lnTo>
                  <a:pt x="5680" y="12270"/>
                </a:lnTo>
                <a:lnTo>
                  <a:pt x="5660" y="12335"/>
                </a:lnTo>
                <a:lnTo>
                  <a:pt x="5644" y="12402"/>
                </a:lnTo>
                <a:lnTo>
                  <a:pt x="5628" y="12469"/>
                </a:lnTo>
                <a:lnTo>
                  <a:pt x="5614" y="12538"/>
                </a:lnTo>
                <a:lnTo>
                  <a:pt x="5601" y="12606"/>
                </a:lnTo>
                <a:lnTo>
                  <a:pt x="5590" y="12675"/>
                </a:lnTo>
                <a:lnTo>
                  <a:pt x="5581" y="12745"/>
                </a:lnTo>
                <a:lnTo>
                  <a:pt x="5574" y="12815"/>
                </a:lnTo>
                <a:lnTo>
                  <a:pt x="5567" y="12885"/>
                </a:lnTo>
                <a:lnTo>
                  <a:pt x="5563" y="12956"/>
                </a:lnTo>
                <a:lnTo>
                  <a:pt x="5561" y="13027"/>
                </a:lnTo>
                <a:lnTo>
                  <a:pt x="5560" y="13099"/>
                </a:lnTo>
                <a:lnTo>
                  <a:pt x="4586" y="13099"/>
                </a:lnTo>
                <a:lnTo>
                  <a:pt x="4587" y="13004"/>
                </a:lnTo>
                <a:lnTo>
                  <a:pt x="4590" y="12909"/>
                </a:lnTo>
                <a:lnTo>
                  <a:pt x="4596" y="12815"/>
                </a:lnTo>
                <a:lnTo>
                  <a:pt x="4603" y="12720"/>
                </a:lnTo>
                <a:lnTo>
                  <a:pt x="4614" y="12627"/>
                </a:lnTo>
                <a:lnTo>
                  <a:pt x="4626" y="12535"/>
                </a:lnTo>
                <a:lnTo>
                  <a:pt x="4640" y="12443"/>
                </a:lnTo>
                <a:lnTo>
                  <a:pt x="4657" y="12352"/>
                </a:lnTo>
                <a:lnTo>
                  <a:pt x="4676" y="12261"/>
                </a:lnTo>
                <a:lnTo>
                  <a:pt x="4697" y="12172"/>
                </a:lnTo>
                <a:lnTo>
                  <a:pt x="4720" y="12083"/>
                </a:lnTo>
                <a:lnTo>
                  <a:pt x="4744" y="11995"/>
                </a:lnTo>
                <a:lnTo>
                  <a:pt x="4771" y="11908"/>
                </a:lnTo>
                <a:lnTo>
                  <a:pt x="4800" y="11821"/>
                </a:lnTo>
                <a:lnTo>
                  <a:pt x="4831" y="11736"/>
                </a:lnTo>
                <a:lnTo>
                  <a:pt x="4864" y="11652"/>
                </a:lnTo>
                <a:lnTo>
                  <a:pt x="4899" y="11568"/>
                </a:lnTo>
                <a:lnTo>
                  <a:pt x="4935" y="11485"/>
                </a:lnTo>
                <a:lnTo>
                  <a:pt x="4973" y="11404"/>
                </a:lnTo>
                <a:lnTo>
                  <a:pt x="5014" y="11324"/>
                </a:lnTo>
                <a:lnTo>
                  <a:pt x="5055" y="11245"/>
                </a:lnTo>
                <a:lnTo>
                  <a:pt x="5099" y="11166"/>
                </a:lnTo>
                <a:lnTo>
                  <a:pt x="5145" y="11089"/>
                </a:lnTo>
                <a:lnTo>
                  <a:pt x="5192" y="11013"/>
                </a:lnTo>
                <a:lnTo>
                  <a:pt x="5240" y="10938"/>
                </a:lnTo>
                <a:lnTo>
                  <a:pt x="5291" y="10864"/>
                </a:lnTo>
                <a:lnTo>
                  <a:pt x="5343" y="10792"/>
                </a:lnTo>
                <a:lnTo>
                  <a:pt x="5397" y="10720"/>
                </a:lnTo>
                <a:lnTo>
                  <a:pt x="5452" y="10650"/>
                </a:lnTo>
                <a:lnTo>
                  <a:pt x="5509" y="10582"/>
                </a:lnTo>
                <a:lnTo>
                  <a:pt x="5567" y="10515"/>
                </a:lnTo>
                <a:lnTo>
                  <a:pt x="5627" y="10449"/>
                </a:lnTo>
                <a:lnTo>
                  <a:pt x="5680" y="10393"/>
                </a:lnTo>
                <a:lnTo>
                  <a:pt x="5733" y="10340"/>
                </a:lnTo>
                <a:lnTo>
                  <a:pt x="5787" y="10286"/>
                </a:lnTo>
                <a:lnTo>
                  <a:pt x="5842" y="10234"/>
                </a:lnTo>
                <a:lnTo>
                  <a:pt x="5899" y="10184"/>
                </a:lnTo>
                <a:lnTo>
                  <a:pt x="5956" y="10133"/>
                </a:lnTo>
                <a:lnTo>
                  <a:pt x="6015" y="10085"/>
                </a:lnTo>
                <a:lnTo>
                  <a:pt x="6074" y="10038"/>
                </a:lnTo>
                <a:lnTo>
                  <a:pt x="6134" y="9990"/>
                </a:lnTo>
                <a:lnTo>
                  <a:pt x="6195" y="9945"/>
                </a:lnTo>
                <a:lnTo>
                  <a:pt x="6258" y="9901"/>
                </a:lnTo>
                <a:lnTo>
                  <a:pt x="6321" y="9859"/>
                </a:lnTo>
                <a:lnTo>
                  <a:pt x="6384" y="9817"/>
                </a:lnTo>
                <a:lnTo>
                  <a:pt x="6449" y="9776"/>
                </a:lnTo>
                <a:lnTo>
                  <a:pt x="6515" y="9737"/>
                </a:lnTo>
                <a:lnTo>
                  <a:pt x="6581" y="9699"/>
                </a:lnTo>
                <a:lnTo>
                  <a:pt x="6649" y="9662"/>
                </a:lnTo>
                <a:lnTo>
                  <a:pt x="6717" y="9626"/>
                </a:lnTo>
                <a:lnTo>
                  <a:pt x="6786" y="9592"/>
                </a:lnTo>
                <a:lnTo>
                  <a:pt x="6856" y="9560"/>
                </a:lnTo>
                <a:lnTo>
                  <a:pt x="6926" y="9529"/>
                </a:lnTo>
                <a:lnTo>
                  <a:pt x="6997" y="9498"/>
                </a:lnTo>
                <a:lnTo>
                  <a:pt x="7069" y="9469"/>
                </a:lnTo>
                <a:lnTo>
                  <a:pt x="7141" y="9442"/>
                </a:lnTo>
                <a:lnTo>
                  <a:pt x="7215" y="9417"/>
                </a:lnTo>
                <a:lnTo>
                  <a:pt x="7288" y="9392"/>
                </a:lnTo>
                <a:lnTo>
                  <a:pt x="7363" y="9368"/>
                </a:lnTo>
                <a:lnTo>
                  <a:pt x="7438" y="9347"/>
                </a:lnTo>
                <a:lnTo>
                  <a:pt x="7513" y="9327"/>
                </a:lnTo>
                <a:lnTo>
                  <a:pt x="7590" y="9309"/>
                </a:lnTo>
                <a:lnTo>
                  <a:pt x="7666" y="9291"/>
                </a:lnTo>
                <a:lnTo>
                  <a:pt x="7745" y="9276"/>
                </a:lnTo>
                <a:lnTo>
                  <a:pt x="7746" y="1466"/>
                </a:lnTo>
                <a:lnTo>
                  <a:pt x="7745" y="1439"/>
                </a:lnTo>
                <a:lnTo>
                  <a:pt x="7743" y="1414"/>
                </a:lnTo>
                <a:lnTo>
                  <a:pt x="7738" y="1388"/>
                </a:lnTo>
                <a:lnTo>
                  <a:pt x="7733" y="1362"/>
                </a:lnTo>
                <a:lnTo>
                  <a:pt x="7727" y="1338"/>
                </a:lnTo>
                <a:lnTo>
                  <a:pt x="7720" y="1314"/>
                </a:lnTo>
                <a:lnTo>
                  <a:pt x="7711" y="1290"/>
                </a:lnTo>
                <a:lnTo>
                  <a:pt x="7700" y="1268"/>
                </a:lnTo>
                <a:lnTo>
                  <a:pt x="7689" y="1246"/>
                </a:lnTo>
                <a:lnTo>
                  <a:pt x="7677" y="1224"/>
                </a:lnTo>
                <a:lnTo>
                  <a:pt x="7663" y="1204"/>
                </a:lnTo>
                <a:lnTo>
                  <a:pt x="7649" y="1184"/>
                </a:lnTo>
                <a:lnTo>
                  <a:pt x="7634" y="1165"/>
                </a:lnTo>
                <a:lnTo>
                  <a:pt x="7617" y="1146"/>
                </a:lnTo>
                <a:lnTo>
                  <a:pt x="7600" y="1129"/>
                </a:lnTo>
                <a:lnTo>
                  <a:pt x="7582" y="1112"/>
                </a:lnTo>
                <a:lnTo>
                  <a:pt x="7563" y="1096"/>
                </a:lnTo>
                <a:lnTo>
                  <a:pt x="7543" y="1082"/>
                </a:lnTo>
                <a:lnTo>
                  <a:pt x="7522" y="1067"/>
                </a:lnTo>
                <a:lnTo>
                  <a:pt x="7502" y="1054"/>
                </a:lnTo>
                <a:lnTo>
                  <a:pt x="7480" y="1041"/>
                </a:lnTo>
                <a:lnTo>
                  <a:pt x="7458" y="1030"/>
                </a:lnTo>
                <a:lnTo>
                  <a:pt x="7435" y="1020"/>
                </a:lnTo>
                <a:lnTo>
                  <a:pt x="7411" y="1011"/>
                </a:lnTo>
                <a:lnTo>
                  <a:pt x="7388" y="1002"/>
                </a:lnTo>
                <a:lnTo>
                  <a:pt x="7363" y="995"/>
                </a:lnTo>
                <a:lnTo>
                  <a:pt x="7338" y="988"/>
                </a:lnTo>
                <a:lnTo>
                  <a:pt x="7314" y="983"/>
                </a:lnTo>
                <a:lnTo>
                  <a:pt x="7288" y="979"/>
                </a:lnTo>
                <a:lnTo>
                  <a:pt x="7262" y="977"/>
                </a:lnTo>
                <a:lnTo>
                  <a:pt x="7236" y="975"/>
                </a:lnTo>
                <a:lnTo>
                  <a:pt x="7211" y="974"/>
                </a:lnTo>
                <a:lnTo>
                  <a:pt x="7185" y="975"/>
                </a:lnTo>
                <a:lnTo>
                  <a:pt x="7159" y="977"/>
                </a:lnTo>
                <a:lnTo>
                  <a:pt x="7133" y="979"/>
                </a:lnTo>
                <a:lnTo>
                  <a:pt x="7109" y="983"/>
                </a:lnTo>
                <a:lnTo>
                  <a:pt x="7083" y="988"/>
                </a:lnTo>
                <a:lnTo>
                  <a:pt x="7058" y="995"/>
                </a:lnTo>
                <a:lnTo>
                  <a:pt x="7035" y="1002"/>
                </a:lnTo>
                <a:lnTo>
                  <a:pt x="7011" y="1011"/>
                </a:lnTo>
                <a:lnTo>
                  <a:pt x="6987" y="1020"/>
                </a:lnTo>
                <a:lnTo>
                  <a:pt x="6964" y="1030"/>
                </a:lnTo>
                <a:lnTo>
                  <a:pt x="6942" y="1041"/>
                </a:lnTo>
                <a:lnTo>
                  <a:pt x="6921" y="1054"/>
                </a:lnTo>
                <a:lnTo>
                  <a:pt x="6899" y="1067"/>
                </a:lnTo>
                <a:lnTo>
                  <a:pt x="6878" y="1082"/>
                </a:lnTo>
                <a:lnTo>
                  <a:pt x="6859" y="1096"/>
                </a:lnTo>
                <a:lnTo>
                  <a:pt x="6840" y="1112"/>
                </a:lnTo>
                <a:lnTo>
                  <a:pt x="6822" y="1129"/>
                </a:lnTo>
                <a:lnTo>
                  <a:pt x="6804" y="1146"/>
                </a:lnTo>
                <a:lnTo>
                  <a:pt x="6788" y="1165"/>
                </a:lnTo>
                <a:lnTo>
                  <a:pt x="6772" y="1183"/>
                </a:lnTo>
                <a:lnTo>
                  <a:pt x="6758" y="1204"/>
                </a:lnTo>
                <a:lnTo>
                  <a:pt x="6745" y="1224"/>
                </a:lnTo>
                <a:lnTo>
                  <a:pt x="6732" y="1246"/>
                </a:lnTo>
                <a:lnTo>
                  <a:pt x="6721" y="1268"/>
                </a:lnTo>
                <a:lnTo>
                  <a:pt x="6711" y="1290"/>
                </a:lnTo>
                <a:lnTo>
                  <a:pt x="6702" y="1314"/>
                </a:lnTo>
                <a:lnTo>
                  <a:pt x="6694" y="1338"/>
                </a:lnTo>
                <a:lnTo>
                  <a:pt x="6688" y="1362"/>
                </a:lnTo>
                <a:lnTo>
                  <a:pt x="6683" y="1388"/>
                </a:lnTo>
                <a:lnTo>
                  <a:pt x="6680" y="1414"/>
                </a:lnTo>
                <a:lnTo>
                  <a:pt x="6677" y="1439"/>
                </a:lnTo>
                <a:lnTo>
                  <a:pt x="6677" y="1466"/>
                </a:lnTo>
                <a:lnTo>
                  <a:pt x="6677" y="1861"/>
                </a:lnTo>
                <a:lnTo>
                  <a:pt x="6677" y="2255"/>
                </a:lnTo>
                <a:lnTo>
                  <a:pt x="6677" y="2649"/>
                </a:lnTo>
                <a:lnTo>
                  <a:pt x="6677" y="3044"/>
                </a:lnTo>
                <a:lnTo>
                  <a:pt x="6677" y="3438"/>
                </a:lnTo>
                <a:lnTo>
                  <a:pt x="6677" y="3833"/>
                </a:lnTo>
                <a:lnTo>
                  <a:pt x="6678" y="4227"/>
                </a:lnTo>
                <a:lnTo>
                  <a:pt x="6678" y="4621"/>
                </a:lnTo>
                <a:lnTo>
                  <a:pt x="6678" y="5015"/>
                </a:lnTo>
                <a:lnTo>
                  <a:pt x="6678" y="5410"/>
                </a:lnTo>
                <a:lnTo>
                  <a:pt x="6679" y="5805"/>
                </a:lnTo>
                <a:lnTo>
                  <a:pt x="6679" y="6199"/>
                </a:lnTo>
                <a:lnTo>
                  <a:pt x="6679" y="6593"/>
                </a:lnTo>
                <a:lnTo>
                  <a:pt x="6679" y="6987"/>
                </a:lnTo>
                <a:lnTo>
                  <a:pt x="6679" y="7382"/>
                </a:lnTo>
                <a:lnTo>
                  <a:pt x="6679" y="7776"/>
                </a:lnTo>
                <a:lnTo>
                  <a:pt x="6675" y="7891"/>
                </a:lnTo>
                <a:lnTo>
                  <a:pt x="6662" y="8003"/>
                </a:lnTo>
                <a:lnTo>
                  <a:pt x="6642" y="8110"/>
                </a:lnTo>
                <a:lnTo>
                  <a:pt x="6614" y="8214"/>
                </a:lnTo>
                <a:lnTo>
                  <a:pt x="6578" y="8312"/>
                </a:lnTo>
                <a:lnTo>
                  <a:pt x="6537" y="8408"/>
                </a:lnTo>
                <a:lnTo>
                  <a:pt x="6487" y="8498"/>
                </a:lnTo>
                <a:lnTo>
                  <a:pt x="6433" y="8584"/>
                </a:lnTo>
                <a:lnTo>
                  <a:pt x="6373" y="8665"/>
                </a:lnTo>
                <a:lnTo>
                  <a:pt x="6307" y="8741"/>
                </a:lnTo>
                <a:lnTo>
                  <a:pt x="6237" y="8812"/>
                </a:lnTo>
                <a:lnTo>
                  <a:pt x="6162" y="8878"/>
                </a:lnTo>
                <a:lnTo>
                  <a:pt x="6083" y="8937"/>
                </a:lnTo>
                <a:lnTo>
                  <a:pt x="6000" y="8992"/>
                </a:lnTo>
                <a:lnTo>
                  <a:pt x="5913" y="9041"/>
                </a:lnTo>
                <a:lnTo>
                  <a:pt x="5824" y="9085"/>
                </a:lnTo>
                <a:lnTo>
                  <a:pt x="5732" y="9122"/>
                </a:lnTo>
                <a:lnTo>
                  <a:pt x="5637" y="9152"/>
                </a:lnTo>
                <a:lnTo>
                  <a:pt x="5542" y="9177"/>
                </a:lnTo>
                <a:lnTo>
                  <a:pt x="5443" y="9195"/>
                </a:lnTo>
                <a:lnTo>
                  <a:pt x="5344" y="9206"/>
                </a:lnTo>
                <a:lnTo>
                  <a:pt x="5244" y="9210"/>
                </a:lnTo>
                <a:lnTo>
                  <a:pt x="5145" y="9208"/>
                </a:lnTo>
                <a:lnTo>
                  <a:pt x="5044" y="9198"/>
                </a:lnTo>
                <a:lnTo>
                  <a:pt x="4944" y="9181"/>
                </a:lnTo>
                <a:lnTo>
                  <a:pt x="4845" y="9156"/>
                </a:lnTo>
                <a:lnTo>
                  <a:pt x="4746" y="9125"/>
                </a:lnTo>
                <a:lnTo>
                  <a:pt x="4650" y="9085"/>
                </a:lnTo>
                <a:lnTo>
                  <a:pt x="4555" y="9036"/>
                </a:lnTo>
                <a:lnTo>
                  <a:pt x="4462" y="8981"/>
                </a:lnTo>
                <a:lnTo>
                  <a:pt x="4372" y="8916"/>
                </a:lnTo>
                <a:lnTo>
                  <a:pt x="4284" y="8844"/>
                </a:lnTo>
                <a:lnTo>
                  <a:pt x="4233" y="8886"/>
                </a:lnTo>
                <a:lnTo>
                  <a:pt x="4180" y="8926"/>
                </a:lnTo>
                <a:lnTo>
                  <a:pt x="4126" y="8963"/>
                </a:lnTo>
                <a:lnTo>
                  <a:pt x="4070" y="8998"/>
                </a:lnTo>
                <a:lnTo>
                  <a:pt x="4014" y="9029"/>
                </a:lnTo>
                <a:lnTo>
                  <a:pt x="3956" y="9058"/>
                </a:lnTo>
                <a:lnTo>
                  <a:pt x="3897" y="9085"/>
                </a:lnTo>
                <a:lnTo>
                  <a:pt x="3837" y="9108"/>
                </a:lnTo>
                <a:lnTo>
                  <a:pt x="3776" y="9129"/>
                </a:lnTo>
                <a:lnTo>
                  <a:pt x="3714" y="9146"/>
                </a:lnTo>
                <a:lnTo>
                  <a:pt x="3653" y="9162"/>
                </a:lnTo>
                <a:lnTo>
                  <a:pt x="3590" y="9174"/>
                </a:lnTo>
                <a:lnTo>
                  <a:pt x="3527" y="9183"/>
                </a:lnTo>
                <a:lnTo>
                  <a:pt x="3464" y="9190"/>
                </a:lnTo>
                <a:lnTo>
                  <a:pt x="3401" y="9193"/>
                </a:lnTo>
                <a:lnTo>
                  <a:pt x="3337" y="9196"/>
                </a:lnTo>
                <a:lnTo>
                  <a:pt x="3273" y="9193"/>
                </a:lnTo>
                <a:lnTo>
                  <a:pt x="3210" y="9189"/>
                </a:lnTo>
                <a:lnTo>
                  <a:pt x="3146" y="9182"/>
                </a:lnTo>
                <a:lnTo>
                  <a:pt x="3084" y="9172"/>
                </a:lnTo>
                <a:lnTo>
                  <a:pt x="3021" y="9160"/>
                </a:lnTo>
                <a:lnTo>
                  <a:pt x="2959" y="9144"/>
                </a:lnTo>
                <a:lnTo>
                  <a:pt x="2897" y="9126"/>
                </a:lnTo>
                <a:lnTo>
                  <a:pt x="2837" y="9104"/>
                </a:lnTo>
                <a:lnTo>
                  <a:pt x="2777" y="9080"/>
                </a:lnTo>
                <a:lnTo>
                  <a:pt x="2717" y="9054"/>
                </a:lnTo>
                <a:lnTo>
                  <a:pt x="2660" y="9024"/>
                </a:lnTo>
                <a:lnTo>
                  <a:pt x="2603" y="8991"/>
                </a:lnTo>
                <a:lnTo>
                  <a:pt x="2548" y="8956"/>
                </a:lnTo>
                <a:lnTo>
                  <a:pt x="2493" y="8918"/>
                </a:lnTo>
                <a:lnTo>
                  <a:pt x="2440" y="8877"/>
                </a:lnTo>
                <a:lnTo>
                  <a:pt x="2388" y="8834"/>
                </a:lnTo>
                <a:lnTo>
                  <a:pt x="2352" y="8864"/>
                </a:lnTo>
                <a:lnTo>
                  <a:pt x="2314" y="8895"/>
                </a:lnTo>
                <a:lnTo>
                  <a:pt x="2276" y="8924"/>
                </a:lnTo>
                <a:lnTo>
                  <a:pt x="2237" y="8951"/>
                </a:lnTo>
                <a:lnTo>
                  <a:pt x="2197" y="8978"/>
                </a:lnTo>
                <a:lnTo>
                  <a:pt x="2157" y="9001"/>
                </a:lnTo>
                <a:lnTo>
                  <a:pt x="2115" y="9025"/>
                </a:lnTo>
                <a:lnTo>
                  <a:pt x="2073" y="9046"/>
                </a:lnTo>
                <a:lnTo>
                  <a:pt x="2031" y="9067"/>
                </a:lnTo>
                <a:lnTo>
                  <a:pt x="1988" y="9086"/>
                </a:lnTo>
                <a:lnTo>
                  <a:pt x="1944" y="9103"/>
                </a:lnTo>
                <a:lnTo>
                  <a:pt x="1899" y="9119"/>
                </a:lnTo>
                <a:lnTo>
                  <a:pt x="1855" y="9134"/>
                </a:lnTo>
                <a:lnTo>
                  <a:pt x="1811" y="9147"/>
                </a:lnTo>
                <a:lnTo>
                  <a:pt x="1766" y="9159"/>
                </a:lnTo>
                <a:lnTo>
                  <a:pt x="1719" y="9169"/>
                </a:lnTo>
                <a:lnTo>
                  <a:pt x="1674" y="9177"/>
                </a:lnTo>
                <a:lnTo>
                  <a:pt x="1628" y="9184"/>
                </a:lnTo>
                <a:lnTo>
                  <a:pt x="1581" y="9189"/>
                </a:lnTo>
                <a:lnTo>
                  <a:pt x="1534" y="9193"/>
                </a:lnTo>
                <a:lnTo>
                  <a:pt x="1488" y="9197"/>
                </a:lnTo>
                <a:lnTo>
                  <a:pt x="1440" y="9198"/>
                </a:lnTo>
                <a:lnTo>
                  <a:pt x="1394" y="9197"/>
                </a:lnTo>
                <a:lnTo>
                  <a:pt x="1347" y="9195"/>
                </a:lnTo>
                <a:lnTo>
                  <a:pt x="1301" y="9191"/>
                </a:lnTo>
                <a:lnTo>
                  <a:pt x="1253" y="9185"/>
                </a:lnTo>
                <a:lnTo>
                  <a:pt x="1207" y="9179"/>
                </a:lnTo>
                <a:lnTo>
                  <a:pt x="1160" y="9171"/>
                </a:lnTo>
                <a:lnTo>
                  <a:pt x="1113" y="9161"/>
                </a:lnTo>
                <a:lnTo>
                  <a:pt x="1067" y="9148"/>
                </a:lnTo>
                <a:lnTo>
                  <a:pt x="1021" y="9136"/>
                </a:lnTo>
                <a:lnTo>
                  <a:pt x="974" y="9120"/>
                </a:lnTo>
                <a:lnTo>
                  <a:pt x="974" y="11085"/>
                </a:lnTo>
                <a:lnTo>
                  <a:pt x="976" y="11198"/>
                </a:lnTo>
                <a:lnTo>
                  <a:pt x="981" y="11310"/>
                </a:lnTo>
                <a:lnTo>
                  <a:pt x="988" y="11421"/>
                </a:lnTo>
                <a:lnTo>
                  <a:pt x="997" y="11532"/>
                </a:lnTo>
                <a:lnTo>
                  <a:pt x="1010" y="11642"/>
                </a:lnTo>
                <a:lnTo>
                  <a:pt x="1026" y="11751"/>
                </a:lnTo>
                <a:lnTo>
                  <a:pt x="1043" y="11859"/>
                </a:lnTo>
                <a:lnTo>
                  <a:pt x="1065" y="11967"/>
                </a:lnTo>
                <a:lnTo>
                  <a:pt x="1088" y="12073"/>
                </a:lnTo>
                <a:lnTo>
                  <a:pt x="1113" y="12179"/>
                </a:lnTo>
                <a:lnTo>
                  <a:pt x="1142" y="12283"/>
                </a:lnTo>
                <a:lnTo>
                  <a:pt x="1173" y="12387"/>
                </a:lnTo>
                <a:lnTo>
                  <a:pt x="1207" y="12490"/>
                </a:lnTo>
                <a:lnTo>
                  <a:pt x="1243" y="12590"/>
                </a:lnTo>
                <a:lnTo>
                  <a:pt x="1281" y="12691"/>
                </a:lnTo>
                <a:lnTo>
                  <a:pt x="1321" y="12790"/>
                </a:lnTo>
                <a:lnTo>
                  <a:pt x="1364" y="12888"/>
                </a:lnTo>
                <a:lnTo>
                  <a:pt x="1410" y="12984"/>
                </a:lnTo>
                <a:lnTo>
                  <a:pt x="1457" y="13079"/>
                </a:lnTo>
                <a:lnTo>
                  <a:pt x="1507" y="13173"/>
                </a:lnTo>
                <a:lnTo>
                  <a:pt x="1559" y="13266"/>
                </a:lnTo>
                <a:lnTo>
                  <a:pt x="1613" y="13357"/>
                </a:lnTo>
                <a:lnTo>
                  <a:pt x="1670" y="13447"/>
                </a:lnTo>
                <a:lnTo>
                  <a:pt x="1728" y="13535"/>
                </a:lnTo>
                <a:lnTo>
                  <a:pt x="1788" y="13623"/>
                </a:lnTo>
                <a:lnTo>
                  <a:pt x="1851" y="13708"/>
                </a:lnTo>
                <a:lnTo>
                  <a:pt x="1915" y="13791"/>
                </a:lnTo>
                <a:lnTo>
                  <a:pt x="1982" y="13874"/>
                </a:lnTo>
                <a:lnTo>
                  <a:pt x="2050" y="13954"/>
                </a:lnTo>
                <a:lnTo>
                  <a:pt x="2120" y="14033"/>
                </a:lnTo>
                <a:lnTo>
                  <a:pt x="2192" y="14110"/>
                </a:lnTo>
                <a:lnTo>
                  <a:pt x="2266" y="14186"/>
                </a:lnTo>
                <a:lnTo>
                  <a:pt x="2342" y="14260"/>
                </a:lnTo>
                <a:lnTo>
                  <a:pt x="2419" y="14331"/>
                </a:lnTo>
                <a:lnTo>
                  <a:pt x="2497" y="14402"/>
                </a:lnTo>
                <a:lnTo>
                  <a:pt x="2578" y="14470"/>
                </a:lnTo>
                <a:lnTo>
                  <a:pt x="2661" y="14536"/>
                </a:lnTo>
                <a:lnTo>
                  <a:pt x="2744" y="14600"/>
                </a:lnTo>
                <a:lnTo>
                  <a:pt x="2830" y="14663"/>
                </a:lnTo>
                <a:lnTo>
                  <a:pt x="2917" y="14723"/>
                </a:lnTo>
                <a:lnTo>
                  <a:pt x="3005" y="14781"/>
                </a:lnTo>
                <a:lnTo>
                  <a:pt x="3095" y="14838"/>
                </a:lnTo>
                <a:lnTo>
                  <a:pt x="3187" y="14892"/>
                </a:lnTo>
                <a:lnTo>
                  <a:pt x="3279" y="14944"/>
                </a:lnTo>
                <a:lnTo>
                  <a:pt x="3373" y="14993"/>
                </a:lnTo>
                <a:lnTo>
                  <a:pt x="3468" y="15041"/>
                </a:lnTo>
                <a:lnTo>
                  <a:pt x="3565" y="15087"/>
                </a:lnTo>
                <a:lnTo>
                  <a:pt x="3663" y="15130"/>
                </a:lnTo>
                <a:lnTo>
                  <a:pt x="3762" y="15170"/>
                </a:lnTo>
                <a:lnTo>
                  <a:pt x="3863" y="15208"/>
                </a:lnTo>
                <a:lnTo>
                  <a:pt x="3963" y="15244"/>
                </a:lnTo>
                <a:lnTo>
                  <a:pt x="4066" y="15278"/>
                </a:lnTo>
                <a:lnTo>
                  <a:pt x="4169" y="15309"/>
                </a:lnTo>
                <a:lnTo>
                  <a:pt x="4274" y="15338"/>
                </a:lnTo>
                <a:lnTo>
                  <a:pt x="4380" y="15363"/>
                </a:lnTo>
                <a:lnTo>
                  <a:pt x="4486" y="15386"/>
                </a:lnTo>
                <a:lnTo>
                  <a:pt x="4594" y="15407"/>
                </a:lnTo>
                <a:lnTo>
                  <a:pt x="4702" y="15425"/>
                </a:lnTo>
                <a:lnTo>
                  <a:pt x="4811" y="15440"/>
                </a:lnTo>
                <a:lnTo>
                  <a:pt x="4921" y="15454"/>
                </a:lnTo>
                <a:lnTo>
                  <a:pt x="5032" y="15463"/>
                </a:lnTo>
                <a:lnTo>
                  <a:pt x="5144" y="15470"/>
                </a:lnTo>
                <a:lnTo>
                  <a:pt x="5256" y="15474"/>
                </a:lnTo>
                <a:lnTo>
                  <a:pt x="5369" y="15476"/>
                </a:lnTo>
                <a:lnTo>
                  <a:pt x="5481" y="15474"/>
                </a:lnTo>
                <a:lnTo>
                  <a:pt x="5594" y="15470"/>
                </a:lnTo>
                <a:lnTo>
                  <a:pt x="5705" y="15463"/>
                </a:lnTo>
                <a:lnTo>
                  <a:pt x="5816" y="15454"/>
                </a:lnTo>
                <a:lnTo>
                  <a:pt x="5927" y="15440"/>
                </a:lnTo>
                <a:lnTo>
                  <a:pt x="6036" y="15425"/>
                </a:lnTo>
                <a:lnTo>
                  <a:pt x="6144" y="15407"/>
                </a:lnTo>
                <a:lnTo>
                  <a:pt x="6251" y="15386"/>
                </a:lnTo>
                <a:lnTo>
                  <a:pt x="6358" y="15363"/>
                </a:lnTo>
                <a:lnTo>
                  <a:pt x="6463" y="15338"/>
                </a:lnTo>
                <a:lnTo>
                  <a:pt x="6568" y="15309"/>
                </a:lnTo>
                <a:lnTo>
                  <a:pt x="6672" y="15278"/>
                </a:lnTo>
                <a:lnTo>
                  <a:pt x="6773" y="15244"/>
                </a:lnTo>
                <a:lnTo>
                  <a:pt x="6875" y="15208"/>
                </a:lnTo>
                <a:lnTo>
                  <a:pt x="6975" y="15170"/>
                </a:lnTo>
                <a:lnTo>
                  <a:pt x="7074" y="15130"/>
                </a:lnTo>
                <a:lnTo>
                  <a:pt x="7173" y="15087"/>
                </a:lnTo>
                <a:lnTo>
                  <a:pt x="7268" y="15041"/>
                </a:lnTo>
                <a:lnTo>
                  <a:pt x="7364" y="14993"/>
                </a:lnTo>
                <a:lnTo>
                  <a:pt x="7459" y="14944"/>
                </a:lnTo>
                <a:lnTo>
                  <a:pt x="7551" y="14892"/>
                </a:lnTo>
                <a:lnTo>
                  <a:pt x="7642" y="14838"/>
                </a:lnTo>
                <a:lnTo>
                  <a:pt x="7732" y="14781"/>
                </a:lnTo>
                <a:lnTo>
                  <a:pt x="7821" y="14723"/>
                </a:lnTo>
                <a:lnTo>
                  <a:pt x="7907" y="14663"/>
                </a:lnTo>
                <a:lnTo>
                  <a:pt x="7993" y="14600"/>
                </a:lnTo>
                <a:lnTo>
                  <a:pt x="8077" y="14536"/>
                </a:lnTo>
                <a:lnTo>
                  <a:pt x="8159" y="14470"/>
                </a:lnTo>
                <a:lnTo>
                  <a:pt x="8240" y="14402"/>
                </a:lnTo>
                <a:lnTo>
                  <a:pt x="8319" y="14331"/>
                </a:lnTo>
                <a:lnTo>
                  <a:pt x="8396" y="14260"/>
                </a:lnTo>
                <a:lnTo>
                  <a:pt x="8471" y="14186"/>
                </a:lnTo>
                <a:lnTo>
                  <a:pt x="8545" y="14110"/>
                </a:lnTo>
                <a:lnTo>
                  <a:pt x="8617" y="14033"/>
                </a:lnTo>
                <a:lnTo>
                  <a:pt x="8687" y="13954"/>
                </a:lnTo>
                <a:lnTo>
                  <a:pt x="8756" y="13874"/>
                </a:lnTo>
                <a:lnTo>
                  <a:pt x="8823" y="13791"/>
                </a:lnTo>
                <a:lnTo>
                  <a:pt x="8887" y="13707"/>
                </a:lnTo>
                <a:lnTo>
                  <a:pt x="8950" y="13622"/>
                </a:lnTo>
                <a:lnTo>
                  <a:pt x="9010" y="13534"/>
                </a:lnTo>
                <a:lnTo>
                  <a:pt x="9069" y="13446"/>
                </a:lnTo>
                <a:lnTo>
                  <a:pt x="9125" y="13355"/>
                </a:lnTo>
                <a:lnTo>
                  <a:pt x="9180" y="13264"/>
                </a:lnTo>
                <a:lnTo>
                  <a:pt x="9232" y="13171"/>
                </a:lnTo>
                <a:lnTo>
                  <a:pt x="9283" y="13077"/>
                </a:lnTo>
                <a:lnTo>
                  <a:pt x="9330" y="12981"/>
                </a:lnTo>
                <a:lnTo>
                  <a:pt x="9377" y="12884"/>
                </a:lnTo>
                <a:lnTo>
                  <a:pt x="9420" y="12786"/>
                </a:lnTo>
                <a:lnTo>
                  <a:pt x="9461" y="12687"/>
                </a:lnTo>
                <a:lnTo>
                  <a:pt x="9499" y="12586"/>
                </a:lnTo>
                <a:lnTo>
                  <a:pt x="9536" y="12485"/>
                </a:lnTo>
                <a:lnTo>
                  <a:pt x="9569" y="12382"/>
                </a:lnTo>
                <a:lnTo>
                  <a:pt x="9601" y="12278"/>
                </a:lnTo>
                <a:lnTo>
                  <a:pt x="9630" y="12173"/>
                </a:lnTo>
                <a:lnTo>
                  <a:pt x="9655" y="12067"/>
                </a:lnTo>
                <a:lnTo>
                  <a:pt x="9679" y="11960"/>
                </a:lnTo>
                <a:lnTo>
                  <a:pt x="9701" y="11853"/>
                </a:lnTo>
                <a:lnTo>
                  <a:pt x="9719" y="11744"/>
                </a:lnTo>
                <a:lnTo>
                  <a:pt x="9735" y="11635"/>
                </a:lnTo>
                <a:lnTo>
                  <a:pt x="9747" y="11525"/>
                </a:lnTo>
                <a:lnTo>
                  <a:pt x="9757" y="11414"/>
                </a:lnTo>
                <a:lnTo>
                  <a:pt x="9764" y="11302"/>
                </a:lnTo>
                <a:lnTo>
                  <a:pt x="9769" y="11190"/>
                </a:lnTo>
                <a:lnTo>
                  <a:pt x="9771" y="11078"/>
                </a:lnTo>
                <a:lnTo>
                  <a:pt x="9772" y="6787"/>
                </a:lnTo>
                <a:lnTo>
                  <a:pt x="9717" y="6794"/>
                </a:lnTo>
                <a:lnTo>
                  <a:pt x="9664" y="6803"/>
                </a:lnTo>
                <a:lnTo>
                  <a:pt x="9610" y="6814"/>
                </a:lnTo>
                <a:lnTo>
                  <a:pt x="9559" y="6829"/>
                </a:lnTo>
                <a:lnTo>
                  <a:pt x="9507" y="6845"/>
                </a:lnTo>
                <a:lnTo>
                  <a:pt x="9457" y="6865"/>
                </a:lnTo>
                <a:lnTo>
                  <a:pt x="9408" y="6885"/>
                </a:lnTo>
                <a:lnTo>
                  <a:pt x="9360" y="6909"/>
                </a:lnTo>
                <a:lnTo>
                  <a:pt x="9314" y="6935"/>
                </a:lnTo>
                <a:lnTo>
                  <a:pt x="9267" y="6962"/>
                </a:lnTo>
                <a:lnTo>
                  <a:pt x="9223" y="6991"/>
                </a:lnTo>
                <a:lnTo>
                  <a:pt x="9181" y="7023"/>
                </a:lnTo>
                <a:lnTo>
                  <a:pt x="9139" y="7056"/>
                </a:lnTo>
                <a:lnTo>
                  <a:pt x="9100" y="7091"/>
                </a:lnTo>
                <a:lnTo>
                  <a:pt x="9062" y="7128"/>
                </a:lnTo>
                <a:lnTo>
                  <a:pt x="9025" y="7166"/>
                </a:lnTo>
                <a:lnTo>
                  <a:pt x="8990" y="7206"/>
                </a:lnTo>
                <a:lnTo>
                  <a:pt x="8957" y="7247"/>
                </a:lnTo>
                <a:lnTo>
                  <a:pt x="8925" y="7290"/>
                </a:lnTo>
                <a:lnTo>
                  <a:pt x="8896" y="7334"/>
                </a:lnTo>
                <a:lnTo>
                  <a:pt x="8868" y="7380"/>
                </a:lnTo>
                <a:lnTo>
                  <a:pt x="8843" y="7426"/>
                </a:lnTo>
                <a:lnTo>
                  <a:pt x="8820" y="7473"/>
                </a:lnTo>
                <a:lnTo>
                  <a:pt x="8798" y="7523"/>
                </a:lnTo>
                <a:lnTo>
                  <a:pt x="8780" y="7572"/>
                </a:lnTo>
                <a:lnTo>
                  <a:pt x="8763" y="7624"/>
                </a:lnTo>
                <a:lnTo>
                  <a:pt x="8749" y="7675"/>
                </a:lnTo>
                <a:lnTo>
                  <a:pt x="8737" y="7727"/>
                </a:lnTo>
                <a:lnTo>
                  <a:pt x="8727" y="7780"/>
                </a:lnTo>
                <a:lnTo>
                  <a:pt x="8721" y="7834"/>
                </a:lnTo>
                <a:lnTo>
                  <a:pt x="8717" y="7889"/>
                </a:lnTo>
                <a:lnTo>
                  <a:pt x="8716" y="7943"/>
                </a:lnTo>
                <a:lnTo>
                  <a:pt x="8715" y="10154"/>
                </a:lnTo>
                <a:close/>
                <a:moveTo>
                  <a:pt x="974" y="6099"/>
                </a:moveTo>
                <a:lnTo>
                  <a:pt x="974" y="7769"/>
                </a:lnTo>
                <a:lnTo>
                  <a:pt x="979" y="7823"/>
                </a:lnTo>
                <a:lnTo>
                  <a:pt x="987" y="7873"/>
                </a:lnTo>
                <a:lnTo>
                  <a:pt x="999" y="7921"/>
                </a:lnTo>
                <a:lnTo>
                  <a:pt x="1017" y="7965"/>
                </a:lnTo>
                <a:lnTo>
                  <a:pt x="1038" y="8005"/>
                </a:lnTo>
                <a:lnTo>
                  <a:pt x="1063" y="8042"/>
                </a:lnTo>
                <a:lnTo>
                  <a:pt x="1091" y="8075"/>
                </a:lnTo>
                <a:lnTo>
                  <a:pt x="1123" y="8105"/>
                </a:lnTo>
                <a:lnTo>
                  <a:pt x="1157" y="8131"/>
                </a:lnTo>
                <a:lnTo>
                  <a:pt x="1193" y="8154"/>
                </a:lnTo>
                <a:lnTo>
                  <a:pt x="1231" y="8173"/>
                </a:lnTo>
                <a:lnTo>
                  <a:pt x="1271" y="8188"/>
                </a:lnTo>
                <a:lnTo>
                  <a:pt x="1312" y="8200"/>
                </a:lnTo>
                <a:lnTo>
                  <a:pt x="1353" y="8209"/>
                </a:lnTo>
                <a:lnTo>
                  <a:pt x="1396" y="8214"/>
                </a:lnTo>
                <a:lnTo>
                  <a:pt x="1439" y="8216"/>
                </a:lnTo>
                <a:lnTo>
                  <a:pt x="1483" y="8214"/>
                </a:lnTo>
                <a:lnTo>
                  <a:pt x="1525" y="8208"/>
                </a:lnTo>
                <a:lnTo>
                  <a:pt x="1567" y="8199"/>
                </a:lnTo>
                <a:lnTo>
                  <a:pt x="1608" y="8186"/>
                </a:lnTo>
                <a:lnTo>
                  <a:pt x="1647" y="8171"/>
                </a:lnTo>
                <a:lnTo>
                  <a:pt x="1685" y="8151"/>
                </a:lnTo>
                <a:lnTo>
                  <a:pt x="1721" y="8127"/>
                </a:lnTo>
                <a:lnTo>
                  <a:pt x="1754" y="8101"/>
                </a:lnTo>
                <a:lnTo>
                  <a:pt x="1785" y="8071"/>
                </a:lnTo>
                <a:lnTo>
                  <a:pt x="1813" y="8037"/>
                </a:lnTo>
                <a:lnTo>
                  <a:pt x="1838" y="8000"/>
                </a:lnTo>
                <a:lnTo>
                  <a:pt x="1858" y="7960"/>
                </a:lnTo>
                <a:lnTo>
                  <a:pt x="1875" y="7916"/>
                </a:lnTo>
                <a:lnTo>
                  <a:pt x="1888" y="7868"/>
                </a:lnTo>
                <a:lnTo>
                  <a:pt x="1895" y="7817"/>
                </a:lnTo>
                <a:lnTo>
                  <a:pt x="1897" y="7762"/>
                </a:lnTo>
                <a:lnTo>
                  <a:pt x="1897" y="6099"/>
                </a:lnTo>
                <a:lnTo>
                  <a:pt x="1895" y="6045"/>
                </a:lnTo>
                <a:lnTo>
                  <a:pt x="1887" y="5996"/>
                </a:lnTo>
                <a:lnTo>
                  <a:pt x="1875" y="5950"/>
                </a:lnTo>
                <a:lnTo>
                  <a:pt x="1858" y="5907"/>
                </a:lnTo>
                <a:lnTo>
                  <a:pt x="1838" y="5868"/>
                </a:lnTo>
                <a:lnTo>
                  <a:pt x="1813" y="5830"/>
                </a:lnTo>
                <a:lnTo>
                  <a:pt x="1784" y="5798"/>
                </a:lnTo>
                <a:lnTo>
                  <a:pt x="1753" y="5769"/>
                </a:lnTo>
                <a:lnTo>
                  <a:pt x="1719" y="5742"/>
                </a:lnTo>
                <a:lnTo>
                  <a:pt x="1683" y="5719"/>
                </a:lnTo>
                <a:lnTo>
                  <a:pt x="1645" y="5700"/>
                </a:lnTo>
                <a:lnTo>
                  <a:pt x="1606" y="5685"/>
                </a:lnTo>
                <a:lnTo>
                  <a:pt x="1565" y="5671"/>
                </a:lnTo>
                <a:lnTo>
                  <a:pt x="1523" y="5663"/>
                </a:lnTo>
                <a:lnTo>
                  <a:pt x="1480" y="5657"/>
                </a:lnTo>
                <a:lnTo>
                  <a:pt x="1436" y="5655"/>
                </a:lnTo>
                <a:lnTo>
                  <a:pt x="1393" y="5656"/>
                </a:lnTo>
                <a:lnTo>
                  <a:pt x="1350" y="5661"/>
                </a:lnTo>
                <a:lnTo>
                  <a:pt x="1308" y="5669"/>
                </a:lnTo>
                <a:lnTo>
                  <a:pt x="1267" y="5680"/>
                </a:lnTo>
                <a:lnTo>
                  <a:pt x="1226" y="5696"/>
                </a:lnTo>
                <a:lnTo>
                  <a:pt x="1188" y="5715"/>
                </a:lnTo>
                <a:lnTo>
                  <a:pt x="1152" y="5737"/>
                </a:lnTo>
                <a:lnTo>
                  <a:pt x="1118" y="5763"/>
                </a:lnTo>
                <a:lnTo>
                  <a:pt x="1088" y="5792"/>
                </a:lnTo>
                <a:lnTo>
                  <a:pt x="1060" y="5825"/>
                </a:lnTo>
                <a:lnTo>
                  <a:pt x="1035" y="5862"/>
                </a:lnTo>
                <a:lnTo>
                  <a:pt x="1015" y="5902"/>
                </a:lnTo>
                <a:lnTo>
                  <a:pt x="997" y="5946"/>
                </a:lnTo>
                <a:lnTo>
                  <a:pt x="985" y="5993"/>
                </a:lnTo>
                <a:lnTo>
                  <a:pt x="977" y="6044"/>
                </a:lnTo>
                <a:lnTo>
                  <a:pt x="974" y="6099"/>
                </a:lnTo>
                <a:close/>
                <a:moveTo>
                  <a:pt x="2881" y="5183"/>
                </a:moveTo>
                <a:lnTo>
                  <a:pt x="2881" y="7762"/>
                </a:lnTo>
                <a:lnTo>
                  <a:pt x="2884" y="7817"/>
                </a:lnTo>
                <a:lnTo>
                  <a:pt x="2891" y="7869"/>
                </a:lnTo>
                <a:lnTo>
                  <a:pt x="2904" y="7917"/>
                </a:lnTo>
                <a:lnTo>
                  <a:pt x="2920" y="7961"/>
                </a:lnTo>
                <a:lnTo>
                  <a:pt x="2942" y="8002"/>
                </a:lnTo>
                <a:lnTo>
                  <a:pt x="2966" y="8039"/>
                </a:lnTo>
                <a:lnTo>
                  <a:pt x="2994" y="8073"/>
                </a:lnTo>
                <a:lnTo>
                  <a:pt x="3025" y="8104"/>
                </a:lnTo>
                <a:lnTo>
                  <a:pt x="3059" y="8130"/>
                </a:lnTo>
                <a:lnTo>
                  <a:pt x="3095" y="8153"/>
                </a:lnTo>
                <a:lnTo>
                  <a:pt x="3133" y="8173"/>
                </a:lnTo>
                <a:lnTo>
                  <a:pt x="3173" y="8189"/>
                </a:lnTo>
                <a:lnTo>
                  <a:pt x="3214" y="8201"/>
                </a:lnTo>
                <a:lnTo>
                  <a:pt x="3257" y="8210"/>
                </a:lnTo>
                <a:lnTo>
                  <a:pt x="3299" y="8216"/>
                </a:lnTo>
                <a:lnTo>
                  <a:pt x="3343" y="8217"/>
                </a:lnTo>
                <a:lnTo>
                  <a:pt x="3386" y="8216"/>
                </a:lnTo>
                <a:lnTo>
                  <a:pt x="3428" y="8210"/>
                </a:lnTo>
                <a:lnTo>
                  <a:pt x="3471" y="8201"/>
                </a:lnTo>
                <a:lnTo>
                  <a:pt x="3512" y="8189"/>
                </a:lnTo>
                <a:lnTo>
                  <a:pt x="3552" y="8173"/>
                </a:lnTo>
                <a:lnTo>
                  <a:pt x="3590" y="8153"/>
                </a:lnTo>
                <a:lnTo>
                  <a:pt x="3626" y="8130"/>
                </a:lnTo>
                <a:lnTo>
                  <a:pt x="3660" y="8104"/>
                </a:lnTo>
                <a:lnTo>
                  <a:pt x="3691" y="8073"/>
                </a:lnTo>
                <a:lnTo>
                  <a:pt x="3719" y="8039"/>
                </a:lnTo>
                <a:lnTo>
                  <a:pt x="3743" y="8002"/>
                </a:lnTo>
                <a:lnTo>
                  <a:pt x="3765" y="7961"/>
                </a:lnTo>
                <a:lnTo>
                  <a:pt x="3781" y="7917"/>
                </a:lnTo>
                <a:lnTo>
                  <a:pt x="3794" y="7869"/>
                </a:lnTo>
                <a:lnTo>
                  <a:pt x="3802" y="7817"/>
                </a:lnTo>
                <a:lnTo>
                  <a:pt x="3804" y="7762"/>
                </a:lnTo>
                <a:lnTo>
                  <a:pt x="3804" y="5183"/>
                </a:lnTo>
                <a:lnTo>
                  <a:pt x="3802" y="5127"/>
                </a:lnTo>
                <a:lnTo>
                  <a:pt x="3794" y="5076"/>
                </a:lnTo>
                <a:lnTo>
                  <a:pt x="3781" y="5028"/>
                </a:lnTo>
                <a:lnTo>
                  <a:pt x="3765" y="4983"/>
                </a:lnTo>
                <a:lnTo>
                  <a:pt x="3743" y="4943"/>
                </a:lnTo>
                <a:lnTo>
                  <a:pt x="3719" y="4905"/>
                </a:lnTo>
                <a:lnTo>
                  <a:pt x="3691" y="4871"/>
                </a:lnTo>
                <a:lnTo>
                  <a:pt x="3660" y="4841"/>
                </a:lnTo>
                <a:lnTo>
                  <a:pt x="3626" y="4815"/>
                </a:lnTo>
                <a:lnTo>
                  <a:pt x="3590" y="4792"/>
                </a:lnTo>
                <a:lnTo>
                  <a:pt x="3552" y="4773"/>
                </a:lnTo>
                <a:lnTo>
                  <a:pt x="3512" y="4756"/>
                </a:lnTo>
                <a:lnTo>
                  <a:pt x="3471" y="4744"/>
                </a:lnTo>
                <a:lnTo>
                  <a:pt x="3428" y="4735"/>
                </a:lnTo>
                <a:lnTo>
                  <a:pt x="3386" y="4729"/>
                </a:lnTo>
                <a:lnTo>
                  <a:pt x="3343" y="4727"/>
                </a:lnTo>
                <a:lnTo>
                  <a:pt x="3299" y="4729"/>
                </a:lnTo>
                <a:lnTo>
                  <a:pt x="3257" y="4735"/>
                </a:lnTo>
                <a:lnTo>
                  <a:pt x="3214" y="4744"/>
                </a:lnTo>
                <a:lnTo>
                  <a:pt x="3173" y="4756"/>
                </a:lnTo>
                <a:lnTo>
                  <a:pt x="3133" y="4773"/>
                </a:lnTo>
                <a:lnTo>
                  <a:pt x="3095" y="4792"/>
                </a:lnTo>
                <a:lnTo>
                  <a:pt x="3059" y="4815"/>
                </a:lnTo>
                <a:lnTo>
                  <a:pt x="3025" y="4841"/>
                </a:lnTo>
                <a:lnTo>
                  <a:pt x="2994" y="4871"/>
                </a:lnTo>
                <a:lnTo>
                  <a:pt x="2966" y="4905"/>
                </a:lnTo>
                <a:lnTo>
                  <a:pt x="2942" y="4943"/>
                </a:lnTo>
                <a:lnTo>
                  <a:pt x="2920" y="4983"/>
                </a:lnTo>
                <a:lnTo>
                  <a:pt x="2904" y="5028"/>
                </a:lnTo>
                <a:lnTo>
                  <a:pt x="2891" y="5076"/>
                </a:lnTo>
                <a:lnTo>
                  <a:pt x="2884" y="5127"/>
                </a:lnTo>
                <a:lnTo>
                  <a:pt x="2881" y="518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D9F3956F-EEFA-A461-44E2-6B746E9E5338}"/>
              </a:ext>
            </a:extLst>
          </p:cNvPr>
          <p:cNvSpPr>
            <a:spLocks noEditPoints="1"/>
          </p:cNvSpPr>
          <p:nvPr/>
        </p:nvSpPr>
        <p:spPr bwMode="auto">
          <a:xfrm>
            <a:off x="1804518" y="2699068"/>
            <a:ext cx="236816" cy="363736"/>
          </a:xfrm>
          <a:custGeom>
            <a:avLst/>
            <a:gdLst>
              <a:gd name="T0" fmla="*/ 7741 w 10710"/>
              <a:gd name="T1" fmla="*/ 6019 h 16450"/>
              <a:gd name="T2" fmla="*/ 7496 w 10710"/>
              <a:gd name="T3" fmla="*/ 5838 h 16450"/>
              <a:gd name="T4" fmla="*/ 7180 w 10710"/>
              <a:gd name="T5" fmla="*/ 5853 h 16450"/>
              <a:gd name="T6" fmla="*/ 6954 w 10710"/>
              <a:gd name="T7" fmla="*/ 6060 h 16450"/>
              <a:gd name="T8" fmla="*/ 5926 w 10710"/>
              <a:gd name="T9" fmla="*/ 7425 h 16450"/>
              <a:gd name="T10" fmla="*/ 5939 w 10710"/>
              <a:gd name="T11" fmla="*/ 5646 h 16450"/>
              <a:gd name="T12" fmla="*/ 5834 w 10710"/>
              <a:gd name="T13" fmla="*/ 5353 h 16450"/>
              <a:gd name="T14" fmla="*/ 5571 w 10710"/>
              <a:gd name="T15" fmla="*/ 5194 h 16450"/>
              <a:gd name="T16" fmla="*/ 5259 w 10710"/>
              <a:gd name="T17" fmla="*/ 5240 h 16450"/>
              <a:gd name="T18" fmla="*/ 5055 w 10710"/>
              <a:gd name="T19" fmla="*/ 5468 h 16450"/>
              <a:gd name="T20" fmla="*/ 4034 w 10710"/>
              <a:gd name="T21" fmla="*/ 1391 h 16450"/>
              <a:gd name="T22" fmla="*/ 3859 w 10710"/>
              <a:gd name="T23" fmla="*/ 1099 h 16450"/>
              <a:gd name="T24" fmla="*/ 3533 w 10710"/>
              <a:gd name="T25" fmla="*/ 977 h 16450"/>
              <a:gd name="T26" fmla="*/ 3115 w 10710"/>
              <a:gd name="T27" fmla="*/ 1155 h 16450"/>
              <a:gd name="T28" fmla="*/ 2976 w 10710"/>
              <a:gd name="T29" fmla="*/ 1468 h 16450"/>
              <a:gd name="T30" fmla="*/ 1965 w 10710"/>
              <a:gd name="T31" fmla="*/ 7626 h 16450"/>
              <a:gd name="T32" fmla="*/ 1805 w 10710"/>
              <a:gd name="T33" fmla="*/ 7268 h 16450"/>
              <a:gd name="T34" fmla="*/ 1439 w 10710"/>
              <a:gd name="T35" fmla="*/ 6920 h 16450"/>
              <a:gd name="T36" fmla="*/ 1031 w 10710"/>
              <a:gd name="T37" fmla="*/ 6772 h 16450"/>
              <a:gd name="T38" fmla="*/ 1139 w 10710"/>
              <a:gd name="T39" fmla="*/ 12274 h 16450"/>
              <a:gd name="T40" fmla="*/ 1783 w 10710"/>
              <a:gd name="T41" fmla="*/ 13615 h 16450"/>
              <a:gd name="T42" fmla="*/ 2823 w 10710"/>
              <a:gd name="T43" fmla="*/ 14659 h 16450"/>
              <a:gd name="T44" fmla="*/ 4159 w 10710"/>
              <a:gd name="T45" fmla="*/ 15306 h 16450"/>
              <a:gd name="T46" fmla="*/ 5690 w 10710"/>
              <a:gd name="T47" fmla="*/ 15461 h 16450"/>
              <a:gd name="T48" fmla="*/ 7154 w 10710"/>
              <a:gd name="T49" fmla="*/ 15084 h 16450"/>
              <a:gd name="T50" fmla="*/ 8375 w 10710"/>
              <a:gd name="T51" fmla="*/ 14254 h 16450"/>
              <a:gd name="T52" fmla="*/ 9256 w 10710"/>
              <a:gd name="T53" fmla="*/ 13071 h 16450"/>
              <a:gd name="T54" fmla="*/ 9703 w 10710"/>
              <a:gd name="T55" fmla="*/ 11630 h 16450"/>
              <a:gd name="T56" fmla="*/ 9690 w 10710"/>
              <a:gd name="T57" fmla="*/ 7021 h 16450"/>
              <a:gd name="T58" fmla="*/ 9478 w 10710"/>
              <a:gd name="T59" fmla="*/ 6793 h 16450"/>
              <a:gd name="T60" fmla="*/ 9167 w 10710"/>
              <a:gd name="T61" fmla="*/ 6745 h 16450"/>
              <a:gd name="T62" fmla="*/ 8905 w 10710"/>
              <a:gd name="T63" fmla="*/ 6904 h 16450"/>
              <a:gd name="T64" fmla="*/ 8800 w 10710"/>
              <a:gd name="T65" fmla="*/ 7198 h 16450"/>
              <a:gd name="T66" fmla="*/ 10543 w 10710"/>
              <a:gd name="T67" fmla="*/ 12413 h 16450"/>
              <a:gd name="T68" fmla="*/ 9793 w 10710"/>
              <a:gd name="T69" fmla="*/ 14074 h 16450"/>
              <a:gd name="T70" fmla="*/ 8554 w 10710"/>
              <a:gd name="T71" fmla="*/ 15379 h 16450"/>
              <a:gd name="T72" fmla="*/ 6943 w 10710"/>
              <a:gd name="T73" fmla="*/ 16207 h 16450"/>
              <a:gd name="T74" fmla="*/ 5080 w 10710"/>
              <a:gd name="T75" fmla="*/ 16443 h 16450"/>
              <a:gd name="T76" fmla="*/ 3275 w 10710"/>
              <a:gd name="T77" fmla="*/ 16025 h 16450"/>
              <a:gd name="T78" fmla="*/ 1759 w 10710"/>
              <a:gd name="T79" fmla="*/ 15049 h 16450"/>
              <a:gd name="T80" fmla="*/ 649 w 10710"/>
              <a:gd name="T81" fmla="*/ 13631 h 16450"/>
              <a:gd name="T82" fmla="*/ 62 w 10710"/>
              <a:gd name="T83" fmla="*/ 11888 h 16450"/>
              <a:gd name="T84" fmla="*/ 707 w 10710"/>
              <a:gd name="T85" fmla="*/ 5788 h 16450"/>
              <a:gd name="T86" fmla="*/ 1429 w 10710"/>
              <a:gd name="T87" fmla="*/ 5860 h 16450"/>
              <a:gd name="T88" fmla="*/ 2005 w 10710"/>
              <a:gd name="T89" fmla="*/ 1393 h 16450"/>
              <a:gd name="T90" fmla="*/ 2401 w 10710"/>
              <a:gd name="T91" fmla="*/ 477 h 16450"/>
              <a:gd name="T92" fmla="*/ 3283 w 10710"/>
              <a:gd name="T93" fmla="*/ 16 h 16450"/>
              <a:gd name="T94" fmla="*/ 4278 w 10710"/>
              <a:gd name="T95" fmla="*/ 210 h 16450"/>
              <a:gd name="T96" fmla="*/ 4919 w 10710"/>
              <a:gd name="T97" fmla="*/ 959 h 16450"/>
              <a:gd name="T98" fmla="*/ 5181 w 10710"/>
              <a:gd name="T99" fmla="*/ 4240 h 16450"/>
              <a:gd name="T100" fmla="*/ 5625 w 10710"/>
              <a:gd name="T101" fmla="*/ 4215 h 16450"/>
              <a:gd name="T102" fmla="*/ 6099 w 10710"/>
              <a:gd name="T103" fmla="*/ 4350 h 16450"/>
              <a:gd name="T104" fmla="*/ 6491 w 10710"/>
              <a:gd name="T105" fmla="*/ 4631 h 16450"/>
              <a:gd name="T106" fmla="*/ 6891 w 10710"/>
              <a:gd name="T107" fmla="*/ 4921 h 16450"/>
              <a:gd name="T108" fmla="*/ 7478 w 10710"/>
              <a:gd name="T109" fmla="*/ 4846 h 16450"/>
              <a:gd name="T110" fmla="*/ 8218 w 10710"/>
              <a:gd name="T111" fmla="*/ 5130 h 16450"/>
              <a:gd name="T112" fmla="*/ 8691 w 10710"/>
              <a:gd name="T113" fmla="*/ 5754 h 16450"/>
              <a:gd name="T114" fmla="*/ 9121 w 10710"/>
              <a:gd name="T115" fmla="*/ 5766 h 16450"/>
              <a:gd name="T116" fmla="*/ 9618 w 10710"/>
              <a:gd name="T117" fmla="*/ 5805 h 16450"/>
              <a:gd name="T118" fmla="*/ 10060 w 10710"/>
              <a:gd name="T119" fmla="*/ 6005 h 16450"/>
              <a:gd name="T120" fmla="*/ 10395 w 10710"/>
              <a:gd name="T121" fmla="*/ 6321 h 16450"/>
              <a:gd name="T122" fmla="*/ 10610 w 10710"/>
              <a:gd name="T123" fmla="*/ 6702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7819" y="7679"/>
                </a:moveTo>
                <a:lnTo>
                  <a:pt x="7819" y="6280"/>
                </a:lnTo>
                <a:lnTo>
                  <a:pt x="7819" y="6255"/>
                </a:lnTo>
                <a:lnTo>
                  <a:pt x="7817" y="6231"/>
                </a:lnTo>
                <a:lnTo>
                  <a:pt x="7814" y="6208"/>
                </a:lnTo>
                <a:lnTo>
                  <a:pt x="7810" y="6185"/>
                </a:lnTo>
                <a:lnTo>
                  <a:pt x="7804" y="6163"/>
                </a:lnTo>
                <a:lnTo>
                  <a:pt x="7798" y="6140"/>
                </a:lnTo>
                <a:lnTo>
                  <a:pt x="7791" y="6118"/>
                </a:lnTo>
                <a:lnTo>
                  <a:pt x="7783" y="6098"/>
                </a:lnTo>
                <a:lnTo>
                  <a:pt x="7774" y="6077"/>
                </a:lnTo>
                <a:lnTo>
                  <a:pt x="7763" y="6057"/>
                </a:lnTo>
                <a:lnTo>
                  <a:pt x="7753" y="6038"/>
                </a:lnTo>
                <a:lnTo>
                  <a:pt x="7741" y="6019"/>
                </a:lnTo>
                <a:lnTo>
                  <a:pt x="7728" y="6001"/>
                </a:lnTo>
                <a:lnTo>
                  <a:pt x="7714" y="5984"/>
                </a:lnTo>
                <a:lnTo>
                  <a:pt x="7700" y="5967"/>
                </a:lnTo>
                <a:lnTo>
                  <a:pt x="7685" y="5951"/>
                </a:lnTo>
                <a:lnTo>
                  <a:pt x="7669" y="5935"/>
                </a:lnTo>
                <a:lnTo>
                  <a:pt x="7652" y="5921"/>
                </a:lnTo>
                <a:lnTo>
                  <a:pt x="7634" y="5908"/>
                </a:lnTo>
                <a:lnTo>
                  <a:pt x="7617" y="5895"/>
                </a:lnTo>
                <a:lnTo>
                  <a:pt x="7598" y="5883"/>
                </a:lnTo>
                <a:lnTo>
                  <a:pt x="7579" y="5872"/>
                </a:lnTo>
                <a:lnTo>
                  <a:pt x="7559" y="5862"/>
                </a:lnTo>
                <a:lnTo>
                  <a:pt x="7538" y="5853"/>
                </a:lnTo>
                <a:lnTo>
                  <a:pt x="7518" y="5845"/>
                </a:lnTo>
                <a:lnTo>
                  <a:pt x="7496" y="5838"/>
                </a:lnTo>
                <a:lnTo>
                  <a:pt x="7475" y="5832"/>
                </a:lnTo>
                <a:lnTo>
                  <a:pt x="7452" y="5826"/>
                </a:lnTo>
                <a:lnTo>
                  <a:pt x="7429" y="5822"/>
                </a:lnTo>
                <a:lnTo>
                  <a:pt x="7406" y="5819"/>
                </a:lnTo>
                <a:lnTo>
                  <a:pt x="7383" y="5818"/>
                </a:lnTo>
                <a:lnTo>
                  <a:pt x="7359" y="5817"/>
                </a:lnTo>
                <a:lnTo>
                  <a:pt x="7335" y="5818"/>
                </a:lnTo>
                <a:lnTo>
                  <a:pt x="7312" y="5819"/>
                </a:lnTo>
                <a:lnTo>
                  <a:pt x="7288" y="5822"/>
                </a:lnTo>
                <a:lnTo>
                  <a:pt x="7266" y="5826"/>
                </a:lnTo>
                <a:lnTo>
                  <a:pt x="7243" y="5832"/>
                </a:lnTo>
                <a:lnTo>
                  <a:pt x="7222" y="5838"/>
                </a:lnTo>
                <a:lnTo>
                  <a:pt x="7200" y="5845"/>
                </a:lnTo>
                <a:lnTo>
                  <a:pt x="7180" y="5853"/>
                </a:lnTo>
                <a:lnTo>
                  <a:pt x="7159" y="5862"/>
                </a:lnTo>
                <a:lnTo>
                  <a:pt x="7139" y="5873"/>
                </a:lnTo>
                <a:lnTo>
                  <a:pt x="7121" y="5884"/>
                </a:lnTo>
                <a:lnTo>
                  <a:pt x="7101" y="5896"/>
                </a:lnTo>
                <a:lnTo>
                  <a:pt x="7084" y="5909"/>
                </a:lnTo>
                <a:lnTo>
                  <a:pt x="7066" y="5923"/>
                </a:lnTo>
                <a:lnTo>
                  <a:pt x="7049" y="5937"/>
                </a:lnTo>
                <a:lnTo>
                  <a:pt x="7034" y="5953"/>
                </a:lnTo>
                <a:lnTo>
                  <a:pt x="7018" y="5969"/>
                </a:lnTo>
                <a:lnTo>
                  <a:pt x="7004" y="5986"/>
                </a:lnTo>
                <a:lnTo>
                  <a:pt x="6990" y="6003"/>
                </a:lnTo>
                <a:lnTo>
                  <a:pt x="6977" y="6021"/>
                </a:lnTo>
                <a:lnTo>
                  <a:pt x="6965" y="6040"/>
                </a:lnTo>
                <a:lnTo>
                  <a:pt x="6954" y="6060"/>
                </a:lnTo>
                <a:lnTo>
                  <a:pt x="6943" y="6079"/>
                </a:lnTo>
                <a:lnTo>
                  <a:pt x="6934" y="6100"/>
                </a:lnTo>
                <a:lnTo>
                  <a:pt x="6926" y="6120"/>
                </a:lnTo>
                <a:lnTo>
                  <a:pt x="6919" y="6142"/>
                </a:lnTo>
                <a:lnTo>
                  <a:pt x="6913" y="6164"/>
                </a:lnTo>
                <a:lnTo>
                  <a:pt x="6908" y="6186"/>
                </a:lnTo>
                <a:lnTo>
                  <a:pt x="6904" y="6209"/>
                </a:lnTo>
                <a:lnTo>
                  <a:pt x="6900" y="6232"/>
                </a:lnTo>
                <a:lnTo>
                  <a:pt x="6898" y="6256"/>
                </a:lnTo>
                <a:lnTo>
                  <a:pt x="6898" y="6280"/>
                </a:lnTo>
                <a:lnTo>
                  <a:pt x="6898" y="7679"/>
                </a:lnTo>
                <a:lnTo>
                  <a:pt x="5926" y="7679"/>
                </a:lnTo>
                <a:lnTo>
                  <a:pt x="5926" y="7553"/>
                </a:lnTo>
                <a:lnTo>
                  <a:pt x="5926" y="7425"/>
                </a:lnTo>
                <a:lnTo>
                  <a:pt x="5927" y="7298"/>
                </a:lnTo>
                <a:lnTo>
                  <a:pt x="5927" y="7170"/>
                </a:lnTo>
                <a:lnTo>
                  <a:pt x="5928" y="7044"/>
                </a:lnTo>
                <a:lnTo>
                  <a:pt x="5929" y="6916"/>
                </a:lnTo>
                <a:lnTo>
                  <a:pt x="5929" y="6790"/>
                </a:lnTo>
                <a:lnTo>
                  <a:pt x="5930" y="6662"/>
                </a:lnTo>
                <a:lnTo>
                  <a:pt x="5931" y="6536"/>
                </a:lnTo>
                <a:lnTo>
                  <a:pt x="5932" y="6409"/>
                </a:lnTo>
                <a:lnTo>
                  <a:pt x="5933" y="6282"/>
                </a:lnTo>
                <a:lnTo>
                  <a:pt x="5934" y="6155"/>
                </a:lnTo>
                <a:lnTo>
                  <a:pt x="5936" y="6028"/>
                </a:lnTo>
                <a:lnTo>
                  <a:pt x="5937" y="5901"/>
                </a:lnTo>
                <a:lnTo>
                  <a:pt x="5938" y="5774"/>
                </a:lnTo>
                <a:lnTo>
                  <a:pt x="5939" y="5646"/>
                </a:lnTo>
                <a:lnTo>
                  <a:pt x="5938" y="5623"/>
                </a:lnTo>
                <a:lnTo>
                  <a:pt x="5937" y="5600"/>
                </a:lnTo>
                <a:lnTo>
                  <a:pt x="5934" y="5577"/>
                </a:lnTo>
                <a:lnTo>
                  <a:pt x="5930" y="5554"/>
                </a:lnTo>
                <a:lnTo>
                  <a:pt x="5925" y="5532"/>
                </a:lnTo>
                <a:lnTo>
                  <a:pt x="5919" y="5510"/>
                </a:lnTo>
                <a:lnTo>
                  <a:pt x="5910" y="5489"/>
                </a:lnTo>
                <a:lnTo>
                  <a:pt x="5902" y="5468"/>
                </a:lnTo>
                <a:lnTo>
                  <a:pt x="5893" y="5447"/>
                </a:lnTo>
                <a:lnTo>
                  <a:pt x="5883" y="5427"/>
                </a:lnTo>
                <a:lnTo>
                  <a:pt x="5872" y="5408"/>
                </a:lnTo>
                <a:lnTo>
                  <a:pt x="5860" y="5389"/>
                </a:lnTo>
                <a:lnTo>
                  <a:pt x="5847" y="5371"/>
                </a:lnTo>
                <a:lnTo>
                  <a:pt x="5834" y="5353"/>
                </a:lnTo>
                <a:lnTo>
                  <a:pt x="5818" y="5337"/>
                </a:lnTo>
                <a:lnTo>
                  <a:pt x="5803" y="5321"/>
                </a:lnTo>
                <a:lnTo>
                  <a:pt x="5788" y="5305"/>
                </a:lnTo>
                <a:lnTo>
                  <a:pt x="5771" y="5291"/>
                </a:lnTo>
                <a:lnTo>
                  <a:pt x="5754" y="5277"/>
                </a:lnTo>
                <a:lnTo>
                  <a:pt x="5735" y="5264"/>
                </a:lnTo>
                <a:lnTo>
                  <a:pt x="5717" y="5252"/>
                </a:lnTo>
                <a:lnTo>
                  <a:pt x="5697" y="5240"/>
                </a:lnTo>
                <a:lnTo>
                  <a:pt x="5677" y="5230"/>
                </a:lnTo>
                <a:lnTo>
                  <a:pt x="5657" y="5221"/>
                </a:lnTo>
                <a:lnTo>
                  <a:pt x="5636" y="5213"/>
                </a:lnTo>
                <a:lnTo>
                  <a:pt x="5615" y="5205"/>
                </a:lnTo>
                <a:lnTo>
                  <a:pt x="5593" y="5199"/>
                </a:lnTo>
                <a:lnTo>
                  <a:pt x="5571" y="5194"/>
                </a:lnTo>
                <a:lnTo>
                  <a:pt x="5548" y="5190"/>
                </a:lnTo>
                <a:lnTo>
                  <a:pt x="5525" y="5187"/>
                </a:lnTo>
                <a:lnTo>
                  <a:pt x="5502" y="5185"/>
                </a:lnTo>
                <a:lnTo>
                  <a:pt x="5478" y="5185"/>
                </a:lnTo>
                <a:lnTo>
                  <a:pt x="5455" y="5185"/>
                </a:lnTo>
                <a:lnTo>
                  <a:pt x="5431" y="5187"/>
                </a:lnTo>
                <a:lnTo>
                  <a:pt x="5409" y="5190"/>
                </a:lnTo>
                <a:lnTo>
                  <a:pt x="5386" y="5194"/>
                </a:lnTo>
                <a:lnTo>
                  <a:pt x="5364" y="5199"/>
                </a:lnTo>
                <a:lnTo>
                  <a:pt x="5342" y="5205"/>
                </a:lnTo>
                <a:lnTo>
                  <a:pt x="5321" y="5213"/>
                </a:lnTo>
                <a:lnTo>
                  <a:pt x="5299" y="5221"/>
                </a:lnTo>
                <a:lnTo>
                  <a:pt x="5279" y="5230"/>
                </a:lnTo>
                <a:lnTo>
                  <a:pt x="5259" y="5240"/>
                </a:lnTo>
                <a:lnTo>
                  <a:pt x="5240" y="5252"/>
                </a:lnTo>
                <a:lnTo>
                  <a:pt x="5221" y="5264"/>
                </a:lnTo>
                <a:lnTo>
                  <a:pt x="5203" y="5276"/>
                </a:lnTo>
                <a:lnTo>
                  <a:pt x="5186" y="5290"/>
                </a:lnTo>
                <a:lnTo>
                  <a:pt x="5169" y="5305"/>
                </a:lnTo>
                <a:lnTo>
                  <a:pt x="5153" y="5321"/>
                </a:lnTo>
                <a:lnTo>
                  <a:pt x="5138" y="5336"/>
                </a:lnTo>
                <a:lnTo>
                  <a:pt x="5123" y="5352"/>
                </a:lnTo>
                <a:lnTo>
                  <a:pt x="5110" y="5370"/>
                </a:lnTo>
                <a:lnTo>
                  <a:pt x="5096" y="5388"/>
                </a:lnTo>
                <a:lnTo>
                  <a:pt x="5085" y="5407"/>
                </a:lnTo>
                <a:lnTo>
                  <a:pt x="5074" y="5426"/>
                </a:lnTo>
                <a:lnTo>
                  <a:pt x="5064" y="5447"/>
                </a:lnTo>
                <a:lnTo>
                  <a:pt x="5055" y="5468"/>
                </a:lnTo>
                <a:lnTo>
                  <a:pt x="5046" y="5488"/>
                </a:lnTo>
                <a:lnTo>
                  <a:pt x="5039" y="5510"/>
                </a:lnTo>
                <a:lnTo>
                  <a:pt x="5033" y="5531"/>
                </a:lnTo>
                <a:lnTo>
                  <a:pt x="5028" y="5554"/>
                </a:lnTo>
                <a:lnTo>
                  <a:pt x="5024" y="5577"/>
                </a:lnTo>
                <a:lnTo>
                  <a:pt x="5021" y="5599"/>
                </a:lnTo>
                <a:lnTo>
                  <a:pt x="5019" y="5623"/>
                </a:lnTo>
                <a:lnTo>
                  <a:pt x="5018" y="5646"/>
                </a:lnTo>
                <a:lnTo>
                  <a:pt x="5018" y="7678"/>
                </a:lnTo>
                <a:lnTo>
                  <a:pt x="4046" y="7678"/>
                </a:lnTo>
                <a:lnTo>
                  <a:pt x="4041" y="1470"/>
                </a:lnTo>
                <a:lnTo>
                  <a:pt x="4040" y="1443"/>
                </a:lnTo>
                <a:lnTo>
                  <a:pt x="4038" y="1417"/>
                </a:lnTo>
                <a:lnTo>
                  <a:pt x="4034" y="1391"/>
                </a:lnTo>
                <a:lnTo>
                  <a:pt x="4029" y="1365"/>
                </a:lnTo>
                <a:lnTo>
                  <a:pt x="4023" y="1341"/>
                </a:lnTo>
                <a:lnTo>
                  <a:pt x="4015" y="1317"/>
                </a:lnTo>
                <a:lnTo>
                  <a:pt x="4006" y="1293"/>
                </a:lnTo>
                <a:lnTo>
                  <a:pt x="3996" y="1271"/>
                </a:lnTo>
                <a:lnTo>
                  <a:pt x="3985" y="1249"/>
                </a:lnTo>
                <a:lnTo>
                  <a:pt x="3972" y="1228"/>
                </a:lnTo>
                <a:lnTo>
                  <a:pt x="3959" y="1207"/>
                </a:lnTo>
                <a:lnTo>
                  <a:pt x="3945" y="1186"/>
                </a:lnTo>
                <a:lnTo>
                  <a:pt x="3929" y="1168"/>
                </a:lnTo>
                <a:lnTo>
                  <a:pt x="3913" y="1149"/>
                </a:lnTo>
                <a:lnTo>
                  <a:pt x="3896" y="1132"/>
                </a:lnTo>
                <a:lnTo>
                  <a:pt x="3877" y="1114"/>
                </a:lnTo>
                <a:lnTo>
                  <a:pt x="3859" y="1099"/>
                </a:lnTo>
                <a:lnTo>
                  <a:pt x="3839" y="1084"/>
                </a:lnTo>
                <a:lnTo>
                  <a:pt x="3819" y="1069"/>
                </a:lnTo>
                <a:lnTo>
                  <a:pt x="3797" y="1056"/>
                </a:lnTo>
                <a:lnTo>
                  <a:pt x="3776" y="1044"/>
                </a:lnTo>
                <a:lnTo>
                  <a:pt x="3753" y="1032"/>
                </a:lnTo>
                <a:lnTo>
                  <a:pt x="3731" y="1022"/>
                </a:lnTo>
                <a:lnTo>
                  <a:pt x="3707" y="1013"/>
                </a:lnTo>
                <a:lnTo>
                  <a:pt x="3684" y="1004"/>
                </a:lnTo>
                <a:lnTo>
                  <a:pt x="3659" y="997"/>
                </a:lnTo>
                <a:lnTo>
                  <a:pt x="3634" y="991"/>
                </a:lnTo>
                <a:lnTo>
                  <a:pt x="3610" y="986"/>
                </a:lnTo>
                <a:lnTo>
                  <a:pt x="3584" y="982"/>
                </a:lnTo>
                <a:lnTo>
                  <a:pt x="3559" y="979"/>
                </a:lnTo>
                <a:lnTo>
                  <a:pt x="3533" y="977"/>
                </a:lnTo>
                <a:lnTo>
                  <a:pt x="3508" y="977"/>
                </a:lnTo>
                <a:lnTo>
                  <a:pt x="3463" y="978"/>
                </a:lnTo>
                <a:lnTo>
                  <a:pt x="3421" y="982"/>
                </a:lnTo>
                <a:lnTo>
                  <a:pt x="3382" y="988"/>
                </a:lnTo>
                <a:lnTo>
                  <a:pt x="3345" y="997"/>
                </a:lnTo>
                <a:lnTo>
                  <a:pt x="3311" y="1009"/>
                </a:lnTo>
                <a:lnTo>
                  <a:pt x="3279" y="1022"/>
                </a:lnTo>
                <a:lnTo>
                  <a:pt x="3250" y="1037"/>
                </a:lnTo>
                <a:lnTo>
                  <a:pt x="3222" y="1054"/>
                </a:lnTo>
                <a:lnTo>
                  <a:pt x="3197" y="1071"/>
                </a:lnTo>
                <a:lnTo>
                  <a:pt x="3174" y="1091"/>
                </a:lnTo>
                <a:lnTo>
                  <a:pt x="3152" y="1111"/>
                </a:lnTo>
                <a:lnTo>
                  <a:pt x="3133" y="1133"/>
                </a:lnTo>
                <a:lnTo>
                  <a:pt x="3115" y="1155"/>
                </a:lnTo>
                <a:lnTo>
                  <a:pt x="3099" y="1177"/>
                </a:lnTo>
                <a:lnTo>
                  <a:pt x="3085" y="1200"/>
                </a:lnTo>
                <a:lnTo>
                  <a:pt x="3071" y="1223"/>
                </a:lnTo>
                <a:lnTo>
                  <a:pt x="3059" y="1246"/>
                </a:lnTo>
                <a:lnTo>
                  <a:pt x="3049" y="1269"/>
                </a:lnTo>
                <a:lnTo>
                  <a:pt x="3039" y="1291"/>
                </a:lnTo>
                <a:lnTo>
                  <a:pt x="3030" y="1314"/>
                </a:lnTo>
                <a:lnTo>
                  <a:pt x="3016" y="1355"/>
                </a:lnTo>
                <a:lnTo>
                  <a:pt x="3005" y="1393"/>
                </a:lnTo>
                <a:lnTo>
                  <a:pt x="2996" y="1424"/>
                </a:lnTo>
                <a:lnTo>
                  <a:pt x="2987" y="1449"/>
                </a:lnTo>
                <a:lnTo>
                  <a:pt x="2983" y="1458"/>
                </a:lnTo>
                <a:lnTo>
                  <a:pt x="2980" y="1464"/>
                </a:lnTo>
                <a:lnTo>
                  <a:pt x="2976" y="1468"/>
                </a:lnTo>
                <a:lnTo>
                  <a:pt x="2972" y="1470"/>
                </a:lnTo>
                <a:lnTo>
                  <a:pt x="2975" y="10278"/>
                </a:lnTo>
                <a:lnTo>
                  <a:pt x="2008" y="10278"/>
                </a:lnTo>
                <a:lnTo>
                  <a:pt x="2002" y="7915"/>
                </a:lnTo>
                <a:lnTo>
                  <a:pt x="2001" y="7885"/>
                </a:lnTo>
                <a:lnTo>
                  <a:pt x="1999" y="7855"/>
                </a:lnTo>
                <a:lnTo>
                  <a:pt x="1997" y="7826"/>
                </a:lnTo>
                <a:lnTo>
                  <a:pt x="1995" y="7796"/>
                </a:lnTo>
                <a:lnTo>
                  <a:pt x="1992" y="7767"/>
                </a:lnTo>
                <a:lnTo>
                  <a:pt x="1988" y="7739"/>
                </a:lnTo>
                <a:lnTo>
                  <a:pt x="1983" y="7710"/>
                </a:lnTo>
                <a:lnTo>
                  <a:pt x="1978" y="7681"/>
                </a:lnTo>
                <a:lnTo>
                  <a:pt x="1972" y="7653"/>
                </a:lnTo>
                <a:lnTo>
                  <a:pt x="1965" y="7626"/>
                </a:lnTo>
                <a:lnTo>
                  <a:pt x="1958" y="7598"/>
                </a:lnTo>
                <a:lnTo>
                  <a:pt x="1949" y="7570"/>
                </a:lnTo>
                <a:lnTo>
                  <a:pt x="1941" y="7543"/>
                </a:lnTo>
                <a:lnTo>
                  <a:pt x="1931" y="7517"/>
                </a:lnTo>
                <a:lnTo>
                  <a:pt x="1922" y="7490"/>
                </a:lnTo>
                <a:lnTo>
                  <a:pt x="1910" y="7464"/>
                </a:lnTo>
                <a:lnTo>
                  <a:pt x="1899" y="7438"/>
                </a:lnTo>
                <a:lnTo>
                  <a:pt x="1888" y="7413"/>
                </a:lnTo>
                <a:lnTo>
                  <a:pt x="1876" y="7388"/>
                </a:lnTo>
                <a:lnTo>
                  <a:pt x="1862" y="7363"/>
                </a:lnTo>
                <a:lnTo>
                  <a:pt x="1849" y="7339"/>
                </a:lnTo>
                <a:lnTo>
                  <a:pt x="1835" y="7315"/>
                </a:lnTo>
                <a:lnTo>
                  <a:pt x="1819" y="7290"/>
                </a:lnTo>
                <a:lnTo>
                  <a:pt x="1805" y="7268"/>
                </a:lnTo>
                <a:lnTo>
                  <a:pt x="1789" y="7245"/>
                </a:lnTo>
                <a:lnTo>
                  <a:pt x="1772" y="7223"/>
                </a:lnTo>
                <a:lnTo>
                  <a:pt x="1756" y="7200"/>
                </a:lnTo>
                <a:lnTo>
                  <a:pt x="1738" y="7178"/>
                </a:lnTo>
                <a:lnTo>
                  <a:pt x="1720" y="7158"/>
                </a:lnTo>
                <a:lnTo>
                  <a:pt x="1702" y="7136"/>
                </a:lnTo>
                <a:lnTo>
                  <a:pt x="1683" y="7117"/>
                </a:lnTo>
                <a:lnTo>
                  <a:pt x="1664" y="7096"/>
                </a:lnTo>
                <a:lnTo>
                  <a:pt x="1630" y="7063"/>
                </a:lnTo>
                <a:lnTo>
                  <a:pt x="1594" y="7031"/>
                </a:lnTo>
                <a:lnTo>
                  <a:pt x="1557" y="7002"/>
                </a:lnTo>
                <a:lnTo>
                  <a:pt x="1519" y="6973"/>
                </a:lnTo>
                <a:lnTo>
                  <a:pt x="1479" y="6946"/>
                </a:lnTo>
                <a:lnTo>
                  <a:pt x="1439" y="6920"/>
                </a:lnTo>
                <a:lnTo>
                  <a:pt x="1397" y="6897"/>
                </a:lnTo>
                <a:lnTo>
                  <a:pt x="1354" y="6875"/>
                </a:lnTo>
                <a:lnTo>
                  <a:pt x="1311" y="6855"/>
                </a:lnTo>
                <a:lnTo>
                  <a:pt x="1266" y="6836"/>
                </a:lnTo>
                <a:lnTo>
                  <a:pt x="1244" y="6827"/>
                </a:lnTo>
                <a:lnTo>
                  <a:pt x="1221" y="6820"/>
                </a:lnTo>
                <a:lnTo>
                  <a:pt x="1198" y="6811"/>
                </a:lnTo>
                <a:lnTo>
                  <a:pt x="1174" y="6804"/>
                </a:lnTo>
                <a:lnTo>
                  <a:pt x="1151" y="6798"/>
                </a:lnTo>
                <a:lnTo>
                  <a:pt x="1127" y="6792"/>
                </a:lnTo>
                <a:lnTo>
                  <a:pt x="1104" y="6786"/>
                </a:lnTo>
                <a:lnTo>
                  <a:pt x="1079" y="6780"/>
                </a:lnTo>
                <a:lnTo>
                  <a:pt x="1056" y="6776"/>
                </a:lnTo>
                <a:lnTo>
                  <a:pt x="1031" y="6772"/>
                </a:lnTo>
                <a:lnTo>
                  <a:pt x="1006" y="6768"/>
                </a:lnTo>
                <a:lnTo>
                  <a:pt x="981" y="6765"/>
                </a:lnTo>
                <a:lnTo>
                  <a:pt x="973" y="11072"/>
                </a:lnTo>
                <a:lnTo>
                  <a:pt x="974" y="11185"/>
                </a:lnTo>
                <a:lnTo>
                  <a:pt x="978" y="11298"/>
                </a:lnTo>
                <a:lnTo>
                  <a:pt x="985" y="11409"/>
                </a:lnTo>
                <a:lnTo>
                  <a:pt x="995" y="11520"/>
                </a:lnTo>
                <a:lnTo>
                  <a:pt x="1007" y="11630"/>
                </a:lnTo>
                <a:lnTo>
                  <a:pt x="1023" y="11740"/>
                </a:lnTo>
                <a:lnTo>
                  <a:pt x="1041" y="11848"/>
                </a:lnTo>
                <a:lnTo>
                  <a:pt x="1062" y="11956"/>
                </a:lnTo>
                <a:lnTo>
                  <a:pt x="1085" y="12063"/>
                </a:lnTo>
                <a:lnTo>
                  <a:pt x="1111" y="12169"/>
                </a:lnTo>
                <a:lnTo>
                  <a:pt x="1139" y="12274"/>
                </a:lnTo>
                <a:lnTo>
                  <a:pt x="1170" y="12377"/>
                </a:lnTo>
                <a:lnTo>
                  <a:pt x="1204" y="12479"/>
                </a:lnTo>
                <a:lnTo>
                  <a:pt x="1240" y="12581"/>
                </a:lnTo>
                <a:lnTo>
                  <a:pt x="1278" y="12682"/>
                </a:lnTo>
                <a:lnTo>
                  <a:pt x="1319" y="12781"/>
                </a:lnTo>
                <a:lnTo>
                  <a:pt x="1361" y="12878"/>
                </a:lnTo>
                <a:lnTo>
                  <a:pt x="1407" y="12976"/>
                </a:lnTo>
                <a:lnTo>
                  <a:pt x="1454" y="13071"/>
                </a:lnTo>
                <a:lnTo>
                  <a:pt x="1503" y="13165"/>
                </a:lnTo>
                <a:lnTo>
                  <a:pt x="1555" y="13258"/>
                </a:lnTo>
                <a:lnTo>
                  <a:pt x="1609" y="13349"/>
                </a:lnTo>
                <a:lnTo>
                  <a:pt x="1666" y="13440"/>
                </a:lnTo>
                <a:lnTo>
                  <a:pt x="1724" y="13528"/>
                </a:lnTo>
                <a:lnTo>
                  <a:pt x="1783" y="13615"/>
                </a:lnTo>
                <a:lnTo>
                  <a:pt x="1846" y="13701"/>
                </a:lnTo>
                <a:lnTo>
                  <a:pt x="1910" y="13785"/>
                </a:lnTo>
                <a:lnTo>
                  <a:pt x="1977" y="13867"/>
                </a:lnTo>
                <a:lnTo>
                  <a:pt x="2045" y="13949"/>
                </a:lnTo>
                <a:lnTo>
                  <a:pt x="2114" y="14028"/>
                </a:lnTo>
                <a:lnTo>
                  <a:pt x="2187" y="14105"/>
                </a:lnTo>
                <a:lnTo>
                  <a:pt x="2260" y="14180"/>
                </a:lnTo>
                <a:lnTo>
                  <a:pt x="2335" y="14254"/>
                </a:lnTo>
                <a:lnTo>
                  <a:pt x="2412" y="14326"/>
                </a:lnTo>
                <a:lnTo>
                  <a:pt x="2491" y="14397"/>
                </a:lnTo>
                <a:lnTo>
                  <a:pt x="2572" y="14465"/>
                </a:lnTo>
                <a:lnTo>
                  <a:pt x="2654" y="14532"/>
                </a:lnTo>
                <a:lnTo>
                  <a:pt x="2738" y="14596"/>
                </a:lnTo>
                <a:lnTo>
                  <a:pt x="2823" y="14659"/>
                </a:lnTo>
                <a:lnTo>
                  <a:pt x="2910" y="14719"/>
                </a:lnTo>
                <a:lnTo>
                  <a:pt x="2998" y="14777"/>
                </a:lnTo>
                <a:lnTo>
                  <a:pt x="3087" y="14834"/>
                </a:lnTo>
                <a:lnTo>
                  <a:pt x="3178" y="14888"/>
                </a:lnTo>
                <a:lnTo>
                  <a:pt x="3271" y="14940"/>
                </a:lnTo>
                <a:lnTo>
                  <a:pt x="3364" y="14990"/>
                </a:lnTo>
                <a:lnTo>
                  <a:pt x="3459" y="15037"/>
                </a:lnTo>
                <a:lnTo>
                  <a:pt x="3556" y="15084"/>
                </a:lnTo>
                <a:lnTo>
                  <a:pt x="3654" y="15126"/>
                </a:lnTo>
                <a:lnTo>
                  <a:pt x="3752" y="15167"/>
                </a:lnTo>
                <a:lnTo>
                  <a:pt x="3853" y="15205"/>
                </a:lnTo>
                <a:lnTo>
                  <a:pt x="3954" y="15241"/>
                </a:lnTo>
                <a:lnTo>
                  <a:pt x="4055" y="15275"/>
                </a:lnTo>
                <a:lnTo>
                  <a:pt x="4159" y="15306"/>
                </a:lnTo>
                <a:lnTo>
                  <a:pt x="4263" y="15334"/>
                </a:lnTo>
                <a:lnTo>
                  <a:pt x="4369" y="15360"/>
                </a:lnTo>
                <a:lnTo>
                  <a:pt x="4475" y="15384"/>
                </a:lnTo>
                <a:lnTo>
                  <a:pt x="4582" y="15404"/>
                </a:lnTo>
                <a:lnTo>
                  <a:pt x="4690" y="15423"/>
                </a:lnTo>
                <a:lnTo>
                  <a:pt x="4799" y="15438"/>
                </a:lnTo>
                <a:lnTo>
                  <a:pt x="4909" y="15451"/>
                </a:lnTo>
                <a:lnTo>
                  <a:pt x="5019" y="15461"/>
                </a:lnTo>
                <a:lnTo>
                  <a:pt x="5130" y="15468"/>
                </a:lnTo>
                <a:lnTo>
                  <a:pt x="5242" y="15472"/>
                </a:lnTo>
                <a:lnTo>
                  <a:pt x="5354" y="15473"/>
                </a:lnTo>
                <a:lnTo>
                  <a:pt x="5467" y="15472"/>
                </a:lnTo>
                <a:lnTo>
                  <a:pt x="5580" y="15468"/>
                </a:lnTo>
                <a:lnTo>
                  <a:pt x="5690" y="15461"/>
                </a:lnTo>
                <a:lnTo>
                  <a:pt x="5801" y="15451"/>
                </a:lnTo>
                <a:lnTo>
                  <a:pt x="5910" y="15438"/>
                </a:lnTo>
                <a:lnTo>
                  <a:pt x="6020" y="15423"/>
                </a:lnTo>
                <a:lnTo>
                  <a:pt x="6127" y="15404"/>
                </a:lnTo>
                <a:lnTo>
                  <a:pt x="6235" y="15384"/>
                </a:lnTo>
                <a:lnTo>
                  <a:pt x="6341" y="15360"/>
                </a:lnTo>
                <a:lnTo>
                  <a:pt x="6447" y="15334"/>
                </a:lnTo>
                <a:lnTo>
                  <a:pt x="6551" y="15306"/>
                </a:lnTo>
                <a:lnTo>
                  <a:pt x="6654" y="15275"/>
                </a:lnTo>
                <a:lnTo>
                  <a:pt x="6756" y="15241"/>
                </a:lnTo>
                <a:lnTo>
                  <a:pt x="6857" y="15205"/>
                </a:lnTo>
                <a:lnTo>
                  <a:pt x="6958" y="15167"/>
                </a:lnTo>
                <a:lnTo>
                  <a:pt x="7056" y="15126"/>
                </a:lnTo>
                <a:lnTo>
                  <a:pt x="7154" y="15084"/>
                </a:lnTo>
                <a:lnTo>
                  <a:pt x="7251" y="15037"/>
                </a:lnTo>
                <a:lnTo>
                  <a:pt x="7346" y="14990"/>
                </a:lnTo>
                <a:lnTo>
                  <a:pt x="7439" y="14940"/>
                </a:lnTo>
                <a:lnTo>
                  <a:pt x="7531" y="14888"/>
                </a:lnTo>
                <a:lnTo>
                  <a:pt x="7622" y="14834"/>
                </a:lnTo>
                <a:lnTo>
                  <a:pt x="7712" y="14777"/>
                </a:lnTo>
                <a:lnTo>
                  <a:pt x="7800" y="14719"/>
                </a:lnTo>
                <a:lnTo>
                  <a:pt x="7887" y="14659"/>
                </a:lnTo>
                <a:lnTo>
                  <a:pt x="7972" y="14596"/>
                </a:lnTo>
                <a:lnTo>
                  <a:pt x="8056" y="14532"/>
                </a:lnTo>
                <a:lnTo>
                  <a:pt x="8138" y="14465"/>
                </a:lnTo>
                <a:lnTo>
                  <a:pt x="8219" y="14397"/>
                </a:lnTo>
                <a:lnTo>
                  <a:pt x="8298" y="14326"/>
                </a:lnTo>
                <a:lnTo>
                  <a:pt x="8375" y="14254"/>
                </a:lnTo>
                <a:lnTo>
                  <a:pt x="8449" y="14180"/>
                </a:lnTo>
                <a:lnTo>
                  <a:pt x="8523" y="14105"/>
                </a:lnTo>
                <a:lnTo>
                  <a:pt x="8595" y="14028"/>
                </a:lnTo>
                <a:lnTo>
                  <a:pt x="8665" y="13949"/>
                </a:lnTo>
                <a:lnTo>
                  <a:pt x="8733" y="13867"/>
                </a:lnTo>
                <a:lnTo>
                  <a:pt x="8800" y="13785"/>
                </a:lnTo>
                <a:lnTo>
                  <a:pt x="8864" y="13701"/>
                </a:lnTo>
                <a:lnTo>
                  <a:pt x="8927" y="13615"/>
                </a:lnTo>
                <a:lnTo>
                  <a:pt x="8986" y="13528"/>
                </a:lnTo>
                <a:lnTo>
                  <a:pt x="9044" y="13440"/>
                </a:lnTo>
                <a:lnTo>
                  <a:pt x="9101" y="13349"/>
                </a:lnTo>
                <a:lnTo>
                  <a:pt x="9155" y="13258"/>
                </a:lnTo>
                <a:lnTo>
                  <a:pt x="9206" y="13165"/>
                </a:lnTo>
                <a:lnTo>
                  <a:pt x="9256" y="13071"/>
                </a:lnTo>
                <a:lnTo>
                  <a:pt x="9303" y="12976"/>
                </a:lnTo>
                <a:lnTo>
                  <a:pt x="9349" y="12878"/>
                </a:lnTo>
                <a:lnTo>
                  <a:pt x="9391" y="12781"/>
                </a:lnTo>
                <a:lnTo>
                  <a:pt x="9432" y="12682"/>
                </a:lnTo>
                <a:lnTo>
                  <a:pt x="9470" y="12581"/>
                </a:lnTo>
                <a:lnTo>
                  <a:pt x="9506" y="12479"/>
                </a:lnTo>
                <a:lnTo>
                  <a:pt x="9540" y="12377"/>
                </a:lnTo>
                <a:lnTo>
                  <a:pt x="9571" y="12274"/>
                </a:lnTo>
                <a:lnTo>
                  <a:pt x="9599" y="12169"/>
                </a:lnTo>
                <a:lnTo>
                  <a:pt x="9625" y="12063"/>
                </a:lnTo>
                <a:lnTo>
                  <a:pt x="9648" y="11956"/>
                </a:lnTo>
                <a:lnTo>
                  <a:pt x="9669" y="11848"/>
                </a:lnTo>
                <a:lnTo>
                  <a:pt x="9687" y="11740"/>
                </a:lnTo>
                <a:lnTo>
                  <a:pt x="9703" y="11630"/>
                </a:lnTo>
                <a:lnTo>
                  <a:pt x="9715" y="11520"/>
                </a:lnTo>
                <a:lnTo>
                  <a:pt x="9725" y="11409"/>
                </a:lnTo>
                <a:lnTo>
                  <a:pt x="9732" y="11298"/>
                </a:lnTo>
                <a:lnTo>
                  <a:pt x="9736" y="11185"/>
                </a:lnTo>
                <a:lnTo>
                  <a:pt x="9737" y="11072"/>
                </a:lnTo>
                <a:lnTo>
                  <a:pt x="9728" y="7198"/>
                </a:lnTo>
                <a:lnTo>
                  <a:pt x="9728" y="7174"/>
                </a:lnTo>
                <a:lnTo>
                  <a:pt x="9726" y="7152"/>
                </a:lnTo>
                <a:lnTo>
                  <a:pt x="9723" y="7129"/>
                </a:lnTo>
                <a:lnTo>
                  <a:pt x="9719" y="7106"/>
                </a:lnTo>
                <a:lnTo>
                  <a:pt x="9713" y="7085"/>
                </a:lnTo>
                <a:lnTo>
                  <a:pt x="9707" y="7063"/>
                </a:lnTo>
                <a:lnTo>
                  <a:pt x="9698" y="7042"/>
                </a:lnTo>
                <a:lnTo>
                  <a:pt x="9690" y="7021"/>
                </a:lnTo>
                <a:lnTo>
                  <a:pt x="9680" y="7001"/>
                </a:lnTo>
                <a:lnTo>
                  <a:pt x="9670" y="6981"/>
                </a:lnTo>
                <a:lnTo>
                  <a:pt x="9658" y="6961"/>
                </a:lnTo>
                <a:lnTo>
                  <a:pt x="9645" y="6943"/>
                </a:lnTo>
                <a:lnTo>
                  <a:pt x="9632" y="6924"/>
                </a:lnTo>
                <a:lnTo>
                  <a:pt x="9618" y="6907"/>
                </a:lnTo>
                <a:lnTo>
                  <a:pt x="9602" y="6889"/>
                </a:lnTo>
                <a:lnTo>
                  <a:pt x="9587" y="6874"/>
                </a:lnTo>
                <a:lnTo>
                  <a:pt x="9571" y="6859"/>
                </a:lnTo>
                <a:lnTo>
                  <a:pt x="9553" y="6843"/>
                </a:lnTo>
                <a:lnTo>
                  <a:pt x="9535" y="6830"/>
                </a:lnTo>
                <a:lnTo>
                  <a:pt x="9516" y="6816"/>
                </a:lnTo>
                <a:lnTo>
                  <a:pt x="9498" y="6804"/>
                </a:lnTo>
                <a:lnTo>
                  <a:pt x="9478" y="6793"/>
                </a:lnTo>
                <a:lnTo>
                  <a:pt x="9458" y="6783"/>
                </a:lnTo>
                <a:lnTo>
                  <a:pt x="9437" y="6773"/>
                </a:lnTo>
                <a:lnTo>
                  <a:pt x="9416" y="6764"/>
                </a:lnTo>
                <a:lnTo>
                  <a:pt x="9394" y="6757"/>
                </a:lnTo>
                <a:lnTo>
                  <a:pt x="9373" y="6751"/>
                </a:lnTo>
                <a:lnTo>
                  <a:pt x="9351" y="6746"/>
                </a:lnTo>
                <a:lnTo>
                  <a:pt x="9329" y="6741"/>
                </a:lnTo>
                <a:lnTo>
                  <a:pt x="9306" y="6738"/>
                </a:lnTo>
                <a:lnTo>
                  <a:pt x="9283" y="6736"/>
                </a:lnTo>
                <a:lnTo>
                  <a:pt x="9260" y="6735"/>
                </a:lnTo>
                <a:lnTo>
                  <a:pt x="9237" y="6736"/>
                </a:lnTo>
                <a:lnTo>
                  <a:pt x="9213" y="6738"/>
                </a:lnTo>
                <a:lnTo>
                  <a:pt x="9190" y="6741"/>
                </a:lnTo>
                <a:lnTo>
                  <a:pt x="9167" y="6745"/>
                </a:lnTo>
                <a:lnTo>
                  <a:pt x="9146" y="6750"/>
                </a:lnTo>
                <a:lnTo>
                  <a:pt x="9123" y="6757"/>
                </a:lnTo>
                <a:lnTo>
                  <a:pt x="9102" y="6764"/>
                </a:lnTo>
                <a:lnTo>
                  <a:pt x="9081" y="6772"/>
                </a:lnTo>
                <a:lnTo>
                  <a:pt x="9061" y="6782"/>
                </a:lnTo>
                <a:lnTo>
                  <a:pt x="9041" y="6792"/>
                </a:lnTo>
                <a:lnTo>
                  <a:pt x="9022" y="6803"/>
                </a:lnTo>
                <a:lnTo>
                  <a:pt x="9003" y="6814"/>
                </a:lnTo>
                <a:lnTo>
                  <a:pt x="8985" y="6828"/>
                </a:lnTo>
                <a:lnTo>
                  <a:pt x="8967" y="6841"/>
                </a:lnTo>
                <a:lnTo>
                  <a:pt x="8951" y="6856"/>
                </a:lnTo>
                <a:lnTo>
                  <a:pt x="8935" y="6871"/>
                </a:lnTo>
                <a:lnTo>
                  <a:pt x="8919" y="6887"/>
                </a:lnTo>
                <a:lnTo>
                  <a:pt x="8905" y="6904"/>
                </a:lnTo>
                <a:lnTo>
                  <a:pt x="8892" y="6921"/>
                </a:lnTo>
                <a:lnTo>
                  <a:pt x="8878" y="6940"/>
                </a:lnTo>
                <a:lnTo>
                  <a:pt x="8866" y="6958"/>
                </a:lnTo>
                <a:lnTo>
                  <a:pt x="8855" y="6978"/>
                </a:lnTo>
                <a:lnTo>
                  <a:pt x="8845" y="6997"/>
                </a:lnTo>
                <a:lnTo>
                  <a:pt x="8835" y="7018"/>
                </a:lnTo>
                <a:lnTo>
                  <a:pt x="8827" y="7040"/>
                </a:lnTo>
                <a:lnTo>
                  <a:pt x="8820" y="7060"/>
                </a:lnTo>
                <a:lnTo>
                  <a:pt x="8814" y="7083"/>
                </a:lnTo>
                <a:lnTo>
                  <a:pt x="8809" y="7104"/>
                </a:lnTo>
                <a:lnTo>
                  <a:pt x="8805" y="7128"/>
                </a:lnTo>
                <a:lnTo>
                  <a:pt x="8802" y="7151"/>
                </a:lnTo>
                <a:lnTo>
                  <a:pt x="8801" y="7174"/>
                </a:lnTo>
                <a:lnTo>
                  <a:pt x="8800" y="7198"/>
                </a:lnTo>
                <a:lnTo>
                  <a:pt x="8800" y="7679"/>
                </a:lnTo>
                <a:lnTo>
                  <a:pt x="7819" y="7679"/>
                </a:lnTo>
                <a:close/>
                <a:moveTo>
                  <a:pt x="10696" y="7078"/>
                </a:moveTo>
                <a:lnTo>
                  <a:pt x="10710" y="11072"/>
                </a:lnTo>
                <a:lnTo>
                  <a:pt x="10709" y="11211"/>
                </a:lnTo>
                <a:lnTo>
                  <a:pt x="10704" y="11347"/>
                </a:lnTo>
                <a:lnTo>
                  <a:pt x="10696" y="11484"/>
                </a:lnTo>
                <a:lnTo>
                  <a:pt x="10683" y="11620"/>
                </a:lnTo>
                <a:lnTo>
                  <a:pt x="10668" y="11755"/>
                </a:lnTo>
                <a:lnTo>
                  <a:pt x="10650" y="11888"/>
                </a:lnTo>
                <a:lnTo>
                  <a:pt x="10628" y="12021"/>
                </a:lnTo>
                <a:lnTo>
                  <a:pt x="10603" y="12152"/>
                </a:lnTo>
                <a:lnTo>
                  <a:pt x="10575" y="12283"/>
                </a:lnTo>
                <a:lnTo>
                  <a:pt x="10543" y="12413"/>
                </a:lnTo>
                <a:lnTo>
                  <a:pt x="10508" y="12540"/>
                </a:lnTo>
                <a:lnTo>
                  <a:pt x="10470" y="12668"/>
                </a:lnTo>
                <a:lnTo>
                  <a:pt x="10429" y="12793"/>
                </a:lnTo>
                <a:lnTo>
                  <a:pt x="10385" y="12916"/>
                </a:lnTo>
                <a:lnTo>
                  <a:pt x="10339" y="13040"/>
                </a:lnTo>
                <a:lnTo>
                  <a:pt x="10289" y="13161"/>
                </a:lnTo>
                <a:lnTo>
                  <a:pt x="10237" y="13280"/>
                </a:lnTo>
                <a:lnTo>
                  <a:pt x="10182" y="13399"/>
                </a:lnTo>
                <a:lnTo>
                  <a:pt x="10123" y="13516"/>
                </a:lnTo>
                <a:lnTo>
                  <a:pt x="10063" y="13631"/>
                </a:lnTo>
                <a:lnTo>
                  <a:pt x="9999" y="13744"/>
                </a:lnTo>
                <a:lnTo>
                  <a:pt x="9933" y="13856"/>
                </a:lnTo>
                <a:lnTo>
                  <a:pt x="9864" y="13966"/>
                </a:lnTo>
                <a:lnTo>
                  <a:pt x="9793" y="14074"/>
                </a:lnTo>
                <a:lnTo>
                  <a:pt x="9719" y="14181"/>
                </a:lnTo>
                <a:lnTo>
                  <a:pt x="9643" y="14285"/>
                </a:lnTo>
                <a:lnTo>
                  <a:pt x="9564" y="14388"/>
                </a:lnTo>
                <a:lnTo>
                  <a:pt x="9483" y="14488"/>
                </a:lnTo>
                <a:lnTo>
                  <a:pt x="9401" y="14587"/>
                </a:lnTo>
                <a:lnTo>
                  <a:pt x="9315" y="14684"/>
                </a:lnTo>
                <a:lnTo>
                  <a:pt x="9228" y="14778"/>
                </a:lnTo>
                <a:lnTo>
                  <a:pt x="9137" y="14871"/>
                </a:lnTo>
                <a:lnTo>
                  <a:pt x="9045" y="14961"/>
                </a:lnTo>
                <a:lnTo>
                  <a:pt x="8951" y="15049"/>
                </a:lnTo>
                <a:lnTo>
                  <a:pt x="8855" y="15135"/>
                </a:lnTo>
                <a:lnTo>
                  <a:pt x="8757" y="15218"/>
                </a:lnTo>
                <a:lnTo>
                  <a:pt x="8656" y="15300"/>
                </a:lnTo>
                <a:lnTo>
                  <a:pt x="8554" y="15379"/>
                </a:lnTo>
                <a:lnTo>
                  <a:pt x="8450" y="15455"/>
                </a:lnTo>
                <a:lnTo>
                  <a:pt x="8344" y="15529"/>
                </a:lnTo>
                <a:lnTo>
                  <a:pt x="8236" y="15600"/>
                </a:lnTo>
                <a:lnTo>
                  <a:pt x="8127" y="15669"/>
                </a:lnTo>
                <a:lnTo>
                  <a:pt x="8015" y="15735"/>
                </a:lnTo>
                <a:lnTo>
                  <a:pt x="7903" y="15798"/>
                </a:lnTo>
                <a:lnTo>
                  <a:pt x="7788" y="15860"/>
                </a:lnTo>
                <a:lnTo>
                  <a:pt x="7671" y="15917"/>
                </a:lnTo>
                <a:lnTo>
                  <a:pt x="7554" y="15973"/>
                </a:lnTo>
                <a:lnTo>
                  <a:pt x="7435" y="16025"/>
                </a:lnTo>
                <a:lnTo>
                  <a:pt x="7314" y="16076"/>
                </a:lnTo>
                <a:lnTo>
                  <a:pt x="7191" y="16122"/>
                </a:lnTo>
                <a:lnTo>
                  <a:pt x="7068" y="16166"/>
                </a:lnTo>
                <a:lnTo>
                  <a:pt x="6943" y="16207"/>
                </a:lnTo>
                <a:lnTo>
                  <a:pt x="6816" y="16245"/>
                </a:lnTo>
                <a:lnTo>
                  <a:pt x="6690" y="16280"/>
                </a:lnTo>
                <a:lnTo>
                  <a:pt x="6561" y="16311"/>
                </a:lnTo>
                <a:lnTo>
                  <a:pt x="6431" y="16340"/>
                </a:lnTo>
                <a:lnTo>
                  <a:pt x="6299" y="16366"/>
                </a:lnTo>
                <a:lnTo>
                  <a:pt x="6167" y="16387"/>
                </a:lnTo>
                <a:lnTo>
                  <a:pt x="6034" y="16407"/>
                </a:lnTo>
                <a:lnTo>
                  <a:pt x="5900" y="16422"/>
                </a:lnTo>
                <a:lnTo>
                  <a:pt x="5765" y="16435"/>
                </a:lnTo>
                <a:lnTo>
                  <a:pt x="5630" y="16443"/>
                </a:lnTo>
                <a:lnTo>
                  <a:pt x="5493" y="16448"/>
                </a:lnTo>
                <a:lnTo>
                  <a:pt x="5354" y="16450"/>
                </a:lnTo>
                <a:lnTo>
                  <a:pt x="5217" y="16448"/>
                </a:lnTo>
                <a:lnTo>
                  <a:pt x="5080" y="16443"/>
                </a:lnTo>
                <a:lnTo>
                  <a:pt x="4944" y="16435"/>
                </a:lnTo>
                <a:lnTo>
                  <a:pt x="4809" y="16422"/>
                </a:lnTo>
                <a:lnTo>
                  <a:pt x="4675" y="16407"/>
                </a:lnTo>
                <a:lnTo>
                  <a:pt x="4542" y="16387"/>
                </a:lnTo>
                <a:lnTo>
                  <a:pt x="4410" y="16366"/>
                </a:lnTo>
                <a:lnTo>
                  <a:pt x="4279" y="16340"/>
                </a:lnTo>
                <a:lnTo>
                  <a:pt x="4149" y="16311"/>
                </a:lnTo>
                <a:lnTo>
                  <a:pt x="4020" y="16280"/>
                </a:lnTo>
                <a:lnTo>
                  <a:pt x="3892" y="16245"/>
                </a:lnTo>
                <a:lnTo>
                  <a:pt x="3767" y="16207"/>
                </a:lnTo>
                <a:lnTo>
                  <a:pt x="3642" y="16166"/>
                </a:lnTo>
                <a:lnTo>
                  <a:pt x="3518" y="16122"/>
                </a:lnTo>
                <a:lnTo>
                  <a:pt x="3396" y="16076"/>
                </a:lnTo>
                <a:lnTo>
                  <a:pt x="3275" y="16025"/>
                </a:lnTo>
                <a:lnTo>
                  <a:pt x="3156" y="15973"/>
                </a:lnTo>
                <a:lnTo>
                  <a:pt x="3039" y="15917"/>
                </a:lnTo>
                <a:lnTo>
                  <a:pt x="2922" y="15860"/>
                </a:lnTo>
                <a:lnTo>
                  <a:pt x="2807" y="15798"/>
                </a:lnTo>
                <a:lnTo>
                  <a:pt x="2695" y="15735"/>
                </a:lnTo>
                <a:lnTo>
                  <a:pt x="2583" y="15669"/>
                </a:lnTo>
                <a:lnTo>
                  <a:pt x="2474" y="15600"/>
                </a:lnTo>
                <a:lnTo>
                  <a:pt x="2366" y="15529"/>
                </a:lnTo>
                <a:lnTo>
                  <a:pt x="2260" y="15455"/>
                </a:lnTo>
                <a:lnTo>
                  <a:pt x="2156" y="15379"/>
                </a:lnTo>
                <a:lnTo>
                  <a:pt x="2054" y="15300"/>
                </a:lnTo>
                <a:lnTo>
                  <a:pt x="1953" y="15218"/>
                </a:lnTo>
                <a:lnTo>
                  <a:pt x="1855" y="15135"/>
                </a:lnTo>
                <a:lnTo>
                  <a:pt x="1759" y="15049"/>
                </a:lnTo>
                <a:lnTo>
                  <a:pt x="1665" y="14961"/>
                </a:lnTo>
                <a:lnTo>
                  <a:pt x="1573" y="14871"/>
                </a:lnTo>
                <a:lnTo>
                  <a:pt x="1482" y="14778"/>
                </a:lnTo>
                <a:lnTo>
                  <a:pt x="1395" y="14684"/>
                </a:lnTo>
                <a:lnTo>
                  <a:pt x="1309" y="14587"/>
                </a:lnTo>
                <a:lnTo>
                  <a:pt x="1227" y="14488"/>
                </a:lnTo>
                <a:lnTo>
                  <a:pt x="1146" y="14388"/>
                </a:lnTo>
                <a:lnTo>
                  <a:pt x="1067" y="14285"/>
                </a:lnTo>
                <a:lnTo>
                  <a:pt x="991" y="14181"/>
                </a:lnTo>
                <a:lnTo>
                  <a:pt x="917" y="14074"/>
                </a:lnTo>
                <a:lnTo>
                  <a:pt x="847" y="13966"/>
                </a:lnTo>
                <a:lnTo>
                  <a:pt x="778" y="13856"/>
                </a:lnTo>
                <a:lnTo>
                  <a:pt x="712" y="13744"/>
                </a:lnTo>
                <a:lnTo>
                  <a:pt x="649" y="13631"/>
                </a:lnTo>
                <a:lnTo>
                  <a:pt x="588" y="13516"/>
                </a:lnTo>
                <a:lnTo>
                  <a:pt x="530" y="13399"/>
                </a:lnTo>
                <a:lnTo>
                  <a:pt x="475" y="13280"/>
                </a:lnTo>
                <a:lnTo>
                  <a:pt x="423" y="13161"/>
                </a:lnTo>
                <a:lnTo>
                  <a:pt x="373" y="13040"/>
                </a:lnTo>
                <a:lnTo>
                  <a:pt x="327" y="12916"/>
                </a:lnTo>
                <a:lnTo>
                  <a:pt x="283" y="12793"/>
                </a:lnTo>
                <a:lnTo>
                  <a:pt x="242" y="12668"/>
                </a:lnTo>
                <a:lnTo>
                  <a:pt x="204" y="12540"/>
                </a:lnTo>
                <a:lnTo>
                  <a:pt x="169" y="12413"/>
                </a:lnTo>
                <a:lnTo>
                  <a:pt x="138" y="12283"/>
                </a:lnTo>
                <a:lnTo>
                  <a:pt x="110" y="12152"/>
                </a:lnTo>
                <a:lnTo>
                  <a:pt x="84" y="12021"/>
                </a:lnTo>
                <a:lnTo>
                  <a:pt x="62" y="11888"/>
                </a:lnTo>
                <a:lnTo>
                  <a:pt x="43" y="11755"/>
                </a:lnTo>
                <a:lnTo>
                  <a:pt x="28" y="11620"/>
                </a:lnTo>
                <a:lnTo>
                  <a:pt x="15" y="11484"/>
                </a:lnTo>
                <a:lnTo>
                  <a:pt x="7" y="11347"/>
                </a:lnTo>
                <a:lnTo>
                  <a:pt x="2" y="11211"/>
                </a:lnTo>
                <a:lnTo>
                  <a:pt x="0" y="11072"/>
                </a:lnTo>
                <a:lnTo>
                  <a:pt x="15" y="5922"/>
                </a:lnTo>
                <a:lnTo>
                  <a:pt x="392" y="5836"/>
                </a:lnTo>
                <a:lnTo>
                  <a:pt x="444" y="5824"/>
                </a:lnTo>
                <a:lnTo>
                  <a:pt x="497" y="5815"/>
                </a:lnTo>
                <a:lnTo>
                  <a:pt x="550" y="5806"/>
                </a:lnTo>
                <a:lnTo>
                  <a:pt x="602" y="5799"/>
                </a:lnTo>
                <a:lnTo>
                  <a:pt x="654" y="5792"/>
                </a:lnTo>
                <a:lnTo>
                  <a:pt x="707" y="5788"/>
                </a:lnTo>
                <a:lnTo>
                  <a:pt x="760" y="5784"/>
                </a:lnTo>
                <a:lnTo>
                  <a:pt x="812" y="5782"/>
                </a:lnTo>
                <a:lnTo>
                  <a:pt x="864" y="5782"/>
                </a:lnTo>
                <a:lnTo>
                  <a:pt x="916" y="5782"/>
                </a:lnTo>
                <a:lnTo>
                  <a:pt x="969" y="5784"/>
                </a:lnTo>
                <a:lnTo>
                  <a:pt x="1020" y="5787"/>
                </a:lnTo>
                <a:lnTo>
                  <a:pt x="1072" y="5792"/>
                </a:lnTo>
                <a:lnTo>
                  <a:pt x="1123" y="5798"/>
                </a:lnTo>
                <a:lnTo>
                  <a:pt x="1175" y="5805"/>
                </a:lnTo>
                <a:lnTo>
                  <a:pt x="1227" y="5813"/>
                </a:lnTo>
                <a:lnTo>
                  <a:pt x="1278" y="5823"/>
                </a:lnTo>
                <a:lnTo>
                  <a:pt x="1328" y="5835"/>
                </a:lnTo>
                <a:lnTo>
                  <a:pt x="1379" y="5847"/>
                </a:lnTo>
                <a:lnTo>
                  <a:pt x="1429" y="5860"/>
                </a:lnTo>
                <a:lnTo>
                  <a:pt x="1478" y="5876"/>
                </a:lnTo>
                <a:lnTo>
                  <a:pt x="1529" y="5891"/>
                </a:lnTo>
                <a:lnTo>
                  <a:pt x="1578" y="5909"/>
                </a:lnTo>
                <a:lnTo>
                  <a:pt x="1627" y="5928"/>
                </a:lnTo>
                <a:lnTo>
                  <a:pt x="1676" y="5948"/>
                </a:lnTo>
                <a:lnTo>
                  <a:pt x="1724" y="5969"/>
                </a:lnTo>
                <a:lnTo>
                  <a:pt x="1772" y="5992"/>
                </a:lnTo>
                <a:lnTo>
                  <a:pt x="1819" y="6017"/>
                </a:lnTo>
                <a:lnTo>
                  <a:pt x="1867" y="6041"/>
                </a:lnTo>
                <a:lnTo>
                  <a:pt x="1913" y="6068"/>
                </a:lnTo>
                <a:lnTo>
                  <a:pt x="1960" y="6096"/>
                </a:lnTo>
                <a:lnTo>
                  <a:pt x="2006" y="6126"/>
                </a:lnTo>
                <a:lnTo>
                  <a:pt x="2003" y="1470"/>
                </a:lnTo>
                <a:lnTo>
                  <a:pt x="2005" y="1393"/>
                </a:lnTo>
                <a:lnTo>
                  <a:pt x="2011" y="1318"/>
                </a:lnTo>
                <a:lnTo>
                  <a:pt x="2020" y="1243"/>
                </a:lnTo>
                <a:lnTo>
                  <a:pt x="2033" y="1170"/>
                </a:lnTo>
                <a:lnTo>
                  <a:pt x="2051" y="1098"/>
                </a:lnTo>
                <a:lnTo>
                  <a:pt x="2072" y="1028"/>
                </a:lnTo>
                <a:lnTo>
                  <a:pt x="2096" y="959"/>
                </a:lnTo>
                <a:lnTo>
                  <a:pt x="2123" y="892"/>
                </a:lnTo>
                <a:lnTo>
                  <a:pt x="2154" y="828"/>
                </a:lnTo>
                <a:lnTo>
                  <a:pt x="2189" y="764"/>
                </a:lnTo>
                <a:lnTo>
                  <a:pt x="2226" y="702"/>
                </a:lnTo>
                <a:lnTo>
                  <a:pt x="2266" y="643"/>
                </a:lnTo>
                <a:lnTo>
                  <a:pt x="2308" y="585"/>
                </a:lnTo>
                <a:lnTo>
                  <a:pt x="2354" y="529"/>
                </a:lnTo>
                <a:lnTo>
                  <a:pt x="2401" y="477"/>
                </a:lnTo>
                <a:lnTo>
                  <a:pt x="2452" y="426"/>
                </a:lnTo>
                <a:lnTo>
                  <a:pt x="2504" y="377"/>
                </a:lnTo>
                <a:lnTo>
                  <a:pt x="2560" y="332"/>
                </a:lnTo>
                <a:lnTo>
                  <a:pt x="2617" y="289"/>
                </a:lnTo>
                <a:lnTo>
                  <a:pt x="2676" y="248"/>
                </a:lnTo>
                <a:lnTo>
                  <a:pt x="2737" y="210"/>
                </a:lnTo>
                <a:lnTo>
                  <a:pt x="2800" y="175"/>
                </a:lnTo>
                <a:lnTo>
                  <a:pt x="2865" y="143"/>
                </a:lnTo>
                <a:lnTo>
                  <a:pt x="2931" y="114"/>
                </a:lnTo>
                <a:lnTo>
                  <a:pt x="2999" y="87"/>
                </a:lnTo>
                <a:lnTo>
                  <a:pt x="3068" y="65"/>
                </a:lnTo>
                <a:lnTo>
                  <a:pt x="3139" y="45"/>
                </a:lnTo>
                <a:lnTo>
                  <a:pt x="3211" y="30"/>
                </a:lnTo>
                <a:lnTo>
                  <a:pt x="3283" y="16"/>
                </a:lnTo>
                <a:lnTo>
                  <a:pt x="3357" y="7"/>
                </a:lnTo>
                <a:lnTo>
                  <a:pt x="3432" y="2"/>
                </a:lnTo>
                <a:lnTo>
                  <a:pt x="3508" y="0"/>
                </a:lnTo>
                <a:lnTo>
                  <a:pt x="3583" y="2"/>
                </a:lnTo>
                <a:lnTo>
                  <a:pt x="3658" y="7"/>
                </a:lnTo>
                <a:lnTo>
                  <a:pt x="3732" y="16"/>
                </a:lnTo>
                <a:lnTo>
                  <a:pt x="3804" y="30"/>
                </a:lnTo>
                <a:lnTo>
                  <a:pt x="3876" y="45"/>
                </a:lnTo>
                <a:lnTo>
                  <a:pt x="3947" y="65"/>
                </a:lnTo>
                <a:lnTo>
                  <a:pt x="4016" y="87"/>
                </a:lnTo>
                <a:lnTo>
                  <a:pt x="4084" y="114"/>
                </a:lnTo>
                <a:lnTo>
                  <a:pt x="4150" y="143"/>
                </a:lnTo>
                <a:lnTo>
                  <a:pt x="4215" y="175"/>
                </a:lnTo>
                <a:lnTo>
                  <a:pt x="4278" y="210"/>
                </a:lnTo>
                <a:lnTo>
                  <a:pt x="4340" y="248"/>
                </a:lnTo>
                <a:lnTo>
                  <a:pt x="4398" y="288"/>
                </a:lnTo>
                <a:lnTo>
                  <a:pt x="4456" y="332"/>
                </a:lnTo>
                <a:lnTo>
                  <a:pt x="4511" y="377"/>
                </a:lnTo>
                <a:lnTo>
                  <a:pt x="4564" y="426"/>
                </a:lnTo>
                <a:lnTo>
                  <a:pt x="4614" y="477"/>
                </a:lnTo>
                <a:lnTo>
                  <a:pt x="4662" y="529"/>
                </a:lnTo>
                <a:lnTo>
                  <a:pt x="4707" y="585"/>
                </a:lnTo>
                <a:lnTo>
                  <a:pt x="4750" y="643"/>
                </a:lnTo>
                <a:lnTo>
                  <a:pt x="4789" y="702"/>
                </a:lnTo>
                <a:lnTo>
                  <a:pt x="4827" y="764"/>
                </a:lnTo>
                <a:lnTo>
                  <a:pt x="4861" y="828"/>
                </a:lnTo>
                <a:lnTo>
                  <a:pt x="4892" y="892"/>
                </a:lnTo>
                <a:lnTo>
                  <a:pt x="4919" y="959"/>
                </a:lnTo>
                <a:lnTo>
                  <a:pt x="4943" y="1028"/>
                </a:lnTo>
                <a:lnTo>
                  <a:pt x="4964" y="1098"/>
                </a:lnTo>
                <a:lnTo>
                  <a:pt x="4982" y="1170"/>
                </a:lnTo>
                <a:lnTo>
                  <a:pt x="4995" y="1243"/>
                </a:lnTo>
                <a:lnTo>
                  <a:pt x="5005" y="1318"/>
                </a:lnTo>
                <a:lnTo>
                  <a:pt x="5010" y="1393"/>
                </a:lnTo>
                <a:lnTo>
                  <a:pt x="5013" y="1470"/>
                </a:lnTo>
                <a:lnTo>
                  <a:pt x="5013" y="4287"/>
                </a:lnTo>
                <a:lnTo>
                  <a:pt x="5040" y="4278"/>
                </a:lnTo>
                <a:lnTo>
                  <a:pt x="5068" y="4269"/>
                </a:lnTo>
                <a:lnTo>
                  <a:pt x="5096" y="4261"/>
                </a:lnTo>
                <a:lnTo>
                  <a:pt x="5124" y="4253"/>
                </a:lnTo>
                <a:lnTo>
                  <a:pt x="5153" y="4246"/>
                </a:lnTo>
                <a:lnTo>
                  <a:pt x="5181" y="4240"/>
                </a:lnTo>
                <a:lnTo>
                  <a:pt x="5210" y="4234"/>
                </a:lnTo>
                <a:lnTo>
                  <a:pt x="5240" y="4229"/>
                </a:lnTo>
                <a:lnTo>
                  <a:pt x="5268" y="4224"/>
                </a:lnTo>
                <a:lnTo>
                  <a:pt x="5298" y="4219"/>
                </a:lnTo>
                <a:lnTo>
                  <a:pt x="5328" y="4216"/>
                </a:lnTo>
                <a:lnTo>
                  <a:pt x="5358" y="4213"/>
                </a:lnTo>
                <a:lnTo>
                  <a:pt x="5387" y="4211"/>
                </a:lnTo>
                <a:lnTo>
                  <a:pt x="5418" y="4209"/>
                </a:lnTo>
                <a:lnTo>
                  <a:pt x="5448" y="4208"/>
                </a:lnTo>
                <a:lnTo>
                  <a:pt x="5478" y="4208"/>
                </a:lnTo>
                <a:lnTo>
                  <a:pt x="5515" y="4208"/>
                </a:lnTo>
                <a:lnTo>
                  <a:pt x="5552" y="4210"/>
                </a:lnTo>
                <a:lnTo>
                  <a:pt x="5589" y="4212"/>
                </a:lnTo>
                <a:lnTo>
                  <a:pt x="5625" y="4215"/>
                </a:lnTo>
                <a:lnTo>
                  <a:pt x="5661" y="4219"/>
                </a:lnTo>
                <a:lnTo>
                  <a:pt x="5696" y="4225"/>
                </a:lnTo>
                <a:lnTo>
                  <a:pt x="5731" y="4231"/>
                </a:lnTo>
                <a:lnTo>
                  <a:pt x="5767" y="4238"/>
                </a:lnTo>
                <a:lnTo>
                  <a:pt x="5802" y="4245"/>
                </a:lnTo>
                <a:lnTo>
                  <a:pt x="5836" y="4253"/>
                </a:lnTo>
                <a:lnTo>
                  <a:pt x="5870" y="4263"/>
                </a:lnTo>
                <a:lnTo>
                  <a:pt x="5904" y="4273"/>
                </a:lnTo>
                <a:lnTo>
                  <a:pt x="5937" y="4284"/>
                </a:lnTo>
                <a:lnTo>
                  <a:pt x="5971" y="4296"/>
                </a:lnTo>
                <a:lnTo>
                  <a:pt x="6003" y="4308"/>
                </a:lnTo>
                <a:lnTo>
                  <a:pt x="6035" y="4321"/>
                </a:lnTo>
                <a:lnTo>
                  <a:pt x="6067" y="4336"/>
                </a:lnTo>
                <a:lnTo>
                  <a:pt x="6099" y="4350"/>
                </a:lnTo>
                <a:lnTo>
                  <a:pt x="6130" y="4366"/>
                </a:lnTo>
                <a:lnTo>
                  <a:pt x="6160" y="4382"/>
                </a:lnTo>
                <a:lnTo>
                  <a:pt x="6191" y="4399"/>
                </a:lnTo>
                <a:lnTo>
                  <a:pt x="6221" y="4417"/>
                </a:lnTo>
                <a:lnTo>
                  <a:pt x="6250" y="4435"/>
                </a:lnTo>
                <a:lnTo>
                  <a:pt x="6279" y="4455"/>
                </a:lnTo>
                <a:lnTo>
                  <a:pt x="6307" y="4474"/>
                </a:lnTo>
                <a:lnTo>
                  <a:pt x="6335" y="4495"/>
                </a:lnTo>
                <a:lnTo>
                  <a:pt x="6362" y="4516"/>
                </a:lnTo>
                <a:lnTo>
                  <a:pt x="6389" y="4537"/>
                </a:lnTo>
                <a:lnTo>
                  <a:pt x="6415" y="4560"/>
                </a:lnTo>
                <a:lnTo>
                  <a:pt x="6441" y="4582"/>
                </a:lnTo>
                <a:lnTo>
                  <a:pt x="6466" y="4606"/>
                </a:lnTo>
                <a:lnTo>
                  <a:pt x="6491" y="4631"/>
                </a:lnTo>
                <a:lnTo>
                  <a:pt x="6529" y="4670"/>
                </a:lnTo>
                <a:lnTo>
                  <a:pt x="6565" y="4710"/>
                </a:lnTo>
                <a:lnTo>
                  <a:pt x="6599" y="4752"/>
                </a:lnTo>
                <a:lnTo>
                  <a:pt x="6632" y="4795"/>
                </a:lnTo>
                <a:lnTo>
                  <a:pt x="6664" y="4839"/>
                </a:lnTo>
                <a:lnTo>
                  <a:pt x="6694" y="4886"/>
                </a:lnTo>
                <a:lnTo>
                  <a:pt x="6707" y="4908"/>
                </a:lnTo>
                <a:lnTo>
                  <a:pt x="6721" y="4932"/>
                </a:lnTo>
                <a:lnTo>
                  <a:pt x="6735" y="4957"/>
                </a:lnTo>
                <a:lnTo>
                  <a:pt x="6748" y="4980"/>
                </a:lnTo>
                <a:lnTo>
                  <a:pt x="6783" y="4964"/>
                </a:lnTo>
                <a:lnTo>
                  <a:pt x="6819" y="4948"/>
                </a:lnTo>
                <a:lnTo>
                  <a:pt x="6854" y="4934"/>
                </a:lnTo>
                <a:lnTo>
                  <a:pt x="6891" y="4921"/>
                </a:lnTo>
                <a:lnTo>
                  <a:pt x="6928" y="4908"/>
                </a:lnTo>
                <a:lnTo>
                  <a:pt x="6965" y="4897"/>
                </a:lnTo>
                <a:lnTo>
                  <a:pt x="7003" y="4887"/>
                </a:lnTo>
                <a:lnTo>
                  <a:pt x="7041" y="4877"/>
                </a:lnTo>
                <a:lnTo>
                  <a:pt x="7080" y="4869"/>
                </a:lnTo>
                <a:lnTo>
                  <a:pt x="7119" y="4861"/>
                </a:lnTo>
                <a:lnTo>
                  <a:pt x="7157" y="4855"/>
                </a:lnTo>
                <a:lnTo>
                  <a:pt x="7197" y="4850"/>
                </a:lnTo>
                <a:lnTo>
                  <a:pt x="7237" y="4846"/>
                </a:lnTo>
                <a:lnTo>
                  <a:pt x="7277" y="4843"/>
                </a:lnTo>
                <a:lnTo>
                  <a:pt x="7318" y="4841"/>
                </a:lnTo>
                <a:lnTo>
                  <a:pt x="7358" y="4840"/>
                </a:lnTo>
                <a:lnTo>
                  <a:pt x="7418" y="4842"/>
                </a:lnTo>
                <a:lnTo>
                  <a:pt x="7478" y="4846"/>
                </a:lnTo>
                <a:lnTo>
                  <a:pt x="7536" y="4852"/>
                </a:lnTo>
                <a:lnTo>
                  <a:pt x="7595" y="4861"/>
                </a:lnTo>
                <a:lnTo>
                  <a:pt x="7652" y="4871"/>
                </a:lnTo>
                <a:lnTo>
                  <a:pt x="7708" y="4885"/>
                </a:lnTo>
                <a:lnTo>
                  <a:pt x="7763" y="4900"/>
                </a:lnTo>
                <a:lnTo>
                  <a:pt x="7819" y="4918"/>
                </a:lnTo>
                <a:lnTo>
                  <a:pt x="7872" y="4937"/>
                </a:lnTo>
                <a:lnTo>
                  <a:pt x="7925" y="4959"/>
                </a:lnTo>
                <a:lnTo>
                  <a:pt x="7976" y="4983"/>
                </a:lnTo>
                <a:lnTo>
                  <a:pt x="8028" y="5009"/>
                </a:lnTo>
                <a:lnTo>
                  <a:pt x="8077" y="5037"/>
                </a:lnTo>
                <a:lnTo>
                  <a:pt x="8125" y="5067"/>
                </a:lnTo>
                <a:lnTo>
                  <a:pt x="8172" y="5097"/>
                </a:lnTo>
                <a:lnTo>
                  <a:pt x="8218" y="5130"/>
                </a:lnTo>
                <a:lnTo>
                  <a:pt x="8262" y="5165"/>
                </a:lnTo>
                <a:lnTo>
                  <a:pt x="8305" y="5202"/>
                </a:lnTo>
                <a:lnTo>
                  <a:pt x="8346" y="5240"/>
                </a:lnTo>
                <a:lnTo>
                  <a:pt x="8386" y="5280"/>
                </a:lnTo>
                <a:lnTo>
                  <a:pt x="8425" y="5322"/>
                </a:lnTo>
                <a:lnTo>
                  <a:pt x="8462" y="5365"/>
                </a:lnTo>
                <a:lnTo>
                  <a:pt x="8497" y="5409"/>
                </a:lnTo>
                <a:lnTo>
                  <a:pt x="8529" y="5454"/>
                </a:lnTo>
                <a:lnTo>
                  <a:pt x="8561" y="5501"/>
                </a:lnTo>
                <a:lnTo>
                  <a:pt x="8591" y="5550"/>
                </a:lnTo>
                <a:lnTo>
                  <a:pt x="8619" y="5599"/>
                </a:lnTo>
                <a:lnTo>
                  <a:pt x="8645" y="5650"/>
                </a:lnTo>
                <a:lnTo>
                  <a:pt x="8670" y="5701"/>
                </a:lnTo>
                <a:lnTo>
                  <a:pt x="8691" y="5754"/>
                </a:lnTo>
                <a:lnTo>
                  <a:pt x="8712" y="5808"/>
                </a:lnTo>
                <a:lnTo>
                  <a:pt x="8729" y="5862"/>
                </a:lnTo>
                <a:lnTo>
                  <a:pt x="8761" y="5850"/>
                </a:lnTo>
                <a:lnTo>
                  <a:pt x="8791" y="5839"/>
                </a:lnTo>
                <a:lnTo>
                  <a:pt x="8823" y="5828"/>
                </a:lnTo>
                <a:lnTo>
                  <a:pt x="8855" y="5818"/>
                </a:lnTo>
                <a:lnTo>
                  <a:pt x="8888" y="5809"/>
                </a:lnTo>
                <a:lnTo>
                  <a:pt x="8920" y="5801"/>
                </a:lnTo>
                <a:lnTo>
                  <a:pt x="8953" y="5792"/>
                </a:lnTo>
                <a:lnTo>
                  <a:pt x="8986" y="5786"/>
                </a:lnTo>
                <a:lnTo>
                  <a:pt x="9020" y="5780"/>
                </a:lnTo>
                <a:lnTo>
                  <a:pt x="9053" y="5774"/>
                </a:lnTo>
                <a:lnTo>
                  <a:pt x="9087" y="5770"/>
                </a:lnTo>
                <a:lnTo>
                  <a:pt x="9121" y="5766"/>
                </a:lnTo>
                <a:lnTo>
                  <a:pt x="9156" y="5763"/>
                </a:lnTo>
                <a:lnTo>
                  <a:pt x="9190" y="5761"/>
                </a:lnTo>
                <a:lnTo>
                  <a:pt x="9224" y="5760"/>
                </a:lnTo>
                <a:lnTo>
                  <a:pt x="9260" y="5760"/>
                </a:lnTo>
                <a:lnTo>
                  <a:pt x="9297" y="5760"/>
                </a:lnTo>
                <a:lnTo>
                  <a:pt x="9333" y="5762"/>
                </a:lnTo>
                <a:lnTo>
                  <a:pt x="9370" y="5764"/>
                </a:lnTo>
                <a:lnTo>
                  <a:pt x="9406" y="5767"/>
                </a:lnTo>
                <a:lnTo>
                  <a:pt x="9442" y="5771"/>
                </a:lnTo>
                <a:lnTo>
                  <a:pt x="9477" y="5776"/>
                </a:lnTo>
                <a:lnTo>
                  <a:pt x="9513" y="5782"/>
                </a:lnTo>
                <a:lnTo>
                  <a:pt x="9548" y="5788"/>
                </a:lnTo>
                <a:lnTo>
                  <a:pt x="9583" y="5797"/>
                </a:lnTo>
                <a:lnTo>
                  <a:pt x="9618" y="5805"/>
                </a:lnTo>
                <a:lnTo>
                  <a:pt x="9651" y="5814"/>
                </a:lnTo>
                <a:lnTo>
                  <a:pt x="9685" y="5824"/>
                </a:lnTo>
                <a:lnTo>
                  <a:pt x="9719" y="5835"/>
                </a:lnTo>
                <a:lnTo>
                  <a:pt x="9752" y="5847"/>
                </a:lnTo>
                <a:lnTo>
                  <a:pt x="9784" y="5859"/>
                </a:lnTo>
                <a:lnTo>
                  <a:pt x="9816" y="5873"/>
                </a:lnTo>
                <a:lnTo>
                  <a:pt x="9849" y="5887"/>
                </a:lnTo>
                <a:lnTo>
                  <a:pt x="9880" y="5901"/>
                </a:lnTo>
                <a:lnTo>
                  <a:pt x="9911" y="5917"/>
                </a:lnTo>
                <a:lnTo>
                  <a:pt x="9942" y="5933"/>
                </a:lnTo>
                <a:lnTo>
                  <a:pt x="9972" y="5951"/>
                </a:lnTo>
                <a:lnTo>
                  <a:pt x="10002" y="5968"/>
                </a:lnTo>
                <a:lnTo>
                  <a:pt x="10031" y="5987"/>
                </a:lnTo>
                <a:lnTo>
                  <a:pt x="10060" y="6005"/>
                </a:lnTo>
                <a:lnTo>
                  <a:pt x="10089" y="6025"/>
                </a:lnTo>
                <a:lnTo>
                  <a:pt x="10116" y="6045"/>
                </a:lnTo>
                <a:lnTo>
                  <a:pt x="10144" y="6067"/>
                </a:lnTo>
                <a:lnTo>
                  <a:pt x="10170" y="6089"/>
                </a:lnTo>
                <a:lnTo>
                  <a:pt x="10197" y="6111"/>
                </a:lnTo>
                <a:lnTo>
                  <a:pt x="10223" y="6134"/>
                </a:lnTo>
                <a:lnTo>
                  <a:pt x="10247" y="6157"/>
                </a:lnTo>
                <a:lnTo>
                  <a:pt x="10272" y="6181"/>
                </a:lnTo>
                <a:lnTo>
                  <a:pt x="10293" y="6204"/>
                </a:lnTo>
                <a:lnTo>
                  <a:pt x="10315" y="6226"/>
                </a:lnTo>
                <a:lnTo>
                  <a:pt x="10335" y="6249"/>
                </a:lnTo>
                <a:lnTo>
                  <a:pt x="10356" y="6273"/>
                </a:lnTo>
                <a:lnTo>
                  <a:pt x="10376" y="6297"/>
                </a:lnTo>
                <a:lnTo>
                  <a:pt x="10395" y="6321"/>
                </a:lnTo>
                <a:lnTo>
                  <a:pt x="10414" y="6346"/>
                </a:lnTo>
                <a:lnTo>
                  <a:pt x="10433" y="6371"/>
                </a:lnTo>
                <a:lnTo>
                  <a:pt x="10450" y="6397"/>
                </a:lnTo>
                <a:lnTo>
                  <a:pt x="10467" y="6423"/>
                </a:lnTo>
                <a:lnTo>
                  <a:pt x="10485" y="6449"/>
                </a:lnTo>
                <a:lnTo>
                  <a:pt x="10500" y="6476"/>
                </a:lnTo>
                <a:lnTo>
                  <a:pt x="10517" y="6503"/>
                </a:lnTo>
                <a:lnTo>
                  <a:pt x="10532" y="6531"/>
                </a:lnTo>
                <a:lnTo>
                  <a:pt x="10546" y="6558"/>
                </a:lnTo>
                <a:lnTo>
                  <a:pt x="10560" y="6587"/>
                </a:lnTo>
                <a:lnTo>
                  <a:pt x="10573" y="6615"/>
                </a:lnTo>
                <a:lnTo>
                  <a:pt x="10586" y="6644"/>
                </a:lnTo>
                <a:lnTo>
                  <a:pt x="10598" y="6674"/>
                </a:lnTo>
                <a:lnTo>
                  <a:pt x="10610" y="6702"/>
                </a:lnTo>
                <a:lnTo>
                  <a:pt x="10621" y="6732"/>
                </a:lnTo>
                <a:lnTo>
                  <a:pt x="10631" y="6763"/>
                </a:lnTo>
                <a:lnTo>
                  <a:pt x="10640" y="6793"/>
                </a:lnTo>
                <a:lnTo>
                  <a:pt x="10650" y="6824"/>
                </a:lnTo>
                <a:lnTo>
                  <a:pt x="10658" y="6855"/>
                </a:lnTo>
                <a:lnTo>
                  <a:pt x="10665" y="6886"/>
                </a:lnTo>
                <a:lnTo>
                  <a:pt x="10672" y="6917"/>
                </a:lnTo>
                <a:lnTo>
                  <a:pt x="10678" y="6949"/>
                </a:lnTo>
                <a:lnTo>
                  <a:pt x="10683" y="6981"/>
                </a:lnTo>
                <a:lnTo>
                  <a:pt x="10689" y="7013"/>
                </a:lnTo>
                <a:lnTo>
                  <a:pt x="10693" y="7046"/>
                </a:lnTo>
                <a:lnTo>
                  <a:pt x="10696" y="707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1E9348C3-742A-E110-5951-9E462F081655}"/>
              </a:ext>
            </a:extLst>
          </p:cNvPr>
          <p:cNvSpPr>
            <a:spLocks noEditPoints="1"/>
          </p:cNvSpPr>
          <p:nvPr/>
        </p:nvSpPr>
        <p:spPr bwMode="auto">
          <a:xfrm>
            <a:off x="2386701" y="2695198"/>
            <a:ext cx="282476" cy="380762"/>
          </a:xfrm>
          <a:custGeom>
            <a:avLst/>
            <a:gdLst>
              <a:gd name="T0" fmla="*/ 6831 w 12045"/>
              <a:gd name="T1" fmla="*/ 628 h 16236"/>
              <a:gd name="T2" fmla="*/ 7376 w 12045"/>
              <a:gd name="T3" fmla="*/ 698 h 16236"/>
              <a:gd name="T4" fmla="*/ 7828 w 12045"/>
              <a:gd name="T5" fmla="*/ 939 h 16236"/>
              <a:gd name="T6" fmla="*/ 8166 w 12045"/>
              <a:gd name="T7" fmla="*/ 1319 h 16236"/>
              <a:gd name="T8" fmla="*/ 8345 w 12045"/>
              <a:gd name="T9" fmla="*/ 1801 h 16236"/>
              <a:gd name="T10" fmla="*/ 9521 w 12045"/>
              <a:gd name="T11" fmla="*/ 5884 h 16236"/>
              <a:gd name="T12" fmla="*/ 11085 w 12045"/>
              <a:gd name="T13" fmla="*/ 5697 h 16236"/>
              <a:gd name="T14" fmla="*/ 11970 w 12045"/>
              <a:gd name="T15" fmla="*/ 6682 h 16236"/>
              <a:gd name="T16" fmla="*/ 12042 w 12045"/>
              <a:gd name="T17" fmla="*/ 7235 h 16236"/>
              <a:gd name="T18" fmla="*/ 9635 w 12045"/>
              <a:gd name="T19" fmla="*/ 13307 h 16236"/>
              <a:gd name="T20" fmla="*/ 8902 w 12045"/>
              <a:gd name="T21" fmla="*/ 14456 h 16236"/>
              <a:gd name="T22" fmla="*/ 7888 w 12045"/>
              <a:gd name="T23" fmla="*/ 15363 h 16236"/>
              <a:gd name="T24" fmla="*/ 4793 w 12045"/>
              <a:gd name="T25" fmla="*/ 16230 h 16236"/>
              <a:gd name="T26" fmla="*/ 1814 w 12045"/>
              <a:gd name="T27" fmla="*/ 15073 h 16236"/>
              <a:gd name="T28" fmla="*/ 554 w 12045"/>
              <a:gd name="T29" fmla="*/ 13513 h 16236"/>
              <a:gd name="T30" fmla="*/ 27 w 12045"/>
              <a:gd name="T31" fmla="*/ 11753 h 16236"/>
              <a:gd name="T32" fmla="*/ 6 w 12045"/>
              <a:gd name="T33" fmla="*/ 6147 h 16236"/>
              <a:gd name="T34" fmla="*/ 174 w 12045"/>
              <a:gd name="T35" fmla="*/ 3183 h 16236"/>
              <a:gd name="T36" fmla="*/ 910 w 12045"/>
              <a:gd name="T37" fmla="*/ 2553 h 16236"/>
              <a:gd name="T38" fmla="*/ 1611 w 12045"/>
              <a:gd name="T39" fmla="*/ 2490 h 16236"/>
              <a:gd name="T40" fmla="*/ 1891 w 12045"/>
              <a:gd name="T41" fmla="*/ 1943 h 16236"/>
              <a:gd name="T42" fmla="*/ 2492 w 12045"/>
              <a:gd name="T43" fmla="*/ 1184 h 16236"/>
              <a:gd name="T44" fmla="*/ 3326 w 12045"/>
              <a:gd name="T45" fmla="*/ 992 h 16236"/>
              <a:gd name="T46" fmla="*/ 3730 w 12045"/>
              <a:gd name="T47" fmla="*/ 903 h 16236"/>
              <a:gd name="T48" fmla="*/ 4253 w 12045"/>
              <a:gd name="T49" fmla="*/ 236 h 16236"/>
              <a:gd name="T50" fmla="*/ 5073 w 12045"/>
              <a:gd name="T51" fmla="*/ 1 h 16236"/>
              <a:gd name="T52" fmla="*/ 5759 w 12045"/>
              <a:gd name="T53" fmla="*/ 213 h 16236"/>
              <a:gd name="T54" fmla="*/ 6240 w 12045"/>
              <a:gd name="T55" fmla="*/ 736 h 16236"/>
              <a:gd name="T56" fmla="*/ 1149 w 12045"/>
              <a:gd name="T57" fmla="*/ 12546 h 16236"/>
              <a:gd name="T58" fmla="*/ 1874 w 12045"/>
              <a:gd name="T59" fmla="*/ 13830 h 16236"/>
              <a:gd name="T60" fmla="*/ 3810 w 12045"/>
              <a:gd name="T61" fmla="*/ 15125 h 16236"/>
              <a:gd name="T62" fmla="*/ 6396 w 12045"/>
              <a:gd name="T63" fmla="*/ 15088 h 16236"/>
              <a:gd name="T64" fmla="*/ 7900 w 12045"/>
              <a:gd name="T65" fmla="*/ 14167 h 16236"/>
              <a:gd name="T66" fmla="*/ 8609 w 12045"/>
              <a:gd name="T67" fmla="*/ 13262 h 16236"/>
              <a:gd name="T68" fmla="*/ 11105 w 12045"/>
              <a:gd name="T69" fmla="*/ 6963 h 16236"/>
              <a:gd name="T70" fmla="*/ 10420 w 12045"/>
              <a:gd name="T71" fmla="*/ 6486 h 16236"/>
              <a:gd name="T72" fmla="*/ 7924 w 12045"/>
              <a:gd name="T73" fmla="*/ 10516 h 16236"/>
              <a:gd name="T74" fmla="*/ 6978 w 12045"/>
              <a:gd name="T75" fmla="*/ 10777 h 16236"/>
              <a:gd name="T76" fmla="*/ 6213 w 12045"/>
              <a:gd name="T77" fmla="*/ 11333 h 16236"/>
              <a:gd name="T78" fmla="*/ 5685 w 12045"/>
              <a:gd name="T79" fmla="*/ 12123 h 16236"/>
              <a:gd name="T80" fmla="*/ 5462 w 12045"/>
              <a:gd name="T81" fmla="*/ 13079 h 16236"/>
              <a:gd name="T82" fmla="*/ 4681 w 12045"/>
              <a:gd name="T83" fmla="*/ 12163 h 16236"/>
              <a:gd name="T84" fmla="*/ 5263 w 12045"/>
              <a:gd name="T85" fmla="*/ 11022 h 16236"/>
              <a:gd name="T86" fmla="*/ 6050 w 12045"/>
              <a:gd name="T87" fmla="*/ 10259 h 16236"/>
              <a:gd name="T88" fmla="*/ 6957 w 12045"/>
              <a:gd name="T89" fmla="*/ 9790 h 16236"/>
              <a:gd name="T90" fmla="*/ 7397 w 12045"/>
              <a:gd name="T91" fmla="*/ 1848 h 16236"/>
              <a:gd name="T92" fmla="*/ 7155 w 12045"/>
              <a:gd name="T93" fmla="*/ 1601 h 16236"/>
              <a:gd name="T94" fmla="*/ 6797 w 12045"/>
              <a:gd name="T95" fmla="*/ 1562 h 16236"/>
              <a:gd name="T96" fmla="*/ 6500 w 12045"/>
              <a:gd name="T97" fmla="*/ 1746 h 16236"/>
              <a:gd name="T98" fmla="*/ 5464 w 12045"/>
              <a:gd name="T99" fmla="*/ 1359 h 16236"/>
              <a:gd name="T100" fmla="*/ 5350 w 12045"/>
              <a:gd name="T101" fmla="*/ 1065 h 16236"/>
              <a:gd name="T102" fmla="*/ 5068 w 12045"/>
              <a:gd name="T103" fmla="*/ 924 h 16236"/>
              <a:gd name="T104" fmla="*/ 4759 w 12045"/>
              <a:gd name="T105" fmla="*/ 1010 h 16236"/>
              <a:gd name="T106" fmla="*/ 4590 w 12045"/>
              <a:gd name="T107" fmla="*/ 1271 h 16236"/>
              <a:gd name="T108" fmla="*/ 3608 w 12045"/>
              <a:gd name="T109" fmla="*/ 2177 h 16236"/>
              <a:gd name="T110" fmla="*/ 3393 w 12045"/>
              <a:gd name="T111" fmla="*/ 1952 h 16236"/>
              <a:gd name="T112" fmla="*/ 3071 w 12045"/>
              <a:gd name="T113" fmla="*/ 1929 h 16236"/>
              <a:gd name="T114" fmla="*/ 2825 w 12045"/>
              <a:gd name="T115" fmla="*/ 2120 h 16236"/>
              <a:gd name="T116" fmla="*/ 1819 w 12045"/>
              <a:gd name="T117" fmla="*/ 3778 h 16236"/>
              <a:gd name="T118" fmla="*/ 1381 w 12045"/>
              <a:gd name="T119" fmla="*/ 3401 h 16236"/>
              <a:gd name="T120" fmla="*/ 942 w 12045"/>
              <a:gd name="T121" fmla="*/ 3778 h 16236"/>
              <a:gd name="T122" fmla="*/ 932 w 12045"/>
              <a:gd name="T123" fmla="*/ 10316 h 16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45" h="16236">
                <a:moveTo>
                  <a:pt x="6263" y="779"/>
                </a:moveTo>
                <a:lnTo>
                  <a:pt x="6300" y="761"/>
                </a:lnTo>
                <a:lnTo>
                  <a:pt x="6338" y="744"/>
                </a:lnTo>
                <a:lnTo>
                  <a:pt x="6377" y="729"/>
                </a:lnTo>
                <a:lnTo>
                  <a:pt x="6416" y="713"/>
                </a:lnTo>
                <a:lnTo>
                  <a:pt x="6455" y="700"/>
                </a:lnTo>
                <a:lnTo>
                  <a:pt x="6495" y="687"/>
                </a:lnTo>
                <a:lnTo>
                  <a:pt x="6536" y="676"/>
                </a:lnTo>
                <a:lnTo>
                  <a:pt x="6577" y="666"/>
                </a:lnTo>
                <a:lnTo>
                  <a:pt x="6618" y="657"/>
                </a:lnTo>
                <a:lnTo>
                  <a:pt x="6660" y="648"/>
                </a:lnTo>
                <a:lnTo>
                  <a:pt x="6702" y="641"/>
                </a:lnTo>
                <a:lnTo>
                  <a:pt x="6745" y="635"/>
                </a:lnTo>
                <a:lnTo>
                  <a:pt x="6788" y="631"/>
                </a:lnTo>
                <a:lnTo>
                  <a:pt x="6831" y="628"/>
                </a:lnTo>
                <a:lnTo>
                  <a:pt x="6875" y="626"/>
                </a:lnTo>
                <a:lnTo>
                  <a:pt x="6919" y="625"/>
                </a:lnTo>
                <a:lnTo>
                  <a:pt x="6956" y="626"/>
                </a:lnTo>
                <a:lnTo>
                  <a:pt x="6992" y="627"/>
                </a:lnTo>
                <a:lnTo>
                  <a:pt x="7028" y="629"/>
                </a:lnTo>
                <a:lnTo>
                  <a:pt x="7064" y="632"/>
                </a:lnTo>
                <a:lnTo>
                  <a:pt x="7099" y="636"/>
                </a:lnTo>
                <a:lnTo>
                  <a:pt x="7135" y="641"/>
                </a:lnTo>
                <a:lnTo>
                  <a:pt x="7171" y="647"/>
                </a:lnTo>
                <a:lnTo>
                  <a:pt x="7206" y="653"/>
                </a:lnTo>
                <a:lnTo>
                  <a:pt x="7240" y="661"/>
                </a:lnTo>
                <a:lnTo>
                  <a:pt x="7275" y="669"/>
                </a:lnTo>
                <a:lnTo>
                  <a:pt x="7308" y="678"/>
                </a:lnTo>
                <a:lnTo>
                  <a:pt x="7342" y="687"/>
                </a:lnTo>
                <a:lnTo>
                  <a:pt x="7376" y="698"/>
                </a:lnTo>
                <a:lnTo>
                  <a:pt x="7409" y="709"/>
                </a:lnTo>
                <a:lnTo>
                  <a:pt x="7442" y="720"/>
                </a:lnTo>
                <a:lnTo>
                  <a:pt x="7473" y="734"/>
                </a:lnTo>
                <a:lnTo>
                  <a:pt x="7505" y="747"/>
                </a:lnTo>
                <a:lnTo>
                  <a:pt x="7537" y="761"/>
                </a:lnTo>
                <a:lnTo>
                  <a:pt x="7568" y="776"/>
                </a:lnTo>
                <a:lnTo>
                  <a:pt x="7598" y="792"/>
                </a:lnTo>
                <a:lnTo>
                  <a:pt x="7629" y="808"/>
                </a:lnTo>
                <a:lnTo>
                  <a:pt x="7659" y="824"/>
                </a:lnTo>
                <a:lnTo>
                  <a:pt x="7689" y="842"/>
                </a:lnTo>
                <a:lnTo>
                  <a:pt x="7717" y="861"/>
                </a:lnTo>
                <a:lnTo>
                  <a:pt x="7746" y="879"/>
                </a:lnTo>
                <a:lnTo>
                  <a:pt x="7774" y="898"/>
                </a:lnTo>
                <a:lnTo>
                  <a:pt x="7801" y="918"/>
                </a:lnTo>
                <a:lnTo>
                  <a:pt x="7828" y="939"/>
                </a:lnTo>
                <a:lnTo>
                  <a:pt x="7855" y="960"/>
                </a:lnTo>
                <a:lnTo>
                  <a:pt x="7880" y="982"/>
                </a:lnTo>
                <a:lnTo>
                  <a:pt x="7906" y="1005"/>
                </a:lnTo>
                <a:lnTo>
                  <a:pt x="7931" y="1028"/>
                </a:lnTo>
                <a:lnTo>
                  <a:pt x="7955" y="1051"/>
                </a:lnTo>
                <a:lnTo>
                  <a:pt x="7979" y="1076"/>
                </a:lnTo>
                <a:lnTo>
                  <a:pt x="8002" y="1101"/>
                </a:lnTo>
                <a:lnTo>
                  <a:pt x="8025" y="1126"/>
                </a:lnTo>
                <a:lnTo>
                  <a:pt x="8047" y="1153"/>
                </a:lnTo>
                <a:lnTo>
                  <a:pt x="8069" y="1179"/>
                </a:lnTo>
                <a:lnTo>
                  <a:pt x="8089" y="1207"/>
                </a:lnTo>
                <a:lnTo>
                  <a:pt x="8110" y="1234"/>
                </a:lnTo>
                <a:lnTo>
                  <a:pt x="8129" y="1262"/>
                </a:lnTo>
                <a:lnTo>
                  <a:pt x="8148" y="1291"/>
                </a:lnTo>
                <a:lnTo>
                  <a:pt x="8166" y="1319"/>
                </a:lnTo>
                <a:lnTo>
                  <a:pt x="8184" y="1349"/>
                </a:lnTo>
                <a:lnTo>
                  <a:pt x="8200" y="1379"/>
                </a:lnTo>
                <a:lnTo>
                  <a:pt x="8216" y="1409"/>
                </a:lnTo>
                <a:lnTo>
                  <a:pt x="8231" y="1440"/>
                </a:lnTo>
                <a:lnTo>
                  <a:pt x="8245" y="1471"/>
                </a:lnTo>
                <a:lnTo>
                  <a:pt x="8259" y="1503"/>
                </a:lnTo>
                <a:lnTo>
                  <a:pt x="8272" y="1534"/>
                </a:lnTo>
                <a:lnTo>
                  <a:pt x="8284" y="1567"/>
                </a:lnTo>
                <a:lnTo>
                  <a:pt x="8294" y="1599"/>
                </a:lnTo>
                <a:lnTo>
                  <a:pt x="8306" y="1633"/>
                </a:lnTo>
                <a:lnTo>
                  <a:pt x="8315" y="1665"/>
                </a:lnTo>
                <a:lnTo>
                  <a:pt x="8323" y="1699"/>
                </a:lnTo>
                <a:lnTo>
                  <a:pt x="8331" y="1733"/>
                </a:lnTo>
                <a:lnTo>
                  <a:pt x="8339" y="1768"/>
                </a:lnTo>
                <a:lnTo>
                  <a:pt x="8345" y="1801"/>
                </a:lnTo>
                <a:lnTo>
                  <a:pt x="8350" y="1837"/>
                </a:lnTo>
                <a:lnTo>
                  <a:pt x="8354" y="1871"/>
                </a:lnTo>
                <a:lnTo>
                  <a:pt x="8357" y="1907"/>
                </a:lnTo>
                <a:lnTo>
                  <a:pt x="8359" y="1942"/>
                </a:lnTo>
                <a:lnTo>
                  <a:pt x="8361" y="1978"/>
                </a:lnTo>
                <a:lnTo>
                  <a:pt x="8361" y="2014"/>
                </a:lnTo>
                <a:lnTo>
                  <a:pt x="8357" y="8094"/>
                </a:lnTo>
                <a:lnTo>
                  <a:pt x="9005" y="6557"/>
                </a:lnTo>
                <a:lnTo>
                  <a:pt x="9061" y="6438"/>
                </a:lnTo>
                <a:lnTo>
                  <a:pt x="9124" y="6326"/>
                </a:lnTo>
                <a:lnTo>
                  <a:pt x="9193" y="6222"/>
                </a:lnTo>
                <a:lnTo>
                  <a:pt x="9268" y="6126"/>
                </a:lnTo>
                <a:lnTo>
                  <a:pt x="9348" y="6038"/>
                </a:lnTo>
                <a:lnTo>
                  <a:pt x="9432" y="5957"/>
                </a:lnTo>
                <a:lnTo>
                  <a:pt x="9521" y="5884"/>
                </a:lnTo>
                <a:lnTo>
                  <a:pt x="9615" y="5819"/>
                </a:lnTo>
                <a:lnTo>
                  <a:pt x="9711" y="5760"/>
                </a:lnTo>
                <a:lnTo>
                  <a:pt x="9810" y="5710"/>
                </a:lnTo>
                <a:lnTo>
                  <a:pt x="9912" y="5667"/>
                </a:lnTo>
                <a:lnTo>
                  <a:pt x="10016" y="5632"/>
                </a:lnTo>
                <a:lnTo>
                  <a:pt x="10122" y="5604"/>
                </a:lnTo>
                <a:lnTo>
                  <a:pt x="10230" y="5585"/>
                </a:lnTo>
                <a:lnTo>
                  <a:pt x="10337" y="5572"/>
                </a:lnTo>
                <a:lnTo>
                  <a:pt x="10447" y="5568"/>
                </a:lnTo>
                <a:lnTo>
                  <a:pt x="10556" y="5570"/>
                </a:lnTo>
                <a:lnTo>
                  <a:pt x="10663" y="5580"/>
                </a:lnTo>
                <a:lnTo>
                  <a:pt x="10771" y="5598"/>
                </a:lnTo>
                <a:lnTo>
                  <a:pt x="10878" y="5624"/>
                </a:lnTo>
                <a:lnTo>
                  <a:pt x="10982" y="5656"/>
                </a:lnTo>
                <a:lnTo>
                  <a:pt x="11085" y="5697"/>
                </a:lnTo>
                <a:lnTo>
                  <a:pt x="11185" y="5744"/>
                </a:lnTo>
                <a:lnTo>
                  <a:pt x="11281" y="5799"/>
                </a:lnTo>
                <a:lnTo>
                  <a:pt x="11376" y="5862"/>
                </a:lnTo>
                <a:lnTo>
                  <a:pt x="11465" y="5932"/>
                </a:lnTo>
                <a:lnTo>
                  <a:pt x="11551" y="6009"/>
                </a:lnTo>
                <a:lnTo>
                  <a:pt x="11632" y="6095"/>
                </a:lnTo>
                <a:lnTo>
                  <a:pt x="11708" y="6187"/>
                </a:lnTo>
                <a:lnTo>
                  <a:pt x="11778" y="6286"/>
                </a:lnTo>
                <a:lnTo>
                  <a:pt x="11843" y="6394"/>
                </a:lnTo>
                <a:lnTo>
                  <a:pt x="11901" y="6508"/>
                </a:lnTo>
                <a:lnTo>
                  <a:pt x="11917" y="6542"/>
                </a:lnTo>
                <a:lnTo>
                  <a:pt x="11931" y="6577"/>
                </a:lnTo>
                <a:lnTo>
                  <a:pt x="11945" y="6611"/>
                </a:lnTo>
                <a:lnTo>
                  <a:pt x="11958" y="6647"/>
                </a:lnTo>
                <a:lnTo>
                  <a:pt x="11970" y="6682"/>
                </a:lnTo>
                <a:lnTo>
                  <a:pt x="11981" y="6718"/>
                </a:lnTo>
                <a:lnTo>
                  <a:pt x="11992" y="6753"/>
                </a:lnTo>
                <a:lnTo>
                  <a:pt x="12001" y="6789"/>
                </a:lnTo>
                <a:lnTo>
                  <a:pt x="12009" y="6825"/>
                </a:lnTo>
                <a:lnTo>
                  <a:pt x="12017" y="6862"/>
                </a:lnTo>
                <a:lnTo>
                  <a:pt x="12023" y="6898"/>
                </a:lnTo>
                <a:lnTo>
                  <a:pt x="12030" y="6936"/>
                </a:lnTo>
                <a:lnTo>
                  <a:pt x="12035" y="6972"/>
                </a:lnTo>
                <a:lnTo>
                  <a:pt x="12039" y="7010"/>
                </a:lnTo>
                <a:lnTo>
                  <a:pt x="12042" y="7046"/>
                </a:lnTo>
                <a:lnTo>
                  <a:pt x="12044" y="7084"/>
                </a:lnTo>
                <a:lnTo>
                  <a:pt x="12045" y="7122"/>
                </a:lnTo>
                <a:lnTo>
                  <a:pt x="12045" y="7159"/>
                </a:lnTo>
                <a:lnTo>
                  <a:pt x="12044" y="7197"/>
                </a:lnTo>
                <a:lnTo>
                  <a:pt x="12042" y="7235"/>
                </a:lnTo>
                <a:lnTo>
                  <a:pt x="12039" y="7273"/>
                </a:lnTo>
                <a:lnTo>
                  <a:pt x="12036" y="7310"/>
                </a:lnTo>
                <a:lnTo>
                  <a:pt x="12031" y="7348"/>
                </a:lnTo>
                <a:lnTo>
                  <a:pt x="12024" y="7386"/>
                </a:lnTo>
                <a:lnTo>
                  <a:pt x="12017" y="7424"/>
                </a:lnTo>
                <a:lnTo>
                  <a:pt x="12010" y="7461"/>
                </a:lnTo>
                <a:lnTo>
                  <a:pt x="12001" y="7500"/>
                </a:lnTo>
                <a:lnTo>
                  <a:pt x="11991" y="7538"/>
                </a:lnTo>
                <a:lnTo>
                  <a:pt x="11979" y="7575"/>
                </a:lnTo>
                <a:lnTo>
                  <a:pt x="11967" y="7613"/>
                </a:lnTo>
                <a:lnTo>
                  <a:pt x="11954" y="7650"/>
                </a:lnTo>
                <a:lnTo>
                  <a:pt x="11938" y="7688"/>
                </a:lnTo>
                <a:lnTo>
                  <a:pt x="9708" y="13140"/>
                </a:lnTo>
                <a:lnTo>
                  <a:pt x="9673" y="13224"/>
                </a:lnTo>
                <a:lnTo>
                  <a:pt x="9635" y="13307"/>
                </a:lnTo>
                <a:lnTo>
                  <a:pt x="9597" y="13391"/>
                </a:lnTo>
                <a:lnTo>
                  <a:pt x="9556" y="13473"/>
                </a:lnTo>
                <a:lnTo>
                  <a:pt x="9515" y="13554"/>
                </a:lnTo>
                <a:lnTo>
                  <a:pt x="9471" y="13634"/>
                </a:lnTo>
                <a:lnTo>
                  <a:pt x="9427" y="13714"/>
                </a:lnTo>
                <a:lnTo>
                  <a:pt x="9381" y="13792"/>
                </a:lnTo>
                <a:lnTo>
                  <a:pt x="9333" y="13871"/>
                </a:lnTo>
                <a:lnTo>
                  <a:pt x="9284" y="13947"/>
                </a:lnTo>
                <a:lnTo>
                  <a:pt x="9233" y="14023"/>
                </a:lnTo>
                <a:lnTo>
                  <a:pt x="9181" y="14097"/>
                </a:lnTo>
                <a:lnTo>
                  <a:pt x="9128" y="14171"/>
                </a:lnTo>
                <a:lnTo>
                  <a:pt x="9073" y="14244"/>
                </a:lnTo>
                <a:lnTo>
                  <a:pt x="9018" y="14315"/>
                </a:lnTo>
                <a:lnTo>
                  <a:pt x="8961" y="14386"/>
                </a:lnTo>
                <a:lnTo>
                  <a:pt x="8902" y="14456"/>
                </a:lnTo>
                <a:lnTo>
                  <a:pt x="8843" y="14524"/>
                </a:lnTo>
                <a:lnTo>
                  <a:pt x="8781" y="14592"/>
                </a:lnTo>
                <a:lnTo>
                  <a:pt x="8720" y="14658"/>
                </a:lnTo>
                <a:lnTo>
                  <a:pt x="8656" y="14724"/>
                </a:lnTo>
                <a:lnTo>
                  <a:pt x="8592" y="14788"/>
                </a:lnTo>
                <a:lnTo>
                  <a:pt x="8526" y="14851"/>
                </a:lnTo>
                <a:lnTo>
                  <a:pt x="8459" y="14913"/>
                </a:lnTo>
                <a:lnTo>
                  <a:pt x="8392" y="14974"/>
                </a:lnTo>
                <a:lnTo>
                  <a:pt x="8322" y="15033"/>
                </a:lnTo>
                <a:lnTo>
                  <a:pt x="8252" y="15091"/>
                </a:lnTo>
                <a:lnTo>
                  <a:pt x="8182" y="15148"/>
                </a:lnTo>
                <a:lnTo>
                  <a:pt x="8110" y="15204"/>
                </a:lnTo>
                <a:lnTo>
                  <a:pt x="8036" y="15258"/>
                </a:lnTo>
                <a:lnTo>
                  <a:pt x="7962" y="15312"/>
                </a:lnTo>
                <a:lnTo>
                  <a:pt x="7888" y="15363"/>
                </a:lnTo>
                <a:lnTo>
                  <a:pt x="7698" y="15486"/>
                </a:lnTo>
                <a:lnTo>
                  <a:pt x="7505" y="15599"/>
                </a:lnTo>
                <a:lnTo>
                  <a:pt x="7309" y="15703"/>
                </a:lnTo>
                <a:lnTo>
                  <a:pt x="7110" y="15798"/>
                </a:lnTo>
                <a:lnTo>
                  <a:pt x="6907" y="15883"/>
                </a:lnTo>
                <a:lnTo>
                  <a:pt x="6702" y="15959"/>
                </a:lnTo>
                <a:lnTo>
                  <a:pt x="6495" y="16026"/>
                </a:lnTo>
                <a:lnTo>
                  <a:pt x="6285" y="16083"/>
                </a:lnTo>
                <a:lnTo>
                  <a:pt x="6074" y="16131"/>
                </a:lnTo>
                <a:lnTo>
                  <a:pt x="5862" y="16170"/>
                </a:lnTo>
                <a:lnTo>
                  <a:pt x="5649" y="16200"/>
                </a:lnTo>
                <a:lnTo>
                  <a:pt x="5436" y="16221"/>
                </a:lnTo>
                <a:lnTo>
                  <a:pt x="5221" y="16233"/>
                </a:lnTo>
                <a:lnTo>
                  <a:pt x="5007" y="16236"/>
                </a:lnTo>
                <a:lnTo>
                  <a:pt x="4793" y="16230"/>
                </a:lnTo>
                <a:lnTo>
                  <a:pt x="4580" y="16215"/>
                </a:lnTo>
                <a:lnTo>
                  <a:pt x="4367" y="16190"/>
                </a:lnTo>
                <a:lnTo>
                  <a:pt x="4154" y="16157"/>
                </a:lnTo>
                <a:lnTo>
                  <a:pt x="3944" y="16115"/>
                </a:lnTo>
                <a:lnTo>
                  <a:pt x="3736" y="16063"/>
                </a:lnTo>
                <a:lnTo>
                  <a:pt x="3530" y="16005"/>
                </a:lnTo>
                <a:lnTo>
                  <a:pt x="3326" y="15936"/>
                </a:lnTo>
                <a:lnTo>
                  <a:pt x="3124" y="15859"/>
                </a:lnTo>
                <a:lnTo>
                  <a:pt x="2925" y="15772"/>
                </a:lnTo>
                <a:lnTo>
                  <a:pt x="2731" y="15678"/>
                </a:lnTo>
                <a:lnTo>
                  <a:pt x="2539" y="15574"/>
                </a:lnTo>
                <a:lnTo>
                  <a:pt x="2351" y="15462"/>
                </a:lnTo>
                <a:lnTo>
                  <a:pt x="2168" y="15341"/>
                </a:lnTo>
                <a:lnTo>
                  <a:pt x="1989" y="15211"/>
                </a:lnTo>
                <a:lnTo>
                  <a:pt x="1814" y="15073"/>
                </a:lnTo>
                <a:lnTo>
                  <a:pt x="1645" y="14927"/>
                </a:lnTo>
                <a:lnTo>
                  <a:pt x="1481" y="14772"/>
                </a:lnTo>
                <a:lnTo>
                  <a:pt x="1397" y="14685"/>
                </a:lnTo>
                <a:lnTo>
                  <a:pt x="1314" y="14598"/>
                </a:lnTo>
                <a:lnTo>
                  <a:pt x="1234" y="14509"/>
                </a:lnTo>
                <a:lnTo>
                  <a:pt x="1155" y="14417"/>
                </a:lnTo>
                <a:lnTo>
                  <a:pt x="1079" y="14323"/>
                </a:lnTo>
                <a:lnTo>
                  <a:pt x="1006" y="14228"/>
                </a:lnTo>
                <a:lnTo>
                  <a:pt x="934" y="14131"/>
                </a:lnTo>
                <a:lnTo>
                  <a:pt x="864" y="14032"/>
                </a:lnTo>
                <a:lnTo>
                  <a:pt x="797" y="13932"/>
                </a:lnTo>
                <a:lnTo>
                  <a:pt x="733" y="13829"/>
                </a:lnTo>
                <a:lnTo>
                  <a:pt x="670" y="13726"/>
                </a:lnTo>
                <a:lnTo>
                  <a:pt x="611" y="13620"/>
                </a:lnTo>
                <a:lnTo>
                  <a:pt x="554" y="13513"/>
                </a:lnTo>
                <a:lnTo>
                  <a:pt x="499" y="13405"/>
                </a:lnTo>
                <a:lnTo>
                  <a:pt x="447" y="13295"/>
                </a:lnTo>
                <a:lnTo>
                  <a:pt x="398" y="13184"/>
                </a:lnTo>
                <a:lnTo>
                  <a:pt x="352" y="13071"/>
                </a:lnTo>
                <a:lnTo>
                  <a:pt x="308" y="12957"/>
                </a:lnTo>
                <a:lnTo>
                  <a:pt x="267" y="12842"/>
                </a:lnTo>
                <a:lnTo>
                  <a:pt x="228" y="12726"/>
                </a:lnTo>
                <a:lnTo>
                  <a:pt x="193" y="12608"/>
                </a:lnTo>
                <a:lnTo>
                  <a:pt x="160" y="12489"/>
                </a:lnTo>
                <a:lnTo>
                  <a:pt x="130" y="12369"/>
                </a:lnTo>
                <a:lnTo>
                  <a:pt x="103" y="12248"/>
                </a:lnTo>
                <a:lnTo>
                  <a:pt x="79" y="12125"/>
                </a:lnTo>
                <a:lnTo>
                  <a:pt x="58" y="12002"/>
                </a:lnTo>
                <a:lnTo>
                  <a:pt x="41" y="11879"/>
                </a:lnTo>
                <a:lnTo>
                  <a:pt x="27" y="11753"/>
                </a:lnTo>
                <a:lnTo>
                  <a:pt x="14" y="11627"/>
                </a:lnTo>
                <a:lnTo>
                  <a:pt x="6" y="11500"/>
                </a:lnTo>
                <a:lnTo>
                  <a:pt x="2" y="11372"/>
                </a:lnTo>
                <a:lnTo>
                  <a:pt x="0" y="11244"/>
                </a:lnTo>
                <a:lnTo>
                  <a:pt x="0" y="10780"/>
                </a:lnTo>
                <a:lnTo>
                  <a:pt x="0" y="10316"/>
                </a:lnTo>
                <a:lnTo>
                  <a:pt x="1" y="9852"/>
                </a:lnTo>
                <a:lnTo>
                  <a:pt x="1" y="9388"/>
                </a:lnTo>
                <a:lnTo>
                  <a:pt x="2" y="8925"/>
                </a:lnTo>
                <a:lnTo>
                  <a:pt x="3" y="8462"/>
                </a:lnTo>
                <a:lnTo>
                  <a:pt x="3" y="7999"/>
                </a:lnTo>
                <a:lnTo>
                  <a:pt x="4" y="7536"/>
                </a:lnTo>
                <a:lnTo>
                  <a:pt x="5" y="7073"/>
                </a:lnTo>
                <a:lnTo>
                  <a:pt x="5" y="6610"/>
                </a:lnTo>
                <a:lnTo>
                  <a:pt x="6" y="6147"/>
                </a:lnTo>
                <a:lnTo>
                  <a:pt x="7" y="5685"/>
                </a:lnTo>
                <a:lnTo>
                  <a:pt x="7" y="5221"/>
                </a:lnTo>
                <a:lnTo>
                  <a:pt x="7" y="4757"/>
                </a:lnTo>
                <a:lnTo>
                  <a:pt x="8" y="4293"/>
                </a:lnTo>
                <a:lnTo>
                  <a:pt x="8" y="3830"/>
                </a:lnTo>
                <a:lnTo>
                  <a:pt x="10" y="3760"/>
                </a:lnTo>
                <a:lnTo>
                  <a:pt x="15" y="3692"/>
                </a:lnTo>
                <a:lnTo>
                  <a:pt x="24" y="3624"/>
                </a:lnTo>
                <a:lnTo>
                  <a:pt x="36" y="3557"/>
                </a:lnTo>
                <a:lnTo>
                  <a:pt x="51" y="3491"/>
                </a:lnTo>
                <a:lnTo>
                  <a:pt x="70" y="3427"/>
                </a:lnTo>
                <a:lnTo>
                  <a:pt x="91" y="3364"/>
                </a:lnTo>
                <a:lnTo>
                  <a:pt x="117" y="3302"/>
                </a:lnTo>
                <a:lnTo>
                  <a:pt x="144" y="3242"/>
                </a:lnTo>
                <a:lnTo>
                  <a:pt x="174" y="3183"/>
                </a:lnTo>
                <a:lnTo>
                  <a:pt x="207" y="3126"/>
                </a:lnTo>
                <a:lnTo>
                  <a:pt x="243" y="3072"/>
                </a:lnTo>
                <a:lnTo>
                  <a:pt x="282" y="3018"/>
                </a:lnTo>
                <a:lnTo>
                  <a:pt x="323" y="2967"/>
                </a:lnTo>
                <a:lnTo>
                  <a:pt x="366" y="2917"/>
                </a:lnTo>
                <a:lnTo>
                  <a:pt x="411" y="2870"/>
                </a:lnTo>
                <a:lnTo>
                  <a:pt x="459" y="2825"/>
                </a:lnTo>
                <a:lnTo>
                  <a:pt x="509" y="2782"/>
                </a:lnTo>
                <a:lnTo>
                  <a:pt x="561" y="2742"/>
                </a:lnTo>
                <a:lnTo>
                  <a:pt x="615" y="2703"/>
                </a:lnTo>
                <a:lnTo>
                  <a:pt x="670" y="2668"/>
                </a:lnTo>
                <a:lnTo>
                  <a:pt x="728" y="2635"/>
                </a:lnTo>
                <a:lnTo>
                  <a:pt x="787" y="2605"/>
                </a:lnTo>
                <a:lnTo>
                  <a:pt x="848" y="2577"/>
                </a:lnTo>
                <a:lnTo>
                  <a:pt x="910" y="2553"/>
                </a:lnTo>
                <a:lnTo>
                  <a:pt x="974" y="2532"/>
                </a:lnTo>
                <a:lnTo>
                  <a:pt x="1039" y="2514"/>
                </a:lnTo>
                <a:lnTo>
                  <a:pt x="1105" y="2498"/>
                </a:lnTo>
                <a:lnTo>
                  <a:pt x="1173" y="2486"/>
                </a:lnTo>
                <a:lnTo>
                  <a:pt x="1241" y="2478"/>
                </a:lnTo>
                <a:lnTo>
                  <a:pt x="1310" y="2473"/>
                </a:lnTo>
                <a:lnTo>
                  <a:pt x="1381" y="2471"/>
                </a:lnTo>
                <a:lnTo>
                  <a:pt x="1410" y="2471"/>
                </a:lnTo>
                <a:lnTo>
                  <a:pt x="1439" y="2472"/>
                </a:lnTo>
                <a:lnTo>
                  <a:pt x="1468" y="2474"/>
                </a:lnTo>
                <a:lnTo>
                  <a:pt x="1498" y="2476"/>
                </a:lnTo>
                <a:lnTo>
                  <a:pt x="1526" y="2478"/>
                </a:lnTo>
                <a:lnTo>
                  <a:pt x="1554" y="2481"/>
                </a:lnTo>
                <a:lnTo>
                  <a:pt x="1583" y="2485"/>
                </a:lnTo>
                <a:lnTo>
                  <a:pt x="1611" y="2490"/>
                </a:lnTo>
                <a:lnTo>
                  <a:pt x="1639" y="2495"/>
                </a:lnTo>
                <a:lnTo>
                  <a:pt x="1667" y="2500"/>
                </a:lnTo>
                <a:lnTo>
                  <a:pt x="1694" y="2506"/>
                </a:lnTo>
                <a:lnTo>
                  <a:pt x="1722" y="2514"/>
                </a:lnTo>
                <a:lnTo>
                  <a:pt x="1749" y="2521"/>
                </a:lnTo>
                <a:lnTo>
                  <a:pt x="1775" y="2528"/>
                </a:lnTo>
                <a:lnTo>
                  <a:pt x="1802" y="2537"/>
                </a:lnTo>
                <a:lnTo>
                  <a:pt x="1829" y="2545"/>
                </a:lnTo>
                <a:lnTo>
                  <a:pt x="1829" y="2346"/>
                </a:lnTo>
                <a:lnTo>
                  <a:pt x="1831" y="2276"/>
                </a:lnTo>
                <a:lnTo>
                  <a:pt x="1836" y="2208"/>
                </a:lnTo>
                <a:lnTo>
                  <a:pt x="1845" y="2140"/>
                </a:lnTo>
                <a:lnTo>
                  <a:pt x="1857" y="2073"/>
                </a:lnTo>
                <a:lnTo>
                  <a:pt x="1873" y="2007"/>
                </a:lnTo>
                <a:lnTo>
                  <a:pt x="1891" y="1943"/>
                </a:lnTo>
                <a:lnTo>
                  <a:pt x="1913" y="1880"/>
                </a:lnTo>
                <a:lnTo>
                  <a:pt x="1937" y="1818"/>
                </a:lnTo>
                <a:lnTo>
                  <a:pt x="1965" y="1759"/>
                </a:lnTo>
                <a:lnTo>
                  <a:pt x="1996" y="1700"/>
                </a:lnTo>
                <a:lnTo>
                  <a:pt x="2029" y="1643"/>
                </a:lnTo>
                <a:lnTo>
                  <a:pt x="2064" y="1588"/>
                </a:lnTo>
                <a:lnTo>
                  <a:pt x="2102" y="1534"/>
                </a:lnTo>
                <a:lnTo>
                  <a:pt x="2143" y="1484"/>
                </a:lnTo>
                <a:lnTo>
                  <a:pt x="2186" y="1434"/>
                </a:lnTo>
                <a:lnTo>
                  <a:pt x="2232" y="1386"/>
                </a:lnTo>
                <a:lnTo>
                  <a:pt x="2280" y="1341"/>
                </a:lnTo>
                <a:lnTo>
                  <a:pt x="2330" y="1299"/>
                </a:lnTo>
                <a:lnTo>
                  <a:pt x="2382" y="1258"/>
                </a:lnTo>
                <a:lnTo>
                  <a:pt x="2435" y="1220"/>
                </a:lnTo>
                <a:lnTo>
                  <a:pt x="2492" y="1184"/>
                </a:lnTo>
                <a:lnTo>
                  <a:pt x="2549" y="1152"/>
                </a:lnTo>
                <a:lnTo>
                  <a:pt x="2608" y="1122"/>
                </a:lnTo>
                <a:lnTo>
                  <a:pt x="2669" y="1095"/>
                </a:lnTo>
                <a:lnTo>
                  <a:pt x="2731" y="1071"/>
                </a:lnTo>
                <a:lnTo>
                  <a:pt x="2795" y="1048"/>
                </a:lnTo>
                <a:lnTo>
                  <a:pt x="2860" y="1030"/>
                </a:lnTo>
                <a:lnTo>
                  <a:pt x="2926" y="1015"/>
                </a:lnTo>
                <a:lnTo>
                  <a:pt x="2993" y="1003"/>
                </a:lnTo>
                <a:lnTo>
                  <a:pt x="3062" y="994"/>
                </a:lnTo>
                <a:lnTo>
                  <a:pt x="3131" y="989"/>
                </a:lnTo>
                <a:lnTo>
                  <a:pt x="3202" y="987"/>
                </a:lnTo>
                <a:lnTo>
                  <a:pt x="3233" y="987"/>
                </a:lnTo>
                <a:lnTo>
                  <a:pt x="3265" y="988"/>
                </a:lnTo>
                <a:lnTo>
                  <a:pt x="3295" y="990"/>
                </a:lnTo>
                <a:lnTo>
                  <a:pt x="3326" y="992"/>
                </a:lnTo>
                <a:lnTo>
                  <a:pt x="3357" y="995"/>
                </a:lnTo>
                <a:lnTo>
                  <a:pt x="3388" y="1000"/>
                </a:lnTo>
                <a:lnTo>
                  <a:pt x="3418" y="1005"/>
                </a:lnTo>
                <a:lnTo>
                  <a:pt x="3448" y="1010"/>
                </a:lnTo>
                <a:lnTo>
                  <a:pt x="3478" y="1015"/>
                </a:lnTo>
                <a:lnTo>
                  <a:pt x="3508" y="1022"/>
                </a:lnTo>
                <a:lnTo>
                  <a:pt x="3537" y="1029"/>
                </a:lnTo>
                <a:lnTo>
                  <a:pt x="3567" y="1036"/>
                </a:lnTo>
                <a:lnTo>
                  <a:pt x="3596" y="1044"/>
                </a:lnTo>
                <a:lnTo>
                  <a:pt x="3624" y="1053"/>
                </a:lnTo>
                <a:lnTo>
                  <a:pt x="3653" y="1062"/>
                </a:lnTo>
                <a:lnTo>
                  <a:pt x="3681" y="1073"/>
                </a:lnTo>
                <a:lnTo>
                  <a:pt x="3695" y="1015"/>
                </a:lnTo>
                <a:lnTo>
                  <a:pt x="3712" y="959"/>
                </a:lnTo>
                <a:lnTo>
                  <a:pt x="3730" y="903"/>
                </a:lnTo>
                <a:lnTo>
                  <a:pt x="3752" y="848"/>
                </a:lnTo>
                <a:lnTo>
                  <a:pt x="3774" y="796"/>
                </a:lnTo>
                <a:lnTo>
                  <a:pt x="3800" y="744"/>
                </a:lnTo>
                <a:lnTo>
                  <a:pt x="3827" y="693"/>
                </a:lnTo>
                <a:lnTo>
                  <a:pt x="3857" y="643"/>
                </a:lnTo>
                <a:lnTo>
                  <a:pt x="3889" y="596"/>
                </a:lnTo>
                <a:lnTo>
                  <a:pt x="3923" y="549"/>
                </a:lnTo>
                <a:lnTo>
                  <a:pt x="3958" y="504"/>
                </a:lnTo>
                <a:lnTo>
                  <a:pt x="3994" y="461"/>
                </a:lnTo>
                <a:lnTo>
                  <a:pt x="4033" y="419"/>
                </a:lnTo>
                <a:lnTo>
                  <a:pt x="4074" y="379"/>
                </a:lnTo>
                <a:lnTo>
                  <a:pt x="4116" y="340"/>
                </a:lnTo>
                <a:lnTo>
                  <a:pt x="4161" y="303"/>
                </a:lnTo>
                <a:lnTo>
                  <a:pt x="4206" y="269"/>
                </a:lnTo>
                <a:lnTo>
                  <a:pt x="4253" y="236"/>
                </a:lnTo>
                <a:lnTo>
                  <a:pt x="4300" y="205"/>
                </a:lnTo>
                <a:lnTo>
                  <a:pt x="4350" y="176"/>
                </a:lnTo>
                <a:lnTo>
                  <a:pt x="4400" y="149"/>
                </a:lnTo>
                <a:lnTo>
                  <a:pt x="4453" y="124"/>
                </a:lnTo>
                <a:lnTo>
                  <a:pt x="4505" y="101"/>
                </a:lnTo>
                <a:lnTo>
                  <a:pt x="4559" y="80"/>
                </a:lnTo>
                <a:lnTo>
                  <a:pt x="4615" y="62"/>
                </a:lnTo>
                <a:lnTo>
                  <a:pt x="4670" y="46"/>
                </a:lnTo>
                <a:lnTo>
                  <a:pt x="4727" y="32"/>
                </a:lnTo>
                <a:lnTo>
                  <a:pt x="4785" y="20"/>
                </a:lnTo>
                <a:lnTo>
                  <a:pt x="4843" y="12"/>
                </a:lnTo>
                <a:lnTo>
                  <a:pt x="4903" y="5"/>
                </a:lnTo>
                <a:lnTo>
                  <a:pt x="4962" y="1"/>
                </a:lnTo>
                <a:lnTo>
                  <a:pt x="5023" y="0"/>
                </a:lnTo>
                <a:lnTo>
                  <a:pt x="5073" y="1"/>
                </a:lnTo>
                <a:lnTo>
                  <a:pt x="5122" y="4"/>
                </a:lnTo>
                <a:lnTo>
                  <a:pt x="5171" y="8"/>
                </a:lnTo>
                <a:lnTo>
                  <a:pt x="5220" y="14"/>
                </a:lnTo>
                <a:lnTo>
                  <a:pt x="5269" y="22"/>
                </a:lnTo>
                <a:lnTo>
                  <a:pt x="5317" y="31"/>
                </a:lnTo>
                <a:lnTo>
                  <a:pt x="5364" y="43"/>
                </a:lnTo>
                <a:lnTo>
                  <a:pt x="5410" y="56"/>
                </a:lnTo>
                <a:lnTo>
                  <a:pt x="5456" y="70"/>
                </a:lnTo>
                <a:lnTo>
                  <a:pt x="5502" y="86"/>
                </a:lnTo>
                <a:lnTo>
                  <a:pt x="5546" y="104"/>
                </a:lnTo>
                <a:lnTo>
                  <a:pt x="5590" y="122"/>
                </a:lnTo>
                <a:lnTo>
                  <a:pt x="5634" y="143"/>
                </a:lnTo>
                <a:lnTo>
                  <a:pt x="5677" y="164"/>
                </a:lnTo>
                <a:lnTo>
                  <a:pt x="5718" y="188"/>
                </a:lnTo>
                <a:lnTo>
                  <a:pt x="5759" y="213"/>
                </a:lnTo>
                <a:lnTo>
                  <a:pt x="5799" y="239"/>
                </a:lnTo>
                <a:lnTo>
                  <a:pt x="5836" y="267"/>
                </a:lnTo>
                <a:lnTo>
                  <a:pt x="5875" y="295"/>
                </a:lnTo>
                <a:lnTo>
                  <a:pt x="5911" y="326"/>
                </a:lnTo>
                <a:lnTo>
                  <a:pt x="5947" y="357"/>
                </a:lnTo>
                <a:lnTo>
                  <a:pt x="5982" y="390"/>
                </a:lnTo>
                <a:lnTo>
                  <a:pt x="6016" y="423"/>
                </a:lnTo>
                <a:lnTo>
                  <a:pt x="6049" y="459"/>
                </a:lnTo>
                <a:lnTo>
                  <a:pt x="6079" y="495"/>
                </a:lnTo>
                <a:lnTo>
                  <a:pt x="6110" y="532"/>
                </a:lnTo>
                <a:lnTo>
                  <a:pt x="6139" y="570"/>
                </a:lnTo>
                <a:lnTo>
                  <a:pt x="6167" y="610"/>
                </a:lnTo>
                <a:lnTo>
                  <a:pt x="6192" y="650"/>
                </a:lnTo>
                <a:lnTo>
                  <a:pt x="6217" y="692"/>
                </a:lnTo>
                <a:lnTo>
                  <a:pt x="6240" y="736"/>
                </a:lnTo>
                <a:lnTo>
                  <a:pt x="6263" y="779"/>
                </a:lnTo>
                <a:close/>
                <a:moveTo>
                  <a:pt x="932" y="11244"/>
                </a:moveTo>
                <a:lnTo>
                  <a:pt x="933" y="11349"/>
                </a:lnTo>
                <a:lnTo>
                  <a:pt x="937" y="11453"/>
                </a:lnTo>
                <a:lnTo>
                  <a:pt x="944" y="11556"/>
                </a:lnTo>
                <a:lnTo>
                  <a:pt x="953" y="11659"/>
                </a:lnTo>
                <a:lnTo>
                  <a:pt x="965" y="11761"/>
                </a:lnTo>
                <a:lnTo>
                  <a:pt x="979" y="11862"/>
                </a:lnTo>
                <a:lnTo>
                  <a:pt x="996" y="11963"/>
                </a:lnTo>
                <a:lnTo>
                  <a:pt x="1016" y="12062"/>
                </a:lnTo>
                <a:lnTo>
                  <a:pt x="1037" y="12161"/>
                </a:lnTo>
                <a:lnTo>
                  <a:pt x="1062" y="12258"/>
                </a:lnTo>
                <a:lnTo>
                  <a:pt x="1089" y="12356"/>
                </a:lnTo>
                <a:lnTo>
                  <a:pt x="1117" y="12451"/>
                </a:lnTo>
                <a:lnTo>
                  <a:pt x="1149" y="12546"/>
                </a:lnTo>
                <a:lnTo>
                  <a:pt x="1183" y="12641"/>
                </a:lnTo>
                <a:lnTo>
                  <a:pt x="1219" y="12733"/>
                </a:lnTo>
                <a:lnTo>
                  <a:pt x="1257" y="12825"/>
                </a:lnTo>
                <a:lnTo>
                  <a:pt x="1297" y="12916"/>
                </a:lnTo>
                <a:lnTo>
                  <a:pt x="1339" y="13005"/>
                </a:lnTo>
                <a:lnTo>
                  <a:pt x="1384" y="13093"/>
                </a:lnTo>
                <a:lnTo>
                  <a:pt x="1430" y="13181"/>
                </a:lnTo>
                <a:lnTo>
                  <a:pt x="1479" y="13267"/>
                </a:lnTo>
                <a:lnTo>
                  <a:pt x="1529" y="13351"/>
                </a:lnTo>
                <a:lnTo>
                  <a:pt x="1583" y="13434"/>
                </a:lnTo>
                <a:lnTo>
                  <a:pt x="1637" y="13516"/>
                </a:lnTo>
                <a:lnTo>
                  <a:pt x="1693" y="13597"/>
                </a:lnTo>
                <a:lnTo>
                  <a:pt x="1752" y="13676"/>
                </a:lnTo>
                <a:lnTo>
                  <a:pt x="1812" y="13754"/>
                </a:lnTo>
                <a:lnTo>
                  <a:pt x="1874" y="13830"/>
                </a:lnTo>
                <a:lnTo>
                  <a:pt x="1938" y="13905"/>
                </a:lnTo>
                <a:lnTo>
                  <a:pt x="2004" y="13978"/>
                </a:lnTo>
                <a:lnTo>
                  <a:pt x="2072" y="14050"/>
                </a:lnTo>
                <a:lnTo>
                  <a:pt x="2140" y="14119"/>
                </a:lnTo>
                <a:lnTo>
                  <a:pt x="2273" y="14246"/>
                </a:lnTo>
                <a:lnTo>
                  <a:pt x="2412" y="14366"/>
                </a:lnTo>
                <a:lnTo>
                  <a:pt x="2553" y="14478"/>
                </a:lnTo>
                <a:lnTo>
                  <a:pt x="2700" y="14584"/>
                </a:lnTo>
                <a:lnTo>
                  <a:pt x="2850" y="14682"/>
                </a:lnTo>
                <a:lnTo>
                  <a:pt x="3002" y="14774"/>
                </a:lnTo>
                <a:lnTo>
                  <a:pt x="3159" y="14858"/>
                </a:lnTo>
                <a:lnTo>
                  <a:pt x="3318" y="14935"/>
                </a:lnTo>
                <a:lnTo>
                  <a:pt x="3480" y="15006"/>
                </a:lnTo>
                <a:lnTo>
                  <a:pt x="3644" y="15069"/>
                </a:lnTo>
                <a:lnTo>
                  <a:pt x="3810" y="15125"/>
                </a:lnTo>
                <a:lnTo>
                  <a:pt x="3978" y="15174"/>
                </a:lnTo>
                <a:lnTo>
                  <a:pt x="4148" y="15215"/>
                </a:lnTo>
                <a:lnTo>
                  <a:pt x="4319" y="15250"/>
                </a:lnTo>
                <a:lnTo>
                  <a:pt x="4493" y="15277"/>
                </a:lnTo>
                <a:lnTo>
                  <a:pt x="4666" y="15296"/>
                </a:lnTo>
                <a:lnTo>
                  <a:pt x="4840" y="15309"/>
                </a:lnTo>
                <a:lnTo>
                  <a:pt x="5014" y="15314"/>
                </a:lnTo>
                <a:lnTo>
                  <a:pt x="5190" y="15312"/>
                </a:lnTo>
                <a:lnTo>
                  <a:pt x="5364" y="15302"/>
                </a:lnTo>
                <a:lnTo>
                  <a:pt x="5538" y="15285"/>
                </a:lnTo>
                <a:lnTo>
                  <a:pt x="5712" y="15261"/>
                </a:lnTo>
                <a:lnTo>
                  <a:pt x="5886" y="15229"/>
                </a:lnTo>
                <a:lnTo>
                  <a:pt x="6057" y="15190"/>
                </a:lnTo>
                <a:lnTo>
                  <a:pt x="6228" y="15143"/>
                </a:lnTo>
                <a:lnTo>
                  <a:pt x="6396" y="15088"/>
                </a:lnTo>
                <a:lnTo>
                  <a:pt x="6564" y="15026"/>
                </a:lnTo>
                <a:lnTo>
                  <a:pt x="6729" y="14957"/>
                </a:lnTo>
                <a:lnTo>
                  <a:pt x="6891" y="14880"/>
                </a:lnTo>
                <a:lnTo>
                  <a:pt x="7052" y="14795"/>
                </a:lnTo>
                <a:lnTo>
                  <a:pt x="7209" y="14703"/>
                </a:lnTo>
                <a:lnTo>
                  <a:pt x="7364" y="14603"/>
                </a:lnTo>
                <a:lnTo>
                  <a:pt x="7427" y="14560"/>
                </a:lnTo>
                <a:lnTo>
                  <a:pt x="7490" y="14514"/>
                </a:lnTo>
                <a:lnTo>
                  <a:pt x="7551" y="14467"/>
                </a:lnTo>
                <a:lnTo>
                  <a:pt x="7612" y="14421"/>
                </a:lnTo>
                <a:lnTo>
                  <a:pt x="7671" y="14372"/>
                </a:lnTo>
                <a:lnTo>
                  <a:pt x="7730" y="14322"/>
                </a:lnTo>
                <a:lnTo>
                  <a:pt x="7788" y="14271"/>
                </a:lnTo>
                <a:lnTo>
                  <a:pt x="7844" y="14220"/>
                </a:lnTo>
                <a:lnTo>
                  <a:pt x="7900" y="14167"/>
                </a:lnTo>
                <a:lnTo>
                  <a:pt x="7955" y="14112"/>
                </a:lnTo>
                <a:lnTo>
                  <a:pt x="8008" y="14057"/>
                </a:lnTo>
                <a:lnTo>
                  <a:pt x="8061" y="14002"/>
                </a:lnTo>
                <a:lnTo>
                  <a:pt x="8113" y="13945"/>
                </a:lnTo>
                <a:lnTo>
                  <a:pt x="8163" y="13888"/>
                </a:lnTo>
                <a:lnTo>
                  <a:pt x="8212" y="13829"/>
                </a:lnTo>
                <a:lnTo>
                  <a:pt x="8262" y="13769"/>
                </a:lnTo>
                <a:lnTo>
                  <a:pt x="8309" y="13708"/>
                </a:lnTo>
                <a:lnTo>
                  <a:pt x="8355" y="13647"/>
                </a:lnTo>
                <a:lnTo>
                  <a:pt x="8400" y="13585"/>
                </a:lnTo>
                <a:lnTo>
                  <a:pt x="8444" y="13523"/>
                </a:lnTo>
                <a:lnTo>
                  <a:pt x="8487" y="13459"/>
                </a:lnTo>
                <a:lnTo>
                  <a:pt x="8529" y="13394"/>
                </a:lnTo>
                <a:lnTo>
                  <a:pt x="8569" y="13329"/>
                </a:lnTo>
                <a:lnTo>
                  <a:pt x="8609" y="13262"/>
                </a:lnTo>
                <a:lnTo>
                  <a:pt x="8648" y="13195"/>
                </a:lnTo>
                <a:lnTo>
                  <a:pt x="8685" y="13128"/>
                </a:lnTo>
                <a:lnTo>
                  <a:pt x="8721" y="13059"/>
                </a:lnTo>
                <a:lnTo>
                  <a:pt x="8756" y="12990"/>
                </a:lnTo>
                <a:lnTo>
                  <a:pt x="8790" y="12920"/>
                </a:lnTo>
                <a:lnTo>
                  <a:pt x="8822" y="12850"/>
                </a:lnTo>
                <a:lnTo>
                  <a:pt x="8853" y="12779"/>
                </a:lnTo>
                <a:lnTo>
                  <a:pt x="8883" y="12707"/>
                </a:lnTo>
                <a:lnTo>
                  <a:pt x="11076" y="7345"/>
                </a:lnTo>
                <a:lnTo>
                  <a:pt x="11100" y="7278"/>
                </a:lnTo>
                <a:lnTo>
                  <a:pt x="11115" y="7212"/>
                </a:lnTo>
                <a:lnTo>
                  <a:pt x="11124" y="7147"/>
                </a:lnTo>
                <a:lnTo>
                  <a:pt x="11124" y="7084"/>
                </a:lnTo>
                <a:lnTo>
                  <a:pt x="11117" y="7022"/>
                </a:lnTo>
                <a:lnTo>
                  <a:pt x="11105" y="6963"/>
                </a:lnTo>
                <a:lnTo>
                  <a:pt x="11087" y="6906"/>
                </a:lnTo>
                <a:lnTo>
                  <a:pt x="11062" y="6853"/>
                </a:lnTo>
                <a:lnTo>
                  <a:pt x="11032" y="6801"/>
                </a:lnTo>
                <a:lnTo>
                  <a:pt x="10997" y="6753"/>
                </a:lnTo>
                <a:lnTo>
                  <a:pt x="10960" y="6707"/>
                </a:lnTo>
                <a:lnTo>
                  <a:pt x="10916" y="6666"/>
                </a:lnTo>
                <a:lnTo>
                  <a:pt x="10870" y="6628"/>
                </a:lnTo>
                <a:lnTo>
                  <a:pt x="10820" y="6594"/>
                </a:lnTo>
                <a:lnTo>
                  <a:pt x="10768" y="6564"/>
                </a:lnTo>
                <a:lnTo>
                  <a:pt x="10714" y="6539"/>
                </a:lnTo>
                <a:lnTo>
                  <a:pt x="10657" y="6519"/>
                </a:lnTo>
                <a:lnTo>
                  <a:pt x="10600" y="6503"/>
                </a:lnTo>
                <a:lnTo>
                  <a:pt x="10540" y="6491"/>
                </a:lnTo>
                <a:lnTo>
                  <a:pt x="10481" y="6486"/>
                </a:lnTo>
                <a:lnTo>
                  <a:pt x="10420" y="6486"/>
                </a:lnTo>
                <a:lnTo>
                  <a:pt x="10361" y="6491"/>
                </a:lnTo>
                <a:lnTo>
                  <a:pt x="10301" y="6504"/>
                </a:lnTo>
                <a:lnTo>
                  <a:pt x="10243" y="6522"/>
                </a:lnTo>
                <a:lnTo>
                  <a:pt x="10186" y="6546"/>
                </a:lnTo>
                <a:lnTo>
                  <a:pt x="10131" y="6577"/>
                </a:lnTo>
                <a:lnTo>
                  <a:pt x="10078" y="6615"/>
                </a:lnTo>
                <a:lnTo>
                  <a:pt x="10028" y="6660"/>
                </a:lnTo>
                <a:lnTo>
                  <a:pt x="9981" y="6713"/>
                </a:lnTo>
                <a:lnTo>
                  <a:pt x="9937" y="6772"/>
                </a:lnTo>
                <a:lnTo>
                  <a:pt x="9897" y="6839"/>
                </a:lnTo>
                <a:lnTo>
                  <a:pt x="9861" y="6916"/>
                </a:lnTo>
                <a:lnTo>
                  <a:pt x="8358" y="10495"/>
                </a:lnTo>
                <a:lnTo>
                  <a:pt x="8060" y="10507"/>
                </a:lnTo>
                <a:lnTo>
                  <a:pt x="7992" y="10510"/>
                </a:lnTo>
                <a:lnTo>
                  <a:pt x="7924" y="10516"/>
                </a:lnTo>
                <a:lnTo>
                  <a:pt x="7857" y="10522"/>
                </a:lnTo>
                <a:lnTo>
                  <a:pt x="7790" y="10531"/>
                </a:lnTo>
                <a:lnTo>
                  <a:pt x="7724" y="10541"/>
                </a:lnTo>
                <a:lnTo>
                  <a:pt x="7658" y="10552"/>
                </a:lnTo>
                <a:lnTo>
                  <a:pt x="7592" y="10566"/>
                </a:lnTo>
                <a:lnTo>
                  <a:pt x="7529" y="10580"/>
                </a:lnTo>
                <a:lnTo>
                  <a:pt x="7464" y="10596"/>
                </a:lnTo>
                <a:lnTo>
                  <a:pt x="7402" y="10614"/>
                </a:lnTo>
                <a:lnTo>
                  <a:pt x="7339" y="10633"/>
                </a:lnTo>
                <a:lnTo>
                  <a:pt x="7277" y="10653"/>
                </a:lnTo>
                <a:lnTo>
                  <a:pt x="7216" y="10675"/>
                </a:lnTo>
                <a:lnTo>
                  <a:pt x="7156" y="10699"/>
                </a:lnTo>
                <a:lnTo>
                  <a:pt x="7096" y="10723"/>
                </a:lnTo>
                <a:lnTo>
                  <a:pt x="7037" y="10749"/>
                </a:lnTo>
                <a:lnTo>
                  <a:pt x="6978" y="10777"/>
                </a:lnTo>
                <a:lnTo>
                  <a:pt x="6921" y="10805"/>
                </a:lnTo>
                <a:lnTo>
                  <a:pt x="6865" y="10834"/>
                </a:lnTo>
                <a:lnTo>
                  <a:pt x="6809" y="10866"/>
                </a:lnTo>
                <a:lnTo>
                  <a:pt x="6754" y="10898"/>
                </a:lnTo>
                <a:lnTo>
                  <a:pt x="6701" y="10932"/>
                </a:lnTo>
                <a:lnTo>
                  <a:pt x="6647" y="10967"/>
                </a:lnTo>
                <a:lnTo>
                  <a:pt x="6595" y="11003"/>
                </a:lnTo>
                <a:lnTo>
                  <a:pt x="6544" y="11040"/>
                </a:lnTo>
                <a:lnTo>
                  <a:pt x="6493" y="11079"/>
                </a:lnTo>
                <a:lnTo>
                  <a:pt x="6444" y="11119"/>
                </a:lnTo>
                <a:lnTo>
                  <a:pt x="6396" y="11159"/>
                </a:lnTo>
                <a:lnTo>
                  <a:pt x="6349" y="11201"/>
                </a:lnTo>
                <a:lnTo>
                  <a:pt x="6302" y="11243"/>
                </a:lnTo>
                <a:lnTo>
                  <a:pt x="6257" y="11288"/>
                </a:lnTo>
                <a:lnTo>
                  <a:pt x="6213" y="11333"/>
                </a:lnTo>
                <a:lnTo>
                  <a:pt x="6170" y="11378"/>
                </a:lnTo>
                <a:lnTo>
                  <a:pt x="6127" y="11426"/>
                </a:lnTo>
                <a:lnTo>
                  <a:pt x="6086" y="11474"/>
                </a:lnTo>
                <a:lnTo>
                  <a:pt x="6046" y="11524"/>
                </a:lnTo>
                <a:lnTo>
                  <a:pt x="6007" y="11573"/>
                </a:lnTo>
                <a:lnTo>
                  <a:pt x="5969" y="11625"/>
                </a:lnTo>
                <a:lnTo>
                  <a:pt x="5933" y="11677"/>
                </a:lnTo>
                <a:lnTo>
                  <a:pt x="5897" y="11729"/>
                </a:lnTo>
                <a:lnTo>
                  <a:pt x="5863" y="11783"/>
                </a:lnTo>
                <a:lnTo>
                  <a:pt x="5830" y="11838"/>
                </a:lnTo>
                <a:lnTo>
                  <a:pt x="5799" y="11893"/>
                </a:lnTo>
                <a:lnTo>
                  <a:pt x="5768" y="11950"/>
                </a:lnTo>
                <a:lnTo>
                  <a:pt x="5739" y="12007"/>
                </a:lnTo>
                <a:lnTo>
                  <a:pt x="5711" y="12064"/>
                </a:lnTo>
                <a:lnTo>
                  <a:pt x="5685" y="12123"/>
                </a:lnTo>
                <a:lnTo>
                  <a:pt x="5660" y="12182"/>
                </a:lnTo>
                <a:lnTo>
                  <a:pt x="5637" y="12242"/>
                </a:lnTo>
                <a:lnTo>
                  <a:pt x="5614" y="12303"/>
                </a:lnTo>
                <a:lnTo>
                  <a:pt x="5594" y="12365"/>
                </a:lnTo>
                <a:lnTo>
                  <a:pt x="5574" y="12427"/>
                </a:lnTo>
                <a:lnTo>
                  <a:pt x="5556" y="12490"/>
                </a:lnTo>
                <a:lnTo>
                  <a:pt x="5539" y="12552"/>
                </a:lnTo>
                <a:lnTo>
                  <a:pt x="5525" y="12616"/>
                </a:lnTo>
                <a:lnTo>
                  <a:pt x="5511" y="12681"/>
                </a:lnTo>
                <a:lnTo>
                  <a:pt x="5499" y="12746"/>
                </a:lnTo>
                <a:lnTo>
                  <a:pt x="5489" y="12811"/>
                </a:lnTo>
                <a:lnTo>
                  <a:pt x="5480" y="12877"/>
                </a:lnTo>
                <a:lnTo>
                  <a:pt x="5473" y="12944"/>
                </a:lnTo>
                <a:lnTo>
                  <a:pt x="5466" y="13011"/>
                </a:lnTo>
                <a:lnTo>
                  <a:pt x="5462" y="13079"/>
                </a:lnTo>
                <a:lnTo>
                  <a:pt x="5460" y="13147"/>
                </a:lnTo>
                <a:lnTo>
                  <a:pt x="5459" y="13215"/>
                </a:lnTo>
                <a:lnTo>
                  <a:pt x="4528" y="13215"/>
                </a:lnTo>
                <a:lnTo>
                  <a:pt x="4529" y="13124"/>
                </a:lnTo>
                <a:lnTo>
                  <a:pt x="4532" y="13033"/>
                </a:lnTo>
                <a:lnTo>
                  <a:pt x="4538" y="12943"/>
                </a:lnTo>
                <a:lnTo>
                  <a:pt x="4545" y="12854"/>
                </a:lnTo>
                <a:lnTo>
                  <a:pt x="4555" y="12766"/>
                </a:lnTo>
                <a:lnTo>
                  <a:pt x="4566" y="12677"/>
                </a:lnTo>
                <a:lnTo>
                  <a:pt x="4581" y="12590"/>
                </a:lnTo>
                <a:lnTo>
                  <a:pt x="4597" y="12503"/>
                </a:lnTo>
                <a:lnTo>
                  <a:pt x="4616" y="12416"/>
                </a:lnTo>
                <a:lnTo>
                  <a:pt x="4635" y="12331"/>
                </a:lnTo>
                <a:lnTo>
                  <a:pt x="4658" y="12247"/>
                </a:lnTo>
                <a:lnTo>
                  <a:pt x="4681" y="12163"/>
                </a:lnTo>
                <a:lnTo>
                  <a:pt x="4708" y="12081"/>
                </a:lnTo>
                <a:lnTo>
                  <a:pt x="4736" y="11998"/>
                </a:lnTo>
                <a:lnTo>
                  <a:pt x="4765" y="11917"/>
                </a:lnTo>
                <a:lnTo>
                  <a:pt x="4797" y="11837"/>
                </a:lnTo>
                <a:lnTo>
                  <a:pt x="4831" y="11758"/>
                </a:lnTo>
                <a:lnTo>
                  <a:pt x="4867" y="11679"/>
                </a:lnTo>
                <a:lnTo>
                  <a:pt x="4904" y="11602"/>
                </a:lnTo>
                <a:lnTo>
                  <a:pt x="4943" y="11526"/>
                </a:lnTo>
                <a:lnTo>
                  <a:pt x="4984" y="11450"/>
                </a:lnTo>
                <a:lnTo>
                  <a:pt x="5026" y="11376"/>
                </a:lnTo>
                <a:lnTo>
                  <a:pt x="5070" y="11302"/>
                </a:lnTo>
                <a:lnTo>
                  <a:pt x="5116" y="11230"/>
                </a:lnTo>
                <a:lnTo>
                  <a:pt x="5163" y="11160"/>
                </a:lnTo>
                <a:lnTo>
                  <a:pt x="5212" y="11090"/>
                </a:lnTo>
                <a:lnTo>
                  <a:pt x="5263" y="11022"/>
                </a:lnTo>
                <a:lnTo>
                  <a:pt x="5316" y="10954"/>
                </a:lnTo>
                <a:lnTo>
                  <a:pt x="5369" y="10888"/>
                </a:lnTo>
                <a:lnTo>
                  <a:pt x="5424" y="10824"/>
                </a:lnTo>
                <a:lnTo>
                  <a:pt x="5481" y="10760"/>
                </a:lnTo>
                <a:lnTo>
                  <a:pt x="5539" y="10699"/>
                </a:lnTo>
                <a:lnTo>
                  <a:pt x="5586" y="10651"/>
                </a:lnTo>
                <a:lnTo>
                  <a:pt x="5635" y="10603"/>
                </a:lnTo>
                <a:lnTo>
                  <a:pt x="5684" y="10557"/>
                </a:lnTo>
                <a:lnTo>
                  <a:pt x="5733" y="10512"/>
                </a:lnTo>
                <a:lnTo>
                  <a:pt x="5784" y="10467"/>
                </a:lnTo>
                <a:lnTo>
                  <a:pt x="5835" y="10424"/>
                </a:lnTo>
                <a:lnTo>
                  <a:pt x="5888" y="10381"/>
                </a:lnTo>
                <a:lnTo>
                  <a:pt x="5941" y="10339"/>
                </a:lnTo>
                <a:lnTo>
                  <a:pt x="5994" y="10299"/>
                </a:lnTo>
                <a:lnTo>
                  <a:pt x="6050" y="10259"/>
                </a:lnTo>
                <a:lnTo>
                  <a:pt x="6105" y="10221"/>
                </a:lnTo>
                <a:lnTo>
                  <a:pt x="6160" y="10183"/>
                </a:lnTo>
                <a:lnTo>
                  <a:pt x="6218" y="10146"/>
                </a:lnTo>
                <a:lnTo>
                  <a:pt x="6275" y="10111"/>
                </a:lnTo>
                <a:lnTo>
                  <a:pt x="6334" y="10075"/>
                </a:lnTo>
                <a:lnTo>
                  <a:pt x="6393" y="10042"/>
                </a:lnTo>
                <a:lnTo>
                  <a:pt x="6454" y="10009"/>
                </a:lnTo>
                <a:lnTo>
                  <a:pt x="6514" y="9978"/>
                </a:lnTo>
                <a:lnTo>
                  <a:pt x="6575" y="9949"/>
                </a:lnTo>
                <a:lnTo>
                  <a:pt x="6637" y="9919"/>
                </a:lnTo>
                <a:lnTo>
                  <a:pt x="6700" y="9891"/>
                </a:lnTo>
                <a:lnTo>
                  <a:pt x="6763" y="9864"/>
                </a:lnTo>
                <a:lnTo>
                  <a:pt x="6827" y="9838"/>
                </a:lnTo>
                <a:lnTo>
                  <a:pt x="6891" y="9814"/>
                </a:lnTo>
                <a:lnTo>
                  <a:pt x="6957" y="9790"/>
                </a:lnTo>
                <a:lnTo>
                  <a:pt x="7022" y="9768"/>
                </a:lnTo>
                <a:lnTo>
                  <a:pt x="7089" y="9747"/>
                </a:lnTo>
                <a:lnTo>
                  <a:pt x="7156" y="9727"/>
                </a:lnTo>
                <a:lnTo>
                  <a:pt x="7223" y="9709"/>
                </a:lnTo>
                <a:lnTo>
                  <a:pt x="7291" y="9691"/>
                </a:lnTo>
                <a:lnTo>
                  <a:pt x="7360" y="9676"/>
                </a:lnTo>
                <a:lnTo>
                  <a:pt x="7428" y="9660"/>
                </a:lnTo>
                <a:lnTo>
                  <a:pt x="7429" y="2014"/>
                </a:lnTo>
                <a:lnTo>
                  <a:pt x="7429" y="1989"/>
                </a:lnTo>
                <a:lnTo>
                  <a:pt x="7426" y="1964"/>
                </a:lnTo>
                <a:lnTo>
                  <a:pt x="7423" y="1939"/>
                </a:lnTo>
                <a:lnTo>
                  <a:pt x="7418" y="1916"/>
                </a:lnTo>
                <a:lnTo>
                  <a:pt x="7412" y="1893"/>
                </a:lnTo>
                <a:lnTo>
                  <a:pt x="7405" y="1870"/>
                </a:lnTo>
                <a:lnTo>
                  <a:pt x="7397" y="1848"/>
                </a:lnTo>
                <a:lnTo>
                  <a:pt x="7387" y="1827"/>
                </a:lnTo>
                <a:lnTo>
                  <a:pt x="7376" y="1805"/>
                </a:lnTo>
                <a:lnTo>
                  <a:pt x="7365" y="1785"/>
                </a:lnTo>
                <a:lnTo>
                  <a:pt x="7351" y="1766"/>
                </a:lnTo>
                <a:lnTo>
                  <a:pt x="7338" y="1746"/>
                </a:lnTo>
                <a:lnTo>
                  <a:pt x="7323" y="1728"/>
                </a:lnTo>
                <a:lnTo>
                  <a:pt x="7307" y="1711"/>
                </a:lnTo>
                <a:lnTo>
                  <a:pt x="7291" y="1695"/>
                </a:lnTo>
                <a:lnTo>
                  <a:pt x="7274" y="1678"/>
                </a:lnTo>
                <a:lnTo>
                  <a:pt x="7255" y="1663"/>
                </a:lnTo>
                <a:lnTo>
                  <a:pt x="7237" y="1649"/>
                </a:lnTo>
                <a:lnTo>
                  <a:pt x="7217" y="1636"/>
                </a:lnTo>
                <a:lnTo>
                  <a:pt x="7197" y="1624"/>
                </a:lnTo>
                <a:lnTo>
                  <a:pt x="7176" y="1611"/>
                </a:lnTo>
                <a:lnTo>
                  <a:pt x="7155" y="1601"/>
                </a:lnTo>
                <a:lnTo>
                  <a:pt x="7132" y="1591"/>
                </a:lnTo>
                <a:lnTo>
                  <a:pt x="7111" y="1582"/>
                </a:lnTo>
                <a:lnTo>
                  <a:pt x="7087" y="1574"/>
                </a:lnTo>
                <a:lnTo>
                  <a:pt x="7064" y="1568"/>
                </a:lnTo>
                <a:lnTo>
                  <a:pt x="7041" y="1562"/>
                </a:lnTo>
                <a:lnTo>
                  <a:pt x="7016" y="1557"/>
                </a:lnTo>
                <a:lnTo>
                  <a:pt x="6993" y="1553"/>
                </a:lnTo>
                <a:lnTo>
                  <a:pt x="6968" y="1550"/>
                </a:lnTo>
                <a:lnTo>
                  <a:pt x="6943" y="1549"/>
                </a:lnTo>
                <a:lnTo>
                  <a:pt x="6919" y="1547"/>
                </a:lnTo>
                <a:lnTo>
                  <a:pt x="6894" y="1549"/>
                </a:lnTo>
                <a:lnTo>
                  <a:pt x="6870" y="1550"/>
                </a:lnTo>
                <a:lnTo>
                  <a:pt x="6845" y="1553"/>
                </a:lnTo>
                <a:lnTo>
                  <a:pt x="6820" y="1557"/>
                </a:lnTo>
                <a:lnTo>
                  <a:pt x="6797" y="1562"/>
                </a:lnTo>
                <a:lnTo>
                  <a:pt x="6773" y="1568"/>
                </a:lnTo>
                <a:lnTo>
                  <a:pt x="6750" y="1574"/>
                </a:lnTo>
                <a:lnTo>
                  <a:pt x="6727" y="1582"/>
                </a:lnTo>
                <a:lnTo>
                  <a:pt x="6705" y="1591"/>
                </a:lnTo>
                <a:lnTo>
                  <a:pt x="6683" y="1601"/>
                </a:lnTo>
                <a:lnTo>
                  <a:pt x="6662" y="1611"/>
                </a:lnTo>
                <a:lnTo>
                  <a:pt x="6641" y="1624"/>
                </a:lnTo>
                <a:lnTo>
                  <a:pt x="6621" y="1636"/>
                </a:lnTo>
                <a:lnTo>
                  <a:pt x="6601" y="1649"/>
                </a:lnTo>
                <a:lnTo>
                  <a:pt x="6583" y="1663"/>
                </a:lnTo>
                <a:lnTo>
                  <a:pt x="6564" y="1678"/>
                </a:lnTo>
                <a:lnTo>
                  <a:pt x="6547" y="1695"/>
                </a:lnTo>
                <a:lnTo>
                  <a:pt x="6530" y="1711"/>
                </a:lnTo>
                <a:lnTo>
                  <a:pt x="6515" y="1728"/>
                </a:lnTo>
                <a:lnTo>
                  <a:pt x="6500" y="1746"/>
                </a:lnTo>
                <a:lnTo>
                  <a:pt x="6486" y="1766"/>
                </a:lnTo>
                <a:lnTo>
                  <a:pt x="6473" y="1785"/>
                </a:lnTo>
                <a:lnTo>
                  <a:pt x="6462" y="1805"/>
                </a:lnTo>
                <a:lnTo>
                  <a:pt x="6450" y="1826"/>
                </a:lnTo>
                <a:lnTo>
                  <a:pt x="6441" y="1848"/>
                </a:lnTo>
                <a:lnTo>
                  <a:pt x="6432" y="1869"/>
                </a:lnTo>
                <a:lnTo>
                  <a:pt x="6425" y="1893"/>
                </a:lnTo>
                <a:lnTo>
                  <a:pt x="6419" y="1916"/>
                </a:lnTo>
                <a:lnTo>
                  <a:pt x="6415" y="1939"/>
                </a:lnTo>
                <a:lnTo>
                  <a:pt x="6410" y="1964"/>
                </a:lnTo>
                <a:lnTo>
                  <a:pt x="6408" y="1989"/>
                </a:lnTo>
                <a:lnTo>
                  <a:pt x="6407" y="2014"/>
                </a:lnTo>
                <a:lnTo>
                  <a:pt x="6395" y="7811"/>
                </a:lnTo>
                <a:lnTo>
                  <a:pt x="5464" y="7811"/>
                </a:lnTo>
                <a:lnTo>
                  <a:pt x="5464" y="1359"/>
                </a:lnTo>
                <a:lnTo>
                  <a:pt x="5463" y="1336"/>
                </a:lnTo>
                <a:lnTo>
                  <a:pt x="5461" y="1314"/>
                </a:lnTo>
                <a:lnTo>
                  <a:pt x="5459" y="1293"/>
                </a:lnTo>
                <a:lnTo>
                  <a:pt x="5455" y="1271"/>
                </a:lnTo>
                <a:lnTo>
                  <a:pt x="5450" y="1250"/>
                </a:lnTo>
                <a:lnTo>
                  <a:pt x="5444" y="1230"/>
                </a:lnTo>
                <a:lnTo>
                  <a:pt x="5437" y="1210"/>
                </a:lnTo>
                <a:lnTo>
                  <a:pt x="5430" y="1189"/>
                </a:lnTo>
                <a:lnTo>
                  <a:pt x="5420" y="1170"/>
                </a:lnTo>
                <a:lnTo>
                  <a:pt x="5411" y="1151"/>
                </a:lnTo>
                <a:lnTo>
                  <a:pt x="5400" y="1132"/>
                </a:lnTo>
                <a:lnTo>
                  <a:pt x="5389" y="1115"/>
                </a:lnTo>
                <a:lnTo>
                  <a:pt x="5376" y="1098"/>
                </a:lnTo>
                <a:lnTo>
                  <a:pt x="5363" y="1082"/>
                </a:lnTo>
                <a:lnTo>
                  <a:pt x="5350" y="1065"/>
                </a:lnTo>
                <a:lnTo>
                  <a:pt x="5334" y="1050"/>
                </a:lnTo>
                <a:lnTo>
                  <a:pt x="5319" y="1036"/>
                </a:lnTo>
                <a:lnTo>
                  <a:pt x="5303" y="1022"/>
                </a:lnTo>
                <a:lnTo>
                  <a:pt x="5286" y="1010"/>
                </a:lnTo>
                <a:lnTo>
                  <a:pt x="5270" y="997"/>
                </a:lnTo>
                <a:lnTo>
                  <a:pt x="5251" y="985"/>
                </a:lnTo>
                <a:lnTo>
                  <a:pt x="5233" y="975"/>
                </a:lnTo>
                <a:lnTo>
                  <a:pt x="5214" y="965"/>
                </a:lnTo>
                <a:lnTo>
                  <a:pt x="5194" y="957"/>
                </a:lnTo>
                <a:lnTo>
                  <a:pt x="5174" y="949"/>
                </a:lnTo>
                <a:lnTo>
                  <a:pt x="5154" y="942"/>
                </a:lnTo>
                <a:lnTo>
                  <a:pt x="5133" y="937"/>
                </a:lnTo>
                <a:lnTo>
                  <a:pt x="5112" y="932"/>
                </a:lnTo>
                <a:lnTo>
                  <a:pt x="5090" y="927"/>
                </a:lnTo>
                <a:lnTo>
                  <a:pt x="5068" y="924"/>
                </a:lnTo>
                <a:lnTo>
                  <a:pt x="5045" y="922"/>
                </a:lnTo>
                <a:lnTo>
                  <a:pt x="5023" y="922"/>
                </a:lnTo>
                <a:lnTo>
                  <a:pt x="5000" y="922"/>
                </a:lnTo>
                <a:lnTo>
                  <a:pt x="4977" y="924"/>
                </a:lnTo>
                <a:lnTo>
                  <a:pt x="4956" y="927"/>
                </a:lnTo>
                <a:lnTo>
                  <a:pt x="4934" y="932"/>
                </a:lnTo>
                <a:lnTo>
                  <a:pt x="4913" y="937"/>
                </a:lnTo>
                <a:lnTo>
                  <a:pt x="4891" y="942"/>
                </a:lnTo>
                <a:lnTo>
                  <a:pt x="4871" y="949"/>
                </a:lnTo>
                <a:lnTo>
                  <a:pt x="4851" y="957"/>
                </a:lnTo>
                <a:lnTo>
                  <a:pt x="4832" y="965"/>
                </a:lnTo>
                <a:lnTo>
                  <a:pt x="4812" y="975"/>
                </a:lnTo>
                <a:lnTo>
                  <a:pt x="4794" y="985"/>
                </a:lnTo>
                <a:lnTo>
                  <a:pt x="4777" y="997"/>
                </a:lnTo>
                <a:lnTo>
                  <a:pt x="4759" y="1010"/>
                </a:lnTo>
                <a:lnTo>
                  <a:pt x="4743" y="1022"/>
                </a:lnTo>
                <a:lnTo>
                  <a:pt x="4726" y="1036"/>
                </a:lnTo>
                <a:lnTo>
                  <a:pt x="4711" y="1050"/>
                </a:lnTo>
                <a:lnTo>
                  <a:pt x="4697" y="1065"/>
                </a:lnTo>
                <a:lnTo>
                  <a:pt x="4682" y="1082"/>
                </a:lnTo>
                <a:lnTo>
                  <a:pt x="4669" y="1098"/>
                </a:lnTo>
                <a:lnTo>
                  <a:pt x="4657" y="1115"/>
                </a:lnTo>
                <a:lnTo>
                  <a:pt x="4645" y="1132"/>
                </a:lnTo>
                <a:lnTo>
                  <a:pt x="4635" y="1151"/>
                </a:lnTo>
                <a:lnTo>
                  <a:pt x="4625" y="1170"/>
                </a:lnTo>
                <a:lnTo>
                  <a:pt x="4617" y="1189"/>
                </a:lnTo>
                <a:lnTo>
                  <a:pt x="4608" y="1209"/>
                </a:lnTo>
                <a:lnTo>
                  <a:pt x="4601" y="1229"/>
                </a:lnTo>
                <a:lnTo>
                  <a:pt x="4595" y="1250"/>
                </a:lnTo>
                <a:lnTo>
                  <a:pt x="4590" y="1271"/>
                </a:lnTo>
                <a:lnTo>
                  <a:pt x="4587" y="1293"/>
                </a:lnTo>
                <a:lnTo>
                  <a:pt x="4584" y="1314"/>
                </a:lnTo>
                <a:lnTo>
                  <a:pt x="4582" y="1336"/>
                </a:lnTo>
                <a:lnTo>
                  <a:pt x="4582" y="1359"/>
                </a:lnTo>
                <a:lnTo>
                  <a:pt x="4582" y="7811"/>
                </a:lnTo>
                <a:lnTo>
                  <a:pt x="3650" y="7811"/>
                </a:lnTo>
                <a:lnTo>
                  <a:pt x="3643" y="2346"/>
                </a:lnTo>
                <a:lnTo>
                  <a:pt x="3642" y="2324"/>
                </a:lnTo>
                <a:lnTo>
                  <a:pt x="3641" y="2301"/>
                </a:lnTo>
                <a:lnTo>
                  <a:pt x="3638" y="2280"/>
                </a:lnTo>
                <a:lnTo>
                  <a:pt x="3634" y="2259"/>
                </a:lnTo>
                <a:lnTo>
                  <a:pt x="3629" y="2238"/>
                </a:lnTo>
                <a:lnTo>
                  <a:pt x="3623" y="2216"/>
                </a:lnTo>
                <a:lnTo>
                  <a:pt x="3616" y="2196"/>
                </a:lnTo>
                <a:lnTo>
                  <a:pt x="3608" y="2177"/>
                </a:lnTo>
                <a:lnTo>
                  <a:pt x="3600" y="2157"/>
                </a:lnTo>
                <a:lnTo>
                  <a:pt x="3590" y="2138"/>
                </a:lnTo>
                <a:lnTo>
                  <a:pt x="3579" y="2120"/>
                </a:lnTo>
                <a:lnTo>
                  <a:pt x="3567" y="2103"/>
                </a:lnTo>
                <a:lnTo>
                  <a:pt x="3555" y="2085"/>
                </a:lnTo>
                <a:lnTo>
                  <a:pt x="3542" y="2069"/>
                </a:lnTo>
                <a:lnTo>
                  <a:pt x="3528" y="2053"/>
                </a:lnTo>
                <a:lnTo>
                  <a:pt x="3514" y="2038"/>
                </a:lnTo>
                <a:lnTo>
                  <a:pt x="3498" y="2023"/>
                </a:lnTo>
                <a:lnTo>
                  <a:pt x="3482" y="2009"/>
                </a:lnTo>
                <a:lnTo>
                  <a:pt x="3466" y="1996"/>
                </a:lnTo>
                <a:lnTo>
                  <a:pt x="3448" y="1984"/>
                </a:lnTo>
                <a:lnTo>
                  <a:pt x="3431" y="1973"/>
                </a:lnTo>
                <a:lnTo>
                  <a:pt x="3412" y="1963"/>
                </a:lnTo>
                <a:lnTo>
                  <a:pt x="3393" y="1952"/>
                </a:lnTo>
                <a:lnTo>
                  <a:pt x="3373" y="1944"/>
                </a:lnTo>
                <a:lnTo>
                  <a:pt x="3353" y="1936"/>
                </a:lnTo>
                <a:lnTo>
                  <a:pt x="3332" y="1929"/>
                </a:lnTo>
                <a:lnTo>
                  <a:pt x="3312" y="1923"/>
                </a:lnTo>
                <a:lnTo>
                  <a:pt x="3290" y="1919"/>
                </a:lnTo>
                <a:lnTo>
                  <a:pt x="3269" y="1915"/>
                </a:lnTo>
                <a:lnTo>
                  <a:pt x="3247" y="1912"/>
                </a:lnTo>
                <a:lnTo>
                  <a:pt x="3225" y="1910"/>
                </a:lnTo>
                <a:lnTo>
                  <a:pt x="3202" y="1910"/>
                </a:lnTo>
                <a:lnTo>
                  <a:pt x="3180" y="1910"/>
                </a:lnTo>
                <a:lnTo>
                  <a:pt x="3157" y="1912"/>
                </a:lnTo>
                <a:lnTo>
                  <a:pt x="3135" y="1915"/>
                </a:lnTo>
                <a:lnTo>
                  <a:pt x="3113" y="1919"/>
                </a:lnTo>
                <a:lnTo>
                  <a:pt x="3091" y="1923"/>
                </a:lnTo>
                <a:lnTo>
                  <a:pt x="3071" y="1929"/>
                </a:lnTo>
                <a:lnTo>
                  <a:pt x="3050" y="1936"/>
                </a:lnTo>
                <a:lnTo>
                  <a:pt x="3030" y="1944"/>
                </a:lnTo>
                <a:lnTo>
                  <a:pt x="3010" y="1952"/>
                </a:lnTo>
                <a:lnTo>
                  <a:pt x="2992" y="1963"/>
                </a:lnTo>
                <a:lnTo>
                  <a:pt x="2974" y="1973"/>
                </a:lnTo>
                <a:lnTo>
                  <a:pt x="2955" y="1984"/>
                </a:lnTo>
                <a:lnTo>
                  <a:pt x="2938" y="1996"/>
                </a:lnTo>
                <a:lnTo>
                  <a:pt x="2921" y="2009"/>
                </a:lnTo>
                <a:lnTo>
                  <a:pt x="2905" y="2023"/>
                </a:lnTo>
                <a:lnTo>
                  <a:pt x="2890" y="2038"/>
                </a:lnTo>
                <a:lnTo>
                  <a:pt x="2875" y="2053"/>
                </a:lnTo>
                <a:lnTo>
                  <a:pt x="2862" y="2069"/>
                </a:lnTo>
                <a:lnTo>
                  <a:pt x="2849" y="2085"/>
                </a:lnTo>
                <a:lnTo>
                  <a:pt x="2836" y="2103"/>
                </a:lnTo>
                <a:lnTo>
                  <a:pt x="2825" y="2120"/>
                </a:lnTo>
                <a:lnTo>
                  <a:pt x="2814" y="2138"/>
                </a:lnTo>
                <a:lnTo>
                  <a:pt x="2804" y="2157"/>
                </a:lnTo>
                <a:lnTo>
                  <a:pt x="2795" y="2177"/>
                </a:lnTo>
                <a:lnTo>
                  <a:pt x="2787" y="2196"/>
                </a:lnTo>
                <a:lnTo>
                  <a:pt x="2781" y="2216"/>
                </a:lnTo>
                <a:lnTo>
                  <a:pt x="2775" y="2238"/>
                </a:lnTo>
                <a:lnTo>
                  <a:pt x="2770" y="2259"/>
                </a:lnTo>
                <a:lnTo>
                  <a:pt x="2766" y="2280"/>
                </a:lnTo>
                <a:lnTo>
                  <a:pt x="2762" y="2301"/>
                </a:lnTo>
                <a:lnTo>
                  <a:pt x="2761" y="2324"/>
                </a:lnTo>
                <a:lnTo>
                  <a:pt x="2760" y="2346"/>
                </a:lnTo>
                <a:lnTo>
                  <a:pt x="2760" y="7827"/>
                </a:lnTo>
                <a:lnTo>
                  <a:pt x="1829" y="7827"/>
                </a:lnTo>
                <a:lnTo>
                  <a:pt x="1822" y="3830"/>
                </a:lnTo>
                <a:lnTo>
                  <a:pt x="1819" y="3778"/>
                </a:lnTo>
                <a:lnTo>
                  <a:pt x="1812" y="3729"/>
                </a:lnTo>
                <a:lnTo>
                  <a:pt x="1800" y="3685"/>
                </a:lnTo>
                <a:lnTo>
                  <a:pt x="1785" y="3642"/>
                </a:lnTo>
                <a:lnTo>
                  <a:pt x="1764" y="3603"/>
                </a:lnTo>
                <a:lnTo>
                  <a:pt x="1740" y="3569"/>
                </a:lnTo>
                <a:lnTo>
                  <a:pt x="1714" y="3536"/>
                </a:lnTo>
                <a:lnTo>
                  <a:pt x="1684" y="3508"/>
                </a:lnTo>
                <a:lnTo>
                  <a:pt x="1652" y="3483"/>
                </a:lnTo>
                <a:lnTo>
                  <a:pt x="1617" y="3461"/>
                </a:lnTo>
                <a:lnTo>
                  <a:pt x="1581" y="3443"/>
                </a:lnTo>
                <a:lnTo>
                  <a:pt x="1543" y="3428"/>
                </a:lnTo>
                <a:lnTo>
                  <a:pt x="1504" y="3417"/>
                </a:lnTo>
                <a:lnTo>
                  <a:pt x="1463" y="3408"/>
                </a:lnTo>
                <a:lnTo>
                  <a:pt x="1423" y="3402"/>
                </a:lnTo>
                <a:lnTo>
                  <a:pt x="1381" y="3401"/>
                </a:lnTo>
                <a:lnTo>
                  <a:pt x="1340" y="3402"/>
                </a:lnTo>
                <a:lnTo>
                  <a:pt x="1299" y="3408"/>
                </a:lnTo>
                <a:lnTo>
                  <a:pt x="1259" y="3417"/>
                </a:lnTo>
                <a:lnTo>
                  <a:pt x="1219" y="3428"/>
                </a:lnTo>
                <a:lnTo>
                  <a:pt x="1181" y="3443"/>
                </a:lnTo>
                <a:lnTo>
                  <a:pt x="1144" y="3461"/>
                </a:lnTo>
                <a:lnTo>
                  <a:pt x="1110" y="3483"/>
                </a:lnTo>
                <a:lnTo>
                  <a:pt x="1077" y="3508"/>
                </a:lnTo>
                <a:lnTo>
                  <a:pt x="1048" y="3536"/>
                </a:lnTo>
                <a:lnTo>
                  <a:pt x="1021" y="3569"/>
                </a:lnTo>
                <a:lnTo>
                  <a:pt x="997" y="3603"/>
                </a:lnTo>
                <a:lnTo>
                  <a:pt x="978" y="3642"/>
                </a:lnTo>
                <a:lnTo>
                  <a:pt x="961" y="3685"/>
                </a:lnTo>
                <a:lnTo>
                  <a:pt x="949" y="3729"/>
                </a:lnTo>
                <a:lnTo>
                  <a:pt x="942" y="3778"/>
                </a:lnTo>
                <a:lnTo>
                  <a:pt x="940" y="3830"/>
                </a:lnTo>
                <a:lnTo>
                  <a:pt x="940" y="4294"/>
                </a:lnTo>
                <a:lnTo>
                  <a:pt x="939" y="4758"/>
                </a:lnTo>
                <a:lnTo>
                  <a:pt x="939" y="5221"/>
                </a:lnTo>
                <a:lnTo>
                  <a:pt x="938" y="5685"/>
                </a:lnTo>
                <a:lnTo>
                  <a:pt x="938" y="6147"/>
                </a:lnTo>
                <a:lnTo>
                  <a:pt x="937" y="6611"/>
                </a:lnTo>
                <a:lnTo>
                  <a:pt x="937" y="7074"/>
                </a:lnTo>
                <a:lnTo>
                  <a:pt x="936" y="7537"/>
                </a:lnTo>
                <a:lnTo>
                  <a:pt x="935" y="7999"/>
                </a:lnTo>
                <a:lnTo>
                  <a:pt x="934" y="8462"/>
                </a:lnTo>
                <a:lnTo>
                  <a:pt x="934" y="8926"/>
                </a:lnTo>
                <a:lnTo>
                  <a:pt x="933" y="9388"/>
                </a:lnTo>
                <a:lnTo>
                  <a:pt x="933" y="9852"/>
                </a:lnTo>
                <a:lnTo>
                  <a:pt x="932" y="10316"/>
                </a:lnTo>
                <a:lnTo>
                  <a:pt x="932" y="10780"/>
                </a:lnTo>
                <a:lnTo>
                  <a:pt x="932" y="112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2B390059-405C-4349-446D-487FEF8315CC}"/>
              </a:ext>
            </a:extLst>
          </p:cNvPr>
          <p:cNvSpPr>
            <a:spLocks noEditPoints="1"/>
          </p:cNvSpPr>
          <p:nvPr/>
        </p:nvSpPr>
        <p:spPr bwMode="auto">
          <a:xfrm>
            <a:off x="3007326" y="2699068"/>
            <a:ext cx="277832" cy="376893"/>
          </a:xfrm>
          <a:custGeom>
            <a:avLst/>
            <a:gdLst>
              <a:gd name="T0" fmla="*/ 9856 w 11847"/>
              <a:gd name="T1" fmla="*/ 1579 h 16071"/>
              <a:gd name="T2" fmla="*/ 9285 w 11847"/>
              <a:gd name="T3" fmla="*/ 1059 h 16071"/>
              <a:gd name="T4" fmla="*/ 8606 w 11847"/>
              <a:gd name="T5" fmla="*/ 927 h 16071"/>
              <a:gd name="T6" fmla="*/ 8245 w 11847"/>
              <a:gd name="T7" fmla="*/ 1004 h 16071"/>
              <a:gd name="T8" fmla="*/ 7512 w 11847"/>
              <a:gd name="T9" fmla="*/ 133 h 16071"/>
              <a:gd name="T10" fmla="*/ 6366 w 11847"/>
              <a:gd name="T11" fmla="*/ 112 h 16071"/>
              <a:gd name="T12" fmla="*/ 5545 w 11847"/>
              <a:gd name="T13" fmla="*/ 672 h 16071"/>
              <a:gd name="T14" fmla="*/ 4900 w 11847"/>
              <a:gd name="T15" fmla="*/ 597 h 16071"/>
              <a:gd name="T16" fmla="*/ 4290 w 11847"/>
              <a:gd name="T17" fmla="*/ 815 h 16071"/>
              <a:gd name="T18" fmla="*/ 3911 w 11847"/>
              <a:gd name="T19" fmla="*/ 1170 h 16071"/>
              <a:gd name="T20" fmla="*/ 3720 w 11847"/>
              <a:gd name="T21" fmla="*/ 1530 h 16071"/>
              <a:gd name="T22" fmla="*/ 3644 w 11847"/>
              <a:gd name="T23" fmla="*/ 1941 h 16071"/>
              <a:gd name="T24" fmla="*/ 3251 w 11847"/>
              <a:gd name="T25" fmla="*/ 7022 h 16071"/>
              <a:gd name="T26" fmla="*/ 2896 w 11847"/>
              <a:gd name="T27" fmla="*/ 6221 h 16071"/>
              <a:gd name="T28" fmla="*/ 2619 w 11847"/>
              <a:gd name="T29" fmla="*/ 5881 h 16071"/>
              <a:gd name="T30" fmla="*/ 2263 w 11847"/>
              <a:gd name="T31" fmla="*/ 5621 h 16071"/>
              <a:gd name="T32" fmla="*/ 1440 w 11847"/>
              <a:gd name="T33" fmla="*/ 5429 h 16071"/>
              <a:gd name="T34" fmla="*/ 620 w 11847"/>
              <a:gd name="T35" fmla="*/ 5746 h 16071"/>
              <a:gd name="T36" fmla="*/ 112 w 11847"/>
              <a:gd name="T37" fmla="*/ 6429 h 16071"/>
              <a:gd name="T38" fmla="*/ 6 w 11847"/>
              <a:gd name="T39" fmla="*/ 6863 h 16071"/>
              <a:gd name="T40" fmla="*/ 35 w 11847"/>
              <a:gd name="T41" fmla="*/ 7316 h 16071"/>
              <a:gd name="T42" fmla="*/ 2431 w 11847"/>
              <a:gd name="T43" fmla="*/ 13314 h 16071"/>
              <a:gd name="T44" fmla="*/ 3048 w 11847"/>
              <a:gd name="T45" fmla="*/ 14254 h 16071"/>
              <a:gd name="T46" fmla="*/ 3853 w 11847"/>
              <a:gd name="T47" fmla="*/ 15033 h 16071"/>
              <a:gd name="T48" fmla="*/ 5862 w 11847"/>
              <a:gd name="T49" fmla="*/ 15967 h 16071"/>
              <a:gd name="T50" fmla="*/ 8359 w 11847"/>
              <a:gd name="T51" fmla="*/ 15839 h 16071"/>
              <a:gd name="T52" fmla="*/ 10456 w 11847"/>
              <a:gd name="T53" fmla="*/ 14520 h 16071"/>
              <a:gd name="T54" fmla="*/ 11287 w 11847"/>
              <a:gd name="T55" fmla="*/ 13349 h 16071"/>
              <a:gd name="T56" fmla="*/ 11755 w 11847"/>
              <a:gd name="T57" fmla="*/ 11963 h 16071"/>
              <a:gd name="T58" fmla="*/ 11840 w 11847"/>
              <a:gd name="T59" fmla="*/ 3563 h 16071"/>
              <a:gd name="T60" fmla="*/ 11740 w 11847"/>
              <a:gd name="T61" fmla="*/ 3174 h 16071"/>
              <a:gd name="T62" fmla="*/ 11538 w 11847"/>
              <a:gd name="T63" fmla="*/ 2839 h 16071"/>
              <a:gd name="T64" fmla="*/ 11250 w 11847"/>
              <a:gd name="T65" fmla="*/ 2576 h 16071"/>
              <a:gd name="T66" fmla="*/ 10896 w 11847"/>
              <a:gd name="T67" fmla="*/ 2405 h 16071"/>
              <a:gd name="T68" fmla="*/ 10494 w 11847"/>
              <a:gd name="T69" fmla="*/ 2344 h 16071"/>
              <a:gd name="T70" fmla="*/ 10159 w 11847"/>
              <a:gd name="T71" fmla="*/ 2387 h 16071"/>
              <a:gd name="T72" fmla="*/ 10113 w 11847"/>
              <a:gd name="T73" fmla="*/ 3460 h 16071"/>
              <a:gd name="T74" fmla="*/ 10534 w 11847"/>
              <a:gd name="T75" fmla="*/ 3273 h 16071"/>
              <a:gd name="T76" fmla="*/ 10908 w 11847"/>
              <a:gd name="T77" fmla="*/ 3554 h 16071"/>
              <a:gd name="T78" fmla="*/ 10832 w 11847"/>
              <a:gd name="T79" fmla="*/ 11899 h 16071"/>
              <a:gd name="T80" fmla="*/ 10424 w 11847"/>
              <a:gd name="T81" fmla="*/ 13017 h 16071"/>
              <a:gd name="T82" fmla="*/ 9723 w 11847"/>
              <a:gd name="T83" fmla="*/ 13955 h 16071"/>
              <a:gd name="T84" fmla="*/ 7920 w 11847"/>
              <a:gd name="T85" fmla="*/ 15007 h 16071"/>
              <a:gd name="T86" fmla="*/ 5882 w 11847"/>
              <a:gd name="T87" fmla="*/ 15027 h 16071"/>
              <a:gd name="T88" fmla="*/ 4352 w 11847"/>
              <a:gd name="T89" fmla="*/ 14260 h 16071"/>
              <a:gd name="T90" fmla="*/ 3705 w 11847"/>
              <a:gd name="T91" fmla="*/ 13607 h 16071"/>
              <a:gd name="T92" fmla="*/ 3210 w 11847"/>
              <a:gd name="T93" fmla="*/ 12825 h 16071"/>
              <a:gd name="T94" fmla="*/ 946 w 11847"/>
              <a:gd name="T95" fmla="*/ 6762 h 16071"/>
              <a:gd name="T96" fmla="*/ 1484 w 11847"/>
              <a:gd name="T97" fmla="*/ 6350 h 16071"/>
              <a:gd name="T98" fmla="*/ 2120 w 11847"/>
              <a:gd name="T99" fmla="*/ 6701 h 16071"/>
              <a:gd name="T100" fmla="*/ 4716 w 11847"/>
              <a:gd name="T101" fmla="*/ 1576 h 16071"/>
              <a:gd name="T102" fmla="*/ 5239 w 11847"/>
              <a:gd name="T103" fmla="*/ 1456 h 16071"/>
              <a:gd name="T104" fmla="*/ 5554 w 11847"/>
              <a:gd name="T105" fmla="*/ 1843 h 16071"/>
              <a:gd name="T106" fmla="*/ 6640 w 11847"/>
              <a:gd name="T107" fmla="*/ 1005 h 16071"/>
              <a:gd name="T108" fmla="*/ 7104 w 11847"/>
              <a:gd name="T109" fmla="*/ 961 h 16071"/>
              <a:gd name="T110" fmla="*/ 7342 w 11847"/>
              <a:gd name="T111" fmla="*/ 7793 h 16071"/>
              <a:gd name="T112" fmla="*/ 8463 w 11847"/>
              <a:gd name="T113" fmla="*/ 1911 h 16071"/>
              <a:gd name="T114" fmla="*/ 8933 w 11847"/>
              <a:gd name="T115" fmla="*/ 1914 h 16071"/>
              <a:gd name="T116" fmla="*/ 10053 w 11847"/>
              <a:gd name="T117" fmla="*/ 7756 h 16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7" h="16071">
                <a:moveTo>
                  <a:pt x="10053" y="2282"/>
                </a:moveTo>
                <a:lnTo>
                  <a:pt x="10052" y="2212"/>
                </a:lnTo>
                <a:lnTo>
                  <a:pt x="10047" y="2143"/>
                </a:lnTo>
                <a:lnTo>
                  <a:pt x="10038" y="2075"/>
                </a:lnTo>
                <a:lnTo>
                  <a:pt x="10026" y="2009"/>
                </a:lnTo>
                <a:lnTo>
                  <a:pt x="10011" y="1944"/>
                </a:lnTo>
                <a:lnTo>
                  <a:pt x="9992" y="1879"/>
                </a:lnTo>
                <a:lnTo>
                  <a:pt x="9971" y="1816"/>
                </a:lnTo>
                <a:lnTo>
                  <a:pt x="9947" y="1755"/>
                </a:lnTo>
                <a:lnTo>
                  <a:pt x="9920" y="1694"/>
                </a:lnTo>
                <a:lnTo>
                  <a:pt x="9890" y="1636"/>
                </a:lnTo>
                <a:lnTo>
                  <a:pt x="9856" y="1579"/>
                </a:lnTo>
                <a:lnTo>
                  <a:pt x="9821" y="1524"/>
                </a:lnTo>
                <a:lnTo>
                  <a:pt x="9783" y="1470"/>
                </a:lnTo>
                <a:lnTo>
                  <a:pt x="9743" y="1419"/>
                </a:lnTo>
                <a:lnTo>
                  <a:pt x="9700" y="1370"/>
                </a:lnTo>
                <a:lnTo>
                  <a:pt x="9655" y="1323"/>
                </a:lnTo>
                <a:lnTo>
                  <a:pt x="9608" y="1278"/>
                </a:lnTo>
                <a:lnTo>
                  <a:pt x="9559" y="1235"/>
                </a:lnTo>
                <a:lnTo>
                  <a:pt x="9508" y="1195"/>
                </a:lnTo>
                <a:lnTo>
                  <a:pt x="9455" y="1157"/>
                </a:lnTo>
                <a:lnTo>
                  <a:pt x="9400" y="1121"/>
                </a:lnTo>
                <a:lnTo>
                  <a:pt x="9343" y="1089"/>
                </a:lnTo>
                <a:lnTo>
                  <a:pt x="9285" y="1059"/>
                </a:lnTo>
                <a:lnTo>
                  <a:pt x="9225" y="1032"/>
                </a:lnTo>
                <a:lnTo>
                  <a:pt x="9164" y="1006"/>
                </a:lnTo>
                <a:lnTo>
                  <a:pt x="9101" y="985"/>
                </a:lnTo>
                <a:lnTo>
                  <a:pt x="9037" y="967"/>
                </a:lnTo>
                <a:lnTo>
                  <a:pt x="8972" y="952"/>
                </a:lnTo>
                <a:lnTo>
                  <a:pt x="8906" y="940"/>
                </a:lnTo>
                <a:lnTo>
                  <a:pt x="8838" y="931"/>
                </a:lnTo>
                <a:lnTo>
                  <a:pt x="8770" y="926"/>
                </a:lnTo>
                <a:lnTo>
                  <a:pt x="8701" y="924"/>
                </a:lnTo>
                <a:lnTo>
                  <a:pt x="8669" y="924"/>
                </a:lnTo>
                <a:lnTo>
                  <a:pt x="8637" y="925"/>
                </a:lnTo>
                <a:lnTo>
                  <a:pt x="8606" y="927"/>
                </a:lnTo>
                <a:lnTo>
                  <a:pt x="8575" y="930"/>
                </a:lnTo>
                <a:lnTo>
                  <a:pt x="8543" y="933"/>
                </a:lnTo>
                <a:lnTo>
                  <a:pt x="8512" y="937"/>
                </a:lnTo>
                <a:lnTo>
                  <a:pt x="8481" y="942"/>
                </a:lnTo>
                <a:lnTo>
                  <a:pt x="8451" y="947"/>
                </a:lnTo>
                <a:lnTo>
                  <a:pt x="8420" y="953"/>
                </a:lnTo>
                <a:lnTo>
                  <a:pt x="8391" y="960"/>
                </a:lnTo>
                <a:lnTo>
                  <a:pt x="8361" y="968"/>
                </a:lnTo>
                <a:lnTo>
                  <a:pt x="8331" y="976"/>
                </a:lnTo>
                <a:lnTo>
                  <a:pt x="8302" y="984"/>
                </a:lnTo>
                <a:lnTo>
                  <a:pt x="8273" y="994"/>
                </a:lnTo>
                <a:lnTo>
                  <a:pt x="8245" y="1004"/>
                </a:lnTo>
                <a:lnTo>
                  <a:pt x="8216" y="1014"/>
                </a:lnTo>
                <a:lnTo>
                  <a:pt x="8182" y="900"/>
                </a:lnTo>
                <a:lnTo>
                  <a:pt x="8141" y="793"/>
                </a:lnTo>
                <a:lnTo>
                  <a:pt x="8093" y="692"/>
                </a:lnTo>
                <a:lnTo>
                  <a:pt x="8038" y="598"/>
                </a:lnTo>
                <a:lnTo>
                  <a:pt x="7978" y="510"/>
                </a:lnTo>
                <a:lnTo>
                  <a:pt x="7911" y="430"/>
                </a:lnTo>
                <a:lnTo>
                  <a:pt x="7840" y="357"/>
                </a:lnTo>
                <a:lnTo>
                  <a:pt x="7764" y="290"/>
                </a:lnTo>
                <a:lnTo>
                  <a:pt x="7684" y="231"/>
                </a:lnTo>
                <a:lnTo>
                  <a:pt x="7600" y="178"/>
                </a:lnTo>
                <a:lnTo>
                  <a:pt x="7512" y="133"/>
                </a:lnTo>
                <a:lnTo>
                  <a:pt x="7422" y="93"/>
                </a:lnTo>
                <a:lnTo>
                  <a:pt x="7329" y="61"/>
                </a:lnTo>
                <a:lnTo>
                  <a:pt x="7234" y="35"/>
                </a:lnTo>
                <a:lnTo>
                  <a:pt x="7138" y="17"/>
                </a:lnTo>
                <a:lnTo>
                  <a:pt x="7040" y="5"/>
                </a:lnTo>
                <a:lnTo>
                  <a:pt x="6942" y="0"/>
                </a:lnTo>
                <a:lnTo>
                  <a:pt x="6844" y="2"/>
                </a:lnTo>
                <a:lnTo>
                  <a:pt x="6746" y="11"/>
                </a:lnTo>
                <a:lnTo>
                  <a:pt x="6649" y="26"/>
                </a:lnTo>
                <a:lnTo>
                  <a:pt x="6553" y="48"/>
                </a:lnTo>
                <a:lnTo>
                  <a:pt x="6459" y="77"/>
                </a:lnTo>
                <a:lnTo>
                  <a:pt x="6366" y="112"/>
                </a:lnTo>
                <a:lnTo>
                  <a:pt x="6276" y="156"/>
                </a:lnTo>
                <a:lnTo>
                  <a:pt x="6190" y="205"/>
                </a:lnTo>
                <a:lnTo>
                  <a:pt x="6106" y="260"/>
                </a:lnTo>
                <a:lnTo>
                  <a:pt x="6027" y="323"/>
                </a:lnTo>
                <a:lnTo>
                  <a:pt x="5951" y="393"/>
                </a:lnTo>
                <a:lnTo>
                  <a:pt x="5880" y="468"/>
                </a:lnTo>
                <a:lnTo>
                  <a:pt x="5814" y="551"/>
                </a:lnTo>
                <a:lnTo>
                  <a:pt x="5754" y="641"/>
                </a:lnTo>
                <a:lnTo>
                  <a:pt x="5701" y="737"/>
                </a:lnTo>
                <a:lnTo>
                  <a:pt x="5649" y="713"/>
                </a:lnTo>
                <a:lnTo>
                  <a:pt x="5597" y="691"/>
                </a:lnTo>
                <a:lnTo>
                  <a:pt x="5545" y="672"/>
                </a:lnTo>
                <a:lnTo>
                  <a:pt x="5492" y="654"/>
                </a:lnTo>
                <a:lnTo>
                  <a:pt x="5439" y="639"/>
                </a:lnTo>
                <a:lnTo>
                  <a:pt x="5385" y="625"/>
                </a:lnTo>
                <a:lnTo>
                  <a:pt x="5331" y="614"/>
                </a:lnTo>
                <a:lnTo>
                  <a:pt x="5278" y="605"/>
                </a:lnTo>
                <a:lnTo>
                  <a:pt x="5224" y="597"/>
                </a:lnTo>
                <a:lnTo>
                  <a:pt x="5170" y="592"/>
                </a:lnTo>
                <a:lnTo>
                  <a:pt x="5116" y="589"/>
                </a:lnTo>
                <a:lnTo>
                  <a:pt x="5061" y="588"/>
                </a:lnTo>
                <a:lnTo>
                  <a:pt x="5008" y="589"/>
                </a:lnTo>
                <a:lnTo>
                  <a:pt x="4954" y="592"/>
                </a:lnTo>
                <a:lnTo>
                  <a:pt x="4900" y="597"/>
                </a:lnTo>
                <a:lnTo>
                  <a:pt x="4847" y="604"/>
                </a:lnTo>
                <a:lnTo>
                  <a:pt x="4794" y="613"/>
                </a:lnTo>
                <a:lnTo>
                  <a:pt x="4741" y="624"/>
                </a:lnTo>
                <a:lnTo>
                  <a:pt x="4689" y="637"/>
                </a:lnTo>
                <a:lnTo>
                  <a:pt x="4637" y="652"/>
                </a:lnTo>
                <a:lnTo>
                  <a:pt x="4584" y="670"/>
                </a:lnTo>
                <a:lnTo>
                  <a:pt x="4534" y="689"/>
                </a:lnTo>
                <a:lnTo>
                  <a:pt x="4484" y="710"/>
                </a:lnTo>
                <a:lnTo>
                  <a:pt x="4434" y="733"/>
                </a:lnTo>
                <a:lnTo>
                  <a:pt x="4385" y="758"/>
                </a:lnTo>
                <a:lnTo>
                  <a:pt x="4337" y="785"/>
                </a:lnTo>
                <a:lnTo>
                  <a:pt x="4290" y="815"/>
                </a:lnTo>
                <a:lnTo>
                  <a:pt x="4244" y="847"/>
                </a:lnTo>
                <a:lnTo>
                  <a:pt x="4198" y="880"/>
                </a:lnTo>
                <a:lnTo>
                  <a:pt x="4154" y="915"/>
                </a:lnTo>
                <a:lnTo>
                  <a:pt x="4111" y="952"/>
                </a:lnTo>
                <a:lnTo>
                  <a:pt x="4068" y="991"/>
                </a:lnTo>
                <a:lnTo>
                  <a:pt x="4044" y="1015"/>
                </a:lnTo>
                <a:lnTo>
                  <a:pt x="4020" y="1040"/>
                </a:lnTo>
                <a:lnTo>
                  <a:pt x="3997" y="1065"/>
                </a:lnTo>
                <a:lnTo>
                  <a:pt x="3975" y="1090"/>
                </a:lnTo>
                <a:lnTo>
                  <a:pt x="3953" y="1116"/>
                </a:lnTo>
                <a:lnTo>
                  <a:pt x="3932" y="1143"/>
                </a:lnTo>
                <a:lnTo>
                  <a:pt x="3911" y="1170"/>
                </a:lnTo>
                <a:lnTo>
                  <a:pt x="3892" y="1197"/>
                </a:lnTo>
                <a:lnTo>
                  <a:pt x="3872" y="1225"/>
                </a:lnTo>
                <a:lnTo>
                  <a:pt x="3854" y="1254"/>
                </a:lnTo>
                <a:lnTo>
                  <a:pt x="3836" y="1283"/>
                </a:lnTo>
                <a:lnTo>
                  <a:pt x="3819" y="1313"/>
                </a:lnTo>
                <a:lnTo>
                  <a:pt x="3803" y="1342"/>
                </a:lnTo>
                <a:lnTo>
                  <a:pt x="3787" y="1373"/>
                </a:lnTo>
                <a:lnTo>
                  <a:pt x="3772" y="1403"/>
                </a:lnTo>
                <a:lnTo>
                  <a:pt x="3758" y="1434"/>
                </a:lnTo>
                <a:lnTo>
                  <a:pt x="3745" y="1465"/>
                </a:lnTo>
                <a:lnTo>
                  <a:pt x="3732" y="1498"/>
                </a:lnTo>
                <a:lnTo>
                  <a:pt x="3720" y="1530"/>
                </a:lnTo>
                <a:lnTo>
                  <a:pt x="3709" y="1562"/>
                </a:lnTo>
                <a:lnTo>
                  <a:pt x="3699" y="1595"/>
                </a:lnTo>
                <a:lnTo>
                  <a:pt x="3690" y="1628"/>
                </a:lnTo>
                <a:lnTo>
                  <a:pt x="3681" y="1662"/>
                </a:lnTo>
                <a:lnTo>
                  <a:pt x="3673" y="1695"/>
                </a:lnTo>
                <a:lnTo>
                  <a:pt x="3666" y="1730"/>
                </a:lnTo>
                <a:lnTo>
                  <a:pt x="3661" y="1765"/>
                </a:lnTo>
                <a:lnTo>
                  <a:pt x="3655" y="1799"/>
                </a:lnTo>
                <a:lnTo>
                  <a:pt x="3651" y="1834"/>
                </a:lnTo>
                <a:lnTo>
                  <a:pt x="3648" y="1869"/>
                </a:lnTo>
                <a:lnTo>
                  <a:pt x="3646" y="1904"/>
                </a:lnTo>
                <a:lnTo>
                  <a:pt x="3644" y="1941"/>
                </a:lnTo>
                <a:lnTo>
                  <a:pt x="3644" y="1977"/>
                </a:lnTo>
                <a:lnTo>
                  <a:pt x="3670" y="8039"/>
                </a:lnTo>
                <a:lnTo>
                  <a:pt x="3628" y="7937"/>
                </a:lnTo>
                <a:lnTo>
                  <a:pt x="3586" y="7836"/>
                </a:lnTo>
                <a:lnTo>
                  <a:pt x="3545" y="7734"/>
                </a:lnTo>
                <a:lnTo>
                  <a:pt x="3503" y="7633"/>
                </a:lnTo>
                <a:lnTo>
                  <a:pt x="3461" y="7530"/>
                </a:lnTo>
                <a:lnTo>
                  <a:pt x="3419" y="7429"/>
                </a:lnTo>
                <a:lnTo>
                  <a:pt x="3378" y="7327"/>
                </a:lnTo>
                <a:lnTo>
                  <a:pt x="3336" y="7226"/>
                </a:lnTo>
                <a:lnTo>
                  <a:pt x="3294" y="7124"/>
                </a:lnTo>
                <a:lnTo>
                  <a:pt x="3251" y="7022"/>
                </a:lnTo>
                <a:lnTo>
                  <a:pt x="3209" y="6921"/>
                </a:lnTo>
                <a:lnTo>
                  <a:pt x="3167" y="6819"/>
                </a:lnTo>
                <a:lnTo>
                  <a:pt x="3124" y="6719"/>
                </a:lnTo>
                <a:lnTo>
                  <a:pt x="3082" y="6617"/>
                </a:lnTo>
                <a:lnTo>
                  <a:pt x="3039" y="6516"/>
                </a:lnTo>
                <a:lnTo>
                  <a:pt x="2996" y="6415"/>
                </a:lnTo>
                <a:lnTo>
                  <a:pt x="2982" y="6382"/>
                </a:lnTo>
                <a:lnTo>
                  <a:pt x="2966" y="6349"/>
                </a:lnTo>
                <a:lnTo>
                  <a:pt x="2950" y="6317"/>
                </a:lnTo>
                <a:lnTo>
                  <a:pt x="2933" y="6285"/>
                </a:lnTo>
                <a:lnTo>
                  <a:pt x="2915" y="6253"/>
                </a:lnTo>
                <a:lnTo>
                  <a:pt x="2896" y="6221"/>
                </a:lnTo>
                <a:lnTo>
                  <a:pt x="2877" y="6191"/>
                </a:lnTo>
                <a:lnTo>
                  <a:pt x="2857" y="6160"/>
                </a:lnTo>
                <a:lnTo>
                  <a:pt x="2836" y="6130"/>
                </a:lnTo>
                <a:lnTo>
                  <a:pt x="2814" y="6101"/>
                </a:lnTo>
                <a:lnTo>
                  <a:pt x="2792" y="6071"/>
                </a:lnTo>
                <a:lnTo>
                  <a:pt x="2769" y="6043"/>
                </a:lnTo>
                <a:lnTo>
                  <a:pt x="2746" y="6015"/>
                </a:lnTo>
                <a:lnTo>
                  <a:pt x="2721" y="5986"/>
                </a:lnTo>
                <a:lnTo>
                  <a:pt x="2697" y="5959"/>
                </a:lnTo>
                <a:lnTo>
                  <a:pt x="2671" y="5932"/>
                </a:lnTo>
                <a:lnTo>
                  <a:pt x="2645" y="5906"/>
                </a:lnTo>
                <a:lnTo>
                  <a:pt x="2619" y="5881"/>
                </a:lnTo>
                <a:lnTo>
                  <a:pt x="2592" y="5856"/>
                </a:lnTo>
                <a:lnTo>
                  <a:pt x="2564" y="5831"/>
                </a:lnTo>
                <a:lnTo>
                  <a:pt x="2536" y="5807"/>
                </a:lnTo>
                <a:lnTo>
                  <a:pt x="2507" y="5784"/>
                </a:lnTo>
                <a:lnTo>
                  <a:pt x="2478" y="5761"/>
                </a:lnTo>
                <a:lnTo>
                  <a:pt x="2449" y="5739"/>
                </a:lnTo>
                <a:lnTo>
                  <a:pt x="2419" y="5717"/>
                </a:lnTo>
                <a:lnTo>
                  <a:pt x="2388" y="5697"/>
                </a:lnTo>
                <a:lnTo>
                  <a:pt x="2358" y="5677"/>
                </a:lnTo>
                <a:lnTo>
                  <a:pt x="2326" y="5657"/>
                </a:lnTo>
                <a:lnTo>
                  <a:pt x="2295" y="5639"/>
                </a:lnTo>
                <a:lnTo>
                  <a:pt x="2263" y="5621"/>
                </a:lnTo>
                <a:lnTo>
                  <a:pt x="2231" y="5603"/>
                </a:lnTo>
                <a:lnTo>
                  <a:pt x="2198" y="5587"/>
                </a:lnTo>
                <a:lnTo>
                  <a:pt x="2123" y="5552"/>
                </a:lnTo>
                <a:lnTo>
                  <a:pt x="2048" y="5521"/>
                </a:lnTo>
                <a:lnTo>
                  <a:pt x="1971" y="5495"/>
                </a:lnTo>
                <a:lnTo>
                  <a:pt x="1895" y="5473"/>
                </a:lnTo>
                <a:lnTo>
                  <a:pt x="1818" y="5456"/>
                </a:lnTo>
                <a:lnTo>
                  <a:pt x="1742" y="5442"/>
                </a:lnTo>
                <a:lnTo>
                  <a:pt x="1666" y="5433"/>
                </a:lnTo>
                <a:lnTo>
                  <a:pt x="1591" y="5428"/>
                </a:lnTo>
                <a:lnTo>
                  <a:pt x="1515" y="5426"/>
                </a:lnTo>
                <a:lnTo>
                  <a:pt x="1440" y="5429"/>
                </a:lnTo>
                <a:lnTo>
                  <a:pt x="1366" y="5436"/>
                </a:lnTo>
                <a:lnTo>
                  <a:pt x="1293" y="5446"/>
                </a:lnTo>
                <a:lnTo>
                  <a:pt x="1220" y="5460"/>
                </a:lnTo>
                <a:lnTo>
                  <a:pt x="1148" y="5478"/>
                </a:lnTo>
                <a:lnTo>
                  <a:pt x="1078" y="5499"/>
                </a:lnTo>
                <a:lnTo>
                  <a:pt x="1008" y="5524"/>
                </a:lnTo>
                <a:lnTo>
                  <a:pt x="940" y="5554"/>
                </a:lnTo>
                <a:lnTo>
                  <a:pt x="873" y="5585"/>
                </a:lnTo>
                <a:lnTo>
                  <a:pt x="807" y="5621"/>
                </a:lnTo>
                <a:lnTo>
                  <a:pt x="743" y="5659"/>
                </a:lnTo>
                <a:lnTo>
                  <a:pt x="681" y="5701"/>
                </a:lnTo>
                <a:lnTo>
                  <a:pt x="620" y="5746"/>
                </a:lnTo>
                <a:lnTo>
                  <a:pt x="562" y="5795"/>
                </a:lnTo>
                <a:lnTo>
                  <a:pt x="505" y="5846"/>
                </a:lnTo>
                <a:lnTo>
                  <a:pt x="451" y="5901"/>
                </a:lnTo>
                <a:lnTo>
                  <a:pt x="399" y="5958"/>
                </a:lnTo>
                <a:lnTo>
                  <a:pt x="350" y="6019"/>
                </a:lnTo>
                <a:lnTo>
                  <a:pt x="303" y="6082"/>
                </a:lnTo>
                <a:lnTo>
                  <a:pt x="258" y="6147"/>
                </a:lnTo>
                <a:lnTo>
                  <a:pt x="217" y="6215"/>
                </a:lnTo>
                <a:lnTo>
                  <a:pt x="178" y="6287"/>
                </a:lnTo>
                <a:lnTo>
                  <a:pt x="142" y="6361"/>
                </a:lnTo>
                <a:lnTo>
                  <a:pt x="127" y="6395"/>
                </a:lnTo>
                <a:lnTo>
                  <a:pt x="112" y="6429"/>
                </a:lnTo>
                <a:lnTo>
                  <a:pt x="99" y="6465"/>
                </a:lnTo>
                <a:lnTo>
                  <a:pt x="86" y="6500"/>
                </a:lnTo>
                <a:lnTo>
                  <a:pt x="74" y="6535"/>
                </a:lnTo>
                <a:lnTo>
                  <a:pt x="63" y="6571"/>
                </a:lnTo>
                <a:lnTo>
                  <a:pt x="53" y="6606"/>
                </a:lnTo>
                <a:lnTo>
                  <a:pt x="44" y="6642"/>
                </a:lnTo>
                <a:lnTo>
                  <a:pt x="35" y="6680"/>
                </a:lnTo>
                <a:lnTo>
                  <a:pt x="28" y="6716"/>
                </a:lnTo>
                <a:lnTo>
                  <a:pt x="21" y="6752"/>
                </a:lnTo>
                <a:lnTo>
                  <a:pt x="15" y="6789"/>
                </a:lnTo>
                <a:lnTo>
                  <a:pt x="10" y="6826"/>
                </a:lnTo>
                <a:lnTo>
                  <a:pt x="6" y="6863"/>
                </a:lnTo>
                <a:lnTo>
                  <a:pt x="3" y="6900"/>
                </a:lnTo>
                <a:lnTo>
                  <a:pt x="1" y="6939"/>
                </a:lnTo>
                <a:lnTo>
                  <a:pt x="0" y="6976"/>
                </a:lnTo>
                <a:lnTo>
                  <a:pt x="0" y="7014"/>
                </a:lnTo>
                <a:lnTo>
                  <a:pt x="1" y="7051"/>
                </a:lnTo>
                <a:lnTo>
                  <a:pt x="3" y="7089"/>
                </a:lnTo>
                <a:lnTo>
                  <a:pt x="6" y="7126"/>
                </a:lnTo>
                <a:lnTo>
                  <a:pt x="9" y="7165"/>
                </a:lnTo>
                <a:lnTo>
                  <a:pt x="14" y="7203"/>
                </a:lnTo>
                <a:lnTo>
                  <a:pt x="20" y="7241"/>
                </a:lnTo>
                <a:lnTo>
                  <a:pt x="27" y="7279"/>
                </a:lnTo>
                <a:lnTo>
                  <a:pt x="35" y="7316"/>
                </a:lnTo>
                <a:lnTo>
                  <a:pt x="44" y="7354"/>
                </a:lnTo>
                <a:lnTo>
                  <a:pt x="54" y="7393"/>
                </a:lnTo>
                <a:lnTo>
                  <a:pt x="65" y="7430"/>
                </a:lnTo>
                <a:lnTo>
                  <a:pt x="77" y="7468"/>
                </a:lnTo>
                <a:lnTo>
                  <a:pt x="90" y="7505"/>
                </a:lnTo>
                <a:lnTo>
                  <a:pt x="105" y="7543"/>
                </a:lnTo>
                <a:lnTo>
                  <a:pt x="2235" y="12883"/>
                </a:lnTo>
                <a:lnTo>
                  <a:pt x="2271" y="12971"/>
                </a:lnTo>
                <a:lnTo>
                  <a:pt x="2309" y="13058"/>
                </a:lnTo>
                <a:lnTo>
                  <a:pt x="2348" y="13144"/>
                </a:lnTo>
                <a:lnTo>
                  <a:pt x="2388" y="13229"/>
                </a:lnTo>
                <a:lnTo>
                  <a:pt x="2431" y="13314"/>
                </a:lnTo>
                <a:lnTo>
                  <a:pt x="2474" y="13397"/>
                </a:lnTo>
                <a:lnTo>
                  <a:pt x="2519" y="13481"/>
                </a:lnTo>
                <a:lnTo>
                  <a:pt x="2566" y="13562"/>
                </a:lnTo>
                <a:lnTo>
                  <a:pt x="2614" y="13642"/>
                </a:lnTo>
                <a:lnTo>
                  <a:pt x="2663" y="13723"/>
                </a:lnTo>
                <a:lnTo>
                  <a:pt x="2714" y="13802"/>
                </a:lnTo>
                <a:lnTo>
                  <a:pt x="2767" y="13879"/>
                </a:lnTo>
                <a:lnTo>
                  <a:pt x="2820" y="13957"/>
                </a:lnTo>
                <a:lnTo>
                  <a:pt x="2875" y="14032"/>
                </a:lnTo>
                <a:lnTo>
                  <a:pt x="2932" y="14107"/>
                </a:lnTo>
                <a:lnTo>
                  <a:pt x="2989" y="14181"/>
                </a:lnTo>
                <a:lnTo>
                  <a:pt x="3048" y="14254"/>
                </a:lnTo>
                <a:lnTo>
                  <a:pt x="3108" y="14325"/>
                </a:lnTo>
                <a:lnTo>
                  <a:pt x="3170" y="14396"/>
                </a:lnTo>
                <a:lnTo>
                  <a:pt x="3233" y="14465"/>
                </a:lnTo>
                <a:lnTo>
                  <a:pt x="3298" y="14533"/>
                </a:lnTo>
                <a:lnTo>
                  <a:pt x="3363" y="14601"/>
                </a:lnTo>
                <a:lnTo>
                  <a:pt x="3429" y="14666"/>
                </a:lnTo>
                <a:lnTo>
                  <a:pt x="3497" y="14730"/>
                </a:lnTo>
                <a:lnTo>
                  <a:pt x="3566" y="14793"/>
                </a:lnTo>
                <a:lnTo>
                  <a:pt x="3636" y="14856"/>
                </a:lnTo>
                <a:lnTo>
                  <a:pt x="3707" y="14916"/>
                </a:lnTo>
                <a:lnTo>
                  <a:pt x="3779" y="14975"/>
                </a:lnTo>
                <a:lnTo>
                  <a:pt x="3853" y="15033"/>
                </a:lnTo>
                <a:lnTo>
                  <a:pt x="3927" y="15090"/>
                </a:lnTo>
                <a:lnTo>
                  <a:pt x="4002" y="15145"/>
                </a:lnTo>
                <a:lnTo>
                  <a:pt x="4079" y="15199"/>
                </a:lnTo>
                <a:lnTo>
                  <a:pt x="4265" y="15322"/>
                </a:lnTo>
                <a:lnTo>
                  <a:pt x="4455" y="15435"/>
                </a:lnTo>
                <a:lnTo>
                  <a:pt x="4650" y="15539"/>
                </a:lnTo>
                <a:lnTo>
                  <a:pt x="4846" y="15633"/>
                </a:lnTo>
                <a:lnTo>
                  <a:pt x="5045" y="15718"/>
                </a:lnTo>
                <a:lnTo>
                  <a:pt x="5246" y="15795"/>
                </a:lnTo>
                <a:lnTo>
                  <a:pt x="5450" y="15861"/>
                </a:lnTo>
                <a:lnTo>
                  <a:pt x="5655" y="15918"/>
                </a:lnTo>
                <a:lnTo>
                  <a:pt x="5862" y="15967"/>
                </a:lnTo>
                <a:lnTo>
                  <a:pt x="6071" y="16006"/>
                </a:lnTo>
                <a:lnTo>
                  <a:pt x="6280" y="16036"/>
                </a:lnTo>
                <a:lnTo>
                  <a:pt x="6490" y="16057"/>
                </a:lnTo>
                <a:lnTo>
                  <a:pt x="6700" y="16068"/>
                </a:lnTo>
                <a:lnTo>
                  <a:pt x="6910" y="16071"/>
                </a:lnTo>
                <a:lnTo>
                  <a:pt x="7120" y="16064"/>
                </a:lnTo>
                <a:lnTo>
                  <a:pt x="7330" y="16049"/>
                </a:lnTo>
                <a:lnTo>
                  <a:pt x="7539" y="16025"/>
                </a:lnTo>
                <a:lnTo>
                  <a:pt x="7746" y="15992"/>
                </a:lnTo>
                <a:lnTo>
                  <a:pt x="7953" y="15949"/>
                </a:lnTo>
                <a:lnTo>
                  <a:pt x="8157" y="15898"/>
                </a:lnTo>
                <a:lnTo>
                  <a:pt x="8359" y="15839"/>
                </a:lnTo>
                <a:lnTo>
                  <a:pt x="8560" y="15770"/>
                </a:lnTo>
                <a:lnTo>
                  <a:pt x="8758" y="15692"/>
                </a:lnTo>
                <a:lnTo>
                  <a:pt x="8953" y="15606"/>
                </a:lnTo>
                <a:lnTo>
                  <a:pt x="9144" y="15512"/>
                </a:lnTo>
                <a:lnTo>
                  <a:pt x="9332" y="15408"/>
                </a:lnTo>
                <a:lnTo>
                  <a:pt x="9517" y="15296"/>
                </a:lnTo>
                <a:lnTo>
                  <a:pt x="9697" y="15175"/>
                </a:lnTo>
                <a:lnTo>
                  <a:pt x="9874" y="15045"/>
                </a:lnTo>
                <a:lnTo>
                  <a:pt x="10045" y="14907"/>
                </a:lnTo>
                <a:lnTo>
                  <a:pt x="10212" y="14761"/>
                </a:lnTo>
                <a:lnTo>
                  <a:pt x="10373" y="14606"/>
                </a:lnTo>
                <a:lnTo>
                  <a:pt x="10456" y="14520"/>
                </a:lnTo>
                <a:lnTo>
                  <a:pt x="10538" y="14432"/>
                </a:lnTo>
                <a:lnTo>
                  <a:pt x="10617" y="14342"/>
                </a:lnTo>
                <a:lnTo>
                  <a:pt x="10694" y="14251"/>
                </a:lnTo>
                <a:lnTo>
                  <a:pt x="10769" y="14158"/>
                </a:lnTo>
                <a:lnTo>
                  <a:pt x="10842" y="14062"/>
                </a:lnTo>
                <a:lnTo>
                  <a:pt x="10912" y="13966"/>
                </a:lnTo>
                <a:lnTo>
                  <a:pt x="10981" y="13867"/>
                </a:lnTo>
                <a:lnTo>
                  <a:pt x="11047" y="13767"/>
                </a:lnTo>
                <a:lnTo>
                  <a:pt x="11110" y="13664"/>
                </a:lnTo>
                <a:lnTo>
                  <a:pt x="11171" y="13561"/>
                </a:lnTo>
                <a:lnTo>
                  <a:pt x="11231" y="13455"/>
                </a:lnTo>
                <a:lnTo>
                  <a:pt x="11287" y="13349"/>
                </a:lnTo>
                <a:lnTo>
                  <a:pt x="11341" y="13240"/>
                </a:lnTo>
                <a:lnTo>
                  <a:pt x="11392" y="13131"/>
                </a:lnTo>
                <a:lnTo>
                  <a:pt x="11441" y="13020"/>
                </a:lnTo>
                <a:lnTo>
                  <a:pt x="11487" y="12907"/>
                </a:lnTo>
                <a:lnTo>
                  <a:pt x="11530" y="12794"/>
                </a:lnTo>
                <a:lnTo>
                  <a:pt x="11571" y="12678"/>
                </a:lnTo>
                <a:lnTo>
                  <a:pt x="11608" y="12561"/>
                </a:lnTo>
                <a:lnTo>
                  <a:pt x="11643" y="12444"/>
                </a:lnTo>
                <a:lnTo>
                  <a:pt x="11676" y="12325"/>
                </a:lnTo>
                <a:lnTo>
                  <a:pt x="11705" y="12205"/>
                </a:lnTo>
                <a:lnTo>
                  <a:pt x="11731" y="12084"/>
                </a:lnTo>
                <a:lnTo>
                  <a:pt x="11755" y="11963"/>
                </a:lnTo>
                <a:lnTo>
                  <a:pt x="11775" y="11839"/>
                </a:lnTo>
                <a:lnTo>
                  <a:pt x="11793" y="11715"/>
                </a:lnTo>
                <a:lnTo>
                  <a:pt x="11807" y="11590"/>
                </a:lnTo>
                <a:lnTo>
                  <a:pt x="11818" y="11465"/>
                </a:lnTo>
                <a:lnTo>
                  <a:pt x="11826" y="11338"/>
                </a:lnTo>
                <a:lnTo>
                  <a:pt x="11831" y="11211"/>
                </a:lnTo>
                <a:lnTo>
                  <a:pt x="11833" y="11082"/>
                </a:lnTo>
                <a:lnTo>
                  <a:pt x="11847" y="3701"/>
                </a:lnTo>
                <a:lnTo>
                  <a:pt x="11847" y="3666"/>
                </a:lnTo>
                <a:lnTo>
                  <a:pt x="11845" y="3632"/>
                </a:lnTo>
                <a:lnTo>
                  <a:pt x="11843" y="3597"/>
                </a:lnTo>
                <a:lnTo>
                  <a:pt x="11840" y="3563"/>
                </a:lnTo>
                <a:lnTo>
                  <a:pt x="11836" y="3529"/>
                </a:lnTo>
                <a:lnTo>
                  <a:pt x="11831" y="3495"/>
                </a:lnTo>
                <a:lnTo>
                  <a:pt x="11826" y="3461"/>
                </a:lnTo>
                <a:lnTo>
                  <a:pt x="11819" y="3428"/>
                </a:lnTo>
                <a:lnTo>
                  <a:pt x="11812" y="3396"/>
                </a:lnTo>
                <a:lnTo>
                  <a:pt x="11804" y="3363"/>
                </a:lnTo>
                <a:lnTo>
                  <a:pt x="11796" y="3331"/>
                </a:lnTo>
                <a:lnTo>
                  <a:pt x="11786" y="3299"/>
                </a:lnTo>
                <a:lnTo>
                  <a:pt x="11776" y="3266"/>
                </a:lnTo>
                <a:lnTo>
                  <a:pt x="11765" y="3235"/>
                </a:lnTo>
                <a:lnTo>
                  <a:pt x="11753" y="3204"/>
                </a:lnTo>
                <a:lnTo>
                  <a:pt x="11740" y="3174"/>
                </a:lnTo>
                <a:lnTo>
                  <a:pt x="11727" y="3144"/>
                </a:lnTo>
                <a:lnTo>
                  <a:pt x="11713" y="3114"/>
                </a:lnTo>
                <a:lnTo>
                  <a:pt x="11699" y="3085"/>
                </a:lnTo>
                <a:lnTo>
                  <a:pt x="11683" y="3055"/>
                </a:lnTo>
                <a:lnTo>
                  <a:pt x="11667" y="3026"/>
                </a:lnTo>
                <a:lnTo>
                  <a:pt x="11651" y="2998"/>
                </a:lnTo>
                <a:lnTo>
                  <a:pt x="11634" y="2970"/>
                </a:lnTo>
                <a:lnTo>
                  <a:pt x="11616" y="2943"/>
                </a:lnTo>
                <a:lnTo>
                  <a:pt x="11597" y="2916"/>
                </a:lnTo>
                <a:lnTo>
                  <a:pt x="11578" y="2890"/>
                </a:lnTo>
                <a:lnTo>
                  <a:pt x="11558" y="2864"/>
                </a:lnTo>
                <a:lnTo>
                  <a:pt x="11538" y="2839"/>
                </a:lnTo>
                <a:lnTo>
                  <a:pt x="11517" y="2813"/>
                </a:lnTo>
                <a:lnTo>
                  <a:pt x="11495" y="2789"/>
                </a:lnTo>
                <a:lnTo>
                  <a:pt x="11473" y="2765"/>
                </a:lnTo>
                <a:lnTo>
                  <a:pt x="11450" y="2742"/>
                </a:lnTo>
                <a:lnTo>
                  <a:pt x="11427" y="2719"/>
                </a:lnTo>
                <a:lnTo>
                  <a:pt x="11404" y="2697"/>
                </a:lnTo>
                <a:lnTo>
                  <a:pt x="11379" y="2676"/>
                </a:lnTo>
                <a:lnTo>
                  <a:pt x="11354" y="2655"/>
                </a:lnTo>
                <a:lnTo>
                  <a:pt x="11329" y="2634"/>
                </a:lnTo>
                <a:lnTo>
                  <a:pt x="11303" y="2615"/>
                </a:lnTo>
                <a:lnTo>
                  <a:pt x="11277" y="2594"/>
                </a:lnTo>
                <a:lnTo>
                  <a:pt x="11250" y="2576"/>
                </a:lnTo>
                <a:lnTo>
                  <a:pt x="11223" y="2558"/>
                </a:lnTo>
                <a:lnTo>
                  <a:pt x="11196" y="2541"/>
                </a:lnTo>
                <a:lnTo>
                  <a:pt x="11166" y="2524"/>
                </a:lnTo>
                <a:lnTo>
                  <a:pt x="11138" y="2508"/>
                </a:lnTo>
                <a:lnTo>
                  <a:pt x="11109" y="2493"/>
                </a:lnTo>
                <a:lnTo>
                  <a:pt x="11080" y="2478"/>
                </a:lnTo>
                <a:lnTo>
                  <a:pt x="11050" y="2464"/>
                </a:lnTo>
                <a:lnTo>
                  <a:pt x="11020" y="2451"/>
                </a:lnTo>
                <a:lnTo>
                  <a:pt x="10989" y="2439"/>
                </a:lnTo>
                <a:lnTo>
                  <a:pt x="10958" y="2427"/>
                </a:lnTo>
                <a:lnTo>
                  <a:pt x="10927" y="2416"/>
                </a:lnTo>
                <a:lnTo>
                  <a:pt x="10896" y="2405"/>
                </a:lnTo>
                <a:lnTo>
                  <a:pt x="10864" y="2396"/>
                </a:lnTo>
                <a:lnTo>
                  <a:pt x="10832" y="2387"/>
                </a:lnTo>
                <a:lnTo>
                  <a:pt x="10799" y="2379"/>
                </a:lnTo>
                <a:lnTo>
                  <a:pt x="10766" y="2371"/>
                </a:lnTo>
                <a:lnTo>
                  <a:pt x="10733" y="2365"/>
                </a:lnTo>
                <a:lnTo>
                  <a:pt x="10700" y="2359"/>
                </a:lnTo>
                <a:lnTo>
                  <a:pt x="10666" y="2354"/>
                </a:lnTo>
                <a:lnTo>
                  <a:pt x="10632" y="2351"/>
                </a:lnTo>
                <a:lnTo>
                  <a:pt x="10598" y="2347"/>
                </a:lnTo>
                <a:lnTo>
                  <a:pt x="10564" y="2345"/>
                </a:lnTo>
                <a:lnTo>
                  <a:pt x="10529" y="2344"/>
                </a:lnTo>
                <a:lnTo>
                  <a:pt x="10494" y="2344"/>
                </a:lnTo>
                <a:lnTo>
                  <a:pt x="10466" y="2344"/>
                </a:lnTo>
                <a:lnTo>
                  <a:pt x="10437" y="2345"/>
                </a:lnTo>
                <a:lnTo>
                  <a:pt x="10408" y="2346"/>
                </a:lnTo>
                <a:lnTo>
                  <a:pt x="10380" y="2348"/>
                </a:lnTo>
                <a:lnTo>
                  <a:pt x="10352" y="2351"/>
                </a:lnTo>
                <a:lnTo>
                  <a:pt x="10324" y="2354"/>
                </a:lnTo>
                <a:lnTo>
                  <a:pt x="10296" y="2358"/>
                </a:lnTo>
                <a:lnTo>
                  <a:pt x="10268" y="2363"/>
                </a:lnTo>
                <a:lnTo>
                  <a:pt x="10240" y="2368"/>
                </a:lnTo>
                <a:lnTo>
                  <a:pt x="10213" y="2373"/>
                </a:lnTo>
                <a:lnTo>
                  <a:pt x="10186" y="2381"/>
                </a:lnTo>
                <a:lnTo>
                  <a:pt x="10159" y="2387"/>
                </a:lnTo>
                <a:lnTo>
                  <a:pt x="10132" y="2394"/>
                </a:lnTo>
                <a:lnTo>
                  <a:pt x="10106" y="2402"/>
                </a:lnTo>
                <a:lnTo>
                  <a:pt x="10080" y="2410"/>
                </a:lnTo>
                <a:lnTo>
                  <a:pt x="10053" y="2419"/>
                </a:lnTo>
                <a:lnTo>
                  <a:pt x="10053" y="2282"/>
                </a:lnTo>
                <a:close/>
                <a:moveTo>
                  <a:pt x="10053" y="7756"/>
                </a:moveTo>
                <a:lnTo>
                  <a:pt x="10055" y="3665"/>
                </a:lnTo>
                <a:lnTo>
                  <a:pt x="10058" y="3618"/>
                </a:lnTo>
                <a:lnTo>
                  <a:pt x="10065" y="3575"/>
                </a:lnTo>
                <a:lnTo>
                  <a:pt x="10077" y="3534"/>
                </a:lnTo>
                <a:lnTo>
                  <a:pt x="10093" y="3495"/>
                </a:lnTo>
                <a:lnTo>
                  <a:pt x="10113" y="3460"/>
                </a:lnTo>
                <a:lnTo>
                  <a:pt x="10136" y="3428"/>
                </a:lnTo>
                <a:lnTo>
                  <a:pt x="10163" y="3399"/>
                </a:lnTo>
                <a:lnTo>
                  <a:pt x="10192" y="3372"/>
                </a:lnTo>
                <a:lnTo>
                  <a:pt x="10224" y="3349"/>
                </a:lnTo>
                <a:lnTo>
                  <a:pt x="10258" y="3329"/>
                </a:lnTo>
                <a:lnTo>
                  <a:pt x="10294" y="3312"/>
                </a:lnTo>
                <a:lnTo>
                  <a:pt x="10332" y="3298"/>
                </a:lnTo>
                <a:lnTo>
                  <a:pt x="10371" y="3287"/>
                </a:lnTo>
                <a:lnTo>
                  <a:pt x="10411" y="3278"/>
                </a:lnTo>
                <a:lnTo>
                  <a:pt x="10452" y="3273"/>
                </a:lnTo>
                <a:lnTo>
                  <a:pt x="10493" y="3271"/>
                </a:lnTo>
                <a:lnTo>
                  <a:pt x="10534" y="3273"/>
                </a:lnTo>
                <a:lnTo>
                  <a:pt x="10574" y="3278"/>
                </a:lnTo>
                <a:lnTo>
                  <a:pt x="10614" y="3287"/>
                </a:lnTo>
                <a:lnTo>
                  <a:pt x="10653" y="3298"/>
                </a:lnTo>
                <a:lnTo>
                  <a:pt x="10691" y="3313"/>
                </a:lnTo>
                <a:lnTo>
                  <a:pt x="10727" y="3331"/>
                </a:lnTo>
                <a:lnTo>
                  <a:pt x="10761" y="3352"/>
                </a:lnTo>
                <a:lnTo>
                  <a:pt x="10793" y="3377"/>
                </a:lnTo>
                <a:lnTo>
                  <a:pt x="10822" y="3405"/>
                </a:lnTo>
                <a:lnTo>
                  <a:pt x="10849" y="3437"/>
                </a:lnTo>
                <a:lnTo>
                  <a:pt x="10872" y="3472"/>
                </a:lnTo>
                <a:lnTo>
                  <a:pt x="10892" y="3512"/>
                </a:lnTo>
                <a:lnTo>
                  <a:pt x="10908" y="3554"/>
                </a:lnTo>
                <a:lnTo>
                  <a:pt x="10919" y="3599"/>
                </a:lnTo>
                <a:lnTo>
                  <a:pt x="10926" y="3648"/>
                </a:lnTo>
                <a:lnTo>
                  <a:pt x="10929" y="3701"/>
                </a:lnTo>
                <a:lnTo>
                  <a:pt x="10915" y="11082"/>
                </a:lnTo>
                <a:lnTo>
                  <a:pt x="10913" y="11186"/>
                </a:lnTo>
                <a:lnTo>
                  <a:pt x="10909" y="11290"/>
                </a:lnTo>
                <a:lnTo>
                  <a:pt x="10903" y="11393"/>
                </a:lnTo>
                <a:lnTo>
                  <a:pt x="10894" y="11496"/>
                </a:lnTo>
                <a:lnTo>
                  <a:pt x="10882" y="11598"/>
                </a:lnTo>
                <a:lnTo>
                  <a:pt x="10868" y="11699"/>
                </a:lnTo>
                <a:lnTo>
                  <a:pt x="10851" y="11799"/>
                </a:lnTo>
                <a:lnTo>
                  <a:pt x="10832" y="11899"/>
                </a:lnTo>
                <a:lnTo>
                  <a:pt x="10810" y="11997"/>
                </a:lnTo>
                <a:lnTo>
                  <a:pt x="10786" y="12095"/>
                </a:lnTo>
                <a:lnTo>
                  <a:pt x="10760" y="12192"/>
                </a:lnTo>
                <a:lnTo>
                  <a:pt x="10732" y="12287"/>
                </a:lnTo>
                <a:lnTo>
                  <a:pt x="10701" y="12383"/>
                </a:lnTo>
                <a:lnTo>
                  <a:pt x="10668" y="12476"/>
                </a:lnTo>
                <a:lnTo>
                  <a:pt x="10632" y="12569"/>
                </a:lnTo>
                <a:lnTo>
                  <a:pt x="10595" y="12661"/>
                </a:lnTo>
                <a:lnTo>
                  <a:pt x="10555" y="12751"/>
                </a:lnTo>
                <a:lnTo>
                  <a:pt x="10513" y="12841"/>
                </a:lnTo>
                <a:lnTo>
                  <a:pt x="10470" y="12929"/>
                </a:lnTo>
                <a:lnTo>
                  <a:pt x="10424" y="13017"/>
                </a:lnTo>
                <a:lnTo>
                  <a:pt x="10376" y="13102"/>
                </a:lnTo>
                <a:lnTo>
                  <a:pt x="10326" y="13186"/>
                </a:lnTo>
                <a:lnTo>
                  <a:pt x="10274" y="13270"/>
                </a:lnTo>
                <a:lnTo>
                  <a:pt x="10220" y="13352"/>
                </a:lnTo>
                <a:lnTo>
                  <a:pt x="10164" y="13432"/>
                </a:lnTo>
                <a:lnTo>
                  <a:pt x="10107" y="13511"/>
                </a:lnTo>
                <a:lnTo>
                  <a:pt x="10048" y="13589"/>
                </a:lnTo>
                <a:lnTo>
                  <a:pt x="9986" y="13665"/>
                </a:lnTo>
                <a:lnTo>
                  <a:pt x="9923" y="13740"/>
                </a:lnTo>
                <a:lnTo>
                  <a:pt x="9858" y="13813"/>
                </a:lnTo>
                <a:lnTo>
                  <a:pt x="9791" y="13884"/>
                </a:lnTo>
                <a:lnTo>
                  <a:pt x="9723" y="13955"/>
                </a:lnTo>
                <a:lnTo>
                  <a:pt x="9592" y="14080"/>
                </a:lnTo>
                <a:lnTo>
                  <a:pt x="9457" y="14200"/>
                </a:lnTo>
                <a:lnTo>
                  <a:pt x="9318" y="14311"/>
                </a:lnTo>
                <a:lnTo>
                  <a:pt x="9174" y="14417"/>
                </a:lnTo>
                <a:lnTo>
                  <a:pt x="9028" y="14515"/>
                </a:lnTo>
                <a:lnTo>
                  <a:pt x="8878" y="14607"/>
                </a:lnTo>
                <a:lnTo>
                  <a:pt x="8724" y="14691"/>
                </a:lnTo>
                <a:lnTo>
                  <a:pt x="8569" y="14769"/>
                </a:lnTo>
                <a:lnTo>
                  <a:pt x="8409" y="14840"/>
                </a:lnTo>
                <a:lnTo>
                  <a:pt x="8248" y="14902"/>
                </a:lnTo>
                <a:lnTo>
                  <a:pt x="8085" y="14958"/>
                </a:lnTo>
                <a:lnTo>
                  <a:pt x="7920" y="15007"/>
                </a:lnTo>
                <a:lnTo>
                  <a:pt x="7754" y="15049"/>
                </a:lnTo>
                <a:lnTo>
                  <a:pt x="7586" y="15084"/>
                </a:lnTo>
                <a:lnTo>
                  <a:pt x="7417" y="15111"/>
                </a:lnTo>
                <a:lnTo>
                  <a:pt x="7247" y="15131"/>
                </a:lnTo>
                <a:lnTo>
                  <a:pt x="7075" y="15144"/>
                </a:lnTo>
                <a:lnTo>
                  <a:pt x="6904" y="15150"/>
                </a:lnTo>
                <a:lnTo>
                  <a:pt x="6733" y="15148"/>
                </a:lnTo>
                <a:lnTo>
                  <a:pt x="6562" y="15139"/>
                </a:lnTo>
                <a:lnTo>
                  <a:pt x="6391" y="15122"/>
                </a:lnTo>
                <a:lnTo>
                  <a:pt x="6221" y="15098"/>
                </a:lnTo>
                <a:lnTo>
                  <a:pt x="6051" y="15067"/>
                </a:lnTo>
                <a:lnTo>
                  <a:pt x="5882" y="15027"/>
                </a:lnTo>
                <a:lnTo>
                  <a:pt x="5715" y="14981"/>
                </a:lnTo>
                <a:lnTo>
                  <a:pt x="5549" y="14927"/>
                </a:lnTo>
                <a:lnTo>
                  <a:pt x="5385" y="14866"/>
                </a:lnTo>
                <a:lnTo>
                  <a:pt x="5223" y="14796"/>
                </a:lnTo>
                <a:lnTo>
                  <a:pt x="5063" y="14720"/>
                </a:lnTo>
                <a:lnTo>
                  <a:pt x="4906" y="14636"/>
                </a:lnTo>
                <a:lnTo>
                  <a:pt x="4751" y="14543"/>
                </a:lnTo>
                <a:lnTo>
                  <a:pt x="4598" y="14443"/>
                </a:lnTo>
                <a:lnTo>
                  <a:pt x="4536" y="14399"/>
                </a:lnTo>
                <a:lnTo>
                  <a:pt x="4474" y="14353"/>
                </a:lnTo>
                <a:lnTo>
                  <a:pt x="4413" y="14307"/>
                </a:lnTo>
                <a:lnTo>
                  <a:pt x="4352" y="14260"/>
                </a:lnTo>
                <a:lnTo>
                  <a:pt x="4293" y="14211"/>
                </a:lnTo>
                <a:lnTo>
                  <a:pt x="4235" y="14162"/>
                </a:lnTo>
                <a:lnTo>
                  <a:pt x="4177" y="14110"/>
                </a:lnTo>
                <a:lnTo>
                  <a:pt x="4121" y="14058"/>
                </a:lnTo>
                <a:lnTo>
                  <a:pt x="4065" y="14006"/>
                </a:lnTo>
                <a:lnTo>
                  <a:pt x="4011" y="13952"/>
                </a:lnTo>
                <a:lnTo>
                  <a:pt x="3957" y="13896"/>
                </a:lnTo>
                <a:lnTo>
                  <a:pt x="3905" y="13840"/>
                </a:lnTo>
                <a:lnTo>
                  <a:pt x="3853" y="13784"/>
                </a:lnTo>
                <a:lnTo>
                  <a:pt x="3803" y="13726"/>
                </a:lnTo>
                <a:lnTo>
                  <a:pt x="3753" y="13666"/>
                </a:lnTo>
                <a:lnTo>
                  <a:pt x="3705" y="13607"/>
                </a:lnTo>
                <a:lnTo>
                  <a:pt x="3657" y="13547"/>
                </a:lnTo>
                <a:lnTo>
                  <a:pt x="3611" y="13485"/>
                </a:lnTo>
                <a:lnTo>
                  <a:pt x="3566" y="13422"/>
                </a:lnTo>
                <a:lnTo>
                  <a:pt x="3522" y="13359"/>
                </a:lnTo>
                <a:lnTo>
                  <a:pt x="3479" y="13295"/>
                </a:lnTo>
                <a:lnTo>
                  <a:pt x="3437" y="13230"/>
                </a:lnTo>
                <a:lnTo>
                  <a:pt x="3396" y="13164"/>
                </a:lnTo>
                <a:lnTo>
                  <a:pt x="3357" y="13098"/>
                </a:lnTo>
                <a:lnTo>
                  <a:pt x="3319" y="13031"/>
                </a:lnTo>
                <a:lnTo>
                  <a:pt x="3281" y="12962"/>
                </a:lnTo>
                <a:lnTo>
                  <a:pt x="3245" y="12894"/>
                </a:lnTo>
                <a:lnTo>
                  <a:pt x="3210" y="12825"/>
                </a:lnTo>
                <a:lnTo>
                  <a:pt x="3177" y="12754"/>
                </a:lnTo>
                <a:lnTo>
                  <a:pt x="3145" y="12683"/>
                </a:lnTo>
                <a:lnTo>
                  <a:pt x="3114" y="12612"/>
                </a:lnTo>
                <a:lnTo>
                  <a:pt x="3084" y="12539"/>
                </a:lnTo>
                <a:lnTo>
                  <a:pt x="954" y="7200"/>
                </a:lnTo>
                <a:lnTo>
                  <a:pt x="932" y="7133"/>
                </a:lnTo>
                <a:lnTo>
                  <a:pt x="916" y="7066"/>
                </a:lnTo>
                <a:lnTo>
                  <a:pt x="909" y="7002"/>
                </a:lnTo>
                <a:lnTo>
                  <a:pt x="909" y="6939"/>
                </a:lnTo>
                <a:lnTo>
                  <a:pt x="915" y="6877"/>
                </a:lnTo>
                <a:lnTo>
                  <a:pt x="928" y="6819"/>
                </a:lnTo>
                <a:lnTo>
                  <a:pt x="946" y="6762"/>
                </a:lnTo>
                <a:lnTo>
                  <a:pt x="971" y="6709"/>
                </a:lnTo>
                <a:lnTo>
                  <a:pt x="1000" y="6657"/>
                </a:lnTo>
                <a:lnTo>
                  <a:pt x="1034" y="6609"/>
                </a:lnTo>
                <a:lnTo>
                  <a:pt x="1072" y="6564"/>
                </a:lnTo>
                <a:lnTo>
                  <a:pt x="1114" y="6523"/>
                </a:lnTo>
                <a:lnTo>
                  <a:pt x="1160" y="6486"/>
                </a:lnTo>
                <a:lnTo>
                  <a:pt x="1208" y="6452"/>
                </a:lnTo>
                <a:lnTo>
                  <a:pt x="1260" y="6421"/>
                </a:lnTo>
                <a:lnTo>
                  <a:pt x="1313" y="6396"/>
                </a:lnTo>
                <a:lnTo>
                  <a:pt x="1369" y="6376"/>
                </a:lnTo>
                <a:lnTo>
                  <a:pt x="1426" y="6360"/>
                </a:lnTo>
                <a:lnTo>
                  <a:pt x="1484" y="6350"/>
                </a:lnTo>
                <a:lnTo>
                  <a:pt x="1543" y="6344"/>
                </a:lnTo>
                <a:lnTo>
                  <a:pt x="1602" y="6344"/>
                </a:lnTo>
                <a:lnTo>
                  <a:pt x="1661" y="6350"/>
                </a:lnTo>
                <a:lnTo>
                  <a:pt x="1719" y="6362"/>
                </a:lnTo>
                <a:lnTo>
                  <a:pt x="1777" y="6380"/>
                </a:lnTo>
                <a:lnTo>
                  <a:pt x="1833" y="6405"/>
                </a:lnTo>
                <a:lnTo>
                  <a:pt x="1887" y="6436"/>
                </a:lnTo>
                <a:lnTo>
                  <a:pt x="1939" y="6475"/>
                </a:lnTo>
                <a:lnTo>
                  <a:pt x="1990" y="6520"/>
                </a:lnTo>
                <a:lnTo>
                  <a:pt x="2037" y="6572"/>
                </a:lnTo>
                <a:lnTo>
                  <a:pt x="2080" y="6632"/>
                </a:lnTo>
                <a:lnTo>
                  <a:pt x="2120" y="6701"/>
                </a:lnTo>
                <a:lnTo>
                  <a:pt x="2155" y="6777"/>
                </a:lnTo>
                <a:lnTo>
                  <a:pt x="3715" y="10535"/>
                </a:lnTo>
                <a:lnTo>
                  <a:pt x="4594" y="10357"/>
                </a:lnTo>
                <a:lnTo>
                  <a:pt x="4561" y="1977"/>
                </a:lnTo>
                <a:lnTo>
                  <a:pt x="4564" y="1911"/>
                </a:lnTo>
                <a:lnTo>
                  <a:pt x="4572" y="1850"/>
                </a:lnTo>
                <a:lnTo>
                  <a:pt x="4585" y="1794"/>
                </a:lnTo>
                <a:lnTo>
                  <a:pt x="4603" y="1742"/>
                </a:lnTo>
                <a:lnTo>
                  <a:pt x="4626" y="1694"/>
                </a:lnTo>
                <a:lnTo>
                  <a:pt x="4652" y="1650"/>
                </a:lnTo>
                <a:lnTo>
                  <a:pt x="4682" y="1611"/>
                </a:lnTo>
                <a:lnTo>
                  <a:pt x="4716" y="1576"/>
                </a:lnTo>
                <a:lnTo>
                  <a:pt x="4752" y="1545"/>
                </a:lnTo>
                <a:lnTo>
                  <a:pt x="4791" y="1518"/>
                </a:lnTo>
                <a:lnTo>
                  <a:pt x="4832" y="1494"/>
                </a:lnTo>
                <a:lnTo>
                  <a:pt x="4874" y="1475"/>
                </a:lnTo>
                <a:lnTo>
                  <a:pt x="4919" y="1459"/>
                </a:lnTo>
                <a:lnTo>
                  <a:pt x="4964" y="1447"/>
                </a:lnTo>
                <a:lnTo>
                  <a:pt x="5010" y="1440"/>
                </a:lnTo>
                <a:lnTo>
                  <a:pt x="5057" y="1436"/>
                </a:lnTo>
                <a:lnTo>
                  <a:pt x="5103" y="1435"/>
                </a:lnTo>
                <a:lnTo>
                  <a:pt x="5149" y="1439"/>
                </a:lnTo>
                <a:lnTo>
                  <a:pt x="5195" y="1446"/>
                </a:lnTo>
                <a:lnTo>
                  <a:pt x="5239" y="1456"/>
                </a:lnTo>
                <a:lnTo>
                  <a:pt x="5282" y="1470"/>
                </a:lnTo>
                <a:lnTo>
                  <a:pt x="5323" y="1489"/>
                </a:lnTo>
                <a:lnTo>
                  <a:pt x="5362" y="1509"/>
                </a:lnTo>
                <a:lnTo>
                  <a:pt x="5398" y="1534"/>
                </a:lnTo>
                <a:lnTo>
                  <a:pt x="5432" y="1561"/>
                </a:lnTo>
                <a:lnTo>
                  <a:pt x="5462" y="1592"/>
                </a:lnTo>
                <a:lnTo>
                  <a:pt x="5489" y="1626"/>
                </a:lnTo>
                <a:lnTo>
                  <a:pt x="5511" y="1663"/>
                </a:lnTo>
                <a:lnTo>
                  <a:pt x="5529" y="1704"/>
                </a:lnTo>
                <a:lnTo>
                  <a:pt x="5543" y="1748"/>
                </a:lnTo>
                <a:lnTo>
                  <a:pt x="5551" y="1794"/>
                </a:lnTo>
                <a:lnTo>
                  <a:pt x="5554" y="1843"/>
                </a:lnTo>
                <a:lnTo>
                  <a:pt x="5554" y="7793"/>
                </a:lnTo>
                <a:lnTo>
                  <a:pt x="6472" y="7793"/>
                </a:lnTo>
                <a:lnTo>
                  <a:pt x="6472" y="1432"/>
                </a:lnTo>
                <a:lnTo>
                  <a:pt x="6474" y="1366"/>
                </a:lnTo>
                <a:lnTo>
                  <a:pt x="6482" y="1305"/>
                </a:lnTo>
                <a:lnTo>
                  <a:pt x="6493" y="1249"/>
                </a:lnTo>
                <a:lnTo>
                  <a:pt x="6509" y="1197"/>
                </a:lnTo>
                <a:lnTo>
                  <a:pt x="6529" y="1150"/>
                </a:lnTo>
                <a:lnTo>
                  <a:pt x="6552" y="1107"/>
                </a:lnTo>
                <a:lnTo>
                  <a:pt x="6578" y="1069"/>
                </a:lnTo>
                <a:lnTo>
                  <a:pt x="6608" y="1036"/>
                </a:lnTo>
                <a:lnTo>
                  <a:pt x="6640" y="1005"/>
                </a:lnTo>
                <a:lnTo>
                  <a:pt x="6674" y="980"/>
                </a:lnTo>
                <a:lnTo>
                  <a:pt x="6710" y="959"/>
                </a:lnTo>
                <a:lnTo>
                  <a:pt x="6747" y="942"/>
                </a:lnTo>
                <a:lnTo>
                  <a:pt x="6786" y="929"/>
                </a:lnTo>
                <a:lnTo>
                  <a:pt x="6826" y="920"/>
                </a:lnTo>
                <a:lnTo>
                  <a:pt x="6866" y="915"/>
                </a:lnTo>
                <a:lnTo>
                  <a:pt x="6907" y="914"/>
                </a:lnTo>
                <a:lnTo>
                  <a:pt x="6948" y="916"/>
                </a:lnTo>
                <a:lnTo>
                  <a:pt x="6988" y="922"/>
                </a:lnTo>
                <a:lnTo>
                  <a:pt x="7028" y="931"/>
                </a:lnTo>
                <a:lnTo>
                  <a:pt x="7067" y="944"/>
                </a:lnTo>
                <a:lnTo>
                  <a:pt x="7104" y="961"/>
                </a:lnTo>
                <a:lnTo>
                  <a:pt x="7140" y="980"/>
                </a:lnTo>
                <a:lnTo>
                  <a:pt x="7174" y="1003"/>
                </a:lnTo>
                <a:lnTo>
                  <a:pt x="7206" y="1031"/>
                </a:lnTo>
                <a:lnTo>
                  <a:pt x="7235" y="1060"/>
                </a:lnTo>
                <a:lnTo>
                  <a:pt x="7263" y="1093"/>
                </a:lnTo>
                <a:lnTo>
                  <a:pt x="7286" y="1128"/>
                </a:lnTo>
                <a:lnTo>
                  <a:pt x="7306" y="1166"/>
                </a:lnTo>
                <a:lnTo>
                  <a:pt x="7322" y="1208"/>
                </a:lnTo>
                <a:lnTo>
                  <a:pt x="7333" y="1253"/>
                </a:lnTo>
                <a:lnTo>
                  <a:pt x="7341" y="1299"/>
                </a:lnTo>
                <a:lnTo>
                  <a:pt x="7343" y="1349"/>
                </a:lnTo>
                <a:lnTo>
                  <a:pt x="7342" y="7793"/>
                </a:lnTo>
                <a:lnTo>
                  <a:pt x="8259" y="7793"/>
                </a:lnTo>
                <a:lnTo>
                  <a:pt x="8261" y="2291"/>
                </a:lnTo>
                <a:lnTo>
                  <a:pt x="8263" y="2237"/>
                </a:lnTo>
                <a:lnTo>
                  <a:pt x="8271" y="2187"/>
                </a:lnTo>
                <a:lnTo>
                  <a:pt x="8282" y="2139"/>
                </a:lnTo>
                <a:lnTo>
                  <a:pt x="8298" y="2096"/>
                </a:lnTo>
                <a:lnTo>
                  <a:pt x="8318" y="2057"/>
                </a:lnTo>
                <a:lnTo>
                  <a:pt x="8342" y="2021"/>
                </a:lnTo>
                <a:lnTo>
                  <a:pt x="8368" y="1988"/>
                </a:lnTo>
                <a:lnTo>
                  <a:pt x="8397" y="1960"/>
                </a:lnTo>
                <a:lnTo>
                  <a:pt x="8429" y="1934"/>
                </a:lnTo>
                <a:lnTo>
                  <a:pt x="8463" y="1911"/>
                </a:lnTo>
                <a:lnTo>
                  <a:pt x="8500" y="1893"/>
                </a:lnTo>
                <a:lnTo>
                  <a:pt x="8537" y="1878"/>
                </a:lnTo>
                <a:lnTo>
                  <a:pt x="8577" y="1866"/>
                </a:lnTo>
                <a:lnTo>
                  <a:pt x="8617" y="1858"/>
                </a:lnTo>
                <a:lnTo>
                  <a:pt x="8658" y="1853"/>
                </a:lnTo>
                <a:lnTo>
                  <a:pt x="8699" y="1852"/>
                </a:lnTo>
                <a:lnTo>
                  <a:pt x="8740" y="1854"/>
                </a:lnTo>
                <a:lnTo>
                  <a:pt x="8780" y="1859"/>
                </a:lnTo>
                <a:lnTo>
                  <a:pt x="8820" y="1868"/>
                </a:lnTo>
                <a:lnTo>
                  <a:pt x="8859" y="1880"/>
                </a:lnTo>
                <a:lnTo>
                  <a:pt x="8897" y="1895"/>
                </a:lnTo>
                <a:lnTo>
                  <a:pt x="8933" y="1914"/>
                </a:lnTo>
                <a:lnTo>
                  <a:pt x="8967" y="1937"/>
                </a:lnTo>
                <a:lnTo>
                  <a:pt x="8999" y="1962"/>
                </a:lnTo>
                <a:lnTo>
                  <a:pt x="9028" y="1991"/>
                </a:lnTo>
                <a:lnTo>
                  <a:pt x="9055" y="2022"/>
                </a:lnTo>
                <a:lnTo>
                  <a:pt x="9078" y="2057"/>
                </a:lnTo>
                <a:lnTo>
                  <a:pt x="9098" y="2096"/>
                </a:lnTo>
                <a:lnTo>
                  <a:pt x="9114" y="2137"/>
                </a:lnTo>
                <a:lnTo>
                  <a:pt x="9126" y="2183"/>
                </a:lnTo>
                <a:lnTo>
                  <a:pt x="9133" y="2231"/>
                </a:lnTo>
                <a:lnTo>
                  <a:pt x="9135" y="2282"/>
                </a:lnTo>
                <a:lnTo>
                  <a:pt x="9135" y="7756"/>
                </a:lnTo>
                <a:lnTo>
                  <a:pt x="10053" y="775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EDBFEE6E-7C43-3F11-FCBA-23BF9DC164E0}"/>
              </a:ext>
            </a:extLst>
          </p:cNvPr>
          <p:cNvSpPr>
            <a:spLocks noEditPoints="1"/>
          </p:cNvSpPr>
          <p:nvPr/>
        </p:nvSpPr>
        <p:spPr bwMode="auto">
          <a:xfrm>
            <a:off x="1169253" y="3624859"/>
            <a:ext cx="282476" cy="364510"/>
          </a:xfrm>
          <a:custGeom>
            <a:avLst/>
            <a:gdLst>
              <a:gd name="T0" fmla="*/ 6224 w 12773"/>
              <a:gd name="T1" fmla="*/ 368 h 16014"/>
              <a:gd name="T2" fmla="*/ 7531 w 12773"/>
              <a:gd name="T3" fmla="*/ 29 h 16014"/>
              <a:gd name="T4" fmla="*/ 8593 w 12773"/>
              <a:gd name="T5" fmla="*/ 807 h 16014"/>
              <a:gd name="T6" fmla="*/ 10527 w 12773"/>
              <a:gd name="T7" fmla="*/ 5039 h 16014"/>
              <a:gd name="T8" fmla="*/ 12758 w 12773"/>
              <a:gd name="T9" fmla="*/ 6326 h 16014"/>
              <a:gd name="T10" fmla="*/ 9751 w 12773"/>
              <a:gd name="T11" fmla="*/ 13772 h 16014"/>
              <a:gd name="T12" fmla="*/ 8429 w 12773"/>
              <a:gd name="T13" fmla="*/ 15068 h 16014"/>
              <a:gd name="T14" fmla="*/ 4215 w 12773"/>
              <a:gd name="T15" fmla="*/ 15894 h 16014"/>
              <a:gd name="T16" fmla="*/ 1070 w 12773"/>
              <a:gd name="T17" fmla="*/ 13923 h 16014"/>
              <a:gd name="T18" fmla="*/ 87 w 12773"/>
              <a:gd name="T19" fmla="*/ 11729 h 16014"/>
              <a:gd name="T20" fmla="*/ 0 w 12773"/>
              <a:gd name="T21" fmla="*/ 5634 h 16014"/>
              <a:gd name="T22" fmla="*/ 1305 w 12773"/>
              <a:gd name="T23" fmla="*/ 2537 h 16014"/>
              <a:gd name="T24" fmla="*/ 2909 w 12773"/>
              <a:gd name="T25" fmla="*/ 5022 h 16014"/>
              <a:gd name="T26" fmla="*/ 3486 w 12773"/>
              <a:gd name="T27" fmla="*/ 4960 h 16014"/>
              <a:gd name="T28" fmla="*/ 4067 w 12773"/>
              <a:gd name="T29" fmla="*/ 5139 h 16014"/>
              <a:gd name="T30" fmla="*/ 4556 w 12773"/>
              <a:gd name="T31" fmla="*/ 5124 h 16014"/>
              <a:gd name="T32" fmla="*/ 5142 w 12773"/>
              <a:gd name="T33" fmla="*/ 4957 h 16014"/>
              <a:gd name="T34" fmla="*/ 5719 w 12773"/>
              <a:gd name="T35" fmla="*/ 5033 h 16014"/>
              <a:gd name="T36" fmla="*/ 4968 w 12773"/>
              <a:gd name="T37" fmla="*/ 7930 h 16014"/>
              <a:gd name="T38" fmla="*/ 5336 w 12773"/>
              <a:gd name="T39" fmla="*/ 8029 h 16014"/>
              <a:gd name="T40" fmla="*/ 5660 w 12773"/>
              <a:gd name="T41" fmla="*/ 7782 h 16014"/>
              <a:gd name="T42" fmla="*/ 5660 w 12773"/>
              <a:gd name="T43" fmla="*/ 6162 h 16014"/>
              <a:gd name="T44" fmla="*/ 5336 w 12773"/>
              <a:gd name="T45" fmla="*/ 5915 h 16014"/>
              <a:gd name="T46" fmla="*/ 4933 w 12773"/>
              <a:gd name="T47" fmla="*/ 6019 h 16014"/>
              <a:gd name="T48" fmla="*/ 4274 w 12773"/>
              <a:gd name="T49" fmla="*/ 8665 h 16014"/>
              <a:gd name="T50" fmla="*/ 3743 w 12773"/>
              <a:gd name="T51" fmla="*/ 8937 h 16014"/>
              <a:gd name="T52" fmla="*/ 3098 w 12773"/>
              <a:gd name="T53" fmla="*/ 8968 h 16014"/>
              <a:gd name="T54" fmla="*/ 2491 w 12773"/>
              <a:gd name="T55" fmla="*/ 8711 h 16014"/>
              <a:gd name="T56" fmla="*/ 2070 w 12773"/>
              <a:gd name="T57" fmla="*/ 8225 h 16014"/>
              <a:gd name="T58" fmla="*/ 1912 w 12773"/>
              <a:gd name="T59" fmla="*/ 7588 h 16014"/>
              <a:gd name="T60" fmla="*/ 1355 w 12773"/>
              <a:gd name="T61" fmla="*/ 3473 h 16014"/>
              <a:gd name="T62" fmla="*/ 976 w 12773"/>
              <a:gd name="T63" fmla="*/ 6065 h 16014"/>
              <a:gd name="T64" fmla="*/ 1064 w 12773"/>
              <a:gd name="T65" fmla="*/ 11666 h 16014"/>
              <a:gd name="T66" fmla="*/ 1912 w 12773"/>
              <a:gd name="T67" fmla="*/ 13438 h 16014"/>
              <a:gd name="T68" fmla="*/ 4608 w 12773"/>
              <a:gd name="T69" fmla="*/ 15006 h 16014"/>
              <a:gd name="T70" fmla="*/ 7940 w 12773"/>
              <a:gd name="T71" fmla="*/ 14247 h 16014"/>
              <a:gd name="T72" fmla="*/ 9031 w 12773"/>
              <a:gd name="T73" fmla="*/ 13122 h 16014"/>
              <a:gd name="T74" fmla="*/ 11774 w 12773"/>
              <a:gd name="T75" fmla="*/ 6399 h 16014"/>
              <a:gd name="T76" fmla="*/ 10803 w 12773"/>
              <a:gd name="T77" fmla="*/ 5980 h 16014"/>
              <a:gd name="T78" fmla="*/ 9193 w 12773"/>
              <a:gd name="T79" fmla="*/ 9335 h 16014"/>
              <a:gd name="T80" fmla="*/ 7631 w 12773"/>
              <a:gd name="T81" fmla="*/ 10251 h 16014"/>
              <a:gd name="T82" fmla="*/ 6596 w 12773"/>
              <a:gd name="T83" fmla="*/ 10954 h 16014"/>
              <a:gd name="T84" fmla="*/ 5971 w 12773"/>
              <a:gd name="T85" fmla="*/ 12035 h 16014"/>
              <a:gd name="T86" fmla="*/ 4914 w 12773"/>
              <a:gd name="T87" fmla="*/ 12294 h 16014"/>
              <a:gd name="T88" fmla="*/ 5540 w 12773"/>
              <a:gd name="T89" fmla="*/ 10727 h 16014"/>
              <a:gd name="T90" fmla="*/ 6541 w 12773"/>
              <a:gd name="T91" fmla="*/ 9749 h 16014"/>
              <a:gd name="T92" fmla="*/ 7701 w 12773"/>
              <a:gd name="T93" fmla="*/ 9229 h 16014"/>
              <a:gd name="T94" fmla="*/ 7585 w 12773"/>
              <a:gd name="T95" fmla="*/ 1072 h 16014"/>
              <a:gd name="T96" fmla="*/ 7130 w 12773"/>
              <a:gd name="T97" fmla="*/ 961 h 16014"/>
              <a:gd name="T98" fmla="*/ 6753 w 12773"/>
              <a:gd name="T99" fmla="*/ 1218 h 16014"/>
              <a:gd name="T100" fmla="*/ 6688 w 12773"/>
              <a:gd name="T101" fmla="*/ 5286 h 16014"/>
              <a:gd name="T102" fmla="*/ 6608 w 12773"/>
              <a:gd name="T103" fmla="*/ 8036 h 16014"/>
              <a:gd name="T104" fmla="*/ 6261 w 12773"/>
              <a:gd name="T105" fmla="*/ 8578 h 16014"/>
              <a:gd name="T106" fmla="*/ 5705 w 12773"/>
              <a:gd name="T107" fmla="*/ 8916 h 16014"/>
              <a:gd name="T108" fmla="*/ 5044 w 12773"/>
              <a:gd name="T109" fmla="*/ 8977 h 16014"/>
              <a:gd name="T110" fmla="*/ 4474 w 12773"/>
              <a:gd name="T111" fmla="*/ 8773 h 16014"/>
              <a:gd name="T112" fmla="*/ 3753 w 12773"/>
              <a:gd name="T113" fmla="*/ 6137 h 16014"/>
              <a:gd name="T114" fmla="*/ 3426 w 12773"/>
              <a:gd name="T115" fmla="*/ 5911 h 16014"/>
              <a:gd name="T116" fmla="*/ 3026 w 12773"/>
              <a:gd name="T117" fmla="*/ 6038 h 16014"/>
              <a:gd name="T118" fmla="*/ 2892 w 12773"/>
              <a:gd name="T119" fmla="*/ 7633 h 16014"/>
              <a:gd name="T120" fmla="*/ 3113 w 12773"/>
              <a:gd name="T121" fmla="*/ 7972 h 16014"/>
              <a:gd name="T122" fmla="*/ 3537 w 12773"/>
              <a:gd name="T123" fmla="*/ 8003 h 16014"/>
              <a:gd name="T124" fmla="*/ 3790 w 12773"/>
              <a:gd name="T125" fmla="*/ 7702 h 16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73" h="16014">
                <a:moveTo>
                  <a:pt x="5719" y="5033"/>
                </a:moveTo>
                <a:lnTo>
                  <a:pt x="5719" y="1433"/>
                </a:lnTo>
                <a:lnTo>
                  <a:pt x="5721" y="1358"/>
                </a:lnTo>
                <a:lnTo>
                  <a:pt x="5727" y="1285"/>
                </a:lnTo>
                <a:lnTo>
                  <a:pt x="5736" y="1212"/>
                </a:lnTo>
                <a:lnTo>
                  <a:pt x="5751" y="1141"/>
                </a:lnTo>
                <a:lnTo>
                  <a:pt x="5768" y="1071"/>
                </a:lnTo>
                <a:lnTo>
                  <a:pt x="5789" y="1003"/>
                </a:lnTo>
                <a:lnTo>
                  <a:pt x="5813" y="936"/>
                </a:lnTo>
                <a:lnTo>
                  <a:pt x="5841" y="871"/>
                </a:lnTo>
                <a:lnTo>
                  <a:pt x="5872" y="807"/>
                </a:lnTo>
                <a:lnTo>
                  <a:pt x="5906" y="745"/>
                </a:lnTo>
                <a:lnTo>
                  <a:pt x="5943" y="685"/>
                </a:lnTo>
                <a:lnTo>
                  <a:pt x="5983" y="627"/>
                </a:lnTo>
                <a:lnTo>
                  <a:pt x="6026" y="570"/>
                </a:lnTo>
                <a:lnTo>
                  <a:pt x="6071" y="516"/>
                </a:lnTo>
                <a:lnTo>
                  <a:pt x="6120" y="464"/>
                </a:lnTo>
                <a:lnTo>
                  <a:pt x="6170" y="415"/>
                </a:lnTo>
                <a:lnTo>
                  <a:pt x="6224" y="368"/>
                </a:lnTo>
                <a:lnTo>
                  <a:pt x="6279" y="323"/>
                </a:lnTo>
                <a:lnTo>
                  <a:pt x="6337" y="281"/>
                </a:lnTo>
                <a:lnTo>
                  <a:pt x="6396" y="241"/>
                </a:lnTo>
                <a:lnTo>
                  <a:pt x="6458" y="205"/>
                </a:lnTo>
                <a:lnTo>
                  <a:pt x="6521" y="170"/>
                </a:lnTo>
                <a:lnTo>
                  <a:pt x="6586" y="139"/>
                </a:lnTo>
                <a:lnTo>
                  <a:pt x="6653" y="111"/>
                </a:lnTo>
                <a:lnTo>
                  <a:pt x="6721" y="86"/>
                </a:lnTo>
                <a:lnTo>
                  <a:pt x="6791" y="63"/>
                </a:lnTo>
                <a:lnTo>
                  <a:pt x="6862" y="44"/>
                </a:lnTo>
                <a:lnTo>
                  <a:pt x="6934" y="29"/>
                </a:lnTo>
                <a:lnTo>
                  <a:pt x="7007" y="16"/>
                </a:lnTo>
                <a:lnTo>
                  <a:pt x="7082" y="7"/>
                </a:lnTo>
                <a:lnTo>
                  <a:pt x="7157" y="2"/>
                </a:lnTo>
                <a:lnTo>
                  <a:pt x="7233" y="0"/>
                </a:lnTo>
                <a:lnTo>
                  <a:pt x="7309" y="2"/>
                </a:lnTo>
                <a:lnTo>
                  <a:pt x="7384" y="7"/>
                </a:lnTo>
                <a:lnTo>
                  <a:pt x="7458" y="16"/>
                </a:lnTo>
                <a:lnTo>
                  <a:pt x="7531" y="29"/>
                </a:lnTo>
                <a:lnTo>
                  <a:pt x="7603" y="44"/>
                </a:lnTo>
                <a:lnTo>
                  <a:pt x="7674" y="63"/>
                </a:lnTo>
                <a:lnTo>
                  <a:pt x="7744" y="86"/>
                </a:lnTo>
                <a:lnTo>
                  <a:pt x="7813" y="111"/>
                </a:lnTo>
                <a:lnTo>
                  <a:pt x="7879" y="139"/>
                </a:lnTo>
                <a:lnTo>
                  <a:pt x="7944" y="170"/>
                </a:lnTo>
                <a:lnTo>
                  <a:pt x="8008" y="205"/>
                </a:lnTo>
                <a:lnTo>
                  <a:pt x="8069" y="241"/>
                </a:lnTo>
                <a:lnTo>
                  <a:pt x="8128" y="281"/>
                </a:lnTo>
                <a:lnTo>
                  <a:pt x="8186" y="323"/>
                </a:lnTo>
                <a:lnTo>
                  <a:pt x="8241" y="368"/>
                </a:lnTo>
                <a:lnTo>
                  <a:pt x="8295" y="415"/>
                </a:lnTo>
                <a:lnTo>
                  <a:pt x="8345" y="464"/>
                </a:lnTo>
                <a:lnTo>
                  <a:pt x="8393" y="516"/>
                </a:lnTo>
                <a:lnTo>
                  <a:pt x="8439" y="570"/>
                </a:lnTo>
                <a:lnTo>
                  <a:pt x="8482" y="627"/>
                </a:lnTo>
                <a:lnTo>
                  <a:pt x="8522" y="685"/>
                </a:lnTo>
                <a:lnTo>
                  <a:pt x="8559" y="745"/>
                </a:lnTo>
                <a:lnTo>
                  <a:pt x="8593" y="807"/>
                </a:lnTo>
                <a:lnTo>
                  <a:pt x="8625" y="871"/>
                </a:lnTo>
                <a:lnTo>
                  <a:pt x="8652" y="936"/>
                </a:lnTo>
                <a:lnTo>
                  <a:pt x="8676" y="1003"/>
                </a:lnTo>
                <a:lnTo>
                  <a:pt x="8698" y="1071"/>
                </a:lnTo>
                <a:lnTo>
                  <a:pt x="8715" y="1141"/>
                </a:lnTo>
                <a:lnTo>
                  <a:pt x="8728" y="1212"/>
                </a:lnTo>
                <a:lnTo>
                  <a:pt x="8739" y="1285"/>
                </a:lnTo>
                <a:lnTo>
                  <a:pt x="8744" y="1358"/>
                </a:lnTo>
                <a:lnTo>
                  <a:pt x="8746" y="1433"/>
                </a:lnTo>
                <a:lnTo>
                  <a:pt x="8742" y="7914"/>
                </a:lnTo>
                <a:lnTo>
                  <a:pt x="9570" y="5977"/>
                </a:lnTo>
                <a:lnTo>
                  <a:pt x="9659" y="5796"/>
                </a:lnTo>
                <a:lnTo>
                  <a:pt x="9757" y="5634"/>
                </a:lnTo>
                <a:lnTo>
                  <a:pt x="9866" y="5491"/>
                </a:lnTo>
                <a:lnTo>
                  <a:pt x="9984" y="5366"/>
                </a:lnTo>
                <a:lnTo>
                  <a:pt x="10111" y="5259"/>
                </a:lnTo>
                <a:lnTo>
                  <a:pt x="10244" y="5170"/>
                </a:lnTo>
                <a:lnTo>
                  <a:pt x="10383" y="5096"/>
                </a:lnTo>
                <a:lnTo>
                  <a:pt x="10527" y="5039"/>
                </a:lnTo>
                <a:lnTo>
                  <a:pt x="10675" y="4998"/>
                </a:lnTo>
                <a:lnTo>
                  <a:pt x="10826" y="4972"/>
                </a:lnTo>
                <a:lnTo>
                  <a:pt x="10977" y="4961"/>
                </a:lnTo>
                <a:lnTo>
                  <a:pt x="11130" y="4964"/>
                </a:lnTo>
                <a:lnTo>
                  <a:pt x="11283" y="4980"/>
                </a:lnTo>
                <a:lnTo>
                  <a:pt x="11433" y="5009"/>
                </a:lnTo>
                <a:lnTo>
                  <a:pt x="11581" y="5050"/>
                </a:lnTo>
                <a:lnTo>
                  <a:pt x="11725" y="5104"/>
                </a:lnTo>
                <a:lnTo>
                  <a:pt x="11864" y="5170"/>
                </a:lnTo>
                <a:lnTo>
                  <a:pt x="11998" y="5245"/>
                </a:lnTo>
                <a:lnTo>
                  <a:pt x="12124" y="5331"/>
                </a:lnTo>
                <a:lnTo>
                  <a:pt x="12243" y="5427"/>
                </a:lnTo>
                <a:lnTo>
                  <a:pt x="12352" y="5532"/>
                </a:lnTo>
                <a:lnTo>
                  <a:pt x="12451" y="5646"/>
                </a:lnTo>
                <a:lnTo>
                  <a:pt x="12539" y="5767"/>
                </a:lnTo>
                <a:lnTo>
                  <a:pt x="12615" y="5897"/>
                </a:lnTo>
                <a:lnTo>
                  <a:pt x="12677" y="6033"/>
                </a:lnTo>
                <a:lnTo>
                  <a:pt x="12725" y="6176"/>
                </a:lnTo>
                <a:lnTo>
                  <a:pt x="12758" y="6326"/>
                </a:lnTo>
                <a:lnTo>
                  <a:pt x="12773" y="6481"/>
                </a:lnTo>
                <a:lnTo>
                  <a:pt x="12772" y="6640"/>
                </a:lnTo>
                <a:lnTo>
                  <a:pt x="12751" y="6804"/>
                </a:lnTo>
                <a:lnTo>
                  <a:pt x="12711" y="6972"/>
                </a:lnTo>
                <a:lnTo>
                  <a:pt x="12650" y="7143"/>
                </a:lnTo>
                <a:lnTo>
                  <a:pt x="10358" y="12657"/>
                </a:lnTo>
                <a:lnTo>
                  <a:pt x="10321" y="12748"/>
                </a:lnTo>
                <a:lnTo>
                  <a:pt x="10281" y="12838"/>
                </a:lnTo>
                <a:lnTo>
                  <a:pt x="10241" y="12928"/>
                </a:lnTo>
                <a:lnTo>
                  <a:pt x="10200" y="13016"/>
                </a:lnTo>
                <a:lnTo>
                  <a:pt x="10156" y="13104"/>
                </a:lnTo>
                <a:lnTo>
                  <a:pt x="10111" y="13192"/>
                </a:lnTo>
                <a:lnTo>
                  <a:pt x="10065" y="13277"/>
                </a:lnTo>
                <a:lnTo>
                  <a:pt x="10016" y="13362"/>
                </a:lnTo>
                <a:lnTo>
                  <a:pt x="9966" y="13446"/>
                </a:lnTo>
                <a:lnTo>
                  <a:pt x="9915" y="13529"/>
                </a:lnTo>
                <a:lnTo>
                  <a:pt x="9861" y="13611"/>
                </a:lnTo>
                <a:lnTo>
                  <a:pt x="9807" y="13692"/>
                </a:lnTo>
                <a:lnTo>
                  <a:pt x="9751" y="13772"/>
                </a:lnTo>
                <a:lnTo>
                  <a:pt x="9694" y="13851"/>
                </a:lnTo>
                <a:lnTo>
                  <a:pt x="9635" y="13928"/>
                </a:lnTo>
                <a:lnTo>
                  <a:pt x="9574" y="14005"/>
                </a:lnTo>
                <a:lnTo>
                  <a:pt x="9513" y="14081"/>
                </a:lnTo>
                <a:lnTo>
                  <a:pt x="9449" y="14155"/>
                </a:lnTo>
                <a:lnTo>
                  <a:pt x="9385" y="14228"/>
                </a:lnTo>
                <a:lnTo>
                  <a:pt x="9318" y="14301"/>
                </a:lnTo>
                <a:lnTo>
                  <a:pt x="9252" y="14372"/>
                </a:lnTo>
                <a:lnTo>
                  <a:pt x="9183" y="14442"/>
                </a:lnTo>
                <a:lnTo>
                  <a:pt x="9113" y="14510"/>
                </a:lnTo>
                <a:lnTo>
                  <a:pt x="9042" y="14578"/>
                </a:lnTo>
                <a:lnTo>
                  <a:pt x="8970" y="14644"/>
                </a:lnTo>
                <a:lnTo>
                  <a:pt x="8896" y="14708"/>
                </a:lnTo>
                <a:lnTo>
                  <a:pt x="8821" y="14772"/>
                </a:lnTo>
                <a:lnTo>
                  <a:pt x="8745" y="14834"/>
                </a:lnTo>
                <a:lnTo>
                  <a:pt x="8668" y="14894"/>
                </a:lnTo>
                <a:lnTo>
                  <a:pt x="8590" y="14953"/>
                </a:lnTo>
                <a:lnTo>
                  <a:pt x="8509" y="15011"/>
                </a:lnTo>
                <a:lnTo>
                  <a:pt x="8429" y="15068"/>
                </a:lnTo>
                <a:lnTo>
                  <a:pt x="8229" y="15199"/>
                </a:lnTo>
                <a:lnTo>
                  <a:pt x="8024" y="15320"/>
                </a:lnTo>
                <a:lnTo>
                  <a:pt x="7816" y="15432"/>
                </a:lnTo>
                <a:lnTo>
                  <a:pt x="7603" y="15535"/>
                </a:lnTo>
                <a:lnTo>
                  <a:pt x="7387" y="15626"/>
                </a:lnTo>
                <a:lnTo>
                  <a:pt x="7168" y="15708"/>
                </a:lnTo>
                <a:lnTo>
                  <a:pt x="6947" y="15780"/>
                </a:lnTo>
                <a:lnTo>
                  <a:pt x="6724" y="15843"/>
                </a:lnTo>
                <a:lnTo>
                  <a:pt x="6499" y="15895"/>
                </a:lnTo>
                <a:lnTo>
                  <a:pt x="6272" y="15938"/>
                </a:lnTo>
                <a:lnTo>
                  <a:pt x="6044" y="15972"/>
                </a:lnTo>
                <a:lnTo>
                  <a:pt x="5814" y="15995"/>
                </a:lnTo>
                <a:lnTo>
                  <a:pt x="5585" y="16009"/>
                </a:lnTo>
                <a:lnTo>
                  <a:pt x="5355" y="16014"/>
                </a:lnTo>
                <a:lnTo>
                  <a:pt x="5126" y="16009"/>
                </a:lnTo>
                <a:lnTo>
                  <a:pt x="4897" y="15994"/>
                </a:lnTo>
                <a:lnTo>
                  <a:pt x="4668" y="15970"/>
                </a:lnTo>
                <a:lnTo>
                  <a:pt x="4441" y="15937"/>
                </a:lnTo>
                <a:lnTo>
                  <a:pt x="4215" y="15894"/>
                </a:lnTo>
                <a:lnTo>
                  <a:pt x="3992" y="15842"/>
                </a:lnTo>
                <a:lnTo>
                  <a:pt x="3770" y="15780"/>
                </a:lnTo>
                <a:lnTo>
                  <a:pt x="3551" y="15709"/>
                </a:lnTo>
                <a:lnTo>
                  <a:pt x="3335" y="15628"/>
                </a:lnTo>
                <a:lnTo>
                  <a:pt x="3122" y="15539"/>
                </a:lnTo>
                <a:lnTo>
                  <a:pt x="2913" y="15439"/>
                </a:lnTo>
                <a:lnTo>
                  <a:pt x="2707" y="15331"/>
                </a:lnTo>
                <a:lnTo>
                  <a:pt x="2506" y="15214"/>
                </a:lnTo>
                <a:lnTo>
                  <a:pt x="2309" y="15087"/>
                </a:lnTo>
                <a:lnTo>
                  <a:pt x="2117" y="14952"/>
                </a:lnTo>
                <a:lnTo>
                  <a:pt x="1930" y="14807"/>
                </a:lnTo>
                <a:lnTo>
                  <a:pt x="1749" y="14653"/>
                </a:lnTo>
                <a:lnTo>
                  <a:pt x="1575" y="14491"/>
                </a:lnTo>
                <a:lnTo>
                  <a:pt x="1485" y="14401"/>
                </a:lnTo>
                <a:lnTo>
                  <a:pt x="1397" y="14310"/>
                </a:lnTo>
                <a:lnTo>
                  <a:pt x="1312" y="14215"/>
                </a:lnTo>
                <a:lnTo>
                  <a:pt x="1228" y="14119"/>
                </a:lnTo>
                <a:lnTo>
                  <a:pt x="1148" y="14022"/>
                </a:lnTo>
                <a:lnTo>
                  <a:pt x="1070" y="13923"/>
                </a:lnTo>
                <a:lnTo>
                  <a:pt x="994" y="13821"/>
                </a:lnTo>
                <a:lnTo>
                  <a:pt x="920" y="13718"/>
                </a:lnTo>
                <a:lnTo>
                  <a:pt x="849" y="13614"/>
                </a:lnTo>
                <a:lnTo>
                  <a:pt x="780" y="13507"/>
                </a:lnTo>
                <a:lnTo>
                  <a:pt x="714" y="13399"/>
                </a:lnTo>
                <a:lnTo>
                  <a:pt x="652" y="13289"/>
                </a:lnTo>
                <a:lnTo>
                  <a:pt x="591" y="13178"/>
                </a:lnTo>
                <a:lnTo>
                  <a:pt x="532" y="13064"/>
                </a:lnTo>
                <a:lnTo>
                  <a:pt x="478" y="12949"/>
                </a:lnTo>
                <a:lnTo>
                  <a:pt x="426" y="12833"/>
                </a:lnTo>
                <a:lnTo>
                  <a:pt x="376" y="12716"/>
                </a:lnTo>
                <a:lnTo>
                  <a:pt x="329" y="12597"/>
                </a:lnTo>
                <a:lnTo>
                  <a:pt x="286" y="12477"/>
                </a:lnTo>
                <a:lnTo>
                  <a:pt x="245" y="12355"/>
                </a:lnTo>
                <a:lnTo>
                  <a:pt x="207" y="12232"/>
                </a:lnTo>
                <a:lnTo>
                  <a:pt x="172" y="12108"/>
                </a:lnTo>
                <a:lnTo>
                  <a:pt x="141" y="11982"/>
                </a:lnTo>
                <a:lnTo>
                  <a:pt x="112" y="11856"/>
                </a:lnTo>
                <a:lnTo>
                  <a:pt x="87" y="11729"/>
                </a:lnTo>
                <a:lnTo>
                  <a:pt x="65" y="11600"/>
                </a:lnTo>
                <a:lnTo>
                  <a:pt x="46" y="11471"/>
                </a:lnTo>
                <a:lnTo>
                  <a:pt x="31" y="11340"/>
                </a:lnTo>
                <a:lnTo>
                  <a:pt x="19" y="11209"/>
                </a:lnTo>
                <a:lnTo>
                  <a:pt x="10" y="11077"/>
                </a:lnTo>
                <a:lnTo>
                  <a:pt x="5" y="10944"/>
                </a:lnTo>
                <a:lnTo>
                  <a:pt x="3" y="10809"/>
                </a:lnTo>
                <a:lnTo>
                  <a:pt x="3" y="10378"/>
                </a:lnTo>
                <a:lnTo>
                  <a:pt x="3" y="9946"/>
                </a:lnTo>
                <a:lnTo>
                  <a:pt x="3" y="9514"/>
                </a:lnTo>
                <a:lnTo>
                  <a:pt x="2" y="9084"/>
                </a:lnTo>
                <a:lnTo>
                  <a:pt x="2" y="8653"/>
                </a:lnTo>
                <a:lnTo>
                  <a:pt x="2" y="8221"/>
                </a:lnTo>
                <a:lnTo>
                  <a:pt x="2" y="7790"/>
                </a:lnTo>
                <a:lnTo>
                  <a:pt x="1" y="7359"/>
                </a:lnTo>
                <a:lnTo>
                  <a:pt x="1" y="6928"/>
                </a:lnTo>
                <a:lnTo>
                  <a:pt x="1" y="6497"/>
                </a:lnTo>
                <a:lnTo>
                  <a:pt x="1" y="6065"/>
                </a:lnTo>
                <a:lnTo>
                  <a:pt x="0" y="5634"/>
                </a:lnTo>
                <a:lnTo>
                  <a:pt x="0" y="5204"/>
                </a:lnTo>
                <a:lnTo>
                  <a:pt x="0" y="4771"/>
                </a:lnTo>
                <a:lnTo>
                  <a:pt x="0" y="4340"/>
                </a:lnTo>
                <a:lnTo>
                  <a:pt x="0" y="3908"/>
                </a:lnTo>
                <a:lnTo>
                  <a:pt x="8" y="3742"/>
                </a:lnTo>
                <a:lnTo>
                  <a:pt x="33" y="3586"/>
                </a:lnTo>
                <a:lnTo>
                  <a:pt x="71" y="3441"/>
                </a:lnTo>
                <a:lnTo>
                  <a:pt x="123" y="3306"/>
                </a:lnTo>
                <a:lnTo>
                  <a:pt x="189" y="3183"/>
                </a:lnTo>
                <a:lnTo>
                  <a:pt x="266" y="3070"/>
                </a:lnTo>
                <a:lnTo>
                  <a:pt x="354" y="2968"/>
                </a:lnTo>
                <a:lnTo>
                  <a:pt x="450" y="2877"/>
                </a:lnTo>
                <a:lnTo>
                  <a:pt x="556" y="2795"/>
                </a:lnTo>
                <a:lnTo>
                  <a:pt x="668" y="2725"/>
                </a:lnTo>
                <a:lnTo>
                  <a:pt x="787" y="2666"/>
                </a:lnTo>
                <a:lnTo>
                  <a:pt x="912" y="2618"/>
                </a:lnTo>
                <a:lnTo>
                  <a:pt x="1040" y="2580"/>
                </a:lnTo>
                <a:lnTo>
                  <a:pt x="1172" y="2553"/>
                </a:lnTo>
                <a:lnTo>
                  <a:pt x="1305" y="2537"/>
                </a:lnTo>
                <a:lnTo>
                  <a:pt x="1441" y="2532"/>
                </a:lnTo>
                <a:lnTo>
                  <a:pt x="1576" y="2537"/>
                </a:lnTo>
                <a:lnTo>
                  <a:pt x="1709" y="2553"/>
                </a:lnTo>
                <a:lnTo>
                  <a:pt x="1841" y="2580"/>
                </a:lnTo>
                <a:lnTo>
                  <a:pt x="1969" y="2618"/>
                </a:lnTo>
                <a:lnTo>
                  <a:pt x="2094" y="2666"/>
                </a:lnTo>
                <a:lnTo>
                  <a:pt x="2213" y="2725"/>
                </a:lnTo>
                <a:lnTo>
                  <a:pt x="2326" y="2795"/>
                </a:lnTo>
                <a:lnTo>
                  <a:pt x="2431" y="2877"/>
                </a:lnTo>
                <a:lnTo>
                  <a:pt x="2527" y="2968"/>
                </a:lnTo>
                <a:lnTo>
                  <a:pt x="2615" y="3070"/>
                </a:lnTo>
                <a:lnTo>
                  <a:pt x="2692" y="3183"/>
                </a:lnTo>
                <a:lnTo>
                  <a:pt x="2758" y="3306"/>
                </a:lnTo>
                <a:lnTo>
                  <a:pt x="2810" y="3441"/>
                </a:lnTo>
                <a:lnTo>
                  <a:pt x="2849" y="3586"/>
                </a:lnTo>
                <a:lnTo>
                  <a:pt x="2873" y="3742"/>
                </a:lnTo>
                <a:lnTo>
                  <a:pt x="2881" y="3908"/>
                </a:lnTo>
                <a:lnTo>
                  <a:pt x="2881" y="5031"/>
                </a:lnTo>
                <a:lnTo>
                  <a:pt x="2909" y="5022"/>
                </a:lnTo>
                <a:lnTo>
                  <a:pt x="2938" y="5013"/>
                </a:lnTo>
                <a:lnTo>
                  <a:pt x="2965" y="5005"/>
                </a:lnTo>
                <a:lnTo>
                  <a:pt x="2994" y="4998"/>
                </a:lnTo>
                <a:lnTo>
                  <a:pt x="3023" y="4991"/>
                </a:lnTo>
                <a:lnTo>
                  <a:pt x="3052" y="4985"/>
                </a:lnTo>
                <a:lnTo>
                  <a:pt x="3081" y="4979"/>
                </a:lnTo>
                <a:lnTo>
                  <a:pt x="3110" y="4974"/>
                </a:lnTo>
                <a:lnTo>
                  <a:pt x="3140" y="4969"/>
                </a:lnTo>
                <a:lnTo>
                  <a:pt x="3170" y="4965"/>
                </a:lnTo>
                <a:lnTo>
                  <a:pt x="3200" y="4962"/>
                </a:lnTo>
                <a:lnTo>
                  <a:pt x="3230" y="4959"/>
                </a:lnTo>
                <a:lnTo>
                  <a:pt x="3260" y="4957"/>
                </a:lnTo>
                <a:lnTo>
                  <a:pt x="3291" y="4955"/>
                </a:lnTo>
                <a:lnTo>
                  <a:pt x="3322" y="4954"/>
                </a:lnTo>
                <a:lnTo>
                  <a:pt x="3353" y="4954"/>
                </a:lnTo>
                <a:lnTo>
                  <a:pt x="3387" y="4954"/>
                </a:lnTo>
                <a:lnTo>
                  <a:pt x="3420" y="4955"/>
                </a:lnTo>
                <a:lnTo>
                  <a:pt x="3454" y="4957"/>
                </a:lnTo>
                <a:lnTo>
                  <a:pt x="3486" y="4960"/>
                </a:lnTo>
                <a:lnTo>
                  <a:pt x="3519" y="4963"/>
                </a:lnTo>
                <a:lnTo>
                  <a:pt x="3552" y="4967"/>
                </a:lnTo>
                <a:lnTo>
                  <a:pt x="3585" y="4972"/>
                </a:lnTo>
                <a:lnTo>
                  <a:pt x="3617" y="4977"/>
                </a:lnTo>
                <a:lnTo>
                  <a:pt x="3649" y="4984"/>
                </a:lnTo>
                <a:lnTo>
                  <a:pt x="3681" y="4991"/>
                </a:lnTo>
                <a:lnTo>
                  <a:pt x="3713" y="4998"/>
                </a:lnTo>
                <a:lnTo>
                  <a:pt x="3743" y="5006"/>
                </a:lnTo>
                <a:lnTo>
                  <a:pt x="3774" y="5015"/>
                </a:lnTo>
                <a:lnTo>
                  <a:pt x="3805" y="5025"/>
                </a:lnTo>
                <a:lnTo>
                  <a:pt x="3836" y="5035"/>
                </a:lnTo>
                <a:lnTo>
                  <a:pt x="3866" y="5046"/>
                </a:lnTo>
                <a:lnTo>
                  <a:pt x="3896" y="5057"/>
                </a:lnTo>
                <a:lnTo>
                  <a:pt x="3925" y="5069"/>
                </a:lnTo>
                <a:lnTo>
                  <a:pt x="3954" y="5082"/>
                </a:lnTo>
                <a:lnTo>
                  <a:pt x="3983" y="5095"/>
                </a:lnTo>
                <a:lnTo>
                  <a:pt x="4011" y="5109"/>
                </a:lnTo>
                <a:lnTo>
                  <a:pt x="4039" y="5124"/>
                </a:lnTo>
                <a:lnTo>
                  <a:pt x="4067" y="5139"/>
                </a:lnTo>
                <a:lnTo>
                  <a:pt x="4094" y="5155"/>
                </a:lnTo>
                <a:lnTo>
                  <a:pt x="4121" y="5172"/>
                </a:lnTo>
                <a:lnTo>
                  <a:pt x="4147" y="5188"/>
                </a:lnTo>
                <a:lnTo>
                  <a:pt x="4174" y="5206"/>
                </a:lnTo>
                <a:lnTo>
                  <a:pt x="4200" y="5224"/>
                </a:lnTo>
                <a:lnTo>
                  <a:pt x="4224" y="5242"/>
                </a:lnTo>
                <a:lnTo>
                  <a:pt x="4249" y="5261"/>
                </a:lnTo>
                <a:lnTo>
                  <a:pt x="4274" y="5280"/>
                </a:lnTo>
                <a:lnTo>
                  <a:pt x="4297" y="5300"/>
                </a:lnTo>
                <a:lnTo>
                  <a:pt x="4322" y="5280"/>
                </a:lnTo>
                <a:lnTo>
                  <a:pt x="4347" y="5261"/>
                </a:lnTo>
                <a:lnTo>
                  <a:pt x="4371" y="5242"/>
                </a:lnTo>
                <a:lnTo>
                  <a:pt x="4396" y="5224"/>
                </a:lnTo>
                <a:lnTo>
                  <a:pt x="4422" y="5206"/>
                </a:lnTo>
                <a:lnTo>
                  <a:pt x="4448" y="5188"/>
                </a:lnTo>
                <a:lnTo>
                  <a:pt x="4474" y="5172"/>
                </a:lnTo>
                <a:lnTo>
                  <a:pt x="4502" y="5155"/>
                </a:lnTo>
                <a:lnTo>
                  <a:pt x="4529" y="5139"/>
                </a:lnTo>
                <a:lnTo>
                  <a:pt x="4556" y="5124"/>
                </a:lnTo>
                <a:lnTo>
                  <a:pt x="4584" y="5109"/>
                </a:lnTo>
                <a:lnTo>
                  <a:pt x="4613" y="5095"/>
                </a:lnTo>
                <a:lnTo>
                  <a:pt x="4642" y="5082"/>
                </a:lnTo>
                <a:lnTo>
                  <a:pt x="4670" y="5069"/>
                </a:lnTo>
                <a:lnTo>
                  <a:pt x="4700" y="5057"/>
                </a:lnTo>
                <a:lnTo>
                  <a:pt x="4730" y="5046"/>
                </a:lnTo>
                <a:lnTo>
                  <a:pt x="4760" y="5035"/>
                </a:lnTo>
                <a:lnTo>
                  <a:pt x="4791" y="5025"/>
                </a:lnTo>
                <a:lnTo>
                  <a:pt x="4822" y="5015"/>
                </a:lnTo>
                <a:lnTo>
                  <a:pt x="4852" y="5006"/>
                </a:lnTo>
                <a:lnTo>
                  <a:pt x="4883" y="4998"/>
                </a:lnTo>
                <a:lnTo>
                  <a:pt x="4915" y="4991"/>
                </a:lnTo>
                <a:lnTo>
                  <a:pt x="4947" y="4984"/>
                </a:lnTo>
                <a:lnTo>
                  <a:pt x="4979" y="4977"/>
                </a:lnTo>
                <a:lnTo>
                  <a:pt x="5011" y="4972"/>
                </a:lnTo>
                <a:lnTo>
                  <a:pt x="5044" y="4967"/>
                </a:lnTo>
                <a:lnTo>
                  <a:pt x="5076" y="4963"/>
                </a:lnTo>
                <a:lnTo>
                  <a:pt x="5109" y="4960"/>
                </a:lnTo>
                <a:lnTo>
                  <a:pt x="5142" y="4957"/>
                </a:lnTo>
                <a:lnTo>
                  <a:pt x="5176" y="4955"/>
                </a:lnTo>
                <a:lnTo>
                  <a:pt x="5209" y="4954"/>
                </a:lnTo>
                <a:lnTo>
                  <a:pt x="5243" y="4954"/>
                </a:lnTo>
                <a:lnTo>
                  <a:pt x="5274" y="4954"/>
                </a:lnTo>
                <a:lnTo>
                  <a:pt x="5305" y="4955"/>
                </a:lnTo>
                <a:lnTo>
                  <a:pt x="5337" y="4957"/>
                </a:lnTo>
                <a:lnTo>
                  <a:pt x="5366" y="4959"/>
                </a:lnTo>
                <a:lnTo>
                  <a:pt x="5397" y="4962"/>
                </a:lnTo>
                <a:lnTo>
                  <a:pt x="5427" y="4965"/>
                </a:lnTo>
                <a:lnTo>
                  <a:pt x="5458" y="4969"/>
                </a:lnTo>
                <a:lnTo>
                  <a:pt x="5488" y="4974"/>
                </a:lnTo>
                <a:lnTo>
                  <a:pt x="5517" y="4979"/>
                </a:lnTo>
                <a:lnTo>
                  <a:pt x="5546" y="4985"/>
                </a:lnTo>
                <a:lnTo>
                  <a:pt x="5576" y="4992"/>
                </a:lnTo>
                <a:lnTo>
                  <a:pt x="5605" y="4999"/>
                </a:lnTo>
                <a:lnTo>
                  <a:pt x="5634" y="5006"/>
                </a:lnTo>
                <a:lnTo>
                  <a:pt x="5662" y="5015"/>
                </a:lnTo>
                <a:lnTo>
                  <a:pt x="5691" y="5023"/>
                </a:lnTo>
                <a:lnTo>
                  <a:pt x="5719" y="5033"/>
                </a:lnTo>
                <a:close/>
                <a:moveTo>
                  <a:pt x="4793" y="6357"/>
                </a:moveTo>
                <a:lnTo>
                  <a:pt x="4790" y="7641"/>
                </a:lnTo>
                <a:lnTo>
                  <a:pt x="4795" y="7660"/>
                </a:lnTo>
                <a:lnTo>
                  <a:pt x="4800" y="7680"/>
                </a:lnTo>
                <a:lnTo>
                  <a:pt x="4806" y="7699"/>
                </a:lnTo>
                <a:lnTo>
                  <a:pt x="4813" y="7717"/>
                </a:lnTo>
                <a:lnTo>
                  <a:pt x="4822" y="7736"/>
                </a:lnTo>
                <a:lnTo>
                  <a:pt x="4830" y="7754"/>
                </a:lnTo>
                <a:lnTo>
                  <a:pt x="4839" y="7772"/>
                </a:lnTo>
                <a:lnTo>
                  <a:pt x="4849" y="7790"/>
                </a:lnTo>
                <a:lnTo>
                  <a:pt x="4860" y="7808"/>
                </a:lnTo>
                <a:lnTo>
                  <a:pt x="4871" y="7825"/>
                </a:lnTo>
                <a:lnTo>
                  <a:pt x="4883" y="7841"/>
                </a:lnTo>
                <a:lnTo>
                  <a:pt x="4896" y="7857"/>
                </a:lnTo>
                <a:lnTo>
                  <a:pt x="4909" y="7873"/>
                </a:lnTo>
                <a:lnTo>
                  <a:pt x="4922" y="7888"/>
                </a:lnTo>
                <a:lnTo>
                  <a:pt x="4937" y="7903"/>
                </a:lnTo>
                <a:lnTo>
                  <a:pt x="4952" y="7917"/>
                </a:lnTo>
                <a:lnTo>
                  <a:pt x="4968" y="7930"/>
                </a:lnTo>
                <a:lnTo>
                  <a:pt x="4983" y="7943"/>
                </a:lnTo>
                <a:lnTo>
                  <a:pt x="4999" y="7955"/>
                </a:lnTo>
                <a:lnTo>
                  <a:pt x="5016" y="7967"/>
                </a:lnTo>
                <a:lnTo>
                  <a:pt x="5033" y="7978"/>
                </a:lnTo>
                <a:lnTo>
                  <a:pt x="5051" y="7987"/>
                </a:lnTo>
                <a:lnTo>
                  <a:pt x="5068" y="7997"/>
                </a:lnTo>
                <a:lnTo>
                  <a:pt x="5087" y="8005"/>
                </a:lnTo>
                <a:lnTo>
                  <a:pt x="5105" y="8012"/>
                </a:lnTo>
                <a:lnTo>
                  <a:pt x="5124" y="8019"/>
                </a:lnTo>
                <a:lnTo>
                  <a:pt x="5143" y="8025"/>
                </a:lnTo>
                <a:lnTo>
                  <a:pt x="5163" y="8029"/>
                </a:lnTo>
                <a:lnTo>
                  <a:pt x="5182" y="8033"/>
                </a:lnTo>
                <a:lnTo>
                  <a:pt x="5203" y="8036"/>
                </a:lnTo>
                <a:lnTo>
                  <a:pt x="5222" y="8037"/>
                </a:lnTo>
                <a:lnTo>
                  <a:pt x="5243" y="8038"/>
                </a:lnTo>
                <a:lnTo>
                  <a:pt x="5267" y="8037"/>
                </a:lnTo>
                <a:lnTo>
                  <a:pt x="5290" y="8036"/>
                </a:lnTo>
                <a:lnTo>
                  <a:pt x="5313" y="8033"/>
                </a:lnTo>
                <a:lnTo>
                  <a:pt x="5336" y="8029"/>
                </a:lnTo>
                <a:lnTo>
                  <a:pt x="5358" y="8024"/>
                </a:lnTo>
                <a:lnTo>
                  <a:pt x="5380" y="8018"/>
                </a:lnTo>
                <a:lnTo>
                  <a:pt x="5401" y="8010"/>
                </a:lnTo>
                <a:lnTo>
                  <a:pt x="5423" y="8002"/>
                </a:lnTo>
                <a:lnTo>
                  <a:pt x="5443" y="7993"/>
                </a:lnTo>
                <a:lnTo>
                  <a:pt x="5463" y="7983"/>
                </a:lnTo>
                <a:lnTo>
                  <a:pt x="5482" y="7972"/>
                </a:lnTo>
                <a:lnTo>
                  <a:pt x="5501" y="7961"/>
                </a:lnTo>
                <a:lnTo>
                  <a:pt x="5519" y="7948"/>
                </a:lnTo>
                <a:lnTo>
                  <a:pt x="5537" y="7934"/>
                </a:lnTo>
                <a:lnTo>
                  <a:pt x="5553" y="7920"/>
                </a:lnTo>
                <a:lnTo>
                  <a:pt x="5570" y="7905"/>
                </a:lnTo>
                <a:lnTo>
                  <a:pt x="5585" y="7890"/>
                </a:lnTo>
                <a:lnTo>
                  <a:pt x="5600" y="7873"/>
                </a:lnTo>
                <a:lnTo>
                  <a:pt x="5614" y="7856"/>
                </a:lnTo>
                <a:lnTo>
                  <a:pt x="5626" y="7839"/>
                </a:lnTo>
                <a:lnTo>
                  <a:pt x="5639" y="7820"/>
                </a:lnTo>
                <a:lnTo>
                  <a:pt x="5650" y="7801"/>
                </a:lnTo>
                <a:lnTo>
                  <a:pt x="5660" y="7782"/>
                </a:lnTo>
                <a:lnTo>
                  <a:pt x="5670" y="7762"/>
                </a:lnTo>
                <a:lnTo>
                  <a:pt x="5678" y="7742"/>
                </a:lnTo>
                <a:lnTo>
                  <a:pt x="5685" y="7721"/>
                </a:lnTo>
                <a:lnTo>
                  <a:pt x="5691" y="7700"/>
                </a:lnTo>
                <a:lnTo>
                  <a:pt x="5696" y="7678"/>
                </a:lnTo>
                <a:lnTo>
                  <a:pt x="5700" y="7656"/>
                </a:lnTo>
                <a:lnTo>
                  <a:pt x="5703" y="7633"/>
                </a:lnTo>
                <a:lnTo>
                  <a:pt x="5706" y="7611"/>
                </a:lnTo>
                <a:lnTo>
                  <a:pt x="5707" y="7588"/>
                </a:lnTo>
                <a:lnTo>
                  <a:pt x="5707" y="6357"/>
                </a:lnTo>
                <a:lnTo>
                  <a:pt x="5706" y="6334"/>
                </a:lnTo>
                <a:lnTo>
                  <a:pt x="5703" y="6312"/>
                </a:lnTo>
                <a:lnTo>
                  <a:pt x="5700" y="6288"/>
                </a:lnTo>
                <a:lnTo>
                  <a:pt x="5696" y="6266"/>
                </a:lnTo>
                <a:lnTo>
                  <a:pt x="5691" y="6244"/>
                </a:lnTo>
                <a:lnTo>
                  <a:pt x="5685" y="6223"/>
                </a:lnTo>
                <a:lnTo>
                  <a:pt x="5678" y="6202"/>
                </a:lnTo>
                <a:lnTo>
                  <a:pt x="5670" y="6182"/>
                </a:lnTo>
                <a:lnTo>
                  <a:pt x="5660" y="6162"/>
                </a:lnTo>
                <a:lnTo>
                  <a:pt x="5650" y="6142"/>
                </a:lnTo>
                <a:lnTo>
                  <a:pt x="5639" y="6124"/>
                </a:lnTo>
                <a:lnTo>
                  <a:pt x="5626" y="6105"/>
                </a:lnTo>
                <a:lnTo>
                  <a:pt x="5614" y="6088"/>
                </a:lnTo>
                <a:lnTo>
                  <a:pt x="5600" y="6071"/>
                </a:lnTo>
                <a:lnTo>
                  <a:pt x="5585" y="6054"/>
                </a:lnTo>
                <a:lnTo>
                  <a:pt x="5570" y="6039"/>
                </a:lnTo>
                <a:lnTo>
                  <a:pt x="5553" y="6024"/>
                </a:lnTo>
                <a:lnTo>
                  <a:pt x="5537" y="6009"/>
                </a:lnTo>
                <a:lnTo>
                  <a:pt x="5519" y="5996"/>
                </a:lnTo>
                <a:lnTo>
                  <a:pt x="5501" y="5983"/>
                </a:lnTo>
                <a:lnTo>
                  <a:pt x="5482" y="5972"/>
                </a:lnTo>
                <a:lnTo>
                  <a:pt x="5463" y="5961"/>
                </a:lnTo>
                <a:lnTo>
                  <a:pt x="5443" y="5951"/>
                </a:lnTo>
                <a:lnTo>
                  <a:pt x="5423" y="5942"/>
                </a:lnTo>
                <a:lnTo>
                  <a:pt x="5401" y="5933"/>
                </a:lnTo>
                <a:lnTo>
                  <a:pt x="5380" y="5926"/>
                </a:lnTo>
                <a:lnTo>
                  <a:pt x="5358" y="5920"/>
                </a:lnTo>
                <a:lnTo>
                  <a:pt x="5336" y="5915"/>
                </a:lnTo>
                <a:lnTo>
                  <a:pt x="5313" y="5911"/>
                </a:lnTo>
                <a:lnTo>
                  <a:pt x="5290" y="5908"/>
                </a:lnTo>
                <a:lnTo>
                  <a:pt x="5267" y="5907"/>
                </a:lnTo>
                <a:lnTo>
                  <a:pt x="5243" y="5906"/>
                </a:lnTo>
                <a:lnTo>
                  <a:pt x="5218" y="5906"/>
                </a:lnTo>
                <a:lnTo>
                  <a:pt x="5194" y="5908"/>
                </a:lnTo>
                <a:lnTo>
                  <a:pt x="5170" y="5911"/>
                </a:lnTo>
                <a:lnTo>
                  <a:pt x="5146" y="5915"/>
                </a:lnTo>
                <a:lnTo>
                  <a:pt x="5124" y="5919"/>
                </a:lnTo>
                <a:lnTo>
                  <a:pt x="5101" y="5925"/>
                </a:lnTo>
                <a:lnTo>
                  <a:pt x="5080" y="5932"/>
                </a:lnTo>
                <a:lnTo>
                  <a:pt x="5059" y="5940"/>
                </a:lnTo>
                <a:lnTo>
                  <a:pt x="5038" y="5948"/>
                </a:lnTo>
                <a:lnTo>
                  <a:pt x="5019" y="5958"/>
                </a:lnTo>
                <a:lnTo>
                  <a:pt x="5000" y="5969"/>
                </a:lnTo>
                <a:lnTo>
                  <a:pt x="4982" y="5980"/>
                </a:lnTo>
                <a:lnTo>
                  <a:pt x="4964" y="5992"/>
                </a:lnTo>
                <a:lnTo>
                  <a:pt x="4948" y="6005"/>
                </a:lnTo>
                <a:lnTo>
                  <a:pt x="4933" y="6019"/>
                </a:lnTo>
                <a:lnTo>
                  <a:pt x="4917" y="6034"/>
                </a:lnTo>
                <a:lnTo>
                  <a:pt x="4903" y="6049"/>
                </a:lnTo>
                <a:lnTo>
                  <a:pt x="4889" y="6065"/>
                </a:lnTo>
                <a:lnTo>
                  <a:pt x="4876" y="6082"/>
                </a:lnTo>
                <a:lnTo>
                  <a:pt x="4865" y="6100"/>
                </a:lnTo>
                <a:lnTo>
                  <a:pt x="4853" y="6118"/>
                </a:lnTo>
                <a:lnTo>
                  <a:pt x="4843" y="6137"/>
                </a:lnTo>
                <a:lnTo>
                  <a:pt x="4834" y="6156"/>
                </a:lnTo>
                <a:lnTo>
                  <a:pt x="4826" y="6176"/>
                </a:lnTo>
                <a:lnTo>
                  <a:pt x="4819" y="6197"/>
                </a:lnTo>
                <a:lnTo>
                  <a:pt x="4811" y="6218"/>
                </a:lnTo>
                <a:lnTo>
                  <a:pt x="4806" y="6240"/>
                </a:lnTo>
                <a:lnTo>
                  <a:pt x="4801" y="6262"/>
                </a:lnTo>
                <a:lnTo>
                  <a:pt x="4798" y="6285"/>
                </a:lnTo>
                <a:lnTo>
                  <a:pt x="4795" y="6309"/>
                </a:lnTo>
                <a:lnTo>
                  <a:pt x="4794" y="6333"/>
                </a:lnTo>
                <a:lnTo>
                  <a:pt x="4793" y="6357"/>
                </a:lnTo>
                <a:close/>
                <a:moveTo>
                  <a:pt x="4297" y="8645"/>
                </a:moveTo>
                <a:lnTo>
                  <a:pt x="4274" y="8665"/>
                </a:lnTo>
                <a:lnTo>
                  <a:pt x="4249" y="8684"/>
                </a:lnTo>
                <a:lnTo>
                  <a:pt x="4224" y="8703"/>
                </a:lnTo>
                <a:lnTo>
                  <a:pt x="4200" y="8721"/>
                </a:lnTo>
                <a:lnTo>
                  <a:pt x="4174" y="8739"/>
                </a:lnTo>
                <a:lnTo>
                  <a:pt x="4147" y="8756"/>
                </a:lnTo>
                <a:lnTo>
                  <a:pt x="4121" y="8773"/>
                </a:lnTo>
                <a:lnTo>
                  <a:pt x="4094" y="8789"/>
                </a:lnTo>
                <a:lnTo>
                  <a:pt x="4067" y="8805"/>
                </a:lnTo>
                <a:lnTo>
                  <a:pt x="4039" y="8820"/>
                </a:lnTo>
                <a:lnTo>
                  <a:pt x="4011" y="8834"/>
                </a:lnTo>
                <a:lnTo>
                  <a:pt x="3983" y="8848"/>
                </a:lnTo>
                <a:lnTo>
                  <a:pt x="3954" y="8862"/>
                </a:lnTo>
                <a:lnTo>
                  <a:pt x="3925" y="8874"/>
                </a:lnTo>
                <a:lnTo>
                  <a:pt x="3896" y="8886"/>
                </a:lnTo>
                <a:lnTo>
                  <a:pt x="3866" y="8898"/>
                </a:lnTo>
                <a:lnTo>
                  <a:pt x="3836" y="8909"/>
                </a:lnTo>
                <a:lnTo>
                  <a:pt x="3805" y="8919"/>
                </a:lnTo>
                <a:lnTo>
                  <a:pt x="3774" y="8929"/>
                </a:lnTo>
                <a:lnTo>
                  <a:pt x="3743" y="8937"/>
                </a:lnTo>
                <a:lnTo>
                  <a:pt x="3713" y="8946"/>
                </a:lnTo>
                <a:lnTo>
                  <a:pt x="3681" y="8953"/>
                </a:lnTo>
                <a:lnTo>
                  <a:pt x="3649" y="8960"/>
                </a:lnTo>
                <a:lnTo>
                  <a:pt x="3617" y="8966"/>
                </a:lnTo>
                <a:lnTo>
                  <a:pt x="3585" y="8972"/>
                </a:lnTo>
                <a:lnTo>
                  <a:pt x="3552" y="8977"/>
                </a:lnTo>
                <a:lnTo>
                  <a:pt x="3519" y="8981"/>
                </a:lnTo>
                <a:lnTo>
                  <a:pt x="3486" y="8984"/>
                </a:lnTo>
                <a:lnTo>
                  <a:pt x="3454" y="8987"/>
                </a:lnTo>
                <a:lnTo>
                  <a:pt x="3420" y="8989"/>
                </a:lnTo>
                <a:lnTo>
                  <a:pt x="3387" y="8990"/>
                </a:lnTo>
                <a:lnTo>
                  <a:pt x="3353" y="8990"/>
                </a:lnTo>
                <a:lnTo>
                  <a:pt x="3316" y="8990"/>
                </a:lnTo>
                <a:lnTo>
                  <a:pt x="3279" y="8988"/>
                </a:lnTo>
                <a:lnTo>
                  <a:pt x="3242" y="8986"/>
                </a:lnTo>
                <a:lnTo>
                  <a:pt x="3206" y="8983"/>
                </a:lnTo>
                <a:lnTo>
                  <a:pt x="3170" y="8979"/>
                </a:lnTo>
                <a:lnTo>
                  <a:pt x="3134" y="8974"/>
                </a:lnTo>
                <a:lnTo>
                  <a:pt x="3098" y="8968"/>
                </a:lnTo>
                <a:lnTo>
                  <a:pt x="3063" y="8962"/>
                </a:lnTo>
                <a:lnTo>
                  <a:pt x="3028" y="8954"/>
                </a:lnTo>
                <a:lnTo>
                  <a:pt x="2993" y="8946"/>
                </a:lnTo>
                <a:lnTo>
                  <a:pt x="2959" y="8937"/>
                </a:lnTo>
                <a:lnTo>
                  <a:pt x="2925" y="8927"/>
                </a:lnTo>
                <a:lnTo>
                  <a:pt x="2891" y="8916"/>
                </a:lnTo>
                <a:lnTo>
                  <a:pt x="2858" y="8905"/>
                </a:lnTo>
                <a:lnTo>
                  <a:pt x="2826" y="8893"/>
                </a:lnTo>
                <a:lnTo>
                  <a:pt x="2793" y="8880"/>
                </a:lnTo>
                <a:lnTo>
                  <a:pt x="2761" y="8866"/>
                </a:lnTo>
                <a:lnTo>
                  <a:pt x="2729" y="8851"/>
                </a:lnTo>
                <a:lnTo>
                  <a:pt x="2698" y="8836"/>
                </a:lnTo>
                <a:lnTo>
                  <a:pt x="2667" y="8820"/>
                </a:lnTo>
                <a:lnTo>
                  <a:pt x="2636" y="8804"/>
                </a:lnTo>
                <a:lnTo>
                  <a:pt x="2607" y="8787"/>
                </a:lnTo>
                <a:lnTo>
                  <a:pt x="2577" y="8769"/>
                </a:lnTo>
                <a:lnTo>
                  <a:pt x="2548" y="8750"/>
                </a:lnTo>
                <a:lnTo>
                  <a:pt x="2519" y="8731"/>
                </a:lnTo>
                <a:lnTo>
                  <a:pt x="2491" y="8711"/>
                </a:lnTo>
                <a:lnTo>
                  <a:pt x="2464" y="8690"/>
                </a:lnTo>
                <a:lnTo>
                  <a:pt x="2437" y="8669"/>
                </a:lnTo>
                <a:lnTo>
                  <a:pt x="2410" y="8648"/>
                </a:lnTo>
                <a:lnTo>
                  <a:pt x="2385" y="8625"/>
                </a:lnTo>
                <a:lnTo>
                  <a:pt x="2360" y="8602"/>
                </a:lnTo>
                <a:lnTo>
                  <a:pt x="2335" y="8578"/>
                </a:lnTo>
                <a:lnTo>
                  <a:pt x="2311" y="8554"/>
                </a:lnTo>
                <a:lnTo>
                  <a:pt x="2287" y="8529"/>
                </a:lnTo>
                <a:lnTo>
                  <a:pt x="2264" y="8504"/>
                </a:lnTo>
                <a:lnTo>
                  <a:pt x="2242" y="8478"/>
                </a:lnTo>
                <a:lnTo>
                  <a:pt x="2220" y="8452"/>
                </a:lnTo>
                <a:lnTo>
                  <a:pt x="2199" y="8425"/>
                </a:lnTo>
                <a:lnTo>
                  <a:pt x="2178" y="8398"/>
                </a:lnTo>
                <a:lnTo>
                  <a:pt x="2158" y="8370"/>
                </a:lnTo>
                <a:lnTo>
                  <a:pt x="2140" y="8342"/>
                </a:lnTo>
                <a:lnTo>
                  <a:pt x="2121" y="8313"/>
                </a:lnTo>
                <a:lnTo>
                  <a:pt x="2103" y="8284"/>
                </a:lnTo>
                <a:lnTo>
                  <a:pt x="2087" y="8255"/>
                </a:lnTo>
                <a:lnTo>
                  <a:pt x="2070" y="8225"/>
                </a:lnTo>
                <a:lnTo>
                  <a:pt x="2055" y="8194"/>
                </a:lnTo>
                <a:lnTo>
                  <a:pt x="2039" y="8163"/>
                </a:lnTo>
                <a:lnTo>
                  <a:pt x="2026" y="8132"/>
                </a:lnTo>
                <a:lnTo>
                  <a:pt x="2013" y="8101"/>
                </a:lnTo>
                <a:lnTo>
                  <a:pt x="2000" y="8069"/>
                </a:lnTo>
                <a:lnTo>
                  <a:pt x="1988" y="8036"/>
                </a:lnTo>
                <a:lnTo>
                  <a:pt x="1977" y="8003"/>
                </a:lnTo>
                <a:lnTo>
                  <a:pt x="1967" y="7970"/>
                </a:lnTo>
                <a:lnTo>
                  <a:pt x="1957" y="7937"/>
                </a:lnTo>
                <a:lnTo>
                  <a:pt x="1949" y="7903"/>
                </a:lnTo>
                <a:lnTo>
                  <a:pt x="1942" y="7869"/>
                </a:lnTo>
                <a:lnTo>
                  <a:pt x="1934" y="7835"/>
                </a:lnTo>
                <a:lnTo>
                  <a:pt x="1928" y="7800"/>
                </a:lnTo>
                <a:lnTo>
                  <a:pt x="1923" y="7766"/>
                </a:lnTo>
                <a:lnTo>
                  <a:pt x="1919" y="7731"/>
                </a:lnTo>
                <a:lnTo>
                  <a:pt x="1916" y="7695"/>
                </a:lnTo>
                <a:lnTo>
                  <a:pt x="1914" y="7659"/>
                </a:lnTo>
                <a:lnTo>
                  <a:pt x="1913" y="7624"/>
                </a:lnTo>
                <a:lnTo>
                  <a:pt x="1912" y="7588"/>
                </a:lnTo>
                <a:lnTo>
                  <a:pt x="1904" y="3908"/>
                </a:lnTo>
                <a:lnTo>
                  <a:pt x="1900" y="3854"/>
                </a:lnTo>
                <a:lnTo>
                  <a:pt x="1893" y="3804"/>
                </a:lnTo>
                <a:lnTo>
                  <a:pt x="1881" y="3758"/>
                </a:lnTo>
                <a:lnTo>
                  <a:pt x="1863" y="3714"/>
                </a:lnTo>
                <a:lnTo>
                  <a:pt x="1843" y="3675"/>
                </a:lnTo>
                <a:lnTo>
                  <a:pt x="1818" y="3638"/>
                </a:lnTo>
                <a:lnTo>
                  <a:pt x="1790" y="3606"/>
                </a:lnTo>
                <a:lnTo>
                  <a:pt x="1759" y="3576"/>
                </a:lnTo>
                <a:lnTo>
                  <a:pt x="1725" y="3550"/>
                </a:lnTo>
                <a:lnTo>
                  <a:pt x="1689" y="3528"/>
                </a:lnTo>
                <a:lnTo>
                  <a:pt x="1651" y="3509"/>
                </a:lnTo>
                <a:lnTo>
                  <a:pt x="1611" y="3493"/>
                </a:lnTo>
                <a:lnTo>
                  <a:pt x="1570" y="3481"/>
                </a:lnTo>
                <a:lnTo>
                  <a:pt x="1527" y="3473"/>
                </a:lnTo>
                <a:lnTo>
                  <a:pt x="1484" y="3467"/>
                </a:lnTo>
                <a:lnTo>
                  <a:pt x="1441" y="3466"/>
                </a:lnTo>
                <a:lnTo>
                  <a:pt x="1397" y="3467"/>
                </a:lnTo>
                <a:lnTo>
                  <a:pt x="1355" y="3473"/>
                </a:lnTo>
                <a:lnTo>
                  <a:pt x="1312" y="3481"/>
                </a:lnTo>
                <a:lnTo>
                  <a:pt x="1270" y="3493"/>
                </a:lnTo>
                <a:lnTo>
                  <a:pt x="1230" y="3509"/>
                </a:lnTo>
                <a:lnTo>
                  <a:pt x="1192" y="3528"/>
                </a:lnTo>
                <a:lnTo>
                  <a:pt x="1156" y="3550"/>
                </a:lnTo>
                <a:lnTo>
                  <a:pt x="1122" y="3576"/>
                </a:lnTo>
                <a:lnTo>
                  <a:pt x="1092" y="3606"/>
                </a:lnTo>
                <a:lnTo>
                  <a:pt x="1063" y="3638"/>
                </a:lnTo>
                <a:lnTo>
                  <a:pt x="1038" y="3675"/>
                </a:lnTo>
                <a:lnTo>
                  <a:pt x="1018" y="3714"/>
                </a:lnTo>
                <a:lnTo>
                  <a:pt x="1000" y="3758"/>
                </a:lnTo>
                <a:lnTo>
                  <a:pt x="988" y="3804"/>
                </a:lnTo>
                <a:lnTo>
                  <a:pt x="981" y="3854"/>
                </a:lnTo>
                <a:lnTo>
                  <a:pt x="977" y="3908"/>
                </a:lnTo>
                <a:lnTo>
                  <a:pt x="977" y="4340"/>
                </a:lnTo>
                <a:lnTo>
                  <a:pt x="977" y="4772"/>
                </a:lnTo>
                <a:lnTo>
                  <a:pt x="977" y="5204"/>
                </a:lnTo>
                <a:lnTo>
                  <a:pt x="977" y="5635"/>
                </a:lnTo>
                <a:lnTo>
                  <a:pt x="976" y="6065"/>
                </a:lnTo>
                <a:lnTo>
                  <a:pt x="976" y="6497"/>
                </a:lnTo>
                <a:lnTo>
                  <a:pt x="976" y="6928"/>
                </a:lnTo>
                <a:lnTo>
                  <a:pt x="976" y="7359"/>
                </a:lnTo>
                <a:lnTo>
                  <a:pt x="975" y="7790"/>
                </a:lnTo>
                <a:lnTo>
                  <a:pt x="975" y="8221"/>
                </a:lnTo>
                <a:lnTo>
                  <a:pt x="975" y="8653"/>
                </a:lnTo>
                <a:lnTo>
                  <a:pt x="975" y="9084"/>
                </a:lnTo>
                <a:lnTo>
                  <a:pt x="974" y="9514"/>
                </a:lnTo>
                <a:lnTo>
                  <a:pt x="974" y="9946"/>
                </a:lnTo>
                <a:lnTo>
                  <a:pt x="974" y="10378"/>
                </a:lnTo>
                <a:lnTo>
                  <a:pt x="974" y="10809"/>
                </a:lnTo>
                <a:lnTo>
                  <a:pt x="976" y="10919"/>
                </a:lnTo>
                <a:lnTo>
                  <a:pt x="981" y="11028"/>
                </a:lnTo>
                <a:lnTo>
                  <a:pt x="988" y="11136"/>
                </a:lnTo>
                <a:lnTo>
                  <a:pt x="997" y="11244"/>
                </a:lnTo>
                <a:lnTo>
                  <a:pt x="1010" y="11350"/>
                </a:lnTo>
                <a:lnTo>
                  <a:pt x="1026" y="11456"/>
                </a:lnTo>
                <a:lnTo>
                  <a:pt x="1043" y="11561"/>
                </a:lnTo>
                <a:lnTo>
                  <a:pt x="1064" y="11666"/>
                </a:lnTo>
                <a:lnTo>
                  <a:pt x="1087" y="11769"/>
                </a:lnTo>
                <a:lnTo>
                  <a:pt x="1113" y="11871"/>
                </a:lnTo>
                <a:lnTo>
                  <a:pt x="1142" y="11973"/>
                </a:lnTo>
                <a:lnTo>
                  <a:pt x="1173" y="12074"/>
                </a:lnTo>
                <a:lnTo>
                  <a:pt x="1206" y="12173"/>
                </a:lnTo>
                <a:lnTo>
                  <a:pt x="1242" y="12272"/>
                </a:lnTo>
                <a:lnTo>
                  <a:pt x="1280" y="12369"/>
                </a:lnTo>
                <a:lnTo>
                  <a:pt x="1321" y="12465"/>
                </a:lnTo>
                <a:lnTo>
                  <a:pt x="1363" y="12560"/>
                </a:lnTo>
                <a:lnTo>
                  <a:pt x="1408" y="12654"/>
                </a:lnTo>
                <a:lnTo>
                  <a:pt x="1455" y="12746"/>
                </a:lnTo>
                <a:lnTo>
                  <a:pt x="1506" y="12837"/>
                </a:lnTo>
                <a:lnTo>
                  <a:pt x="1557" y="12927"/>
                </a:lnTo>
                <a:lnTo>
                  <a:pt x="1612" y="13016"/>
                </a:lnTo>
                <a:lnTo>
                  <a:pt x="1667" y="13103"/>
                </a:lnTo>
                <a:lnTo>
                  <a:pt x="1726" y="13190"/>
                </a:lnTo>
                <a:lnTo>
                  <a:pt x="1785" y="13274"/>
                </a:lnTo>
                <a:lnTo>
                  <a:pt x="1848" y="13357"/>
                </a:lnTo>
                <a:lnTo>
                  <a:pt x="1912" y="13438"/>
                </a:lnTo>
                <a:lnTo>
                  <a:pt x="1979" y="13518"/>
                </a:lnTo>
                <a:lnTo>
                  <a:pt x="2046" y="13596"/>
                </a:lnTo>
                <a:lnTo>
                  <a:pt x="2116" y="13673"/>
                </a:lnTo>
                <a:lnTo>
                  <a:pt x="2188" y="13748"/>
                </a:lnTo>
                <a:lnTo>
                  <a:pt x="2261" y="13821"/>
                </a:lnTo>
                <a:lnTo>
                  <a:pt x="2405" y="13954"/>
                </a:lnTo>
                <a:lnTo>
                  <a:pt x="2553" y="14080"/>
                </a:lnTo>
                <a:lnTo>
                  <a:pt x="2705" y="14199"/>
                </a:lnTo>
                <a:lnTo>
                  <a:pt x="2863" y="14311"/>
                </a:lnTo>
                <a:lnTo>
                  <a:pt x="3024" y="14414"/>
                </a:lnTo>
                <a:lnTo>
                  <a:pt x="3188" y="14510"/>
                </a:lnTo>
                <a:lnTo>
                  <a:pt x="3356" y="14598"/>
                </a:lnTo>
                <a:lnTo>
                  <a:pt x="3528" y="14679"/>
                </a:lnTo>
                <a:lnTo>
                  <a:pt x="3702" y="14753"/>
                </a:lnTo>
                <a:lnTo>
                  <a:pt x="3879" y="14819"/>
                </a:lnTo>
                <a:lnTo>
                  <a:pt x="4058" y="14877"/>
                </a:lnTo>
                <a:lnTo>
                  <a:pt x="4240" y="14927"/>
                </a:lnTo>
                <a:lnTo>
                  <a:pt x="4423" y="14970"/>
                </a:lnTo>
                <a:lnTo>
                  <a:pt x="4608" y="15006"/>
                </a:lnTo>
                <a:lnTo>
                  <a:pt x="4793" y="15033"/>
                </a:lnTo>
                <a:lnTo>
                  <a:pt x="4980" y="15053"/>
                </a:lnTo>
                <a:lnTo>
                  <a:pt x="5168" y="15065"/>
                </a:lnTo>
                <a:lnTo>
                  <a:pt x="5355" y="15069"/>
                </a:lnTo>
                <a:lnTo>
                  <a:pt x="5543" y="15065"/>
                </a:lnTo>
                <a:lnTo>
                  <a:pt x="5731" y="15054"/>
                </a:lnTo>
                <a:lnTo>
                  <a:pt x="5919" y="15035"/>
                </a:lnTo>
                <a:lnTo>
                  <a:pt x="6105" y="15007"/>
                </a:lnTo>
                <a:lnTo>
                  <a:pt x="6291" y="14972"/>
                </a:lnTo>
                <a:lnTo>
                  <a:pt x="6475" y="14929"/>
                </a:lnTo>
                <a:lnTo>
                  <a:pt x="6658" y="14878"/>
                </a:lnTo>
                <a:lnTo>
                  <a:pt x="6839" y="14819"/>
                </a:lnTo>
                <a:lnTo>
                  <a:pt x="7018" y="14752"/>
                </a:lnTo>
                <a:lnTo>
                  <a:pt x="7195" y="14677"/>
                </a:lnTo>
                <a:lnTo>
                  <a:pt x="7369" y="14594"/>
                </a:lnTo>
                <a:lnTo>
                  <a:pt x="7539" y="14503"/>
                </a:lnTo>
                <a:lnTo>
                  <a:pt x="7708" y="14404"/>
                </a:lnTo>
                <a:lnTo>
                  <a:pt x="7871" y="14295"/>
                </a:lnTo>
                <a:lnTo>
                  <a:pt x="7940" y="14247"/>
                </a:lnTo>
                <a:lnTo>
                  <a:pt x="8007" y="14198"/>
                </a:lnTo>
                <a:lnTo>
                  <a:pt x="8074" y="14148"/>
                </a:lnTo>
                <a:lnTo>
                  <a:pt x="8138" y="14096"/>
                </a:lnTo>
                <a:lnTo>
                  <a:pt x="8203" y="14044"/>
                </a:lnTo>
                <a:lnTo>
                  <a:pt x="8266" y="13990"/>
                </a:lnTo>
                <a:lnTo>
                  <a:pt x="8329" y="13935"/>
                </a:lnTo>
                <a:lnTo>
                  <a:pt x="8389" y="13879"/>
                </a:lnTo>
                <a:lnTo>
                  <a:pt x="8449" y="13821"/>
                </a:lnTo>
                <a:lnTo>
                  <a:pt x="8508" y="13763"/>
                </a:lnTo>
                <a:lnTo>
                  <a:pt x="8566" y="13704"/>
                </a:lnTo>
                <a:lnTo>
                  <a:pt x="8623" y="13643"/>
                </a:lnTo>
                <a:lnTo>
                  <a:pt x="8678" y="13581"/>
                </a:lnTo>
                <a:lnTo>
                  <a:pt x="8731" y="13519"/>
                </a:lnTo>
                <a:lnTo>
                  <a:pt x="8785" y="13455"/>
                </a:lnTo>
                <a:lnTo>
                  <a:pt x="8836" y="13391"/>
                </a:lnTo>
                <a:lnTo>
                  <a:pt x="8887" y="13325"/>
                </a:lnTo>
                <a:lnTo>
                  <a:pt x="8936" y="13259"/>
                </a:lnTo>
                <a:lnTo>
                  <a:pt x="8984" y="13191"/>
                </a:lnTo>
                <a:lnTo>
                  <a:pt x="9031" y="13122"/>
                </a:lnTo>
                <a:lnTo>
                  <a:pt x="9076" y="13053"/>
                </a:lnTo>
                <a:lnTo>
                  <a:pt x="9120" y="12982"/>
                </a:lnTo>
                <a:lnTo>
                  <a:pt x="9162" y="12911"/>
                </a:lnTo>
                <a:lnTo>
                  <a:pt x="9203" y="12840"/>
                </a:lnTo>
                <a:lnTo>
                  <a:pt x="9243" y="12767"/>
                </a:lnTo>
                <a:lnTo>
                  <a:pt x="9281" y="12693"/>
                </a:lnTo>
                <a:lnTo>
                  <a:pt x="9318" y="12619"/>
                </a:lnTo>
                <a:lnTo>
                  <a:pt x="9354" y="12544"/>
                </a:lnTo>
                <a:lnTo>
                  <a:pt x="9388" y="12468"/>
                </a:lnTo>
                <a:lnTo>
                  <a:pt x="9421" y="12392"/>
                </a:lnTo>
                <a:lnTo>
                  <a:pt x="9452" y="12314"/>
                </a:lnTo>
                <a:lnTo>
                  <a:pt x="9482" y="12236"/>
                </a:lnTo>
                <a:lnTo>
                  <a:pt x="11745" y="6790"/>
                </a:lnTo>
                <a:lnTo>
                  <a:pt x="11770" y="6720"/>
                </a:lnTo>
                <a:lnTo>
                  <a:pt x="11786" y="6652"/>
                </a:lnTo>
                <a:lnTo>
                  <a:pt x="11794" y="6586"/>
                </a:lnTo>
                <a:lnTo>
                  <a:pt x="11794" y="6521"/>
                </a:lnTo>
                <a:lnTo>
                  <a:pt x="11787" y="6459"/>
                </a:lnTo>
                <a:lnTo>
                  <a:pt x="11774" y="6399"/>
                </a:lnTo>
                <a:lnTo>
                  <a:pt x="11753" y="6341"/>
                </a:lnTo>
                <a:lnTo>
                  <a:pt x="11728" y="6285"/>
                </a:lnTo>
                <a:lnTo>
                  <a:pt x="11696" y="6234"/>
                </a:lnTo>
                <a:lnTo>
                  <a:pt x="11659" y="6185"/>
                </a:lnTo>
                <a:lnTo>
                  <a:pt x="11618" y="6140"/>
                </a:lnTo>
                <a:lnTo>
                  <a:pt x="11572" y="6098"/>
                </a:lnTo>
                <a:lnTo>
                  <a:pt x="11523" y="6060"/>
                </a:lnTo>
                <a:lnTo>
                  <a:pt x="11471" y="6026"/>
                </a:lnTo>
                <a:lnTo>
                  <a:pt x="11415" y="5997"/>
                </a:lnTo>
                <a:lnTo>
                  <a:pt x="11358" y="5972"/>
                </a:lnTo>
                <a:lnTo>
                  <a:pt x="11298" y="5951"/>
                </a:lnTo>
                <a:lnTo>
                  <a:pt x="11236" y="5936"/>
                </a:lnTo>
                <a:lnTo>
                  <a:pt x="11175" y="5925"/>
                </a:lnTo>
                <a:lnTo>
                  <a:pt x="11111" y="5920"/>
                </a:lnTo>
                <a:lnTo>
                  <a:pt x="11048" y="5920"/>
                </a:lnTo>
                <a:lnTo>
                  <a:pt x="10986" y="5926"/>
                </a:lnTo>
                <a:lnTo>
                  <a:pt x="10923" y="5938"/>
                </a:lnTo>
                <a:lnTo>
                  <a:pt x="10862" y="5956"/>
                </a:lnTo>
                <a:lnTo>
                  <a:pt x="10803" y="5980"/>
                </a:lnTo>
                <a:lnTo>
                  <a:pt x="10746" y="6011"/>
                </a:lnTo>
                <a:lnTo>
                  <a:pt x="10691" y="6049"/>
                </a:lnTo>
                <a:lnTo>
                  <a:pt x="10639" y="6093"/>
                </a:lnTo>
                <a:lnTo>
                  <a:pt x="10590" y="6145"/>
                </a:lnTo>
                <a:lnTo>
                  <a:pt x="10546" y="6204"/>
                </a:lnTo>
                <a:lnTo>
                  <a:pt x="10505" y="6271"/>
                </a:lnTo>
                <a:lnTo>
                  <a:pt x="10469" y="6347"/>
                </a:lnTo>
                <a:lnTo>
                  <a:pt x="10452" y="6387"/>
                </a:lnTo>
                <a:lnTo>
                  <a:pt x="10405" y="6497"/>
                </a:lnTo>
                <a:lnTo>
                  <a:pt x="10333" y="6667"/>
                </a:lnTo>
                <a:lnTo>
                  <a:pt x="10238" y="6886"/>
                </a:lnTo>
                <a:lnTo>
                  <a:pt x="10127" y="7147"/>
                </a:lnTo>
                <a:lnTo>
                  <a:pt x="10002" y="7441"/>
                </a:lnTo>
                <a:lnTo>
                  <a:pt x="9867" y="7756"/>
                </a:lnTo>
                <a:lnTo>
                  <a:pt x="9727" y="8083"/>
                </a:lnTo>
                <a:lnTo>
                  <a:pt x="9587" y="8414"/>
                </a:lnTo>
                <a:lnTo>
                  <a:pt x="9447" y="8740"/>
                </a:lnTo>
                <a:lnTo>
                  <a:pt x="9315" y="9050"/>
                </a:lnTo>
                <a:lnTo>
                  <a:pt x="9193" y="9335"/>
                </a:lnTo>
                <a:lnTo>
                  <a:pt x="9086" y="9586"/>
                </a:lnTo>
                <a:lnTo>
                  <a:pt x="8998" y="9794"/>
                </a:lnTo>
                <a:lnTo>
                  <a:pt x="8932" y="9949"/>
                </a:lnTo>
                <a:lnTo>
                  <a:pt x="8892" y="10041"/>
                </a:lnTo>
                <a:lnTo>
                  <a:pt x="8580" y="10053"/>
                </a:lnTo>
                <a:lnTo>
                  <a:pt x="8508" y="10057"/>
                </a:lnTo>
                <a:lnTo>
                  <a:pt x="8436" y="10063"/>
                </a:lnTo>
                <a:lnTo>
                  <a:pt x="8367" y="10070"/>
                </a:lnTo>
                <a:lnTo>
                  <a:pt x="8296" y="10078"/>
                </a:lnTo>
                <a:lnTo>
                  <a:pt x="8227" y="10089"/>
                </a:lnTo>
                <a:lnTo>
                  <a:pt x="8158" y="10101"/>
                </a:lnTo>
                <a:lnTo>
                  <a:pt x="8089" y="10114"/>
                </a:lnTo>
                <a:lnTo>
                  <a:pt x="8021" y="10129"/>
                </a:lnTo>
                <a:lnTo>
                  <a:pt x="7954" y="10146"/>
                </a:lnTo>
                <a:lnTo>
                  <a:pt x="7889" y="10164"/>
                </a:lnTo>
                <a:lnTo>
                  <a:pt x="7823" y="10184"/>
                </a:lnTo>
                <a:lnTo>
                  <a:pt x="7758" y="10205"/>
                </a:lnTo>
                <a:lnTo>
                  <a:pt x="7693" y="10227"/>
                </a:lnTo>
                <a:lnTo>
                  <a:pt x="7631" y="10251"/>
                </a:lnTo>
                <a:lnTo>
                  <a:pt x="7568" y="10277"/>
                </a:lnTo>
                <a:lnTo>
                  <a:pt x="7506" y="10303"/>
                </a:lnTo>
                <a:lnTo>
                  <a:pt x="7445" y="10332"/>
                </a:lnTo>
                <a:lnTo>
                  <a:pt x="7385" y="10361"/>
                </a:lnTo>
                <a:lnTo>
                  <a:pt x="7325" y="10392"/>
                </a:lnTo>
                <a:lnTo>
                  <a:pt x="7267" y="10424"/>
                </a:lnTo>
                <a:lnTo>
                  <a:pt x="7209" y="10458"/>
                </a:lnTo>
                <a:lnTo>
                  <a:pt x="7153" y="10492"/>
                </a:lnTo>
                <a:lnTo>
                  <a:pt x="7097" y="10528"/>
                </a:lnTo>
                <a:lnTo>
                  <a:pt x="7043" y="10566"/>
                </a:lnTo>
                <a:lnTo>
                  <a:pt x="6989" y="10604"/>
                </a:lnTo>
                <a:lnTo>
                  <a:pt x="6936" y="10644"/>
                </a:lnTo>
                <a:lnTo>
                  <a:pt x="6884" y="10684"/>
                </a:lnTo>
                <a:lnTo>
                  <a:pt x="6833" y="10726"/>
                </a:lnTo>
                <a:lnTo>
                  <a:pt x="6784" y="10769"/>
                </a:lnTo>
                <a:lnTo>
                  <a:pt x="6735" y="10814"/>
                </a:lnTo>
                <a:lnTo>
                  <a:pt x="6688" y="10859"/>
                </a:lnTo>
                <a:lnTo>
                  <a:pt x="6641" y="10906"/>
                </a:lnTo>
                <a:lnTo>
                  <a:pt x="6596" y="10954"/>
                </a:lnTo>
                <a:lnTo>
                  <a:pt x="6551" y="11003"/>
                </a:lnTo>
                <a:lnTo>
                  <a:pt x="6508" y="11052"/>
                </a:lnTo>
                <a:lnTo>
                  <a:pt x="6466" y="11103"/>
                </a:lnTo>
                <a:lnTo>
                  <a:pt x="6425" y="11155"/>
                </a:lnTo>
                <a:lnTo>
                  <a:pt x="6386" y="11207"/>
                </a:lnTo>
                <a:lnTo>
                  <a:pt x="6347" y="11261"/>
                </a:lnTo>
                <a:lnTo>
                  <a:pt x="6310" y="11315"/>
                </a:lnTo>
                <a:lnTo>
                  <a:pt x="6274" y="11371"/>
                </a:lnTo>
                <a:lnTo>
                  <a:pt x="6240" y="11427"/>
                </a:lnTo>
                <a:lnTo>
                  <a:pt x="6207" y="11484"/>
                </a:lnTo>
                <a:lnTo>
                  <a:pt x="6175" y="11542"/>
                </a:lnTo>
                <a:lnTo>
                  <a:pt x="6144" y="11601"/>
                </a:lnTo>
                <a:lnTo>
                  <a:pt x="6116" y="11661"/>
                </a:lnTo>
                <a:lnTo>
                  <a:pt x="6088" y="11721"/>
                </a:lnTo>
                <a:lnTo>
                  <a:pt x="6061" y="11782"/>
                </a:lnTo>
                <a:lnTo>
                  <a:pt x="6036" y="11844"/>
                </a:lnTo>
                <a:lnTo>
                  <a:pt x="6013" y="11907"/>
                </a:lnTo>
                <a:lnTo>
                  <a:pt x="5991" y="11970"/>
                </a:lnTo>
                <a:lnTo>
                  <a:pt x="5971" y="12035"/>
                </a:lnTo>
                <a:lnTo>
                  <a:pt x="5952" y="12100"/>
                </a:lnTo>
                <a:lnTo>
                  <a:pt x="5935" y="12165"/>
                </a:lnTo>
                <a:lnTo>
                  <a:pt x="5919" y="12231"/>
                </a:lnTo>
                <a:lnTo>
                  <a:pt x="5905" y="12298"/>
                </a:lnTo>
                <a:lnTo>
                  <a:pt x="5893" y="12365"/>
                </a:lnTo>
                <a:lnTo>
                  <a:pt x="5881" y="12432"/>
                </a:lnTo>
                <a:lnTo>
                  <a:pt x="5872" y="12501"/>
                </a:lnTo>
                <a:lnTo>
                  <a:pt x="5864" y="12569"/>
                </a:lnTo>
                <a:lnTo>
                  <a:pt x="5859" y="12638"/>
                </a:lnTo>
                <a:lnTo>
                  <a:pt x="5854" y="12708"/>
                </a:lnTo>
                <a:lnTo>
                  <a:pt x="5851" y="12778"/>
                </a:lnTo>
                <a:lnTo>
                  <a:pt x="5850" y="12849"/>
                </a:lnTo>
                <a:lnTo>
                  <a:pt x="4873" y="12849"/>
                </a:lnTo>
                <a:lnTo>
                  <a:pt x="4874" y="12755"/>
                </a:lnTo>
                <a:lnTo>
                  <a:pt x="4877" y="12661"/>
                </a:lnTo>
                <a:lnTo>
                  <a:pt x="4883" y="12568"/>
                </a:lnTo>
                <a:lnTo>
                  <a:pt x="4891" y="12476"/>
                </a:lnTo>
                <a:lnTo>
                  <a:pt x="4902" y="12385"/>
                </a:lnTo>
                <a:lnTo>
                  <a:pt x="4914" y="12294"/>
                </a:lnTo>
                <a:lnTo>
                  <a:pt x="4928" y="12204"/>
                </a:lnTo>
                <a:lnTo>
                  <a:pt x="4946" y="12114"/>
                </a:lnTo>
                <a:lnTo>
                  <a:pt x="4964" y="12025"/>
                </a:lnTo>
                <a:lnTo>
                  <a:pt x="4986" y="11936"/>
                </a:lnTo>
                <a:lnTo>
                  <a:pt x="5010" y="11849"/>
                </a:lnTo>
                <a:lnTo>
                  <a:pt x="5034" y="11763"/>
                </a:lnTo>
                <a:lnTo>
                  <a:pt x="5062" y="11677"/>
                </a:lnTo>
                <a:lnTo>
                  <a:pt x="5091" y="11593"/>
                </a:lnTo>
                <a:lnTo>
                  <a:pt x="5123" y="11509"/>
                </a:lnTo>
                <a:lnTo>
                  <a:pt x="5156" y="11426"/>
                </a:lnTo>
                <a:lnTo>
                  <a:pt x="5192" y="11344"/>
                </a:lnTo>
                <a:lnTo>
                  <a:pt x="5229" y="11264"/>
                </a:lnTo>
                <a:lnTo>
                  <a:pt x="5268" y="11184"/>
                </a:lnTo>
                <a:lnTo>
                  <a:pt x="5309" y="11105"/>
                </a:lnTo>
                <a:lnTo>
                  <a:pt x="5351" y="11027"/>
                </a:lnTo>
                <a:lnTo>
                  <a:pt x="5396" y="10951"/>
                </a:lnTo>
                <a:lnTo>
                  <a:pt x="5442" y="10875"/>
                </a:lnTo>
                <a:lnTo>
                  <a:pt x="5490" y="10800"/>
                </a:lnTo>
                <a:lnTo>
                  <a:pt x="5540" y="10727"/>
                </a:lnTo>
                <a:lnTo>
                  <a:pt x="5591" y="10655"/>
                </a:lnTo>
                <a:lnTo>
                  <a:pt x="5645" y="10585"/>
                </a:lnTo>
                <a:lnTo>
                  <a:pt x="5699" y="10515"/>
                </a:lnTo>
                <a:lnTo>
                  <a:pt x="5756" y="10447"/>
                </a:lnTo>
                <a:lnTo>
                  <a:pt x="5814" y="10381"/>
                </a:lnTo>
                <a:lnTo>
                  <a:pt x="5874" y="10315"/>
                </a:lnTo>
                <a:lnTo>
                  <a:pt x="5935" y="10251"/>
                </a:lnTo>
                <a:lnTo>
                  <a:pt x="5981" y="10205"/>
                </a:lnTo>
                <a:lnTo>
                  <a:pt x="6028" y="10159"/>
                </a:lnTo>
                <a:lnTo>
                  <a:pt x="6076" y="10115"/>
                </a:lnTo>
                <a:lnTo>
                  <a:pt x="6125" y="10071"/>
                </a:lnTo>
                <a:lnTo>
                  <a:pt x="6174" y="10028"/>
                </a:lnTo>
                <a:lnTo>
                  <a:pt x="6225" y="9985"/>
                </a:lnTo>
                <a:lnTo>
                  <a:pt x="6275" y="9944"/>
                </a:lnTo>
                <a:lnTo>
                  <a:pt x="6326" y="9903"/>
                </a:lnTo>
                <a:lnTo>
                  <a:pt x="6379" y="9863"/>
                </a:lnTo>
                <a:lnTo>
                  <a:pt x="6432" y="9824"/>
                </a:lnTo>
                <a:lnTo>
                  <a:pt x="6487" y="9787"/>
                </a:lnTo>
                <a:lnTo>
                  <a:pt x="6541" y="9749"/>
                </a:lnTo>
                <a:lnTo>
                  <a:pt x="6597" y="9712"/>
                </a:lnTo>
                <a:lnTo>
                  <a:pt x="6652" y="9677"/>
                </a:lnTo>
                <a:lnTo>
                  <a:pt x="6709" y="9643"/>
                </a:lnTo>
                <a:lnTo>
                  <a:pt x="6766" y="9609"/>
                </a:lnTo>
                <a:lnTo>
                  <a:pt x="6825" y="9577"/>
                </a:lnTo>
                <a:lnTo>
                  <a:pt x="6883" y="9545"/>
                </a:lnTo>
                <a:lnTo>
                  <a:pt x="6943" y="9515"/>
                </a:lnTo>
                <a:lnTo>
                  <a:pt x="7003" y="9485"/>
                </a:lnTo>
                <a:lnTo>
                  <a:pt x="7063" y="9457"/>
                </a:lnTo>
                <a:lnTo>
                  <a:pt x="7124" y="9429"/>
                </a:lnTo>
                <a:lnTo>
                  <a:pt x="7187" y="9403"/>
                </a:lnTo>
                <a:lnTo>
                  <a:pt x="7248" y="9378"/>
                </a:lnTo>
                <a:lnTo>
                  <a:pt x="7312" y="9353"/>
                </a:lnTo>
                <a:lnTo>
                  <a:pt x="7375" y="9330"/>
                </a:lnTo>
                <a:lnTo>
                  <a:pt x="7439" y="9308"/>
                </a:lnTo>
                <a:lnTo>
                  <a:pt x="7504" y="9286"/>
                </a:lnTo>
                <a:lnTo>
                  <a:pt x="7569" y="9266"/>
                </a:lnTo>
                <a:lnTo>
                  <a:pt x="7635" y="9247"/>
                </a:lnTo>
                <a:lnTo>
                  <a:pt x="7701" y="9229"/>
                </a:lnTo>
                <a:lnTo>
                  <a:pt x="7767" y="9213"/>
                </a:lnTo>
                <a:lnTo>
                  <a:pt x="7768" y="1433"/>
                </a:lnTo>
                <a:lnTo>
                  <a:pt x="7768" y="1407"/>
                </a:lnTo>
                <a:lnTo>
                  <a:pt x="7765" y="1381"/>
                </a:lnTo>
                <a:lnTo>
                  <a:pt x="7762" y="1356"/>
                </a:lnTo>
                <a:lnTo>
                  <a:pt x="7757" y="1332"/>
                </a:lnTo>
                <a:lnTo>
                  <a:pt x="7751" y="1308"/>
                </a:lnTo>
                <a:lnTo>
                  <a:pt x="7743" y="1284"/>
                </a:lnTo>
                <a:lnTo>
                  <a:pt x="7734" y="1262"/>
                </a:lnTo>
                <a:lnTo>
                  <a:pt x="7724" y="1239"/>
                </a:lnTo>
                <a:lnTo>
                  <a:pt x="7713" y="1218"/>
                </a:lnTo>
                <a:lnTo>
                  <a:pt x="7701" y="1197"/>
                </a:lnTo>
                <a:lnTo>
                  <a:pt x="7687" y="1177"/>
                </a:lnTo>
                <a:lnTo>
                  <a:pt x="7673" y="1157"/>
                </a:lnTo>
                <a:lnTo>
                  <a:pt x="7656" y="1139"/>
                </a:lnTo>
                <a:lnTo>
                  <a:pt x="7640" y="1121"/>
                </a:lnTo>
                <a:lnTo>
                  <a:pt x="7623" y="1104"/>
                </a:lnTo>
                <a:lnTo>
                  <a:pt x="7605" y="1087"/>
                </a:lnTo>
                <a:lnTo>
                  <a:pt x="7585" y="1072"/>
                </a:lnTo>
                <a:lnTo>
                  <a:pt x="7566" y="1057"/>
                </a:lnTo>
                <a:lnTo>
                  <a:pt x="7545" y="1043"/>
                </a:lnTo>
                <a:lnTo>
                  <a:pt x="7525" y="1030"/>
                </a:lnTo>
                <a:lnTo>
                  <a:pt x="7502" y="1018"/>
                </a:lnTo>
                <a:lnTo>
                  <a:pt x="7480" y="1007"/>
                </a:lnTo>
                <a:lnTo>
                  <a:pt x="7457" y="997"/>
                </a:lnTo>
                <a:lnTo>
                  <a:pt x="7433" y="988"/>
                </a:lnTo>
                <a:lnTo>
                  <a:pt x="7410" y="980"/>
                </a:lnTo>
                <a:lnTo>
                  <a:pt x="7385" y="972"/>
                </a:lnTo>
                <a:lnTo>
                  <a:pt x="7360" y="966"/>
                </a:lnTo>
                <a:lnTo>
                  <a:pt x="7336" y="961"/>
                </a:lnTo>
                <a:lnTo>
                  <a:pt x="7310" y="957"/>
                </a:lnTo>
                <a:lnTo>
                  <a:pt x="7284" y="954"/>
                </a:lnTo>
                <a:lnTo>
                  <a:pt x="7259" y="953"/>
                </a:lnTo>
                <a:lnTo>
                  <a:pt x="7233" y="952"/>
                </a:lnTo>
                <a:lnTo>
                  <a:pt x="7206" y="953"/>
                </a:lnTo>
                <a:lnTo>
                  <a:pt x="7180" y="954"/>
                </a:lnTo>
                <a:lnTo>
                  <a:pt x="7155" y="957"/>
                </a:lnTo>
                <a:lnTo>
                  <a:pt x="7130" y="961"/>
                </a:lnTo>
                <a:lnTo>
                  <a:pt x="7104" y="966"/>
                </a:lnTo>
                <a:lnTo>
                  <a:pt x="7080" y="972"/>
                </a:lnTo>
                <a:lnTo>
                  <a:pt x="7056" y="980"/>
                </a:lnTo>
                <a:lnTo>
                  <a:pt x="7031" y="988"/>
                </a:lnTo>
                <a:lnTo>
                  <a:pt x="7009" y="997"/>
                </a:lnTo>
                <a:lnTo>
                  <a:pt x="6985" y="1007"/>
                </a:lnTo>
                <a:lnTo>
                  <a:pt x="6963" y="1018"/>
                </a:lnTo>
                <a:lnTo>
                  <a:pt x="6941" y="1030"/>
                </a:lnTo>
                <a:lnTo>
                  <a:pt x="6919" y="1043"/>
                </a:lnTo>
                <a:lnTo>
                  <a:pt x="6899" y="1057"/>
                </a:lnTo>
                <a:lnTo>
                  <a:pt x="6879" y="1071"/>
                </a:lnTo>
                <a:lnTo>
                  <a:pt x="6861" y="1087"/>
                </a:lnTo>
                <a:lnTo>
                  <a:pt x="6842" y="1103"/>
                </a:lnTo>
                <a:lnTo>
                  <a:pt x="6825" y="1120"/>
                </a:lnTo>
                <a:lnTo>
                  <a:pt x="6808" y="1138"/>
                </a:lnTo>
                <a:lnTo>
                  <a:pt x="6793" y="1157"/>
                </a:lnTo>
                <a:lnTo>
                  <a:pt x="6779" y="1177"/>
                </a:lnTo>
                <a:lnTo>
                  <a:pt x="6765" y="1197"/>
                </a:lnTo>
                <a:lnTo>
                  <a:pt x="6753" y="1218"/>
                </a:lnTo>
                <a:lnTo>
                  <a:pt x="6742" y="1239"/>
                </a:lnTo>
                <a:lnTo>
                  <a:pt x="6731" y="1261"/>
                </a:lnTo>
                <a:lnTo>
                  <a:pt x="6722" y="1284"/>
                </a:lnTo>
                <a:lnTo>
                  <a:pt x="6715" y="1308"/>
                </a:lnTo>
                <a:lnTo>
                  <a:pt x="6708" y="1332"/>
                </a:lnTo>
                <a:lnTo>
                  <a:pt x="6704" y="1356"/>
                </a:lnTo>
                <a:lnTo>
                  <a:pt x="6699" y="1381"/>
                </a:lnTo>
                <a:lnTo>
                  <a:pt x="6697" y="1407"/>
                </a:lnTo>
                <a:lnTo>
                  <a:pt x="6696" y="1433"/>
                </a:lnTo>
                <a:lnTo>
                  <a:pt x="6696" y="1819"/>
                </a:lnTo>
                <a:lnTo>
                  <a:pt x="6696" y="2204"/>
                </a:lnTo>
                <a:lnTo>
                  <a:pt x="6695" y="2589"/>
                </a:lnTo>
                <a:lnTo>
                  <a:pt x="6694" y="2975"/>
                </a:lnTo>
                <a:lnTo>
                  <a:pt x="6693" y="3360"/>
                </a:lnTo>
                <a:lnTo>
                  <a:pt x="6692" y="3745"/>
                </a:lnTo>
                <a:lnTo>
                  <a:pt x="6691" y="4131"/>
                </a:lnTo>
                <a:lnTo>
                  <a:pt x="6690" y="4516"/>
                </a:lnTo>
                <a:lnTo>
                  <a:pt x="6689" y="4900"/>
                </a:lnTo>
                <a:lnTo>
                  <a:pt x="6688" y="5286"/>
                </a:lnTo>
                <a:lnTo>
                  <a:pt x="6687" y="5670"/>
                </a:lnTo>
                <a:lnTo>
                  <a:pt x="6686" y="6054"/>
                </a:lnTo>
                <a:lnTo>
                  <a:pt x="6685" y="6438"/>
                </a:lnTo>
                <a:lnTo>
                  <a:pt x="6684" y="6821"/>
                </a:lnTo>
                <a:lnTo>
                  <a:pt x="6684" y="7204"/>
                </a:lnTo>
                <a:lnTo>
                  <a:pt x="6684" y="7588"/>
                </a:lnTo>
                <a:lnTo>
                  <a:pt x="6683" y="7624"/>
                </a:lnTo>
                <a:lnTo>
                  <a:pt x="6682" y="7659"/>
                </a:lnTo>
                <a:lnTo>
                  <a:pt x="6680" y="7695"/>
                </a:lnTo>
                <a:lnTo>
                  <a:pt x="6676" y="7731"/>
                </a:lnTo>
                <a:lnTo>
                  <a:pt x="6672" y="7766"/>
                </a:lnTo>
                <a:lnTo>
                  <a:pt x="6668" y="7800"/>
                </a:lnTo>
                <a:lnTo>
                  <a:pt x="6661" y="7835"/>
                </a:lnTo>
                <a:lnTo>
                  <a:pt x="6654" y="7869"/>
                </a:lnTo>
                <a:lnTo>
                  <a:pt x="6647" y="7903"/>
                </a:lnTo>
                <a:lnTo>
                  <a:pt x="6638" y="7937"/>
                </a:lnTo>
                <a:lnTo>
                  <a:pt x="6629" y="7970"/>
                </a:lnTo>
                <a:lnTo>
                  <a:pt x="6618" y="8003"/>
                </a:lnTo>
                <a:lnTo>
                  <a:pt x="6608" y="8036"/>
                </a:lnTo>
                <a:lnTo>
                  <a:pt x="6596" y="8069"/>
                </a:lnTo>
                <a:lnTo>
                  <a:pt x="6583" y="8101"/>
                </a:lnTo>
                <a:lnTo>
                  <a:pt x="6570" y="8132"/>
                </a:lnTo>
                <a:lnTo>
                  <a:pt x="6557" y="8163"/>
                </a:lnTo>
                <a:lnTo>
                  <a:pt x="6541" y="8194"/>
                </a:lnTo>
                <a:lnTo>
                  <a:pt x="6526" y="8225"/>
                </a:lnTo>
                <a:lnTo>
                  <a:pt x="6509" y="8255"/>
                </a:lnTo>
                <a:lnTo>
                  <a:pt x="6493" y="8284"/>
                </a:lnTo>
                <a:lnTo>
                  <a:pt x="6474" y="8313"/>
                </a:lnTo>
                <a:lnTo>
                  <a:pt x="6456" y="8342"/>
                </a:lnTo>
                <a:lnTo>
                  <a:pt x="6437" y="8370"/>
                </a:lnTo>
                <a:lnTo>
                  <a:pt x="6418" y="8398"/>
                </a:lnTo>
                <a:lnTo>
                  <a:pt x="6397" y="8425"/>
                </a:lnTo>
                <a:lnTo>
                  <a:pt x="6376" y="8452"/>
                </a:lnTo>
                <a:lnTo>
                  <a:pt x="6354" y="8478"/>
                </a:lnTo>
                <a:lnTo>
                  <a:pt x="6331" y="8504"/>
                </a:lnTo>
                <a:lnTo>
                  <a:pt x="6309" y="8529"/>
                </a:lnTo>
                <a:lnTo>
                  <a:pt x="6285" y="8554"/>
                </a:lnTo>
                <a:lnTo>
                  <a:pt x="6261" y="8578"/>
                </a:lnTo>
                <a:lnTo>
                  <a:pt x="6236" y="8602"/>
                </a:lnTo>
                <a:lnTo>
                  <a:pt x="6211" y="8625"/>
                </a:lnTo>
                <a:lnTo>
                  <a:pt x="6185" y="8648"/>
                </a:lnTo>
                <a:lnTo>
                  <a:pt x="6159" y="8669"/>
                </a:lnTo>
                <a:lnTo>
                  <a:pt x="6132" y="8690"/>
                </a:lnTo>
                <a:lnTo>
                  <a:pt x="6104" y="8711"/>
                </a:lnTo>
                <a:lnTo>
                  <a:pt x="6077" y="8731"/>
                </a:lnTo>
                <a:lnTo>
                  <a:pt x="6048" y="8750"/>
                </a:lnTo>
                <a:lnTo>
                  <a:pt x="6019" y="8769"/>
                </a:lnTo>
                <a:lnTo>
                  <a:pt x="5989" y="8787"/>
                </a:lnTo>
                <a:lnTo>
                  <a:pt x="5959" y="8804"/>
                </a:lnTo>
                <a:lnTo>
                  <a:pt x="5929" y="8820"/>
                </a:lnTo>
                <a:lnTo>
                  <a:pt x="5898" y="8836"/>
                </a:lnTo>
                <a:lnTo>
                  <a:pt x="5867" y="8851"/>
                </a:lnTo>
                <a:lnTo>
                  <a:pt x="5835" y="8866"/>
                </a:lnTo>
                <a:lnTo>
                  <a:pt x="5803" y="8880"/>
                </a:lnTo>
                <a:lnTo>
                  <a:pt x="5770" y="8893"/>
                </a:lnTo>
                <a:lnTo>
                  <a:pt x="5737" y="8905"/>
                </a:lnTo>
                <a:lnTo>
                  <a:pt x="5705" y="8916"/>
                </a:lnTo>
                <a:lnTo>
                  <a:pt x="5671" y="8927"/>
                </a:lnTo>
                <a:lnTo>
                  <a:pt x="5637" y="8937"/>
                </a:lnTo>
                <a:lnTo>
                  <a:pt x="5603" y="8946"/>
                </a:lnTo>
                <a:lnTo>
                  <a:pt x="5568" y="8954"/>
                </a:lnTo>
                <a:lnTo>
                  <a:pt x="5533" y="8962"/>
                </a:lnTo>
                <a:lnTo>
                  <a:pt x="5498" y="8968"/>
                </a:lnTo>
                <a:lnTo>
                  <a:pt x="5462" y="8974"/>
                </a:lnTo>
                <a:lnTo>
                  <a:pt x="5426" y="8979"/>
                </a:lnTo>
                <a:lnTo>
                  <a:pt x="5390" y="8983"/>
                </a:lnTo>
                <a:lnTo>
                  <a:pt x="5354" y="8986"/>
                </a:lnTo>
                <a:lnTo>
                  <a:pt x="5317" y="8988"/>
                </a:lnTo>
                <a:lnTo>
                  <a:pt x="5280" y="8990"/>
                </a:lnTo>
                <a:lnTo>
                  <a:pt x="5243" y="8990"/>
                </a:lnTo>
                <a:lnTo>
                  <a:pt x="5209" y="8990"/>
                </a:lnTo>
                <a:lnTo>
                  <a:pt x="5176" y="8989"/>
                </a:lnTo>
                <a:lnTo>
                  <a:pt x="5142" y="8987"/>
                </a:lnTo>
                <a:lnTo>
                  <a:pt x="5109" y="8984"/>
                </a:lnTo>
                <a:lnTo>
                  <a:pt x="5076" y="8981"/>
                </a:lnTo>
                <a:lnTo>
                  <a:pt x="5044" y="8977"/>
                </a:lnTo>
                <a:lnTo>
                  <a:pt x="5011" y="8972"/>
                </a:lnTo>
                <a:lnTo>
                  <a:pt x="4979" y="8966"/>
                </a:lnTo>
                <a:lnTo>
                  <a:pt x="4947" y="8960"/>
                </a:lnTo>
                <a:lnTo>
                  <a:pt x="4915" y="8953"/>
                </a:lnTo>
                <a:lnTo>
                  <a:pt x="4883" y="8946"/>
                </a:lnTo>
                <a:lnTo>
                  <a:pt x="4852" y="8937"/>
                </a:lnTo>
                <a:lnTo>
                  <a:pt x="4822" y="8929"/>
                </a:lnTo>
                <a:lnTo>
                  <a:pt x="4791" y="8919"/>
                </a:lnTo>
                <a:lnTo>
                  <a:pt x="4760" y="8909"/>
                </a:lnTo>
                <a:lnTo>
                  <a:pt x="4730" y="8898"/>
                </a:lnTo>
                <a:lnTo>
                  <a:pt x="4700" y="8886"/>
                </a:lnTo>
                <a:lnTo>
                  <a:pt x="4670" y="8874"/>
                </a:lnTo>
                <a:lnTo>
                  <a:pt x="4642" y="8862"/>
                </a:lnTo>
                <a:lnTo>
                  <a:pt x="4613" y="8848"/>
                </a:lnTo>
                <a:lnTo>
                  <a:pt x="4584" y="8834"/>
                </a:lnTo>
                <a:lnTo>
                  <a:pt x="4556" y="8820"/>
                </a:lnTo>
                <a:lnTo>
                  <a:pt x="4529" y="8805"/>
                </a:lnTo>
                <a:lnTo>
                  <a:pt x="4502" y="8789"/>
                </a:lnTo>
                <a:lnTo>
                  <a:pt x="4474" y="8773"/>
                </a:lnTo>
                <a:lnTo>
                  <a:pt x="4448" y="8756"/>
                </a:lnTo>
                <a:lnTo>
                  <a:pt x="4422" y="8739"/>
                </a:lnTo>
                <a:lnTo>
                  <a:pt x="4396" y="8721"/>
                </a:lnTo>
                <a:lnTo>
                  <a:pt x="4371" y="8703"/>
                </a:lnTo>
                <a:lnTo>
                  <a:pt x="4347" y="8684"/>
                </a:lnTo>
                <a:lnTo>
                  <a:pt x="4322" y="8665"/>
                </a:lnTo>
                <a:lnTo>
                  <a:pt x="4297" y="8645"/>
                </a:lnTo>
                <a:close/>
                <a:moveTo>
                  <a:pt x="3802" y="7588"/>
                </a:moveTo>
                <a:lnTo>
                  <a:pt x="3802" y="6357"/>
                </a:lnTo>
                <a:lnTo>
                  <a:pt x="3802" y="6333"/>
                </a:lnTo>
                <a:lnTo>
                  <a:pt x="3800" y="6309"/>
                </a:lnTo>
                <a:lnTo>
                  <a:pt x="3798" y="6285"/>
                </a:lnTo>
                <a:lnTo>
                  <a:pt x="3794" y="6262"/>
                </a:lnTo>
                <a:lnTo>
                  <a:pt x="3790" y="6240"/>
                </a:lnTo>
                <a:lnTo>
                  <a:pt x="3784" y="6218"/>
                </a:lnTo>
                <a:lnTo>
                  <a:pt x="3777" y="6197"/>
                </a:lnTo>
                <a:lnTo>
                  <a:pt x="3770" y="6176"/>
                </a:lnTo>
                <a:lnTo>
                  <a:pt x="3762" y="6156"/>
                </a:lnTo>
                <a:lnTo>
                  <a:pt x="3753" y="6137"/>
                </a:lnTo>
                <a:lnTo>
                  <a:pt x="3742" y="6118"/>
                </a:lnTo>
                <a:lnTo>
                  <a:pt x="3731" y="6100"/>
                </a:lnTo>
                <a:lnTo>
                  <a:pt x="3720" y="6082"/>
                </a:lnTo>
                <a:lnTo>
                  <a:pt x="3706" y="6065"/>
                </a:lnTo>
                <a:lnTo>
                  <a:pt x="3693" y="6049"/>
                </a:lnTo>
                <a:lnTo>
                  <a:pt x="3679" y="6034"/>
                </a:lnTo>
                <a:lnTo>
                  <a:pt x="3663" y="6019"/>
                </a:lnTo>
                <a:lnTo>
                  <a:pt x="3648" y="6005"/>
                </a:lnTo>
                <a:lnTo>
                  <a:pt x="3631" y="5992"/>
                </a:lnTo>
                <a:lnTo>
                  <a:pt x="3614" y="5980"/>
                </a:lnTo>
                <a:lnTo>
                  <a:pt x="3595" y="5969"/>
                </a:lnTo>
                <a:lnTo>
                  <a:pt x="3577" y="5958"/>
                </a:lnTo>
                <a:lnTo>
                  <a:pt x="3557" y="5948"/>
                </a:lnTo>
                <a:lnTo>
                  <a:pt x="3537" y="5940"/>
                </a:lnTo>
                <a:lnTo>
                  <a:pt x="3516" y="5932"/>
                </a:lnTo>
                <a:lnTo>
                  <a:pt x="3495" y="5925"/>
                </a:lnTo>
                <a:lnTo>
                  <a:pt x="3472" y="5919"/>
                </a:lnTo>
                <a:lnTo>
                  <a:pt x="3449" y="5915"/>
                </a:lnTo>
                <a:lnTo>
                  <a:pt x="3426" y="5911"/>
                </a:lnTo>
                <a:lnTo>
                  <a:pt x="3402" y="5908"/>
                </a:lnTo>
                <a:lnTo>
                  <a:pt x="3377" y="5906"/>
                </a:lnTo>
                <a:lnTo>
                  <a:pt x="3353" y="5906"/>
                </a:lnTo>
                <a:lnTo>
                  <a:pt x="3329" y="5907"/>
                </a:lnTo>
                <a:lnTo>
                  <a:pt x="3306" y="5908"/>
                </a:lnTo>
                <a:lnTo>
                  <a:pt x="3283" y="5911"/>
                </a:lnTo>
                <a:lnTo>
                  <a:pt x="3260" y="5915"/>
                </a:lnTo>
                <a:lnTo>
                  <a:pt x="3238" y="5920"/>
                </a:lnTo>
                <a:lnTo>
                  <a:pt x="3216" y="5926"/>
                </a:lnTo>
                <a:lnTo>
                  <a:pt x="3195" y="5933"/>
                </a:lnTo>
                <a:lnTo>
                  <a:pt x="3173" y="5942"/>
                </a:lnTo>
                <a:lnTo>
                  <a:pt x="3152" y="5951"/>
                </a:lnTo>
                <a:lnTo>
                  <a:pt x="3133" y="5961"/>
                </a:lnTo>
                <a:lnTo>
                  <a:pt x="3113" y="5972"/>
                </a:lnTo>
                <a:lnTo>
                  <a:pt x="3095" y="5983"/>
                </a:lnTo>
                <a:lnTo>
                  <a:pt x="3076" y="5996"/>
                </a:lnTo>
                <a:lnTo>
                  <a:pt x="3059" y="6009"/>
                </a:lnTo>
                <a:lnTo>
                  <a:pt x="3042" y="6024"/>
                </a:lnTo>
                <a:lnTo>
                  <a:pt x="3026" y="6038"/>
                </a:lnTo>
                <a:lnTo>
                  <a:pt x="3011" y="6054"/>
                </a:lnTo>
                <a:lnTo>
                  <a:pt x="2996" y="6071"/>
                </a:lnTo>
                <a:lnTo>
                  <a:pt x="2982" y="6088"/>
                </a:lnTo>
                <a:lnTo>
                  <a:pt x="2969" y="6105"/>
                </a:lnTo>
                <a:lnTo>
                  <a:pt x="2957" y="6124"/>
                </a:lnTo>
                <a:lnTo>
                  <a:pt x="2946" y="6142"/>
                </a:lnTo>
                <a:lnTo>
                  <a:pt x="2936" y="6162"/>
                </a:lnTo>
                <a:lnTo>
                  <a:pt x="2926" y="6182"/>
                </a:lnTo>
                <a:lnTo>
                  <a:pt x="2918" y="6202"/>
                </a:lnTo>
                <a:lnTo>
                  <a:pt x="2911" y="6223"/>
                </a:lnTo>
                <a:lnTo>
                  <a:pt x="2905" y="6244"/>
                </a:lnTo>
                <a:lnTo>
                  <a:pt x="2900" y="6266"/>
                </a:lnTo>
                <a:lnTo>
                  <a:pt x="2895" y="6288"/>
                </a:lnTo>
                <a:lnTo>
                  <a:pt x="2892" y="6312"/>
                </a:lnTo>
                <a:lnTo>
                  <a:pt x="2890" y="6334"/>
                </a:lnTo>
                <a:lnTo>
                  <a:pt x="2889" y="6357"/>
                </a:lnTo>
                <a:lnTo>
                  <a:pt x="2889" y="7588"/>
                </a:lnTo>
                <a:lnTo>
                  <a:pt x="2890" y="7611"/>
                </a:lnTo>
                <a:lnTo>
                  <a:pt x="2892" y="7633"/>
                </a:lnTo>
                <a:lnTo>
                  <a:pt x="2895" y="7656"/>
                </a:lnTo>
                <a:lnTo>
                  <a:pt x="2900" y="7678"/>
                </a:lnTo>
                <a:lnTo>
                  <a:pt x="2905" y="7699"/>
                </a:lnTo>
                <a:lnTo>
                  <a:pt x="2911" y="7721"/>
                </a:lnTo>
                <a:lnTo>
                  <a:pt x="2918" y="7742"/>
                </a:lnTo>
                <a:lnTo>
                  <a:pt x="2926" y="7762"/>
                </a:lnTo>
                <a:lnTo>
                  <a:pt x="2936" y="7782"/>
                </a:lnTo>
                <a:lnTo>
                  <a:pt x="2946" y="7801"/>
                </a:lnTo>
                <a:lnTo>
                  <a:pt x="2957" y="7820"/>
                </a:lnTo>
                <a:lnTo>
                  <a:pt x="2969" y="7838"/>
                </a:lnTo>
                <a:lnTo>
                  <a:pt x="2982" y="7856"/>
                </a:lnTo>
                <a:lnTo>
                  <a:pt x="2996" y="7873"/>
                </a:lnTo>
                <a:lnTo>
                  <a:pt x="3011" y="7890"/>
                </a:lnTo>
                <a:lnTo>
                  <a:pt x="3026" y="7905"/>
                </a:lnTo>
                <a:lnTo>
                  <a:pt x="3042" y="7920"/>
                </a:lnTo>
                <a:lnTo>
                  <a:pt x="3059" y="7934"/>
                </a:lnTo>
                <a:lnTo>
                  <a:pt x="3076" y="7948"/>
                </a:lnTo>
                <a:lnTo>
                  <a:pt x="3095" y="7961"/>
                </a:lnTo>
                <a:lnTo>
                  <a:pt x="3113" y="7972"/>
                </a:lnTo>
                <a:lnTo>
                  <a:pt x="3133" y="7983"/>
                </a:lnTo>
                <a:lnTo>
                  <a:pt x="3152" y="7993"/>
                </a:lnTo>
                <a:lnTo>
                  <a:pt x="3173" y="8002"/>
                </a:lnTo>
                <a:lnTo>
                  <a:pt x="3195" y="8010"/>
                </a:lnTo>
                <a:lnTo>
                  <a:pt x="3216" y="8018"/>
                </a:lnTo>
                <a:lnTo>
                  <a:pt x="3238" y="8024"/>
                </a:lnTo>
                <a:lnTo>
                  <a:pt x="3260" y="8029"/>
                </a:lnTo>
                <a:lnTo>
                  <a:pt x="3283" y="8033"/>
                </a:lnTo>
                <a:lnTo>
                  <a:pt x="3306" y="8036"/>
                </a:lnTo>
                <a:lnTo>
                  <a:pt x="3329" y="8037"/>
                </a:lnTo>
                <a:lnTo>
                  <a:pt x="3353" y="8038"/>
                </a:lnTo>
                <a:lnTo>
                  <a:pt x="3377" y="8037"/>
                </a:lnTo>
                <a:lnTo>
                  <a:pt x="3402" y="8036"/>
                </a:lnTo>
                <a:lnTo>
                  <a:pt x="3426" y="8033"/>
                </a:lnTo>
                <a:lnTo>
                  <a:pt x="3449" y="8029"/>
                </a:lnTo>
                <a:lnTo>
                  <a:pt x="3472" y="8024"/>
                </a:lnTo>
                <a:lnTo>
                  <a:pt x="3495" y="8018"/>
                </a:lnTo>
                <a:lnTo>
                  <a:pt x="3516" y="8011"/>
                </a:lnTo>
                <a:lnTo>
                  <a:pt x="3537" y="8003"/>
                </a:lnTo>
                <a:lnTo>
                  <a:pt x="3557" y="7995"/>
                </a:lnTo>
                <a:lnTo>
                  <a:pt x="3577" y="7985"/>
                </a:lnTo>
                <a:lnTo>
                  <a:pt x="3595" y="7974"/>
                </a:lnTo>
                <a:lnTo>
                  <a:pt x="3614" y="7963"/>
                </a:lnTo>
                <a:lnTo>
                  <a:pt x="3631" y="7950"/>
                </a:lnTo>
                <a:lnTo>
                  <a:pt x="3648" y="7937"/>
                </a:lnTo>
                <a:lnTo>
                  <a:pt x="3664" y="7923"/>
                </a:lnTo>
                <a:lnTo>
                  <a:pt x="3679" y="7908"/>
                </a:lnTo>
                <a:lnTo>
                  <a:pt x="3693" y="7893"/>
                </a:lnTo>
                <a:lnTo>
                  <a:pt x="3707" y="7877"/>
                </a:lnTo>
                <a:lnTo>
                  <a:pt x="3720" y="7860"/>
                </a:lnTo>
                <a:lnTo>
                  <a:pt x="3732" y="7842"/>
                </a:lnTo>
                <a:lnTo>
                  <a:pt x="3742" y="7824"/>
                </a:lnTo>
                <a:lnTo>
                  <a:pt x="3753" y="7805"/>
                </a:lnTo>
                <a:lnTo>
                  <a:pt x="3762" y="7786"/>
                </a:lnTo>
                <a:lnTo>
                  <a:pt x="3770" y="7766"/>
                </a:lnTo>
                <a:lnTo>
                  <a:pt x="3777" y="7745"/>
                </a:lnTo>
                <a:lnTo>
                  <a:pt x="3784" y="7724"/>
                </a:lnTo>
                <a:lnTo>
                  <a:pt x="3790" y="7702"/>
                </a:lnTo>
                <a:lnTo>
                  <a:pt x="3794" y="7680"/>
                </a:lnTo>
                <a:lnTo>
                  <a:pt x="3798" y="7658"/>
                </a:lnTo>
                <a:lnTo>
                  <a:pt x="3800" y="7635"/>
                </a:lnTo>
                <a:lnTo>
                  <a:pt x="3802" y="7611"/>
                </a:lnTo>
                <a:lnTo>
                  <a:pt x="3802" y="758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C715E876-4577-3061-956E-304D800B92E2}"/>
              </a:ext>
            </a:extLst>
          </p:cNvPr>
          <p:cNvSpPr>
            <a:spLocks noEditPoints="1"/>
          </p:cNvSpPr>
          <p:nvPr/>
        </p:nvSpPr>
        <p:spPr bwMode="auto">
          <a:xfrm>
            <a:off x="1802197" y="3592354"/>
            <a:ext cx="241459" cy="397014"/>
          </a:xfrm>
          <a:custGeom>
            <a:avLst/>
            <a:gdLst>
              <a:gd name="T0" fmla="*/ 437 w 9984"/>
              <a:gd name="T1" fmla="*/ 5898 h 16416"/>
              <a:gd name="T2" fmla="*/ 1428 w 9984"/>
              <a:gd name="T3" fmla="*/ 5557 h 16416"/>
              <a:gd name="T4" fmla="*/ 1900 w 9984"/>
              <a:gd name="T5" fmla="*/ 5458 h 16416"/>
              <a:gd name="T6" fmla="*/ 2328 w 9984"/>
              <a:gd name="T7" fmla="*/ 4954 h 16416"/>
              <a:gd name="T8" fmla="*/ 2863 w 9984"/>
              <a:gd name="T9" fmla="*/ 4730 h 16416"/>
              <a:gd name="T10" fmla="*/ 2822 w 9984"/>
              <a:gd name="T11" fmla="*/ 1312 h 16416"/>
              <a:gd name="T12" fmla="*/ 4352 w 9984"/>
              <a:gd name="T13" fmla="*/ 21 h 16416"/>
              <a:gd name="T14" fmla="*/ 7659 w 9984"/>
              <a:gd name="T15" fmla="*/ 596 h 16416"/>
              <a:gd name="T16" fmla="*/ 9584 w 9984"/>
              <a:gd name="T17" fmla="*/ 361 h 16416"/>
              <a:gd name="T18" fmla="*/ 9707 w 9984"/>
              <a:gd name="T19" fmla="*/ 7666 h 16416"/>
              <a:gd name="T20" fmla="*/ 9927 w 9984"/>
              <a:gd name="T21" fmla="*/ 7913 h 16416"/>
              <a:gd name="T22" fmla="*/ 9824 w 9984"/>
              <a:gd name="T23" fmla="*/ 12591 h 16416"/>
              <a:gd name="T24" fmla="*/ 8887 w 9984"/>
              <a:gd name="T25" fmla="*/ 14527 h 16416"/>
              <a:gd name="T26" fmla="*/ 5691 w 9984"/>
              <a:gd name="T27" fmla="*/ 16365 h 16416"/>
              <a:gd name="T28" fmla="*/ 1647 w 9984"/>
              <a:gd name="T29" fmla="*/ 15147 h 16416"/>
              <a:gd name="T30" fmla="*/ 347 w 9984"/>
              <a:gd name="T31" fmla="*/ 13287 h 16416"/>
              <a:gd name="T32" fmla="*/ 0 w 9984"/>
              <a:gd name="T33" fmla="*/ 10614 h 16416"/>
              <a:gd name="T34" fmla="*/ 5474 w 9984"/>
              <a:gd name="T35" fmla="*/ 7802 h 16416"/>
              <a:gd name="T36" fmla="*/ 5620 w 9984"/>
              <a:gd name="T37" fmla="*/ 8426 h 16416"/>
              <a:gd name="T38" fmla="*/ 5928 w 9984"/>
              <a:gd name="T39" fmla="*/ 8755 h 16416"/>
              <a:gd name="T40" fmla="*/ 7179 w 9984"/>
              <a:gd name="T41" fmla="*/ 11064 h 16416"/>
              <a:gd name="T42" fmla="*/ 6382 w 9984"/>
              <a:gd name="T43" fmla="*/ 11353 h 16416"/>
              <a:gd name="T44" fmla="*/ 5736 w 9984"/>
              <a:gd name="T45" fmla="*/ 11857 h 16416"/>
              <a:gd name="T46" fmla="*/ 5270 w 9984"/>
              <a:gd name="T47" fmla="*/ 12537 h 16416"/>
              <a:gd name="T48" fmla="*/ 4877 w 9984"/>
              <a:gd name="T49" fmla="*/ 11477 h 16416"/>
              <a:gd name="T50" fmla="*/ 5686 w 9984"/>
              <a:gd name="T51" fmla="*/ 10727 h 16416"/>
              <a:gd name="T52" fmla="*/ 5727 w 9984"/>
              <a:gd name="T53" fmla="*/ 9666 h 16416"/>
              <a:gd name="T54" fmla="*/ 5036 w 9984"/>
              <a:gd name="T55" fmla="*/ 9150 h 16416"/>
              <a:gd name="T56" fmla="*/ 4645 w 9984"/>
              <a:gd name="T57" fmla="*/ 8411 h 16416"/>
              <a:gd name="T58" fmla="*/ 4594 w 9984"/>
              <a:gd name="T59" fmla="*/ 7562 h 16416"/>
              <a:gd name="T60" fmla="*/ 4440 w 9984"/>
              <a:gd name="T61" fmla="*/ 1038 h 16416"/>
              <a:gd name="T62" fmla="*/ 3733 w 9984"/>
              <a:gd name="T63" fmla="*/ 1072 h 16416"/>
              <a:gd name="T64" fmla="*/ 4430 w 9984"/>
              <a:gd name="T65" fmla="*/ 8412 h 16416"/>
              <a:gd name="T66" fmla="*/ 4298 w 9984"/>
              <a:gd name="T67" fmla="*/ 8985 h 16416"/>
              <a:gd name="T68" fmla="*/ 3944 w 9984"/>
              <a:gd name="T69" fmla="*/ 9433 h 16416"/>
              <a:gd name="T70" fmla="*/ 3430 w 9984"/>
              <a:gd name="T71" fmla="*/ 9694 h 16416"/>
              <a:gd name="T72" fmla="*/ 2850 w 9984"/>
              <a:gd name="T73" fmla="*/ 9712 h 16416"/>
              <a:gd name="T74" fmla="*/ 2354 w 9984"/>
              <a:gd name="T75" fmla="*/ 9508 h 16416"/>
              <a:gd name="T76" fmla="*/ 1920 w 9984"/>
              <a:gd name="T77" fmla="*/ 9598 h 16416"/>
              <a:gd name="T78" fmla="*/ 1394 w 9984"/>
              <a:gd name="T79" fmla="*/ 9734 h 16416"/>
              <a:gd name="T80" fmla="*/ 904 w 9984"/>
              <a:gd name="T81" fmla="*/ 9665 h 16416"/>
              <a:gd name="T82" fmla="*/ 1265 w 9984"/>
              <a:gd name="T83" fmla="*/ 13139 h 16416"/>
              <a:gd name="T84" fmla="*/ 2570 w 9984"/>
              <a:gd name="T85" fmla="*/ 14738 h 16416"/>
              <a:gd name="T86" fmla="*/ 5944 w 9984"/>
              <a:gd name="T87" fmla="*/ 15403 h 16416"/>
              <a:gd name="T88" fmla="*/ 8295 w 9984"/>
              <a:gd name="T89" fmla="*/ 13817 h 16416"/>
              <a:gd name="T90" fmla="*/ 8985 w 9984"/>
              <a:gd name="T91" fmla="*/ 12191 h 16416"/>
              <a:gd name="T92" fmla="*/ 9119 w 9984"/>
              <a:gd name="T93" fmla="*/ 1159 h 16416"/>
              <a:gd name="T94" fmla="*/ 8455 w 9984"/>
              <a:gd name="T95" fmla="*/ 1000 h 16416"/>
              <a:gd name="T96" fmla="*/ 2932 w 9984"/>
              <a:gd name="T97" fmla="*/ 5641 h 16416"/>
              <a:gd name="T98" fmla="*/ 2690 w 9984"/>
              <a:gd name="T99" fmla="*/ 5907 h 16416"/>
              <a:gd name="T100" fmla="*/ 2732 w 9984"/>
              <a:gd name="T101" fmla="*/ 8632 h 16416"/>
              <a:gd name="T102" fmla="*/ 3034 w 9984"/>
              <a:gd name="T103" fmla="*/ 8833 h 16416"/>
              <a:gd name="T104" fmla="*/ 3385 w 9984"/>
              <a:gd name="T105" fmla="*/ 8726 h 16416"/>
              <a:gd name="T106" fmla="*/ 3526 w 9984"/>
              <a:gd name="T107" fmla="*/ 6033 h 16416"/>
              <a:gd name="T108" fmla="*/ 3370 w 9984"/>
              <a:gd name="T109" fmla="*/ 5705 h 16416"/>
              <a:gd name="T110" fmla="*/ 1266 w 9984"/>
              <a:gd name="T111" fmla="*/ 6457 h 16416"/>
              <a:gd name="T112" fmla="*/ 966 w 9984"/>
              <a:gd name="T113" fmla="*/ 6657 h 16416"/>
              <a:gd name="T114" fmla="*/ 922 w 9984"/>
              <a:gd name="T115" fmla="*/ 8538 h 16416"/>
              <a:gd name="T116" fmla="*/ 1165 w 9984"/>
              <a:gd name="T117" fmla="*/ 8804 h 16416"/>
              <a:gd name="T118" fmla="*/ 1535 w 9984"/>
              <a:gd name="T119" fmla="*/ 8786 h 16416"/>
              <a:gd name="T120" fmla="*/ 1750 w 9984"/>
              <a:gd name="T121" fmla="*/ 8497 h 16416"/>
              <a:gd name="T122" fmla="*/ 1674 w 9984"/>
              <a:gd name="T123" fmla="*/ 6623 h 16416"/>
              <a:gd name="T124" fmla="*/ 1354 w 9984"/>
              <a:gd name="T125" fmla="*/ 6453 h 16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84" h="16416">
                <a:moveTo>
                  <a:pt x="0" y="6877"/>
                </a:moveTo>
                <a:lnTo>
                  <a:pt x="2" y="6810"/>
                </a:lnTo>
                <a:lnTo>
                  <a:pt x="7" y="6743"/>
                </a:lnTo>
                <a:lnTo>
                  <a:pt x="15" y="6677"/>
                </a:lnTo>
                <a:lnTo>
                  <a:pt x="27" y="6612"/>
                </a:lnTo>
                <a:lnTo>
                  <a:pt x="42" y="6548"/>
                </a:lnTo>
                <a:lnTo>
                  <a:pt x="60" y="6485"/>
                </a:lnTo>
                <a:lnTo>
                  <a:pt x="82" y="6424"/>
                </a:lnTo>
                <a:lnTo>
                  <a:pt x="105" y="6363"/>
                </a:lnTo>
                <a:lnTo>
                  <a:pt x="132" y="6305"/>
                </a:lnTo>
                <a:lnTo>
                  <a:pt x="161" y="6248"/>
                </a:lnTo>
                <a:lnTo>
                  <a:pt x="194" y="6193"/>
                </a:lnTo>
                <a:lnTo>
                  <a:pt x="228" y="6139"/>
                </a:lnTo>
                <a:lnTo>
                  <a:pt x="265" y="6087"/>
                </a:lnTo>
                <a:lnTo>
                  <a:pt x="305" y="6037"/>
                </a:lnTo>
                <a:lnTo>
                  <a:pt x="347" y="5989"/>
                </a:lnTo>
                <a:lnTo>
                  <a:pt x="391" y="5943"/>
                </a:lnTo>
                <a:lnTo>
                  <a:pt x="437" y="5898"/>
                </a:lnTo>
                <a:lnTo>
                  <a:pt x="486" y="5857"/>
                </a:lnTo>
                <a:lnTo>
                  <a:pt x="537" y="5817"/>
                </a:lnTo>
                <a:lnTo>
                  <a:pt x="588" y="5780"/>
                </a:lnTo>
                <a:lnTo>
                  <a:pt x="643" y="5747"/>
                </a:lnTo>
                <a:lnTo>
                  <a:pt x="699" y="5715"/>
                </a:lnTo>
                <a:lnTo>
                  <a:pt x="755" y="5685"/>
                </a:lnTo>
                <a:lnTo>
                  <a:pt x="814" y="5658"/>
                </a:lnTo>
                <a:lnTo>
                  <a:pt x="875" y="5635"/>
                </a:lnTo>
                <a:lnTo>
                  <a:pt x="937" y="5613"/>
                </a:lnTo>
                <a:lnTo>
                  <a:pt x="1000" y="5596"/>
                </a:lnTo>
                <a:lnTo>
                  <a:pt x="1064" y="5580"/>
                </a:lnTo>
                <a:lnTo>
                  <a:pt x="1129" y="5569"/>
                </a:lnTo>
                <a:lnTo>
                  <a:pt x="1196" y="5561"/>
                </a:lnTo>
                <a:lnTo>
                  <a:pt x="1263" y="5556"/>
                </a:lnTo>
                <a:lnTo>
                  <a:pt x="1331" y="5554"/>
                </a:lnTo>
                <a:lnTo>
                  <a:pt x="1364" y="5554"/>
                </a:lnTo>
                <a:lnTo>
                  <a:pt x="1396" y="5556"/>
                </a:lnTo>
                <a:lnTo>
                  <a:pt x="1428" y="5557"/>
                </a:lnTo>
                <a:lnTo>
                  <a:pt x="1460" y="5560"/>
                </a:lnTo>
                <a:lnTo>
                  <a:pt x="1492" y="5564"/>
                </a:lnTo>
                <a:lnTo>
                  <a:pt x="1523" y="5568"/>
                </a:lnTo>
                <a:lnTo>
                  <a:pt x="1555" y="5572"/>
                </a:lnTo>
                <a:lnTo>
                  <a:pt x="1586" y="5578"/>
                </a:lnTo>
                <a:lnTo>
                  <a:pt x="1616" y="5585"/>
                </a:lnTo>
                <a:lnTo>
                  <a:pt x="1647" y="5592"/>
                </a:lnTo>
                <a:lnTo>
                  <a:pt x="1677" y="5600"/>
                </a:lnTo>
                <a:lnTo>
                  <a:pt x="1707" y="5608"/>
                </a:lnTo>
                <a:lnTo>
                  <a:pt x="1737" y="5617"/>
                </a:lnTo>
                <a:lnTo>
                  <a:pt x="1766" y="5628"/>
                </a:lnTo>
                <a:lnTo>
                  <a:pt x="1795" y="5638"/>
                </a:lnTo>
                <a:lnTo>
                  <a:pt x="1824" y="5649"/>
                </a:lnTo>
                <a:lnTo>
                  <a:pt x="1837" y="5609"/>
                </a:lnTo>
                <a:lnTo>
                  <a:pt x="1851" y="5571"/>
                </a:lnTo>
                <a:lnTo>
                  <a:pt x="1866" y="5533"/>
                </a:lnTo>
                <a:lnTo>
                  <a:pt x="1882" y="5495"/>
                </a:lnTo>
                <a:lnTo>
                  <a:pt x="1900" y="5458"/>
                </a:lnTo>
                <a:lnTo>
                  <a:pt x="1917" y="5421"/>
                </a:lnTo>
                <a:lnTo>
                  <a:pt x="1937" y="5387"/>
                </a:lnTo>
                <a:lnTo>
                  <a:pt x="1957" y="5351"/>
                </a:lnTo>
                <a:lnTo>
                  <a:pt x="1979" y="5317"/>
                </a:lnTo>
                <a:lnTo>
                  <a:pt x="2002" y="5283"/>
                </a:lnTo>
                <a:lnTo>
                  <a:pt x="2025" y="5250"/>
                </a:lnTo>
                <a:lnTo>
                  <a:pt x="2050" y="5218"/>
                </a:lnTo>
                <a:lnTo>
                  <a:pt x="2075" y="5186"/>
                </a:lnTo>
                <a:lnTo>
                  <a:pt x="2102" y="5156"/>
                </a:lnTo>
                <a:lnTo>
                  <a:pt x="2130" y="5126"/>
                </a:lnTo>
                <a:lnTo>
                  <a:pt x="2158" y="5097"/>
                </a:lnTo>
                <a:lnTo>
                  <a:pt x="2180" y="5076"/>
                </a:lnTo>
                <a:lnTo>
                  <a:pt x="2204" y="5053"/>
                </a:lnTo>
                <a:lnTo>
                  <a:pt x="2228" y="5033"/>
                </a:lnTo>
                <a:lnTo>
                  <a:pt x="2252" y="5012"/>
                </a:lnTo>
                <a:lnTo>
                  <a:pt x="2277" y="4991"/>
                </a:lnTo>
                <a:lnTo>
                  <a:pt x="2302" y="4972"/>
                </a:lnTo>
                <a:lnTo>
                  <a:pt x="2328" y="4954"/>
                </a:lnTo>
                <a:lnTo>
                  <a:pt x="2355" y="4935"/>
                </a:lnTo>
                <a:lnTo>
                  <a:pt x="2381" y="4918"/>
                </a:lnTo>
                <a:lnTo>
                  <a:pt x="2408" y="4901"/>
                </a:lnTo>
                <a:lnTo>
                  <a:pt x="2436" y="4885"/>
                </a:lnTo>
                <a:lnTo>
                  <a:pt x="2464" y="4869"/>
                </a:lnTo>
                <a:lnTo>
                  <a:pt x="2493" y="4854"/>
                </a:lnTo>
                <a:lnTo>
                  <a:pt x="2522" y="4840"/>
                </a:lnTo>
                <a:lnTo>
                  <a:pt x="2551" y="4826"/>
                </a:lnTo>
                <a:lnTo>
                  <a:pt x="2581" y="4813"/>
                </a:lnTo>
                <a:lnTo>
                  <a:pt x="2611" y="4801"/>
                </a:lnTo>
                <a:lnTo>
                  <a:pt x="2641" y="4789"/>
                </a:lnTo>
                <a:lnTo>
                  <a:pt x="2671" y="4778"/>
                </a:lnTo>
                <a:lnTo>
                  <a:pt x="2703" y="4769"/>
                </a:lnTo>
                <a:lnTo>
                  <a:pt x="2734" y="4760"/>
                </a:lnTo>
                <a:lnTo>
                  <a:pt x="2766" y="4750"/>
                </a:lnTo>
                <a:lnTo>
                  <a:pt x="2798" y="4743"/>
                </a:lnTo>
                <a:lnTo>
                  <a:pt x="2830" y="4736"/>
                </a:lnTo>
                <a:lnTo>
                  <a:pt x="2863" y="4730"/>
                </a:lnTo>
                <a:lnTo>
                  <a:pt x="2895" y="4724"/>
                </a:lnTo>
                <a:lnTo>
                  <a:pt x="2929" y="4720"/>
                </a:lnTo>
                <a:lnTo>
                  <a:pt x="2962" y="4715"/>
                </a:lnTo>
                <a:lnTo>
                  <a:pt x="2995" y="4712"/>
                </a:lnTo>
                <a:lnTo>
                  <a:pt x="3029" y="4710"/>
                </a:lnTo>
                <a:lnTo>
                  <a:pt x="3064" y="4709"/>
                </a:lnTo>
                <a:lnTo>
                  <a:pt x="3098" y="4708"/>
                </a:lnTo>
                <a:lnTo>
                  <a:pt x="3137" y="4709"/>
                </a:lnTo>
                <a:lnTo>
                  <a:pt x="3176" y="4711"/>
                </a:lnTo>
                <a:lnTo>
                  <a:pt x="3214" y="4713"/>
                </a:lnTo>
                <a:lnTo>
                  <a:pt x="3252" y="4718"/>
                </a:lnTo>
                <a:lnTo>
                  <a:pt x="3289" y="4723"/>
                </a:lnTo>
                <a:lnTo>
                  <a:pt x="3327" y="4729"/>
                </a:lnTo>
                <a:lnTo>
                  <a:pt x="3364" y="4736"/>
                </a:lnTo>
                <a:lnTo>
                  <a:pt x="3401" y="4743"/>
                </a:lnTo>
                <a:lnTo>
                  <a:pt x="2851" y="1640"/>
                </a:lnTo>
                <a:lnTo>
                  <a:pt x="2828" y="1472"/>
                </a:lnTo>
                <a:lnTo>
                  <a:pt x="2822" y="1312"/>
                </a:lnTo>
                <a:lnTo>
                  <a:pt x="2830" y="1161"/>
                </a:lnTo>
                <a:lnTo>
                  <a:pt x="2853" y="1019"/>
                </a:lnTo>
                <a:lnTo>
                  <a:pt x="2888" y="884"/>
                </a:lnTo>
                <a:lnTo>
                  <a:pt x="2936" y="758"/>
                </a:lnTo>
                <a:lnTo>
                  <a:pt x="2994" y="642"/>
                </a:lnTo>
                <a:lnTo>
                  <a:pt x="3062" y="535"/>
                </a:lnTo>
                <a:lnTo>
                  <a:pt x="3141" y="436"/>
                </a:lnTo>
                <a:lnTo>
                  <a:pt x="3228" y="347"/>
                </a:lnTo>
                <a:lnTo>
                  <a:pt x="3321" y="268"/>
                </a:lnTo>
                <a:lnTo>
                  <a:pt x="3423" y="199"/>
                </a:lnTo>
                <a:lnTo>
                  <a:pt x="3529" y="140"/>
                </a:lnTo>
                <a:lnTo>
                  <a:pt x="3639" y="90"/>
                </a:lnTo>
                <a:lnTo>
                  <a:pt x="3754" y="51"/>
                </a:lnTo>
                <a:lnTo>
                  <a:pt x="3871" y="24"/>
                </a:lnTo>
                <a:lnTo>
                  <a:pt x="3991" y="6"/>
                </a:lnTo>
                <a:lnTo>
                  <a:pt x="4112" y="0"/>
                </a:lnTo>
                <a:lnTo>
                  <a:pt x="4233" y="5"/>
                </a:lnTo>
                <a:lnTo>
                  <a:pt x="4352" y="21"/>
                </a:lnTo>
                <a:lnTo>
                  <a:pt x="4470" y="48"/>
                </a:lnTo>
                <a:lnTo>
                  <a:pt x="4585" y="88"/>
                </a:lnTo>
                <a:lnTo>
                  <a:pt x="4697" y="140"/>
                </a:lnTo>
                <a:lnTo>
                  <a:pt x="4804" y="202"/>
                </a:lnTo>
                <a:lnTo>
                  <a:pt x="4906" y="278"/>
                </a:lnTo>
                <a:lnTo>
                  <a:pt x="5001" y="365"/>
                </a:lnTo>
                <a:lnTo>
                  <a:pt x="5090" y="466"/>
                </a:lnTo>
                <a:lnTo>
                  <a:pt x="5169" y="580"/>
                </a:lnTo>
                <a:lnTo>
                  <a:pt x="5241" y="706"/>
                </a:lnTo>
                <a:lnTo>
                  <a:pt x="5302" y="844"/>
                </a:lnTo>
                <a:lnTo>
                  <a:pt x="5351" y="997"/>
                </a:lnTo>
                <a:lnTo>
                  <a:pt x="5388" y="1163"/>
                </a:lnTo>
                <a:lnTo>
                  <a:pt x="6418" y="6801"/>
                </a:lnTo>
                <a:lnTo>
                  <a:pt x="7444" y="1166"/>
                </a:lnTo>
                <a:lnTo>
                  <a:pt x="7481" y="1003"/>
                </a:lnTo>
                <a:lnTo>
                  <a:pt x="7529" y="855"/>
                </a:lnTo>
                <a:lnTo>
                  <a:pt x="7589" y="719"/>
                </a:lnTo>
                <a:lnTo>
                  <a:pt x="7659" y="596"/>
                </a:lnTo>
                <a:lnTo>
                  <a:pt x="7738" y="485"/>
                </a:lnTo>
                <a:lnTo>
                  <a:pt x="7825" y="387"/>
                </a:lnTo>
                <a:lnTo>
                  <a:pt x="7919" y="301"/>
                </a:lnTo>
                <a:lnTo>
                  <a:pt x="8020" y="226"/>
                </a:lnTo>
                <a:lnTo>
                  <a:pt x="8127" y="164"/>
                </a:lnTo>
                <a:lnTo>
                  <a:pt x="8237" y="113"/>
                </a:lnTo>
                <a:lnTo>
                  <a:pt x="8352" y="74"/>
                </a:lnTo>
                <a:lnTo>
                  <a:pt x="8468" y="46"/>
                </a:lnTo>
                <a:lnTo>
                  <a:pt x="8587" y="30"/>
                </a:lnTo>
                <a:lnTo>
                  <a:pt x="8707" y="25"/>
                </a:lnTo>
                <a:lnTo>
                  <a:pt x="8826" y="30"/>
                </a:lnTo>
                <a:lnTo>
                  <a:pt x="8945" y="46"/>
                </a:lnTo>
                <a:lnTo>
                  <a:pt x="9062" y="74"/>
                </a:lnTo>
                <a:lnTo>
                  <a:pt x="9175" y="111"/>
                </a:lnTo>
                <a:lnTo>
                  <a:pt x="9285" y="158"/>
                </a:lnTo>
                <a:lnTo>
                  <a:pt x="9391" y="216"/>
                </a:lnTo>
                <a:lnTo>
                  <a:pt x="9491" y="284"/>
                </a:lnTo>
                <a:lnTo>
                  <a:pt x="9584" y="361"/>
                </a:lnTo>
                <a:lnTo>
                  <a:pt x="9669" y="448"/>
                </a:lnTo>
                <a:lnTo>
                  <a:pt x="9747" y="546"/>
                </a:lnTo>
                <a:lnTo>
                  <a:pt x="9815" y="652"/>
                </a:lnTo>
                <a:lnTo>
                  <a:pt x="9873" y="766"/>
                </a:lnTo>
                <a:lnTo>
                  <a:pt x="9920" y="891"/>
                </a:lnTo>
                <a:lnTo>
                  <a:pt x="9954" y="1024"/>
                </a:lnTo>
                <a:lnTo>
                  <a:pt x="9976" y="1166"/>
                </a:lnTo>
                <a:lnTo>
                  <a:pt x="9984" y="1316"/>
                </a:lnTo>
                <a:lnTo>
                  <a:pt x="9977" y="1474"/>
                </a:lnTo>
                <a:lnTo>
                  <a:pt x="9954" y="1642"/>
                </a:lnTo>
                <a:lnTo>
                  <a:pt x="8904" y="7472"/>
                </a:lnTo>
                <a:lnTo>
                  <a:pt x="9600" y="7627"/>
                </a:lnTo>
                <a:lnTo>
                  <a:pt x="9619" y="7632"/>
                </a:lnTo>
                <a:lnTo>
                  <a:pt x="9637" y="7638"/>
                </a:lnTo>
                <a:lnTo>
                  <a:pt x="9656" y="7644"/>
                </a:lnTo>
                <a:lnTo>
                  <a:pt x="9673" y="7650"/>
                </a:lnTo>
                <a:lnTo>
                  <a:pt x="9691" y="7658"/>
                </a:lnTo>
                <a:lnTo>
                  <a:pt x="9707" y="7666"/>
                </a:lnTo>
                <a:lnTo>
                  <a:pt x="9725" y="7674"/>
                </a:lnTo>
                <a:lnTo>
                  <a:pt x="9740" y="7684"/>
                </a:lnTo>
                <a:lnTo>
                  <a:pt x="9756" y="7694"/>
                </a:lnTo>
                <a:lnTo>
                  <a:pt x="9771" y="7705"/>
                </a:lnTo>
                <a:lnTo>
                  <a:pt x="9787" y="7717"/>
                </a:lnTo>
                <a:lnTo>
                  <a:pt x="9801" y="7729"/>
                </a:lnTo>
                <a:lnTo>
                  <a:pt x="9815" y="7741"/>
                </a:lnTo>
                <a:lnTo>
                  <a:pt x="9828" y="7755"/>
                </a:lnTo>
                <a:lnTo>
                  <a:pt x="9841" y="7768"/>
                </a:lnTo>
                <a:lnTo>
                  <a:pt x="9853" y="7782"/>
                </a:lnTo>
                <a:lnTo>
                  <a:pt x="9864" y="7797"/>
                </a:lnTo>
                <a:lnTo>
                  <a:pt x="9876" y="7812"/>
                </a:lnTo>
                <a:lnTo>
                  <a:pt x="9886" y="7827"/>
                </a:lnTo>
                <a:lnTo>
                  <a:pt x="9895" y="7844"/>
                </a:lnTo>
                <a:lnTo>
                  <a:pt x="9905" y="7860"/>
                </a:lnTo>
                <a:lnTo>
                  <a:pt x="9913" y="7878"/>
                </a:lnTo>
                <a:lnTo>
                  <a:pt x="9920" y="7894"/>
                </a:lnTo>
                <a:lnTo>
                  <a:pt x="9927" y="7913"/>
                </a:lnTo>
                <a:lnTo>
                  <a:pt x="9933" y="7930"/>
                </a:lnTo>
                <a:lnTo>
                  <a:pt x="9939" y="7948"/>
                </a:lnTo>
                <a:lnTo>
                  <a:pt x="9943" y="7967"/>
                </a:lnTo>
                <a:lnTo>
                  <a:pt x="9947" y="7986"/>
                </a:lnTo>
                <a:lnTo>
                  <a:pt x="9950" y="8006"/>
                </a:lnTo>
                <a:lnTo>
                  <a:pt x="9952" y="8025"/>
                </a:lnTo>
                <a:lnTo>
                  <a:pt x="9953" y="8045"/>
                </a:lnTo>
                <a:lnTo>
                  <a:pt x="9954" y="8064"/>
                </a:lnTo>
                <a:lnTo>
                  <a:pt x="9952" y="11477"/>
                </a:lnTo>
                <a:lnTo>
                  <a:pt x="9950" y="11604"/>
                </a:lnTo>
                <a:lnTo>
                  <a:pt x="9946" y="11730"/>
                </a:lnTo>
                <a:lnTo>
                  <a:pt x="9938" y="11856"/>
                </a:lnTo>
                <a:lnTo>
                  <a:pt x="9926" y="11981"/>
                </a:lnTo>
                <a:lnTo>
                  <a:pt x="9912" y="12105"/>
                </a:lnTo>
                <a:lnTo>
                  <a:pt x="9894" y="12228"/>
                </a:lnTo>
                <a:lnTo>
                  <a:pt x="9874" y="12350"/>
                </a:lnTo>
                <a:lnTo>
                  <a:pt x="9851" y="12471"/>
                </a:lnTo>
                <a:lnTo>
                  <a:pt x="9824" y="12591"/>
                </a:lnTo>
                <a:lnTo>
                  <a:pt x="9794" y="12710"/>
                </a:lnTo>
                <a:lnTo>
                  <a:pt x="9762" y="12828"/>
                </a:lnTo>
                <a:lnTo>
                  <a:pt x="9727" y="12944"/>
                </a:lnTo>
                <a:lnTo>
                  <a:pt x="9690" y="13060"/>
                </a:lnTo>
                <a:lnTo>
                  <a:pt x="9649" y="13174"/>
                </a:lnTo>
                <a:lnTo>
                  <a:pt x="9605" y="13287"/>
                </a:lnTo>
                <a:lnTo>
                  <a:pt x="9560" y="13399"/>
                </a:lnTo>
                <a:lnTo>
                  <a:pt x="9510" y="13508"/>
                </a:lnTo>
                <a:lnTo>
                  <a:pt x="9460" y="13617"/>
                </a:lnTo>
                <a:lnTo>
                  <a:pt x="9405" y="13725"/>
                </a:lnTo>
                <a:lnTo>
                  <a:pt x="9349" y="13830"/>
                </a:lnTo>
                <a:lnTo>
                  <a:pt x="9291" y="13935"/>
                </a:lnTo>
                <a:lnTo>
                  <a:pt x="9229" y="14038"/>
                </a:lnTo>
                <a:lnTo>
                  <a:pt x="9166" y="14139"/>
                </a:lnTo>
                <a:lnTo>
                  <a:pt x="9100" y="14239"/>
                </a:lnTo>
                <a:lnTo>
                  <a:pt x="9031" y="14336"/>
                </a:lnTo>
                <a:lnTo>
                  <a:pt x="8960" y="14433"/>
                </a:lnTo>
                <a:lnTo>
                  <a:pt x="8887" y="14527"/>
                </a:lnTo>
                <a:lnTo>
                  <a:pt x="8812" y="14621"/>
                </a:lnTo>
                <a:lnTo>
                  <a:pt x="8735" y="14711"/>
                </a:lnTo>
                <a:lnTo>
                  <a:pt x="8656" y="14800"/>
                </a:lnTo>
                <a:lnTo>
                  <a:pt x="8575" y="14886"/>
                </a:lnTo>
                <a:lnTo>
                  <a:pt x="8491" y="14971"/>
                </a:lnTo>
                <a:lnTo>
                  <a:pt x="8305" y="15147"/>
                </a:lnTo>
                <a:lnTo>
                  <a:pt x="8114" y="15310"/>
                </a:lnTo>
                <a:lnTo>
                  <a:pt x="7916" y="15463"/>
                </a:lnTo>
                <a:lnTo>
                  <a:pt x="7712" y="15603"/>
                </a:lnTo>
                <a:lnTo>
                  <a:pt x="7502" y="15734"/>
                </a:lnTo>
                <a:lnTo>
                  <a:pt x="7289" y="15852"/>
                </a:lnTo>
                <a:lnTo>
                  <a:pt x="7070" y="15959"/>
                </a:lnTo>
                <a:lnTo>
                  <a:pt x="6847" y="16055"/>
                </a:lnTo>
                <a:lnTo>
                  <a:pt x="6621" y="16140"/>
                </a:lnTo>
                <a:lnTo>
                  <a:pt x="6392" y="16213"/>
                </a:lnTo>
                <a:lnTo>
                  <a:pt x="6160" y="16275"/>
                </a:lnTo>
                <a:lnTo>
                  <a:pt x="5926" y="16326"/>
                </a:lnTo>
                <a:lnTo>
                  <a:pt x="5691" y="16365"/>
                </a:lnTo>
                <a:lnTo>
                  <a:pt x="5453" y="16393"/>
                </a:lnTo>
                <a:lnTo>
                  <a:pt x="5215" y="16410"/>
                </a:lnTo>
                <a:lnTo>
                  <a:pt x="4977" y="16416"/>
                </a:lnTo>
                <a:lnTo>
                  <a:pt x="4737" y="16410"/>
                </a:lnTo>
                <a:lnTo>
                  <a:pt x="4499" y="16393"/>
                </a:lnTo>
                <a:lnTo>
                  <a:pt x="4261" y="16366"/>
                </a:lnTo>
                <a:lnTo>
                  <a:pt x="4026" y="16326"/>
                </a:lnTo>
                <a:lnTo>
                  <a:pt x="3792" y="16275"/>
                </a:lnTo>
                <a:lnTo>
                  <a:pt x="3560" y="16213"/>
                </a:lnTo>
                <a:lnTo>
                  <a:pt x="3331" y="16140"/>
                </a:lnTo>
                <a:lnTo>
                  <a:pt x="3105" y="16055"/>
                </a:lnTo>
                <a:lnTo>
                  <a:pt x="2882" y="15959"/>
                </a:lnTo>
                <a:lnTo>
                  <a:pt x="2663" y="15852"/>
                </a:lnTo>
                <a:lnTo>
                  <a:pt x="2450" y="15734"/>
                </a:lnTo>
                <a:lnTo>
                  <a:pt x="2240" y="15603"/>
                </a:lnTo>
                <a:lnTo>
                  <a:pt x="2036" y="15463"/>
                </a:lnTo>
                <a:lnTo>
                  <a:pt x="1838" y="15310"/>
                </a:lnTo>
                <a:lnTo>
                  <a:pt x="1647" y="15147"/>
                </a:lnTo>
                <a:lnTo>
                  <a:pt x="1461" y="14971"/>
                </a:lnTo>
                <a:lnTo>
                  <a:pt x="1377" y="14886"/>
                </a:lnTo>
                <a:lnTo>
                  <a:pt x="1296" y="14800"/>
                </a:lnTo>
                <a:lnTo>
                  <a:pt x="1217" y="14711"/>
                </a:lnTo>
                <a:lnTo>
                  <a:pt x="1140" y="14621"/>
                </a:lnTo>
                <a:lnTo>
                  <a:pt x="1065" y="14527"/>
                </a:lnTo>
                <a:lnTo>
                  <a:pt x="992" y="14433"/>
                </a:lnTo>
                <a:lnTo>
                  <a:pt x="921" y="14336"/>
                </a:lnTo>
                <a:lnTo>
                  <a:pt x="852" y="14239"/>
                </a:lnTo>
                <a:lnTo>
                  <a:pt x="786" y="14139"/>
                </a:lnTo>
                <a:lnTo>
                  <a:pt x="723" y="14038"/>
                </a:lnTo>
                <a:lnTo>
                  <a:pt x="661" y="13935"/>
                </a:lnTo>
                <a:lnTo>
                  <a:pt x="603" y="13830"/>
                </a:lnTo>
                <a:lnTo>
                  <a:pt x="547" y="13725"/>
                </a:lnTo>
                <a:lnTo>
                  <a:pt x="492" y="13617"/>
                </a:lnTo>
                <a:lnTo>
                  <a:pt x="442" y="13508"/>
                </a:lnTo>
                <a:lnTo>
                  <a:pt x="392" y="13399"/>
                </a:lnTo>
                <a:lnTo>
                  <a:pt x="347" y="13287"/>
                </a:lnTo>
                <a:lnTo>
                  <a:pt x="303" y="13174"/>
                </a:lnTo>
                <a:lnTo>
                  <a:pt x="262" y="13060"/>
                </a:lnTo>
                <a:lnTo>
                  <a:pt x="225" y="12944"/>
                </a:lnTo>
                <a:lnTo>
                  <a:pt x="190" y="12828"/>
                </a:lnTo>
                <a:lnTo>
                  <a:pt x="158" y="12710"/>
                </a:lnTo>
                <a:lnTo>
                  <a:pt x="128" y="12591"/>
                </a:lnTo>
                <a:lnTo>
                  <a:pt x="101" y="12471"/>
                </a:lnTo>
                <a:lnTo>
                  <a:pt x="78" y="12350"/>
                </a:lnTo>
                <a:lnTo>
                  <a:pt x="58" y="12228"/>
                </a:lnTo>
                <a:lnTo>
                  <a:pt x="40" y="12105"/>
                </a:lnTo>
                <a:lnTo>
                  <a:pt x="26" y="11981"/>
                </a:lnTo>
                <a:lnTo>
                  <a:pt x="14" y="11856"/>
                </a:lnTo>
                <a:lnTo>
                  <a:pt x="6" y="11730"/>
                </a:lnTo>
                <a:lnTo>
                  <a:pt x="2" y="11604"/>
                </a:lnTo>
                <a:lnTo>
                  <a:pt x="0" y="11477"/>
                </a:lnTo>
                <a:lnTo>
                  <a:pt x="0" y="11190"/>
                </a:lnTo>
                <a:lnTo>
                  <a:pt x="0" y="10902"/>
                </a:lnTo>
                <a:lnTo>
                  <a:pt x="0" y="10614"/>
                </a:lnTo>
                <a:lnTo>
                  <a:pt x="0" y="10327"/>
                </a:lnTo>
                <a:lnTo>
                  <a:pt x="0" y="10039"/>
                </a:lnTo>
                <a:lnTo>
                  <a:pt x="0" y="9752"/>
                </a:lnTo>
                <a:lnTo>
                  <a:pt x="0" y="9465"/>
                </a:lnTo>
                <a:lnTo>
                  <a:pt x="0" y="9178"/>
                </a:lnTo>
                <a:lnTo>
                  <a:pt x="0" y="8889"/>
                </a:lnTo>
                <a:lnTo>
                  <a:pt x="0" y="8602"/>
                </a:lnTo>
                <a:lnTo>
                  <a:pt x="0" y="8315"/>
                </a:lnTo>
                <a:lnTo>
                  <a:pt x="0" y="8027"/>
                </a:lnTo>
                <a:lnTo>
                  <a:pt x="0" y="7740"/>
                </a:lnTo>
                <a:lnTo>
                  <a:pt x="0" y="7453"/>
                </a:lnTo>
                <a:lnTo>
                  <a:pt x="0" y="7165"/>
                </a:lnTo>
                <a:lnTo>
                  <a:pt x="0" y="6877"/>
                </a:lnTo>
                <a:close/>
                <a:moveTo>
                  <a:pt x="5498" y="7630"/>
                </a:moveTo>
                <a:lnTo>
                  <a:pt x="5489" y="7673"/>
                </a:lnTo>
                <a:lnTo>
                  <a:pt x="5482" y="7717"/>
                </a:lnTo>
                <a:lnTo>
                  <a:pt x="5477" y="7760"/>
                </a:lnTo>
                <a:lnTo>
                  <a:pt x="5474" y="7802"/>
                </a:lnTo>
                <a:lnTo>
                  <a:pt x="5472" y="7845"/>
                </a:lnTo>
                <a:lnTo>
                  <a:pt x="5472" y="7887"/>
                </a:lnTo>
                <a:lnTo>
                  <a:pt x="5474" y="7930"/>
                </a:lnTo>
                <a:lnTo>
                  <a:pt x="5476" y="7971"/>
                </a:lnTo>
                <a:lnTo>
                  <a:pt x="5481" y="8013"/>
                </a:lnTo>
                <a:lnTo>
                  <a:pt x="5487" y="8054"/>
                </a:lnTo>
                <a:lnTo>
                  <a:pt x="5495" y="8095"/>
                </a:lnTo>
                <a:lnTo>
                  <a:pt x="5504" y="8136"/>
                </a:lnTo>
                <a:lnTo>
                  <a:pt x="5514" y="8176"/>
                </a:lnTo>
                <a:lnTo>
                  <a:pt x="5526" y="8215"/>
                </a:lnTo>
                <a:lnTo>
                  <a:pt x="5540" y="8254"/>
                </a:lnTo>
                <a:lnTo>
                  <a:pt x="5554" y="8292"/>
                </a:lnTo>
                <a:lnTo>
                  <a:pt x="5565" y="8316"/>
                </a:lnTo>
                <a:lnTo>
                  <a:pt x="5575" y="8338"/>
                </a:lnTo>
                <a:lnTo>
                  <a:pt x="5585" y="8360"/>
                </a:lnTo>
                <a:lnTo>
                  <a:pt x="5597" y="8382"/>
                </a:lnTo>
                <a:lnTo>
                  <a:pt x="5608" y="8404"/>
                </a:lnTo>
                <a:lnTo>
                  <a:pt x="5620" y="8426"/>
                </a:lnTo>
                <a:lnTo>
                  <a:pt x="5634" y="8447"/>
                </a:lnTo>
                <a:lnTo>
                  <a:pt x="5647" y="8468"/>
                </a:lnTo>
                <a:lnTo>
                  <a:pt x="5661" y="8489"/>
                </a:lnTo>
                <a:lnTo>
                  <a:pt x="5675" y="8509"/>
                </a:lnTo>
                <a:lnTo>
                  <a:pt x="5691" y="8529"/>
                </a:lnTo>
                <a:lnTo>
                  <a:pt x="5706" y="8549"/>
                </a:lnTo>
                <a:lnTo>
                  <a:pt x="5722" y="8568"/>
                </a:lnTo>
                <a:lnTo>
                  <a:pt x="5738" y="8587"/>
                </a:lnTo>
                <a:lnTo>
                  <a:pt x="5755" y="8606"/>
                </a:lnTo>
                <a:lnTo>
                  <a:pt x="5772" y="8624"/>
                </a:lnTo>
                <a:lnTo>
                  <a:pt x="5790" y="8642"/>
                </a:lnTo>
                <a:lnTo>
                  <a:pt x="5808" y="8659"/>
                </a:lnTo>
                <a:lnTo>
                  <a:pt x="5827" y="8676"/>
                </a:lnTo>
                <a:lnTo>
                  <a:pt x="5846" y="8692"/>
                </a:lnTo>
                <a:lnTo>
                  <a:pt x="5866" y="8709"/>
                </a:lnTo>
                <a:lnTo>
                  <a:pt x="5887" y="8724"/>
                </a:lnTo>
                <a:lnTo>
                  <a:pt x="5907" y="8739"/>
                </a:lnTo>
                <a:lnTo>
                  <a:pt x="5928" y="8755"/>
                </a:lnTo>
                <a:lnTo>
                  <a:pt x="5950" y="8769"/>
                </a:lnTo>
                <a:lnTo>
                  <a:pt x="5972" y="8783"/>
                </a:lnTo>
                <a:lnTo>
                  <a:pt x="5994" y="8796"/>
                </a:lnTo>
                <a:lnTo>
                  <a:pt x="6018" y="8809"/>
                </a:lnTo>
                <a:lnTo>
                  <a:pt x="6040" y="8822"/>
                </a:lnTo>
                <a:lnTo>
                  <a:pt x="6064" y="8834"/>
                </a:lnTo>
                <a:lnTo>
                  <a:pt x="6089" y="8845"/>
                </a:lnTo>
                <a:lnTo>
                  <a:pt x="6114" y="8855"/>
                </a:lnTo>
                <a:lnTo>
                  <a:pt x="7557" y="9339"/>
                </a:lnTo>
                <a:lnTo>
                  <a:pt x="7558" y="11012"/>
                </a:lnTo>
                <a:lnTo>
                  <a:pt x="7511" y="11015"/>
                </a:lnTo>
                <a:lnTo>
                  <a:pt x="7463" y="11020"/>
                </a:lnTo>
                <a:lnTo>
                  <a:pt x="7416" y="11025"/>
                </a:lnTo>
                <a:lnTo>
                  <a:pt x="7368" y="11032"/>
                </a:lnTo>
                <a:lnTo>
                  <a:pt x="7321" y="11039"/>
                </a:lnTo>
                <a:lnTo>
                  <a:pt x="7273" y="11046"/>
                </a:lnTo>
                <a:lnTo>
                  <a:pt x="7226" y="11055"/>
                </a:lnTo>
                <a:lnTo>
                  <a:pt x="7179" y="11064"/>
                </a:lnTo>
                <a:lnTo>
                  <a:pt x="7132" y="11074"/>
                </a:lnTo>
                <a:lnTo>
                  <a:pt x="7086" y="11085"/>
                </a:lnTo>
                <a:lnTo>
                  <a:pt x="7039" y="11096"/>
                </a:lnTo>
                <a:lnTo>
                  <a:pt x="6993" y="11109"/>
                </a:lnTo>
                <a:lnTo>
                  <a:pt x="6947" y="11122"/>
                </a:lnTo>
                <a:lnTo>
                  <a:pt x="6901" y="11135"/>
                </a:lnTo>
                <a:lnTo>
                  <a:pt x="6855" y="11150"/>
                </a:lnTo>
                <a:lnTo>
                  <a:pt x="6810" y="11165"/>
                </a:lnTo>
                <a:lnTo>
                  <a:pt x="6766" y="11180"/>
                </a:lnTo>
                <a:lnTo>
                  <a:pt x="6721" y="11197"/>
                </a:lnTo>
                <a:lnTo>
                  <a:pt x="6677" y="11214"/>
                </a:lnTo>
                <a:lnTo>
                  <a:pt x="6634" y="11232"/>
                </a:lnTo>
                <a:lnTo>
                  <a:pt x="6590" y="11251"/>
                </a:lnTo>
                <a:lnTo>
                  <a:pt x="6548" y="11270"/>
                </a:lnTo>
                <a:lnTo>
                  <a:pt x="6506" y="11290"/>
                </a:lnTo>
                <a:lnTo>
                  <a:pt x="6463" y="11311"/>
                </a:lnTo>
                <a:lnTo>
                  <a:pt x="6422" y="11331"/>
                </a:lnTo>
                <a:lnTo>
                  <a:pt x="6382" y="11353"/>
                </a:lnTo>
                <a:lnTo>
                  <a:pt x="6342" y="11375"/>
                </a:lnTo>
                <a:lnTo>
                  <a:pt x="6302" y="11399"/>
                </a:lnTo>
                <a:lnTo>
                  <a:pt x="6263" y="11422"/>
                </a:lnTo>
                <a:lnTo>
                  <a:pt x="6225" y="11446"/>
                </a:lnTo>
                <a:lnTo>
                  <a:pt x="6188" y="11471"/>
                </a:lnTo>
                <a:lnTo>
                  <a:pt x="6151" y="11496"/>
                </a:lnTo>
                <a:lnTo>
                  <a:pt x="6114" y="11523"/>
                </a:lnTo>
                <a:lnTo>
                  <a:pt x="6076" y="11551"/>
                </a:lnTo>
                <a:lnTo>
                  <a:pt x="6040" y="11579"/>
                </a:lnTo>
                <a:lnTo>
                  <a:pt x="6004" y="11607"/>
                </a:lnTo>
                <a:lnTo>
                  <a:pt x="5969" y="11637"/>
                </a:lnTo>
                <a:lnTo>
                  <a:pt x="5934" y="11667"/>
                </a:lnTo>
                <a:lnTo>
                  <a:pt x="5899" y="11697"/>
                </a:lnTo>
                <a:lnTo>
                  <a:pt x="5866" y="11728"/>
                </a:lnTo>
                <a:lnTo>
                  <a:pt x="5832" y="11759"/>
                </a:lnTo>
                <a:lnTo>
                  <a:pt x="5800" y="11792"/>
                </a:lnTo>
                <a:lnTo>
                  <a:pt x="5767" y="11824"/>
                </a:lnTo>
                <a:lnTo>
                  <a:pt x="5736" y="11857"/>
                </a:lnTo>
                <a:lnTo>
                  <a:pt x="5705" y="11890"/>
                </a:lnTo>
                <a:lnTo>
                  <a:pt x="5674" y="11925"/>
                </a:lnTo>
                <a:lnTo>
                  <a:pt x="5644" y="11960"/>
                </a:lnTo>
                <a:lnTo>
                  <a:pt x="5614" y="11995"/>
                </a:lnTo>
                <a:lnTo>
                  <a:pt x="5586" y="12031"/>
                </a:lnTo>
                <a:lnTo>
                  <a:pt x="5557" y="12067"/>
                </a:lnTo>
                <a:lnTo>
                  <a:pt x="5531" y="12104"/>
                </a:lnTo>
                <a:lnTo>
                  <a:pt x="5503" y="12141"/>
                </a:lnTo>
                <a:lnTo>
                  <a:pt x="5477" y="12178"/>
                </a:lnTo>
                <a:lnTo>
                  <a:pt x="5451" y="12217"/>
                </a:lnTo>
                <a:lnTo>
                  <a:pt x="5426" y="12255"/>
                </a:lnTo>
                <a:lnTo>
                  <a:pt x="5402" y="12294"/>
                </a:lnTo>
                <a:lnTo>
                  <a:pt x="5378" y="12334"/>
                </a:lnTo>
                <a:lnTo>
                  <a:pt x="5355" y="12373"/>
                </a:lnTo>
                <a:lnTo>
                  <a:pt x="5333" y="12414"/>
                </a:lnTo>
                <a:lnTo>
                  <a:pt x="5311" y="12454"/>
                </a:lnTo>
                <a:lnTo>
                  <a:pt x="5289" y="12495"/>
                </a:lnTo>
                <a:lnTo>
                  <a:pt x="5270" y="12537"/>
                </a:lnTo>
                <a:lnTo>
                  <a:pt x="5250" y="12578"/>
                </a:lnTo>
                <a:lnTo>
                  <a:pt x="5230" y="12621"/>
                </a:lnTo>
                <a:lnTo>
                  <a:pt x="4405" y="12263"/>
                </a:lnTo>
                <a:lnTo>
                  <a:pt x="4431" y="12206"/>
                </a:lnTo>
                <a:lnTo>
                  <a:pt x="4456" y="12151"/>
                </a:lnTo>
                <a:lnTo>
                  <a:pt x="4483" y="12096"/>
                </a:lnTo>
                <a:lnTo>
                  <a:pt x="4511" y="12040"/>
                </a:lnTo>
                <a:lnTo>
                  <a:pt x="4540" y="11987"/>
                </a:lnTo>
                <a:lnTo>
                  <a:pt x="4570" y="11932"/>
                </a:lnTo>
                <a:lnTo>
                  <a:pt x="4601" y="11880"/>
                </a:lnTo>
                <a:lnTo>
                  <a:pt x="4633" y="11827"/>
                </a:lnTo>
                <a:lnTo>
                  <a:pt x="4665" y="11775"/>
                </a:lnTo>
                <a:lnTo>
                  <a:pt x="4699" y="11724"/>
                </a:lnTo>
                <a:lnTo>
                  <a:pt x="4733" y="11673"/>
                </a:lnTo>
                <a:lnTo>
                  <a:pt x="4768" y="11624"/>
                </a:lnTo>
                <a:lnTo>
                  <a:pt x="4803" y="11573"/>
                </a:lnTo>
                <a:lnTo>
                  <a:pt x="4840" y="11525"/>
                </a:lnTo>
                <a:lnTo>
                  <a:pt x="4877" y="11477"/>
                </a:lnTo>
                <a:lnTo>
                  <a:pt x="4916" y="11430"/>
                </a:lnTo>
                <a:lnTo>
                  <a:pt x="4955" y="11382"/>
                </a:lnTo>
                <a:lnTo>
                  <a:pt x="4995" y="11336"/>
                </a:lnTo>
                <a:lnTo>
                  <a:pt x="5035" y="11291"/>
                </a:lnTo>
                <a:lnTo>
                  <a:pt x="5077" y="11246"/>
                </a:lnTo>
                <a:lnTo>
                  <a:pt x="5119" y="11202"/>
                </a:lnTo>
                <a:lnTo>
                  <a:pt x="5161" y="11159"/>
                </a:lnTo>
                <a:lnTo>
                  <a:pt x="5206" y="11116"/>
                </a:lnTo>
                <a:lnTo>
                  <a:pt x="5250" y="11074"/>
                </a:lnTo>
                <a:lnTo>
                  <a:pt x="5294" y="11033"/>
                </a:lnTo>
                <a:lnTo>
                  <a:pt x="5340" y="10993"/>
                </a:lnTo>
                <a:lnTo>
                  <a:pt x="5386" y="10953"/>
                </a:lnTo>
                <a:lnTo>
                  <a:pt x="5434" y="10915"/>
                </a:lnTo>
                <a:lnTo>
                  <a:pt x="5481" y="10877"/>
                </a:lnTo>
                <a:lnTo>
                  <a:pt x="5530" y="10839"/>
                </a:lnTo>
                <a:lnTo>
                  <a:pt x="5579" y="10803"/>
                </a:lnTo>
                <a:lnTo>
                  <a:pt x="5629" y="10767"/>
                </a:lnTo>
                <a:lnTo>
                  <a:pt x="5686" y="10727"/>
                </a:lnTo>
                <a:lnTo>
                  <a:pt x="5745" y="10688"/>
                </a:lnTo>
                <a:lnTo>
                  <a:pt x="5805" y="10650"/>
                </a:lnTo>
                <a:lnTo>
                  <a:pt x="5865" y="10614"/>
                </a:lnTo>
                <a:lnTo>
                  <a:pt x="5926" y="10578"/>
                </a:lnTo>
                <a:lnTo>
                  <a:pt x="5988" y="10544"/>
                </a:lnTo>
                <a:lnTo>
                  <a:pt x="6051" y="10510"/>
                </a:lnTo>
                <a:lnTo>
                  <a:pt x="6114" y="10479"/>
                </a:lnTo>
                <a:lnTo>
                  <a:pt x="6178" y="10448"/>
                </a:lnTo>
                <a:lnTo>
                  <a:pt x="6243" y="10418"/>
                </a:lnTo>
                <a:lnTo>
                  <a:pt x="6308" y="10390"/>
                </a:lnTo>
                <a:lnTo>
                  <a:pt x="6374" y="10363"/>
                </a:lnTo>
                <a:lnTo>
                  <a:pt x="6440" y="10337"/>
                </a:lnTo>
                <a:lnTo>
                  <a:pt x="6508" y="10312"/>
                </a:lnTo>
                <a:lnTo>
                  <a:pt x="6575" y="10290"/>
                </a:lnTo>
                <a:lnTo>
                  <a:pt x="6644" y="10268"/>
                </a:lnTo>
                <a:lnTo>
                  <a:pt x="6648" y="9979"/>
                </a:lnTo>
                <a:lnTo>
                  <a:pt x="5773" y="9686"/>
                </a:lnTo>
                <a:lnTo>
                  <a:pt x="5727" y="9666"/>
                </a:lnTo>
                <a:lnTo>
                  <a:pt x="5681" y="9645"/>
                </a:lnTo>
                <a:lnTo>
                  <a:pt x="5637" y="9623"/>
                </a:lnTo>
                <a:lnTo>
                  <a:pt x="5593" y="9600"/>
                </a:lnTo>
                <a:lnTo>
                  <a:pt x="5549" y="9576"/>
                </a:lnTo>
                <a:lnTo>
                  <a:pt x="5507" y="9551"/>
                </a:lnTo>
                <a:lnTo>
                  <a:pt x="5466" y="9525"/>
                </a:lnTo>
                <a:lnTo>
                  <a:pt x="5424" y="9499"/>
                </a:lnTo>
                <a:lnTo>
                  <a:pt x="5385" y="9471"/>
                </a:lnTo>
                <a:lnTo>
                  <a:pt x="5346" y="9442"/>
                </a:lnTo>
                <a:lnTo>
                  <a:pt x="5308" y="9413"/>
                </a:lnTo>
                <a:lnTo>
                  <a:pt x="5271" y="9383"/>
                </a:lnTo>
                <a:lnTo>
                  <a:pt x="5234" y="9352"/>
                </a:lnTo>
                <a:lnTo>
                  <a:pt x="5199" y="9320"/>
                </a:lnTo>
                <a:lnTo>
                  <a:pt x="5164" y="9287"/>
                </a:lnTo>
                <a:lnTo>
                  <a:pt x="5131" y="9253"/>
                </a:lnTo>
                <a:lnTo>
                  <a:pt x="5098" y="9220"/>
                </a:lnTo>
                <a:lnTo>
                  <a:pt x="5066" y="9185"/>
                </a:lnTo>
                <a:lnTo>
                  <a:pt x="5036" y="9150"/>
                </a:lnTo>
                <a:lnTo>
                  <a:pt x="5006" y="9113"/>
                </a:lnTo>
                <a:lnTo>
                  <a:pt x="4978" y="9076"/>
                </a:lnTo>
                <a:lnTo>
                  <a:pt x="4949" y="9039"/>
                </a:lnTo>
                <a:lnTo>
                  <a:pt x="4922" y="9001"/>
                </a:lnTo>
                <a:lnTo>
                  <a:pt x="4896" y="8962"/>
                </a:lnTo>
                <a:lnTo>
                  <a:pt x="4870" y="8923"/>
                </a:lnTo>
                <a:lnTo>
                  <a:pt x="4847" y="8883"/>
                </a:lnTo>
                <a:lnTo>
                  <a:pt x="4823" y="8842"/>
                </a:lnTo>
                <a:lnTo>
                  <a:pt x="4801" y="8802"/>
                </a:lnTo>
                <a:lnTo>
                  <a:pt x="4779" y="8760"/>
                </a:lnTo>
                <a:lnTo>
                  <a:pt x="4760" y="8718"/>
                </a:lnTo>
                <a:lnTo>
                  <a:pt x="4740" y="8676"/>
                </a:lnTo>
                <a:lnTo>
                  <a:pt x="4722" y="8633"/>
                </a:lnTo>
                <a:lnTo>
                  <a:pt x="4704" y="8590"/>
                </a:lnTo>
                <a:lnTo>
                  <a:pt x="4688" y="8546"/>
                </a:lnTo>
                <a:lnTo>
                  <a:pt x="4673" y="8501"/>
                </a:lnTo>
                <a:lnTo>
                  <a:pt x="4659" y="8456"/>
                </a:lnTo>
                <a:lnTo>
                  <a:pt x="4645" y="8411"/>
                </a:lnTo>
                <a:lnTo>
                  <a:pt x="4633" y="8366"/>
                </a:lnTo>
                <a:lnTo>
                  <a:pt x="4622" y="8320"/>
                </a:lnTo>
                <a:lnTo>
                  <a:pt x="4612" y="8274"/>
                </a:lnTo>
                <a:lnTo>
                  <a:pt x="4603" y="8227"/>
                </a:lnTo>
                <a:lnTo>
                  <a:pt x="4595" y="8181"/>
                </a:lnTo>
                <a:lnTo>
                  <a:pt x="4589" y="8134"/>
                </a:lnTo>
                <a:lnTo>
                  <a:pt x="4582" y="8087"/>
                </a:lnTo>
                <a:lnTo>
                  <a:pt x="4578" y="8040"/>
                </a:lnTo>
                <a:lnTo>
                  <a:pt x="4574" y="7993"/>
                </a:lnTo>
                <a:lnTo>
                  <a:pt x="4572" y="7945"/>
                </a:lnTo>
                <a:lnTo>
                  <a:pt x="4571" y="7897"/>
                </a:lnTo>
                <a:lnTo>
                  <a:pt x="4570" y="7850"/>
                </a:lnTo>
                <a:lnTo>
                  <a:pt x="4571" y="7802"/>
                </a:lnTo>
                <a:lnTo>
                  <a:pt x="4573" y="7753"/>
                </a:lnTo>
                <a:lnTo>
                  <a:pt x="4577" y="7705"/>
                </a:lnTo>
                <a:lnTo>
                  <a:pt x="4581" y="7658"/>
                </a:lnTo>
                <a:lnTo>
                  <a:pt x="4586" y="7610"/>
                </a:lnTo>
                <a:lnTo>
                  <a:pt x="4594" y="7562"/>
                </a:lnTo>
                <a:lnTo>
                  <a:pt x="4601" y="7513"/>
                </a:lnTo>
                <a:lnTo>
                  <a:pt x="4610" y="7465"/>
                </a:lnTo>
                <a:lnTo>
                  <a:pt x="4621" y="7417"/>
                </a:lnTo>
                <a:lnTo>
                  <a:pt x="4632" y="7370"/>
                </a:lnTo>
                <a:lnTo>
                  <a:pt x="4644" y="7322"/>
                </a:lnTo>
                <a:lnTo>
                  <a:pt x="4659" y="7274"/>
                </a:lnTo>
                <a:lnTo>
                  <a:pt x="4673" y="7226"/>
                </a:lnTo>
                <a:lnTo>
                  <a:pt x="4690" y="7179"/>
                </a:lnTo>
                <a:lnTo>
                  <a:pt x="4707" y="7132"/>
                </a:lnTo>
                <a:lnTo>
                  <a:pt x="4931" y="6546"/>
                </a:lnTo>
                <a:lnTo>
                  <a:pt x="5567" y="6729"/>
                </a:lnTo>
                <a:lnTo>
                  <a:pt x="4582" y="1339"/>
                </a:lnTo>
                <a:lnTo>
                  <a:pt x="4569" y="1277"/>
                </a:lnTo>
                <a:lnTo>
                  <a:pt x="4550" y="1220"/>
                </a:lnTo>
                <a:lnTo>
                  <a:pt x="4528" y="1168"/>
                </a:lnTo>
                <a:lnTo>
                  <a:pt x="4502" y="1119"/>
                </a:lnTo>
                <a:lnTo>
                  <a:pt x="4473" y="1077"/>
                </a:lnTo>
                <a:lnTo>
                  <a:pt x="4440" y="1038"/>
                </a:lnTo>
                <a:lnTo>
                  <a:pt x="4406" y="1004"/>
                </a:lnTo>
                <a:lnTo>
                  <a:pt x="4369" y="976"/>
                </a:lnTo>
                <a:lnTo>
                  <a:pt x="4330" y="951"/>
                </a:lnTo>
                <a:lnTo>
                  <a:pt x="4288" y="931"/>
                </a:lnTo>
                <a:lnTo>
                  <a:pt x="4246" y="914"/>
                </a:lnTo>
                <a:lnTo>
                  <a:pt x="4204" y="903"/>
                </a:lnTo>
                <a:lnTo>
                  <a:pt x="4159" y="895"/>
                </a:lnTo>
                <a:lnTo>
                  <a:pt x="4116" y="892"/>
                </a:lnTo>
                <a:lnTo>
                  <a:pt x="4072" y="893"/>
                </a:lnTo>
                <a:lnTo>
                  <a:pt x="4028" y="897"/>
                </a:lnTo>
                <a:lnTo>
                  <a:pt x="3985" y="906"/>
                </a:lnTo>
                <a:lnTo>
                  <a:pt x="3944" y="918"/>
                </a:lnTo>
                <a:lnTo>
                  <a:pt x="3903" y="935"/>
                </a:lnTo>
                <a:lnTo>
                  <a:pt x="3864" y="955"/>
                </a:lnTo>
                <a:lnTo>
                  <a:pt x="3828" y="979"/>
                </a:lnTo>
                <a:lnTo>
                  <a:pt x="3794" y="1007"/>
                </a:lnTo>
                <a:lnTo>
                  <a:pt x="3762" y="1038"/>
                </a:lnTo>
                <a:lnTo>
                  <a:pt x="3733" y="1072"/>
                </a:lnTo>
                <a:lnTo>
                  <a:pt x="3708" y="1111"/>
                </a:lnTo>
                <a:lnTo>
                  <a:pt x="3688" y="1152"/>
                </a:lnTo>
                <a:lnTo>
                  <a:pt x="3670" y="1197"/>
                </a:lnTo>
                <a:lnTo>
                  <a:pt x="3657" y="1246"/>
                </a:lnTo>
                <a:lnTo>
                  <a:pt x="3649" y="1298"/>
                </a:lnTo>
                <a:lnTo>
                  <a:pt x="3645" y="1352"/>
                </a:lnTo>
                <a:lnTo>
                  <a:pt x="3649" y="1410"/>
                </a:lnTo>
                <a:lnTo>
                  <a:pt x="3657" y="1471"/>
                </a:lnTo>
                <a:lnTo>
                  <a:pt x="4397" y="5741"/>
                </a:lnTo>
                <a:lnTo>
                  <a:pt x="4403" y="5777"/>
                </a:lnTo>
                <a:lnTo>
                  <a:pt x="4409" y="5813"/>
                </a:lnTo>
                <a:lnTo>
                  <a:pt x="4414" y="5849"/>
                </a:lnTo>
                <a:lnTo>
                  <a:pt x="4419" y="5885"/>
                </a:lnTo>
                <a:lnTo>
                  <a:pt x="4423" y="5922"/>
                </a:lnTo>
                <a:lnTo>
                  <a:pt x="4427" y="5958"/>
                </a:lnTo>
                <a:lnTo>
                  <a:pt x="4429" y="5995"/>
                </a:lnTo>
                <a:lnTo>
                  <a:pt x="4430" y="6033"/>
                </a:lnTo>
                <a:lnTo>
                  <a:pt x="4430" y="8412"/>
                </a:lnTo>
                <a:lnTo>
                  <a:pt x="4429" y="8446"/>
                </a:lnTo>
                <a:lnTo>
                  <a:pt x="4428" y="8480"/>
                </a:lnTo>
                <a:lnTo>
                  <a:pt x="4426" y="8514"/>
                </a:lnTo>
                <a:lnTo>
                  <a:pt x="4422" y="8547"/>
                </a:lnTo>
                <a:lnTo>
                  <a:pt x="4418" y="8580"/>
                </a:lnTo>
                <a:lnTo>
                  <a:pt x="4414" y="8613"/>
                </a:lnTo>
                <a:lnTo>
                  <a:pt x="4409" y="8646"/>
                </a:lnTo>
                <a:lnTo>
                  <a:pt x="4402" y="8678"/>
                </a:lnTo>
                <a:lnTo>
                  <a:pt x="4396" y="8710"/>
                </a:lnTo>
                <a:lnTo>
                  <a:pt x="4387" y="8743"/>
                </a:lnTo>
                <a:lnTo>
                  <a:pt x="4379" y="8773"/>
                </a:lnTo>
                <a:lnTo>
                  <a:pt x="4369" y="8805"/>
                </a:lnTo>
                <a:lnTo>
                  <a:pt x="4359" y="8836"/>
                </a:lnTo>
                <a:lnTo>
                  <a:pt x="4348" y="8867"/>
                </a:lnTo>
                <a:lnTo>
                  <a:pt x="4337" y="8896"/>
                </a:lnTo>
                <a:lnTo>
                  <a:pt x="4324" y="8926"/>
                </a:lnTo>
                <a:lnTo>
                  <a:pt x="4311" y="8956"/>
                </a:lnTo>
                <a:lnTo>
                  <a:pt x="4298" y="8985"/>
                </a:lnTo>
                <a:lnTo>
                  <a:pt x="4283" y="9013"/>
                </a:lnTo>
                <a:lnTo>
                  <a:pt x="4269" y="9042"/>
                </a:lnTo>
                <a:lnTo>
                  <a:pt x="4252" y="9070"/>
                </a:lnTo>
                <a:lnTo>
                  <a:pt x="4236" y="9098"/>
                </a:lnTo>
                <a:lnTo>
                  <a:pt x="4219" y="9124"/>
                </a:lnTo>
                <a:lnTo>
                  <a:pt x="4202" y="9151"/>
                </a:lnTo>
                <a:lnTo>
                  <a:pt x="4183" y="9178"/>
                </a:lnTo>
                <a:lnTo>
                  <a:pt x="4164" y="9203"/>
                </a:lnTo>
                <a:lnTo>
                  <a:pt x="4145" y="9228"/>
                </a:lnTo>
                <a:lnTo>
                  <a:pt x="4124" y="9253"/>
                </a:lnTo>
                <a:lnTo>
                  <a:pt x="4104" y="9277"/>
                </a:lnTo>
                <a:lnTo>
                  <a:pt x="4083" y="9301"/>
                </a:lnTo>
                <a:lnTo>
                  <a:pt x="4061" y="9324"/>
                </a:lnTo>
                <a:lnTo>
                  <a:pt x="4039" y="9347"/>
                </a:lnTo>
                <a:lnTo>
                  <a:pt x="4016" y="9369"/>
                </a:lnTo>
                <a:lnTo>
                  <a:pt x="3992" y="9391"/>
                </a:lnTo>
                <a:lnTo>
                  <a:pt x="3968" y="9413"/>
                </a:lnTo>
                <a:lnTo>
                  <a:pt x="3944" y="9433"/>
                </a:lnTo>
                <a:lnTo>
                  <a:pt x="3919" y="9453"/>
                </a:lnTo>
                <a:lnTo>
                  <a:pt x="3894" y="9472"/>
                </a:lnTo>
                <a:lnTo>
                  <a:pt x="3868" y="9491"/>
                </a:lnTo>
                <a:lnTo>
                  <a:pt x="3842" y="9509"/>
                </a:lnTo>
                <a:lnTo>
                  <a:pt x="3815" y="9526"/>
                </a:lnTo>
                <a:lnTo>
                  <a:pt x="3788" y="9544"/>
                </a:lnTo>
                <a:lnTo>
                  <a:pt x="3760" y="9560"/>
                </a:lnTo>
                <a:lnTo>
                  <a:pt x="3732" y="9576"/>
                </a:lnTo>
                <a:lnTo>
                  <a:pt x="3703" y="9590"/>
                </a:lnTo>
                <a:lnTo>
                  <a:pt x="3674" y="9604"/>
                </a:lnTo>
                <a:lnTo>
                  <a:pt x="3645" y="9619"/>
                </a:lnTo>
                <a:lnTo>
                  <a:pt x="3616" y="9631"/>
                </a:lnTo>
                <a:lnTo>
                  <a:pt x="3586" y="9643"/>
                </a:lnTo>
                <a:lnTo>
                  <a:pt x="3555" y="9655"/>
                </a:lnTo>
                <a:lnTo>
                  <a:pt x="3525" y="9666"/>
                </a:lnTo>
                <a:lnTo>
                  <a:pt x="3493" y="9676"/>
                </a:lnTo>
                <a:lnTo>
                  <a:pt x="3462" y="9685"/>
                </a:lnTo>
                <a:lnTo>
                  <a:pt x="3430" y="9694"/>
                </a:lnTo>
                <a:lnTo>
                  <a:pt x="3398" y="9702"/>
                </a:lnTo>
                <a:lnTo>
                  <a:pt x="3366" y="9709"/>
                </a:lnTo>
                <a:lnTo>
                  <a:pt x="3333" y="9715"/>
                </a:lnTo>
                <a:lnTo>
                  <a:pt x="3301" y="9720"/>
                </a:lnTo>
                <a:lnTo>
                  <a:pt x="3268" y="9724"/>
                </a:lnTo>
                <a:lnTo>
                  <a:pt x="3234" y="9729"/>
                </a:lnTo>
                <a:lnTo>
                  <a:pt x="3201" y="9732"/>
                </a:lnTo>
                <a:lnTo>
                  <a:pt x="3167" y="9734"/>
                </a:lnTo>
                <a:lnTo>
                  <a:pt x="3133" y="9735"/>
                </a:lnTo>
                <a:lnTo>
                  <a:pt x="3099" y="9736"/>
                </a:lnTo>
                <a:lnTo>
                  <a:pt x="3067" y="9736"/>
                </a:lnTo>
                <a:lnTo>
                  <a:pt x="3035" y="9734"/>
                </a:lnTo>
                <a:lnTo>
                  <a:pt x="3004" y="9733"/>
                </a:lnTo>
                <a:lnTo>
                  <a:pt x="2973" y="9730"/>
                </a:lnTo>
                <a:lnTo>
                  <a:pt x="2942" y="9726"/>
                </a:lnTo>
                <a:lnTo>
                  <a:pt x="2911" y="9722"/>
                </a:lnTo>
                <a:lnTo>
                  <a:pt x="2881" y="9718"/>
                </a:lnTo>
                <a:lnTo>
                  <a:pt x="2850" y="9712"/>
                </a:lnTo>
                <a:lnTo>
                  <a:pt x="2820" y="9706"/>
                </a:lnTo>
                <a:lnTo>
                  <a:pt x="2790" y="9700"/>
                </a:lnTo>
                <a:lnTo>
                  <a:pt x="2761" y="9693"/>
                </a:lnTo>
                <a:lnTo>
                  <a:pt x="2731" y="9684"/>
                </a:lnTo>
                <a:lnTo>
                  <a:pt x="2702" y="9676"/>
                </a:lnTo>
                <a:lnTo>
                  <a:pt x="2673" y="9666"/>
                </a:lnTo>
                <a:lnTo>
                  <a:pt x="2646" y="9657"/>
                </a:lnTo>
                <a:lnTo>
                  <a:pt x="2617" y="9646"/>
                </a:lnTo>
                <a:lnTo>
                  <a:pt x="2589" y="9635"/>
                </a:lnTo>
                <a:lnTo>
                  <a:pt x="2562" y="9623"/>
                </a:lnTo>
                <a:lnTo>
                  <a:pt x="2534" y="9611"/>
                </a:lnTo>
                <a:lnTo>
                  <a:pt x="2507" y="9598"/>
                </a:lnTo>
                <a:lnTo>
                  <a:pt x="2482" y="9584"/>
                </a:lnTo>
                <a:lnTo>
                  <a:pt x="2455" y="9571"/>
                </a:lnTo>
                <a:lnTo>
                  <a:pt x="2429" y="9555"/>
                </a:lnTo>
                <a:lnTo>
                  <a:pt x="2403" y="9541"/>
                </a:lnTo>
                <a:lnTo>
                  <a:pt x="2378" y="9524"/>
                </a:lnTo>
                <a:lnTo>
                  <a:pt x="2354" y="9508"/>
                </a:lnTo>
                <a:lnTo>
                  <a:pt x="2329" y="9492"/>
                </a:lnTo>
                <a:lnTo>
                  <a:pt x="2305" y="9474"/>
                </a:lnTo>
                <a:lnTo>
                  <a:pt x="2281" y="9457"/>
                </a:lnTo>
                <a:lnTo>
                  <a:pt x="2259" y="9438"/>
                </a:lnTo>
                <a:lnTo>
                  <a:pt x="2236" y="9419"/>
                </a:lnTo>
                <a:lnTo>
                  <a:pt x="2213" y="9400"/>
                </a:lnTo>
                <a:lnTo>
                  <a:pt x="2192" y="9419"/>
                </a:lnTo>
                <a:lnTo>
                  <a:pt x="2169" y="9438"/>
                </a:lnTo>
                <a:lnTo>
                  <a:pt x="2145" y="9457"/>
                </a:lnTo>
                <a:lnTo>
                  <a:pt x="2121" y="9474"/>
                </a:lnTo>
                <a:lnTo>
                  <a:pt x="2098" y="9492"/>
                </a:lnTo>
                <a:lnTo>
                  <a:pt x="2074" y="9508"/>
                </a:lnTo>
                <a:lnTo>
                  <a:pt x="2049" y="9524"/>
                </a:lnTo>
                <a:lnTo>
                  <a:pt x="2023" y="9541"/>
                </a:lnTo>
                <a:lnTo>
                  <a:pt x="1999" y="9555"/>
                </a:lnTo>
                <a:lnTo>
                  <a:pt x="1973" y="9571"/>
                </a:lnTo>
                <a:lnTo>
                  <a:pt x="1946" y="9584"/>
                </a:lnTo>
                <a:lnTo>
                  <a:pt x="1920" y="9598"/>
                </a:lnTo>
                <a:lnTo>
                  <a:pt x="1893" y="9611"/>
                </a:lnTo>
                <a:lnTo>
                  <a:pt x="1866" y="9623"/>
                </a:lnTo>
                <a:lnTo>
                  <a:pt x="1839" y="9635"/>
                </a:lnTo>
                <a:lnTo>
                  <a:pt x="1811" y="9646"/>
                </a:lnTo>
                <a:lnTo>
                  <a:pt x="1782" y="9657"/>
                </a:lnTo>
                <a:lnTo>
                  <a:pt x="1754" y="9666"/>
                </a:lnTo>
                <a:lnTo>
                  <a:pt x="1725" y="9676"/>
                </a:lnTo>
                <a:lnTo>
                  <a:pt x="1696" y="9684"/>
                </a:lnTo>
                <a:lnTo>
                  <a:pt x="1667" y="9693"/>
                </a:lnTo>
                <a:lnTo>
                  <a:pt x="1638" y="9700"/>
                </a:lnTo>
                <a:lnTo>
                  <a:pt x="1609" y="9706"/>
                </a:lnTo>
                <a:lnTo>
                  <a:pt x="1579" y="9712"/>
                </a:lnTo>
                <a:lnTo>
                  <a:pt x="1548" y="9718"/>
                </a:lnTo>
                <a:lnTo>
                  <a:pt x="1518" y="9722"/>
                </a:lnTo>
                <a:lnTo>
                  <a:pt x="1487" y="9726"/>
                </a:lnTo>
                <a:lnTo>
                  <a:pt x="1456" y="9730"/>
                </a:lnTo>
                <a:lnTo>
                  <a:pt x="1425" y="9733"/>
                </a:lnTo>
                <a:lnTo>
                  <a:pt x="1394" y="9734"/>
                </a:lnTo>
                <a:lnTo>
                  <a:pt x="1363" y="9736"/>
                </a:lnTo>
                <a:lnTo>
                  <a:pt x="1331" y="9736"/>
                </a:lnTo>
                <a:lnTo>
                  <a:pt x="1303" y="9736"/>
                </a:lnTo>
                <a:lnTo>
                  <a:pt x="1275" y="9735"/>
                </a:lnTo>
                <a:lnTo>
                  <a:pt x="1247" y="9733"/>
                </a:lnTo>
                <a:lnTo>
                  <a:pt x="1221" y="9731"/>
                </a:lnTo>
                <a:lnTo>
                  <a:pt x="1193" y="9729"/>
                </a:lnTo>
                <a:lnTo>
                  <a:pt x="1166" y="9725"/>
                </a:lnTo>
                <a:lnTo>
                  <a:pt x="1139" y="9721"/>
                </a:lnTo>
                <a:lnTo>
                  <a:pt x="1112" y="9717"/>
                </a:lnTo>
                <a:lnTo>
                  <a:pt x="1085" y="9713"/>
                </a:lnTo>
                <a:lnTo>
                  <a:pt x="1059" y="9707"/>
                </a:lnTo>
                <a:lnTo>
                  <a:pt x="1032" y="9702"/>
                </a:lnTo>
                <a:lnTo>
                  <a:pt x="1006" y="9695"/>
                </a:lnTo>
                <a:lnTo>
                  <a:pt x="980" y="9689"/>
                </a:lnTo>
                <a:lnTo>
                  <a:pt x="954" y="9681"/>
                </a:lnTo>
                <a:lnTo>
                  <a:pt x="929" y="9673"/>
                </a:lnTo>
                <a:lnTo>
                  <a:pt x="904" y="9665"/>
                </a:lnTo>
                <a:lnTo>
                  <a:pt x="904" y="11477"/>
                </a:lnTo>
                <a:lnTo>
                  <a:pt x="905" y="11580"/>
                </a:lnTo>
                <a:lnTo>
                  <a:pt x="909" y="11684"/>
                </a:lnTo>
                <a:lnTo>
                  <a:pt x="915" y="11787"/>
                </a:lnTo>
                <a:lnTo>
                  <a:pt x="925" y="11889"/>
                </a:lnTo>
                <a:lnTo>
                  <a:pt x="936" y="11991"/>
                </a:lnTo>
                <a:lnTo>
                  <a:pt x="950" y="12091"/>
                </a:lnTo>
                <a:lnTo>
                  <a:pt x="968" y="12191"/>
                </a:lnTo>
                <a:lnTo>
                  <a:pt x="986" y="12290"/>
                </a:lnTo>
                <a:lnTo>
                  <a:pt x="1008" y="12388"/>
                </a:lnTo>
                <a:lnTo>
                  <a:pt x="1032" y="12485"/>
                </a:lnTo>
                <a:lnTo>
                  <a:pt x="1059" y="12582"/>
                </a:lnTo>
                <a:lnTo>
                  <a:pt x="1088" y="12677"/>
                </a:lnTo>
                <a:lnTo>
                  <a:pt x="1119" y="12772"/>
                </a:lnTo>
                <a:lnTo>
                  <a:pt x="1152" y="12865"/>
                </a:lnTo>
                <a:lnTo>
                  <a:pt x="1188" y="12957"/>
                </a:lnTo>
                <a:lnTo>
                  <a:pt x="1225" y="13049"/>
                </a:lnTo>
                <a:lnTo>
                  <a:pt x="1265" y="13139"/>
                </a:lnTo>
                <a:lnTo>
                  <a:pt x="1306" y="13228"/>
                </a:lnTo>
                <a:lnTo>
                  <a:pt x="1351" y="13316"/>
                </a:lnTo>
                <a:lnTo>
                  <a:pt x="1397" y="13403"/>
                </a:lnTo>
                <a:lnTo>
                  <a:pt x="1446" y="13488"/>
                </a:lnTo>
                <a:lnTo>
                  <a:pt x="1495" y="13572"/>
                </a:lnTo>
                <a:lnTo>
                  <a:pt x="1548" y="13655"/>
                </a:lnTo>
                <a:lnTo>
                  <a:pt x="1601" y="13737"/>
                </a:lnTo>
                <a:lnTo>
                  <a:pt x="1657" y="13817"/>
                </a:lnTo>
                <a:lnTo>
                  <a:pt x="1716" y="13895"/>
                </a:lnTo>
                <a:lnTo>
                  <a:pt x="1775" y="13973"/>
                </a:lnTo>
                <a:lnTo>
                  <a:pt x="1837" y="14049"/>
                </a:lnTo>
                <a:lnTo>
                  <a:pt x="1900" y="14123"/>
                </a:lnTo>
                <a:lnTo>
                  <a:pt x="1965" y="14196"/>
                </a:lnTo>
                <a:lnTo>
                  <a:pt x="2032" y="14267"/>
                </a:lnTo>
                <a:lnTo>
                  <a:pt x="2100" y="14336"/>
                </a:lnTo>
                <a:lnTo>
                  <a:pt x="2251" y="14480"/>
                </a:lnTo>
                <a:lnTo>
                  <a:pt x="2408" y="14613"/>
                </a:lnTo>
                <a:lnTo>
                  <a:pt x="2570" y="14738"/>
                </a:lnTo>
                <a:lnTo>
                  <a:pt x="2737" y="14854"/>
                </a:lnTo>
                <a:lnTo>
                  <a:pt x="2909" y="14960"/>
                </a:lnTo>
                <a:lnTo>
                  <a:pt x="3084" y="15058"/>
                </a:lnTo>
                <a:lnTo>
                  <a:pt x="3263" y="15145"/>
                </a:lnTo>
                <a:lnTo>
                  <a:pt x="3444" y="15224"/>
                </a:lnTo>
                <a:lnTo>
                  <a:pt x="3630" y="15293"/>
                </a:lnTo>
                <a:lnTo>
                  <a:pt x="3818" y="15353"/>
                </a:lnTo>
                <a:lnTo>
                  <a:pt x="4008" y="15403"/>
                </a:lnTo>
                <a:lnTo>
                  <a:pt x="4199" y="15445"/>
                </a:lnTo>
                <a:lnTo>
                  <a:pt x="4391" y="15477"/>
                </a:lnTo>
                <a:lnTo>
                  <a:pt x="4585" y="15501"/>
                </a:lnTo>
                <a:lnTo>
                  <a:pt x="4780" y="15514"/>
                </a:lnTo>
                <a:lnTo>
                  <a:pt x="4977" y="15519"/>
                </a:lnTo>
                <a:lnTo>
                  <a:pt x="5172" y="15514"/>
                </a:lnTo>
                <a:lnTo>
                  <a:pt x="5367" y="15501"/>
                </a:lnTo>
                <a:lnTo>
                  <a:pt x="5561" y="15477"/>
                </a:lnTo>
                <a:lnTo>
                  <a:pt x="5753" y="15445"/>
                </a:lnTo>
                <a:lnTo>
                  <a:pt x="5944" y="15403"/>
                </a:lnTo>
                <a:lnTo>
                  <a:pt x="6134" y="15353"/>
                </a:lnTo>
                <a:lnTo>
                  <a:pt x="6322" y="15293"/>
                </a:lnTo>
                <a:lnTo>
                  <a:pt x="6508" y="15224"/>
                </a:lnTo>
                <a:lnTo>
                  <a:pt x="6689" y="15145"/>
                </a:lnTo>
                <a:lnTo>
                  <a:pt x="6868" y="15058"/>
                </a:lnTo>
                <a:lnTo>
                  <a:pt x="7043" y="14960"/>
                </a:lnTo>
                <a:lnTo>
                  <a:pt x="7215" y="14854"/>
                </a:lnTo>
                <a:lnTo>
                  <a:pt x="7382" y="14738"/>
                </a:lnTo>
                <a:lnTo>
                  <a:pt x="7544" y="14613"/>
                </a:lnTo>
                <a:lnTo>
                  <a:pt x="7701" y="14480"/>
                </a:lnTo>
                <a:lnTo>
                  <a:pt x="7852" y="14336"/>
                </a:lnTo>
                <a:lnTo>
                  <a:pt x="7920" y="14267"/>
                </a:lnTo>
                <a:lnTo>
                  <a:pt x="7987" y="14196"/>
                </a:lnTo>
                <a:lnTo>
                  <a:pt x="8052" y="14123"/>
                </a:lnTo>
                <a:lnTo>
                  <a:pt x="8115" y="14049"/>
                </a:lnTo>
                <a:lnTo>
                  <a:pt x="8177" y="13973"/>
                </a:lnTo>
                <a:lnTo>
                  <a:pt x="8236" y="13895"/>
                </a:lnTo>
                <a:lnTo>
                  <a:pt x="8295" y="13817"/>
                </a:lnTo>
                <a:lnTo>
                  <a:pt x="8351" y="13737"/>
                </a:lnTo>
                <a:lnTo>
                  <a:pt x="8404" y="13655"/>
                </a:lnTo>
                <a:lnTo>
                  <a:pt x="8457" y="13572"/>
                </a:lnTo>
                <a:lnTo>
                  <a:pt x="8506" y="13488"/>
                </a:lnTo>
                <a:lnTo>
                  <a:pt x="8555" y="13403"/>
                </a:lnTo>
                <a:lnTo>
                  <a:pt x="8601" y="13316"/>
                </a:lnTo>
                <a:lnTo>
                  <a:pt x="8646" y="13228"/>
                </a:lnTo>
                <a:lnTo>
                  <a:pt x="8687" y="13139"/>
                </a:lnTo>
                <a:lnTo>
                  <a:pt x="8727" y="13049"/>
                </a:lnTo>
                <a:lnTo>
                  <a:pt x="8764" y="12957"/>
                </a:lnTo>
                <a:lnTo>
                  <a:pt x="8800" y="12865"/>
                </a:lnTo>
                <a:lnTo>
                  <a:pt x="8834" y="12772"/>
                </a:lnTo>
                <a:lnTo>
                  <a:pt x="8864" y="12677"/>
                </a:lnTo>
                <a:lnTo>
                  <a:pt x="8893" y="12582"/>
                </a:lnTo>
                <a:lnTo>
                  <a:pt x="8920" y="12485"/>
                </a:lnTo>
                <a:lnTo>
                  <a:pt x="8944" y="12388"/>
                </a:lnTo>
                <a:lnTo>
                  <a:pt x="8966" y="12290"/>
                </a:lnTo>
                <a:lnTo>
                  <a:pt x="8985" y="12191"/>
                </a:lnTo>
                <a:lnTo>
                  <a:pt x="9002" y="12091"/>
                </a:lnTo>
                <a:lnTo>
                  <a:pt x="9016" y="11991"/>
                </a:lnTo>
                <a:lnTo>
                  <a:pt x="9027" y="11889"/>
                </a:lnTo>
                <a:lnTo>
                  <a:pt x="9037" y="11787"/>
                </a:lnTo>
                <a:lnTo>
                  <a:pt x="9043" y="11684"/>
                </a:lnTo>
                <a:lnTo>
                  <a:pt x="9047" y="11580"/>
                </a:lnTo>
                <a:lnTo>
                  <a:pt x="9048" y="11477"/>
                </a:lnTo>
                <a:lnTo>
                  <a:pt x="9053" y="8422"/>
                </a:lnTo>
                <a:lnTo>
                  <a:pt x="5498" y="7630"/>
                </a:lnTo>
                <a:close/>
                <a:moveTo>
                  <a:pt x="7202" y="7094"/>
                </a:moveTo>
                <a:lnTo>
                  <a:pt x="8099" y="7293"/>
                </a:lnTo>
                <a:lnTo>
                  <a:pt x="9148" y="1469"/>
                </a:lnTo>
                <a:lnTo>
                  <a:pt x="9156" y="1410"/>
                </a:lnTo>
                <a:lnTo>
                  <a:pt x="9160" y="1352"/>
                </a:lnTo>
                <a:lnTo>
                  <a:pt x="9156" y="1299"/>
                </a:lnTo>
                <a:lnTo>
                  <a:pt x="9148" y="1250"/>
                </a:lnTo>
                <a:lnTo>
                  <a:pt x="9136" y="1202"/>
                </a:lnTo>
                <a:lnTo>
                  <a:pt x="9119" y="1159"/>
                </a:lnTo>
                <a:lnTo>
                  <a:pt x="9099" y="1119"/>
                </a:lnTo>
                <a:lnTo>
                  <a:pt x="9074" y="1083"/>
                </a:lnTo>
                <a:lnTo>
                  <a:pt x="9046" y="1051"/>
                </a:lnTo>
                <a:lnTo>
                  <a:pt x="9015" y="1021"/>
                </a:lnTo>
                <a:lnTo>
                  <a:pt x="8982" y="995"/>
                </a:lnTo>
                <a:lnTo>
                  <a:pt x="8946" y="974"/>
                </a:lnTo>
                <a:lnTo>
                  <a:pt x="8909" y="955"/>
                </a:lnTo>
                <a:lnTo>
                  <a:pt x="8869" y="940"/>
                </a:lnTo>
                <a:lnTo>
                  <a:pt x="8828" y="929"/>
                </a:lnTo>
                <a:lnTo>
                  <a:pt x="8786" y="921"/>
                </a:lnTo>
                <a:lnTo>
                  <a:pt x="8744" y="918"/>
                </a:lnTo>
                <a:lnTo>
                  <a:pt x="8701" y="918"/>
                </a:lnTo>
                <a:lnTo>
                  <a:pt x="8658" y="922"/>
                </a:lnTo>
                <a:lnTo>
                  <a:pt x="8616" y="930"/>
                </a:lnTo>
                <a:lnTo>
                  <a:pt x="8573" y="942"/>
                </a:lnTo>
                <a:lnTo>
                  <a:pt x="8532" y="957"/>
                </a:lnTo>
                <a:lnTo>
                  <a:pt x="8493" y="977"/>
                </a:lnTo>
                <a:lnTo>
                  <a:pt x="8455" y="1000"/>
                </a:lnTo>
                <a:lnTo>
                  <a:pt x="8419" y="1028"/>
                </a:lnTo>
                <a:lnTo>
                  <a:pt x="8386" y="1060"/>
                </a:lnTo>
                <a:lnTo>
                  <a:pt x="8354" y="1096"/>
                </a:lnTo>
                <a:lnTo>
                  <a:pt x="8326" y="1136"/>
                </a:lnTo>
                <a:lnTo>
                  <a:pt x="8301" y="1180"/>
                </a:lnTo>
                <a:lnTo>
                  <a:pt x="8280" y="1228"/>
                </a:lnTo>
                <a:lnTo>
                  <a:pt x="8263" y="1280"/>
                </a:lnTo>
                <a:lnTo>
                  <a:pt x="8249" y="1338"/>
                </a:lnTo>
                <a:lnTo>
                  <a:pt x="7202" y="7094"/>
                </a:lnTo>
                <a:close/>
                <a:moveTo>
                  <a:pt x="3099" y="5607"/>
                </a:moveTo>
                <a:lnTo>
                  <a:pt x="3076" y="5608"/>
                </a:lnTo>
                <a:lnTo>
                  <a:pt x="3054" y="5609"/>
                </a:lnTo>
                <a:lnTo>
                  <a:pt x="3034" y="5612"/>
                </a:lnTo>
                <a:lnTo>
                  <a:pt x="3012" y="5616"/>
                </a:lnTo>
                <a:lnTo>
                  <a:pt x="2992" y="5620"/>
                </a:lnTo>
                <a:lnTo>
                  <a:pt x="2972" y="5627"/>
                </a:lnTo>
                <a:lnTo>
                  <a:pt x="2952" y="5633"/>
                </a:lnTo>
                <a:lnTo>
                  <a:pt x="2932" y="5641"/>
                </a:lnTo>
                <a:lnTo>
                  <a:pt x="2914" y="5649"/>
                </a:lnTo>
                <a:lnTo>
                  <a:pt x="2895" y="5658"/>
                </a:lnTo>
                <a:lnTo>
                  <a:pt x="2877" y="5669"/>
                </a:lnTo>
                <a:lnTo>
                  <a:pt x="2860" y="5680"/>
                </a:lnTo>
                <a:lnTo>
                  <a:pt x="2843" y="5692"/>
                </a:lnTo>
                <a:lnTo>
                  <a:pt x="2827" y="5705"/>
                </a:lnTo>
                <a:lnTo>
                  <a:pt x="2811" y="5718"/>
                </a:lnTo>
                <a:lnTo>
                  <a:pt x="2796" y="5732"/>
                </a:lnTo>
                <a:lnTo>
                  <a:pt x="2782" y="5748"/>
                </a:lnTo>
                <a:lnTo>
                  <a:pt x="2768" y="5763"/>
                </a:lnTo>
                <a:lnTo>
                  <a:pt x="2756" y="5778"/>
                </a:lnTo>
                <a:lnTo>
                  <a:pt x="2744" y="5796"/>
                </a:lnTo>
                <a:lnTo>
                  <a:pt x="2732" y="5812"/>
                </a:lnTo>
                <a:lnTo>
                  <a:pt x="2722" y="5831"/>
                </a:lnTo>
                <a:lnTo>
                  <a:pt x="2713" y="5849"/>
                </a:lnTo>
                <a:lnTo>
                  <a:pt x="2704" y="5868"/>
                </a:lnTo>
                <a:lnTo>
                  <a:pt x="2696" y="5887"/>
                </a:lnTo>
                <a:lnTo>
                  <a:pt x="2690" y="5907"/>
                </a:lnTo>
                <a:lnTo>
                  <a:pt x="2684" y="5927"/>
                </a:lnTo>
                <a:lnTo>
                  <a:pt x="2679" y="5948"/>
                </a:lnTo>
                <a:lnTo>
                  <a:pt x="2676" y="5968"/>
                </a:lnTo>
                <a:lnTo>
                  <a:pt x="2672" y="5990"/>
                </a:lnTo>
                <a:lnTo>
                  <a:pt x="2670" y="6010"/>
                </a:lnTo>
                <a:lnTo>
                  <a:pt x="2670" y="6033"/>
                </a:lnTo>
                <a:lnTo>
                  <a:pt x="2670" y="8412"/>
                </a:lnTo>
                <a:lnTo>
                  <a:pt x="2670" y="8434"/>
                </a:lnTo>
                <a:lnTo>
                  <a:pt x="2672" y="8455"/>
                </a:lnTo>
                <a:lnTo>
                  <a:pt x="2676" y="8477"/>
                </a:lnTo>
                <a:lnTo>
                  <a:pt x="2679" y="8497"/>
                </a:lnTo>
                <a:lnTo>
                  <a:pt x="2684" y="8518"/>
                </a:lnTo>
                <a:lnTo>
                  <a:pt x="2690" y="8537"/>
                </a:lnTo>
                <a:lnTo>
                  <a:pt x="2696" y="8558"/>
                </a:lnTo>
                <a:lnTo>
                  <a:pt x="2704" y="8576"/>
                </a:lnTo>
                <a:lnTo>
                  <a:pt x="2713" y="8596"/>
                </a:lnTo>
                <a:lnTo>
                  <a:pt x="2722" y="8614"/>
                </a:lnTo>
                <a:lnTo>
                  <a:pt x="2732" y="8632"/>
                </a:lnTo>
                <a:lnTo>
                  <a:pt x="2744" y="8649"/>
                </a:lnTo>
                <a:lnTo>
                  <a:pt x="2756" y="8666"/>
                </a:lnTo>
                <a:lnTo>
                  <a:pt x="2768" y="8682"/>
                </a:lnTo>
                <a:lnTo>
                  <a:pt x="2782" y="8697"/>
                </a:lnTo>
                <a:lnTo>
                  <a:pt x="2796" y="8712"/>
                </a:lnTo>
                <a:lnTo>
                  <a:pt x="2811" y="8726"/>
                </a:lnTo>
                <a:lnTo>
                  <a:pt x="2826" y="8739"/>
                </a:lnTo>
                <a:lnTo>
                  <a:pt x="2843" y="8752"/>
                </a:lnTo>
                <a:lnTo>
                  <a:pt x="2859" y="8764"/>
                </a:lnTo>
                <a:lnTo>
                  <a:pt x="2877" y="8775"/>
                </a:lnTo>
                <a:lnTo>
                  <a:pt x="2895" y="8786"/>
                </a:lnTo>
                <a:lnTo>
                  <a:pt x="2913" y="8795"/>
                </a:lnTo>
                <a:lnTo>
                  <a:pt x="2932" y="8804"/>
                </a:lnTo>
                <a:lnTo>
                  <a:pt x="2952" y="8811"/>
                </a:lnTo>
                <a:lnTo>
                  <a:pt x="2972" y="8818"/>
                </a:lnTo>
                <a:lnTo>
                  <a:pt x="2991" y="8824"/>
                </a:lnTo>
                <a:lnTo>
                  <a:pt x="3012" y="8829"/>
                </a:lnTo>
                <a:lnTo>
                  <a:pt x="3034" y="8833"/>
                </a:lnTo>
                <a:lnTo>
                  <a:pt x="3054" y="8835"/>
                </a:lnTo>
                <a:lnTo>
                  <a:pt x="3076" y="8837"/>
                </a:lnTo>
                <a:lnTo>
                  <a:pt x="3098" y="8837"/>
                </a:lnTo>
                <a:lnTo>
                  <a:pt x="3120" y="8837"/>
                </a:lnTo>
                <a:lnTo>
                  <a:pt x="3142" y="8835"/>
                </a:lnTo>
                <a:lnTo>
                  <a:pt x="3163" y="8833"/>
                </a:lnTo>
                <a:lnTo>
                  <a:pt x="3184" y="8829"/>
                </a:lnTo>
                <a:lnTo>
                  <a:pt x="3204" y="8824"/>
                </a:lnTo>
                <a:lnTo>
                  <a:pt x="3224" y="8818"/>
                </a:lnTo>
                <a:lnTo>
                  <a:pt x="3244" y="8811"/>
                </a:lnTo>
                <a:lnTo>
                  <a:pt x="3264" y="8804"/>
                </a:lnTo>
                <a:lnTo>
                  <a:pt x="3282" y="8795"/>
                </a:lnTo>
                <a:lnTo>
                  <a:pt x="3301" y="8786"/>
                </a:lnTo>
                <a:lnTo>
                  <a:pt x="3319" y="8775"/>
                </a:lnTo>
                <a:lnTo>
                  <a:pt x="3337" y="8764"/>
                </a:lnTo>
                <a:lnTo>
                  <a:pt x="3353" y="8753"/>
                </a:lnTo>
                <a:lnTo>
                  <a:pt x="3370" y="8739"/>
                </a:lnTo>
                <a:lnTo>
                  <a:pt x="3385" y="8726"/>
                </a:lnTo>
                <a:lnTo>
                  <a:pt x="3400" y="8712"/>
                </a:lnTo>
                <a:lnTo>
                  <a:pt x="3414" y="8697"/>
                </a:lnTo>
                <a:lnTo>
                  <a:pt x="3428" y="8682"/>
                </a:lnTo>
                <a:lnTo>
                  <a:pt x="3440" y="8666"/>
                </a:lnTo>
                <a:lnTo>
                  <a:pt x="3453" y="8649"/>
                </a:lnTo>
                <a:lnTo>
                  <a:pt x="3464" y="8632"/>
                </a:lnTo>
                <a:lnTo>
                  <a:pt x="3474" y="8614"/>
                </a:lnTo>
                <a:lnTo>
                  <a:pt x="3483" y="8596"/>
                </a:lnTo>
                <a:lnTo>
                  <a:pt x="3492" y="8576"/>
                </a:lnTo>
                <a:lnTo>
                  <a:pt x="3500" y="8558"/>
                </a:lnTo>
                <a:lnTo>
                  <a:pt x="3506" y="8537"/>
                </a:lnTo>
                <a:lnTo>
                  <a:pt x="3512" y="8518"/>
                </a:lnTo>
                <a:lnTo>
                  <a:pt x="3518" y="8497"/>
                </a:lnTo>
                <a:lnTo>
                  <a:pt x="3521" y="8477"/>
                </a:lnTo>
                <a:lnTo>
                  <a:pt x="3524" y="8455"/>
                </a:lnTo>
                <a:lnTo>
                  <a:pt x="3526" y="8434"/>
                </a:lnTo>
                <a:lnTo>
                  <a:pt x="3526" y="8412"/>
                </a:lnTo>
                <a:lnTo>
                  <a:pt x="3526" y="6033"/>
                </a:lnTo>
                <a:lnTo>
                  <a:pt x="3526" y="6010"/>
                </a:lnTo>
                <a:lnTo>
                  <a:pt x="3524" y="5990"/>
                </a:lnTo>
                <a:lnTo>
                  <a:pt x="3521" y="5968"/>
                </a:lnTo>
                <a:lnTo>
                  <a:pt x="3518" y="5948"/>
                </a:lnTo>
                <a:lnTo>
                  <a:pt x="3512" y="5927"/>
                </a:lnTo>
                <a:lnTo>
                  <a:pt x="3506" y="5907"/>
                </a:lnTo>
                <a:lnTo>
                  <a:pt x="3500" y="5887"/>
                </a:lnTo>
                <a:lnTo>
                  <a:pt x="3492" y="5868"/>
                </a:lnTo>
                <a:lnTo>
                  <a:pt x="3483" y="5849"/>
                </a:lnTo>
                <a:lnTo>
                  <a:pt x="3474" y="5831"/>
                </a:lnTo>
                <a:lnTo>
                  <a:pt x="3464" y="5812"/>
                </a:lnTo>
                <a:lnTo>
                  <a:pt x="3453" y="5796"/>
                </a:lnTo>
                <a:lnTo>
                  <a:pt x="3440" y="5778"/>
                </a:lnTo>
                <a:lnTo>
                  <a:pt x="3428" y="5763"/>
                </a:lnTo>
                <a:lnTo>
                  <a:pt x="3414" y="5748"/>
                </a:lnTo>
                <a:lnTo>
                  <a:pt x="3400" y="5732"/>
                </a:lnTo>
                <a:lnTo>
                  <a:pt x="3385" y="5718"/>
                </a:lnTo>
                <a:lnTo>
                  <a:pt x="3370" y="5705"/>
                </a:lnTo>
                <a:lnTo>
                  <a:pt x="3353" y="5692"/>
                </a:lnTo>
                <a:lnTo>
                  <a:pt x="3337" y="5680"/>
                </a:lnTo>
                <a:lnTo>
                  <a:pt x="3319" y="5669"/>
                </a:lnTo>
                <a:lnTo>
                  <a:pt x="3301" y="5658"/>
                </a:lnTo>
                <a:lnTo>
                  <a:pt x="3283" y="5649"/>
                </a:lnTo>
                <a:lnTo>
                  <a:pt x="3264" y="5641"/>
                </a:lnTo>
                <a:lnTo>
                  <a:pt x="3244" y="5633"/>
                </a:lnTo>
                <a:lnTo>
                  <a:pt x="3224" y="5627"/>
                </a:lnTo>
                <a:lnTo>
                  <a:pt x="3205" y="5620"/>
                </a:lnTo>
                <a:lnTo>
                  <a:pt x="3184" y="5616"/>
                </a:lnTo>
                <a:lnTo>
                  <a:pt x="3163" y="5612"/>
                </a:lnTo>
                <a:lnTo>
                  <a:pt x="3142" y="5609"/>
                </a:lnTo>
                <a:lnTo>
                  <a:pt x="3120" y="5608"/>
                </a:lnTo>
                <a:lnTo>
                  <a:pt x="3099" y="5607"/>
                </a:lnTo>
                <a:close/>
                <a:moveTo>
                  <a:pt x="1331" y="6453"/>
                </a:moveTo>
                <a:lnTo>
                  <a:pt x="1309" y="6453"/>
                </a:lnTo>
                <a:lnTo>
                  <a:pt x="1288" y="6455"/>
                </a:lnTo>
                <a:lnTo>
                  <a:pt x="1266" y="6457"/>
                </a:lnTo>
                <a:lnTo>
                  <a:pt x="1245" y="6461"/>
                </a:lnTo>
                <a:lnTo>
                  <a:pt x="1225" y="6466"/>
                </a:lnTo>
                <a:lnTo>
                  <a:pt x="1204" y="6471"/>
                </a:lnTo>
                <a:lnTo>
                  <a:pt x="1185" y="6478"/>
                </a:lnTo>
                <a:lnTo>
                  <a:pt x="1165" y="6485"/>
                </a:lnTo>
                <a:lnTo>
                  <a:pt x="1146" y="6495"/>
                </a:lnTo>
                <a:lnTo>
                  <a:pt x="1128" y="6504"/>
                </a:lnTo>
                <a:lnTo>
                  <a:pt x="1110" y="6514"/>
                </a:lnTo>
                <a:lnTo>
                  <a:pt x="1093" y="6525"/>
                </a:lnTo>
                <a:lnTo>
                  <a:pt x="1075" y="6537"/>
                </a:lnTo>
                <a:lnTo>
                  <a:pt x="1060" y="6549"/>
                </a:lnTo>
                <a:lnTo>
                  <a:pt x="1044" y="6562"/>
                </a:lnTo>
                <a:lnTo>
                  <a:pt x="1029" y="6577"/>
                </a:lnTo>
                <a:lnTo>
                  <a:pt x="1015" y="6592"/>
                </a:lnTo>
                <a:lnTo>
                  <a:pt x="1002" y="6607"/>
                </a:lnTo>
                <a:lnTo>
                  <a:pt x="988" y="6623"/>
                </a:lnTo>
                <a:lnTo>
                  <a:pt x="977" y="6640"/>
                </a:lnTo>
                <a:lnTo>
                  <a:pt x="966" y="6657"/>
                </a:lnTo>
                <a:lnTo>
                  <a:pt x="955" y="6675"/>
                </a:lnTo>
                <a:lnTo>
                  <a:pt x="946" y="6694"/>
                </a:lnTo>
                <a:lnTo>
                  <a:pt x="937" y="6712"/>
                </a:lnTo>
                <a:lnTo>
                  <a:pt x="930" y="6732"/>
                </a:lnTo>
                <a:lnTo>
                  <a:pt x="922" y="6751"/>
                </a:lnTo>
                <a:lnTo>
                  <a:pt x="917" y="6772"/>
                </a:lnTo>
                <a:lnTo>
                  <a:pt x="912" y="6792"/>
                </a:lnTo>
                <a:lnTo>
                  <a:pt x="908" y="6813"/>
                </a:lnTo>
                <a:lnTo>
                  <a:pt x="906" y="6834"/>
                </a:lnTo>
                <a:lnTo>
                  <a:pt x="904" y="6856"/>
                </a:lnTo>
                <a:lnTo>
                  <a:pt x="904" y="6877"/>
                </a:lnTo>
                <a:lnTo>
                  <a:pt x="904" y="8412"/>
                </a:lnTo>
                <a:lnTo>
                  <a:pt x="904" y="8434"/>
                </a:lnTo>
                <a:lnTo>
                  <a:pt x="906" y="8455"/>
                </a:lnTo>
                <a:lnTo>
                  <a:pt x="908" y="8477"/>
                </a:lnTo>
                <a:lnTo>
                  <a:pt x="912" y="8497"/>
                </a:lnTo>
                <a:lnTo>
                  <a:pt x="917" y="8518"/>
                </a:lnTo>
                <a:lnTo>
                  <a:pt x="922" y="8538"/>
                </a:lnTo>
                <a:lnTo>
                  <a:pt x="930" y="8558"/>
                </a:lnTo>
                <a:lnTo>
                  <a:pt x="937" y="8577"/>
                </a:lnTo>
                <a:lnTo>
                  <a:pt x="946" y="8596"/>
                </a:lnTo>
                <a:lnTo>
                  <a:pt x="955" y="8614"/>
                </a:lnTo>
                <a:lnTo>
                  <a:pt x="966" y="8632"/>
                </a:lnTo>
                <a:lnTo>
                  <a:pt x="977" y="8649"/>
                </a:lnTo>
                <a:lnTo>
                  <a:pt x="988" y="8667"/>
                </a:lnTo>
                <a:lnTo>
                  <a:pt x="1001" y="8682"/>
                </a:lnTo>
                <a:lnTo>
                  <a:pt x="1015" y="8697"/>
                </a:lnTo>
                <a:lnTo>
                  <a:pt x="1029" y="8713"/>
                </a:lnTo>
                <a:lnTo>
                  <a:pt x="1044" y="8726"/>
                </a:lnTo>
                <a:lnTo>
                  <a:pt x="1060" y="8739"/>
                </a:lnTo>
                <a:lnTo>
                  <a:pt x="1075" y="8753"/>
                </a:lnTo>
                <a:lnTo>
                  <a:pt x="1093" y="8764"/>
                </a:lnTo>
                <a:lnTo>
                  <a:pt x="1109" y="8775"/>
                </a:lnTo>
                <a:lnTo>
                  <a:pt x="1128" y="8786"/>
                </a:lnTo>
                <a:lnTo>
                  <a:pt x="1146" y="8795"/>
                </a:lnTo>
                <a:lnTo>
                  <a:pt x="1165" y="8804"/>
                </a:lnTo>
                <a:lnTo>
                  <a:pt x="1185" y="8811"/>
                </a:lnTo>
                <a:lnTo>
                  <a:pt x="1204" y="8818"/>
                </a:lnTo>
                <a:lnTo>
                  <a:pt x="1225" y="8824"/>
                </a:lnTo>
                <a:lnTo>
                  <a:pt x="1245" y="8829"/>
                </a:lnTo>
                <a:lnTo>
                  <a:pt x="1266" y="8833"/>
                </a:lnTo>
                <a:lnTo>
                  <a:pt x="1288" y="8835"/>
                </a:lnTo>
                <a:lnTo>
                  <a:pt x="1309" y="8837"/>
                </a:lnTo>
                <a:lnTo>
                  <a:pt x="1331" y="8837"/>
                </a:lnTo>
                <a:lnTo>
                  <a:pt x="1353" y="8837"/>
                </a:lnTo>
                <a:lnTo>
                  <a:pt x="1374" y="8835"/>
                </a:lnTo>
                <a:lnTo>
                  <a:pt x="1396" y="8833"/>
                </a:lnTo>
                <a:lnTo>
                  <a:pt x="1417" y="8829"/>
                </a:lnTo>
                <a:lnTo>
                  <a:pt x="1438" y="8824"/>
                </a:lnTo>
                <a:lnTo>
                  <a:pt x="1458" y="8818"/>
                </a:lnTo>
                <a:lnTo>
                  <a:pt x="1478" y="8811"/>
                </a:lnTo>
                <a:lnTo>
                  <a:pt x="1497" y="8804"/>
                </a:lnTo>
                <a:lnTo>
                  <a:pt x="1517" y="8795"/>
                </a:lnTo>
                <a:lnTo>
                  <a:pt x="1535" y="8786"/>
                </a:lnTo>
                <a:lnTo>
                  <a:pt x="1553" y="8775"/>
                </a:lnTo>
                <a:lnTo>
                  <a:pt x="1570" y="8764"/>
                </a:lnTo>
                <a:lnTo>
                  <a:pt x="1587" y="8753"/>
                </a:lnTo>
                <a:lnTo>
                  <a:pt x="1603" y="8740"/>
                </a:lnTo>
                <a:lnTo>
                  <a:pt x="1619" y="8726"/>
                </a:lnTo>
                <a:lnTo>
                  <a:pt x="1633" y="8713"/>
                </a:lnTo>
                <a:lnTo>
                  <a:pt x="1648" y="8697"/>
                </a:lnTo>
                <a:lnTo>
                  <a:pt x="1661" y="8682"/>
                </a:lnTo>
                <a:lnTo>
                  <a:pt x="1674" y="8667"/>
                </a:lnTo>
                <a:lnTo>
                  <a:pt x="1686" y="8649"/>
                </a:lnTo>
                <a:lnTo>
                  <a:pt x="1697" y="8633"/>
                </a:lnTo>
                <a:lnTo>
                  <a:pt x="1708" y="8614"/>
                </a:lnTo>
                <a:lnTo>
                  <a:pt x="1717" y="8596"/>
                </a:lnTo>
                <a:lnTo>
                  <a:pt x="1725" y="8577"/>
                </a:lnTo>
                <a:lnTo>
                  <a:pt x="1733" y="8558"/>
                </a:lnTo>
                <a:lnTo>
                  <a:pt x="1740" y="8538"/>
                </a:lnTo>
                <a:lnTo>
                  <a:pt x="1746" y="8518"/>
                </a:lnTo>
                <a:lnTo>
                  <a:pt x="1750" y="8497"/>
                </a:lnTo>
                <a:lnTo>
                  <a:pt x="1754" y="8477"/>
                </a:lnTo>
                <a:lnTo>
                  <a:pt x="1757" y="8455"/>
                </a:lnTo>
                <a:lnTo>
                  <a:pt x="1758" y="8434"/>
                </a:lnTo>
                <a:lnTo>
                  <a:pt x="1759" y="8412"/>
                </a:lnTo>
                <a:lnTo>
                  <a:pt x="1759" y="6877"/>
                </a:lnTo>
                <a:lnTo>
                  <a:pt x="1758" y="6856"/>
                </a:lnTo>
                <a:lnTo>
                  <a:pt x="1757" y="6834"/>
                </a:lnTo>
                <a:lnTo>
                  <a:pt x="1754" y="6813"/>
                </a:lnTo>
                <a:lnTo>
                  <a:pt x="1750" y="6792"/>
                </a:lnTo>
                <a:lnTo>
                  <a:pt x="1746" y="6772"/>
                </a:lnTo>
                <a:lnTo>
                  <a:pt x="1740" y="6751"/>
                </a:lnTo>
                <a:lnTo>
                  <a:pt x="1733" y="6732"/>
                </a:lnTo>
                <a:lnTo>
                  <a:pt x="1725" y="6712"/>
                </a:lnTo>
                <a:lnTo>
                  <a:pt x="1717" y="6694"/>
                </a:lnTo>
                <a:lnTo>
                  <a:pt x="1708" y="6675"/>
                </a:lnTo>
                <a:lnTo>
                  <a:pt x="1697" y="6658"/>
                </a:lnTo>
                <a:lnTo>
                  <a:pt x="1686" y="6640"/>
                </a:lnTo>
                <a:lnTo>
                  <a:pt x="1674" y="6623"/>
                </a:lnTo>
                <a:lnTo>
                  <a:pt x="1661" y="6607"/>
                </a:lnTo>
                <a:lnTo>
                  <a:pt x="1648" y="6592"/>
                </a:lnTo>
                <a:lnTo>
                  <a:pt x="1633" y="6577"/>
                </a:lnTo>
                <a:lnTo>
                  <a:pt x="1619" y="6563"/>
                </a:lnTo>
                <a:lnTo>
                  <a:pt x="1603" y="6550"/>
                </a:lnTo>
                <a:lnTo>
                  <a:pt x="1587" y="6537"/>
                </a:lnTo>
                <a:lnTo>
                  <a:pt x="1570" y="6525"/>
                </a:lnTo>
                <a:lnTo>
                  <a:pt x="1553" y="6514"/>
                </a:lnTo>
                <a:lnTo>
                  <a:pt x="1535" y="6504"/>
                </a:lnTo>
                <a:lnTo>
                  <a:pt x="1517" y="6495"/>
                </a:lnTo>
                <a:lnTo>
                  <a:pt x="1497" y="6485"/>
                </a:lnTo>
                <a:lnTo>
                  <a:pt x="1479" y="6478"/>
                </a:lnTo>
                <a:lnTo>
                  <a:pt x="1458" y="6471"/>
                </a:lnTo>
                <a:lnTo>
                  <a:pt x="1438" y="6466"/>
                </a:lnTo>
                <a:lnTo>
                  <a:pt x="1418" y="6461"/>
                </a:lnTo>
                <a:lnTo>
                  <a:pt x="1396" y="6457"/>
                </a:lnTo>
                <a:lnTo>
                  <a:pt x="1375" y="6455"/>
                </a:lnTo>
                <a:lnTo>
                  <a:pt x="1354" y="6453"/>
                </a:lnTo>
                <a:lnTo>
                  <a:pt x="1331" y="645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43055268-2568-11D8-943D-DBF244F9CAE5}"/>
              </a:ext>
            </a:extLst>
          </p:cNvPr>
          <p:cNvSpPr>
            <a:spLocks noEditPoints="1"/>
          </p:cNvSpPr>
          <p:nvPr/>
        </p:nvSpPr>
        <p:spPr bwMode="auto">
          <a:xfrm>
            <a:off x="2341815" y="3559294"/>
            <a:ext cx="372248" cy="445770"/>
          </a:xfrm>
          <a:custGeom>
            <a:avLst/>
            <a:gdLst>
              <a:gd name="T0" fmla="*/ 262 w 13468"/>
              <a:gd name="T1" fmla="*/ 7439 h 16128"/>
              <a:gd name="T2" fmla="*/ 797 w 13468"/>
              <a:gd name="T3" fmla="*/ 6720 h 16128"/>
              <a:gd name="T4" fmla="*/ 1071 w 13468"/>
              <a:gd name="T5" fmla="*/ 5284 h 16128"/>
              <a:gd name="T6" fmla="*/ 2413 w 13468"/>
              <a:gd name="T7" fmla="*/ 4681 h 16128"/>
              <a:gd name="T8" fmla="*/ 3256 w 13468"/>
              <a:gd name="T9" fmla="*/ 4157 h 16128"/>
              <a:gd name="T10" fmla="*/ 3988 w 13468"/>
              <a:gd name="T11" fmla="*/ 3719 h 16128"/>
              <a:gd name="T12" fmla="*/ 4888 w 13468"/>
              <a:gd name="T13" fmla="*/ 3343 h 16128"/>
              <a:gd name="T14" fmla="*/ 5497 w 13468"/>
              <a:gd name="T15" fmla="*/ 3512 h 16128"/>
              <a:gd name="T16" fmla="*/ 7867 w 13468"/>
              <a:gd name="T17" fmla="*/ 5078 h 16128"/>
              <a:gd name="T18" fmla="*/ 8819 w 13468"/>
              <a:gd name="T19" fmla="*/ 4813 h 16128"/>
              <a:gd name="T20" fmla="*/ 9937 w 13468"/>
              <a:gd name="T21" fmla="*/ 4111 h 16128"/>
              <a:gd name="T22" fmla="*/ 10841 w 13468"/>
              <a:gd name="T23" fmla="*/ 4421 h 16128"/>
              <a:gd name="T24" fmla="*/ 13205 w 13468"/>
              <a:gd name="T25" fmla="*/ 9607 h 16128"/>
              <a:gd name="T26" fmla="*/ 13462 w 13468"/>
              <a:gd name="T27" fmla="*/ 11332 h 16128"/>
              <a:gd name="T28" fmla="*/ 12488 w 13468"/>
              <a:gd name="T29" fmla="*/ 13817 h 16128"/>
              <a:gd name="T30" fmla="*/ 10161 w 13468"/>
              <a:gd name="T31" fmla="*/ 15403 h 16128"/>
              <a:gd name="T32" fmla="*/ 8264 w 13468"/>
              <a:gd name="T33" fmla="*/ 16101 h 16128"/>
              <a:gd name="T34" fmla="*/ 6090 w 13468"/>
              <a:gd name="T35" fmla="*/ 15779 h 16128"/>
              <a:gd name="T36" fmla="*/ 223 w 13468"/>
              <a:gd name="T37" fmla="*/ 10332 h 16128"/>
              <a:gd name="T38" fmla="*/ 5 w 13468"/>
              <a:gd name="T39" fmla="*/ 9760 h 16128"/>
              <a:gd name="T40" fmla="*/ 107 w 13468"/>
              <a:gd name="T41" fmla="*/ 9164 h 16128"/>
              <a:gd name="T42" fmla="*/ 486 w 13468"/>
              <a:gd name="T43" fmla="*/ 8709 h 16128"/>
              <a:gd name="T44" fmla="*/ 7345 w 13468"/>
              <a:gd name="T45" fmla="*/ 6845 h 16128"/>
              <a:gd name="T46" fmla="*/ 5008 w 13468"/>
              <a:gd name="T47" fmla="*/ 4125 h 16128"/>
              <a:gd name="T48" fmla="*/ 4390 w 13468"/>
              <a:gd name="T49" fmla="*/ 4435 h 16128"/>
              <a:gd name="T50" fmla="*/ 9720 w 13468"/>
              <a:gd name="T51" fmla="*/ 5662 h 16128"/>
              <a:gd name="T52" fmla="*/ 12007 w 13468"/>
              <a:gd name="T53" fmla="*/ 11738 h 16128"/>
              <a:gd name="T54" fmla="*/ 11803 w 13468"/>
              <a:gd name="T55" fmla="*/ 13225 h 16128"/>
              <a:gd name="T56" fmla="*/ 12287 w 13468"/>
              <a:gd name="T57" fmla="*/ 12723 h 16128"/>
              <a:gd name="T58" fmla="*/ 12677 w 13468"/>
              <a:gd name="T59" fmla="*/ 11356 h 16128"/>
              <a:gd name="T60" fmla="*/ 12493 w 13468"/>
              <a:gd name="T61" fmla="*/ 9935 h 16128"/>
              <a:gd name="T62" fmla="*/ 9885 w 13468"/>
              <a:gd name="T63" fmla="*/ 4895 h 16128"/>
              <a:gd name="T64" fmla="*/ 1239 w 13468"/>
              <a:gd name="T65" fmla="*/ 9275 h 16128"/>
              <a:gd name="T66" fmla="*/ 788 w 13468"/>
              <a:gd name="T67" fmla="*/ 9739 h 16128"/>
              <a:gd name="T68" fmla="*/ 6480 w 13468"/>
              <a:gd name="T69" fmla="*/ 15093 h 16128"/>
              <a:gd name="T70" fmla="*/ 8686 w 13468"/>
              <a:gd name="T71" fmla="*/ 15227 h 16128"/>
              <a:gd name="T72" fmla="*/ 11007 w 13468"/>
              <a:gd name="T73" fmla="*/ 13136 h 16128"/>
              <a:gd name="T74" fmla="*/ 11190 w 13468"/>
              <a:gd name="T75" fmla="*/ 11376 h 16128"/>
              <a:gd name="T76" fmla="*/ 8756 w 13468"/>
              <a:gd name="T77" fmla="*/ 5730 h 16128"/>
              <a:gd name="T78" fmla="*/ 7984 w 13468"/>
              <a:gd name="T79" fmla="*/ 6274 h 16128"/>
              <a:gd name="T80" fmla="*/ 3074 w 13468"/>
              <a:gd name="T81" fmla="*/ 5009 h 16128"/>
              <a:gd name="T82" fmla="*/ 2093 w 13468"/>
              <a:gd name="T83" fmla="*/ 5763 h 16128"/>
              <a:gd name="T84" fmla="*/ 1531 w 13468"/>
              <a:gd name="T85" fmla="*/ 6097 h 16128"/>
              <a:gd name="T86" fmla="*/ 1238 w 13468"/>
              <a:gd name="T87" fmla="*/ 7374 h 16128"/>
              <a:gd name="T88" fmla="*/ 3859 w 13468"/>
              <a:gd name="T89" fmla="*/ 11820 h 16128"/>
              <a:gd name="T90" fmla="*/ 8900 w 13468"/>
              <a:gd name="T91" fmla="*/ 1145 h 16128"/>
              <a:gd name="T92" fmla="*/ 9187 w 13468"/>
              <a:gd name="T93" fmla="*/ 1431 h 16128"/>
              <a:gd name="T94" fmla="*/ 8065 w 13468"/>
              <a:gd name="T95" fmla="*/ 2819 h 16128"/>
              <a:gd name="T96" fmla="*/ 7677 w 13468"/>
              <a:gd name="T97" fmla="*/ 2918 h 16128"/>
              <a:gd name="T98" fmla="*/ 7403 w 13468"/>
              <a:gd name="T99" fmla="*/ 2618 h 16128"/>
              <a:gd name="T100" fmla="*/ 4525 w 13468"/>
              <a:gd name="T101" fmla="*/ 391 h 16128"/>
              <a:gd name="T102" fmla="*/ 4730 w 13468"/>
              <a:gd name="T103" fmla="*/ 47 h 16128"/>
              <a:gd name="T104" fmla="*/ 5136 w 13468"/>
              <a:gd name="T105" fmla="*/ 67 h 16128"/>
              <a:gd name="T106" fmla="*/ 5308 w 13468"/>
              <a:gd name="T107" fmla="*/ 1852 h 16128"/>
              <a:gd name="T108" fmla="*/ 5086 w 13468"/>
              <a:gd name="T109" fmla="*/ 2184 h 16128"/>
              <a:gd name="T110" fmla="*/ 4683 w 13468"/>
              <a:gd name="T111" fmla="*/ 2145 h 16128"/>
              <a:gd name="T112" fmla="*/ 735 w 13468"/>
              <a:gd name="T113" fmla="*/ 1787 h 16128"/>
              <a:gd name="T114" fmla="*/ 657 w 13468"/>
              <a:gd name="T115" fmla="*/ 1395 h 16128"/>
              <a:gd name="T116" fmla="*/ 970 w 13468"/>
              <a:gd name="T117" fmla="*/ 1138 h 16128"/>
              <a:gd name="T118" fmla="*/ 2349 w 13468"/>
              <a:gd name="T119" fmla="*/ 2296 h 16128"/>
              <a:gd name="T120" fmla="*/ 2409 w 13468"/>
              <a:gd name="T121" fmla="*/ 2690 h 16128"/>
              <a:gd name="T122" fmla="*/ 2083 w 13468"/>
              <a:gd name="T123" fmla="*/ 2932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68" h="16128">
                <a:moveTo>
                  <a:pt x="566" y="8531"/>
                </a:moveTo>
                <a:lnTo>
                  <a:pt x="526" y="8487"/>
                </a:lnTo>
                <a:lnTo>
                  <a:pt x="487" y="8443"/>
                </a:lnTo>
                <a:lnTo>
                  <a:pt x="452" y="8397"/>
                </a:lnTo>
                <a:lnTo>
                  <a:pt x="419" y="8350"/>
                </a:lnTo>
                <a:lnTo>
                  <a:pt x="388" y="8301"/>
                </a:lnTo>
                <a:lnTo>
                  <a:pt x="361" y="8251"/>
                </a:lnTo>
                <a:lnTo>
                  <a:pt x="336" y="8201"/>
                </a:lnTo>
                <a:lnTo>
                  <a:pt x="314" y="8150"/>
                </a:lnTo>
                <a:lnTo>
                  <a:pt x="295" y="8096"/>
                </a:lnTo>
                <a:lnTo>
                  <a:pt x="277" y="8044"/>
                </a:lnTo>
                <a:lnTo>
                  <a:pt x="262" y="7989"/>
                </a:lnTo>
                <a:lnTo>
                  <a:pt x="251" y="7935"/>
                </a:lnTo>
                <a:lnTo>
                  <a:pt x="241" y="7881"/>
                </a:lnTo>
                <a:lnTo>
                  <a:pt x="235" y="7825"/>
                </a:lnTo>
                <a:lnTo>
                  <a:pt x="231" y="7770"/>
                </a:lnTo>
                <a:lnTo>
                  <a:pt x="230" y="7714"/>
                </a:lnTo>
                <a:lnTo>
                  <a:pt x="231" y="7659"/>
                </a:lnTo>
                <a:lnTo>
                  <a:pt x="235" y="7603"/>
                </a:lnTo>
                <a:lnTo>
                  <a:pt x="241" y="7549"/>
                </a:lnTo>
                <a:lnTo>
                  <a:pt x="251" y="7493"/>
                </a:lnTo>
                <a:lnTo>
                  <a:pt x="262" y="7439"/>
                </a:lnTo>
                <a:lnTo>
                  <a:pt x="277" y="7386"/>
                </a:lnTo>
                <a:lnTo>
                  <a:pt x="295" y="7332"/>
                </a:lnTo>
                <a:lnTo>
                  <a:pt x="314" y="7280"/>
                </a:lnTo>
                <a:lnTo>
                  <a:pt x="336" y="7228"/>
                </a:lnTo>
                <a:lnTo>
                  <a:pt x="361" y="7177"/>
                </a:lnTo>
                <a:lnTo>
                  <a:pt x="388" y="7128"/>
                </a:lnTo>
                <a:lnTo>
                  <a:pt x="419" y="7079"/>
                </a:lnTo>
                <a:lnTo>
                  <a:pt x="452" y="7032"/>
                </a:lnTo>
                <a:lnTo>
                  <a:pt x="487" y="6986"/>
                </a:lnTo>
                <a:lnTo>
                  <a:pt x="526" y="6942"/>
                </a:lnTo>
                <a:lnTo>
                  <a:pt x="566" y="6899"/>
                </a:lnTo>
                <a:lnTo>
                  <a:pt x="586" y="6880"/>
                </a:lnTo>
                <a:lnTo>
                  <a:pt x="605" y="6861"/>
                </a:lnTo>
                <a:lnTo>
                  <a:pt x="625" y="6843"/>
                </a:lnTo>
                <a:lnTo>
                  <a:pt x="646" y="6826"/>
                </a:lnTo>
                <a:lnTo>
                  <a:pt x="667" y="6810"/>
                </a:lnTo>
                <a:lnTo>
                  <a:pt x="688" y="6793"/>
                </a:lnTo>
                <a:lnTo>
                  <a:pt x="709" y="6778"/>
                </a:lnTo>
                <a:lnTo>
                  <a:pt x="730" y="6763"/>
                </a:lnTo>
                <a:lnTo>
                  <a:pt x="753" y="6749"/>
                </a:lnTo>
                <a:lnTo>
                  <a:pt x="775" y="6734"/>
                </a:lnTo>
                <a:lnTo>
                  <a:pt x="797" y="6720"/>
                </a:lnTo>
                <a:lnTo>
                  <a:pt x="820" y="6708"/>
                </a:lnTo>
                <a:lnTo>
                  <a:pt x="843" y="6695"/>
                </a:lnTo>
                <a:lnTo>
                  <a:pt x="867" y="6684"/>
                </a:lnTo>
                <a:lnTo>
                  <a:pt x="890" y="6672"/>
                </a:lnTo>
                <a:lnTo>
                  <a:pt x="913" y="6662"/>
                </a:lnTo>
                <a:lnTo>
                  <a:pt x="865" y="6572"/>
                </a:lnTo>
                <a:lnTo>
                  <a:pt x="824" y="6482"/>
                </a:lnTo>
                <a:lnTo>
                  <a:pt x="793" y="6393"/>
                </a:lnTo>
                <a:lnTo>
                  <a:pt x="770" y="6304"/>
                </a:lnTo>
                <a:lnTo>
                  <a:pt x="754" y="6214"/>
                </a:lnTo>
                <a:lnTo>
                  <a:pt x="745" y="6127"/>
                </a:lnTo>
                <a:lnTo>
                  <a:pt x="744" y="6039"/>
                </a:lnTo>
                <a:lnTo>
                  <a:pt x="751" y="5953"/>
                </a:lnTo>
                <a:lnTo>
                  <a:pt x="763" y="5870"/>
                </a:lnTo>
                <a:lnTo>
                  <a:pt x="782" y="5787"/>
                </a:lnTo>
                <a:lnTo>
                  <a:pt x="807" y="5706"/>
                </a:lnTo>
                <a:lnTo>
                  <a:pt x="838" y="5629"/>
                </a:lnTo>
                <a:lnTo>
                  <a:pt x="875" y="5553"/>
                </a:lnTo>
                <a:lnTo>
                  <a:pt x="917" y="5480"/>
                </a:lnTo>
                <a:lnTo>
                  <a:pt x="963" y="5412"/>
                </a:lnTo>
                <a:lnTo>
                  <a:pt x="1016" y="5345"/>
                </a:lnTo>
                <a:lnTo>
                  <a:pt x="1071" y="5284"/>
                </a:lnTo>
                <a:lnTo>
                  <a:pt x="1132" y="5225"/>
                </a:lnTo>
                <a:lnTo>
                  <a:pt x="1196" y="5172"/>
                </a:lnTo>
                <a:lnTo>
                  <a:pt x="1264" y="5123"/>
                </a:lnTo>
                <a:lnTo>
                  <a:pt x="1336" y="5077"/>
                </a:lnTo>
                <a:lnTo>
                  <a:pt x="1410" y="5038"/>
                </a:lnTo>
                <a:lnTo>
                  <a:pt x="1487" y="5004"/>
                </a:lnTo>
                <a:lnTo>
                  <a:pt x="1567" y="4975"/>
                </a:lnTo>
                <a:lnTo>
                  <a:pt x="1649" y="4952"/>
                </a:lnTo>
                <a:lnTo>
                  <a:pt x="1733" y="4935"/>
                </a:lnTo>
                <a:lnTo>
                  <a:pt x="1819" y="4925"/>
                </a:lnTo>
                <a:lnTo>
                  <a:pt x="1907" y="4921"/>
                </a:lnTo>
                <a:lnTo>
                  <a:pt x="1994" y="4924"/>
                </a:lnTo>
                <a:lnTo>
                  <a:pt x="2084" y="4934"/>
                </a:lnTo>
                <a:lnTo>
                  <a:pt x="2174" y="4952"/>
                </a:lnTo>
                <a:lnTo>
                  <a:pt x="2264" y="4978"/>
                </a:lnTo>
                <a:lnTo>
                  <a:pt x="2281" y="4932"/>
                </a:lnTo>
                <a:lnTo>
                  <a:pt x="2299" y="4888"/>
                </a:lnTo>
                <a:lnTo>
                  <a:pt x="2319" y="4844"/>
                </a:lnTo>
                <a:lnTo>
                  <a:pt x="2340" y="4802"/>
                </a:lnTo>
                <a:lnTo>
                  <a:pt x="2364" y="4761"/>
                </a:lnTo>
                <a:lnTo>
                  <a:pt x="2388" y="4720"/>
                </a:lnTo>
                <a:lnTo>
                  <a:pt x="2413" y="4681"/>
                </a:lnTo>
                <a:lnTo>
                  <a:pt x="2440" y="4643"/>
                </a:lnTo>
                <a:lnTo>
                  <a:pt x="2468" y="4606"/>
                </a:lnTo>
                <a:lnTo>
                  <a:pt x="2498" y="4570"/>
                </a:lnTo>
                <a:lnTo>
                  <a:pt x="2528" y="4535"/>
                </a:lnTo>
                <a:lnTo>
                  <a:pt x="2560" y="4502"/>
                </a:lnTo>
                <a:lnTo>
                  <a:pt x="2594" y="4470"/>
                </a:lnTo>
                <a:lnTo>
                  <a:pt x="2628" y="4439"/>
                </a:lnTo>
                <a:lnTo>
                  <a:pt x="2663" y="4410"/>
                </a:lnTo>
                <a:lnTo>
                  <a:pt x="2699" y="4382"/>
                </a:lnTo>
                <a:lnTo>
                  <a:pt x="2737" y="4356"/>
                </a:lnTo>
                <a:lnTo>
                  <a:pt x="2776" y="4330"/>
                </a:lnTo>
                <a:lnTo>
                  <a:pt x="2815" y="4307"/>
                </a:lnTo>
                <a:lnTo>
                  <a:pt x="2856" y="4285"/>
                </a:lnTo>
                <a:lnTo>
                  <a:pt x="2897" y="4264"/>
                </a:lnTo>
                <a:lnTo>
                  <a:pt x="2940" y="4245"/>
                </a:lnTo>
                <a:lnTo>
                  <a:pt x="2982" y="4228"/>
                </a:lnTo>
                <a:lnTo>
                  <a:pt x="3026" y="4211"/>
                </a:lnTo>
                <a:lnTo>
                  <a:pt x="3071" y="4197"/>
                </a:lnTo>
                <a:lnTo>
                  <a:pt x="3116" y="4184"/>
                </a:lnTo>
                <a:lnTo>
                  <a:pt x="3162" y="4174"/>
                </a:lnTo>
                <a:lnTo>
                  <a:pt x="3209" y="4165"/>
                </a:lnTo>
                <a:lnTo>
                  <a:pt x="3256" y="4157"/>
                </a:lnTo>
                <a:lnTo>
                  <a:pt x="3305" y="4152"/>
                </a:lnTo>
                <a:lnTo>
                  <a:pt x="3353" y="4148"/>
                </a:lnTo>
                <a:lnTo>
                  <a:pt x="3403" y="4146"/>
                </a:lnTo>
                <a:lnTo>
                  <a:pt x="3444" y="4146"/>
                </a:lnTo>
                <a:lnTo>
                  <a:pt x="3486" y="4147"/>
                </a:lnTo>
                <a:lnTo>
                  <a:pt x="3528" y="4150"/>
                </a:lnTo>
                <a:lnTo>
                  <a:pt x="3569" y="4154"/>
                </a:lnTo>
                <a:lnTo>
                  <a:pt x="3610" y="4159"/>
                </a:lnTo>
                <a:lnTo>
                  <a:pt x="3652" y="4166"/>
                </a:lnTo>
                <a:lnTo>
                  <a:pt x="3693" y="4175"/>
                </a:lnTo>
                <a:lnTo>
                  <a:pt x="3733" y="4185"/>
                </a:lnTo>
                <a:lnTo>
                  <a:pt x="3749" y="4136"/>
                </a:lnTo>
                <a:lnTo>
                  <a:pt x="3765" y="4087"/>
                </a:lnTo>
                <a:lnTo>
                  <a:pt x="3783" y="4040"/>
                </a:lnTo>
                <a:lnTo>
                  <a:pt x="3803" y="3995"/>
                </a:lnTo>
                <a:lnTo>
                  <a:pt x="3824" y="3951"/>
                </a:lnTo>
                <a:lnTo>
                  <a:pt x="3848" y="3909"/>
                </a:lnTo>
                <a:lnTo>
                  <a:pt x="3873" y="3868"/>
                </a:lnTo>
                <a:lnTo>
                  <a:pt x="3900" y="3828"/>
                </a:lnTo>
                <a:lnTo>
                  <a:pt x="3927" y="3790"/>
                </a:lnTo>
                <a:lnTo>
                  <a:pt x="3956" y="3754"/>
                </a:lnTo>
                <a:lnTo>
                  <a:pt x="3988" y="3719"/>
                </a:lnTo>
                <a:lnTo>
                  <a:pt x="4020" y="3685"/>
                </a:lnTo>
                <a:lnTo>
                  <a:pt x="4052" y="3653"/>
                </a:lnTo>
                <a:lnTo>
                  <a:pt x="4088" y="3623"/>
                </a:lnTo>
                <a:lnTo>
                  <a:pt x="4123" y="3594"/>
                </a:lnTo>
                <a:lnTo>
                  <a:pt x="4160" y="3566"/>
                </a:lnTo>
                <a:lnTo>
                  <a:pt x="4197" y="3540"/>
                </a:lnTo>
                <a:lnTo>
                  <a:pt x="4237" y="3516"/>
                </a:lnTo>
                <a:lnTo>
                  <a:pt x="4276" y="3494"/>
                </a:lnTo>
                <a:lnTo>
                  <a:pt x="4318" y="3473"/>
                </a:lnTo>
                <a:lnTo>
                  <a:pt x="4359" y="3452"/>
                </a:lnTo>
                <a:lnTo>
                  <a:pt x="4401" y="3434"/>
                </a:lnTo>
                <a:lnTo>
                  <a:pt x="4445" y="3418"/>
                </a:lnTo>
                <a:lnTo>
                  <a:pt x="4488" y="3403"/>
                </a:lnTo>
                <a:lnTo>
                  <a:pt x="4533" y="3390"/>
                </a:lnTo>
                <a:lnTo>
                  <a:pt x="4578" y="3378"/>
                </a:lnTo>
                <a:lnTo>
                  <a:pt x="4624" y="3369"/>
                </a:lnTo>
                <a:lnTo>
                  <a:pt x="4671" y="3360"/>
                </a:lnTo>
                <a:lnTo>
                  <a:pt x="4717" y="3354"/>
                </a:lnTo>
                <a:lnTo>
                  <a:pt x="4764" y="3348"/>
                </a:lnTo>
                <a:lnTo>
                  <a:pt x="4812" y="3345"/>
                </a:lnTo>
                <a:lnTo>
                  <a:pt x="4859" y="3343"/>
                </a:lnTo>
                <a:lnTo>
                  <a:pt x="4888" y="3343"/>
                </a:lnTo>
                <a:lnTo>
                  <a:pt x="4918" y="3343"/>
                </a:lnTo>
                <a:lnTo>
                  <a:pt x="4946" y="3344"/>
                </a:lnTo>
                <a:lnTo>
                  <a:pt x="4975" y="3346"/>
                </a:lnTo>
                <a:lnTo>
                  <a:pt x="5004" y="3349"/>
                </a:lnTo>
                <a:lnTo>
                  <a:pt x="5033" y="3352"/>
                </a:lnTo>
                <a:lnTo>
                  <a:pt x="5062" y="3356"/>
                </a:lnTo>
                <a:lnTo>
                  <a:pt x="5090" y="3360"/>
                </a:lnTo>
                <a:lnTo>
                  <a:pt x="5118" y="3366"/>
                </a:lnTo>
                <a:lnTo>
                  <a:pt x="5147" y="3371"/>
                </a:lnTo>
                <a:lnTo>
                  <a:pt x="5175" y="3378"/>
                </a:lnTo>
                <a:lnTo>
                  <a:pt x="5203" y="3385"/>
                </a:lnTo>
                <a:lnTo>
                  <a:pt x="5231" y="3393"/>
                </a:lnTo>
                <a:lnTo>
                  <a:pt x="5259" y="3402"/>
                </a:lnTo>
                <a:lnTo>
                  <a:pt x="5286" y="3411"/>
                </a:lnTo>
                <a:lnTo>
                  <a:pt x="5313" y="3421"/>
                </a:lnTo>
                <a:lnTo>
                  <a:pt x="5340" y="3432"/>
                </a:lnTo>
                <a:lnTo>
                  <a:pt x="5367" y="3444"/>
                </a:lnTo>
                <a:lnTo>
                  <a:pt x="5394" y="3456"/>
                </a:lnTo>
                <a:lnTo>
                  <a:pt x="5420" y="3470"/>
                </a:lnTo>
                <a:lnTo>
                  <a:pt x="5445" y="3483"/>
                </a:lnTo>
                <a:lnTo>
                  <a:pt x="5472" y="3497"/>
                </a:lnTo>
                <a:lnTo>
                  <a:pt x="5497" y="3512"/>
                </a:lnTo>
                <a:lnTo>
                  <a:pt x="5522" y="3528"/>
                </a:lnTo>
                <a:lnTo>
                  <a:pt x="5546" y="3544"/>
                </a:lnTo>
                <a:lnTo>
                  <a:pt x="5570" y="3561"/>
                </a:lnTo>
                <a:lnTo>
                  <a:pt x="5595" y="3579"/>
                </a:lnTo>
                <a:lnTo>
                  <a:pt x="5618" y="3598"/>
                </a:lnTo>
                <a:lnTo>
                  <a:pt x="5641" y="3617"/>
                </a:lnTo>
                <a:lnTo>
                  <a:pt x="5664" y="3637"/>
                </a:lnTo>
                <a:lnTo>
                  <a:pt x="5686" y="3657"/>
                </a:lnTo>
                <a:lnTo>
                  <a:pt x="5709" y="3678"/>
                </a:lnTo>
                <a:lnTo>
                  <a:pt x="7462" y="5446"/>
                </a:lnTo>
                <a:lnTo>
                  <a:pt x="7489" y="5408"/>
                </a:lnTo>
                <a:lnTo>
                  <a:pt x="7518" y="5371"/>
                </a:lnTo>
                <a:lnTo>
                  <a:pt x="7549" y="5335"/>
                </a:lnTo>
                <a:lnTo>
                  <a:pt x="7580" y="5301"/>
                </a:lnTo>
                <a:lnTo>
                  <a:pt x="7612" y="5269"/>
                </a:lnTo>
                <a:lnTo>
                  <a:pt x="7645" y="5238"/>
                </a:lnTo>
                <a:lnTo>
                  <a:pt x="7681" y="5207"/>
                </a:lnTo>
                <a:lnTo>
                  <a:pt x="7716" y="5178"/>
                </a:lnTo>
                <a:lnTo>
                  <a:pt x="7752" y="5151"/>
                </a:lnTo>
                <a:lnTo>
                  <a:pt x="7790" y="5126"/>
                </a:lnTo>
                <a:lnTo>
                  <a:pt x="7828" y="5100"/>
                </a:lnTo>
                <a:lnTo>
                  <a:pt x="7867" y="5078"/>
                </a:lnTo>
                <a:lnTo>
                  <a:pt x="7907" y="5056"/>
                </a:lnTo>
                <a:lnTo>
                  <a:pt x="7947" y="5037"/>
                </a:lnTo>
                <a:lnTo>
                  <a:pt x="7988" y="5018"/>
                </a:lnTo>
                <a:lnTo>
                  <a:pt x="8031" y="5001"/>
                </a:lnTo>
                <a:lnTo>
                  <a:pt x="8073" y="4986"/>
                </a:lnTo>
                <a:lnTo>
                  <a:pt x="8117" y="4971"/>
                </a:lnTo>
                <a:lnTo>
                  <a:pt x="8161" y="4958"/>
                </a:lnTo>
                <a:lnTo>
                  <a:pt x="8205" y="4947"/>
                </a:lnTo>
                <a:lnTo>
                  <a:pt x="8250" y="4938"/>
                </a:lnTo>
                <a:lnTo>
                  <a:pt x="8295" y="4930"/>
                </a:lnTo>
                <a:lnTo>
                  <a:pt x="8340" y="4924"/>
                </a:lnTo>
                <a:lnTo>
                  <a:pt x="8387" y="4919"/>
                </a:lnTo>
                <a:lnTo>
                  <a:pt x="8433" y="4916"/>
                </a:lnTo>
                <a:lnTo>
                  <a:pt x="8480" y="4914"/>
                </a:lnTo>
                <a:lnTo>
                  <a:pt x="8527" y="4914"/>
                </a:lnTo>
                <a:lnTo>
                  <a:pt x="8574" y="4916"/>
                </a:lnTo>
                <a:lnTo>
                  <a:pt x="8622" y="4919"/>
                </a:lnTo>
                <a:lnTo>
                  <a:pt x="8669" y="4924"/>
                </a:lnTo>
                <a:lnTo>
                  <a:pt x="8717" y="4930"/>
                </a:lnTo>
                <a:lnTo>
                  <a:pt x="8764" y="4939"/>
                </a:lnTo>
                <a:lnTo>
                  <a:pt x="8790" y="4875"/>
                </a:lnTo>
                <a:lnTo>
                  <a:pt x="8819" y="4813"/>
                </a:lnTo>
                <a:lnTo>
                  <a:pt x="8849" y="4754"/>
                </a:lnTo>
                <a:lnTo>
                  <a:pt x="8883" y="4697"/>
                </a:lnTo>
                <a:lnTo>
                  <a:pt x="8918" y="4643"/>
                </a:lnTo>
                <a:lnTo>
                  <a:pt x="8957" y="4590"/>
                </a:lnTo>
                <a:lnTo>
                  <a:pt x="8998" y="4541"/>
                </a:lnTo>
                <a:lnTo>
                  <a:pt x="9041" y="4495"/>
                </a:lnTo>
                <a:lnTo>
                  <a:pt x="9085" y="4450"/>
                </a:lnTo>
                <a:lnTo>
                  <a:pt x="9132" y="4408"/>
                </a:lnTo>
                <a:lnTo>
                  <a:pt x="9181" y="4370"/>
                </a:lnTo>
                <a:lnTo>
                  <a:pt x="9231" y="4332"/>
                </a:lnTo>
                <a:lnTo>
                  <a:pt x="9284" y="4299"/>
                </a:lnTo>
                <a:lnTo>
                  <a:pt x="9337" y="4268"/>
                </a:lnTo>
                <a:lnTo>
                  <a:pt x="9392" y="4240"/>
                </a:lnTo>
                <a:lnTo>
                  <a:pt x="9448" y="4213"/>
                </a:lnTo>
                <a:lnTo>
                  <a:pt x="9507" y="4191"/>
                </a:lnTo>
                <a:lnTo>
                  <a:pt x="9565" y="4171"/>
                </a:lnTo>
                <a:lnTo>
                  <a:pt x="9625" y="4154"/>
                </a:lnTo>
                <a:lnTo>
                  <a:pt x="9686" y="4139"/>
                </a:lnTo>
                <a:lnTo>
                  <a:pt x="9748" y="4128"/>
                </a:lnTo>
                <a:lnTo>
                  <a:pt x="9810" y="4120"/>
                </a:lnTo>
                <a:lnTo>
                  <a:pt x="9874" y="4114"/>
                </a:lnTo>
                <a:lnTo>
                  <a:pt x="9937" y="4111"/>
                </a:lnTo>
                <a:lnTo>
                  <a:pt x="10002" y="4112"/>
                </a:lnTo>
                <a:lnTo>
                  <a:pt x="10066" y="4115"/>
                </a:lnTo>
                <a:lnTo>
                  <a:pt x="10132" y="4122"/>
                </a:lnTo>
                <a:lnTo>
                  <a:pt x="10197" y="4131"/>
                </a:lnTo>
                <a:lnTo>
                  <a:pt x="10262" y="4144"/>
                </a:lnTo>
                <a:lnTo>
                  <a:pt x="10328" y="4160"/>
                </a:lnTo>
                <a:lnTo>
                  <a:pt x="10392" y="4179"/>
                </a:lnTo>
                <a:lnTo>
                  <a:pt x="10458" y="4201"/>
                </a:lnTo>
                <a:lnTo>
                  <a:pt x="10487" y="4212"/>
                </a:lnTo>
                <a:lnTo>
                  <a:pt x="10517" y="4225"/>
                </a:lnTo>
                <a:lnTo>
                  <a:pt x="10546" y="4238"/>
                </a:lnTo>
                <a:lnTo>
                  <a:pt x="10575" y="4251"/>
                </a:lnTo>
                <a:lnTo>
                  <a:pt x="10603" y="4265"/>
                </a:lnTo>
                <a:lnTo>
                  <a:pt x="10631" y="4280"/>
                </a:lnTo>
                <a:lnTo>
                  <a:pt x="10659" y="4295"/>
                </a:lnTo>
                <a:lnTo>
                  <a:pt x="10687" y="4311"/>
                </a:lnTo>
                <a:lnTo>
                  <a:pt x="10713" y="4327"/>
                </a:lnTo>
                <a:lnTo>
                  <a:pt x="10740" y="4345"/>
                </a:lnTo>
                <a:lnTo>
                  <a:pt x="10766" y="4364"/>
                </a:lnTo>
                <a:lnTo>
                  <a:pt x="10792" y="4382"/>
                </a:lnTo>
                <a:lnTo>
                  <a:pt x="10817" y="4401"/>
                </a:lnTo>
                <a:lnTo>
                  <a:pt x="10841" y="4421"/>
                </a:lnTo>
                <a:lnTo>
                  <a:pt x="10866" y="4442"/>
                </a:lnTo>
                <a:lnTo>
                  <a:pt x="10890" y="4463"/>
                </a:lnTo>
                <a:lnTo>
                  <a:pt x="10913" y="4485"/>
                </a:lnTo>
                <a:lnTo>
                  <a:pt x="10936" y="4508"/>
                </a:lnTo>
                <a:lnTo>
                  <a:pt x="10958" y="4531"/>
                </a:lnTo>
                <a:lnTo>
                  <a:pt x="10979" y="4554"/>
                </a:lnTo>
                <a:lnTo>
                  <a:pt x="11001" y="4579"/>
                </a:lnTo>
                <a:lnTo>
                  <a:pt x="11021" y="4605"/>
                </a:lnTo>
                <a:lnTo>
                  <a:pt x="11041" y="4630"/>
                </a:lnTo>
                <a:lnTo>
                  <a:pt x="11060" y="4656"/>
                </a:lnTo>
                <a:lnTo>
                  <a:pt x="11079" y="4683"/>
                </a:lnTo>
                <a:lnTo>
                  <a:pt x="11097" y="4710"/>
                </a:lnTo>
                <a:lnTo>
                  <a:pt x="11115" y="4739"/>
                </a:lnTo>
                <a:lnTo>
                  <a:pt x="11131" y="4768"/>
                </a:lnTo>
                <a:lnTo>
                  <a:pt x="11147" y="4797"/>
                </a:lnTo>
                <a:lnTo>
                  <a:pt x="11162" y="4827"/>
                </a:lnTo>
                <a:lnTo>
                  <a:pt x="11177" y="4858"/>
                </a:lnTo>
                <a:lnTo>
                  <a:pt x="11191" y="4889"/>
                </a:lnTo>
                <a:lnTo>
                  <a:pt x="13116" y="9382"/>
                </a:lnTo>
                <a:lnTo>
                  <a:pt x="13147" y="9457"/>
                </a:lnTo>
                <a:lnTo>
                  <a:pt x="13176" y="9532"/>
                </a:lnTo>
                <a:lnTo>
                  <a:pt x="13205" y="9607"/>
                </a:lnTo>
                <a:lnTo>
                  <a:pt x="13232" y="9683"/>
                </a:lnTo>
                <a:lnTo>
                  <a:pt x="13257" y="9758"/>
                </a:lnTo>
                <a:lnTo>
                  <a:pt x="13281" y="9835"/>
                </a:lnTo>
                <a:lnTo>
                  <a:pt x="13304" y="9913"/>
                </a:lnTo>
                <a:lnTo>
                  <a:pt x="13325" y="9989"/>
                </a:lnTo>
                <a:lnTo>
                  <a:pt x="13344" y="10067"/>
                </a:lnTo>
                <a:lnTo>
                  <a:pt x="13362" y="10145"/>
                </a:lnTo>
                <a:lnTo>
                  <a:pt x="13379" y="10223"/>
                </a:lnTo>
                <a:lnTo>
                  <a:pt x="13394" y="10302"/>
                </a:lnTo>
                <a:lnTo>
                  <a:pt x="13408" y="10380"/>
                </a:lnTo>
                <a:lnTo>
                  <a:pt x="13421" y="10459"/>
                </a:lnTo>
                <a:lnTo>
                  <a:pt x="13432" y="10538"/>
                </a:lnTo>
                <a:lnTo>
                  <a:pt x="13441" y="10617"/>
                </a:lnTo>
                <a:lnTo>
                  <a:pt x="13449" y="10696"/>
                </a:lnTo>
                <a:lnTo>
                  <a:pt x="13456" y="10776"/>
                </a:lnTo>
                <a:lnTo>
                  <a:pt x="13461" y="10855"/>
                </a:lnTo>
                <a:lnTo>
                  <a:pt x="13465" y="10935"/>
                </a:lnTo>
                <a:lnTo>
                  <a:pt x="13467" y="11014"/>
                </a:lnTo>
                <a:lnTo>
                  <a:pt x="13468" y="11094"/>
                </a:lnTo>
                <a:lnTo>
                  <a:pt x="13467" y="11174"/>
                </a:lnTo>
                <a:lnTo>
                  <a:pt x="13465" y="11252"/>
                </a:lnTo>
                <a:lnTo>
                  <a:pt x="13462" y="11332"/>
                </a:lnTo>
                <a:lnTo>
                  <a:pt x="13457" y="11412"/>
                </a:lnTo>
                <a:lnTo>
                  <a:pt x="13450" y="11491"/>
                </a:lnTo>
                <a:lnTo>
                  <a:pt x="13442" y="11571"/>
                </a:lnTo>
                <a:lnTo>
                  <a:pt x="13433" y="11649"/>
                </a:lnTo>
                <a:lnTo>
                  <a:pt x="13422" y="11728"/>
                </a:lnTo>
                <a:lnTo>
                  <a:pt x="13409" y="11807"/>
                </a:lnTo>
                <a:lnTo>
                  <a:pt x="13395" y="11885"/>
                </a:lnTo>
                <a:lnTo>
                  <a:pt x="13366" y="12031"/>
                </a:lnTo>
                <a:lnTo>
                  <a:pt x="13332" y="12176"/>
                </a:lnTo>
                <a:lnTo>
                  <a:pt x="13292" y="12317"/>
                </a:lnTo>
                <a:lnTo>
                  <a:pt x="13249" y="12456"/>
                </a:lnTo>
                <a:lnTo>
                  <a:pt x="13201" y="12593"/>
                </a:lnTo>
                <a:lnTo>
                  <a:pt x="13147" y="12727"/>
                </a:lnTo>
                <a:lnTo>
                  <a:pt x="13091" y="12859"/>
                </a:lnTo>
                <a:lnTo>
                  <a:pt x="13029" y="12989"/>
                </a:lnTo>
                <a:lnTo>
                  <a:pt x="12964" y="13116"/>
                </a:lnTo>
                <a:lnTo>
                  <a:pt x="12894" y="13240"/>
                </a:lnTo>
                <a:lnTo>
                  <a:pt x="12820" y="13361"/>
                </a:lnTo>
                <a:lnTo>
                  <a:pt x="12743" y="13479"/>
                </a:lnTo>
                <a:lnTo>
                  <a:pt x="12662" y="13595"/>
                </a:lnTo>
                <a:lnTo>
                  <a:pt x="12577" y="13708"/>
                </a:lnTo>
                <a:lnTo>
                  <a:pt x="12488" y="13817"/>
                </a:lnTo>
                <a:lnTo>
                  <a:pt x="12397" y="13922"/>
                </a:lnTo>
                <a:lnTo>
                  <a:pt x="12301" y="14025"/>
                </a:lnTo>
                <a:lnTo>
                  <a:pt x="12202" y="14125"/>
                </a:lnTo>
                <a:lnTo>
                  <a:pt x="12100" y="14222"/>
                </a:lnTo>
                <a:lnTo>
                  <a:pt x="11995" y="14315"/>
                </a:lnTo>
                <a:lnTo>
                  <a:pt x="11887" y="14403"/>
                </a:lnTo>
                <a:lnTo>
                  <a:pt x="11776" y="14489"/>
                </a:lnTo>
                <a:lnTo>
                  <a:pt x="11662" y="14571"/>
                </a:lnTo>
                <a:lnTo>
                  <a:pt x="11546" y="14649"/>
                </a:lnTo>
                <a:lnTo>
                  <a:pt x="11426" y="14723"/>
                </a:lnTo>
                <a:lnTo>
                  <a:pt x="11305" y="14793"/>
                </a:lnTo>
                <a:lnTo>
                  <a:pt x="11180" y="14860"/>
                </a:lnTo>
                <a:lnTo>
                  <a:pt x="11054" y="14921"/>
                </a:lnTo>
                <a:lnTo>
                  <a:pt x="10925" y="14980"/>
                </a:lnTo>
                <a:lnTo>
                  <a:pt x="10794" y="15033"/>
                </a:lnTo>
                <a:lnTo>
                  <a:pt x="10661" y="15084"/>
                </a:lnTo>
                <a:lnTo>
                  <a:pt x="10525" y="15128"/>
                </a:lnTo>
                <a:lnTo>
                  <a:pt x="10455" y="15187"/>
                </a:lnTo>
                <a:lnTo>
                  <a:pt x="10383" y="15243"/>
                </a:lnTo>
                <a:lnTo>
                  <a:pt x="10311" y="15298"/>
                </a:lnTo>
                <a:lnTo>
                  <a:pt x="10237" y="15352"/>
                </a:lnTo>
                <a:lnTo>
                  <a:pt x="10161" y="15403"/>
                </a:lnTo>
                <a:lnTo>
                  <a:pt x="10086" y="15454"/>
                </a:lnTo>
                <a:lnTo>
                  <a:pt x="10008" y="15503"/>
                </a:lnTo>
                <a:lnTo>
                  <a:pt x="9929" y="15549"/>
                </a:lnTo>
                <a:lnTo>
                  <a:pt x="9851" y="15595"/>
                </a:lnTo>
                <a:lnTo>
                  <a:pt x="9770" y="15639"/>
                </a:lnTo>
                <a:lnTo>
                  <a:pt x="9688" y="15680"/>
                </a:lnTo>
                <a:lnTo>
                  <a:pt x="9605" y="15721"/>
                </a:lnTo>
                <a:lnTo>
                  <a:pt x="9522" y="15759"/>
                </a:lnTo>
                <a:lnTo>
                  <a:pt x="9437" y="15796"/>
                </a:lnTo>
                <a:lnTo>
                  <a:pt x="9352" y="15831"/>
                </a:lnTo>
                <a:lnTo>
                  <a:pt x="9265" y="15864"/>
                </a:lnTo>
                <a:lnTo>
                  <a:pt x="9179" y="15895"/>
                </a:lnTo>
                <a:lnTo>
                  <a:pt x="9090" y="15924"/>
                </a:lnTo>
                <a:lnTo>
                  <a:pt x="9001" y="15952"/>
                </a:lnTo>
                <a:lnTo>
                  <a:pt x="8911" y="15978"/>
                </a:lnTo>
                <a:lnTo>
                  <a:pt x="8822" y="16001"/>
                </a:lnTo>
                <a:lnTo>
                  <a:pt x="8730" y="16023"/>
                </a:lnTo>
                <a:lnTo>
                  <a:pt x="8638" y="16042"/>
                </a:lnTo>
                <a:lnTo>
                  <a:pt x="8545" y="16060"/>
                </a:lnTo>
                <a:lnTo>
                  <a:pt x="8452" y="16076"/>
                </a:lnTo>
                <a:lnTo>
                  <a:pt x="8359" y="16090"/>
                </a:lnTo>
                <a:lnTo>
                  <a:pt x="8264" y="16101"/>
                </a:lnTo>
                <a:lnTo>
                  <a:pt x="8169" y="16111"/>
                </a:lnTo>
                <a:lnTo>
                  <a:pt x="8073" y="16118"/>
                </a:lnTo>
                <a:lnTo>
                  <a:pt x="7977" y="16124"/>
                </a:lnTo>
                <a:lnTo>
                  <a:pt x="7880" y="16127"/>
                </a:lnTo>
                <a:lnTo>
                  <a:pt x="7784" y="16128"/>
                </a:lnTo>
                <a:lnTo>
                  <a:pt x="7682" y="16127"/>
                </a:lnTo>
                <a:lnTo>
                  <a:pt x="7580" y="16123"/>
                </a:lnTo>
                <a:lnTo>
                  <a:pt x="7478" y="16117"/>
                </a:lnTo>
                <a:lnTo>
                  <a:pt x="7376" y="16109"/>
                </a:lnTo>
                <a:lnTo>
                  <a:pt x="7275" y="16098"/>
                </a:lnTo>
                <a:lnTo>
                  <a:pt x="7173" y="16085"/>
                </a:lnTo>
                <a:lnTo>
                  <a:pt x="7072" y="16069"/>
                </a:lnTo>
                <a:lnTo>
                  <a:pt x="6972" y="16050"/>
                </a:lnTo>
                <a:lnTo>
                  <a:pt x="6872" y="16030"/>
                </a:lnTo>
                <a:lnTo>
                  <a:pt x="6772" y="16007"/>
                </a:lnTo>
                <a:lnTo>
                  <a:pt x="6673" y="15982"/>
                </a:lnTo>
                <a:lnTo>
                  <a:pt x="6574" y="15954"/>
                </a:lnTo>
                <a:lnTo>
                  <a:pt x="6476" y="15923"/>
                </a:lnTo>
                <a:lnTo>
                  <a:pt x="6378" y="15891"/>
                </a:lnTo>
                <a:lnTo>
                  <a:pt x="6282" y="15856"/>
                </a:lnTo>
                <a:lnTo>
                  <a:pt x="6186" y="15819"/>
                </a:lnTo>
                <a:lnTo>
                  <a:pt x="6090" y="15779"/>
                </a:lnTo>
                <a:lnTo>
                  <a:pt x="5995" y="15737"/>
                </a:lnTo>
                <a:lnTo>
                  <a:pt x="5901" y="15692"/>
                </a:lnTo>
                <a:lnTo>
                  <a:pt x="5808" y="15645"/>
                </a:lnTo>
                <a:lnTo>
                  <a:pt x="5717" y="15596"/>
                </a:lnTo>
                <a:lnTo>
                  <a:pt x="5626" y="15543"/>
                </a:lnTo>
                <a:lnTo>
                  <a:pt x="5536" y="15489"/>
                </a:lnTo>
                <a:lnTo>
                  <a:pt x="5447" y="15432"/>
                </a:lnTo>
                <a:lnTo>
                  <a:pt x="5361" y="15373"/>
                </a:lnTo>
                <a:lnTo>
                  <a:pt x="5274" y="15312"/>
                </a:lnTo>
                <a:lnTo>
                  <a:pt x="5189" y="15247"/>
                </a:lnTo>
                <a:lnTo>
                  <a:pt x="5105" y="15180"/>
                </a:lnTo>
                <a:lnTo>
                  <a:pt x="5023" y="15112"/>
                </a:lnTo>
                <a:lnTo>
                  <a:pt x="4941" y="15040"/>
                </a:lnTo>
                <a:lnTo>
                  <a:pt x="4862" y="14967"/>
                </a:lnTo>
                <a:lnTo>
                  <a:pt x="4784" y="14891"/>
                </a:lnTo>
                <a:lnTo>
                  <a:pt x="337" y="10465"/>
                </a:lnTo>
                <a:lnTo>
                  <a:pt x="317" y="10444"/>
                </a:lnTo>
                <a:lnTo>
                  <a:pt x="297" y="10423"/>
                </a:lnTo>
                <a:lnTo>
                  <a:pt x="277" y="10401"/>
                </a:lnTo>
                <a:lnTo>
                  <a:pt x="258" y="10377"/>
                </a:lnTo>
                <a:lnTo>
                  <a:pt x="240" y="10355"/>
                </a:lnTo>
                <a:lnTo>
                  <a:pt x="223" y="10332"/>
                </a:lnTo>
                <a:lnTo>
                  <a:pt x="206" y="10309"/>
                </a:lnTo>
                <a:lnTo>
                  <a:pt x="190" y="10285"/>
                </a:lnTo>
                <a:lnTo>
                  <a:pt x="175" y="10260"/>
                </a:lnTo>
                <a:lnTo>
                  <a:pt x="159" y="10236"/>
                </a:lnTo>
                <a:lnTo>
                  <a:pt x="145" y="10211"/>
                </a:lnTo>
                <a:lnTo>
                  <a:pt x="132" y="10187"/>
                </a:lnTo>
                <a:lnTo>
                  <a:pt x="119" y="10161"/>
                </a:lnTo>
                <a:lnTo>
                  <a:pt x="107" y="10135"/>
                </a:lnTo>
                <a:lnTo>
                  <a:pt x="95" y="10110"/>
                </a:lnTo>
                <a:lnTo>
                  <a:pt x="85" y="10084"/>
                </a:lnTo>
                <a:lnTo>
                  <a:pt x="74" y="10058"/>
                </a:lnTo>
                <a:lnTo>
                  <a:pt x="65" y="10032"/>
                </a:lnTo>
                <a:lnTo>
                  <a:pt x="55" y="10004"/>
                </a:lnTo>
                <a:lnTo>
                  <a:pt x="47" y="9978"/>
                </a:lnTo>
                <a:lnTo>
                  <a:pt x="40" y="9951"/>
                </a:lnTo>
                <a:lnTo>
                  <a:pt x="33" y="9925"/>
                </a:lnTo>
                <a:lnTo>
                  <a:pt x="26" y="9898"/>
                </a:lnTo>
                <a:lnTo>
                  <a:pt x="21" y="9870"/>
                </a:lnTo>
                <a:lnTo>
                  <a:pt x="16" y="9843"/>
                </a:lnTo>
                <a:lnTo>
                  <a:pt x="12" y="9815"/>
                </a:lnTo>
                <a:lnTo>
                  <a:pt x="8" y="9788"/>
                </a:lnTo>
                <a:lnTo>
                  <a:pt x="5" y="9760"/>
                </a:lnTo>
                <a:lnTo>
                  <a:pt x="3" y="9732"/>
                </a:lnTo>
                <a:lnTo>
                  <a:pt x="1" y="9705"/>
                </a:lnTo>
                <a:lnTo>
                  <a:pt x="0" y="9677"/>
                </a:lnTo>
                <a:lnTo>
                  <a:pt x="0" y="9650"/>
                </a:lnTo>
                <a:lnTo>
                  <a:pt x="0" y="9622"/>
                </a:lnTo>
                <a:lnTo>
                  <a:pt x="1" y="9594"/>
                </a:lnTo>
                <a:lnTo>
                  <a:pt x="3" y="9567"/>
                </a:lnTo>
                <a:lnTo>
                  <a:pt x="5" y="9539"/>
                </a:lnTo>
                <a:lnTo>
                  <a:pt x="8" y="9511"/>
                </a:lnTo>
                <a:lnTo>
                  <a:pt x="12" y="9484"/>
                </a:lnTo>
                <a:lnTo>
                  <a:pt x="16" y="9456"/>
                </a:lnTo>
                <a:lnTo>
                  <a:pt x="21" y="9429"/>
                </a:lnTo>
                <a:lnTo>
                  <a:pt x="26" y="9402"/>
                </a:lnTo>
                <a:lnTo>
                  <a:pt x="33" y="9374"/>
                </a:lnTo>
                <a:lnTo>
                  <a:pt x="40" y="9348"/>
                </a:lnTo>
                <a:lnTo>
                  <a:pt x="47" y="9321"/>
                </a:lnTo>
                <a:lnTo>
                  <a:pt x="55" y="9294"/>
                </a:lnTo>
                <a:lnTo>
                  <a:pt x="65" y="9268"/>
                </a:lnTo>
                <a:lnTo>
                  <a:pt x="74" y="9241"/>
                </a:lnTo>
                <a:lnTo>
                  <a:pt x="85" y="9215"/>
                </a:lnTo>
                <a:lnTo>
                  <a:pt x="95" y="9189"/>
                </a:lnTo>
                <a:lnTo>
                  <a:pt x="107" y="9164"/>
                </a:lnTo>
                <a:lnTo>
                  <a:pt x="119" y="9139"/>
                </a:lnTo>
                <a:lnTo>
                  <a:pt x="132" y="9112"/>
                </a:lnTo>
                <a:lnTo>
                  <a:pt x="145" y="9088"/>
                </a:lnTo>
                <a:lnTo>
                  <a:pt x="159" y="9063"/>
                </a:lnTo>
                <a:lnTo>
                  <a:pt x="175" y="9039"/>
                </a:lnTo>
                <a:lnTo>
                  <a:pt x="190" y="9015"/>
                </a:lnTo>
                <a:lnTo>
                  <a:pt x="206" y="8990"/>
                </a:lnTo>
                <a:lnTo>
                  <a:pt x="223" y="8967"/>
                </a:lnTo>
                <a:lnTo>
                  <a:pt x="240" y="8944"/>
                </a:lnTo>
                <a:lnTo>
                  <a:pt x="258" y="8922"/>
                </a:lnTo>
                <a:lnTo>
                  <a:pt x="277" y="8899"/>
                </a:lnTo>
                <a:lnTo>
                  <a:pt x="297" y="8876"/>
                </a:lnTo>
                <a:lnTo>
                  <a:pt x="317" y="8855"/>
                </a:lnTo>
                <a:lnTo>
                  <a:pt x="337" y="8834"/>
                </a:lnTo>
                <a:lnTo>
                  <a:pt x="355" y="8817"/>
                </a:lnTo>
                <a:lnTo>
                  <a:pt x="373" y="8800"/>
                </a:lnTo>
                <a:lnTo>
                  <a:pt x="391" y="8784"/>
                </a:lnTo>
                <a:lnTo>
                  <a:pt x="410" y="8768"/>
                </a:lnTo>
                <a:lnTo>
                  <a:pt x="428" y="8752"/>
                </a:lnTo>
                <a:lnTo>
                  <a:pt x="447" y="8737"/>
                </a:lnTo>
                <a:lnTo>
                  <a:pt x="466" y="8723"/>
                </a:lnTo>
                <a:lnTo>
                  <a:pt x="486" y="8709"/>
                </a:lnTo>
                <a:lnTo>
                  <a:pt x="526" y="8682"/>
                </a:lnTo>
                <a:lnTo>
                  <a:pt x="566" y="8657"/>
                </a:lnTo>
                <a:lnTo>
                  <a:pt x="607" y="8635"/>
                </a:lnTo>
                <a:lnTo>
                  <a:pt x="649" y="8612"/>
                </a:lnTo>
                <a:lnTo>
                  <a:pt x="566" y="8531"/>
                </a:lnTo>
                <a:close/>
                <a:moveTo>
                  <a:pt x="4397" y="4629"/>
                </a:moveTo>
                <a:lnTo>
                  <a:pt x="7879" y="8140"/>
                </a:lnTo>
                <a:lnTo>
                  <a:pt x="7844" y="8053"/>
                </a:lnTo>
                <a:lnTo>
                  <a:pt x="7809" y="7967"/>
                </a:lnTo>
                <a:lnTo>
                  <a:pt x="7773" y="7881"/>
                </a:lnTo>
                <a:lnTo>
                  <a:pt x="7737" y="7795"/>
                </a:lnTo>
                <a:lnTo>
                  <a:pt x="7701" y="7708"/>
                </a:lnTo>
                <a:lnTo>
                  <a:pt x="7665" y="7622"/>
                </a:lnTo>
                <a:lnTo>
                  <a:pt x="7629" y="7536"/>
                </a:lnTo>
                <a:lnTo>
                  <a:pt x="7593" y="7449"/>
                </a:lnTo>
                <a:lnTo>
                  <a:pt x="7558" y="7363"/>
                </a:lnTo>
                <a:lnTo>
                  <a:pt x="7521" y="7277"/>
                </a:lnTo>
                <a:lnTo>
                  <a:pt x="7486" y="7190"/>
                </a:lnTo>
                <a:lnTo>
                  <a:pt x="7451" y="7104"/>
                </a:lnTo>
                <a:lnTo>
                  <a:pt x="7415" y="7018"/>
                </a:lnTo>
                <a:lnTo>
                  <a:pt x="7380" y="6931"/>
                </a:lnTo>
                <a:lnTo>
                  <a:pt x="7345" y="6845"/>
                </a:lnTo>
                <a:lnTo>
                  <a:pt x="7311" y="6759"/>
                </a:lnTo>
                <a:lnTo>
                  <a:pt x="7300" y="6731"/>
                </a:lnTo>
                <a:lnTo>
                  <a:pt x="7290" y="6705"/>
                </a:lnTo>
                <a:lnTo>
                  <a:pt x="7281" y="6678"/>
                </a:lnTo>
                <a:lnTo>
                  <a:pt x="7273" y="6651"/>
                </a:lnTo>
                <a:lnTo>
                  <a:pt x="7265" y="6624"/>
                </a:lnTo>
                <a:lnTo>
                  <a:pt x="7258" y="6595"/>
                </a:lnTo>
                <a:lnTo>
                  <a:pt x="7251" y="6568"/>
                </a:lnTo>
                <a:lnTo>
                  <a:pt x="7245" y="6540"/>
                </a:lnTo>
                <a:lnTo>
                  <a:pt x="7240" y="6512"/>
                </a:lnTo>
                <a:lnTo>
                  <a:pt x="7235" y="6482"/>
                </a:lnTo>
                <a:lnTo>
                  <a:pt x="7230" y="6454"/>
                </a:lnTo>
                <a:lnTo>
                  <a:pt x="7227" y="6426"/>
                </a:lnTo>
                <a:lnTo>
                  <a:pt x="7224" y="6397"/>
                </a:lnTo>
                <a:lnTo>
                  <a:pt x="7221" y="6369"/>
                </a:lnTo>
                <a:lnTo>
                  <a:pt x="7219" y="6339"/>
                </a:lnTo>
                <a:lnTo>
                  <a:pt x="7218" y="6310"/>
                </a:lnTo>
                <a:lnTo>
                  <a:pt x="5154" y="4232"/>
                </a:lnTo>
                <a:lnTo>
                  <a:pt x="5118" y="4198"/>
                </a:lnTo>
                <a:lnTo>
                  <a:pt x="5081" y="4169"/>
                </a:lnTo>
                <a:lnTo>
                  <a:pt x="5045" y="4145"/>
                </a:lnTo>
                <a:lnTo>
                  <a:pt x="5008" y="4125"/>
                </a:lnTo>
                <a:lnTo>
                  <a:pt x="4970" y="4109"/>
                </a:lnTo>
                <a:lnTo>
                  <a:pt x="4933" y="4098"/>
                </a:lnTo>
                <a:lnTo>
                  <a:pt x="4896" y="4089"/>
                </a:lnTo>
                <a:lnTo>
                  <a:pt x="4858" y="4084"/>
                </a:lnTo>
                <a:lnTo>
                  <a:pt x="4822" y="4083"/>
                </a:lnTo>
                <a:lnTo>
                  <a:pt x="4786" y="4086"/>
                </a:lnTo>
                <a:lnTo>
                  <a:pt x="4750" y="4091"/>
                </a:lnTo>
                <a:lnTo>
                  <a:pt x="4716" y="4101"/>
                </a:lnTo>
                <a:lnTo>
                  <a:pt x="4682" y="4112"/>
                </a:lnTo>
                <a:lnTo>
                  <a:pt x="4649" y="4126"/>
                </a:lnTo>
                <a:lnTo>
                  <a:pt x="4618" y="4142"/>
                </a:lnTo>
                <a:lnTo>
                  <a:pt x="4588" y="4161"/>
                </a:lnTo>
                <a:lnTo>
                  <a:pt x="4560" y="4181"/>
                </a:lnTo>
                <a:lnTo>
                  <a:pt x="4532" y="4204"/>
                </a:lnTo>
                <a:lnTo>
                  <a:pt x="4507" y="4229"/>
                </a:lnTo>
                <a:lnTo>
                  <a:pt x="4484" y="4255"/>
                </a:lnTo>
                <a:lnTo>
                  <a:pt x="4462" y="4282"/>
                </a:lnTo>
                <a:lnTo>
                  <a:pt x="4443" y="4311"/>
                </a:lnTo>
                <a:lnTo>
                  <a:pt x="4425" y="4340"/>
                </a:lnTo>
                <a:lnTo>
                  <a:pt x="4411" y="4372"/>
                </a:lnTo>
                <a:lnTo>
                  <a:pt x="4399" y="4403"/>
                </a:lnTo>
                <a:lnTo>
                  <a:pt x="4390" y="4435"/>
                </a:lnTo>
                <a:lnTo>
                  <a:pt x="4383" y="4467"/>
                </a:lnTo>
                <a:lnTo>
                  <a:pt x="4379" y="4500"/>
                </a:lnTo>
                <a:lnTo>
                  <a:pt x="4379" y="4533"/>
                </a:lnTo>
                <a:lnTo>
                  <a:pt x="4381" y="4565"/>
                </a:lnTo>
                <a:lnTo>
                  <a:pt x="4387" y="4597"/>
                </a:lnTo>
                <a:lnTo>
                  <a:pt x="4397" y="4629"/>
                </a:lnTo>
                <a:close/>
                <a:moveTo>
                  <a:pt x="9453" y="5286"/>
                </a:moveTo>
                <a:lnTo>
                  <a:pt x="9474" y="5307"/>
                </a:lnTo>
                <a:lnTo>
                  <a:pt x="9495" y="5328"/>
                </a:lnTo>
                <a:lnTo>
                  <a:pt x="9516" y="5350"/>
                </a:lnTo>
                <a:lnTo>
                  <a:pt x="9536" y="5374"/>
                </a:lnTo>
                <a:lnTo>
                  <a:pt x="9556" y="5397"/>
                </a:lnTo>
                <a:lnTo>
                  <a:pt x="9575" y="5421"/>
                </a:lnTo>
                <a:lnTo>
                  <a:pt x="9593" y="5446"/>
                </a:lnTo>
                <a:lnTo>
                  <a:pt x="9611" y="5471"/>
                </a:lnTo>
                <a:lnTo>
                  <a:pt x="9629" y="5497"/>
                </a:lnTo>
                <a:lnTo>
                  <a:pt x="9646" y="5523"/>
                </a:lnTo>
                <a:lnTo>
                  <a:pt x="9662" y="5550"/>
                </a:lnTo>
                <a:lnTo>
                  <a:pt x="9677" y="5577"/>
                </a:lnTo>
                <a:lnTo>
                  <a:pt x="9692" y="5604"/>
                </a:lnTo>
                <a:lnTo>
                  <a:pt x="9706" y="5634"/>
                </a:lnTo>
                <a:lnTo>
                  <a:pt x="9720" y="5662"/>
                </a:lnTo>
                <a:lnTo>
                  <a:pt x="9734" y="5692"/>
                </a:lnTo>
                <a:lnTo>
                  <a:pt x="11659" y="10185"/>
                </a:lnTo>
                <a:lnTo>
                  <a:pt x="11690" y="10259"/>
                </a:lnTo>
                <a:lnTo>
                  <a:pt x="11720" y="10335"/>
                </a:lnTo>
                <a:lnTo>
                  <a:pt x="11748" y="10410"/>
                </a:lnTo>
                <a:lnTo>
                  <a:pt x="11774" y="10485"/>
                </a:lnTo>
                <a:lnTo>
                  <a:pt x="11800" y="10562"/>
                </a:lnTo>
                <a:lnTo>
                  <a:pt x="11824" y="10638"/>
                </a:lnTo>
                <a:lnTo>
                  <a:pt x="11846" y="10715"/>
                </a:lnTo>
                <a:lnTo>
                  <a:pt x="11867" y="10793"/>
                </a:lnTo>
                <a:lnTo>
                  <a:pt x="11887" y="10870"/>
                </a:lnTo>
                <a:lnTo>
                  <a:pt x="11905" y="10948"/>
                </a:lnTo>
                <a:lnTo>
                  <a:pt x="11922" y="11027"/>
                </a:lnTo>
                <a:lnTo>
                  <a:pt x="11937" y="11104"/>
                </a:lnTo>
                <a:lnTo>
                  <a:pt x="11951" y="11183"/>
                </a:lnTo>
                <a:lnTo>
                  <a:pt x="11964" y="11262"/>
                </a:lnTo>
                <a:lnTo>
                  <a:pt x="11974" y="11341"/>
                </a:lnTo>
                <a:lnTo>
                  <a:pt x="11984" y="11420"/>
                </a:lnTo>
                <a:lnTo>
                  <a:pt x="11992" y="11499"/>
                </a:lnTo>
                <a:lnTo>
                  <a:pt x="11998" y="11579"/>
                </a:lnTo>
                <a:lnTo>
                  <a:pt x="12004" y="11659"/>
                </a:lnTo>
                <a:lnTo>
                  <a:pt x="12007" y="11738"/>
                </a:lnTo>
                <a:lnTo>
                  <a:pt x="12010" y="11817"/>
                </a:lnTo>
                <a:lnTo>
                  <a:pt x="12010" y="11896"/>
                </a:lnTo>
                <a:lnTo>
                  <a:pt x="12010" y="11976"/>
                </a:lnTo>
                <a:lnTo>
                  <a:pt x="12008" y="12056"/>
                </a:lnTo>
                <a:lnTo>
                  <a:pt x="12004" y="12135"/>
                </a:lnTo>
                <a:lnTo>
                  <a:pt x="11999" y="12215"/>
                </a:lnTo>
                <a:lnTo>
                  <a:pt x="11993" y="12295"/>
                </a:lnTo>
                <a:lnTo>
                  <a:pt x="11985" y="12373"/>
                </a:lnTo>
                <a:lnTo>
                  <a:pt x="11975" y="12453"/>
                </a:lnTo>
                <a:lnTo>
                  <a:pt x="11965" y="12531"/>
                </a:lnTo>
                <a:lnTo>
                  <a:pt x="11953" y="12610"/>
                </a:lnTo>
                <a:lnTo>
                  <a:pt x="11939" y="12689"/>
                </a:lnTo>
                <a:lnTo>
                  <a:pt x="11928" y="12744"/>
                </a:lnTo>
                <a:lnTo>
                  <a:pt x="11917" y="12799"/>
                </a:lnTo>
                <a:lnTo>
                  <a:pt x="11904" y="12853"/>
                </a:lnTo>
                <a:lnTo>
                  <a:pt x="11892" y="12907"/>
                </a:lnTo>
                <a:lnTo>
                  <a:pt x="11879" y="12961"/>
                </a:lnTo>
                <a:lnTo>
                  <a:pt x="11865" y="13014"/>
                </a:lnTo>
                <a:lnTo>
                  <a:pt x="11850" y="13068"/>
                </a:lnTo>
                <a:lnTo>
                  <a:pt x="11835" y="13120"/>
                </a:lnTo>
                <a:lnTo>
                  <a:pt x="11819" y="13173"/>
                </a:lnTo>
                <a:lnTo>
                  <a:pt x="11803" y="13225"/>
                </a:lnTo>
                <a:lnTo>
                  <a:pt x="11785" y="13277"/>
                </a:lnTo>
                <a:lnTo>
                  <a:pt x="11767" y="13329"/>
                </a:lnTo>
                <a:lnTo>
                  <a:pt x="11749" y="13380"/>
                </a:lnTo>
                <a:lnTo>
                  <a:pt x="11730" y="13431"/>
                </a:lnTo>
                <a:lnTo>
                  <a:pt x="11710" y="13481"/>
                </a:lnTo>
                <a:lnTo>
                  <a:pt x="11690" y="13531"/>
                </a:lnTo>
                <a:lnTo>
                  <a:pt x="11734" y="13487"/>
                </a:lnTo>
                <a:lnTo>
                  <a:pt x="11776" y="13441"/>
                </a:lnTo>
                <a:lnTo>
                  <a:pt x="11819" y="13394"/>
                </a:lnTo>
                <a:lnTo>
                  <a:pt x="11860" y="13348"/>
                </a:lnTo>
                <a:lnTo>
                  <a:pt x="11900" y="13300"/>
                </a:lnTo>
                <a:lnTo>
                  <a:pt x="11941" y="13251"/>
                </a:lnTo>
                <a:lnTo>
                  <a:pt x="11979" y="13202"/>
                </a:lnTo>
                <a:lnTo>
                  <a:pt x="12017" y="13151"/>
                </a:lnTo>
                <a:lnTo>
                  <a:pt x="12054" y="13100"/>
                </a:lnTo>
                <a:lnTo>
                  <a:pt x="12090" y="13049"/>
                </a:lnTo>
                <a:lnTo>
                  <a:pt x="12125" y="12996"/>
                </a:lnTo>
                <a:lnTo>
                  <a:pt x="12160" y="12943"/>
                </a:lnTo>
                <a:lnTo>
                  <a:pt x="12193" y="12889"/>
                </a:lnTo>
                <a:lnTo>
                  <a:pt x="12225" y="12834"/>
                </a:lnTo>
                <a:lnTo>
                  <a:pt x="12256" y="12779"/>
                </a:lnTo>
                <a:lnTo>
                  <a:pt x="12287" y="12723"/>
                </a:lnTo>
                <a:lnTo>
                  <a:pt x="12316" y="12667"/>
                </a:lnTo>
                <a:lnTo>
                  <a:pt x="12345" y="12609"/>
                </a:lnTo>
                <a:lnTo>
                  <a:pt x="12372" y="12552"/>
                </a:lnTo>
                <a:lnTo>
                  <a:pt x="12399" y="12493"/>
                </a:lnTo>
                <a:lnTo>
                  <a:pt x="12424" y="12434"/>
                </a:lnTo>
                <a:lnTo>
                  <a:pt x="12448" y="12374"/>
                </a:lnTo>
                <a:lnTo>
                  <a:pt x="12470" y="12314"/>
                </a:lnTo>
                <a:lnTo>
                  <a:pt x="12493" y="12252"/>
                </a:lnTo>
                <a:lnTo>
                  <a:pt x="12514" y="12191"/>
                </a:lnTo>
                <a:lnTo>
                  <a:pt x="12533" y="12129"/>
                </a:lnTo>
                <a:lnTo>
                  <a:pt x="12552" y="12067"/>
                </a:lnTo>
                <a:lnTo>
                  <a:pt x="12569" y="12003"/>
                </a:lnTo>
                <a:lnTo>
                  <a:pt x="12585" y="11940"/>
                </a:lnTo>
                <a:lnTo>
                  <a:pt x="12600" y="11875"/>
                </a:lnTo>
                <a:lnTo>
                  <a:pt x="12615" y="11811"/>
                </a:lnTo>
                <a:lnTo>
                  <a:pt x="12628" y="11745"/>
                </a:lnTo>
                <a:lnTo>
                  <a:pt x="12639" y="11681"/>
                </a:lnTo>
                <a:lnTo>
                  <a:pt x="12649" y="11616"/>
                </a:lnTo>
                <a:lnTo>
                  <a:pt x="12658" y="11552"/>
                </a:lnTo>
                <a:lnTo>
                  <a:pt x="12666" y="11486"/>
                </a:lnTo>
                <a:lnTo>
                  <a:pt x="12672" y="11422"/>
                </a:lnTo>
                <a:lnTo>
                  <a:pt x="12677" y="11356"/>
                </a:lnTo>
                <a:lnTo>
                  <a:pt x="12681" y="11291"/>
                </a:lnTo>
                <a:lnTo>
                  <a:pt x="12684" y="11226"/>
                </a:lnTo>
                <a:lnTo>
                  <a:pt x="12686" y="11161"/>
                </a:lnTo>
                <a:lnTo>
                  <a:pt x="12687" y="11095"/>
                </a:lnTo>
                <a:lnTo>
                  <a:pt x="12686" y="11030"/>
                </a:lnTo>
                <a:lnTo>
                  <a:pt x="12684" y="10964"/>
                </a:lnTo>
                <a:lnTo>
                  <a:pt x="12681" y="10898"/>
                </a:lnTo>
                <a:lnTo>
                  <a:pt x="12677" y="10834"/>
                </a:lnTo>
                <a:lnTo>
                  <a:pt x="12671" y="10768"/>
                </a:lnTo>
                <a:lnTo>
                  <a:pt x="12665" y="10703"/>
                </a:lnTo>
                <a:lnTo>
                  <a:pt x="12657" y="10638"/>
                </a:lnTo>
                <a:lnTo>
                  <a:pt x="12648" y="10573"/>
                </a:lnTo>
                <a:lnTo>
                  <a:pt x="12638" y="10508"/>
                </a:lnTo>
                <a:lnTo>
                  <a:pt x="12626" y="10444"/>
                </a:lnTo>
                <a:lnTo>
                  <a:pt x="12614" y="10379"/>
                </a:lnTo>
                <a:lnTo>
                  <a:pt x="12599" y="10315"/>
                </a:lnTo>
                <a:lnTo>
                  <a:pt x="12584" y="10251"/>
                </a:lnTo>
                <a:lnTo>
                  <a:pt x="12568" y="10188"/>
                </a:lnTo>
                <a:lnTo>
                  <a:pt x="12551" y="10124"/>
                </a:lnTo>
                <a:lnTo>
                  <a:pt x="12533" y="10061"/>
                </a:lnTo>
                <a:lnTo>
                  <a:pt x="12513" y="9997"/>
                </a:lnTo>
                <a:lnTo>
                  <a:pt x="12493" y="9935"/>
                </a:lnTo>
                <a:lnTo>
                  <a:pt x="12470" y="9872"/>
                </a:lnTo>
                <a:lnTo>
                  <a:pt x="12447" y="9811"/>
                </a:lnTo>
                <a:lnTo>
                  <a:pt x="12423" y="9749"/>
                </a:lnTo>
                <a:lnTo>
                  <a:pt x="12397" y="9688"/>
                </a:lnTo>
                <a:lnTo>
                  <a:pt x="10472" y="5194"/>
                </a:lnTo>
                <a:lnTo>
                  <a:pt x="10451" y="5151"/>
                </a:lnTo>
                <a:lnTo>
                  <a:pt x="10427" y="5111"/>
                </a:lnTo>
                <a:lnTo>
                  <a:pt x="10400" y="5073"/>
                </a:lnTo>
                <a:lnTo>
                  <a:pt x="10372" y="5040"/>
                </a:lnTo>
                <a:lnTo>
                  <a:pt x="10342" y="5010"/>
                </a:lnTo>
                <a:lnTo>
                  <a:pt x="10310" y="4983"/>
                </a:lnTo>
                <a:lnTo>
                  <a:pt x="10275" y="4959"/>
                </a:lnTo>
                <a:lnTo>
                  <a:pt x="10240" y="4939"/>
                </a:lnTo>
                <a:lnTo>
                  <a:pt x="10203" y="4922"/>
                </a:lnTo>
                <a:lnTo>
                  <a:pt x="10164" y="4909"/>
                </a:lnTo>
                <a:lnTo>
                  <a:pt x="10126" y="4898"/>
                </a:lnTo>
                <a:lnTo>
                  <a:pt x="10087" y="4890"/>
                </a:lnTo>
                <a:lnTo>
                  <a:pt x="10046" y="4886"/>
                </a:lnTo>
                <a:lnTo>
                  <a:pt x="10006" y="4884"/>
                </a:lnTo>
                <a:lnTo>
                  <a:pt x="9966" y="4885"/>
                </a:lnTo>
                <a:lnTo>
                  <a:pt x="9925" y="4889"/>
                </a:lnTo>
                <a:lnTo>
                  <a:pt x="9885" y="4895"/>
                </a:lnTo>
                <a:lnTo>
                  <a:pt x="9846" y="4904"/>
                </a:lnTo>
                <a:lnTo>
                  <a:pt x="9806" y="4916"/>
                </a:lnTo>
                <a:lnTo>
                  <a:pt x="9768" y="4931"/>
                </a:lnTo>
                <a:lnTo>
                  <a:pt x="9732" y="4947"/>
                </a:lnTo>
                <a:lnTo>
                  <a:pt x="9695" y="4967"/>
                </a:lnTo>
                <a:lnTo>
                  <a:pt x="9662" y="4989"/>
                </a:lnTo>
                <a:lnTo>
                  <a:pt x="9629" y="5013"/>
                </a:lnTo>
                <a:lnTo>
                  <a:pt x="9598" y="5040"/>
                </a:lnTo>
                <a:lnTo>
                  <a:pt x="9570" y="5068"/>
                </a:lnTo>
                <a:lnTo>
                  <a:pt x="9544" y="5099"/>
                </a:lnTo>
                <a:lnTo>
                  <a:pt x="9520" y="5133"/>
                </a:lnTo>
                <a:lnTo>
                  <a:pt x="9499" y="5168"/>
                </a:lnTo>
                <a:lnTo>
                  <a:pt x="9480" y="5205"/>
                </a:lnTo>
                <a:lnTo>
                  <a:pt x="9465" y="5245"/>
                </a:lnTo>
                <a:lnTo>
                  <a:pt x="9453" y="5286"/>
                </a:lnTo>
                <a:close/>
                <a:moveTo>
                  <a:pt x="3859" y="11820"/>
                </a:moveTo>
                <a:lnTo>
                  <a:pt x="1397" y="9362"/>
                </a:lnTo>
                <a:lnTo>
                  <a:pt x="1367" y="9336"/>
                </a:lnTo>
                <a:lnTo>
                  <a:pt x="1337" y="9314"/>
                </a:lnTo>
                <a:lnTo>
                  <a:pt x="1304" y="9297"/>
                </a:lnTo>
                <a:lnTo>
                  <a:pt x="1272" y="9284"/>
                </a:lnTo>
                <a:lnTo>
                  <a:pt x="1239" y="9275"/>
                </a:lnTo>
                <a:lnTo>
                  <a:pt x="1205" y="9269"/>
                </a:lnTo>
                <a:lnTo>
                  <a:pt x="1172" y="9268"/>
                </a:lnTo>
                <a:lnTo>
                  <a:pt x="1138" y="9270"/>
                </a:lnTo>
                <a:lnTo>
                  <a:pt x="1105" y="9275"/>
                </a:lnTo>
                <a:lnTo>
                  <a:pt x="1072" y="9283"/>
                </a:lnTo>
                <a:lnTo>
                  <a:pt x="1040" y="9295"/>
                </a:lnTo>
                <a:lnTo>
                  <a:pt x="1009" y="9309"/>
                </a:lnTo>
                <a:lnTo>
                  <a:pt x="979" y="9326"/>
                </a:lnTo>
                <a:lnTo>
                  <a:pt x="949" y="9345"/>
                </a:lnTo>
                <a:lnTo>
                  <a:pt x="922" y="9366"/>
                </a:lnTo>
                <a:lnTo>
                  <a:pt x="897" y="9391"/>
                </a:lnTo>
                <a:lnTo>
                  <a:pt x="873" y="9416"/>
                </a:lnTo>
                <a:lnTo>
                  <a:pt x="851" y="9444"/>
                </a:lnTo>
                <a:lnTo>
                  <a:pt x="832" y="9472"/>
                </a:lnTo>
                <a:lnTo>
                  <a:pt x="815" y="9502"/>
                </a:lnTo>
                <a:lnTo>
                  <a:pt x="801" y="9535"/>
                </a:lnTo>
                <a:lnTo>
                  <a:pt x="790" y="9567"/>
                </a:lnTo>
                <a:lnTo>
                  <a:pt x="783" y="9600"/>
                </a:lnTo>
                <a:lnTo>
                  <a:pt x="778" y="9634"/>
                </a:lnTo>
                <a:lnTo>
                  <a:pt x="778" y="9670"/>
                </a:lnTo>
                <a:lnTo>
                  <a:pt x="781" y="9704"/>
                </a:lnTo>
                <a:lnTo>
                  <a:pt x="788" y="9739"/>
                </a:lnTo>
                <a:lnTo>
                  <a:pt x="799" y="9775"/>
                </a:lnTo>
                <a:lnTo>
                  <a:pt x="815" y="9810"/>
                </a:lnTo>
                <a:lnTo>
                  <a:pt x="835" y="9844"/>
                </a:lnTo>
                <a:lnTo>
                  <a:pt x="860" y="9878"/>
                </a:lnTo>
                <a:lnTo>
                  <a:pt x="891" y="9912"/>
                </a:lnTo>
                <a:lnTo>
                  <a:pt x="5337" y="14338"/>
                </a:lnTo>
                <a:lnTo>
                  <a:pt x="5401" y="14399"/>
                </a:lnTo>
                <a:lnTo>
                  <a:pt x="5466" y="14460"/>
                </a:lnTo>
                <a:lnTo>
                  <a:pt x="5532" y="14517"/>
                </a:lnTo>
                <a:lnTo>
                  <a:pt x="5600" y="14574"/>
                </a:lnTo>
                <a:lnTo>
                  <a:pt x="5667" y="14628"/>
                </a:lnTo>
                <a:lnTo>
                  <a:pt x="5737" y="14680"/>
                </a:lnTo>
                <a:lnTo>
                  <a:pt x="5807" y="14730"/>
                </a:lnTo>
                <a:lnTo>
                  <a:pt x="5878" y="14778"/>
                </a:lnTo>
                <a:lnTo>
                  <a:pt x="5951" y="14825"/>
                </a:lnTo>
                <a:lnTo>
                  <a:pt x="6024" y="14869"/>
                </a:lnTo>
                <a:lnTo>
                  <a:pt x="6098" y="14911"/>
                </a:lnTo>
                <a:lnTo>
                  <a:pt x="6173" y="14952"/>
                </a:lnTo>
                <a:lnTo>
                  <a:pt x="6248" y="14990"/>
                </a:lnTo>
                <a:lnTo>
                  <a:pt x="6325" y="15026"/>
                </a:lnTo>
                <a:lnTo>
                  <a:pt x="6403" y="15061"/>
                </a:lnTo>
                <a:lnTo>
                  <a:pt x="6480" y="15093"/>
                </a:lnTo>
                <a:lnTo>
                  <a:pt x="6558" y="15124"/>
                </a:lnTo>
                <a:lnTo>
                  <a:pt x="6638" y="15152"/>
                </a:lnTo>
                <a:lnTo>
                  <a:pt x="6717" y="15178"/>
                </a:lnTo>
                <a:lnTo>
                  <a:pt x="6797" y="15204"/>
                </a:lnTo>
                <a:lnTo>
                  <a:pt x="6878" y="15226"/>
                </a:lnTo>
                <a:lnTo>
                  <a:pt x="6958" y="15247"/>
                </a:lnTo>
                <a:lnTo>
                  <a:pt x="7040" y="15265"/>
                </a:lnTo>
                <a:lnTo>
                  <a:pt x="7122" y="15282"/>
                </a:lnTo>
                <a:lnTo>
                  <a:pt x="7204" y="15296"/>
                </a:lnTo>
                <a:lnTo>
                  <a:pt x="7286" y="15310"/>
                </a:lnTo>
                <a:lnTo>
                  <a:pt x="7368" y="15321"/>
                </a:lnTo>
                <a:lnTo>
                  <a:pt x="7451" y="15330"/>
                </a:lnTo>
                <a:lnTo>
                  <a:pt x="7534" y="15336"/>
                </a:lnTo>
                <a:lnTo>
                  <a:pt x="7617" y="15341"/>
                </a:lnTo>
                <a:lnTo>
                  <a:pt x="7700" y="15344"/>
                </a:lnTo>
                <a:lnTo>
                  <a:pt x="7784" y="15345"/>
                </a:lnTo>
                <a:lnTo>
                  <a:pt x="7938" y="15342"/>
                </a:lnTo>
                <a:lnTo>
                  <a:pt x="8091" y="15332"/>
                </a:lnTo>
                <a:lnTo>
                  <a:pt x="8244" y="15315"/>
                </a:lnTo>
                <a:lnTo>
                  <a:pt x="8393" y="15291"/>
                </a:lnTo>
                <a:lnTo>
                  <a:pt x="8541" y="15262"/>
                </a:lnTo>
                <a:lnTo>
                  <a:pt x="8686" y="15227"/>
                </a:lnTo>
                <a:lnTo>
                  <a:pt x="8830" y="15186"/>
                </a:lnTo>
                <a:lnTo>
                  <a:pt x="8971" y="15137"/>
                </a:lnTo>
                <a:lnTo>
                  <a:pt x="9109" y="15084"/>
                </a:lnTo>
                <a:lnTo>
                  <a:pt x="9244" y="15025"/>
                </a:lnTo>
                <a:lnTo>
                  <a:pt x="9376" y="14961"/>
                </a:lnTo>
                <a:lnTo>
                  <a:pt x="9505" y="14890"/>
                </a:lnTo>
                <a:lnTo>
                  <a:pt x="9631" y="14815"/>
                </a:lnTo>
                <a:lnTo>
                  <a:pt x="9753" y="14734"/>
                </a:lnTo>
                <a:lnTo>
                  <a:pt x="9872" y="14649"/>
                </a:lnTo>
                <a:lnTo>
                  <a:pt x="9986" y="14559"/>
                </a:lnTo>
                <a:lnTo>
                  <a:pt x="10097" y="14463"/>
                </a:lnTo>
                <a:lnTo>
                  <a:pt x="10204" y="14363"/>
                </a:lnTo>
                <a:lnTo>
                  <a:pt x="10306" y="14259"/>
                </a:lnTo>
                <a:lnTo>
                  <a:pt x="10403" y="14150"/>
                </a:lnTo>
                <a:lnTo>
                  <a:pt x="10497" y="14036"/>
                </a:lnTo>
                <a:lnTo>
                  <a:pt x="10585" y="13919"/>
                </a:lnTo>
                <a:lnTo>
                  <a:pt x="10669" y="13799"/>
                </a:lnTo>
                <a:lnTo>
                  <a:pt x="10747" y="13674"/>
                </a:lnTo>
                <a:lnTo>
                  <a:pt x="10820" y="13544"/>
                </a:lnTo>
                <a:lnTo>
                  <a:pt x="10888" y="13412"/>
                </a:lnTo>
                <a:lnTo>
                  <a:pt x="10950" y="13276"/>
                </a:lnTo>
                <a:lnTo>
                  <a:pt x="11007" y="13136"/>
                </a:lnTo>
                <a:lnTo>
                  <a:pt x="11056" y="12994"/>
                </a:lnTo>
                <a:lnTo>
                  <a:pt x="11100" y="12848"/>
                </a:lnTo>
                <a:lnTo>
                  <a:pt x="11139" y="12700"/>
                </a:lnTo>
                <a:lnTo>
                  <a:pt x="11170" y="12549"/>
                </a:lnTo>
                <a:lnTo>
                  <a:pt x="11182" y="12484"/>
                </a:lnTo>
                <a:lnTo>
                  <a:pt x="11192" y="12420"/>
                </a:lnTo>
                <a:lnTo>
                  <a:pt x="11200" y="12354"/>
                </a:lnTo>
                <a:lnTo>
                  <a:pt x="11208" y="12290"/>
                </a:lnTo>
                <a:lnTo>
                  <a:pt x="11215" y="12224"/>
                </a:lnTo>
                <a:lnTo>
                  <a:pt x="11220" y="12160"/>
                </a:lnTo>
                <a:lnTo>
                  <a:pt x="11225" y="12094"/>
                </a:lnTo>
                <a:lnTo>
                  <a:pt x="11228" y="12028"/>
                </a:lnTo>
                <a:lnTo>
                  <a:pt x="11229" y="11963"/>
                </a:lnTo>
                <a:lnTo>
                  <a:pt x="11230" y="11898"/>
                </a:lnTo>
                <a:lnTo>
                  <a:pt x="11229" y="11833"/>
                </a:lnTo>
                <a:lnTo>
                  <a:pt x="11227" y="11767"/>
                </a:lnTo>
                <a:lnTo>
                  <a:pt x="11224" y="11702"/>
                </a:lnTo>
                <a:lnTo>
                  <a:pt x="11219" y="11636"/>
                </a:lnTo>
                <a:lnTo>
                  <a:pt x="11214" y="11572"/>
                </a:lnTo>
                <a:lnTo>
                  <a:pt x="11207" y="11506"/>
                </a:lnTo>
                <a:lnTo>
                  <a:pt x="11199" y="11442"/>
                </a:lnTo>
                <a:lnTo>
                  <a:pt x="11190" y="11376"/>
                </a:lnTo>
                <a:lnTo>
                  <a:pt x="11180" y="11312"/>
                </a:lnTo>
                <a:lnTo>
                  <a:pt x="11169" y="11247"/>
                </a:lnTo>
                <a:lnTo>
                  <a:pt x="11156" y="11183"/>
                </a:lnTo>
                <a:lnTo>
                  <a:pt x="11143" y="11118"/>
                </a:lnTo>
                <a:lnTo>
                  <a:pt x="11128" y="11055"/>
                </a:lnTo>
                <a:lnTo>
                  <a:pt x="11112" y="10990"/>
                </a:lnTo>
                <a:lnTo>
                  <a:pt x="11094" y="10927"/>
                </a:lnTo>
                <a:lnTo>
                  <a:pt x="11075" y="10864"/>
                </a:lnTo>
                <a:lnTo>
                  <a:pt x="11056" y="10801"/>
                </a:lnTo>
                <a:lnTo>
                  <a:pt x="11035" y="10738"/>
                </a:lnTo>
                <a:lnTo>
                  <a:pt x="11013" y="10676"/>
                </a:lnTo>
                <a:lnTo>
                  <a:pt x="10989" y="10614"/>
                </a:lnTo>
                <a:lnTo>
                  <a:pt x="10965" y="10553"/>
                </a:lnTo>
                <a:lnTo>
                  <a:pt x="10940" y="10491"/>
                </a:lnTo>
                <a:lnTo>
                  <a:pt x="9014" y="5998"/>
                </a:lnTo>
                <a:lnTo>
                  <a:pt x="8988" y="5943"/>
                </a:lnTo>
                <a:lnTo>
                  <a:pt x="8957" y="5895"/>
                </a:lnTo>
                <a:lnTo>
                  <a:pt x="8923" y="5851"/>
                </a:lnTo>
                <a:lnTo>
                  <a:pt x="8885" y="5813"/>
                </a:lnTo>
                <a:lnTo>
                  <a:pt x="8845" y="5781"/>
                </a:lnTo>
                <a:lnTo>
                  <a:pt x="8801" y="5753"/>
                </a:lnTo>
                <a:lnTo>
                  <a:pt x="8756" y="5730"/>
                </a:lnTo>
                <a:lnTo>
                  <a:pt x="8710" y="5712"/>
                </a:lnTo>
                <a:lnTo>
                  <a:pt x="8661" y="5699"/>
                </a:lnTo>
                <a:lnTo>
                  <a:pt x="8612" y="5691"/>
                </a:lnTo>
                <a:lnTo>
                  <a:pt x="8561" y="5687"/>
                </a:lnTo>
                <a:lnTo>
                  <a:pt x="8511" y="5687"/>
                </a:lnTo>
                <a:lnTo>
                  <a:pt x="8462" y="5692"/>
                </a:lnTo>
                <a:lnTo>
                  <a:pt x="8411" y="5701"/>
                </a:lnTo>
                <a:lnTo>
                  <a:pt x="8363" y="5714"/>
                </a:lnTo>
                <a:lnTo>
                  <a:pt x="8315" y="5732"/>
                </a:lnTo>
                <a:lnTo>
                  <a:pt x="8269" y="5754"/>
                </a:lnTo>
                <a:lnTo>
                  <a:pt x="8225" y="5778"/>
                </a:lnTo>
                <a:lnTo>
                  <a:pt x="8183" y="5807"/>
                </a:lnTo>
                <a:lnTo>
                  <a:pt x="8145" y="5839"/>
                </a:lnTo>
                <a:lnTo>
                  <a:pt x="8109" y="5875"/>
                </a:lnTo>
                <a:lnTo>
                  <a:pt x="8077" y="5914"/>
                </a:lnTo>
                <a:lnTo>
                  <a:pt x="8049" y="5956"/>
                </a:lnTo>
                <a:lnTo>
                  <a:pt x="8026" y="6002"/>
                </a:lnTo>
                <a:lnTo>
                  <a:pt x="8007" y="6051"/>
                </a:lnTo>
                <a:lnTo>
                  <a:pt x="7992" y="6102"/>
                </a:lnTo>
                <a:lnTo>
                  <a:pt x="7983" y="6157"/>
                </a:lnTo>
                <a:lnTo>
                  <a:pt x="7980" y="6214"/>
                </a:lnTo>
                <a:lnTo>
                  <a:pt x="7984" y="6274"/>
                </a:lnTo>
                <a:lnTo>
                  <a:pt x="7994" y="6336"/>
                </a:lnTo>
                <a:lnTo>
                  <a:pt x="8012" y="6401"/>
                </a:lnTo>
                <a:lnTo>
                  <a:pt x="8036" y="6468"/>
                </a:lnTo>
                <a:lnTo>
                  <a:pt x="9353" y="9667"/>
                </a:lnTo>
                <a:lnTo>
                  <a:pt x="8716" y="10090"/>
                </a:lnTo>
                <a:lnTo>
                  <a:pt x="3697" y="5035"/>
                </a:lnTo>
                <a:lnTo>
                  <a:pt x="3656" y="4998"/>
                </a:lnTo>
                <a:lnTo>
                  <a:pt x="3614" y="4965"/>
                </a:lnTo>
                <a:lnTo>
                  <a:pt x="3573" y="4940"/>
                </a:lnTo>
                <a:lnTo>
                  <a:pt x="3531" y="4919"/>
                </a:lnTo>
                <a:lnTo>
                  <a:pt x="3488" y="4904"/>
                </a:lnTo>
                <a:lnTo>
                  <a:pt x="3446" y="4894"/>
                </a:lnTo>
                <a:lnTo>
                  <a:pt x="3405" y="4888"/>
                </a:lnTo>
                <a:lnTo>
                  <a:pt x="3363" y="4887"/>
                </a:lnTo>
                <a:lnTo>
                  <a:pt x="3323" y="4890"/>
                </a:lnTo>
                <a:lnTo>
                  <a:pt x="3283" y="4897"/>
                </a:lnTo>
                <a:lnTo>
                  <a:pt x="3244" y="4908"/>
                </a:lnTo>
                <a:lnTo>
                  <a:pt x="3207" y="4922"/>
                </a:lnTo>
                <a:lnTo>
                  <a:pt x="3171" y="4940"/>
                </a:lnTo>
                <a:lnTo>
                  <a:pt x="3136" y="4960"/>
                </a:lnTo>
                <a:lnTo>
                  <a:pt x="3104" y="4984"/>
                </a:lnTo>
                <a:lnTo>
                  <a:pt x="3074" y="5009"/>
                </a:lnTo>
                <a:lnTo>
                  <a:pt x="3044" y="5037"/>
                </a:lnTo>
                <a:lnTo>
                  <a:pt x="3019" y="5067"/>
                </a:lnTo>
                <a:lnTo>
                  <a:pt x="2996" y="5098"/>
                </a:lnTo>
                <a:lnTo>
                  <a:pt x="2976" y="5132"/>
                </a:lnTo>
                <a:lnTo>
                  <a:pt x="2958" y="5166"/>
                </a:lnTo>
                <a:lnTo>
                  <a:pt x="2944" y="5201"/>
                </a:lnTo>
                <a:lnTo>
                  <a:pt x="2932" y="5238"/>
                </a:lnTo>
                <a:lnTo>
                  <a:pt x="2925" y="5274"/>
                </a:lnTo>
                <a:lnTo>
                  <a:pt x="2921" y="5310"/>
                </a:lnTo>
                <a:lnTo>
                  <a:pt x="2922" y="5347"/>
                </a:lnTo>
                <a:lnTo>
                  <a:pt x="2926" y="5384"/>
                </a:lnTo>
                <a:lnTo>
                  <a:pt x="2936" y="5420"/>
                </a:lnTo>
                <a:lnTo>
                  <a:pt x="2949" y="5455"/>
                </a:lnTo>
                <a:lnTo>
                  <a:pt x="2967" y="5490"/>
                </a:lnTo>
                <a:lnTo>
                  <a:pt x="2990" y="5522"/>
                </a:lnTo>
                <a:lnTo>
                  <a:pt x="3018" y="5554"/>
                </a:lnTo>
                <a:lnTo>
                  <a:pt x="6595" y="9128"/>
                </a:lnTo>
                <a:lnTo>
                  <a:pt x="6041" y="9682"/>
                </a:lnTo>
                <a:lnTo>
                  <a:pt x="2216" y="5860"/>
                </a:lnTo>
                <a:lnTo>
                  <a:pt x="2176" y="5822"/>
                </a:lnTo>
                <a:lnTo>
                  <a:pt x="2135" y="5790"/>
                </a:lnTo>
                <a:lnTo>
                  <a:pt x="2093" y="5763"/>
                </a:lnTo>
                <a:lnTo>
                  <a:pt x="2053" y="5742"/>
                </a:lnTo>
                <a:lnTo>
                  <a:pt x="2012" y="5724"/>
                </a:lnTo>
                <a:lnTo>
                  <a:pt x="1973" y="5713"/>
                </a:lnTo>
                <a:lnTo>
                  <a:pt x="1934" y="5706"/>
                </a:lnTo>
                <a:lnTo>
                  <a:pt x="1895" y="5703"/>
                </a:lnTo>
                <a:lnTo>
                  <a:pt x="1859" y="5705"/>
                </a:lnTo>
                <a:lnTo>
                  <a:pt x="1823" y="5710"/>
                </a:lnTo>
                <a:lnTo>
                  <a:pt x="1789" y="5719"/>
                </a:lnTo>
                <a:lnTo>
                  <a:pt x="1756" y="5731"/>
                </a:lnTo>
                <a:lnTo>
                  <a:pt x="1725" y="5748"/>
                </a:lnTo>
                <a:lnTo>
                  <a:pt x="1695" y="5766"/>
                </a:lnTo>
                <a:lnTo>
                  <a:pt x="1667" y="5787"/>
                </a:lnTo>
                <a:lnTo>
                  <a:pt x="1642" y="5811"/>
                </a:lnTo>
                <a:lnTo>
                  <a:pt x="1619" y="5837"/>
                </a:lnTo>
                <a:lnTo>
                  <a:pt x="1598" y="5866"/>
                </a:lnTo>
                <a:lnTo>
                  <a:pt x="1580" y="5895"/>
                </a:lnTo>
                <a:lnTo>
                  <a:pt x="1565" y="5926"/>
                </a:lnTo>
                <a:lnTo>
                  <a:pt x="1551" y="5958"/>
                </a:lnTo>
                <a:lnTo>
                  <a:pt x="1541" y="5993"/>
                </a:lnTo>
                <a:lnTo>
                  <a:pt x="1535" y="6027"/>
                </a:lnTo>
                <a:lnTo>
                  <a:pt x="1531" y="6062"/>
                </a:lnTo>
                <a:lnTo>
                  <a:pt x="1531" y="6097"/>
                </a:lnTo>
                <a:lnTo>
                  <a:pt x="1535" y="6133"/>
                </a:lnTo>
                <a:lnTo>
                  <a:pt x="1542" y="6168"/>
                </a:lnTo>
                <a:lnTo>
                  <a:pt x="1555" y="6203"/>
                </a:lnTo>
                <a:lnTo>
                  <a:pt x="1570" y="6238"/>
                </a:lnTo>
                <a:lnTo>
                  <a:pt x="1589" y="6272"/>
                </a:lnTo>
                <a:lnTo>
                  <a:pt x="1613" y="6304"/>
                </a:lnTo>
                <a:lnTo>
                  <a:pt x="1641" y="6335"/>
                </a:lnTo>
                <a:lnTo>
                  <a:pt x="5517" y="10207"/>
                </a:lnTo>
                <a:lnTo>
                  <a:pt x="4963" y="10760"/>
                </a:lnTo>
                <a:lnTo>
                  <a:pt x="1653" y="7455"/>
                </a:lnTo>
                <a:lnTo>
                  <a:pt x="1619" y="7424"/>
                </a:lnTo>
                <a:lnTo>
                  <a:pt x="1585" y="7399"/>
                </a:lnTo>
                <a:lnTo>
                  <a:pt x="1549" y="7378"/>
                </a:lnTo>
                <a:lnTo>
                  <a:pt x="1514" y="7361"/>
                </a:lnTo>
                <a:lnTo>
                  <a:pt x="1478" y="7349"/>
                </a:lnTo>
                <a:lnTo>
                  <a:pt x="1443" y="7341"/>
                </a:lnTo>
                <a:lnTo>
                  <a:pt x="1406" y="7338"/>
                </a:lnTo>
                <a:lnTo>
                  <a:pt x="1371" y="7338"/>
                </a:lnTo>
                <a:lnTo>
                  <a:pt x="1337" y="7342"/>
                </a:lnTo>
                <a:lnTo>
                  <a:pt x="1303" y="7349"/>
                </a:lnTo>
                <a:lnTo>
                  <a:pt x="1270" y="7360"/>
                </a:lnTo>
                <a:lnTo>
                  <a:pt x="1238" y="7374"/>
                </a:lnTo>
                <a:lnTo>
                  <a:pt x="1207" y="7391"/>
                </a:lnTo>
                <a:lnTo>
                  <a:pt x="1178" y="7410"/>
                </a:lnTo>
                <a:lnTo>
                  <a:pt x="1151" y="7431"/>
                </a:lnTo>
                <a:lnTo>
                  <a:pt x="1126" y="7455"/>
                </a:lnTo>
                <a:lnTo>
                  <a:pt x="1102" y="7481"/>
                </a:lnTo>
                <a:lnTo>
                  <a:pt x="1080" y="7509"/>
                </a:lnTo>
                <a:lnTo>
                  <a:pt x="1062" y="7538"/>
                </a:lnTo>
                <a:lnTo>
                  <a:pt x="1046" y="7569"/>
                </a:lnTo>
                <a:lnTo>
                  <a:pt x="1032" y="7601"/>
                </a:lnTo>
                <a:lnTo>
                  <a:pt x="1022" y="7634"/>
                </a:lnTo>
                <a:lnTo>
                  <a:pt x="1014" y="7668"/>
                </a:lnTo>
                <a:lnTo>
                  <a:pt x="1010" y="7702"/>
                </a:lnTo>
                <a:lnTo>
                  <a:pt x="1010" y="7737"/>
                </a:lnTo>
                <a:lnTo>
                  <a:pt x="1013" y="7773"/>
                </a:lnTo>
                <a:lnTo>
                  <a:pt x="1020" y="7808"/>
                </a:lnTo>
                <a:lnTo>
                  <a:pt x="1031" y="7842"/>
                </a:lnTo>
                <a:lnTo>
                  <a:pt x="1046" y="7878"/>
                </a:lnTo>
                <a:lnTo>
                  <a:pt x="1066" y="7911"/>
                </a:lnTo>
                <a:lnTo>
                  <a:pt x="1090" y="7944"/>
                </a:lnTo>
                <a:lnTo>
                  <a:pt x="1120" y="7976"/>
                </a:lnTo>
                <a:lnTo>
                  <a:pt x="4412" y="11266"/>
                </a:lnTo>
                <a:lnTo>
                  <a:pt x="3859" y="11820"/>
                </a:lnTo>
                <a:close/>
                <a:moveTo>
                  <a:pt x="8530" y="1248"/>
                </a:moveTo>
                <a:lnTo>
                  <a:pt x="8544" y="1234"/>
                </a:lnTo>
                <a:lnTo>
                  <a:pt x="8559" y="1222"/>
                </a:lnTo>
                <a:lnTo>
                  <a:pt x="8575" y="1210"/>
                </a:lnTo>
                <a:lnTo>
                  <a:pt x="8592" y="1198"/>
                </a:lnTo>
                <a:lnTo>
                  <a:pt x="8608" y="1187"/>
                </a:lnTo>
                <a:lnTo>
                  <a:pt x="8625" y="1178"/>
                </a:lnTo>
                <a:lnTo>
                  <a:pt x="8642" y="1169"/>
                </a:lnTo>
                <a:lnTo>
                  <a:pt x="8659" y="1162"/>
                </a:lnTo>
                <a:lnTo>
                  <a:pt x="8677" y="1155"/>
                </a:lnTo>
                <a:lnTo>
                  <a:pt x="8696" y="1150"/>
                </a:lnTo>
                <a:lnTo>
                  <a:pt x="8714" y="1145"/>
                </a:lnTo>
                <a:lnTo>
                  <a:pt x="8732" y="1141"/>
                </a:lnTo>
                <a:lnTo>
                  <a:pt x="8751" y="1138"/>
                </a:lnTo>
                <a:lnTo>
                  <a:pt x="8769" y="1135"/>
                </a:lnTo>
                <a:lnTo>
                  <a:pt x="8788" y="1134"/>
                </a:lnTo>
                <a:lnTo>
                  <a:pt x="8807" y="1134"/>
                </a:lnTo>
                <a:lnTo>
                  <a:pt x="8826" y="1134"/>
                </a:lnTo>
                <a:lnTo>
                  <a:pt x="8844" y="1135"/>
                </a:lnTo>
                <a:lnTo>
                  <a:pt x="8863" y="1138"/>
                </a:lnTo>
                <a:lnTo>
                  <a:pt x="8881" y="1141"/>
                </a:lnTo>
                <a:lnTo>
                  <a:pt x="8900" y="1145"/>
                </a:lnTo>
                <a:lnTo>
                  <a:pt x="8918" y="1150"/>
                </a:lnTo>
                <a:lnTo>
                  <a:pt x="8937" y="1155"/>
                </a:lnTo>
                <a:lnTo>
                  <a:pt x="8954" y="1162"/>
                </a:lnTo>
                <a:lnTo>
                  <a:pt x="8972" y="1169"/>
                </a:lnTo>
                <a:lnTo>
                  <a:pt x="8989" y="1178"/>
                </a:lnTo>
                <a:lnTo>
                  <a:pt x="9006" y="1187"/>
                </a:lnTo>
                <a:lnTo>
                  <a:pt x="9022" y="1198"/>
                </a:lnTo>
                <a:lnTo>
                  <a:pt x="9039" y="1210"/>
                </a:lnTo>
                <a:lnTo>
                  <a:pt x="9054" y="1222"/>
                </a:lnTo>
                <a:lnTo>
                  <a:pt x="9069" y="1234"/>
                </a:lnTo>
                <a:lnTo>
                  <a:pt x="9084" y="1248"/>
                </a:lnTo>
                <a:lnTo>
                  <a:pt x="9098" y="1263"/>
                </a:lnTo>
                <a:lnTo>
                  <a:pt x="9110" y="1278"/>
                </a:lnTo>
                <a:lnTo>
                  <a:pt x="9122" y="1293"/>
                </a:lnTo>
                <a:lnTo>
                  <a:pt x="9134" y="1309"/>
                </a:lnTo>
                <a:lnTo>
                  <a:pt x="9144" y="1326"/>
                </a:lnTo>
                <a:lnTo>
                  <a:pt x="9154" y="1343"/>
                </a:lnTo>
                <a:lnTo>
                  <a:pt x="9163" y="1360"/>
                </a:lnTo>
                <a:lnTo>
                  <a:pt x="9170" y="1378"/>
                </a:lnTo>
                <a:lnTo>
                  <a:pt x="9177" y="1395"/>
                </a:lnTo>
                <a:lnTo>
                  <a:pt x="9182" y="1413"/>
                </a:lnTo>
                <a:lnTo>
                  <a:pt x="9187" y="1431"/>
                </a:lnTo>
                <a:lnTo>
                  <a:pt x="9191" y="1451"/>
                </a:lnTo>
                <a:lnTo>
                  <a:pt x="9195" y="1469"/>
                </a:lnTo>
                <a:lnTo>
                  <a:pt x="9197" y="1488"/>
                </a:lnTo>
                <a:lnTo>
                  <a:pt x="9198" y="1506"/>
                </a:lnTo>
                <a:lnTo>
                  <a:pt x="9199" y="1525"/>
                </a:lnTo>
                <a:lnTo>
                  <a:pt x="9198" y="1543"/>
                </a:lnTo>
                <a:lnTo>
                  <a:pt x="9197" y="1562"/>
                </a:lnTo>
                <a:lnTo>
                  <a:pt x="9195" y="1581"/>
                </a:lnTo>
                <a:lnTo>
                  <a:pt x="9191" y="1600"/>
                </a:lnTo>
                <a:lnTo>
                  <a:pt x="9187" y="1618"/>
                </a:lnTo>
                <a:lnTo>
                  <a:pt x="9182" y="1636"/>
                </a:lnTo>
                <a:lnTo>
                  <a:pt x="9177" y="1654"/>
                </a:lnTo>
                <a:lnTo>
                  <a:pt x="9170" y="1672"/>
                </a:lnTo>
                <a:lnTo>
                  <a:pt x="9163" y="1689"/>
                </a:lnTo>
                <a:lnTo>
                  <a:pt x="9154" y="1707"/>
                </a:lnTo>
                <a:lnTo>
                  <a:pt x="9144" y="1724"/>
                </a:lnTo>
                <a:lnTo>
                  <a:pt x="9134" y="1740"/>
                </a:lnTo>
                <a:lnTo>
                  <a:pt x="9122" y="1756"/>
                </a:lnTo>
                <a:lnTo>
                  <a:pt x="9110" y="1772"/>
                </a:lnTo>
                <a:lnTo>
                  <a:pt x="9098" y="1787"/>
                </a:lnTo>
                <a:lnTo>
                  <a:pt x="9084" y="1801"/>
                </a:lnTo>
                <a:lnTo>
                  <a:pt x="8065" y="2819"/>
                </a:lnTo>
                <a:lnTo>
                  <a:pt x="8050" y="2833"/>
                </a:lnTo>
                <a:lnTo>
                  <a:pt x="8035" y="2847"/>
                </a:lnTo>
                <a:lnTo>
                  <a:pt x="8020" y="2859"/>
                </a:lnTo>
                <a:lnTo>
                  <a:pt x="8004" y="2870"/>
                </a:lnTo>
                <a:lnTo>
                  <a:pt x="7987" y="2880"/>
                </a:lnTo>
                <a:lnTo>
                  <a:pt x="7970" y="2890"/>
                </a:lnTo>
                <a:lnTo>
                  <a:pt x="7953" y="2898"/>
                </a:lnTo>
                <a:lnTo>
                  <a:pt x="7935" y="2906"/>
                </a:lnTo>
                <a:lnTo>
                  <a:pt x="7918" y="2912"/>
                </a:lnTo>
                <a:lnTo>
                  <a:pt x="7900" y="2918"/>
                </a:lnTo>
                <a:lnTo>
                  <a:pt x="7881" y="2923"/>
                </a:lnTo>
                <a:lnTo>
                  <a:pt x="7862" y="2927"/>
                </a:lnTo>
                <a:lnTo>
                  <a:pt x="7844" y="2930"/>
                </a:lnTo>
                <a:lnTo>
                  <a:pt x="7826" y="2932"/>
                </a:lnTo>
                <a:lnTo>
                  <a:pt x="7807" y="2934"/>
                </a:lnTo>
                <a:lnTo>
                  <a:pt x="7788" y="2934"/>
                </a:lnTo>
                <a:lnTo>
                  <a:pt x="7769" y="2934"/>
                </a:lnTo>
                <a:lnTo>
                  <a:pt x="7750" y="2932"/>
                </a:lnTo>
                <a:lnTo>
                  <a:pt x="7732" y="2930"/>
                </a:lnTo>
                <a:lnTo>
                  <a:pt x="7713" y="2927"/>
                </a:lnTo>
                <a:lnTo>
                  <a:pt x="7695" y="2923"/>
                </a:lnTo>
                <a:lnTo>
                  <a:pt x="7677" y="2918"/>
                </a:lnTo>
                <a:lnTo>
                  <a:pt x="7659" y="2912"/>
                </a:lnTo>
                <a:lnTo>
                  <a:pt x="7640" y="2906"/>
                </a:lnTo>
                <a:lnTo>
                  <a:pt x="7623" y="2898"/>
                </a:lnTo>
                <a:lnTo>
                  <a:pt x="7606" y="2890"/>
                </a:lnTo>
                <a:lnTo>
                  <a:pt x="7589" y="2880"/>
                </a:lnTo>
                <a:lnTo>
                  <a:pt x="7573" y="2870"/>
                </a:lnTo>
                <a:lnTo>
                  <a:pt x="7557" y="2859"/>
                </a:lnTo>
                <a:lnTo>
                  <a:pt x="7541" y="2847"/>
                </a:lnTo>
                <a:lnTo>
                  <a:pt x="7525" y="2833"/>
                </a:lnTo>
                <a:lnTo>
                  <a:pt x="7511" y="2819"/>
                </a:lnTo>
                <a:lnTo>
                  <a:pt x="7497" y="2805"/>
                </a:lnTo>
                <a:lnTo>
                  <a:pt x="7484" y="2790"/>
                </a:lnTo>
                <a:lnTo>
                  <a:pt x="7472" y="2774"/>
                </a:lnTo>
                <a:lnTo>
                  <a:pt x="7461" y="2758"/>
                </a:lnTo>
                <a:lnTo>
                  <a:pt x="7451" y="2742"/>
                </a:lnTo>
                <a:lnTo>
                  <a:pt x="7441" y="2725"/>
                </a:lnTo>
                <a:lnTo>
                  <a:pt x="7433" y="2707"/>
                </a:lnTo>
                <a:lnTo>
                  <a:pt x="7424" y="2690"/>
                </a:lnTo>
                <a:lnTo>
                  <a:pt x="7418" y="2672"/>
                </a:lnTo>
                <a:lnTo>
                  <a:pt x="7412" y="2654"/>
                </a:lnTo>
                <a:lnTo>
                  <a:pt x="7407" y="2636"/>
                </a:lnTo>
                <a:lnTo>
                  <a:pt x="7403" y="2618"/>
                </a:lnTo>
                <a:lnTo>
                  <a:pt x="7400" y="2599"/>
                </a:lnTo>
                <a:lnTo>
                  <a:pt x="7398" y="2580"/>
                </a:lnTo>
                <a:lnTo>
                  <a:pt x="7397" y="2561"/>
                </a:lnTo>
                <a:lnTo>
                  <a:pt x="7396" y="2543"/>
                </a:lnTo>
                <a:lnTo>
                  <a:pt x="7397" y="2524"/>
                </a:lnTo>
                <a:lnTo>
                  <a:pt x="7398" y="2506"/>
                </a:lnTo>
                <a:lnTo>
                  <a:pt x="7400" y="2487"/>
                </a:lnTo>
                <a:lnTo>
                  <a:pt x="7403" y="2469"/>
                </a:lnTo>
                <a:lnTo>
                  <a:pt x="7407" y="2449"/>
                </a:lnTo>
                <a:lnTo>
                  <a:pt x="7412" y="2431"/>
                </a:lnTo>
                <a:lnTo>
                  <a:pt x="7418" y="2413"/>
                </a:lnTo>
                <a:lnTo>
                  <a:pt x="7424" y="2396"/>
                </a:lnTo>
                <a:lnTo>
                  <a:pt x="7433" y="2378"/>
                </a:lnTo>
                <a:lnTo>
                  <a:pt x="7441" y="2361"/>
                </a:lnTo>
                <a:lnTo>
                  <a:pt x="7451" y="2344"/>
                </a:lnTo>
                <a:lnTo>
                  <a:pt x="7461" y="2327"/>
                </a:lnTo>
                <a:lnTo>
                  <a:pt x="7472" y="2311"/>
                </a:lnTo>
                <a:lnTo>
                  <a:pt x="7484" y="2296"/>
                </a:lnTo>
                <a:lnTo>
                  <a:pt x="7497" y="2281"/>
                </a:lnTo>
                <a:lnTo>
                  <a:pt x="7511" y="2266"/>
                </a:lnTo>
                <a:lnTo>
                  <a:pt x="8530" y="1248"/>
                </a:lnTo>
                <a:close/>
                <a:moveTo>
                  <a:pt x="4525" y="391"/>
                </a:moveTo>
                <a:lnTo>
                  <a:pt x="4525" y="371"/>
                </a:lnTo>
                <a:lnTo>
                  <a:pt x="4527" y="352"/>
                </a:lnTo>
                <a:lnTo>
                  <a:pt x="4529" y="332"/>
                </a:lnTo>
                <a:lnTo>
                  <a:pt x="4533" y="312"/>
                </a:lnTo>
                <a:lnTo>
                  <a:pt x="4537" y="293"/>
                </a:lnTo>
                <a:lnTo>
                  <a:pt x="4542" y="275"/>
                </a:lnTo>
                <a:lnTo>
                  <a:pt x="4549" y="257"/>
                </a:lnTo>
                <a:lnTo>
                  <a:pt x="4556" y="239"/>
                </a:lnTo>
                <a:lnTo>
                  <a:pt x="4564" y="222"/>
                </a:lnTo>
                <a:lnTo>
                  <a:pt x="4573" y="205"/>
                </a:lnTo>
                <a:lnTo>
                  <a:pt x="4582" y="188"/>
                </a:lnTo>
                <a:lnTo>
                  <a:pt x="4592" y="172"/>
                </a:lnTo>
                <a:lnTo>
                  <a:pt x="4603" y="157"/>
                </a:lnTo>
                <a:lnTo>
                  <a:pt x="4614" y="142"/>
                </a:lnTo>
                <a:lnTo>
                  <a:pt x="4627" y="128"/>
                </a:lnTo>
                <a:lnTo>
                  <a:pt x="4639" y="115"/>
                </a:lnTo>
                <a:lnTo>
                  <a:pt x="4653" y="102"/>
                </a:lnTo>
                <a:lnTo>
                  <a:pt x="4668" y="90"/>
                </a:lnTo>
                <a:lnTo>
                  <a:pt x="4683" y="78"/>
                </a:lnTo>
                <a:lnTo>
                  <a:pt x="4698" y="67"/>
                </a:lnTo>
                <a:lnTo>
                  <a:pt x="4714" y="56"/>
                </a:lnTo>
                <a:lnTo>
                  <a:pt x="4730" y="47"/>
                </a:lnTo>
                <a:lnTo>
                  <a:pt x="4747" y="38"/>
                </a:lnTo>
                <a:lnTo>
                  <a:pt x="4764" y="31"/>
                </a:lnTo>
                <a:lnTo>
                  <a:pt x="4783" y="24"/>
                </a:lnTo>
                <a:lnTo>
                  <a:pt x="4801" y="17"/>
                </a:lnTo>
                <a:lnTo>
                  <a:pt x="4819" y="12"/>
                </a:lnTo>
                <a:lnTo>
                  <a:pt x="4838" y="8"/>
                </a:lnTo>
                <a:lnTo>
                  <a:pt x="4857" y="4"/>
                </a:lnTo>
                <a:lnTo>
                  <a:pt x="4876" y="2"/>
                </a:lnTo>
                <a:lnTo>
                  <a:pt x="4897" y="1"/>
                </a:lnTo>
                <a:lnTo>
                  <a:pt x="4917" y="0"/>
                </a:lnTo>
                <a:lnTo>
                  <a:pt x="4937" y="1"/>
                </a:lnTo>
                <a:lnTo>
                  <a:pt x="4957" y="2"/>
                </a:lnTo>
                <a:lnTo>
                  <a:pt x="4976" y="4"/>
                </a:lnTo>
                <a:lnTo>
                  <a:pt x="4995" y="8"/>
                </a:lnTo>
                <a:lnTo>
                  <a:pt x="5015" y="12"/>
                </a:lnTo>
                <a:lnTo>
                  <a:pt x="5034" y="17"/>
                </a:lnTo>
                <a:lnTo>
                  <a:pt x="5052" y="24"/>
                </a:lnTo>
                <a:lnTo>
                  <a:pt x="5069" y="31"/>
                </a:lnTo>
                <a:lnTo>
                  <a:pt x="5086" y="38"/>
                </a:lnTo>
                <a:lnTo>
                  <a:pt x="5103" y="47"/>
                </a:lnTo>
                <a:lnTo>
                  <a:pt x="5119" y="56"/>
                </a:lnTo>
                <a:lnTo>
                  <a:pt x="5136" y="67"/>
                </a:lnTo>
                <a:lnTo>
                  <a:pt x="5151" y="78"/>
                </a:lnTo>
                <a:lnTo>
                  <a:pt x="5166" y="90"/>
                </a:lnTo>
                <a:lnTo>
                  <a:pt x="5180" y="102"/>
                </a:lnTo>
                <a:lnTo>
                  <a:pt x="5194" y="115"/>
                </a:lnTo>
                <a:lnTo>
                  <a:pt x="5206" y="128"/>
                </a:lnTo>
                <a:lnTo>
                  <a:pt x="5219" y="142"/>
                </a:lnTo>
                <a:lnTo>
                  <a:pt x="5230" y="157"/>
                </a:lnTo>
                <a:lnTo>
                  <a:pt x="5242" y="172"/>
                </a:lnTo>
                <a:lnTo>
                  <a:pt x="5252" y="188"/>
                </a:lnTo>
                <a:lnTo>
                  <a:pt x="5262" y="205"/>
                </a:lnTo>
                <a:lnTo>
                  <a:pt x="5270" y="222"/>
                </a:lnTo>
                <a:lnTo>
                  <a:pt x="5278" y="239"/>
                </a:lnTo>
                <a:lnTo>
                  <a:pt x="5285" y="257"/>
                </a:lnTo>
                <a:lnTo>
                  <a:pt x="5291" y="275"/>
                </a:lnTo>
                <a:lnTo>
                  <a:pt x="5296" y="293"/>
                </a:lnTo>
                <a:lnTo>
                  <a:pt x="5301" y="312"/>
                </a:lnTo>
                <a:lnTo>
                  <a:pt x="5304" y="332"/>
                </a:lnTo>
                <a:lnTo>
                  <a:pt x="5306" y="352"/>
                </a:lnTo>
                <a:lnTo>
                  <a:pt x="5308" y="371"/>
                </a:lnTo>
                <a:lnTo>
                  <a:pt x="5308" y="391"/>
                </a:lnTo>
                <a:lnTo>
                  <a:pt x="5308" y="1832"/>
                </a:lnTo>
                <a:lnTo>
                  <a:pt x="5308" y="1852"/>
                </a:lnTo>
                <a:lnTo>
                  <a:pt x="5306" y="1871"/>
                </a:lnTo>
                <a:lnTo>
                  <a:pt x="5304" y="1891"/>
                </a:lnTo>
                <a:lnTo>
                  <a:pt x="5301" y="1910"/>
                </a:lnTo>
                <a:lnTo>
                  <a:pt x="5296" y="1929"/>
                </a:lnTo>
                <a:lnTo>
                  <a:pt x="5291" y="1947"/>
                </a:lnTo>
                <a:lnTo>
                  <a:pt x="5285" y="1966"/>
                </a:lnTo>
                <a:lnTo>
                  <a:pt x="5278" y="1984"/>
                </a:lnTo>
                <a:lnTo>
                  <a:pt x="5270" y="2001"/>
                </a:lnTo>
                <a:lnTo>
                  <a:pt x="5262" y="2018"/>
                </a:lnTo>
                <a:lnTo>
                  <a:pt x="5252" y="2034"/>
                </a:lnTo>
                <a:lnTo>
                  <a:pt x="5242" y="2050"/>
                </a:lnTo>
                <a:lnTo>
                  <a:pt x="5230" y="2065"/>
                </a:lnTo>
                <a:lnTo>
                  <a:pt x="5219" y="2081"/>
                </a:lnTo>
                <a:lnTo>
                  <a:pt x="5206" y="2095"/>
                </a:lnTo>
                <a:lnTo>
                  <a:pt x="5194" y="2108"/>
                </a:lnTo>
                <a:lnTo>
                  <a:pt x="5180" y="2121"/>
                </a:lnTo>
                <a:lnTo>
                  <a:pt x="5166" y="2133"/>
                </a:lnTo>
                <a:lnTo>
                  <a:pt x="5151" y="2145"/>
                </a:lnTo>
                <a:lnTo>
                  <a:pt x="5136" y="2156"/>
                </a:lnTo>
                <a:lnTo>
                  <a:pt x="5119" y="2166"/>
                </a:lnTo>
                <a:lnTo>
                  <a:pt x="5103" y="2175"/>
                </a:lnTo>
                <a:lnTo>
                  <a:pt x="5086" y="2184"/>
                </a:lnTo>
                <a:lnTo>
                  <a:pt x="5069" y="2192"/>
                </a:lnTo>
                <a:lnTo>
                  <a:pt x="5052" y="2199"/>
                </a:lnTo>
                <a:lnTo>
                  <a:pt x="5034" y="2206"/>
                </a:lnTo>
                <a:lnTo>
                  <a:pt x="5015" y="2211"/>
                </a:lnTo>
                <a:lnTo>
                  <a:pt x="4995" y="2215"/>
                </a:lnTo>
                <a:lnTo>
                  <a:pt x="4976" y="2219"/>
                </a:lnTo>
                <a:lnTo>
                  <a:pt x="4957" y="2221"/>
                </a:lnTo>
                <a:lnTo>
                  <a:pt x="4937" y="2223"/>
                </a:lnTo>
                <a:lnTo>
                  <a:pt x="4917" y="2223"/>
                </a:lnTo>
                <a:lnTo>
                  <a:pt x="4897" y="2223"/>
                </a:lnTo>
                <a:lnTo>
                  <a:pt x="4876" y="2221"/>
                </a:lnTo>
                <a:lnTo>
                  <a:pt x="4857" y="2219"/>
                </a:lnTo>
                <a:lnTo>
                  <a:pt x="4838" y="2215"/>
                </a:lnTo>
                <a:lnTo>
                  <a:pt x="4819" y="2211"/>
                </a:lnTo>
                <a:lnTo>
                  <a:pt x="4801" y="2206"/>
                </a:lnTo>
                <a:lnTo>
                  <a:pt x="4783" y="2199"/>
                </a:lnTo>
                <a:lnTo>
                  <a:pt x="4764" y="2192"/>
                </a:lnTo>
                <a:lnTo>
                  <a:pt x="4747" y="2184"/>
                </a:lnTo>
                <a:lnTo>
                  <a:pt x="4730" y="2175"/>
                </a:lnTo>
                <a:lnTo>
                  <a:pt x="4714" y="2166"/>
                </a:lnTo>
                <a:lnTo>
                  <a:pt x="4698" y="2156"/>
                </a:lnTo>
                <a:lnTo>
                  <a:pt x="4683" y="2145"/>
                </a:lnTo>
                <a:lnTo>
                  <a:pt x="4668" y="2133"/>
                </a:lnTo>
                <a:lnTo>
                  <a:pt x="4653" y="2121"/>
                </a:lnTo>
                <a:lnTo>
                  <a:pt x="4639" y="2108"/>
                </a:lnTo>
                <a:lnTo>
                  <a:pt x="4627" y="2095"/>
                </a:lnTo>
                <a:lnTo>
                  <a:pt x="4614" y="2081"/>
                </a:lnTo>
                <a:lnTo>
                  <a:pt x="4603" y="2065"/>
                </a:lnTo>
                <a:lnTo>
                  <a:pt x="4592" y="2050"/>
                </a:lnTo>
                <a:lnTo>
                  <a:pt x="4582" y="2034"/>
                </a:lnTo>
                <a:lnTo>
                  <a:pt x="4573" y="2018"/>
                </a:lnTo>
                <a:lnTo>
                  <a:pt x="4564" y="2001"/>
                </a:lnTo>
                <a:lnTo>
                  <a:pt x="4556" y="1984"/>
                </a:lnTo>
                <a:lnTo>
                  <a:pt x="4549" y="1966"/>
                </a:lnTo>
                <a:lnTo>
                  <a:pt x="4542" y="1947"/>
                </a:lnTo>
                <a:lnTo>
                  <a:pt x="4537" y="1929"/>
                </a:lnTo>
                <a:lnTo>
                  <a:pt x="4533" y="1910"/>
                </a:lnTo>
                <a:lnTo>
                  <a:pt x="4529" y="1891"/>
                </a:lnTo>
                <a:lnTo>
                  <a:pt x="4527" y="1871"/>
                </a:lnTo>
                <a:lnTo>
                  <a:pt x="4525" y="1852"/>
                </a:lnTo>
                <a:lnTo>
                  <a:pt x="4525" y="1832"/>
                </a:lnTo>
                <a:lnTo>
                  <a:pt x="4525" y="391"/>
                </a:lnTo>
                <a:close/>
                <a:moveTo>
                  <a:pt x="750" y="1801"/>
                </a:moveTo>
                <a:lnTo>
                  <a:pt x="735" y="1787"/>
                </a:lnTo>
                <a:lnTo>
                  <a:pt x="723" y="1772"/>
                </a:lnTo>
                <a:lnTo>
                  <a:pt x="711" y="1756"/>
                </a:lnTo>
                <a:lnTo>
                  <a:pt x="699" y="1740"/>
                </a:lnTo>
                <a:lnTo>
                  <a:pt x="689" y="1724"/>
                </a:lnTo>
                <a:lnTo>
                  <a:pt x="680" y="1707"/>
                </a:lnTo>
                <a:lnTo>
                  <a:pt x="671" y="1689"/>
                </a:lnTo>
                <a:lnTo>
                  <a:pt x="664" y="1672"/>
                </a:lnTo>
                <a:lnTo>
                  <a:pt x="657" y="1654"/>
                </a:lnTo>
                <a:lnTo>
                  <a:pt x="652" y="1636"/>
                </a:lnTo>
                <a:lnTo>
                  <a:pt x="647" y="1618"/>
                </a:lnTo>
                <a:lnTo>
                  <a:pt x="643" y="1600"/>
                </a:lnTo>
                <a:lnTo>
                  <a:pt x="640" y="1581"/>
                </a:lnTo>
                <a:lnTo>
                  <a:pt x="637" y="1562"/>
                </a:lnTo>
                <a:lnTo>
                  <a:pt x="636" y="1543"/>
                </a:lnTo>
                <a:lnTo>
                  <a:pt x="636" y="1525"/>
                </a:lnTo>
                <a:lnTo>
                  <a:pt x="636" y="1506"/>
                </a:lnTo>
                <a:lnTo>
                  <a:pt x="637" y="1488"/>
                </a:lnTo>
                <a:lnTo>
                  <a:pt x="640" y="1469"/>
                </a:lnTo>
                <a:lnTo>
                  <a:pt x="643" y="1451"/>
                </a:lnTo>
                <a:lnTo>
                  <a:pt x="647" y="1431"/>
                </a:lnTo>
                <a:lnTo>
                  <a:pt x="652" y="1413"/>
                </a:lnTo>
                <a:lnTo>
                  <a:pt x="657" y="1395"/>
                </a:lnTo>
                <a:lnTo>
                  <a:pt x="664" y="1378"/>
                </a:lnTo>
                <a:lnTo>
                  <a:pt x="671" y="1360"/>
                </a:lnTo>
                <a:lnTo>
                  <a:pt x="680" y="1343"/>
                </a:lnTo>
                <a:lnTo>
                  <a:pt x="689" y="1326"/>
                </a:lnTo>
                <a:lnTo>
                  <a:pt x="699" y="1309"/>
                </a:lnTo>
                <a:lnTo>
                  <a:pt x="711" y="1293"/>
                </a:lnTo>
                <a:lnTo>
                  <a:pt x="723" y="1278"/>
                </a:lnTo>
                <a:lnTo>
                  <a:pt x="735" y="1263"/>
                </a:lnTo>
                <a:lnTo>
                  <a:pt x="750" y="1248"/>
                </a:lnTo>
                <a:lnTo>
                  <a:pt x="765" y="1234"/>
                </a:lnTo>
                <a:lnTo>
                  <a:pt x="780" y="1222"/>
                </a:lnTo>
                <a:lnTo>
                  <a:pt x="795" y="1210"/>
                </a:lnTo>
                <a:lnTo>
                  <a:pt x="811" y="1198"/>
                </a:lnTo>
                <a:lnTo>
                  <a:pt x="827" y="1187"/>
                </a:lnTo>
                <a:lnTo>
                  <a:pt x="844" y="1178"/>
                </a:lnTo>
                <a:lnTo>
                  <a:pt x="861" y="1169"/>
                </a:lnTo>
                <a:lnTo>
                  <a:pt x="880" y="1162"/>
                </a:lnTo>
                <a:lnTo>
                  <a:pt x="897" y="1155"/>
                </a:lnTo>
                <a:lnTo>
                  <a:pt x="915" y="1150"/>
                </a:lnTo>
                <a:lnTo>
                  <a:pt x="933" y="1145"/>
                </a:lnTo>
                <a:lnTo>
                  <a:pt x="952" y="1141"/>
                </a:lnTo>
                <a:lnTo>
                  <a:pt x="970" y="1138"/>
                </a:lnTo>
                <a:lnTo>
                  <a:pt x="990" y="1135"/>
                </a:lnTo>
                <a:lnTo>
                  <a:pt x="1008" y="1134"/>
                </a:lnTo>
                <a:lnTo>
                  <a:pt x="1027" y="1134"/>
                </a:lnTo>
                <a:lnTo>
                  <a:pt x="1045" y="1134"/>
                </a:lnTo>
                <a:lnTo>
                  <a:pt x="1064" y="1135"/>
                </a:lnTo>
                <a:lnTo>
                  <a:pt x="1082" y="1138"/>
                </a:lnTo>
                <a:lnTo>
                  <a:pt x="1102" y="1141"/>
                </a:lnTo>
                <a:lnTo>
                  <a:pt x="1120" y="1145"/>
                </a:lnTo>
                <a:lnTo>
                  <a:pt x="1138" y="1150"/>
                </a:lnTo>
                <a:lnTo>
                  <a:pt x="1156" y="1155"/>
                </a:lnTo>
                <a:lnTo>
                  <a:pt x="1174" y="1162"/>
                </a:lnTo>
                <a:lnTo>
                  <a:pt x="1191" y="1169"/>
                </a:lnTo>
                <a:lnTo>
                  <a:pt x="1208" y="1178"/>
                </a:lnTo>
                <a:lnTo>
                  <a:pt x="1226" y="1187"/>
                </a:lnTo>
                <a:lnTo>
                  <a:pt x="1242" y="1198"/>
                </a:lnTo>
                <a:lnTo>
                  <a:pt x="1258" y="1210"/>
                </a:lnTo>
                <a:lnTo>
                  <a:pt x="1274" y="1222"/>
                </a:lnTo>
                <a:lnTo>
                  <a:pt x="1289" y="1234"/>
                </a:lnTo>
                <a:lnTo>
                  <a:pt x="1303" y="1248"/>
                </a:lnTo>
                <a:lnTo>
                  <a:pt x="2322" y="2266"/>
                </a:lnTo>
                <a:lnTo>
                  <a:pt x="2336" y="2281"/>
                </a:lnTo>
                <a:lnTo>
                  <a:pt x="2349" y="2296"/>
                </a:lnTo>
                <a:lnTo>
                  <a:pt x="2362" y="2311"/>
                </a:lnTo>
                <a:lnTo>
                  <a:pt x="2373" y="2327"/>
                </a:lnTo>
                <a:lnTo>
                  <a:pt x="2383" y="2344"/>
                </a:lnTo>
                <a:lnTo>
                  <a:pt x="2393" y="2361"/>
                </a:lnTo>
                <a:lnTo>
                  <a:pt x="2401" y="2378"/>
                </a:lnTo>
                <a:lnTo>
                  <a:pt x="2409" y="2396"/>
                </a:lnTo>
                <a:lnTo>
                  <a:pt x="2415" y="2413"/>
                </a:lnTo>
                <a:lnTo>
                  <a:pt x="2421" y="2431"/>
                </a:lnTo>
                <a:lnTo>
                  <a:pt x="2426" y="2449"/>
                </a:lnTo>
                <a:lnTo>
                  <a:pt x="2430" y="2469"/>
                </a:lnTo>
                <a:lnTo>
                  <a:pt x="2433" y="2487"/>
                </a:lnTo>
                <a:lnTo>
                  <a:pt x="2435" y="2506"/>
                </a:lnTo>
                <a:lnTo>
                  <a:pt x="2437" y="2524"/>
                </a:lnTo>
                <a:lnTo>
                  <a:pt x="2437" y="2543"/>
                </a:lnTo>
                <a:lnTo>
                  <a:pt x="2437" y="2561"/>
                </a:lnTo>
                <a:lnTo>
                  <a:pt x="2435" y="2580"/>
                </a:lnTo>
                <a:lnTo>
                  <a:pt x="2433" y="2599"/>
                </a:lnTo>
                <a:lnTo>
                  <a:pt x="2430" y="2618"/>
                </a:lnTo>
                <a:lnTo>
                  <a:pt x="2426" y="2636"/>
                </a:lnTo>
                <a:lnTo>
                  <a:pt x="2421" y="2654"/>
                </a:lnTo>
                <a:lnTo>
                  <a:pt x="2415" y="2672"/>
                </a:lnTo>
                <a:lnTo>
                  <a:pt x="2409" y="2690"/>
                </a:lnTo>
                <a:lnTo>
                  <a:pt x="2401" y="2707"/>
                </a:lnTo>
                <a:lnTo>
                  <a:pt x="2393" y="2725"/>
                </a:lnTo>
                <a:lnTo>
                  <a:pt x="2383" y="2742"/>
                </a:lnTo>
                <a:lnTo>
                  <a:pt x="2373" y="2758"/>
                </a:lnTo>
                <a:lnTo>
                  <a:pt x="2362" y="2774"/>
                </a:lnTo>
                <a:lnTo>
                  <a:pt x="2349" y="2790"/>
                </a:lnTo>
                <a:lnTo>
                  <a:pt x="2336" y="2805"/>
                </a:lnTo>
                <a:lnTo>
                  <a:pt x="2322" y="2819"/>
                </a:lnTo>
                <a:lnTo>
                  <a:pt x="2308" y="2833"/>
                </a:lnTo>
                <a:lnTo>
                  <a:pt x="2293" y="2847"/>
                </a:lnTo>
                <a:lnTo>
                  <a:pt x="2277" y="2859"/>
                </a:lnTo>
                <a:lnTo>
                  <a:pt x="2261" y="2870"/>
                </a:lnTo>
                <a:lnTo>
                  <a:pt x="2244" y="2880"/>
                </a:lnTo>
                <a:lnTo>
                  <a:pt x="2227" y="2890"/>
                </a:lnTo>
                <a:lnTo>
                  <a:pt x="2210" y="2898"/>
                </a:lnTo>
                <a:lnTo>
                  <a:pt x="2193" y="2906"/>
                </a:lnTo>
                <a:lnTo>
                  <a:pt x="2175" y="2912"/>
                </a:lnTo>
                <a:lnTo>
                  <a:pt x="2157" y="2918"/>
                </a:lnTo>
                <a:lnTo>
                  <a:pt x="2139" y="2923"/>
                </a:lnTo>
                <a:lnTo>
                  <a:pt x="2120" y="2927"/>
                </a:lnTo>
                <a:lnTo>
                  <a:pt x="2101" y="2930"/>
                </a:lnTo>
                <a:lnTo>
                  <a:pt x="2083" y="2932"/>
                </a:lnTo>
                <a:lnTo>
                  <a:pt x="2064" y="2934"/>
                </a:lnTo>
                <a:lnTo>
                  <a:pt x="2046" y="2934"/>
                </a:lnTo>
                <a:lnTo>
                  <a:pt x="2027" y="2934"/>
                </a:lnTo>
                <a:lnTo>
                  <a:pt x="2008" y="2932"/>
                </a:lnTo>
                <a:lnTo>
                  <a:pt x="1989" y="2930"/>
                </a:lnTo>
                <a:lnTo>
                  <a:pt x="1971" y="2927"/>
                </a:lnTo>
                <a:lnTo>
                  <a:pt x="1952" y="2923"/>
                </a:lnTo>
                <a:lnTo>
                  <a:pt x="1934" y="2918"/>
                </a:lnTo>
                <a:lnTo>
                  <a:pt x="1916" y="2912"/>
                </a:lnTo>
                <a:lnTo>
                  <a:pt x="1898" y="2906"/>
                </a:lnTo>
                <a:lnTo>
                  <a:pt x="1880" y="2898"/>
                </a:lnTo>
                <a:lnTo>
                  <a:pt x="1863" y="2890"/>
                </a:lnTo>
                <a:lnTo>
                  <a:pt x="1846" y="2880"/>
                </a:lnTo>
                <a:lnTo>
                  <a:pt x="1830" y="2870"/>
                </a:lnTo>
                <a:lnTo>
                  <a:pt x="1814" y="2859"/>
                </a:lnTo>
                <a:lnTo>
                  <a:pt x="1799" y="2847"/>
                </a:lnTo>
                <a:lnTo>
                  <a:pt x="1783" y="2833"/>
                </a:lnTo>
                <a:lnTo>
                  <a:pt x="1768" y="2819"/>
                </a:lnTo>
                <a:lnTo>
                  <a:pt x="750" y="180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3C3FDECF-C60B-433F-0283-FAC9C2946B4B}"/>
              </a:ext>
            </a:extLst>
          </p:cNvPr>
          <p:cNvSpPr>
            <a:spLocks noEditPoints="1"/>
          </p:cNvSpPr>
          <p:nvPr/>
        </p:nvSpPr>
        <p:spPr bwMode="auto">
          <a:xfrm>
            <a:off x="2855640" y="3581737"/>
            <a:ext cx="581204" cy="400883"/>
          </a:xfrm>
          <a:custGeom>
            <a:avLst/>
            <a:gdLst>
              <a:gd name="T0" fmla="*/ 8946 w 16522"/>
              <a:gd name="T1" fmla="*/ 10581 h 11395"/>
              <a:gd name="T2" fmla="*/ 10942 w 16522"/>
              <a:gd name="T3" fmla="*/ 8881 h 11395"/>
              <a:gd name="T4" fmla="*/ 11637 w 16522"/>
              <a:gd name="T5" fmla="*/ 8186 h 11395"/>
              <a:gd name="T6" fmla="*/ 11996 w 16522"/>
              <a:gd name="T7" fmla="*/ 7352 h 11395"/>
              <a:gd name="T8" fmla="*/ 11921 w 16522"/>
              <a:gd name="T9" fmla="*/ 6399 h 11395"/>
              <a:gd name="T10" fmla="*/ 11382 w 16522"/>
              <a:gd name="T11" fmla="*/ 5633 h 11395"/>
              <a:gd name="T12" fmla="*/ 10558 w 16522"/>
              <a:gd name="T13" fmla="*/ 5160 h 11395"/>
              <a:gd name="T14" fmla="*/ 8641 w 16522"/>
              <a:gd name="T15" fmla="*/ 5507 h 11395"/>
              <a:gd name="T16" fmla="*/ 15686 w 16522"/>
              <a:gd name="T17" fmla="*/ 9290 h 11395"/>
              <a:gd name="T18" fmla="*/ 13428 w 16522"/>
              <a:gd name="T19" fmla="*/ 9862 h 11395"/>
              <a:gd name="T20" fmla="*/ 12509 w 16522"/>
              <a:gd name="T21" fmla="*/ 9542 h 11395"/>
              <a:gd name="T22" fmla="*/ 11339 w 16522"/>
              <a:gd name="T23" fmla="*/ 9581 h 11395"/>
              <a:gd name="T24" fmla="*/ 4236 w 16522"/>
              <a:gd name="T25" fmla="*/ 3271 h 11395"/>
              <a:gd name="T26" fmla="*/ 2509 w 16522"/>
              <a:gd name="T27" fmla="*/ 11274 h 11395"/>
              <a:gd name="T28" fmla="*/ 3159 w 16522"/>
              <a:gd name="T29" fmla="*/ 10552 h 11395"/>
              <a:gd name="T30" fmla="*/ 4009 w 16522"/>
              <a:gd name="T31" fmla="*/ 10171 h 11395"/>
              <a:gd name="T32" fmla="*/ 4935 w 16522"/>
              <a:gd name="T33" fmla="*/ 10162 h 11395"/>
              <a:gd name="T34" fmla="*/ 7154 w 16522"/>
              <a:gd name="T35" fmla="*/ 11384 h 11395"/>
              <a:gd name="T36" fmla="*/ 8240 w 16522"/>
              <a:gd name="T37" fmla="*/ 10448 h 11395"/>
              <a:gd name="T38" fmla="*/ 5764 w 16522"/>
              <a:gd name="T39" fmla="*/ 8240 h 11395"/>
              <a:gd name="T40" fmla="*/ 5297 w 16522"/>
              <a:gd name="T41" fmla="*/ 7687 h 11395"/>
              <a:gd name="T42" fmla="*/ 5110 w 16522"/>
              <a:gd name="T43" fmla="*/ 7061 h 11395"/>
              <a:gd name="T44" fmla="*/ 5235 w 16522"/>
              <a:gd name="T45" fmla="*/ 6485 h 11395"/>
              <a:gd name="T46" fmla="*/ 5868 w 16522"/>
              <a:gd name="T47" fmla="*/ 5879 h 11395"/>
              <a:gd name="T48" fmla="*/ 7793 w 16522"/>
              <a:gd name="T49" fmla="*/ 6363 h 11395"/>
              <a:gd name="T50" fmla="*/ 8283 w 16522"/>
              <a:gd name="T51" fmla="*/ 6091 h 11395"/>
              <a:gd name="T52" fmla="*/ 8796 w 16522"/>
              <a:gd name="T53" fmla="*/ 6376 h 11395"/>
              <a:gd name="T54" fmla="*/ 10755 w 16522"/>
              <a:gd name="T55" fmla="*/ 5935 h 11395"/>
              <a:gd name="T56" fmla="*/ 11317 w 16522"/>
              <a:gd name="T57" fmla="*/ 6548 h 11395"/>
              <a:gd name="T58" fmla="*/ 11406 w 16522"/>
              <a:gd name="T59" fmla="*/ 7134 h 11395"/>
              <a:gd name="T60" fmla="*/ 11186 w 16522"/>
              <a:gd name="T61" fmla="*/ 7750 h 11395"/>
              <a:gd name="T62" fmla="*/ 10689 w 16522"/>
              <a:gd name="T63" fmla="*/ 8297 h 11395"/>
              <a:gd name="T64" fmla="*/ 8309 w 16522"/>
              <a:gd name="T65" fmla="*/ 10623 h 11395"/>
              <a:gd name="T66" fmla="*/ 9561 w 16522"/>
              <a:gd name="T67" fmla="*/ 11329 h 11395"/>
              <a:gd name="T68" fmla="*/ 11689 w 16522"/>
              <a:gd name="T69" fmla="*/ 10144 h 11395"/>
              <a:gd name="T70" fmla="*/ 12614 w 16522"/>
              <a:gd name="T71" fmla="*/ 10193 h 11395"/>
              <a:gd name="T72" fmla="*/ 13447 w 16522"/>
              <a:gd name="T73" fmla="*/ 10618 h 11395"/>
              <a:gd name="T74" fmla="*/ 16323 w 16522"/>
              <a:gd name="T75" fmla="*/ 9137 h 11395"/>
              <a:gd name="T76" fmla="*/ 11490 w 16522"/>
              <a:gd name="T77" fmla="*/ 2152 h 11395"/>
              <a:gd name="T78" fmla="*/ 8998 w 16522"/>
              <a:gd name="T79" fmla="*/ 148 h 11395"/>
              <a:gd name="T80" fmla="*/ 10374 w 16522"/>
              <a:gd name="T81" fmla="*/ 3884 h 11395"/>
              <a:gd name="T82" fmla="*/ 8242 w 16522"/>
              <a:gd name="T83" fmla="*/ 4744 h 11395"/>
              <a:gd name="T84" fmla="*/ 7874 w 16522"/>
              <a:gd name="T85" fmla="*/ 1438 h 11395"/>
              <a:gd name="T86" fmla="*/ 7366 w 16522"/>
              <a:gd name="T87" fmla="*/ 70 h 11395"/>
              <a:gd name="T88" fmla="*/ 6834 w 16522"/>
              <a:gd name="T89" fmla="*/ 706 h 11395"/>
              <a:gd name="T90" fmla="*/ 7328 w 16522"/>
              <a:gd name="T91" fmla="*/ 789 h 11395"/>
              <a:gd name="T92" fmla="*/ 5679 w 16522"/>
              <a:gd name="T93" fmla="*/ 9774 h 11395"/>
              <a:gd name="T94" fmla="*/ 4532 w 16522"/>
              <a:gd name="T95" fmla="*/ 9498 h 11395"/>
              <a:gd name="T96" fmla="*/ 3474 w 16522"/>
              <a:gd name="T97" fmla="*/ 9686 h 11395"/>
              <a:gd name="T98" fmla="*/ 2660 w 16522"/>
              <a:gd name="T99" fmla="*/ 10162 h 11395"/>
              <a:gd name="T100" fmla="*/ 7859 w 16522"/>
              <a:gd name="T101" fmla="*/ 5263 h 11395"/>
              <a:gd name="T102" fmla="*/ 7686 w 16522"/>
              <a:gd name="T103" fmla="*/ 5739 h 11395"/>
              <a:gd name="T104" fmla="*/ 5446 w 16522"/>
              <a:gd name="T105" fmla="*/ 5414 h 11395"/>
              <a:gd name="T106" fmla="*/ 4798 w 16522"/>
              <a:gd name="T107" fmla="*/ 6016 h 11395"/>
              <a:gd name="T108" fmla="*/ 4496 w 16522"/>
              <a:gd name="T109" fmla="*/ 6921 h 11395"/>
              <a:gd name="T110" fmla="*/ 4690 w 16522"/>
              <a:gd name="T111" fmla="*/ 7851 h 11395"/>
              <a:gd name="T112" fmla="*/ 5227 w 16522"/>
              <a:gd name="T113" fmla="*/ 8585 h 11395"/>
              <a:gd name="T114" fmla="*/ 7613 w 16522"/>
              <a:gd name="T115" fmla="*/ 10339 h 11395"/>
              <a:gd name="T116" fmla="*/ 7338 w 16522"/>
              <a:gd name="T117" fmla="*/ 10764 h 11395"/>
              <a:gd name="T118" fmla="*/ 9154 w 16522"/>
              <a:gd name="T119" fmla="*/ 875 h 11395"/>
              <a:gd name="T120" fmla="*/ 9603 w 16522"/>
              <a:gd name="T121" fmla="*/ 649 h 1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22" h="11395">
                <a:moveTo>
                  <a:pt x="9417" y="10708"/>
                </a:moveTo>
                <a:lnTo>
                  <a:pt x="9382" y="10729"/>
                </a:lnTo>
                <a:lnTo>
                  <a:pt x="9348" y="10744"/>
                </a:lnTo>
                <a:lnTo>
                  <a:pt x="9314" y="10757"/>
                </a:lnTo>
                <a:lnTo>
                  <a:pt x="9280" y="10764"/>
                </a:lnTo>
                <a:lnTo>
                  <a:pt x="9247" y="10767"/>
                </a:lnTo>
                <a:lnTo>
                  <a:pt x="9215" y="10767"/>
                </a:lnTo>
                <a:lnTo>
                  <a:pt x="9184" y="10764"/>
                </a:lnTo>
                <a:lnTo>
                  <a:pt x="9153" y="10757"/>
                </a:lnTo>
                <a:lnTo>
                  <a:pt x="9124" y="10747"/>
                </a:lnTo>
                <a:lnTo>
                  <a:pt x="9096" y="10734"/>
                </a:lnTo>
                <a:lnTo>
                  <a:pt x="9070" y="10718"/>
                </a:lnTo>
                <a:lnTo>
                  <a:pt x="9045" y="10701"/>
                </a:lnTo>
                <a:lnTo>
                  <a:pt x="9021" y="10680"/>
                </a:lnTo>
                <a:lnTo>
                  <a:pt x="8999" y="10658"/>
                </a:lnTo>
                <a:lnTo>
                  <a:pt x="8979" y="10634"/>
                </a:lnTo>
                <a:lnTo>
                  <a:pt x="8961" y="10608"/>
                </a:lnTo>
                <a:lnTo>
                  <a:pt x="8946" y="10581"/>
                </a:lnTo>
                <a:lnTo>
                  <a:pt x="8931" y="10552"/>
                </a:lnTo>
                <a:lnTo>
                  <a:pt x="8921" y="10523"/>
                </a:lnTo>
                <a:lnTo>
                  <a:pt x="8912" y="10493"/>
                </a:lnTo>
                <a:lnTo>
                  <a:pt x="8905" y="10462"/>
                </a:lnTo>
                <a:lnTo>
                  <a:pt x="8902" y="10431"/>
                </a:lnTo>
                <a:lnTo>
                  <a:pt x="8901" y="10400"/>
                </a:lnTo>
                <a:lnTo>
                  <a:pt x="8903" y="10369"/>
                </a:lnTo>
                <a:lnTo>
                  <a:pt x="8909" y="10339"/>
                </a:lnTo>
                <a:lnTo>
                  <a:pt x="8918" y="10308"/>
                </a:lnTo>
                <a:lnTo>
                  <a:pt x="8930" y="10279"/>
                </a:lnTo>
                <a:lnTo>
                  <a:pt x="8946" y="10249"/>
                </a:lnTo>
                <a:lnTo>
                  <a:pt x="8965" y="10222"/>
                </a:lnTo>
                <a:lnTo>
                  <a:pt x="8988" y="10195"/>
                </a:lnTo>
                <a:lnTo>
                  <a:pt x="9015" y="10171"/>
                </a:lnTo>
                <a:lnTo>
                  <a:pt x="9046" y="10148"/>
                </a:lnTo>
                <a:lnTo>
                  <a:pt x="10842" y="8951"/>
                </a:lnTo>
                <a:lnTo>
                  <a:pt x="10892" y="8916"/>
                </a:lnTo>
                <a:lnTo>
                  <a:pt x="10942" y="8881"/>
                </a:lnTo>
                <a:lnTo>
                  <a:pt x="10989" y="8846"/>
                </a:lnTo>
                <a:lnTo>
                  <a:pt x="11037" y="8809"/>
                </a:lnTo>
                <a:lnTo>
                  <a:pt x="11082" y="8773"/>
                </a:lnTo>
                <a:lnTo>
                  <a:pt x="11127" y="8736"/>
                </a:lnTo>
                <a:lnTo>
                  <a:pt x="11171" y="8699"/>
                </a:lnTo>
                <a:lnTo>
                  <a:pt x="11213" y="8661"/>
                </a:lnTo>
                <a:lnTo>
                  <a:pt x="11255" y="8624"/>
                </a:lnTo>
                <a:lnTo>
                  <a:pt x="11295" y="8585"/>
                </a:lnTo>
                <a:lnTo>
                  <a:pt x="11334" y="8547"/>
                </a:lnTo>
                <a:lnTo>
                  <a:pt x="11371" y="8507"/>
                </a:lnTo>
                <a:lnTo>
                  <a:pt x="11408" y="8468"/>
                </a:lnTo>
                <a:lnTo>
                  <a:pt x="11445" y="8428"/>
                </a:lnTo>
                <a:lnTo>
                  <a:pt x="11479" y="8389"/>
                </a:lnTo>
                <a:lnTo>
                  <a:pt x="11513" y="8349"/>
                </a:lnTo>
                <a:lnTo>
                  <a:pt x="11545" y="8308"/>
                </a:lnTo>
                <a:lnTo>
                  <a:pt x="11577" y="8268"/>
                </a:lnTo>
                <a:lnTo>
                  <a:pt x="11607" y="8227"/>
                </a:lnTo>
                <a:lnTo>
                  <a:pt x="11637" y="8186"/>
                </a:lnTo>
                <a:lnTo>
                  <a:pt x="11665" y="8144"/>
                </a:lnTo>
                <a:lnTo>
                  <a:pt x="11691" y="8103"/>
                </a:lnTo>
                <a:lnTo>
                  <a:pt x="11718" y="8061"/>
                </a:lnTo>
                <a:lnTo>
                  <a:pt x="11743" y="8020"/>
                </a:lnTo>
                <a:lnTo>
                  <a:pt x="11767" y="7977"/>
                </a:lnTo>
                <a:lnTo>
                  <a:pt x="11789" y="7935"/>
                </a:lnTo>
                <a:lnTo>
                  <a:pt x="11811" y="7893"/>
                </a:lnTo>
                <a:lnTo>
                  <a:pt x="11832" y="7851"/>
                </a:lnTo>
                <a:lnTo>
                  <a:pt x="11851" y="7808"/>
                </a:lnTo>
                <a:lnTo>
                  <a:pt x="11870" y="7764"/>
                </a:lnTo>
                <a:lnTo>
                  <a:pt x="11888" y="7722"/>
                </a:lnTo>
                <a:lnTo>
                  <a:pt x="11904" y="7679"/>
                </a:lnTo>
                <a:lnTo>
                  <a:pt x="11924" y="7625"/>
                </a:lnTo>
                <a:lnTo>
                  <a:pt x="11941" y="7570"/>
                </a:lnTo>
                <a:lnTo>
                  <a:pt x="11958" y="7516"/>
                </a:lnTo>
                <a:lnTo>
                  <a:pt x="11972" y="7461"/>
                </a:lnTo>
                <a:lnTo>
                  <a:pt x="11985" y="7407"/>
                </a:lnTo>
                <a:lnTo>
                  <a:pt x="11996" y="7352"/>
                </a:lnTo>
                <a:lnTo>
                  <a:pt x="12005" y="7299"/>
                </a:lnTo>
                <a:lnTo>
                  <a:pt x="12014" y="7245"/>
                </a:lnTo>
                <a:lnTo>
                  <a:pt x="12020" y="7190"/>
                </a:lnTo>
                <a:lnTo>
                  <a:pt x="12024" y="7136"/>
                </a:lnTo>
                <a:lnTo>
                  <a:pt x="12027" y="7082"/>
                </a:lnTo>
                <a:lnTo>
                  <a:pt x="12028" y="7028"/>
                </a:lnTo>
                <a:lnTo>
                  <a:pt x="12028" y="6975"/>
                </a:lnTo>
                <a:lnTo>
                  <a:pt x="12026" y="6921"/>
                </a:lnTo>
                <a:lnTo>
                  <a:pt x="12023" y="6868"/>
                </a:lnTo>
                <a:lnTo>
                  <a:pt x="12018" y="6815"/>
                </a:lnTo>
                <a:lnTo>
                  <a:pt x="12011" y="6762"/>
                </a:lnTo>
                <a:lnTo>
                  <a:pt x="12003" y="6709"/>
                </a:lnTo>
                <a:lnTo>
                  <a:pt x="11993" y="6656"/>
                </a:lnTo>
                <a:lnTo>
                  <a:pt x="11982" y="6604"/>
                </a:lnTo>
                <a:lnTo>
                  <a:pt x="11968" y="6552"/>
                </a:lnTo>
                <a:lnTo>
                  <a:pt x="11954" y="6501"/>
                </a:lnTo>
                <a:lnTo>
                  <a:pt x="11938" y="6450"/>
                </a:lnTo>
                <a:lnTo>
                  <a:pt x="11921" y="6399"/>
                </a:lnTo>
                <a:lnTo>
                  <a:pt x="11901" y="6349"/>
                </a:lnTo>
                <a:lnTo>
                  <a:pt x="11880" y="6300"/>
                </a:lnTo>
                <a:lnTo>
                  <a:pt x="11859" y="6252"/>
                </a:lnTo>
                <a:lnTo>
                  <a:pt x="11834" y="6203"/>
                </a:lnTo>
                <a:lnTo>
                  <a:pt x="11809" y="6155"/>
                </a:lnTo>
                <a:lnTo>
                  <a:pt x="11782" y="6108"/>
                </a:lnTo>
                <a:lnTo>
                  <a:pt x="11754" y="6062"/>
                </a:lnTo>
                <a:lnTo>
                  <a:pt x="11724" y="6016"/>
                </a:lnTo>
                <a:lnTo>
                  <a:pt x="11693" y="5971"/>
                </a:lnTo>
                <a:lnTo>
                  <a:pt x="11661" y="5928"/>
                </a:lnTo>
                <a:lnTo>
                  <a:pt x="11629" y="5886"/>
                </a:lnTo>
                <a:lnTo>
                  <a:pt x="11595" y="5847"/>
                </a:lnTo>
                <a:lnTo>
                  <a:pt x="11561" y="5807"/>
                </a:lnTo>
                <a:lnTo>
                  <a:pt x="11526" y="5770"/>
                </a:lnTo>
                <a:lnTo>
                  <a:pt x="11491" y="5734"/>
                </a:lnTo>
                <a:lnTo>
                  <a:pt x="11455" y="5700"/>
                </a:lnTo>
                <a:lnTo>
                  <a:pt x="11419" y="5665"/>
                </a:lnTo>
                <a:lnTo>
                  <a:pt x="11382" y="5633"/>
                </a:lnTo>
                <a:lnTo>
                  <a:pt x="11344" y="5602"/>
                </a:lnTo>
                <a:lnTo>
                  <a:pt x="11306" y="5572"/>
                </a:lnTo>
                <a:lnTo>
                  <a:pt x="11268" y="5543"/>
                </a:lnTo>
                <a:lnTo>
                  <a:pt x="11230" y="5515"/>
                </a:lnTo>
                <a:lnTo>
                  <a:pt x="11192" y="5489"/>
                </a:lnTo>
                <a:lnTo>
                  <a:pt x="11153" y="5463"/>
                </a:lnTo>
                <a:lnTo>
                  <a:pt x="11114" y="5438"/>
                </a:lnTo>
                <a:lnTo>
                  <a:pt x="11076" y="5414"/>
                </a:lnTo>
                <a:lnTo>
                  <a:pt x="11037" y="5391"/>
                </a:lnTo>
                <a:lnTo>
                  <a:pt x="10998" y="5369"/>
                </a:lnTo>
                <a:lnTo>
                  <a:pt x="10959" y="5348"/>
                </a:lnTo>
                <a:lnTo>
                  <a:pt x="10921" y="5327"/>
                </a:lnTo>
                <a:lnTo>
                  <a:pt x="10883" y="5307"/>
                </a:lnTo>
                <a:lnTo>
                  <a:pt x="10845" y="5289"/>
                </a:lnTo>
                <a:lnTo>
                  <a:pt x="10770" y="5253"/>
                </a:lnTo>
                <a:lnTo>
                  <a:pt x="10697" y="5220"/>
                </a:lnTo>
                <a:lnTo>
                  <a:pt x="10626" y="5189"/>
                </a:lnTo>
                <a:lnTo>
                  <a:pt x="10558" y="5160"/>
                </a:lnTo>
                <a:lnTo>
                  <a:pt x="9078" y="5738"/>
                </a:lnTo>
                <a:lnTo>
                  <a:pt x="9040" y="5750"/>
                </a:lnTo>
                <a:lnTo>
                  <a:pt x="9002" y="5758"/>
                </a:lnTo>
                <a:lnTo>
                  <a:pt x="8966" y="5762"/>
                </a:lnTo>
                <a:lnTo>
                  <a:pt x="8931" y="5761"/>
                </a:lnTo>
                <a:lnTo>
                  <a:pt x="8898" y="5757"/>
                </a:lnTo>
                <a:lnTo>
                  <a:pt x="8866" y="5749"/>
                </a:lnTo>
                <a:lnTo>
                  <a:pt x="8836" y="5739"/>
                </a:lnTo>
                <a:lnTo>
                  <a:pt x="8807" y="5725"/>
                </a:lnTo>
                <a:lnTo>
                  <a:pt x="8780" y="5709"/>
                </a:lnTo>
                <a:lnTo>
                  <a:pt x="8756" y="5690"/>
                </a:lnTo>
                <a:lnTo>
                  <a:pt x="8733" y="5668"/>
                </a:lnTo>
                <a:lnTo>
                  <a:pt x="8712" y="5646"/>
                </a:lnTo>
                <a:lnTo>
                  <a:pt x="8694" y="5621"/>
                </a:lnTo>
                <a:lnTo>
                  <a:pt x="8677" y="5594"/>
                </a:lnTo>
                <a:lnTo>
                  <a:pt x="8663" y="5566"/>
                </a:lnTo>
                <a:lnTo>
                  <a:pt x="8650" y="5537"/>
                </a:lnTo>
                <a:lnTo>
                  <a:pt x="8641" y="5507"/>
                </a:lnTo>
                <a:lnTo>
                  <a:pt x="8634" y="5476"/>
                </a:lnTo>
                <a:lnTo>
                  <a:pt x="8630" y="5445"/>
                </a:lnTo>
                <a:lnTo>
                  <a:pt x="8629" y="5414"/>
                </a:lnTo>
                <a:lnTo>
                  <a:pt x="8630" y="5383"/>
                </a:lnTo>
                <a:lnTo>
                  <a:pt x="8633" y="5352"/>
                </a:lnTo>
                <a:lnTo>
                  <a:pt x="8640" y="5321"/>
                </a:lnTo>
                <a:lnTo>
                  <a:pt x="8650" y="5292"/>
                </a:lnTo>
                <a:lnTo>
                  <a:pt x="8663" y="5263"/>
                </a:lnTo>
                <a:lnTo>
                  <a:pt x="8679" y="5235"/>
                </a:lnTo>
                <a:lnTo>
                  <a:pt x="8698" y="5209"/>
                </a:lnTo>
                <a:lnTo>
                  <a:pt x="8721" y="5184"/>
                </a:lnTo>
                <a:lnTo>
                  <a:pt x="8747" y="5162"/>
                </a:lnTo>
                <a:lnTo>
                  <a:pt x="8776" y="5141"/>
                </a:lnTo>
                <a:lnTo>
                  <a:pt x="8810" y="5123"/>
                </a:lnTo>
                <a:lnTo>
                  <a:pt x="8846" y="5107"/>
                </a:lnTo>
                <a:lnTo>
                  <a:pt x="10733" y="4410"/>
                </a:lnTo>
                <a:lnTo>
                  <a:pt x="13489" y="5989"/>
                </a:lnTo>
                <a:lnTo>
                  <a:pt x="15686" y="9290"/>
                </a:lnTo>
                <a:lnTo>
                  <a:pt x="14134" y="10425"/>
                </a:lnTo>
                <a:lnTo>
                  <a:pt x="14096" y="10384"/>
                </a:lnTo>
                <a:lnTo>
                  <a:pt x="14059" y="10346"/>
                </a:lnTo>
                <a:lnTo>
                  <a:pt x="14021" y="10308"/>
                </a:lnTo>
                <a:lnTo>
                  <a:pt x="13982" y="10270"/>
                </a:lnTo>
                <a:lnTo>
                  <a:pt x="13943" y="10233"/>
                </a:lnTo>
                <a:lnTo>
                  <a:pt x="13903" y="10198"/>
                </a:lnTo>
                <a:lnTo>
                  <a:pt x="13862" y="10162"/>
                </a:lnTo>
                <a:lnTo>
                  <a:pt x="13822" y="10128"/>
                </a:lnTo>
                <a:lnTo>
                  <a:pt x="13779" y="10096"/>
                </a:lnTo>
                <a:lnTo>
                  <a:pt x="13737" y="10063"/>
                </a:lnTo>
                <a:lnTo>
                  <a:pt x="13695" y="10032"/>
                </a:lnTo>
                <a:lnTo>
                  <a:pt x="13651" y="10001"/>
                </a:lnTo>
                <a:lnTo>
                  <a:pt x="13608" y="9971"/>
                </a:lnTo>
                <a:lnTo>
                  <a:pt x="13564" y="9943"/>
                </a:lnTo>
                <a:lnTo>
                  <a:pt x="13519" y="9915"/>
                </a:lnTo>
                <a:lnTo>
                  <a:pt x="13474" y="9888"/>
                </a:lnTo>
                <a:lnTo>
                  <a:pt x="13428" y="9862"/>
                </a:lnTo>
                <a:lnTo>
                  <a:pt x="13382" y="9836"/>
                </a:lnTo>
                <a:lnTo>
                  <a:pt x="13335" y="9813"/>
                </a:lnTo>
                <a:lnTo>
                  <a:pt x="13289" y="9789"/>
                </a:lnTo>
                <a:lnTo>
                  <a:pt x="13241" y="9767"/>
                </a:lnTo>
                <a:lnTo>
                  <a:pt x="13194" y="9745"/>
                </a:lnTo>
                <a:lnTo>
                  <a:pt x="13145" y="9724"/>
                </a:lnTo>
                <a:lnTo>
                  <a:pt x="13097" y="9705"/>
                </a:lnTo>
                <a:lnTo>
                  <a:pt x="13048" y="9686"/>
                </a:lnTo>
                <a:lnTo>
                  <a:pt x="13000" y="9668"/>
                </a:lnTo>
                <a:lnTo>
                  <a:pt x="12950" y="9651"/>
                </a:lnTo>
                <a:lnTo>
                  <a:pt x="12901" y="9635"/>
                </a:lnTo>
                <a:lnTo>
                  <a:pt x="12851" y="9620"/>
                </a:lnTo>
                <a:lnTo>
                  <a:pt x="12800" y="9606"/>
                </a:lnTo>
                <a:lnTo>
                  <a:pt x="12750" y="9593"/>
                </a:lnTo>
                <a:lnTo>
                  <a:pt x="12699" y="9580"/>
                </a:lnTo>
                <a:lnTo>
                  <a:pt x="12636" y="9567"/>
                </a:lnTo>
                <a:lnTo>
                  <a:pt x="12573" y="9553"/>
                </a:lnTo>
                <a:lnTo>
                  <a:pt x="12509" y="9542"/>
                </a:lnTo>
                <a:lnTo>
                  <a:pt x="12445" y="9531"/>
                </a:lnTo>
                <a:lnTo>
                  <a:pt x="12381" y="9523"/>
                </a:lnTo>
                <a:lnTo>
                  <a:pt x="12316" y="9516"/>
                </a:lnTo>
                <a:lnTo>
                  <a:pt x="12251" y="9510"/>
                </a:lnTo>
                <a:lnTo>
                  <a:pt x="12186" y="9504"/>
                </a:lnTo>
                <a:lnTo>
                  <a:pt x="12121" y="9501"/>
                </a:lnTo>
                <a:lnTo>
                  <a:pt x="12056" y="9499"/>
                </a:lnTo>
                <a:lnTo>
                  <a:pt x="11990" y="9498"/>
                </a:lnTo>
                <a:lnTo>
                  <a:pt x="11925" y="9499"/>
                </a:lnTo>
                <a:lnTo>
                  <a:pt x="11859" y="9502"/>
                </a:lnTo>
                <a:lnTo>
                  <a:pt x="11794" y="9507"/>
                </a:lnTo>
                <a:lnTo>
                  <a:pt x="11728" y="9512"/>
                </a:lnTo>
                <a:lnTo>
                  <a:pt x="11662" y="9519"/>
                </a:lnTo>
                <a:lnTo>
                  <a:pt x="11597" y="9528"/>
                </a:lnTo>
                <a:lnTo>
                  <a:pt x="11532" y="9539"/>
                </a:lnTo>
                <a:lnTo>
                  <a:pt x="11467" y="9551"/>
                </a:lnTo>
                <a:lnTo>
                  <a:pt x="11403" y="9565"/>
                </a:lnTo>
                <a:lnTo>
                  <a:pt x="11339" y="9581"/>
                </a:lnTo>
                <a:lnTo>
                  <a:pt x="11275" y="9599"/>
                </a:lnTo>
                <a:lnTo>
                  <a:pt x="11212" y="9618"/>
                </a:lnTo>
                <a:lnTo>
                  <a:pt x="11149" y="9639"/>
                </a:lnTo>
                <a:lnTo>
                  <a:pt x="11086" y="9662"/>
                </a:lnTo>
                <a:lnTo>
                  <a:pt x="11024" y="9687"/>
                </a:lnTo>
                <a:lnTo>
                  <a:pt x="10963" y="9714"/>
                </a:lnTo>
                <a:lnTo>
                  <a:pt x="10902" y="9743"/>
                </a:lnTo>
                <a:lnTo>
                  <a:pt x="10843" y="9774"/>
                </a:lnTo>
                <a:lnTo>
                  <a:pt x="10783" y="9807"/>
                </a:lnTo>
                <a:lnTo>
                  <a:pt x="10724" y="9843"/>
                </a:lnTo>
                <a:lnTo>
                  <a:pt x="10666" y="9879"/>
                </a:lnTo>
                <a:lnTo>
                  <a:pt x="9417" y="10708"/>
                </a:lnTo>
                <a:close/>
                <a:moveTo>
                  <a:pt x="6285" y="403"/>
                </a:moveTo>
                <a:lnTo>
                  <a:pt x="5857" y="997"/>
                </a:lnTo>
                <a:lnTo>
                  <a:pt x="5440" y="1580"/>
                </a:lnTo>
                <a:lnTo>
                  <a:pt x="5032" y="2152"/>
                </a:lnTo>
                <a:lnTo>
                  <a:pt x="4631" y="2714"/>
                </a:lnTo>
                <a:lnTo>
                  <a:pt x="4236" y="3271"/>
                </a:lnTo>
                <a:lnTo>
                  <a:pt x="3847" y="3820"/>
                </a:lnTo>
                <a:lnTo>
                  <a:pt x="3461" y="4368"/>
                </a:lnTo>
                <a:lnTo>
                  <a:pt x="3079" y="4913"/>
                </a:lnTo>
                <a:lnTo>
                  <a:pt x="2699" y="5459"/>
                </a:lnTo>
                <a:lnTo>
                  <a:pt x="2320" y="6007"/>
                </a:lnTo>
                <a:lnTo>
                  <a:pt x="2130" y="6282"/>
                </a:lnTo>
                <a:lnTo>
                  <a:pt x="1940" y="6559"/>
                </a:lnTo>
                <a:lnTo>
                  <a:pt x="1750" y="6837"/>
                </a:lnTo>
                <a:lnTo>
                  <a:pt x="1559" y="7116"/>
                </a:lnTo>
                <a:lnTo>
                  <a:pt x="1368" y="7397"/>
                </a:lnTo>
                <a:lnTo>
                  <a:pt x="1176" y="7680"/>
                </a:lnTo>
                <a:lnTo>
                  <a:pt x="983" y="7967"/>
                </a:lnTo>
                <a:lnTo>
                  <a:pt x="789" y="8255"/>
                </a:lnTo>
                <a:lnTo>
                  <a:pt x="594" y="8546"/>
                </a:lnTo>
                <a:lnTo>
                  <a:pt x="398" y="8840"/>
                </a:lnTo>
                <a:lnTo>
                  <a:pt x="199" y="9137"/>
                </a:lnTo>
                <a:lnTo>
                  <a:pt x="0" y="9438"/>
                </a:lnTo>
                <a:lnTo>
                  <a:pt x="2509" y="11274"/>
                </a:lnTo>
                <a:lnTo>
                  <a:pt x="2562" y="11200"/>
                </a:lnTo>
                <a:lnTo>
                  <a:pt x="2567" y="11205"/>
                </a:lnTo>
                <a:lnTo>
                  <a:pt x="2610" y="11149"/>
                </a:lnTo>
                <a:lnTo>
                  <a:pt x="2640" y="11102"/>
                </a:lnTo>
                <a:lnTo>
                  <a:pt x="2671" y="11056"/>
                </a:lnTo>
                <a:lnTo>
                  <a:pt x="2704" y="11011"/>
                </a:lnTo>
                <a:lnTo>
                  <a:pt x="2737" y="10966"/>
                </a:lnTo>
                <a:lnTo>
                  <a:pt x="2772" y="10924"/>
                </a:lnTo>
                <a:lnTo>
                  <a:pt x="2807" y="10881"/>
                </a:lnTo>
                <a:lnTo>
                  <a:pt x="2842" y="10841"/>
                </a:lnTo>
                <a:lnTo>
                  <a:pt x="2879" y="10800"/>
                </a:lnTo>
                <a:lnTo>
                  <a:pt x="2916" y="10762"/>
                </a:lnTo>
                <a:lnTo>
                  <a:pt x="2955" y="10724"/>
                </a:lnTo>
                <a:lnTo>
                  <a:pt x="2994" y="10687"/>
                </a:lnTo>
                <a:lnTo>
                  <a:pt x="3034" y="10652"/>
                </a:lnTo>
                <a:lnTo>
                  <a:pt x="3075" y="10618"/>
                </a:lnTo>
                <a:lnTo>
                  <a:pt x="3116" y="10585"/>
                </a:lnTo>
                <a:lnTo>
                  <a:pt x="3159" y="10552"/>
                </a:lnTo>
                <a:lnTo>
                  <a:pt x="3201" y="10521"/>
                </a:lnTo>
                <a:lnTo>
                  <a:pt x="3245" y="10491"/>
                </a:lnTo>
                <a:lnTo>
                  <a:pt x="3289" y="10462"/>
                </a:lnTo>
                <a:lnTo>
                  <a:pt x="3333" y="10435"/>
                </a:lnTo>
                <a:lnTo>
                  <a:pt x="3379" y="10408"/>
                </a:lnTo>
                <a:lnTo>
                  <a:pt x="3424" y="10383"/>
                </a:lnTo>
                <a:lnTo>
                  <a:pt x="3471" y="10358"/>
                </a:lnTo>
                <a:lnTo>
                  <a:pt x="3518" y="10336"/>
                </a:lnTo>
                <a:lnTo>
                  <a:pt x="3566" y="10314"/>
                </a:lnTo>
                <a:lnTo>
                  <a:pt x="3613" y="10293"/>
                </a:lnTo>
                <a:lnTo>
                  <a:pt x="3662" y="10273"/>
                </a:lnTo>
                <a:lnTo>
                  <a:pt x="3710" y="10255"/>
                </a:lnTo>
                <a:lnTo>
                  <a:pt x="3760" y="10238"/>
                </a:lnTo>
                <a:lnTo>
                  <a:pt x="3809" y="10222"/>
                </a:lnTo>
                <a:lnTo>
                  <a:pt x="3859" y="10207"/>
                </a:lnTo>
                <a:lnTo>
                  <a:pt x="3908" y="10193"/>
                </a:lnTo>
                <a:lnTo>
                  <a:pt x="3959" y="10181"/>
                </a:lnTo>
                <a:lnTo>
                  <a:pt x="4009" y="10171"/>
                </a:lnTo>
                <a:lnTo>
                  <a:pt x="4059" y="10160"/>
                </a:lnTo>
                <a:lnTo>
                  <a:pt x="4110" y="10151"/>
                </a:lnTo>
                <a:lnTo>
                  <a:pt x="4160" y="10144"/>
                </a:lnTo>
                <a:lnTo>
                  <a:pt x="4212" y="10136"/>
                </a:lnTo>
                <a:lnTo>
                  <a:pt x="4263" y="10130"/>
                </a:lnTo>
                <a:lnTo>
                  <a:pt x="4314" y="10126"/>
                </a:lnTo>
                <a:lnTo>
                  <a:pt x="4366" y="10122"/>
                </a:lnTo>
                <a:lnTo>
                  <a:pt x="4418" y="10120"/>
                </a:lnTo>
                <a:lnTo>
                  <a:pt x="4469" y="10118"/>
                </a:lnTo>
                <a:lnTo>
                  <a:pt x="4522" y="10118"/>
                </a:lnTo>
                <a:lnTo>
                  <a:pt x="4573" y="10119"/>
                </a:lnTo>
                <a:lnTo>
                  <a:pt x="4625" y="10122"/>
                </a:lnTo>
                <a:lnTo>
                  <a:pt x="4677" y="10125"/>
                </a:lnTo>
                <a:lnTo>
                  <a:pt x="4729" y="10130"/>
                </a:lnTo>
                <a:lnTo>
                  <a:pt x="4781" y="10135"/>
                </a:lnTo>
                <a:lnTo>
                  <a:pt x="4833" y="10144"/>
                </a:lnTo>
                <a:lnTo>
                  <a:pt x="4884" y="10152"/>
                </a:lnTo>
                <a:lnTo>
                  <a:pt x="4935" y="10162"/>
                </a:lnTo>
                <a:lnTo>
                  <a:pt x="4987" y="10174"/>
                </a:lnTo>
                <a:lnTo>
                  <a:pt x="5037" y="10186"/>
                </a:lnTo>
                <a:lnTo>
                  <a:pt x="5088" y="10201"/>
                </a:lnTo>
                <a:lnTo>
                  <a:pt x="5137" y="10216"/>
                </a:lnTo>
                <a:lnTo>
                  <a:pt x="5188" y="10234"/>
                </a:lnTo>
                <a:lnTo>
                  <a:pt x="5236" y="10253"/>
                </a:lnTo>
                <a:lnTo>
                  <a:pt x="5286" y="10272"/>
                </a:lnTo>
                <a:lnTo>
                  <a:pt x="5335" y="10294"/>
                </a:lnTo>
                <a:lnTo>
                  <a:pt x="5383" y="10317"/>
                </a:lnTo>
                <a:lnTo>
                  <a:pt x="5431" y="10342"/>
                </a:lnTo>
                <a:lnTo>
                  <a:pt x="5477" y="10369"/>
                </a:lnTo>
                <a:lnTo>
                  <a:pt x="5525" y="10397"/>
                </a:lnTo>
                <a:lnTo>
                  <a:pt x="5570" y="10426"/>
                </a:lnTo>
                <a:lnTo>
                  <a:pt x="6766" y="11224"/>
                </a:lnTo>
                <a:lnTo>
                  <a:pt x="6864" y="11282"/>
                </a:lnTo>
                <a:lnTo>
                  <a:pt x="6961" y="11329"/>
                </a:lnTo>
                <a:lnTo>
                  <a:pt x="7058" y="11362"/>
                </a:lnTo>
                <a:lnTo>
                  <a:pt x="7154" y="11384"/>
                </a:lnTo>
                <a:lnTo>
                  <a:pt x="7248" y="11395"/>
                </a:lnTo>
                <a:lnTo>
                  <a:pt x="7340" y="11395"/>
                </a:lnTo>
                <a:lnTo>
                  <a:pt x="7430" y="11386"/>
                </a:lnTo>
                <a:lnTo>
                  <a:pt x="7516" y="11366"/>
                </a:lnTo>
                <a:lnTo>
                  <a:pt x="7601" y="11338"/>
                </a:lnTo>
                <a:lnTo>
                  <a:pt x="7681" y="11303"/>
                </a:lnTo>
                <a:lnTo>
                  <a:pt x="7758" y="11259"/>
                </a:lnTo>
                <a:lnTo>
                  <a:pt x="7830" y="11208"/>
                </a:lnTo>
                <a:lnTo>
                  <a:pt x="7899" y="11151"/>
                </a:lnTo>
                <a:lnTo>
                  <a:pt x="7962" y="11089"/>
                </a:lnTo>
                <a:lnTo>
                  <a:pt x="8018" y="11020"/>
                </a:lnTo>
                <a:lnTo>
                  <a:pt x="8071" y="10948"/>
                </a:lnTo>
                <a:lnTo>
                  <a:pt x="8116" y="10871"/>
                </a:lnTo>
                <a:lnTo>
                  <a:pt x="8156" y="10791"/>
                </a:lnTo>
                <a:lnTo>
                  <a:pt x="8188" y="10708"/>
                </a:lnTo>
                <a:lnTo>
                  <a:pt x="8213" y="10623"/>
                </a:lnTo>
                <a:lnTo>
                  <a:pt x="8231" y="10536"/>
                </a:lnTo>
                <a:lnTo>
                  <a:pt x="8240" y="10448"/>
                </a:lnTo>
                <a:lnTo>
                  <a:pt x="8242" y="10358"/>
                </a:lnTo>
                <a:lnTo>
                  <a:pt x="8234" y="10270"/>
                </a:lnTo>
                <a:lnTo>
                  <a:pt x="8218" y="10182"/>
                </a:lnTo>
                <a:lnTo>
                  <a:pt x="8192" y="10095"/>
                </a:lnTo>
                <a:lnTo>
                  <a:pt x="8156" y="10010"/>
                </a:lnTo>
                <a:lnTo>
                  <a:pt x="8110" y="9928"/>
                </a:lnTo>
                <a:lnTo>
                  <a:pt x="8053" y="9848"/>
                </a:lnTo>
                <a:lnTo>
                  <a:pt x="7985" y="9772"/>
                </a:lnTo>
                <a:lnTo>
                  <a:pt x="7907" y="9700"/>
                </a:lnTo>
                <a:lnTo>
                  <a:pt x="7816" y="9633"/>
                </a:lnTo>
                <a:lnTo>
                  <a:pt x="6024" y="8438"/>
                </a:lnTo>
                <a:lnTo>
                  <a:pt x="5984" y="8410"/>
                </a:lnTo>
                <a:lnTo>
                  <a:pt x="5946" y="8383"/>
                </a:lnTo>
                <a:lnTo>
                  <a:pt x="5908" y="8354"/>
                </a:lnTo>
                <a:lnTo>
                  <a:pt x="5870" y="8326"/>
                </a:lnTo>
                <a:lnTo>
                  <a:pt x="5833" y="8297"/>
                </a:lnTo>
                <a:lnTo>
                  <a:pt x="5798" y="8269"/>
                </a:lnTo>
                <a:lnTo>
                  <a:pt x="5764" y="8240"/>
                </a:lnTo>
                <a:lnTo>
                  <a:pt x="5730" y="8210"/>
                </a:lnTo>
                <a:lnTo>
                  <a:pt x="5698" y="8180"/>
                </a:lnTo>
                <a:lnTo>
                  <a:pt x="5666" y="8150"/>
                </a:lnTo>
                <a:lnTo>
                  <a:pt x="5635" y="8120"/>
                </a:lnTo>
                <a:lnTo>
                  <a:pt x="5605" y="8090"/>
                </a:lnTo>
                <a:lnTo>
                  <a:pt x="5576" y="8060"/>
                </a:lnTo>
                <a:lnTo>
                  <a:pt x="5548" y="8030"/>
                </a:lnTo>
                <a:lnTo>
                  <a:pt x="5521" y="7999"/>
                </a:lnTo>
                <a:lnTo>
                  <a:pt x="5495" y="7969"/>
                </a:lnTo>
                <a:lnTo>
                  <a:pt x="5469" y="7938"/>
                </a:lnTo>
                <a:lnTo>
                  <a:pt x="5445" y="7907"/>
                </a:lnTo>
                <a:lnTo>
                  <a:pt x="5421" y="7875"/>
                </a:lnTo>
                <a:lnTo>
                  <a:pt x="5399" y="7844"/>
                </a:lnTo>
                <a:lnTo>
                  <a:pt x="5377" y="7813"/>
                </a:lnTo>
                <a:lnTo>
                  <a:pt x="5355" y="7782"/>
                </a:lnTo>
                <a:lnTo>
                  <a:pt x="5336" y="7750"/>
                </a:lnTo>
                <a:lnTo>
                  <a:pt x="5316" y="7719"/>
                </a:lnTo>
                <a:lnTo>
                  <a:pt x="5297" y="7687"/>
                </a:lnTo>
                <a:lnTo>
                  <a:pt x="5280" y="7655"/>
                </a:lnTo>
                <a:lnTo>
                  <a:pt x="5263" y="7623"/>
                </a:lnTo>
                <a:lnTo>
                  <a:pt x="5248" y="7591"/>
                </a:lnTo>
                <a:lnTo>
                  <a:pt x="5233" y="7560"/>
                </a:lnTo>
                <a:lnTo>
                  <a:pt x="5219" y="7528"/>
                </a:lnTo>
                <a:lnTo>
                  <a:pt x="5205" y="7496"/>
                </a:lnTo>
                <a:lnTo>
                  <a:pt x="5193" y="7463"/>
                </a:lnTo>
                <a:lnTo>
                  <a:pt x="5181" y="7427"/>
                </a:lnTo>
                <a:lnTo>
                  <a:pt x="5168" y="7390"/>
                </a:lnTo>
                <a:lnTo>
                  <a:pt x="5157" y="7353"/>
                </a:lnTo>
                <a:lnTo>
                  <a:pt x="5148" y="7317"/>
                </a:lnTo>
                <a:lnTo>
                  <a:pt x="5139" y="7280"/>
                </a:lnTo>
                <a:lnTo>
                  <a:pt x="5131" y="7244"/>
                </a:lnTo>
                <a:lnTo>
                  <a:pt x="5125" y="7206"/>
                </a:lnTo>
                <a:lnTo>
                  <a:pt x="5120" y="7170"/>
                </a:lnTo>
                <a:lnTo>
                  <a:pt x="5116" y="7134"/>
                </a:lnTo>
                <a:lnTo>
                  <a:pt x="5113" y="7097"/>
                </a:lnTo>
                <a:lnTo>
                  <a:pt x="5110" y="7061"/>
                </a:lnTo>
                <a:lnTo>
                  <a:pt x="5109" y="7026"/>
                </a:lnTo>
                <a:lnTo>
                  <a:pt x="5109" y="6989"/>
                </a:lnTo>
                <a:lnTo>
                  <a:pt x="5110" y="6954"/>
                </a:lnTo>
                <a:lnTo>
                  <a:pt x="5113" y="6918"/>
                </a:lnTo>
                <a:lnTo>
                  <a:pt x="5116" y="6882"/>
                </a:lnTo>
                <a:lnTo>
                  <a:pt x="5116" y="6881"/>
                </a:lnTo>
                <a:lnTo>
                  <a:pt x="5120" y="6847"/>
                </a:lnTo>
                <a:lnTo>
                  <a:pt x="5126" y="6813"/>
                </a:lnTo>
                <a:lnTo>
                  <a:pt x="5132" y="6780"/>
                </a:lnTo>
                <a:lnTo>
                  <a:pt x="5139" y="6745"/>
                </a:lnTo>
                <a:lnTo>
                  <a:pt x="5148" y="6712"/>
                </a:lnTo>
                <a:lnTo>
                  <a:pt x="5157" y="6679"/>
                </a:lnTo>
                <a:lnTo>
                  <a:pt x="5168" y="6646"/>
                </a:lnTo>
                <a:lnTo>
                  <a:pt x="5180" y="6613"/>
                </a:lnTo>
                <a:lnTo>
                  <a:pt x="5192" y="6580"/>
                </a:lnTo>
                <a:lnTo>
                  <a:pt x="5205" y="6548"/>
                </a:lnTo>
                <a:lnTo>
                  <a:pt x="5220" y="6516"/>
                </a:lnTo>
                <a:lnTo>
                  <a:pt x="5235" y="6485"/>
                </a:lnTo>
                <a:lnTo>
                  <a:pt x="5253" y="6454"/>
                </a:lnTo>
                <a:lnTo>
                  <a:pt x="5271" y="6423"/>
                </a:lnTo>
                <a:lnTo>
                  <a:pt x="5289" y="6392"/>
                </a:lnTo>
                <a:lnTo>
                  <a:pt x="5309" y="6362"/>
                </a:lnTo>
                <a:lnTo>
                  <a:pt x="5337" y="6321"/>
                </a:lnTo>
                <a:lnTo>
                  <a:pt x="5367" y="6282"/>
                </a:lnTo>
                <a:lnTo>
                  <a:pt x="5399" y="6243"/>
                </a:lnTo>
                <a:lnTo>
                  <a:pt x="5433" y="6205"/>
                </a:lnTo>
                <a:lnTo>
                  <a:pt x="5469" y="6168"/>
                </a:lnTo>
                <a:lnTo>
                  <a:pt x="5506" y="6131"/>
                </a:lnTo>
                <a:lnTo>
                  <a:pt x="5545" y="6096"/>
                </a:lnTo>
                <a:lnTo>
                  <a:pt x="5585" y="6062"/>
                </a:lnTo>
                <a:lnTo>
                  <a:pt x="5629" y="6028"/>
                </a:lnTo>
                <a:lnTo>
                  <a:pt x="5673" y="5996"/>
                </a:lnTo>
                <a:lnTo>
                  <a:pt x="5720" y="5965"/>
                </a:lnTo>
                <a:lnTo>
                  <a:pt x="5767" y="5935"/>
                </a:lnTo>
                <a:lnTo>
                  <a:pt x="5817" y="5907"/>
                </a:lnTo>
                <a:lnTo>
                  <a:pt x="5868" y="5879"/>
                </a:lnTo>
                <a:lnTo>
                  <a:pt x="5922" y="5852"/>
                </a:lnTo>
                <a:lnTo>
                  <a:pt x="5977" y="5827"/>
                </a:lnTo>
                <a:lnTo>
                  <a:pt x="7233" y="6318"/>
                </a:lnTo>
                <a:lnTo>
                  <a:pt x="7273" y="6332"/>
                </a:lnTo>
                <a:lnTo>
                  <a:pt x="7313" y="6345"/>
                </a:lnTo>
                <a:lnTo>
                  <a:pt x="7353" y="6356"/>
                </a:lnTo>
                <a:lnTo>
                  <a:pt x="7393" y="6365"/>
                </a:lnTo>
                <a:lnTo>
                  <a:pt x="7432" y="6372"/>
                </a:lnTo>
                <a:lnTo>
                  <a:pt x="7471" y="6378"/>
                </a:lnTo>
                <a:lnTo>
                  <a:pt x="7508" y="6382"/>
                </a:lnTo>
                <a:lnTo>
                  <a:pt x="7546" y="6385"/>
                </a:lnTo>
                <a:lnTo>
                  <a:pt x="7584" y="6386"/>
                </a:lnTo>
                <a:lnTo>
                  <a:pt x="7620" y="6385"/>
                </a:lnTo>
                <a:lnTo>
                  <a:pt x="7656" y="6383"/>
                </a:lnTo>
                <a:lnTo>
                  <a:pt x="7691" y="6380"/>
                </a:lnTo>
                <a:lnTo>
                  <a:pt x="7726" y="6376"/>
                </a:lnTo>
                <a:lnTo>
                  <a:pt x="7760" y="6370"/>
                </a:lnTo>
                <a:lnTo>
                  <a:pt x="7793" y="6363"/>
                </a:lnTo>
                <a:lnTo>
                  <a:pt x="7826" y="6353"/>
                </a:lnTo>
                <a:lnTo>
                  <a:pt x="7858" y="6344"/>
                </a:lnTo>
                <a:lnTo>
                  <a:pt x="7890" y="6332"/>
                </a:lnTo>
                <a:lnTo>
                  <a:pt x="7921" y="6320"/>
                </a:lnTo>
                <a:lnTo>
                  <a:pt x="7952" y="6307"/>
                </a:lnTo>
                <a:lnTo>
                  <a:pt x="7981" y="6292"/>
                </a:lnTo>
                <a:lnTo>
                  <a:pt x="8011" y="6276"/>
                </a:lnTo>
                <a:lnTo>
                  <a:pt x="8039" y="6259"/>
                </a:lnTo>
                <a:lnTo>
                  <a:pt x="8067" y="6241"/>
                </a:lnTo>
                <a:lnTo>
                  <a:pt x="8094" y="6223"/>
                </a:lnTo>
                <a:lnTo>
                  <a:pt x="8120" y="6203"/>
                </a:lnTo>
                <a:lnTo>
                  <a:pt x="8145" y="6182"/>
                </a:lnTo>
                <a:lnTo>
                  <a:pt x="8170" y="6160"/>
                </a:lnTo>
                <a:lnTo>
                  <a:pt x="8194" y="6137"/>
                </a:lnTo>
                <a:lnTo>
                  <a:pt x="8217" y="6115"/>
                </a:lnTo>
                <a:lnTo>
                  <a:pt x="8239" y="6091"/>
                </a:lnTo>
                <a:lnTo>
                  <a:pt x="8261" y="6066"/>
                </a:lnTo>
                <a:lnTo>
                  <a:pt x="8283" y="6091"/>
                </a:lnTo>
                <a:lnTo>
                  <a:pt x="8305" y="6115"/>
                </a:lnTo>
                <a:lnTo>
                  <a:pt x="8328" y="6137"/>
                </a:lnTo>
                <a:lnTo>
                  <a:pt x="8352" y="6160"/>
                </a:lnTo>
                <a:lnTo>
                  <a:pt x="8377" y="6182"/>
                </a:lnTo>
                <a:lnTo>
                  <a:pt x="8402" y="6203"/>
                </a:lnTo>
                <a:lnTo>
                  <a:pt x="8428" y="6223"/>
                </a:lnTo>
                <a:lnTo>
                  <a:pt x="8455" y="6241"/>
                </a:lnTo>
                <a:lnTo>
                  <a:pt x="8483" y="6259"/>
                </a:lnTo>
                <a:lnTo>
                  <a:pt x="8511" y="6276"/>
                </a:lnTo>
                <a:lnTo>
                  <a:pt x="8540" y="6292"/>
                </a:lnTo>
                <a:lnTo>
                  <a:pt x="8570" y="6307"/>
                </a:lnTo>
                <a:lnTo>
                  <a:pt x="8601" y="6320"/>
                </a:lnTo>
                <a:lnTo>
                  <a:pt x="8632" y="6332"/>
                </a:lnTo>
                <a:lnTo>
                  <a:pt x="8664" y="6344"/>
                </a:lnTo>
                <a:lnTo>
                  <a:pt x="8696" y="6353"/>
                </a:lnTo>
                <a:lnTo>
                  <a:pt x="8729" y="6363"/>
                </a:lnTo>
                <a:lnTo>
                  <a:pt x="8762" y="6370"/>
                </a:lnTo>
                <a:lnTo>
                  <a:pt x="8796" y="6376"/>
                </a:lnTo>
                <a:lnTo>
                  <a:pt x="8831" y="6380"/>
                </a:lnTo>
                <a:lnTo>
                  <a:pt x="8866" y="6383"/>
                </a:lnTo>
                <a:lnTo>
                  <a:pt x="8902" y="6385"/>
                </a:lnTo>
                <a:lnTo>
                  <a:pt x="8938" y="6386"/>
                </a:lnTo>
                <a:lnTo>
                  <a:pt x="8976" y="6385"/>
                </a:lnTo>
                <a:lnTo>
                  <a:pt x="9014" y="6382"/>
                </a:lnTo>
                <a:lnTo>
                  <a:pt x="9051" y="6378"/>
                </a:lnTo>
                <a:lnTo>
                  <a:pt x="9090" y="6372"/>
                </a:lnTo>
                <a:lnTo>
                  <a:pt x="9129" y="6365"/>
                </a:lnTo>
                <a:lnTo>
                  <a:pt x="9169" y="6356"/>
                </a:lnTo>
                <a:lnTo>
                  <a:pt x="9209" y="6345"/>
                </a:lnTo>
                <a:lnTo>
                  <a:pt x="9249" y="6332"/>
                </a:lnTo>
                <a:lnTo>
                  <a:pt x="9289" y="6318"/>
                </a:lnTo>
                <a:lnTo>
                  <a:pt x="10545" y="5827"/>
                </a:lnTo>
                <a:lnTo>
                  <a:pt x="10600" y="5852"/>
                </a:lnTo>
                <a:lnTo>
                  <a:pt x="10654" y="5879"/>
                </a:lnTo>
                <a:lnTo>
                  <a:pt x="10705" y="5907"/>
                </a:lnTo>
                <a:lnTo>
                  <a:pt x="10755" y="5935"/>
                </a:lnTo>
                <a:lnTo>
                  <a:pt x="10802" y="5965"/>
                </a:lnTo>
                <a:lnTo>
                  <a:pt x="10849" y="5996"/>
                </a:lnTo>
                <a:lnTo>
                  <a:pt x="10893" y="6028"/>
                </a:lnTo>
                <a:lnTo>
                  <a:pt x="10937" y="6062"/>
                </a:lnTo>
                <a:lnTo>
                  <a:pt x="10977" y="6096"/>
                </a:lnTo>
                <a:lnTo>
                  <a:pt x="11016" y="6131"/>
                </a:lnTo>
                <a:lnTo>
                  <a:pt x="11053" y="6168"/>
                </a:lnTo>
                <a:lnTo>
                  <a:pt x="11089" y="6205"/>
                </a:lnTo>
                <a:lnTo>
                  <a:pt x="11123" y="6243"/>
                </a:lnTo>
                <a:lnTo>
                  <a:pt x="11155" y="6282"/>
                </a:lnTo>
                <a:lnTo>
                  <a:pt x="11185" y="6321"/>
                </a:lnTo>
                <a:lnTo>
                  <a:pt x="11213" y="6362"/>
                </a:lnTo>
                <a:lnTo>
                  <a:pt x="11233" y="6392"/>
                </a:lnTo>
                <a:lnTo>
                  <a:pt x="11251" y="6423"/>
                </a:lnTo>
                <a:lnTo>
                  <a:pt x="11269" y="6454"/>
                </a:lnTo>
                <a:lnTo>
                  <a:pt x="11287" y="6485"/>
                </a:lnTo>
                <a:lnTo>
                  <a:pt x="11302" y="6516"/>
                </a:lnTo>
                <a:lnTo>
                  <a:pt x="11317" y="6548"/>
                </a:lnTo>
                <a:lnTo>
                  <a:pt x="11330" y="6580"/>
                </a:lnTo>
                <a:lnTo>
                  <a:pt x="11342" y="6613"/>
                </a:lnTo>
                <a:lnTo>
                  <a:pt x="11354" y="6646"/>
                </a:lnTo>
                <a:lnTo>
                  <a:pt x="11365" y="6679"/>
                </a:lnTo>
                <a:lnTo>
                  <a:pt x="11374" y="6712"/>
                </a:lnTo>
                <a:lnTo>
                  <a:pt x="11383" y="6745"/>
                </a:lnTo>
                <a:lnTo>
                  <a:pt x="11390" y="6780"/>
                </a:lnTo>
                <a:lnTo>
                  <a:pt x="11396" y="6813"/>
                </a:lnTo>
                <a:lnTo>
                  <a:pt x="11402" y="6847"/>
                </a:lnTo>
                <a:lnTo>
                  <a:pt x="11406" y="6881"/>
                </a:lnTo>
                <a:lnTo>
                  <a:pt x="11406" y="6882"/>
                </a:lnTo>
                <a:lnTo>
                  <a:pt x="11409" y="6918"/>
                </a:lnTo>
                <a:lnTo>
                  <a:pt x="11412" y="6954"/>
                </a:lnTo>
                <a:lnTo>
                  <a:pt x="11413" y="6989"/>
                </a:lnTo>
                <a:lnTo>
                  <a:pt x="11413" y="7026"/>
                </a:lnTo>
                <a:lnTo>
                  <a:pt x="11412" y="7061"/>
                </a:lnTo>
                <a:lnTo>
                  <a:pt x="11409" y="7097"/>
                </a:lnTo>
                <a:lnTo>
                  <a:pt x="11406" y="7134"/>
                </a:lnTo>
                <a:lnTo>
                  <a:pt x="11402" y="7170"/>
                </a:lnTo>
                <a:lnTo>
                  <a:pt x="11397" y="7206"/>
                </a:lnTo>
                <a:lnTo>
                  <a:pt x="11391" y="7244"/>
                </a:lnTo>
                <a:lnTo>
                  <a:pt x="11383" y="7280"/>
                </a:lnTo>
                <a:lnTo>
                  <a:pt x="11374" y="7317"/>
                </a:lnTo>
                <a:lnTo>
                  <a:pt x="11365" y="7353"/>
                </a:lnTo>
                <a:lnTo>
                  <a:pt x="11354" y="7390"/>
                </a:lnTo>
                <a:lnTo>
                  <a:pt x="11341" y="7427"/>
                </a:lnTo>
                <a:lnTo>
                  <a:pt x="11329" y="7463"/>
                </a:lnTo>
                <a:lnTo>
                  <a:pt x="11317" y="7496"/>
                </a:lnTo>
                <a:lnTo>
                  <a:pt x="11303" y="7528"/>
                </a:lnTo>
                <a:lnTo>
                  <a:pt x="11289" y="7560"/>
                </a:lnTo>
                <a:lnTo>
                  <a:pt x="11274" y="7591"/>
                </a:lnTo>
                <a:lnTo>
                  <a:pt x="11259" y="7623"/>
                </a:lnTo>
                <a:lnTo>
                  <a:pt x="11242" y="7655"/>
                </a:lnTo>
                <a:lnTo>
                  <a:pt x="11225" y="7687"/>
                </a:lnTo>
                <a:lnTo>
                  <a:pt x="11206" y="7719"/>
                </a:lnTo>
                <a:lnTo>
                  <a:pt x="11186" y="7750"/>
                </a:lnTo>
                <a:lnTo>
                  <a:pt x="11167" y="7782"/>
                </a:lnTo>
                <a:lnTo>
                  <a:pt x="11145" y="7813"/>
                </a:lnTo>
                <a:lnTo>
                  <a:pt x="11123" y="7844"/>
                </a:lnTo>
                <a:lnTo>
                  <a:pt x="11101" y="7875"/>
                </a:lnTo>
                <a:lnTo>
                  <a:pt x="11077" y="7907"/>
                </a:lnTo>
                <a:lnTo>
                  <a:pt x="11053" y="7938"/>
                </a:lnTo>
                <a:lnTo>
                  <a:pt x="11027" y="7969"/>
                </a:lnTo>
                <a:lnTo>
                  <a:pt x="11001" y="7999"/>
                </a:lnTo>
                <a:lnTo>
                  <a:pt x="10974" y="8030"/>
                </a:lnTo>
                <a:lnTo>
                  <a:pt x="10946" y="8060"/>
                </a:lnTo>
                <a:lnTo>
                  <a:pt x="10917" y="8090"/>
                </a:lnTo>
                <a:lnTo>
                  <a:pt x="10887" y="8120"/>
                </a:lnTo>
                <a:lnTo>
                  <a:pt x="10856" y="8150"/>
                </a:lnTo>
                <a:lnTo>
                  <a:pt x="10824" y="8180"/>
                </a:lnTo>
                <a:lnTo>
                  <a:pt x="10792" y="8210"/>
                </a:lnTo>
                <a:lnTo>
                  <a:pt x="10758" y="8240"/>
                </a:lnTo>
                <a:lnTo>
                  <a:pt x="10724" y="8269"/>
                </a:lnTo>
                <a:lnTo>
                  <a:pt x="10689" y="8297"/>
                </a:lnTo>
                <a:lnTo>
                  <a:pt x="10652" y="8326"/>
                </a:lnTo>
                <a:lnTo>
                  <a:pt x="10614" y="8354"/>
                </a:lnTo>
                <a:lnTo>
                  <a:pt x="10576" y="8383"/>
                </a:lnTo>
                <a:lnTo>
                  <a:pt x="10538" y="8410"/>
                </a:lnTo>
                <a:lnTo>
                  <a:pt x="10498" y="8438"/>
                </a:lnTo>
                <a:lnTo>
                  <a:pt x="8706" y="9633"/>
                </a:lnTo>
                <a:lnTo>
                  <a:pt x="8615" y="9700"/>
                </a:lnTo>
                <a:lnTo>
                  <a:pt x="8537" y="9772"/>
                </a:lnTo>
                <a:lnTo>
                  <a:pt x="8469" y="9848"/>
                </a:lnTo>
                <a:lnTo>
                  <a:pt x="8412" y="9928"/>
                </a:lnTo>
                <a:lnTo>
                  <a:pt x="8366" y="10010"/>
                </a:lnTo>
                <a:lnTo>
                  <a:pt x="8330" y="10095"/>
                </a:lnTo>
                <a:lnTo>
                  <a:pt x="8304" y="10182"/>
                </a:lnTo>
                <a:lnTo>
                  <a:pt x="8288" y="10270"/>
                </a:lnTo>
                <a:lnTo>
                  <a:pt x="8280" y="10358"/>
                </a:lnTo>
                <a:lnTo>
                  <a:pt x="8282" y="10448"/>
                </a:lnTo>
                <a:lnTo>
                  <a:pt x="8291" y="10536"/>
                </a:lnTo>
                <a:lnTo>
                  <a:pt x="8309" y="10623"/>
                </a:lnTo>
                <a:lnTo>
                  <a:pt x="8334" y="10708"/>
                </a:lnTo>
                <a:lnTo>
                  <a:pt x="8366" y="10791"/>
                </a:lnTo>
                <a:lnTo>
                  <a:pt x="8406" y="10871"/>
                </a:lnTo>
                <a:lnTo>
                  <a:pt x="8451" y="10948"/>
                </a:lnTo>
                <a:lnTo>
                  <a:pt x="8504" y="11020"/>
                </a:lnTo>
                <a:lnTo>
                  <a:pt x="8560" y="11089"/>
                </a:lnTo>
                <a:lnTo>
                  <a:pt x="8623" y="11151"/>
                </a:lnTo>
                <a:lnTo>
                  <a:pt x="8692" y="11208"/>
                </a:lnTo>
                <a:lnTo>
                  <a:pt x="8764" y="11259"/>
                </a:lnTo>
                <a:lnTo>
                  <a:pt x="8841" y="11303"/>
                </a:lnTo>
                <a:lnTo>
                  <a:pt x="8921" y="11338"/>
                </a:lnTo>
                <a:lnTo>
                  <a:pt x="9006" y="11366"/>
                </a:lnTo>
                <a:lnTo>
                  <a:pt x="9092" y="11386"/>
                </a:lnTo>
                <a:lnTo>
                  <a:pt x="9182" y="11395"/>
                </a:lnTo>
                <a:lnTo>
                  <a:pt x="9274" y="11395"/>
                </a:lnTo>
                <a:lnTo>
                  <a:pt x="9368" y="11384"/>
                </a:lnTo>
                <a:lnTo>
                  <a:pt x="9464" y="11362"/>
                </a:lnTo>
                <a:lnTo>
                  <a:pt x="9561" y="11329"/>
                </a:lnTo>
                <a:lnTo>
                  <a:pt x="9658" y="11282"/>
                </a:lnTo>
                <a:lnTo>
                  <a:pt x="9756" y="11224"/>
                </a:lnTo>
                <a:lnTo>
                  <a:pt x="10952" y="10426"/>
                </a:lnTo>
                <a:lnTo>
                  <a:pt x="10997" y="10397"/>
                </a:lnTo>
                <a:lnTo>
                  <a:pt x="11045" y="10369"/>
                </a:lnTo>
                <a:lnTo>
                  <a:pt x="11091" y="10342"/>
                </a:lnTo>
                <a:lnTo>
                  <a:pt x="11139" y="10317"/>
                </a:lnTo>
                <a:lnTo>
                  <a:pt x="11187" y="10294"/>
                </a:lnTo>
                <a:lnTo>
                  <a:pt x="11236" y="10272"/>
                </a:lnTo>
                <a:lnTo>
                  <a:pt x="11286" y="10253"/>
                </a:lnTo>
                <a:lnTo>
                  <a:pt x="11334" y="10234"/>
                </a:lnTo>
                <a:lnTo>
                  <a:pt x="11385" y="10216"/>
                </a:lnTo>
                <a:lnTo>
                  <a:pt x="11434" y="10201"/>
                </a:lnTo>
                <a:lnTo>
                  <a:pt x="11485" y="10186"/>
                </a:lnTo>
                <a:lnTo>
                  <a:pt x="11535" y="10174"/>
                </a:lnTo>
                <a:lnTo>
                  <a:pt x="11587" y="10162"/>
                </a:lnTo>
                <a:lnTo>
                  <a:pt x="11638" y="10152"/>
                </a:lnTo>
                <a:lnTo>
                  <a:pt x="11689" y="10144"/>
                </a:lnTo>
                <a:lnTo>
                  <a:pt x="11741" y="10135"/>
                </a:lnTo>
                <a:lnTo>
                  <a:pt x="11793" y="10130"/>
                </a:lnTo>
                <a:lnTo>
                  <a:pt x="11845" y="10125"/>
                </a:lnTo>
                <a:lnTo>
                  <a:pt x="11897" y="10122"/>
                </a:lnTo>
                <a:lnTo>
                  <a:pt x="11949" y="10119"/>
                </a:lnTo>
                <a:lnTo>
                  <a:pt x="12000" y="10118"/>
                </a:lnTo>
                <a:lnTo>
                  <a:pt x="12053" y="10118"/>
                </a:lnTo>
                <a:lnTo>
                  <a:pt x="12104" y="10120"/>
                </a:lnTo>
                <a:lnTo>
                  <a:pt x="12156" y="10122"/>
                </a:lnTo>
                <a:lnTo>
                  <a:pt x="12208" y="10126"/>
                </a:lnTo>
                <a:lnTo>
                  <a:pt x="12259" y="10130"/>
                </a:lnTo>
                <a:lnTo>
                  <a:pt x="12310" y="10136"/>
                </a:lnTo>
                <a:lnTo>
                  <a:pt x="12362" y="10144"/>
                </a:lnTo>
                <a:lnTo>
                  <a:pt x="12412" y="10151"/>
                </a:lnTo>
                <a:lnTo>
                  <a:pt x="12463" y="10160"/>
                </a:lnTo>
                <a:lnTo>
                  <a:pt x="12513" y="10171"/>
                </a:lnTo>
                <a:lnTo>
                  <a:pt x="12563" y="10181"/>
                </a:lnTo>
                <a:lnTo>
                  <a:pt x="12614" y="10193"/>
                </a:lnTo>
                <a:lnTo>
                  <a:pt x="12663" y="10207"/>
                </a:lnTo>
                <a:lnTo>
                  <a:pt x="12713" y="10222"/>
                </a:lnTo>
                <a:lnTo>
                  <a:pt x="12762" y="10238"/>
                </a:lnTo>
                <a:lnTo>
                  <a:pt x="12812" y="10255"/>
                </a:lnTo>
                <a:lnTo>
                  <a:pt x="12860" y="10273"/>
                </a:lnTo>
                <a:lnTo>
                  <a:pt x="12909" y="10293"/>
                </a:lnTo>
                <a:lnTo>
                  <a:pt x="12956" y="10314"/>
                </a:lnTo>
                <a:lnTo>
                  <a:pt x="13004" y="10336"/>
                </a:lnTo>
                <a:lnTo>
                  <a:pt x="13051" y="10358"/>
                </a:lnTo>
                <a:lnTo>
                  <a:pt x="13098" y="10383"/>
                </a:lnTo>
                <a:lnTo>
                  <a:pt x="13143" y="10408"/>
                </a:lnTo>
                <a:lnTo>
                  <a:pt x="13189" y="10435"/>
                </a:lnTo>
                <a:lnTo>
                  <a:pt x="13233" y="10462"/>
                </a:lnTo>
                <a:lnTo>
                  <a:pt x="13277" y="10491"/>
                </a:lnTo>
                <a:lnTo>
                  <a:pt x="13321" y="10521"/>
                </a:lnTo>
                <a:lnTo>
                  <a:pt x="13363" y="10552"/>
                </a:lnTo>
                <a:lnTo>
                  <a:pt x="13406" y="10585"/>
                </a:lnTo>
                <a:lnTo>
                  <a:pt x="13447" y="10618"/>
                </a:lnTo>
                <a:lnTo>
                  <a:pt x="13488" y="10652"/>
                </a:lnTo>
                <a:lnTo>
                  <a:pt x="13528" y="10687"/>
                </a:lnTo>
                <a:lnTo>
                  <a:pt x="13567" y="10724"/>
                </a:lnTo>
                <a:lnTo>
                  <a:pt x="13606" y="10762"/>
                </a:lnTo>
                <a:lnTo>
                  <a:pt x="13643" y="10800"/>
                </a:lnTo>
                <a:lnTo>
                  <a:pt x="13680" y="10841"/>
                </a:lnTo>
                <a:lnTo>
                  <a:pt x="13715" y="10881"/>
                </a:lnTo>
                <a:lnTo>
                  <a:pt x="13750" y="10924"/>
                </a:lnTo>
                <a:lnTo>
                  <a:pt x="13785" y="10966"/>
                </a:lnTo>
                <a:lnTo>
                  <a:pt x="13818" y="11011"/>
                </a:lnTo>
                <a:lnTo>
                  <a:pt x="13851" y="11056"/>
                </a:lnTo>
                <a:lnTo>
                  <a:pt x="13882" y="11102"/>
                </a:lnTo>
                <a:lnTo>
                  <a:pt x="13912" y="11149"/>
                </a:lnTo>
                <a:lnTo>
                  <a:pt x="13955" y="11205"/>
                </a:lnTo>
                <a:lnTo>
                  <a:pt x="13960" y="11200"/>
                </a:lnTo>
                <a:lnTo>
                  <a:pt x="14013" y="11274"/>
                </a:lnTo>
                <a:lnTo>
                  <a:pt x="16522" y="9438"/>
                </a:lnTo>
                <a:lnTo>
                  <a:pt x="16323" y="9137"/>
                </a:lnTo>
                <a:lnTo>
                  <a:pt x="16124" y="8840"/>
                </a:lnTo>
                <a:lnTo>
                  <a:pt x="15928" y="8546"/>
                </a:lnTo>
                <a:lnTo>
                  <a:pt x="15733" y="8255"/>
                </a:lnTo>
                <a:lnTo>
                  <a:pt x="15539" y="7967"/>
                </a:lnTo>
                <a:lnTo>
                  <a:pt x="15346" y="7680"/>
                </a:lnTo>
                <a:lnTo>
                  <a:pt x="15154" y="7397"/>
                </a:lnTo>
                <a:lnTo>
                  <a:pt x="14963" y="7116"/>
                </a:lnTo>
                <a:lnTo>
                  <a:pt x="14772" y="6837"/>
                </a:lnTo>
                <a:lnTo>
                  <a:pt x="14582" y="6559"/>
                </a:lnTo>
                <a:lnTo>
                  <a:pt x="14392" y="6282"/>
                </a:lnTo>
                <a:lnTo>
                  <a:pt x="14202" y="6007"/>
                </a:lnTo>
                <a:lnTo>
                  <a:pt x="13823" y="5459"/>
                </a:lnTo>
                <a:lnTo>
                  <a:pt x="13443" y="4913"/>
                </a:lnTo>
                <a:lnTo>
                  <a:pt x="13061" y="4368"/>
                </a:lnTo>
                <a:lnTo>
                  <a:pt x="12675" y="3820"/>
                </a:lnTo>
                <a:lnTo>
                  <a:pt x="12286" y="3271"/>
                </a:lnTo>
                <a:lnTo>
                  <a:pt x="11891" y="2714"/>
                </a:lnTo>
                <a:lnTo>
                  <a:pt x="11490" y="2152"/>
                </a:lnTo>
                <a:lnTo>
                  <a:pt x="11082" y="1580"/>
                </a:lnTo>
                <a:lnTo>
                  <a:pt x="10665" y="997"/>
                </a:lnTo>
                <a:lnTo>
                  <a:pt x="10237" y="403"/>
                </a:lnTo>
                <a:lnTo>
                  <a:pt x="10167" y="313"/>
                </a:lnTo>
                <a:lnTo>
                  <a:pt x="10092" y="236"/>
                </a:lnTo>
                <a:lnTo>
                  <a:pt x="10013" y="170"/>
                </a:lnTo>
                <a:lnTo>
                  <a:pt x="9932" y="116"/>
                </a:lnTo>
                <a:lnTo>
                  <a:pt x="9848" y="73"/>
                </a:lnTo>
                <a:lnTo>
                  <a:pt x="9762" y="39"/>
                </a:lnTo>
                <a:lnTo>
                  <a:pt x="9676" y="17"/>
                </a:lnTo>
                <a:lnTo>
                  <a:pt x="9587" y="4"/>
                </a:lnTo>
                <a:lnTo>
                  <a:pt x="9499" y="0"/>
                </a:lnTo>
                <a:lnTo>
                  <a:pt x="9411" y="5"/>
                </a:lnTo>
                <a:lnTo>
                  <a:pt x="9325" y="19"/>
                </a:lnTo>
                <a:lnTo>
                  <a:pt x="9240" y="39"/>
                </a:lnTo>
                <a:lnTo>
                  <a:pt x="9156" y="70"/>
                </a:lnTo>
                <a:lnTo>
                  <a:pt x="9076" y="106"/>
                </a:lnTo>
                <a:lnTo>
                  <a:pt x="8998" y="148"/>
                </a:lnTo>
                <a:lnTo>
                  <a:pt x="8924" y="198"/>
                </a:lnTo>
                <a:lnTo>
                  <a:pt x="8855" y="254"/>
                </a:lnTo>
                <a:lnTo>
                  <a:pt x="8791" y="315"/>
                </a:lnTo>
                <a:lnTo>
                  <a:pt x="8731" y="382"/>
                </a:lnTo>
                <a:lnTo>
                  <a:pt x="8678" y="452"/>
                </a:lnTo>
                <a:lnTo>
                  <a:pt x="8632" y="528"/>
                </a:lnTo>
                <a:lnTo>
                  <a:pt x="8591" y="608"/>
                </a:lnTo>
                <a:lnTo>
                  <a:pt x="8559" y="691"/>
                </a:lnTo>
                <a:lnTo>
                  <a:pt x="8536" y="778"/>
                </a:lnTo>
                <a:lnTo>
                  <a:pt x="8521" y="867"/>
                </a:lnTo>
                <a:lnTo>
                  <a:pt x="8516" y="959"/>
                </a:lnTo>
                <a:lnTo>
                  <a:pt x="8520" y="1052"/>
                </a:lnTo>
                <a:lnTo>
                  <a:pt x="8535" y="1148"/>
                </a:lnTo>
                <a:lnTo>
                  <a:pt x="8560" y="1244"/>
                </a:lnTo>
                <a:lnTo>
                  <a:pt x="8599" y="1341"/>
                </a:lnTo>
                <a:lnTo>
                  <a:pt x="8648" y="1438"/>
                </a:lnTo>
                <a:lnTo>
                  <a:pt x="8710" y="1536"/>
                </a:lnTo>
                <a:lnTo>
                  <a:pt x="10374" y="3884"/>
                </a:lnTo>
                <a:lnTo>
                  <a:pt x="8635" y="4526"/>
                </a:lnTo>
                <a:lnTo>
                  <a:pt x="8606" y="4537"/>
                </a:lnTo>
                <a:lnTo>
                  <a:pt x="8578" y="4549"/>
                </a:lnTo>
                <a:lnTo>
                  <a:pt x="8550" y="4561"/>
                </a:lnTo>
                <a:lnTo>
                  <a:pt x="8524" y="4574"/>
                </a:lnTo>
                <a:lnTo>
                  <a:pt x="8499" y="4587"/>
                </a:lnTo>
                <a:lnTo>
                  <a:pt x="8473" y="4601"/>
                </a:lnTo>
                <a:lnTo>
                  <a:pt x="8449" y="4614"/>
                </a:lnTo>
                <a:lnTo>
                  <a:pt x="8425" y="4630"/>
                </a:lnTo>
                <a:lnTo>
                  <a:pt x="8402" y="4644"/>
                </a:lnTo>
                <a:lnTo>
                  <a:pt x="8380" y="4660"/>
                </a:lnTo>
                <a:lnTo>
                  <a:pt x="8358" y="4676"/>
                </a:lnTo>
                <a:lnTo>
                  <a:pt x="8337" y="4692"/>
                </a:lnTo>
                <a:lnTo>
                  <a:pt x="8317" y="4710"/>
                </a:lnTo>
                <a:lnTo>
                  <a:pt x="8298" y="4726"/>
                </a:lnTo>
                <a:lnTo>
                  <a:pt x="8279" y="4744"/>
                </a:lnTo>
                <a:lnTo>
                  <a:pt x="8261" y="4763"/>
                </a:lnTo>
                <a:lnTo>
                  <a:pt x="8242" y="4744"/>
                </a:lnTo>
                <a:lnTo>
                  <a:pt x="8224" y="4726"/>
                </a:lnTo>
                <a:lnTo>
                  <a:pt x="8204" y="4710"/>
                </a:lnTo>
                <a:lnTo>
                  <a:pt x="8185" y="4692"/>
                </a:lnTo>
                <a:lnTo>
                  <a:pt x="8164" y="4676"/>
                </a:lnTo>
                <a:lnTo>
                  <a:pt x="8142" y="4660"/>
                </a:lnTo>
                <a:lnTo>
                  <a:pt x="8120" y="4644"/>
                </a:lnTo>
                <a:lnTo>
                  <a:pt x="8097" y="4630"/>
                </a:lnTo>
                <a:lnTo>
                  <a:pt x="8073" y="4614"/>
                </a:lnTo>
                <a:lnTo>
                  <a:pt x="8049" y="4601"/>
                </a:lnTo>
                <a:lnTo>
                  <a:pt x="8023" y="4587"/>
                </a:lnTo>
                <a:lnTo>
                  <a:pt x="7998" y="4574"/>
                </a:lnTo>
                <a:lnTo>
                  <a:pt x="7972" y="4561"/>
                </a:lnTo>
                <a:lnTo>
                  <a:pt x="7944" y="4549"/>
                </a:lnTo>
                <a:lnTo>
                  <a:pt x="7916" y="4537"/>
                </a:lnTo>
                <a:lnTo>
                  <a:pt x="7887" y="4526"/>
                </a:lnTo>
                <a:lnTo>
                  <a:pt x="6148" y="3884"/>
                </a:lnTo>
                <a:lnTo>
                  <a:pt x="7812" y="1536"/>
                </a:lnTo>
                <a:lnTo>
                  <a:pt x="7874" y="1438"/>
                </a:lnTo>
                <a:lnTo>
                  <a:pt x="7923" y="1341"/>
                </a:lnTo>
                <a:lnTo>
                  <a:pt x="7962" y="1244"/>
                </a:lnTo>
                <a:lnTo>
                  <a:pt x="7987" y="1148"/>
                </a:lnTo>
                <a:lnTo>
                  <a:pt x="8002" y="1052"/>
                </a:lnTo>
                <a:lnTo>
                  <a:pt x="8006" y="959"/>
                </a:lnTo>
                <a:lnTo>
                  <a:pt x="8001" y="867"/>
                </a:lnTo>
                <a:lnTo>
                  <a:pt x="7986" y="778"/>
                </a:lnTo>
                <a:lnTo>
                  <a:pt x="7963" y="691"/>
                </a:lnTo>
                <a:lnTo>
                  <a:pt x="7931" y="608"/>
                </a:lnTo>
                <a:lnTo>
                  <a:pt x="7890" y="528"/>
                </a:lnTo>
                <a:lnTo>
                  <a:pt x="7844" y="452"/>
                </a:lnTo>
                <a:lnTo>
                  <a:pt x="7791" y="382"/>
                </a:lnTo>
                <a:lnTo>
                  <a:pt x="7731" y="315"/>
                </a:lnTo>
                <a:lnTo>
                  <a:pt x="7667" y="254"/>
                </a:lnTo>
                <a:lnTo>
                  <a:pt x="7598" y="198"/>
                </a:lnTo>
                <a:lnTo>
                  <a:pt x="7524" y="148"/>
                </a:lnTo>
                <a:lnTo>
                  <a:pt x="7446" y="106"/>
                </a:lnTo>
                <a:lnTo>
                  <a:pt x="7366" y="70"/>
                </a:lnTo>
                <a:lnTo>
                  <a:pt x="7282" y="39"/>
                </a:lnTo>
                <a:lnTo>
                  <a:pt x="7197" y="19"/>
                </a:lnTo>
                <a:lnTo>
                  <a:pt x="7111" y="5"/>
                </a:lnTo>
                <a:lnTo>
                  <a:pt x="7023" y="0"/>
                </a:lnTo>
                <a:lnTo>
                  <a:pt x="6935" y="4"/>
                </a:lnTo>
                <a:lnTo>
                  <a:pt x="6846" y="17"/>
                </a:lnTo>
                <a:lnTo>
                  <a:pt x="6760" y="39"/>
                </a:lnTo>
                <a:lnTo>
                  <a:pt x="6674" y="73"/>
                </a:lnTo>
                <a:lnTo>
                  <a:pt x="6590" y="116"/>
                </a:lnTo>
                <a:lnTo>
                  <a:pt x="6509" y="170"/>
                </a:lnTo>
                <a:lnTo>
                  <a:pt x="6430" y="236"/>
                </a:lnTo>
                <a:lnTo>
                  <a:pt x="6355" y="313"/>
                </a:lnTo>
                <a:lnTo>
                  <a:pt x="6285" y="403"/>
                </a:lnTo>
                <a:close/>
                <a:moveTo>
                  <a:pt x="5344" y="3954"/>
                </a:moveTo>
                <a:lnTo>
                  <a:pt x="3899" y="4781"/>
                </a:lnTo>
                <a:lnTo>
                  <a:pt x="6782" y="764"/>
                </a:lnTo>
                <a:lnTo>
                  <a:pt x="6807" y="733"/>
                </a:lnTo>
                <a:lnTo>
                  <a:pt x="6834" y="706"/>
                </a:lnTo>
                <a:lnTo>
                  <a:pt x="6861" y="683"/>
                </a:lnTo>
                <a:lnTo>
                  <a:pt x="6890" y="664"/>
                </a:lnTo>
                <a:lnTo>
                  <a:pt x="6919" y="649"/>
                </a:lnTo>
                <a:lnTo>
                  <a:pt x="6949" y="637"/>
                </a:lnTo>
                <a:lnTo>
                  <a:pt x="6980" y="630"/>
                </a:lnTo>
                <a:lnTo>
                  <a:pt x="7009" y="626"/>
                </a:lnTo>
                <a:lnTo>
                  <a:pt x="7040" y="625"/>
                </a:lnTo>
                <a:lnTo>
                  <a:pt x="7071" y="627"/>
                </a:lnTo>
                <a:lnTo>
                  <a:pt x="7101" y="632"/>
                </a:lnTo>
                <a:lnTo>
                  <a:pt x="7131" y="640"/>
                </a:lnTo>
                <a:lnTo>
                  <a:pt x="7160" y="651"/>
                </a:lnTo>
                <a:lnTo>
                  <a:pt x="7189" y="664"/>
                </a:lnTo>
                <a:lnTo>
                  <a:pt x="7216" y="680"/>
                </a:lnTo>
                <a:lnTo>
                  <a:pt x="7242" y="697"/>
                </a:lnTo>
                <a:lnTo>
                  <a:pt x="7266" y="717"/>
                </a:lnTo>
                <a:lnTo>
                  <a:pt x="7288" y="740"/>
                </a:lnTo>
                <a:lnTo>
                  <a:pt x="7309" y="764"/>
                </a:lnTo>
                <a:lnTo>
                  <a:pt x="7328" y="789"/>
                </a:lnTo>
                <a:lnTo>
                  <a:pt x="7343" y="816"/>
                </a:lnTo>
                <a:lnTo>
                  <a:pt x="7356" y="845"/>
                </a:lnTo>
                <a:lnTo>
                  <a:pt x="7368" y="875"/>
                </a:lnTo>
                <a:lnTo>
                  <a:pt x="7376" y="906"/>
                </a:lnTo>
                <a:lnTo>
                  <a:pt x="7380" y="938"/>
                </a:lnTo>
                <a:lnTo>
                  <a:pt x="7382" y="970"/>
                </a:lnTo>
                <a:lnTo>
                  <a:pt x="7380" y="1004"/>
                </a:lnTo>
                <a:lnTo>
                  <a:pt x="7374" y="1038"/>
                </a:lnTo>
                <a:lnTo>
                  <a:pt x="7365" y="1073"/>
                </a:lnTo>
                <a:lnTo>
                  <a:pt x="7351" y="1107"/>
                </a:lnTo>
                <a:lnTo>
                  <a:pt x="7334" y="1142"/>
                </a:lnTo>
                <a:lnTo>
                  <a:pt x="7311" y="1178"/>
                </a:lnTo>
                <a:lnTo>
                  <a:pt x="5344" y="3954"/>
                </a:lnTo>
                <a:close/>
                <a:moveTo>
                  <a:pt x="7105" y="10708"/>
                </a:moveTo>
                <a:lnTo>
                  <a:pt x="5856" y="9879"/>
                </a:lnTo>
                <a:lnTo>
                  <a:pt x="5798" y="9843"/>
                </a:lnTo>
                <a:lnTo>
                  <a:pt x="5739" y="9807"/>
                </a:lnTo>
                <a:lnTo>
                  <a:pt x="5679" y="9774"/>
                </a:lnTo>
                <a:lnTo>
                  <a:pt x="5620" y="9743"/>
                </a:lnTo>
                <a:lnTo>
                  <a:pt x="5559" y="9714"/>
                </a:lnTo>
                <a:lnTo>
                  <a:pt x="5498" y="9687"/>
                </a:lnTo>
                <a:lnTo>
                  <a:pt x="5436" y="9662"/>
                </a:lnTo>
                <a:lnTo>
                  <a:pt x="5373" y="9639"/>
                </a:lnTo>
                <a:lnTo>
                  <a:pt x="5310" y="9618"/>
                </a:lnTo>
                <a:lnTo>
                  <a:pt x="5247" y="9599"/>
                </a:lnTo>
                <a:lnTo>
                  <a:pt x="5183" y="9581"/>
                </a:lnTo>
                <a:lnTo>
                  <a:pt x="5119" y="9565"/>
                </a:lnTo>
                <a:lnTo>
                  <a:pt x="5055" y="9551"/>
                </a:lnTo>
                <a:lnTo>
                  <a:pt x="4990" y="9539"/>
                </a:lnTo>
                <a:lnTo>
                  <a:pt x="4925" y="9528"/>
                </a:lnTo>
                <a:lnTo>
                  <a:pt x="4860" y="9519"/>
                </a:lnTo>
                <a:lnTo>
                  <a:pt x="4794" y="9512"/>
                </a:lnTo>
                <a:lnTo>
                  <a:pt x="4728" y="9507"/>
                </a:lnTo>
                <a:lnTo>
                  <a:pt x="4663" y="9502"/>
                </a:lnTo>
                <a:lnTo>
                  <a:pt x="4597" y="9499"/>
                </a:lnTo>
                <a:lnTo>
                  <a:pt x="4532" y="9498"/>
                </a:lnTo>
                <a:lnTo>
                  <a:pt x="4466" y="9499"/>
                </a:lnTo>
                <a:lnTo>
                  <a:pt x="4401" y="9501"/>
                </a:lnTo>
                <a:lnTo>
                  <a:pt x="4336" y="9504"/>
                </a:lnTo>
                <a:lnTo>
                  <a:pt x="4271" y="9510"/>
                </a:lnTo>
                <a:lnTo>
                  <a:pt x="4206" y="9516"/>
                </a:lnTo>
                <a:lnTo>
                  <a:pt x="4141" y="9523"/>
                </a:lnTo>
                <a:lnTo>
                  <a:pt x="4077" y="9531"/>
                </a:lnTo>
                <a:lnTo>
                  <a:pt x="4013" y="9542"/>
                </a:lnTo>
                <a:lnTo>
                  <a:pt x="3949" y="9553"/>
                </a:lnTo>
                <a:lnTo>
                  <a:pt x="3886" y="9567"/>
                </a:lnTo>
                <a:lnTo>
                  <a:pt x="3823" y="9580"/>
                </a:lnTo>
                <a:lnTo>
                  <a:pt x="3772" y="9593"/>
                </a:lnTo>
                <a:lnTo>
                  <a:pt x="3722" y="9606"/>
                </a:lnTo>
                <a:lnTo>
                  <a:pt x="3671" y="9620"/>
                </a:lnTo>
                <a:lnTo>
                  <a:pt x="3621" y="9635"/>
                </a:lnTo>
                <a:lnTo>
                  <a:pt x="3572" y="9651"/>
                </a:lnTo>
                <a:lnTo>
                  <a:pt x="3522" y="9668"/>
                </a:lnTo>
                <a:lnTo>
                  <a:pt x="3474" y="9686"/>
                </a:lnTo>
                <a:lnTo>
                  <a:pt x="3425" y="9705"/>
                </a:lnTo>
                <a:lnTo>
                  <a:pt x="3377" y="9724"/>
                </a:lnTo>
                <a:lnTo>
                  <a:pt x="3328" y="9745"/>
                </a:lnTo>
                <a:lnTo>
                  <a:pt x="3281" y="9767"/>
                </a:lnTo>
                <a:lnTo>
                  <a:pt x="3233" y="9789"/>
                </a:lnTo>
                <a:lnTo>
                  <a:pt x="3187" y="9813"/>
                </a:lnTo>
                <a:lnTo>
                  <a:pt x="3140" y="9836"/>
                </a:lnTo>
                <a:lnTo>
                  <a:pt x="3094" y="9862"/>
                </a:lnTo>
                <a:lnTo>
                  <a:pt x="3048" y="9888"/>
                </a:lnTo>
                <a:lnTo>
                  <a:pt x="3003" y="9915"/>
                </a:lnTo>
                <a:lnTo>
                  <a:pt x="2958" y="9943"/>
                </a:lnTo>
                <a:lnTo>
                  <a:pt x="2914" y="9971"/>
                </a:lnTo>
                <a:lnTo>
                  <a:pt x="2871" y="10001"/>
                </a:lnTo>
                <a:lnTo>
                  <a:pt x="2827" y="10032"/>
                </a:lnTo>
                <a:lnTo>
                  <a:pt x="2785" y="10063"/>
                </a:lnTo>
                <a:lnTo>
                  <a:pt x="2743" y="10096"/>
                </a:lnTo>
                <a:lnTo>
                  <a:pt x="2700" y="10128"/>
                </a:lnTo>
                <a:lnTo>
                  <a:pt x="2660" y="10162"/>
                </a:lnTo>
                <a:lnTo>
                  <a:pt x="2619" y="10198"/>
                </a:lnTo>
                <a:lnTo>
                  <a:pt x="2579" y="10233"/>
                </a:lnTo>
                <a:lnTo>
                  <a:pt x="2540" y="10270"/>
                </a:lnTo>
                <a:lnTo>
                  <a:pt x="2501" y="10308"/>
                </a:lnTo>
                <a:lnTo>
                  <a:pt x="2463" y="10346"/>
                </a:lnTo>
                <a:lnTo>
                  <a:pt x="2426" y="10384"/>
                </a:lnTo>
                <a:lnTo>
                  <a:pt x="2388" y="10425"/>
                </a:lnTo>
                <a:lnTo>
                  <a:pt x="836" y="9290"/>
                </a:lnTo>
                <a:lnTo>
                  <a:pt x="3033" y="5989"/>
                </a:lnTo>
                <a:lnTo>
                  <a:pt x="5789" y="4410"/>
                </a:lnTo>
                <a:lnTo>
                  <a:pt x="7676" y="5107"/>
                </a:lnTo>
                <a:lnTo>
                  <a:pt x="7712" y="5123"/>
                </a:lnTo>
                <a:lnTo>
                  <a:pt x="7746" y="5141"/>
                </a:lnTo>
                <a:lnTo>
                  <a:pt x="7775" y="5162"/>
                </a:lnTo>
                <a:lnTo>
                  <a:pt x="7801" y="5184"/>
                </a:lnTo>
                <a:lnTo>
                  <a:pt x="7824" y="5209"/>
                </a:lnTo>
                <a:lnTo>
                  <a:pt x="7843" y="5235"/>
                </a:lnTo>
                <a:lnTo>
                  <a:pt x="7859" y="5263"/>
                </a:lnTo>
                <a:lnTo>
                  <a:pt x="7872" y="5292"/>
                </a:lnTo>
                <a:lnTo>
                  <a:pt x="7882" y="5321"/>
                </a:lnTo>
                <a:lnTo>
                  <a:pt x="7889" y="5352"/>
                </a:lnTo>
                <a:lnTo>
                  <a:pt x="7892" y="5383"/>
                </a:lnTo>
                <a:lnTo>
                  <a:pt x="7893" y="5414"/>
                </a:lnTo>
                <a:lnTo>
                  <a:pt x="7892" y="5445"/>
                </a:lnTo>
                <a:lnTo>
                  <a:pt x="7888" y="5476"/>
                </a:lnTo>
                <a:lnTo>
                  <a:pt x="7881" y="5507"/>
                </a:lnTo>
                <a:lnTo>
                  <a:pt x="7872" y="5537"/>
                </a:lnTo>
                <a:lnTo>
                  <a:pt x="7859" y="5566"/>
                </a:lnTo>
                <a:lnTo>
                  <a:pt x="7845" y="5594"/>
                </a:lnTo>
                <a:lnTo>
                  <a:pt x="7828" y="5621"/>
                </a:lnTo>
                <a:lnTo>
                  <a:pt x="7810" y="5646"/>
                </a:lnTo>
                <a:lnTo>
                  <a:pt x="7789" y="5668"/>
                </a:lnTo>
                <a:lnTo>
                  <a:pt x="7766" y="5690"/>
                </a:lnTo>
                <a:lnTo>
                  <a:pt x="7742" y="5709"/>
                </a:lnTo>
                <a:lnTo>
                  <a:pt x="7715" y="5725"/>
                </a:lnTo>
                <a:lnTo>
                  <a:pt x="7686" y="5739"/>
                </a:lnTo>
                <a:lnTo>
                  <a:pt x="7656" y="5749"/>
                </a:lnTo>
                <a:lnTo>
                  <a:pt x="7624" y="5757"/>
                </a:lnTo>
                <a:lnTo>
                  <a:pt x="7591" y="5761"/>
                </a:lnTo>
                <a:lnTo>
                  <a:pt x="7556" y="5762"/>
                </a:lnTo>
                <a:lnTo>
                  <a:pt x="7520" y="5758"/>
                </a:lnTo>
                <a:lnTo>
                  <a:pt x="7482" y="5750"/>
                </a:lnTo>
                <a:lnTo>
                  <a:pt x="7444" y="5738"/>
                </a:lnTo>
                <a:lnTo>
                  <a:pt x="5964" y="5160"/>
                </a:lnTo>
                <a:lnTo>
                  <a:pt x="5896" y="5189"/>
                </a:lnTo>
                <a:lnTo>
                  <a:pt x="5825" y="5220"/>
                </a:lnTo>
                <a:lnTo>
                  <a:pt x="5752" y="5253"/>
                </a:lnTo>
                <a:lnTo>
                  <a:pt x="5677" y="5289"/>
                </a:lnTo>
                <a:lnTo>
                  <a:pt x="5639" y="5307"/>
                </a:lnTo>
                <a:lnTo>
                  <a:pt x="5601" y="5327"/>
                </a:lnTo>
                <a:lnTo>
                  <a:pt x="5563" y="5348"/>
                </a:lnTo>
                <a:lnTo>
                  <a:pt x="5524" y="5369"/>
                </a:lnTo>
                <a:lnTo>
                  <a:pt x="5485" y="5391"/>
                </a:lnTo>
                <a:lnTo>
                  <a:pt x="5446" y="5414"/>
                </a:lnTo>
                <a:lnTo>
                  <a:pt x="5408" y="5438"/>
                </a:lnTo>
                <a:lnTo>
                  <a:pt x="5369" y="5463"/>
                </a:lnTo>
                <a:lnTo>
                  <a:pt x="5330" y="5489"/>
                </a:lnTo>
                <a:lnTo>
                  <a:pt x="5292" y="5515"/>
                </a:lnTo>
                <a:lnTo>
                  <a:pt x="5254" y="5543"/>
                </a:lnTo>
                <a:lnTo>
                  <a:pt x="5216" y="5572"/>
                </a:lnTo>
                <a:lnTo>
                  <a:pt x="5178" y="5602"/>
                </a:lnTo>
                <a:lnTo>
                  <a:pt x="5140" y="5633"/>
                </a:lnTo>
                <a:lnTo>
                  <a:pt x="5103" y="5665"/>
                </a:lnTo>
                <a:lnTo>
                  <a:pt x="5067" y="5700"/>
                </a:lnTo>
                <a:lnTo>
                  <a:pt x="5031" y="5734"/>
                </a:lnTo>
                <a:lnTo>
                  <a:pt x="4996" y="5770"/>
                </a:lnTo>
                <a:lnTo>
                  <a:pt x="4961" y="5807"/>
                </a:lnTo>
                <a:lnTo>
                  <a:pt x="4927" y="5847"/>
                </a:lnTo>
                <a:lnTo>
                  <a:pt x="4893" y="5886"/>
                </a:lnTo>
                <a:lnTo>
                  <a:pt x="4861" y="5928"/>
                </a:lnTo>
                <a:lnTo>
                  <a:pt x="4829" y="5971"/>
                </a:lnTo>
                <a:lnTo>
                  <a:pt x="4798" y="6016"/>
                </a:lnTo>
                <a:lnTo>
                  <a:pt x="4768" y="6062"/>
                </a:lnTo>
                <a:lnTo>
                  <a:pt x="4740" y="6108"/>
                </a:lnTo>
                <a:lnTo>
                  <a:pt x="4713" y="6155"/>
                </a:lnTo>
                <a:lnTo>
                  <a:pt x="4688" y="6203"/>
                </a:lnTo>
                <a:lnTo>
                  <a:pt x="4663" y="6252"/>
                </a:lnTo>
                <a:lnTo>
                  <a:pt x="4642" y="6300"/>
                </a:lnTo>
                <a:lnTo>
                  <a:pt x="4621" y="6349"/>
                </a:lnTo>
                <a:lnTo>
                  <a:pt x="4601" y="6399"/>
                </a:lnTo>
                <a:lnTo>
                  <a:pt x="4584" y="6450"/>
                </a:lnTo>
                <a:lnTo>
                  <a:pt x="4568" y="6501"/>
                </a:lnTo>
                <a:lnTo>
                  <a:pt x="4554" y="6552"/>
                </a:lnTo>
                <a:lnTo>
                  <a:pt x="4540" y="6604"/>
                </a:lnTo>
                <a:lnTo>
                  <a:pt x="4529" y="6656"/>
                </a:lnTo>
                <a:lnTo>
                  <a:pt x="4519" y="6709"/>
                </a:lnTo>
                <a:lnTo>
                  <a:pt x="4511" y="6762"/>
                </a:lnTo>
                <a:lnTo>
                  <a:pt x="4504" y="6815"/>
                </a:lnTo>
                <a:lnTo>
                  <a:pt x="4499" y="6868"/>
                </a:lnTo>
                <a:lnTo>
                  <a:pt x="4496" y="6921"/>
                </a:lnTo>
                <a:lnTo>
                  <a:pt x="4494" y="6975"/>
                </a:lnTo>
                <a:lnTo>
                  <a:pt x="4494" y="7028"/>
                </a:lnTo>
                <a:lnTo>
                  <a:pt x="4495" y="7082"/>
                </a:lnTo>
                <a:lnTo>
                  <a:pt x="4498" y="7136"/>
                </a:lnTo>
                <a:lnTo>
                  <a:pt x="4502" y="7190"/>
                </a:lnTo>
                <a:lnTo>
                  <a:pt x="4508" y="7245"/>
                </a:lnTo>
                <a:lnTo>
                  <a:pt x="4517" y="7299"/>
                </a:lnTo>
                <a:lnTo>
                  <a:pt x="4526" y="7352"/>
                </a:lnTo>
                <a:lnTo>
                  <a:pt x="4537" y="7407"/>
                </a:lnTo>
                <a:lnTo>
                  <a:pt x="4550" y="7461"/>
                </a:lnTo>
                <a:lnTo>
                  <a:pt x="4564" y="7516"/>
                </a:lnTo>
                <a:lnTo>
                  <a:pt x="4581" y="7570"/>
                </a:lnTo>
                <a:lnTo>
                  <a:pt x="4598" y="7625"/>
                </a:lnTo>
                <a:lnTo>
                  <a:pt x="4618" y="7679"/>
                </a:lnTo>
                <a:lnTo>
                  <a:pt x="4634" y="7722"/>
                </a:lnTo>
                <a:lnTo>
                  <a:pt x="4652" y="7764"/>
                </a:lnTo>
                <a:lnTo>
                  <a:pt x="4671" y="7808"/>
                </a:lnTo>
                <a:lnTo>
                  <a:pt x="4690" y="7851"/>
                </a:lnTo>
                <a:lnTo>
                  <a:pt x="4711" y="7893"/>
                </a:lnTo>
                <a:lnTo>
                  <a:pt x="4733" y="7935"/>
                </a:lnTo>
                <a:lnTo>
                  <a:pt x="4755" y="7977"/>
                </a:lnTo>
                <a:lnTo>
                  <a:pt x="4779" y="8020"/>
                </a:lnTo>
                <a:lnTo>
                  <a:pt x="4804" y="8061"/>
                </a:lnTo>
                <a:lnTo>
                  <a:pt x="4831" y="8103"/>
                </a:lnTo>
                <a:lnTo>
                  <a:pt x="4857" y="8144"/>
                </a:lnTo>
                <a:lnTo>
                  <a:pt x="4885" y="8186"/>
                </a:lnTo>
                <a:lnTo>
                  <a:pt x="4915" y="8227"/>
                </a:lnTo>
                <a:lnTo>
                  <a:pt x="4945" y="8268"/>
                </a:lnTo>
                <a:lnTo>
                  <a:pt x="4977" y="8308"/>
                </a:lnTo>
                <a:lnTo>
                  <a:pt x="5009" y="8349"/>
                </a:lnTo>
                <a:lnTo>
                  <a:pt x="5043" y="8389"/>
                </a:lnTo>
                <a:lnTo>
                  <a:pt x="5077" y="8428"/>
                </a:lnTo>
                <a:lnTo>
                  <a:pt x="5114" y="8468"/>
                </a:lnTo>
                <a:lnTo>
                  <a:pt x="5151" y="8507"/>
                </a:lnTo>
                <a:lnTo>
                  <a:pt x="5188" y="8547"/>
                </a:lnTo>
                <a:lnTo>
                  <a:pt x="5227" y="8585"/>
                </a:lnTo>
                <a:lnTo>
                  <a:pt x="5267" y="8624"/>
                </a:lnTo>
                <a:lnTo>
                  <a:pt x="5309" y="8661"/>
                </a:lnTo>
                <a:lnTo>
                  <a:pt x="5351" y="8699"/>
                </a:lnTo>
                <a:lnTo>
                  <a:pt x="5395" y="8736"/>
                </a:lnTo>
                <a:lnTo>
                  <a:pt x="5440" y="8773"/>
                </a:lnTo>
                <a:lnTo>
                  <a:pt x="5485" y="8809"/>
                </a:lnTo>
                <a:lnTo>
                  <a:pt x="5533" y="8846"/>
                </a:lnTo>
                <a:lnTo>
                  <a:pt x="5580" y="8881"/>
                </a:lnTo>
                <a:lnTo>
                  <a:pt x="5630" y="8916"/>
                </a:lnTo>
                <a:lnTo>
                  <a:pt x="5680" y="8951"/>
                </a:lnTo>
                <a:lnTo>
                  <a:pt x="7476" y="10148"/>
                </a:lnTo>
                <a:lnTo>
                  <a:pt x="7507" y="10171"/>
                </a:lnTo>
                <a:lnTo>
                  <a:pt x="7534" y="10195"/>
                </a:lnTo>
                <a:lnTo>
                  <a:pt x="7557" y="10222"/>
                </a:lnTo>
                <a:lnTo>
                  <a:pt x="7576" y="10249"/>
                </a:lnTo>
                <a:lnTo>
                  <a:pt x="7592" y="10279"/>
                </a:lnTo>
                <a:lnTo>
                  <a:pt x="7604" y="10308"/>
                </a:lnTo>
                <a:lnTo>
                  <a:pt x="7613" y="10339"/>
                </a:lnTo>
                <a:lnTo>
                  <a:pt x="7619" y="10369"/>
                </a:lnTo>
                <a:lnTo>
                  <a:pt x="7621" y="10400"/>
                </a:lnTo>
                <a:lnTo>
                  <a:pt x="7620" y="10431"/>
                </a:lnTo>
                <a:lnTo>
                  <a:pt x="7617" y="10462"/>
                </a:lnTo>
                <a:lnTo>
                  <a:pt x="7610" y="10493"/>
                </a:lnTo>
                <a:lnTo>
                  <a:pt x="7601" y="10523"/>
                </a:lnTo>
                <a:lnTo>
                  <a:pt x="7591" y="10552"/>
                </a:lnTo>
                <a:lnTo>
                  <a:pt x="7576" y="10581"/>
                </a:lnTo>
                <a:lnTo>
                  <a:pt x="7561" y="10608"/>
                </a:lnTo>
                <a:lnTo>
                  <a:pt x="7543" y="10634"/>
                </a:lnTo>
                <a:lnTo>
                  <a:pt x="7523" y="10658"/>
                </a:lnTo>
                <a:lnTo>
                  <a:pt x="7501" y="10680"/>
                </a:lnTo>
                <a:lnTo>
                  <a:pt x="7477" y="10701"/>
                </a:lnTo>
                <a:lnTo>
                  <a:pt x="7452" y="10718"/>
                </a:lnTo>
                <a:lnTo>
                  <a:pt x="7426" y="10734"/>
                </a:lnTo>
                <a:lnTo>
                  <a:pt x="7398" y="10747"/>
                </a:lnTo>
                <a:lnTo>
                  <a:pt x="7369" y="10757"/>
                </a:lnTo>
                <a:lnTo>
                  <a:pt x="7338" y="10764"/>
                </a:lnTo>
                <a:lnTo>
                  <a:pt x="7307" y="10767"/>
                </a:lnTo>
                <a:lnTo>
                  <a:pt x="7275" y="10767"/>
                </a:lnTo>
                <a:lnTo>
                  <a:pt x="7242" y="10764"/>
                </a:lnTo>
                <a:lnTo>
                  <a:pt x="7208" y="10757"/>
                </a:lnTo>
                <a:lnTo>
                  <a:pt x="7174" y="10744"/>
                </a:lnTo>
                <a:lnTo>
                  <a:pt x="7140" y="10729"/>
                </a:lnTo>
                <a:lnTo>
                  <a:pt x="7105" y="10708"/>
                </a:lnTo>
                <a:close/>
                <a:moveTo>
                  <a:pt x="11178" y="3954"/>
                </a:moveTo>
                <a:lnTo>
                  <a:pt x="9211" y="1178"/>
                </a:lnTo>
                <a:lnTo>
                  <a:pt x="9188" y="1142"/>
                </a:lnTo>
                <a:lnTo>
                  <a:pt x="9171" y="1107"/>
                </a:lnTo>
                <a:lnTo>
                  <a:pt x="9157" y="1073"/>
                </a:lnTo>
                <a:lnTo>
                  <a:pt x="9148" y="1038"/>
                </a:lnTo>
                <a:lnTo>
                  <a:pt x="9142" y="1004"/>
                </a:lnTo>
                <a:lnTo>
                  <a:pt x="9140" y="970"/>
                </a:lnTo>
                <a:lnTo>
                  <a:pt x="9142" y="938"/>
                </a:lnTo>
                <a:lnTo>
                  <a:pt x="9146" y="906"/>
                </a:lnTo>
                <a:lnTo>
                  <a:pt x="9154" y="875"/>
                </a:lnTo>
                <a:lnTo>
                  <a:pt x="9166" y="845"/>
                </a:lnTo>
                <a:lnTo>
                  <a:pt x="9179" y="816"/>
                </a:lnTo>
                <a:lnTo>
                  <a:pt x="9194" y="789"/>
                </a:lnTo>
                <a:lnTo>
                  <a:pt x="9213" y="764"/>
                </a:lnTo>
                <a:lnTo>
                  <a:pt x="9234" y="740"/>
                </a:lnTo>
                <a:lnTo>
                  <a:pt x="9256" y="717"/>
                </a:lnTo>
                <a:lnTo>
                  <a:pt x="9280" y="697"/>
                </a:lnTo>
                <a:lnTo>
                  <a:pt x="9306" y="680"/>
                </a:lnTo>
                <a:lnTo>
                  <a:pt x="9333" y="664"/>
                </a:lnTo>
                <a:lnTo>
                  <a:pt x="9362" y="651"/>
                </a:lnTo>
                <a:lnTo>
                  <a:pt x="9391" y="640"/>
                </a:lnTo>
                <a:lnTo>
                  <a:pt x="9421" y="632"/>
                </a:lnTo>
                <a:lnTo>
                  <a:pt x="9451" y="627"/>
                </a:lnTo>
                <a:lnTo>
                  <a:pt x="9482" y="625"/>
                </a:lnTo>
                <a:lnTo>
                  <a:pt x="9513" y="626"/>
                </a:lnTo>
                <a:lnTo>
                  <a:pt x="9542" y="630"/>
                </a:lnTo>
                <a:lnTo>
                  <a:pt x="9573" y="637"/>
                </a:lnTo>
                <a:lnTo>
                  <a:pt x="9603" y="649"/>
                </a:lnTo>
                <a:lnTo>
                  <a:pt x="9632" y="664"/>
                </a:lnTo>
                <a:lnTo>
                  <a:pt x="9661" y="683"/>
                </a:lnTo>
                <a:lnTo>
                  <a:pt x="9688" y="706"/>
                </a:lnTo>
                <a:lnTo>
                  <a:pt x="9715" y="733"/>
                </a:lnTo>
                <a:lnTo>
                  <a:pt x="9740" y="764"/>
                </a:lnTo>
                <a:lnTo>
                  <a:pt x="12623" y="4781"/>
                </a:lnTo>
                <a:lnTo>
                  <a:pt x="11178" y="395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6D684408-6C5D-CFF8-DA0C-E6D85C024F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356197"/>
            <a:ext cx="763072" cy="398562"/>
          </a:xfrm>
          <a:custGeom>
            <a:avLst/>
            <a:gdLst>
              <a:gd name="T0" fmla="*/ 2872 w 5918"/>
              <a:gd name="T1" fmla="*/ 88 h 3095"/>
              <a:gd name="T2" fmla="*/ 2532 w 5918"/>
              <a:gd name="T3" fmla="*/ 384 h 3095"/>
              <a:gd name="T4" fmla="*/ 874 w 5918"/>
              <a:gd name="T5" fmla="*/ 741 h 3095"/>
              <a:gd name="T6" fmla="*/ 371 w 5918"/>
              <a:gd name="T7" fmla="*/ 924 h 3095"/>
              <a:gd name="T8" fmla="*/ 56 w 5918"/>
              <a:gd name="T9" fmla="*/ 1345 h 3095"/>
              <a:gd name="T10" fmla="*/ 29 w 5918"/>
              <a:gd name="T11" fmla="*/ 1890 h 3095"/>
              <a:gd name="T12" fmla="*/ 303 w 5918"/>
              <a:gd name="T13" fmla="*/ 2342 h 3095"/>
              <a:gd name="T14" fmla="*/ 781 w 5918"/>
              <a:gd name="T15" fmla="*/ 2571 h 3095"/>
              <a:gd name="T16" fmla="*/ 3029 w 5918"/>
              <a:gd name="T17" fmla="*/ 2556 h 3095"/>
              <a:gd name="T18" fmla="*/ 3466 w 5918"/>
              <a:gd name="T19" fmla="*/ 2306 h 3095"/>
              <a:gd name="T20" fmla="*/ 3709 w 5918"/>
              <a:gd name="T21" fmla="*/ 1864 h 3095"/>
              <a:gd name="T22" fmla="*/ 5267 w 5918"/>
              <a:gd name="T23" fmla="*/ 1707 h 3095"/>
              <a:gd name="T24" fmla="*/ 5692 w 5918"/>
              <a:gd name="T25" fmla="*/ 1450 h 3095"/>
              <a:gd name="T26" fmla="*/ 5908 w 5918"/>
              <a:gd name="T27" fmla="*/ 999 h 3095"/>
              <a:gd name="T28" fmla="*/ 5850 w 5918"/>
              <a:gd name="T29" fmla="*/ 531 h 3095"/>
              <a:gd name="T30" fmla="*/ 5535 w 5918"/>
              <a:gd name="T31" fmla="*/ 150 h 3095"/>
              <a:gd name="T32" fmla="*/ 5051 w 5918"/>
              <a:gd name="T33" fmla="*/ 0 h 3095"/>
              <a:gd name="T34" fmla="*/ 563 w 5918"/>
              <a:gd name="T35" fmla="*/ 999 h 3095"/>
              <a:gd name="T36" fmla="*/ 260 w 5918"/>
              <a:gd name="T37" fmla="*/ 1303 h 3095"/>
              <a:gd name="T38" fmla="*/ 172 w 5918"/>
              <a:gd name="T39" fmla="*/ 1738 h 3095"/>
              <a:gd name="T40" fmla="*/ 341 w 5918"/>
              <a:gd name="T41" fmla="*/ 2139 h 3095"/>
              <a:gd name="T42" fmla="*/ 698 w 5918"/>
              <a:gd name="T43" fmla="*/ 2380 h 3095"/>
              <a:gd name="T44" fmla="*/ 2849 w 5918"/>
              <a:gd name="T45" fmla="*/ 2413 h 3095"/>
              <a:gd name="T46" fmla="*/ 3260 w 5918"/>
              <a:gd name="T47" fmla="*/ 2264 h 3095"/>
              <a:gd name="T48" fmla="*/ 3517 w 5918"/>
              <a:gd name="T49" fmla="*/ 1919 h 3095"/>
              <a:gd name="T50" fmla="*/ 3539 w 5918"/>
              <a:gd name="T51" fmla="*/ 1474 h 3095"/>
              <a:gd name="T52" fmla="*/ 3316 w 5918"/>
              <a:gd name="T53" fmla="*/ 1104 h 3095"/>
              <a:gd name="T54" fmla="*/ 2925 w 5918"/>
              <a:gd name="T55" fmla="*/ 917 h 3095"/>
              <a:gd name="T56" fmla="*/ 4486 w 5918"/>
              <a:gd name="T57" fmla="*/ 792 h 3095"/>
              <a:gd name="T58" fmla="*/ 4482 w 5918"/>
              <a:gd name="T59" fmla="*/ 986 h 3095"/>
              <a:gd name="T60" fmla="*/ 4659 w 5918"/>
              <a:gd name="T61" fmla="*/ 1062 h 3095"/>
              <a:gd name="T62" fmla="*/ 4799 w 5918"/>
              <a:gd name="T63" fmla="*/ 930 h 3095"/>
              <a:gd name="T64" fmla="*/ 4729 w 5918"/>
              <a:gd name="T65" fmla="*/ 748 h 3095"/>
              <a:gd name="T66" fmla="*/ 4071 w 5918"/>
              <a:gd name="T67" fmla="*/ 736 h 3095"/>
              <a:gd name="T68" fmla="*/ 3977 w 5918"/>
              <a:gd name="T69" fmla="*/ 904 h 3095"/>
              <a:gd name="T70" fmla="*/ 4095 w 5918"/>
              <a:gd name="T71" fmla="*/ 1056 h 3095"/>
              <a:gd name="T72" fmla="*/ 4284 w 5918"/>
              <a:gd name="T73" fmla="*/ 1004 h 3095"/>
              <a:gd name="T74" fmla="*/ 4306 w 5918"/>
              <a:gd name="T75" fmla="*/ 811 h 3095"/>
              <a:gd name="T76" fmla="*/ 4138 w 5918"/>
              <a:gd name="T77" fmla="*/ 717 h 3095"/>
              <a:gd name="T78" fmla="*/ 3514 w 5918"/>
              <a:gd name="T79" fmla="*/ 820 h 3095"/>
              <a:gd name="T80" fmla="*/ 3548 w 5918"/>
              <a:gd name="T81" fmla="*/ 1012 h 3095"/>
              <a:gd name="T82" fmla="*/ 3737 w 5918"/>
              <a:gd name="T83" fmla="*/ 1053 h 3095"/>
              <a:gd name="T84" fmla="*/ 3847 w 5918"/>
              <a:gd name="T85" fmla="*/ 896 h 3095"/>
              <a:gd name="T86" fmla="*/ 3743 w 5918"/>
              <a:gd name="T87" fmla="*/ 732 h 3095"/>
              <a:gd name="T88" fmla="*/ 2452 w 5918"/>
              <a:gd name="T89" fmla="*/ 1556 h 3095"/>
              <a:gd name="T90" fmla="*/ 2511 w 5918"/>
              <a:gd name="T91" fmla="*/ 1740 h 3095"/>
              <a:gd name="T92" fmla="*/ 2365 w 5918"/>
              <a:gd name="T93" fmla="*/ 1866 h 3095"/>
              <a:gd name="T94" fmla="*/ 2191 w 5918"/>
              <a:gd name="T95" fmla="*/ 1778 h 3095"/>
              <a:gd name="T96" fmla="*/ 2207 w 5918"/>
              <a:gd name="T97" fmla="*/ 1585 h 3095"/>
              <a:gd name="T98" fmla="*/ 1896 w 5918"/>
              <a:gd name="T99" fmla="*/ 1521 h 3095"/>
              <a:gd name="T100" fmla="*/ 2035 w 5918"/>
              <a:gd name="T101" fmla="*/ 1654 h 3095"/>
              <a:gd name="T102" fmla="*/ 1965 w 5918"/>
              <a:gd name="T103" fmla="*/ 1836 h 3095"/>
              <a:gd name="T104" fmla="*/ 1771 w 5918"/>
              <a:gd name="T105" fmla="*/ 1839 h 3095"/>
              <a:gd name="T106" fmla="*/ 1693 w 5918"/>
              <a:gd name="T107" fmla="*/ 1663 h 3095"/>
              <a:gd name="T108" fmla="*/ 1826 w 5918"/>
              <a:gd name="T109" fmla="*/ 1523 h 3095"/>
              <a:gd name="T110" fmla="*/ 1520 w 5918"/>
              <a:gd name="T111" fmla="*/ 1580 h 3095"/>
              <a:gd name="T112" fmla="*/ 1542 w 5918"/>
              <a:gd name="T113" fmla="*/ 1773 h 3095"/>
              <a:gd name="T114" fmla="*/ 1375 w 5918"/>
              <a:gd name="T115" fmla="*/ 1867 h 3095"/>
              <a:gd name="T116" fmla="*/ 1222 w 5918"/>
              <a:gd name="T117" fmla="*/ 1748 h 3095"/>
              <a:gd name="T118" fmla="*/ 1275 w 5918"/>
              <a:gd name="T119" fmla="*/ 1560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18" h="3095">
                <a:moveTo>
                  <a:pt x="5051" y="0"/>
                </a:moveTo>
                <a:lnTo>
                  <a:pt x="3251" y="0"/>
                </a:lnTo>
                <a:lnTo>
                  <a:pt x="3210" y="1"/>
                </a:lnTo>
                <a:lnTo>
                  <a:pt x="3170" y="5"/>
                </a:lnTo>
                <a:lnTo>
                  <a:pt x="3130" y="9"/>
                </a:lnTo>
                <a:lnTo>
                  <a:pt x="3091" y="15"/>
                </a:lnTo>
                <a:lnTo>
                  <a:pt x="3053" y="23"/>
                </a:lnTo>
                <a:lnTo>
                  <a:pt x="3015" y="33"/>
                </a:lnTo>
                <a:lnTo>
                  <a:pt x="2978" y="45"/>
                </a:lnTo>
                <a:lnTo>
                  <a:pt x="2942" y="58"/>
                </a:lnTo>
                <a:lnTo>
                  <a:pt x="2906" y="72"/>
                </a:lnTo>
                <a:lnTo>
                  <a:pt x="2872" y="88"/>
                </a:lnTo>
                <a:lnTo>
                  <a:pt x="2838" y="105"/>
                </a:lnTo>
                <a:lnTo>
                  <a:pt x="2805" y="125"/>
                </a:lnTo>
                <a:lnTo>
                  <a:pt x="2772" y="145"/>
                </a:lnTo>
                <a:lnTo>
                  <a:pt x="2742" y="167"/>
                </a:lnTo>
                <a:lnTo>
                  <a:pt x="2712" y="190"/>
                </a:lnTo>
                <a:lnTo>
                  <a:pt x="2682" y="214"/>
                </a:lnTo>
                <a:lnTo>
                  <a:pt x="2654" y="239"/>
                </a:lnTo>
                <a:lnTo>
                  <a:pt x="2627" y="266"/>
                </a:lnTo>
                <a:lnTo>
                  <a:pt x="2602" y="294"/>
                </a:lnTo>
                <a:lnTo>
                  <a:pt x="2577" y="323"/>
                </a:lnTo>
                <a:lnTo>
                  <a:pt x="2554" y="353"/>
                </a:lnTo>
                <a:lnTo>
                  <a:pt x="2532" y="384"/>
                </a:lnTo>
                <a:lnTo>
                  <a:pt x="2511" y="416"/>
                </a:lnTo>
                <a:lnTo>
                  <a:pt x="2493" y="449"/>
                </a:lnTo>
                <a:lnTo>
                  <a:pt x="2474" y="483"/>
                </a:lnTo>
                <a:lnTo>
                  <a:pt x="2458" y="517"/>
                </a:lnTo>
                <a:lnTo>
                  <a:pt x="2443" y="553"/>
                </a:lnTo>
                <a:lnTo>
                  <a:pt x="2430" y="589"/>
                </a:lnTo>
                <a:lnTo>
                  <a:pt x="2419" y="626"/>
                </a:lnTo>
                <a:lnTo>
                  <a:pt x="2408" y="663"/>
                </a:lnTo>
                <a:lnTo>
                  <a:pt x="2400" y="701"/>
                </a:lnTo>
                <a:lnTo>
                  <a:pt x="2393" y="740"/>
                </a:lnTo>
                <a:lnTo>
                  <a:pt x="921" y="740"/>
                </a:lnTo>
                <a:lnTo>
                  <a:pt x="874" y="741"/>
                </a:lnTo>
                <a:lnTo>
                  <a:pt x="827" y="745"/>
                </a:lnTo>
                <a:lnTo>
                  <a:pt x="781" y="750"/>
                </a:lnTo>
                <a:lnTo>
                  <a:pt x="736" y="759"/>
                </a:lnTo>
                <a:lnTo>
                  <a:pt x="692" y="769"/>
                </a:lnTo>
                <a:lnTo>
                  <a:pt x="647" y="782"/>
                </a:lnTo>
                <a:lnTo>
                  <a:pt x="605" y="797"/>
                </a:lnTo>
                <a:lnTo>
                  <a:pt x="563" y="813"/>
                </a:lnTo>
                <a:lnTo>
                  <a:pt x="523" y="832"/>
                </a:lnTo>
                <a:lnTo>
                  <a:pt x="483" y="852"/>
                </a:lnTo>
                <a:lnTo>
                  <a:pt x="445" y="874"/>
                </a:lnTo>
                <a:lnTo>
                  <a:pt x="407" y="899"/>
                </a:lnTo>
                <a:lnTo>
                  <a:pt x="371" y="924"/>
                </a:lnTo>
                <a:lnTo>
                  <a:pt x="336" y="951"/>
                </a:lnTo>
                <a:lnTo>
                  <a:pt x="303" y="980"/>
                </a:lnTo>
                <a:lnTo>
                  <a:pt x="271" y="1011"/>
                </a:lnTo>
                <a:lnTo>
                  <a:pt x="240" y="1043"/>
                </a:lnTo>
                <a:lnTo>
                  <a:pt x="211" y="1076"/>
                </a:lnTo>
                <a:lnTo>
                  <a:pt x="183" y="1111"/>
                </a:lnTo>
                <a:lnTo>
                  <a:pt x="158" y="1147"/>
                </a:lnTo>
                <a:lnTo>
                  <a:pt x="134" y="1184"/>
                </a:lnTo>
                <a:lnTo>
                  <a:pt x="111" y="1223"/>
                </a:lnTo>
                <a:lnTo>
                  <a:pt x="91" y="1263"/>
                </a:lnTo>
                <a:lnTo>
                  <a:pt x="72" y="1304"/>
                </a:lnTo>
                <a:lnTo>
                  <a:pt x="56" y="1345"/>
                </a:lnTo>
                <a:lnTo>
                  <a:pt x="41" y="1388"/>
                </a:lnTo>
                <a:lnTo>
                  <a:pt x="29" y="1431"/>
                </a:lnTo>
                <a:lnTo>
                  <a:pt x="19" y="1476"/>
                </a:lnTo>
                <a:lnTo>
                  <a:pt x="11" y="1521"/>
                </a:lnTo>
                <a:lnTo>
                  <a:pt x="4" y="1567"/>
                </a:lnTo>
                <a:lnTo>
                  <a:pt x="1" y="1613"/>
                </a:lnTo>
                <a:lnTo>
                  <a:pt x="0" y="1661"/>
                </a:lnTo>
                <a:lnTo>
                  <a:pt x="1" y="1708"/>
                </a:lnTo>
                <a:lnTo>
                  <a:pt x="4" y="1754"/>
                </a:lnTo>
                <a:lnTo>
                  <a:pt x="11" y="1801"/>
                </a:lnTo>
                <a:lnTo>
                  <a:pt x="19" y="1846"/>
                </a:lnTo>
                <a:lnTo>
                  <a:pt x="29" y="1890"/>
                </a:lnTo>
                <a:lnTo>
                  <a:pt x="41" y="1934"/>
                </a:lnTo>
                <a:lnTo>
                  <a:pt x="56" y="1977"/>
                </a:lnTo>
                <a:lnTo>
                  <a:pt x="72" y="2019"/>
                </a:lnTo>
                <a:lnTo>
                  <a:pt x="91" y="2059"/>
                </a:lnTo>
                <a:lnTo>
                  <a:pt x="111" y="2099"/>
                </a:lnTo>
                <a:lnTo>
                  <a:pt x="134" y="2137"/>
                </a:lnTo>
                <a:lnTo>
                  <a:pt x="158" y="2175"/>
                </a:lnTo>
                <a:lnTo>
                  <a:pt x="183" y="2211"/>
                </a:lnTo>
                <a:lnTo>
                  <a:pt x="211" y="2246"/>
                </a:lnTo>
                <a:lnTo>
                  <a:pt x="240" y="2279"/>
                </a:lnTo>
                <a:lnTo>
                  <a:pt x="271" y="2311"/>
                </a:lnTo>
                <a:lnTo>
                  <a:pt x="303" y="2342"/>
                </a:lnTo>
                <a:lnTo>
                  <a:pt x="336" y="2371"/>
                </a:lnTo>
                <a:lnTo>
                  <a:pt x="371" y="2398"/>
                </a:lnTo>
                <a:lnTo>
                  <a:pt x="407" y="2424"/>
                </a:lnTo>
                <a:lnTo>
                  <a:pt x="445" y="2448"/>
                </a:lnTo>
                <a:lnTo>
                  <a:pt x="483" y="2470"/>
                </a:lnTo>
                <a:lnTo>
                  <a:pt x="523" y="2491"/>
                </a:lnTo>
                <a:lnTo>
                  <a:pt x="563" y="2510"/>
                </a:lnTo>
                <a:lnTo>
                  <a:pt x="605" y="2526"/>
                </a:lnTo>
                <a:lnTo>
                  <a:pt x="647" y="2540"/>
                </a:lnTo>
                <a:lnTo>
                  <a:pt x="692" y="2553"/>
                </a:lnTo>
                <a:lnTo>
                  <a:pt x="736" y="2563"/>
                </a:lnTo>
                <a:lnTo>
                  <a:pt x="781" y="2571"/>
                </a:lnTo>
                <a:lnTo>
                  <a:pt x="827" y="2577"/>
                </a:lnTo>
                <a:lnTo>
                  <a:pt x="874" y="2581"/>
                </a:lnTo>
                <a:lnTo>
                  <a:pt x="921" y="2582"/>
                </a:lnTo>
                <a:lnTo>
                  <a:pt x="1143" y="2582"/>
                </a:lnTo>
                <a:lnTo>
                  <a:pt x="975" y="3095"/>
                </a:lnTo>
                <a:lnTo>
                  <a:pt x="1771" y="2582"/>
                </a:lnTo>
                <a:lnTo>
                  <a:pt x="2811" y="2582"/>
                </a:lnTo>
                <a:lnTo>
                  <a:pt x="2855" y="2581"/>
                </a:lnTo>
                <a:lnTo>
                  <a:pt x="2900" y="2577"/>
                </a:lnTo>
                <a:lnTo>
                  <a:pt x="2943" y="2572"/>
                </a:lnTo>
                <a:lnTo>
                  <a:pt x="2986" y="2565"/>
                </a:lnTo>
                <a:lnTo>
                  <a:pt x="3029" y="2556"/>
                </a:lnTo>
                <a:lnTo>
                  <a:pt x="3071" y="2544"/>
                </a:lnTo>
                <a:lnTo>
                  <a:pt x="3112" y="2531"/>
                </a:lnTo>
                <a:lnTo>
                  <a:pt x="3152" y="2516"/>
                </a:lnTo>
                <a:lnTo>
                  <a:pt x="3191" y="2499"/>
                </a:lnTo>
                <a:lnTo>
                  <a:pt x="3229" y="2481"/>
                </a:lnTo>
                <a:lnTo>
                  <a:pt x="3266" y="2460"/>
                </a:lnTo>
                <a:lnTo>
                  <a:pt x="3302" y="2439"/>
                </a:lnTo>
                <a:lnTo>
                  <a:pt x="3337" y="2415"/>
                </a:lnTo>
                <a:lnTo>
                  <a:pt x="3371" y="2390"/>
                </a:lnTo>
                <a:lnTo>
                  <a:pt x="3404" y="2363"/>
                </a:lnTo>
                <a:lnTo>
                  <a:pt x="3436" y="2336"/>
                </a:lnTo>
                <a:lnTo>
                  <a:pt x="3466" y="2306"/>
                </a:lnTo>
                <a:lnTo>
                  <a:pt x="3495" y="2275"/>
                </a:lnTo>
                <a:lnTo>
                  <a:pt x="3522" y="2243"/>
                </a:lnTo>
                <a:lnTo>
                  <a:pt x="3548" y="2210"/>
                </a:lnTo>
                <a:lnTo>
                  <a:pt x="3573" y="2175"/>
                </a:lnTo>
                <a:lnTo>
                  <a:pt x="3595" y="2140"/>
                </a:lnTo>
                <a:lnTo>
                  <a:pt x="3617" y="2103"/>
                </a:lnTo>
                <a:lnTo>
                  <a:pt x="3637" y="2066"/>
                </a:lnTo>
                <a:lnTo>
                  <a:pt x="3654" y="2027"/>
                </a:lnTo>
                <a:lnTo>
                  <a:pt x="3670" y="1988"/>
                </a:lnTo>
                <a:lnTo>
                  <a:pt x="3685" y="1948"/>
                </a:lnTo>
                <a:lnTo>
                  <a:pt x="3697" y="1907"/>
                </a:lnTo>
                <a:lnTo>
                  <a:pt x="3709" y="1864"/>
                </a:lnTo>
                <a:lnTo>
                  <a:pt x="3717" y="1821"/>
                </a:lnTo>
                <a:lnTo>
                  <a:pt x="3724" y="1778"/>
                </a:lnTo>
                <a:lnTo>
                  <a:pt x="3728" y="1734"/>
                </a:lnTo>
                <a:lnTo>
                  <a:pt x="4252" y="1734"/>
                </a:lnTo>
                <a:lnTo>
                  <a:pt x="5000" y="2217"/>
                </a:lnTo>
                <a:lnTo>
                  <a:pt x="4842" y="1734"/>
                </a:lnTo>
                <a:lnTo>
                  <a:pt x="5051" y="1734"/>
                </a:lnTo>
                <a:lnTo>
                  <a:pt x="5096" y="1733"/>
                </a:lnTo>
                <a:lnTo>
                  <a:pt x="5139" y="1730"/>
                </a:lnTo>
                <a:lnTo>
                  <a:pt x="5183" y="1725"/>
                </a:lnTo>
                <a:lnTo>
                  <a:pt x="5226" y="1716"/>
                </a:lnTo>
                <a:lnTo>
                  <a:pt x="5267" y="1707"/>
                </a:lnTo>
                <a:lnTo>
                  <a:pt x="5308" y="1695"/>
                </a:lnTo>
                <a:lnTo>
                  <a:pt x="5348" y="1681"/>
                </a:lnTo>
                <a:lnTo>
                  <a:pt x="5388" y="1666"/>
                </a:lnTo>
                <a:lnTo>
                  <a:pt x="5426" y="1648"/>
                </a:lnTo>
                <a:lnTo>
                  <a:pt x="5463" y="1629"/>
                </a:lnTo>
                <a:lnTo>
                  <a:pt x="5499" y="1608"/>
                </a:lnTo>
                <a:lnTo>
                  <a:pt x="5535" y="1586"/>
                </a:lnTo>
                <a:lnTo>
                  <a:pt x="5569" y="1561"/>
                </a:lnTo>
                <a:lnTo>
                  <a:pt x="5602" y="1535"/>
                </a:lnTo>
                <a:lnTo>
                  <a:pt x="5633" y="1509"/>
                </a:lnTo>
                <a:lnTo>
                  <a:pt x="5663" y="1480"/>
                </a:lnTo>
                <a:lnTo>
                  <a:pt x="5692" y="1450"/>
                </a:lnTo>
                <a:lnTo>
                  <a:pt x="5719" y="1418"/>
                </a:lnTo>
                <a:lnTo>
                  <a:pt x="5745" y="1385"/>
                </a:lnTo>
                <a:lnTo>
                  <a:pt x="5770" y="1351"/>
                </a:lnTo>
                <a:lnTo>
                  <a:pt x="5793" y="1316"/>
                </a:lnTo>
                <a:lnTo>
                  <a:pt x="5813" y="1280"/>
                </a:lnTo>
                <a:lnTo>
                  <a:pt x="5833" y="1242"/>
                </a:lnTo>
                <a:lnTo>
                  <a:pt x="5850" y="1204"/>
                </a:lnTo>
                <a:lnTo>
                  <a:pt x="5866" y="1165"/>
                </a:lnTo>
                <a:lnTo>
                  <a:pt x="5879" y="1125"/>
                </a:lnTo>
                <a:lnTo>
                  <a:pt x="5890" y="1084"/>
                </a:lnTo>
                <a:lnTo>
                  <a:pt x="5901" y="1042"/>
                </a:lnTo>
                <a:lnTo>
                  <a:pt x="5908" y="999"/>
                </a:lnTo>
                <a:lnTo>
                  <a:pt x="5914" y="956"/>
                </a:lnTo>
                <a:lnTo>
                  <a:pt x="5917" y="912"/>
                </a:lnTo>
                <a:lnTo>
                  <a:pt x="5918" y="868"/>
                </a:lnTo>
                <a:lnTo>
                  <a:pt x="5918" y="868"/>
                </a:lnTo>
                <a:lnTo>
                  <a:pt x="5917" y="823"/>
                </a:lnTo>
                <a:lnTo>
                  <a:pt x="5914" y="779"/>
                </a:lnTo>
                <a:lnTo>
                  <a:pt x="5908" y="736"/>
                </a:lnTo>
                <a:lnTo>
                  <a:pt x="5901" y="693"/>
                </a:lnTo>
                <a:lnTo>
                  <a:pt x="5890" y="652"/>
                </a:lnTo>
                <a:lnTo>
                  <a:pt x="5879" y="610"/>
                </a:lnTo>
                <a:lnTo>
                  <a:pt x="5866" y="570"/>
                </a:lnTo>
                <a:lnTo>
                  <a:pt x="5850" y="531"/>
                </a:lnTo>
                <a:lnTo>
                  <a:pt x="5833" y="492"/>
                </a:lnTo>
                <a:lnTo>
                  <a:pt x="5813" y="455"/>
                </a:lnTo>
                <a:lnTo>
                  <a:pt x="5793" y="419"/>
                </a:lnTo>
                <a:lnTo>
                  <a:pt x="5770" y="384"/>
                </a:lnTo>
                <a:lnTo>
                  <a:pt x="5745" y="349"/>
                </a:lnTo>
                <a:lnTo>
                  <a:pt x="5719" y="317"/>
                </a:lnTo>
                <a:lnTo>
                  <a:pt x="5692" y="285"/>
                </a:lnTo>
                <a:lnTo>
                  <a:pt x="5663" y="256"/>
                </a:lnTo>
                <a:lnTo>
                  <a:pt x="5633" y="227"/>
                </a:lnTo>
                <a:lnTo>
                  <a:pt x="5602" y="199"/>
                </a:lnTo>
                <a:lnTo>
                  <a:pt x="5569" y="173"/>
                </a:lnTo>
                <a:lnTo>
                  <a:pt x="5535" y="150"/>
                </a:lnTo>
                <a:lnTo>
                  <a:pt x="5499" y="127"/>
                </a:lnTo>
                <a:lnTo>
                  <a:pt x="5463" y="105"/>
                </a:lnTo>
                <a:lnTo>
                  <a:pt x="5426" y="87"/>
                </a:lnTo>
                <a:lnTo>
                  <a:pt x="5388" y="69"/>
                </a:lnTo>
                <a:lnTo>
                  <a:pt x="5348" y="54"/>
                </a:lnTo>
                <a:lnTo>
                  <a:pt x="5308" y="40"/>
                </a:lnTo>
                <a:lnTo>
                  <a:pt x="5267" y="28"/>
                </a:lnTo>
                <a:lnTo>
                  <a:pt x="5226" y="18"/>
                </a:lnTo>
                <a:lnTo>
                  <a:pt x="5183" y="11"/>
                </a:lnTo>
                <a:lnTo>
                  <a:pt x="5139" y="6"/>
                </a:lnTo>
                <a:lnTo>
                  <a:pt x="5096" y="1"/>
                </a:lnTo>
                <a:lnTo>
                  <a:pt x="5051" y="0"/>
                </a:lnTo>
                <a:close/>
                <a:moveTo>
                  <a:pt x="2811" y="908"/>
                </a:moveTo>
                <a:lnTo>
                  <a:pt x="921" y="908"/>
                </a:lnTo>
                <a:lnTo>
                  <a:pt x="882" y="909"/>
                </a:lnTo>
                <a:lnTo>
                  <a:pt x="844" y="912"/>
                </a:lnTo>
                <a:lnTo>
                  <a:pt x="807" y="917"/>
                </a:lnTo>
                <a:lnTo>
                  <a:pt x="770" y="923"/>
                </a:lnTo>
                <a:lnTo>
                  <a:pt x="734" y="931"/>
                </a:lnTo>
                <a:lnTo>
                  <a:pt x="698" y="942"/>
                </a:lnTo>
                <a:lnTo>
                  <a:pt x="663" y="954"/>
                </a:lnTo>
                <a:lnTo>
                  <a:pt x="629" y="967"/>
                </a:lnTo>
                <a:lnTo>
                  <a:pt x="595" y="983"/>
                </a:lnTo>
                <a:lnTo>
                  <a:pt x="563" y="999"/>
                </a:lnTo>
                <a:lnTo>
                  <a:pt x="531" y="1018"/>
                </a:lnTo>
                <a:lnTo>
                  <a:pt x="500" y="1037"/>
                </a:lnTo>
                <a:lnTo>
                  <a:pt x="471" y="1058"/>
                </a:lnTo>
                <a:lnTo>
                  <a:pt x="443" y="1081"/>
                </a:lnTo>
                <a:lnTo>
                  <a:pt x="415" y="1104"/>
                </a:lnTo>
                <a:lnTo>
                  <a:pt x="389" y="1129"/>
                </a:lnTo>
                <a:lnTo>
                  <a:pt x="364" y="1156"/>
                </a:lnTo>
                <a:lnTo>
                  <a:pt x="341" y="1182"/>
                </a:lnTo>
                <a:lnTo>
                  <a:pt x="318" y="1211"/>
                </a:lnTo>
                <a:lnTo>
                  <a:pt x="297" y="1241"/>
                </a:lnTo>
                <a:lnTo>
                  <a:pt x="277" y="1272"/>
                </a:lnTo>
                <a:lnTo>
                  <a:pt x="260" y="1303"/>
                </a:lnTo>
                <a:lnTo>
                  <a:pt x="242" y="1336"/>
                </a:lnTo>
                <a:lnTo>
                  <a:pt x="228" y="1369"/>
                </a:lnTo>
                <a:lnTo>
                  <a:pt x="213" y="1403"/>
                </a:lnTo>
                <a:lnTo>
                  <a:pt x="202" y="1438"/>
                </a:lnTo>
                <a:lnTo>
                  <a:pt x="192" y="1474"/>
                </a:lnTo>
                <a:lnTo>
                  <a:pt x="183" y="1510"/>
                </a:lnTo>
                <a:lnTo>
                  <a:pt x="176" y="1547"/>
                </a:lnTo>
                <a:lnTo>
                  <a:pt x="172" y="1585"/>
                </a:lnTo>
                <a:lnTo>
                  <a:pt x="169" y="1623"/>
                </a:lnTo>
                <a:lnTo>
                  <a:pt x="168" y="1661"/>
                </a:lnTo>
                <a:lnTo>
                  <a:pt x="169" y="1700"/>
                </a:lnTo>
                <a:lnTo>
                  <a:pt x="172" y="1738"/>
                </a:lnTo>
                <a:lnTo>
                  <a:pt x="176" y="1775"/>
                </a:lnTo>
                <a:lnTo>
                  <a:pt x="183" y="1812"/>
                </a:lnTo>
                <a:lnTo>
                  <a:pt x="192" y="1848"/>
                </a:lnTo>
                <a:lnTo>
                  <a:pt x="202" y="1884"/>
                </a:lnTo>
                <a:lnTo>
                  <a:pt x="213" y="1919"/>
                </a:lnTo>
                <a:lnTo>
                  <a:pt x="228" y="1953"/>
                </a:lnTo>
                <a:lnTo>
                  <a:pt x="242" y="1987"/>
                </a:lnTo>
                <a:lnTo>
                  <a:pt x="260" y="2019"/>
                </a:lnTo>
                <a:lnTo>
                  <a:pt x="277" y="2051"/>
                </a:lnTo>
                <a:lnTo>
                  <a:pt x="297" y="2082"/>
                </a:lnTo>
                <a:lnTo>
                  <a:pt x="318" y="2110"/>
                </a:lnTo>
                <a:lnTo>
                  <a:pt x="341" y="2139"/>
                </a:lnTo>
                <a:lnTo>
                  <a:pt x="364" y="2167"/>
                </a:lnTo>
                <a:lnTo>
                  <a:pt x="389" y="2193"/>
                </a:lnTo>
                <a:lnTo>
                  <a:pt x="415" y="2217"/>
                </a:lnTo>
                <a:lnTo>
                  <a:pt x="443" y="2241"/>
                </a:lnTo>
                <a:lnTo>
                  <a:pt x="471" y="2264"/>
                </a:lnTo>
                <a:lnTo>
                  <a:pt x="500" y="2285"/>
                </a:lnTo>
                <a:lnTo>
                  <a:pt x="531" y="2305"/>
                </a:lnTo>
                <a:lnTo>
                  <a:pt x="563" y="2322"/>
                </a:lnTo>
                <a:lnTo>
                  <a:pt x="595" y="2340"/>
                </a:lnTo>
                <a:lnTo>
                  <a:pt x="629" y="2354"/>
                </a:lnTo>
                <a:lnTo>
                  <a:pt x="663" y="2368"/>
                </a:lnTo>
                <a:lnTo>
                  <a:pt x="698" y="2380"/>
                </a:lnTo>
                <a:lnTo>
                  <a:pt x="734" y="2390"/>
                </a:lnTo>
                <a:lnTo>
                  <a:pt x="770" y="2398"/>
                </a:lnTo>
                <a:lnTo>
                  <a:pt x="807" y="2406"/>
                </a:lnTo>
                <a:lnTo>
                  <a:pt x="844" y="2410"/>
                </a:lnTo>
                <a:lnTo>
                  <a:pt x="882" y="2413"/>
                </a:lnTo>
                <a:lnTo>
                  <a:pt x="921" y="2414"/>
                </a:lnTo>
                <a:lnTo>
                  <a:pt x="1375" y="2414"/>
                </a:lnTo>
                <a:lnTo>
                  <a:pt x="1281" y="2698"/>
                </a:lnTo>
                <a:lnTo>
                  <a:pt x="1680" y="2441"/>
                </a:lnTo>
                <a:lnTo>
                  <a:pt x="1771" y="2414"/>
                </a:lnTo>
                <a:lnTo>
                  <a:pt x="2811" y="2414"/>
                </a:lnTo>
                <a:lnTo>
                  <a:pt x="2849" y="2413"/>
                </a:lnTo>
                <a:lnTo>
                  <a:pt x="2887" y="2410"/>
                </a:lnTo>
                <a:lnTo>
                  <a:pt x="2925" y="2406"/>
                </a:lnTo>
                <a:lnTo>
                  <a:pt x="2962" y="2398"/>
                </a:lnTo>
                <a:lnTo>
                  <a:pt x="2998" y="2390"/>
                </a:lnTo>
                <a:lnTo>
                  <a:pt x="3034" y="2380"/>
                </a:lnTo>
                <a:lnTo>
                  <a:pt x="3069" y="2368"/>
                </a:lnTo>
                <a:lnTo>
                  <a:pt x="3103" y="2354"/>
                </a:lnTo>
                <a:lnTo>
                  <a:pt x="3136" y="2340"/>
                </a:lnTo>
                <a:lnTo>
                  <a:pt x="3168" y="2322"/>
                </a:lnTo>
                <a:lnTo>
                  <a:pt x="3199" y="2305"/>
                </a:lnTo>
                <a:lnTo>
                  <a:pt x="3230" y="2285"/>
                </a:lnTo>
                <a:lnTo>
                  <a:pt x="3260" y="2264"/>
                </a:lnTo>
                <a:lnTo>
                  <a:pt x="3288" y="2241"/>
                </a:lnTo>
                <a:lnTo>
                  <a:pt x="3316" y="2217"/>
                </a:lnTo>
                <a:lnTo>
                  <a:pt x="3341" y="2193"/>
                </a:lnTo>
                <a:lnTo>
                  <a:pt x="3367" y="2167"/>
                </a:lnTo>
                <a:lnTo>
                  <a:pt x="3391" y="2139"/>
                </a:lnTo>
                <a:lnTo>
                  <a:pt x="3413" y="2110"/>
                </a:lnTo>
                <a:lnTo>
                  <a:pt x="3434" y="2082"/>
                </a:lnTo>
                <a:lnTo>
                  <a:pt x="3453" y="2051"/>
                </a:lnTo>
                <a:lnTo>
                  <a:pt x="3472" y="2019"/>
                </a:lnTo>
                <a:lnTo>
                  <a:pt x="3488" y="1987"/>
                </a:lnTo>
                <a:lnTo>
                  <a:pt x="3504" y="1953"/>
                </a:lnTo>
                <a:lnTo>
                  <a:pt x="3517" y="1919"/>
                </a:lnTo>
                <a:lnTo>
                  <a:pt x="3530" y="1884"/>
                </a:lnTo>
                <a:lnTo>
                  <a:pt x="3539" y="1848"/>
                </a:lnTo>
                <a:lnTo>
                  <a:pt x="3548" y="1812"/>
                </a:lnTo>
                <a:lnTo>
                  <a:pt x="3554" y="1775"/>
                </a:lnTo>
                <a:lnTo>
                  <a:pt x="3559" y="1738"/>
                </a:lnTo>
                <a:lnTo>
                  <a:pt x="3562" y="1700"/>
                </a:lnTo>
                <a:lnTo>
                  <a:pt x="3563" y="1661"/>
                </a:lnTo>
                <a:lnTo>
                  <a:pt x="3562" y="1623"/>
                </a:lnTo>
                <a:lnTo>
                  <a:pt x="3559" y="1585"/>
                </a:lnTo>
                <a:lnTo>
                  <a:pt x="3554" y="1547"/>
                </a:lnTo>
                <a:lnTo>
                  <a:pt x="3548" y="1510"/>
                </a:lnTo>
                <a:lnTo>
                  <a:pt x="3539" y="1474"/>
                </a:lnTo>
                <a:lnTo>
                  <a:pt x="3530" y="1438"/>
                </a:lnTo>
                <a:lnTo>
                  <a:pt x="3517" y="1403"/>
                </a:lnTo>
                <a:lnTo>
                  <a:pt x="3504" y="1369"/>
                </a:lnTo>
                <a:lnTo>
                  <a:pt x="3488" y="1336"/>
                </a:lnTo>
                <a:lnTo>
                  <a:pt x="3472" y="1303"/>
                </a:lnTo>
                <a:lnTo>
                  <a:pt x="3453" y="1272"/>
                </a:lnTo>
                <a:lnTo>
                  <a:pt x="3434" y="1241"/>
                </a:lnTo>
                <a:lnTo>
                  <a:pt x="3413" y="1211"/>
                </a:lnTo>
                <a:lnTo>
                  <a:pt x="3391" y="1182"/>
                </a:lnTo>
                <a:lnTo>
                  <a:pt x="3367" y="1156"/>
                </a:lnTo>
                <a:lnTo>
                  <a:pt x="3341" y="1129"/>
                </a:lnTo>
                <a:lnTo>
                  <a:pt x="3316" y="1104"/>
                </a:lnTo>
                <a:lnTo>
                  <a:pt x="3288" y="1081"/>
                </a:lnTo>
                <a:lnTo>
                  <a:pt x="3260" y="1058"/>
                </a:lnTo>
                <a:lnTo>
                  <a:pt x="3230" y="1037"/>
                </a:lnTo>
                <a:lnTo>
                  <a:pt x="3199" y="1018"/>
                </a:lnTo>
                <a:lnTo>
                  <a:pt x="3168" y="999"/>
                </a:lnTo>
                <a:lnTo>
                  <a:pt x="3136" y="983"/>
                </a:lnTo>
                <a:lnTo>
                  <a:pt x="3103" y="967"/>
                </a:lnTo>
                <a:lnTo>
                  <a:pt x="3069" y="954"/>
                </a:lnTo>
                <a:lnTo>
                  <a:pt x="3034" y="942"/>
                </a:lnTo>
                <a:lnTo>
                  <a:pt x="2998" y="931"/>
                </a:lnTo>
                <a:lnTo>
                  <a:pt x="2962" y="923"/>
                </a:lnTo>
                <a:lnTo>
                  <a:pt x="2925" y="917"/>
                </a:lnTo>
                <a:lnTo>
                  <a:pt x="2887" y="912"/>
                </a:lnTo>
                <a:lnTo>
                  <a:pt x="2849" y="909"/>
                </a:lnTo>
                <a:lnTo>
                  <a:pt x="2811" y="908"/>
                </a:lnTo>
                <a:close/>
                <a:moveTo>
                  <a:pt x="4598" y="720"/>
                </a:moveTo>
                <a:lnTo>
                  <a:pt x="4581" y="724"/>
                </a:lnTo>
                <a:lnTo>
                  <a:pt x="4564" y="729"/>
                </a:lnTo>
                <a:lnTo>
                  <a:pt x="4549" y="736"/>
                </a:lnTo>
                <a:lnTo>
                  <a:pt x="4534" y="744"/>
                </a:lnTo>
                <a:lnTo>
                  <a:pt x="4520" y="754"/>
                </a:lnTo>
                <a:lnTo>
                  <a:pt x="4508" y="766"/>
                </a:lnTo>
                <a:lnTo>
                  <a:pt x="4496" y="778"/>
                </a:lnTo>
                <a:lnTo>
                  <a:pt x="4486" y="792"/>
                </a:lnTo>
                <a:lnTo>
                  <a:pt x="4477" y="805"/>
                </a:lnTo>
                <a:lnTo>
                  <a:pt x="4470" y="820"/>
                </a:lnTo>
                <a:lnTo>
                  <a:pt x="4464" y="836"/>
                </a:lnTo>
                <a:lnTo>
                  <a:pt x="4458" y="852"/>
                </a:lnTo>
                <a:lnTo>
                  <a:pt x="4456" y="869"/>
                </a:lnTo>
                <a:lnTo>
                  <a:pt x="4454" y="886"/>
                </a:lnTo>
                <a:lnTo>
                  <a:pt x="4455" y="904"/>
                </a:lnTo>
                <a:lnTo>
                  <a:pt x="4457" y="921"/>
                </a:lnTo>
                <a:lnTo>
                  <a:pt x="4461" y="939"/>
                </a:lnTo>
                <a:lnTo>
                  <a:pt x="4467" y="955"/>
                </a:lnTo>
                <a:lnTo>
                  <a:pt x="4474" y="971"/>
                </a:lnTo>
                <a:lnTo>
                  <a:pt x="4482" y="986"/>
                </a:lnTo>
                <a:lnTo>
                  <a:pt x="4492" y="999"/>
                </a:lnTo>
                <a:lnTo>
                  <a:pt x="4504" y="1012"/>
                </a:lnTo>
                <a:lnTo>
                  <a:pt x="4516" y="1023"/>
                </a:lnTo>
                <a:lnTo>
                  <a:pt x="4528" y="1033"/>
                </a:lnTo>
                <a:lnTo>
                  <a:pt x="4543" y="1043"/>
                </a:lnTo>
                <a:lnTo>
                  <a:pt x="4558" y="1050"/>
                </a:lnTo>
                <a:lnTo>
                  <a:pt x="4574" y="1056"/>
                </a:lnTo>
                <a:lnTo>
                  <a:pt x="4590" y="1061"/>
                </a:lnTo>
                <a:lnTo>
                  <a:pt x="4607" y="1064"/>
                </a:lnTo>
                <a:lnTo>
                  <a:pt x="4624" y="1065"/>
                </a:lnTo>
                <a:lnTo>
                  <a:pt x="4641" y="1065"/>
                </a:lnTo>
                <a:lnTo>
                  <a:pt x="4659" y="1062"/>
                </a:lnTo>
                <a:lnTo>
                  <a:pt x="4676" y="1059"/>
                </a:lnTo>
                <a:lnTo>
                  <a:pt x="4693" y="1053"/>
                </a:lnTo>
                <a:lnTo>
                  <a:pt x="4708" y="1046"/>
                </a:lnTo>
                <a:lnTo>
                  <a:pt x="4724" y="1037"/>
                </a:lnTo>
                <a:lnTo>
                  <a:pt x="4737" y="1027"/>
                </a:lnTo>
                <a:lnTo>
                  <a:pt x="4749" y="1017"/>
                </a:lnTo>
                <a:lnTo>
                  <a:pt x="4761" y="1004"/>
                </a:lnTo>
                <a:lnTo>
                  <a:pt x="4771" y="991"/>
                </a:lnTo>
                <a:lnTo>
                  <a:pt x="4780" y="977"/>
                </a:lnTo>
                <a:lnTo>
                  <a:pt x="4788" y="962"/>
                </a:lnTo>
                <a:lnTo>
                  <a:pt x="4794" y="946"/>
                </a:lnTo>
                <a:lnTo>
                  <a:pt x="4799" y="930"/>
                </a:lnTo>
                <a:lnTo>
                  <a:pt x="4802" y="913"/>
                </a:lnTo>
                <a:lnTo>
                  <a:pt x="4803" y="896"/>
                </a:lnTo>
                <a:lnTo>
                  <a:pt x="4803" y="879"/>
                </a:lnTo>
                <a:lnTo>
                  <a:pt x="4800" y="860"/>
                </a:lnTo>
                <a:lnTo>
                  <a:pt x="4796" y="843"/>
                </a:lnTo>
                <a:lnTo>
                  <a:pt x="4791" y="826"/>
                </a:lnTo>
                <a:lnTo>
                  <a:pt x="4783" y="811"/>
                </a:lnTo>
                <a:lnTo>
                  <a:pt x="4775" y="797"/>
                </a:lnTo>
                <a:lnTo>
                  <a:pt x="4765" y="782"/>
                </a:lnTo>
                <a:lnTo>
                  <a:pt x="4754" y="770"/>
                </a:lnTo>
                <a:lnTo>
                  <a:pt x="4742" y="759"/>
                </a:lnTo>
                <a:lnTo>
                  <a:pt x="4729" y="748"/>
                </a:lnTo>
                <a:lnTo>
                  <a:pt x="4715" y="739"/>
                </a:lnTo>
                <a:lnTo>
                  <a:pt x="4699" y="732"/>
                </a:lnTo>
                <a:lnTo>
                  <a:pt x="4684" y="726"/>
                </a:lnTo>
                <a:lnTo>
                  <a:pt x="4667" y="722"/>
                </a:lnTo>
                <a:lnTo>
                  <a:pt x="4651" y="718"/>
                </a:lnTo>
                <a:lnTo>
                  <a:pt x="4633" y="716"/>
                </a:lnTo>
                <a:lnTo>
                  <a:pt x="4616" y="717"/>
                </a:lnTo>
                <a:lnTo>
                  <a:pt x="4598" y="720"/>
                </a:lnTo>
                <a:close/>
                <a:moveTo>
                  <a:pt x="4121" y="720"/>
                </a:moveTo>
                <a:lnTo>
                  <a:pt x="4104" y="724"/>
                </a:lnTo>
                <a:lnTo>
                  <a:pt x="4087" y="729"/>
                </a:lnTo>
                <a:lnTo>
                  <a:pt x="4071" y="736"/>
                </a:lnTo>
                <a:lnTo>
                  <a:pt x="4056" y="744"/>
                </a:lnTo>
                <a:lnTo>
                  <a:pt x="4043" y="754"/>
                </a:lnTo>
                <a:lnTo>
                  <a:pt x="4029" y="766"/>
                </a:lnTo>
                <a:lnTo>
                  <a:pt x="4018" y="778"/>
                </a:lnTo>
                <a:lnTo>
                  <a:pt x="4008" y="792"/>
                </a:lnTo>
                <a:lnTo>
                  <a:pt x="4000" y="805"/>
                </a:lnTo>
                <a:lnTo>
                  <a:pt x="3991" y="820"/>
                </a:lnTo>
                <a:lnTo>
                  <a:pt x="3985" y="836"/>
                </a:lnTo>
                <a:lnTo>
                  <a:pt x="3981" y="852"/>
                </a:lnTo>
                <a:lnTo>
                  <a:pt x="3978" y="869"/>
                </a:lnTo>
                <a:lnTo>
                  <a:pt x="3977" y="886"/>
                </a:lnTo>
                <a:lnTo>
                  <a:pt x="3977" y="904"/>
                </a:lnTo>
                <a:lnTo>
                  <a:pt x="3979" y="921"/>
                </a:lnTo>
                <a:lnTo>
                  <a:pt x="3983" y="939"/>
                </a:lnTo>
                <a:lnTo>
                  <a:pt x="3989" y="955"/>
                </a:lnTo>
                <a:lnTo>
                  <a:pt x="3995" y="971"/>
                </a:lnTo>
                <a:lnTo>
                  <a:pt x="4005" y="986"/>
                </a:lnTo>
                <a:lnTo>
                  <a:pt x="4014" y="999"/>
                </a:lnTo>
                <a:lnTo>
                  <a:pt x="4025" y="1012"/>
                </a:lnTo>
                <a:lnTo>
                  <a:pt x="4038" y="1023"/>
                </a:lnTo>
                <a:lnTo>
                  <a:pt x="4051" y="1033"/>
                </a:lnTo>
                <a:lnTo>
                  <a:pt x="4065" y="1043"/>
                </a:lnTo>
                <a:lnTo>
                  <a:pt x="4080" y="1050"/>
                </a:lnTo>
                <a:lnTo>
                  <a:pt x="4095" y="1056"/>
                </a:lnTo>
                <a:lnTo>
                  <a:pt x="4112" y="1061"/>
                </a:lnTo>
                <a:lnTo>
                  <a:pt x="4128" y="1064"/>
                </a:lnTo>
                <a:lnTo>
                  <a:pt x="4146" y="1065"/>
                </a:lnTo>
                <a:lnTo>
                  <a:pt x="4163" y="1065"/>
                </a:lnTo>
                <a:lnTo>
                  <a:pt x="4181" y="1062"/>
                </a:lnTo>
                <a:lnTo>
                  <a:pt x="4198" y="1059"/>
                </a:lnTo>
                <a:lnTo>
                  <a:pt x="4215" y="1053"/>
                </a:lnTo>
                <a:lnTo>
                  <a:pt x="4231" y="1046"/>
                </a:lnTo>
                <a:lnTo>
                  <a:pt x="4245" y="1037"/>
                </a:lnTo>
                <a:lnTo>
                  <a:pt x="4259" y="1027"/>
                </a:lnTo>
                <a:lnTo>
                  <a:pt x="4272" y="1017"/>
                </a:lnTo>
                <a:lnTo>
                  <a:pt x="4284" y="1004"/>
                </a:lnTo>
                <a:lnTo>
                  <a:pt x="4294" y="991"/>
                </a:lnTo>
                <a:lnTo>
                  <a:pt x="4302" y="977"/>
                </a:lnTo>
                <a:lnTo>
                  <a:pt x="4310" y="962"/>
                </a:lnTo>
                <a:lnTo>
                  <a:pt x="4316" y="946"/>
                </a:lnTo>
                <a:lnTo>
                  <a:pt x="4321" y="930"/>
                </a:lnTo>
                <a:lnTo>
                  <a:pt x="4324" y="913"/>
                </a:lnTo>
                <a:lnTo>
                  <a:pt x="4325" y="896"/>
                </a:lnTo>
                <a:lnTo>
                  <a:pt x="4325" y="879"/>
                </a:lnTo>
                <a:lnTo>
                  <a:pt x="4323" y="860"/>
                </a:lnTo>
                <a:lnTo>
                  <a:pt x="4318" y="843"/>
                </a:lnTo>
                <a:lnTo>
                  <a:pt x="4312" y="826"/>
                </a:lnTo>
                <a:lnTo>
                  <a:pt x="4306" y="811"/>
                </a:lnTo>
                <a:lnTo>
                  <a:pt x="4297" y="797"/>
                </a:lnTo>
                <a:lnTo>
                  <a:pt x="4288" y="782"/>
                </a:lnTo>
                <a:lnTo>
                  <a:pt x="4276" y="770"/>
                </a:lnTo>
                <a:lnTo>
                  <a:pt x="4264" y="759"/>
                </a:lnTo>
                <a:lnTo>
                  <a:pt x="4251" y="748"/>
                </a:lnTo>
                <a:lnTo>
                  <a:pt x="4236" y="739"/>
                </a:lnTo>
                <a:lnTo>
                  <a:pt x="4222" y="732"/>
                </a:lnTo>
                <a:lnTo>
                  <a:pt x="4206" y="726"/>
                </a:lnTo>
                <a:lnTo>
                  <a:pt x="4190" y="722"/>
                </a:lnTo>
                <a:lnTo>
                  <a:pt x="4173" y="718"/>
                </a:lnTo>
                <a:lnTo>
                  <a:pt x="4156" y="716"/>
                </a:lnTo>
                <a:lnTo>
                  <a:pt x="4138" y="717"/>
                </a:lnTo>
                <a:lnTo>
                  <a:pt x="4121" y="720"/>
                </a:lnTo>
                <a:close/>
                <a:moveTo>
                  <a:pt x="3643" y="720"/>
                </a:moveTo>
                <a:lnTo>
                  <a:pt x="3625" y="724"/>
                </a:lnTo>
                <a:lnTo>
                  <a:pt x="3609" y="729"/>
                </a:lnTo>
                <a:lnTo>
                  <a:pt x="3593" y="736"/>
                </a:lnTo>
                <a:lnTo>
                  <a:pt x="3578" y="744"/>
                </a:lnTo>
                <a:lnTo>
                  <a:pt x="3565" y="754"/>
                </a:lnTo>
                <a:lnTo>
                  <a:pt x="3552" y="766"/>
                </a:lnTo>
                <a:lnTo>
                  <a:pt x="3541" y="778"/>
                </a:lnTo>
                <a:lnTo>
                  <a:pt x="3531" y="792"/>
                </a:lnTo>
                <a:lnTo>
                  <a:pt x="3521" y="805"/>
                </a:lnTo>
                <a:lnTo>
                  <a:pt x="3514" y="820"/>
                </a:lnTo>
                <a:lnTo>
                  <a:pt x="3508" y="836"/>
                </a:lnTo>
                <a:lnTo>
                  <a:pt x="3503" y="852"/>
                </a:lnTo>
                <a:lnTo>
                  <a:pt x="3500" y="869"/>
                </a:lnTo>
                <a:lnTo>
                  <a:pt x="3499" y="886"/>
                </a:lnTo>
                <a:lnTo>
                  <a:pt x="3500" y="904"/>
                </a:lnTo>
                <a:lnTo>
                  <a:pt x="3502" y="921"/>
                </a:lnTo>
                <a:lnTo>
                  <a:pt x="3506" y="939"/>
                </a:lnTo>
                <a:lnTo>
                  <a:pt x="3511" y="955"/>
                </a:lnTo>
                <a:lnTo>
                  <a:pt x="3518" y="971"/>
                </a:lnTo>
                <a:lnTo>
                  <a:pt x="3526" y="986"/>
                </a:lnTo>
                <a:lnTo>
                  <a:pt x="3537" y="999"/>
                </a:lnTo>
                <a:lnTo>
                  <a:pt x="3548" y="1012"/>
                </a:lnTo>
                <a:lnTo>
                  <a:pt x="3559" y="1023"/>
                </a:lnTo>
                <a:lnTo>
                  <a:pt x="3573" y="1033"/>
                </a:lnTo>
                <a:lnTo>
                  <a:pt x="3587" y="1043"/>
                </a:lnTo>
                <a:lnTo>
                  <a:pt x="3603" y="1050"/>
                </a:lnTo>
                <a:lnTo>
                  <a:pt x="3618" y="1056"/>
                </a:lnTo>
                <a:lnTo>
                  <a:pt x="3634" y="1061"/>
                </a:lnTo>
                <a:lnTo>
                  <a:pt x="3651" y="1064"/>
                </a:lnTo>
                <a:lnTo>
                  <a:pt x="3668" y="1065"/>
                </a:lnTo>
                <a:lnTo>
                  <a:pt x="3686" y="1065"/>
                </a:lnTo>
                <a:lnTo>
                  <a:pt x="3703" y="1062"/>
                </a:lnTo>
                <a:lnTo>
                  <a:pt x="3721" y="1059"/>
                </a:lnTo>
                <a:lnTo>
                  <a:pt x="3737" y="1053"/>
                </a:lnTo>
                <a:lnTo>
                  <a:pt x="3753" y="1046"/>
                </a:lnTo>
                <a:lnTo>
                  <a:pt x="3767" y="1037"/>
                </a:lnTo>
                <a:lnTo>
                  <a:pt x="3782" y="1027"/>
                </a:lnTo>
                <a:lnTo>
                  <a:pt x="3794" y="1017"/>
                </a:lnTo>
                <a:lnTo>
                  <a:pt x="3805" y="1004"/>
                </a:lnTo>
                <a:lnTo>
                  <a:pt x="3815" y="991"/>
                </a:lnTo>
                <a:lnTo>
                  <a:pt x="3825" y="977"/>
                </a:lnTo>
                <a:lnTo>
                  <a:pt x="3832" y="962"/>
                </a:lnTo>
                <a:lnTo>
                  <a:pt x="3838" y="946"/>
                </a:lnTo>
                <a:lnTo>
                  <a:pt x="3843" y="930"/>
                </a:lnTo>
                <a:lnTo>
                  <a:pt x="3845" y="913"/>
                </a:lnTo>
                <a:lnTo>
                  <a:pt x="3847" y="896"/>
                </a:lnTo>
                <a:lnTo>
                  <a:pt x="3846" y="879"/>
                </a:lnTo>
                <a:lnTo>
                  <a:pt x="3844" y="860"/>
                </a:lnTo>
                <a:lnTo>
                  <a:pt x="3840" y="843"/>
                </a:lnTo>
                <a:lnTo>
                  <a:pt x="3835" y="826"/>
                </a:lnTo>
                <a:lnTo>
                  <a:pt x="3828" y="811"/>
                </a:lnTo>
                <a:lnTo>
                  <a:pt x="3820" y="797"/>
                </a:lnTo>
                <a:lnTo>
                  <a:pt x="3809" y="782"/>
                </a:lnTo>
                <a:lnTo>
                  <a:pt x="3798" y="770"/>
                </a:lnTo>
                <a:lnTo>
                  <a:pt x="3786" y="759"/>
                </a:lnTo>
                <a:lnTo>
                  <a:pt x="3773" y="748"/>
                </a:lnTo>
                <a:lnTo>
                  <a:pt x="3759" y="739"/>
                </a:lnTo>
                <a:lnTo>
                  <a:pt x="3743" y="732"/>
                </a:lnTo>
                <a:lnTo>
                  <a:pt x="3728" y="726"/>
                </a:lnTo>
                <a:lnTo>
                  <a:pt x="3712" y="722"/>
                </a:lnTo>
                <a:lnTo>
                  <a:pt x="3695" y="718"/>
                </a:lnTo>
                <a:lnTo>
                  <a:pt x="3678" y="716"/>
                </a:lnTo>
                <a:lnTo>
                  <a:pt x="3660" y="717"/>
                </a:lnTo>
                <a:lnTo>
                  <a:pt x="3643" y="720"/>
                </a:lnTo>
                <a:close/>
                <a:moveTo>
                  <a:pt x="2373" y="1521"/>
                </a:moveTo>
                <a:lnTo>
                  <a:pt x="2391" y="1525"/>
                </a:lnTo>
                <a:lnTo>
                  <a:pt x="2407" y="1530"/>
                </a:lnTo>
                <a:lnTo>
                  <a:pt x="2424" y="1537"/>
                </a:lnTo>
                <a:lnTo>
                  <a:pt x="2438" y="1547"/>
                </a:lnTo>
                <a:lnTo>
                  <a:pt x="2452" y="1556"/>
                </a:lnTo>
                <a:lnTo>
                  <a:pt x="2464" y="1567"/>
                </a:lnTo>
                <a:lnTo>
                  <a:pt x="2476" y="1580"/>
                </a:lnTo>
                <a:lnTo>
                  <a:pt x="2487" y="1593"/>
                </a:lnTo>
                <a:lnTo>
                  <a:pt x="2495" y="1607"/>
                </a:lnTo>
                <a:lnTo>
                  <a:pt x="2503" y="1622"/>
                </a:lnTo>
                <a:lnTo>
                  <a:pt x="2509" y="1637"/>
                </a:lnTo>
                <a:lnTo>
                  <a:pt x="2513" y="1654"/>
                </a:lnTo>
                <a:lnTo>
                  <a:pt x="2516" y="1670"/>
                </a:lnTo>
                <a:lnTo>
                  <a:pt x="2517" y="1688"/>
                </a:lnTo>
                <a:lnTo>
                  <a:pt x="2517" y="1705"/>
                </a:lnTo>
                <a:lnTo>
                  <a:pt x="2515" y="1723"/>
                </a:lnTo>
                <a:lnTo>
                  <a:pt x="2511" y="1740"/>
                </a:lnTo>
                <a:lnTo>
                  <a:pt x="2505" y="1756"/>
                </a:lnTo>
                <a:lnTo>
                  <a:pt x="2498" y="1773"/>
                </a:lnTo>
                <a:lnTo>
                  <a:pt x="2490" y="1787"/>
                </a:lnTo>
                <a:lnTo>
                  <a:pt x="2479" y="1801"/>
                </a:lnTo>
                <a:lnTo>
                  <a:pt x="2469" y="1814"/>
                </a:lnTo>
                <a:lnTo>
                  <a:pt x="2457" y="1825"/>
                </a:lnTo>
                <a:lnTo>
                  <a:pt x="2443" y="1836"/>
                </a:lnTo>
                <a:lnTo>
                  <a:pt x="2429" y="1844"/>
                </a:lnTo>
                <a:lnTo>
                  <a:pt x="2415" y="1852"/>
                </a:lnTo>
                <a:lnTo>
                  <a:pt x="2398" y="1858"/>
                </a:lnTo>
                <a:lnTo>
                  <a:pt x="2383" y="1862"/>
                </a:lnTo>
                <a:lnTo>
                  <a:pt x="2365" y="1866"/>
                </a:lnTo>
                <a:lnTo>
                  <a:pt x="2349" y="1867"/>
                </a:lnTo>
                <a:lnTo>
                  <a:pt x="2331" y="1867"/>
                </a:lnTo>
                <a:lnTo>
                  <a:pt x="2313" y="1864"/>
                </a:lnTo>
                <a:lnTo>
                  <a:pt x="2296" y="1860"/>
                </a:lnTo>
                <a:lnTo>
                  <a:pt x="2279" y="1854"/>
                </a:lnTo>
                <a:lnTo>
                  <a:pt x="2263" y="1847"/>
                </a:lnTo>
                <a:lnTo>
                  <a:pt x="2249" y="1839"/>
                </a:lnTo>
                <a:lnTo>
                  <a:pt x="2234" y="1830"/>
                </a:lnTo>
                <a:lnTo>
                  <a:pt x="2222" y="1818"/>
                </a:lnTo>
                <a:lnTo>
                  <a:pt x="2211" y="1806"/>
                </a:lnTo>
                <a:lnTo>
                  <a:pt x="2201" y="1792"/>
                </a:lnTo>
                <a:lnTo>
                  <a:pt x="2191" y="1778"/>
                </a:lnTo>
                <a:lnTo>
                  <a:pt x="2184" y="1764"/>
                </a:lnTo>
                <a:lnTo>
                  <a:pt x="2178" y="1748"/>
                </a:lnTo>
                <a:lnTo>
                  <a:pt x="2174" y="1732"/>
                </a:lnTo>
                <a:lnTo>
                  <a:pt x="2171" y="1714"/>
                </a:lnTo>
                <a:lnTo>
                  <a:pt x="2170" y="1698"/>
                </a:lnTo>
                <a:lnTo>
                  <a:pt x="2170" y="1680"/>
                </a:lnTo>
                <a:lnTo>
                  <a:pt x="2172" y="1663"/>
                </a:lnTo>
                <a:lnTo>
                  <a:pt x="2176" y="1645"/>
                </a:lnTo>
                <a:lnTo>
                  <a:pt x="2181" y="1629"/>
                </a:lnTo>
                <a:lnTo>
                  <a:pt x="2188" y="1612"/>
                </a:lnTo>
                <a:lnTo>
                  <a:pt x="2197" y="1598"/>
                </a:lnTo>
                <a:lnTo>
                  <a:pt x="2207" y="1585"/>
                </a:lnTo>
                <a:lnTo>
                  <a:pt x="2218" y="1571"/>
                </a:lnTo>
                <a:lnTo>
                  <a:pt x="2230" y="1560"/>
                </a:lnTo>
                <a:lnTo>
                  <a:pt x="2244" y="1550"/>
                </a:lnTo>
                <a:lnTo>
                  <a:pt x="2257" y="1541"/>
                </a:lnTo>
                <a:lnTo>
                  <a:pt x="2273" y="1533"/>
                </a:lnTo>
                <a:lnTo>
                  <a:pt x="2288" y="1527"/>
                </a:lnTo>
                <a:lnTo>
                  <a:pt x="2304" y="1523"/>
                </a:lnTo>
                <a:lnTo>
                  <a:pt x="2321" y="1520"/>
                </a:lnTo>
                <a:lnTo>
                  <a:pt x="2338" y="1519"/>
                </a:lnTo>
                <a:lnTo>
                  <a:pt x="2356" y="1519"/>
                </a:lnTo>
                <a:lnTo>
                  <a:pt x="2373" y="1521"/>
                </a:lnTo>
                <a:close/>
                <a:moveTo>
                  <a:pt x="1896" y="1521"/>
                </a:moveTo>
                <a:lnTo>
                  <a:pt x="1914" y="1525"/>
                </a:lnTo>
                <a:lnTo>
                  <a:pt x="1930" y="1530"/>
                </a:lnTo>
                <a:lnTo>
                  <a:pt x="1945" y="1537"/>
                </a:lnTo>
                <a:lnTo>
                  <a:pt x="1960" y="1547"/>
                </a:lnTo>
                <a:lnTo>
                  <a:pt x="1974" y="1556"/>
                </a:lnTo>
                <a:lnTo>
                  <a:pt x="1987" y="1567"/>
                </a:lnTo>
                <a:lnTo>
                  <a:pt x="1998" y="1580"/>
                </a:lnTo>
                <a:lnTo>
                  <a:pt x="2008" y="1593"/>
                </a:lnTo>
                <a:lnTo>
                  <a:pt x="2017" y="1607"/>
                </a:lnTo>
                <a:lnTo>
                  <a:pt x="2025" y="1622"/>
                </a:lnTo>
                <a:lnTo>
                  <a:pt x="2031" y="1637"/>
                </a:lnTo>
                <a:lnTo>
                  <a:pt x="2035" y="1654"/>
                </a:lnTo>
                <a:lnTo>
                  <a:pt x="2038" y="1670"/>
                </a:lnTo>
                <a:lnTo>
                  <a:pt x="2040" y="1688"/>
                </a:lnTo>
                <a:lnTo>
                  <a:pt x="2039" y="1705"/>
                </a:lnTo>
                <a:lnTo>
                  <a:pt x="2037" y="1723"/>
                </a:lnTo>
                <a:lnTo>
                  <a:pt x="2033" y="1740"/>
                </a:lnTo>
                <a:lnTo>
                  <a:pt x="2028" y="1756"/>
                </a:lnTo>
                <a:lnTo>
                  <a:pt x="2021" y="1773"/>
                </a:lnTo>
                <a:lnTo>
                  <a:pt x="2011" y="1787"/>
                </a:lnTo>
                <a:lnTo>
                  <a:pt x="2002" y="1801"/>
                </a:lnTo>
                <a:lnTo>
                  <a:pt x="1991" y="1814"/>
                </a:lnTo>
                <a:lnTo>
                  <a:pt x="1978" y="1825"/>
                </a:lnTo>
                <a:lnTo>
                  <a:pt x="1965" y="1836"/>
                </a:lnTo>
                <a:lnTo>
                  <a:pt x="1952" y="1844"/>
                </a:lnTo>
                <a:lnTo>
                  <a:pt x="1936" y="1852"/>
                </a:lnTo>
                <a:lnTo>
                  <a:pt x="1921" y="1858"/>
                </a:lnTo>
                <a:lnTo>
                  <a:pt x="1904" y="1862"/>
                </a:lnTo>
                <a:lnTo>
                  <a:pt x="1888" y="1866"/>
                </a:lnTo>
                <a:lnTo>
                  <a:pt x="1870" y="1867"/>
                </a:lnTo>
                <a:lnTo>
                  <a:pt x="1853" y="1867"/>
                </a:lnTo>
                <a:lnTo>
                  <a:pt x="1835" y="1864"/>
                </a:lnTo>
                <a:lnTo>
                  <a:pt x="1818" y="1860"/>
                </a:lnTo>
                <a:lnTo>
                  <a:pt x="1801" y="1854"/>
                </a:lnTo>
                <a:lnTo>
                  <a:pt x="1786" y="1847"/>
                </a:lnTo>
                <a:lnTo>
                  <a:pt x="1771" y="1839"/>
                </a:lnTo>
                <a:lnTo>
                  <a:pt x="1757" y="1830"/>
                </a:lnTo>
                <a:lnTo>
                  <a:pt x="1745" y="1818"/>
                </a:lnTo>
                <a:lnTo>
                  <a:pt x="1733" y="1806"/>
                </a:lnTo>
                <a:lnTo>
                  <a:pt x="1723" y="1792"/>
                </a:lnTo>
                <a:lnTo>
                  <a:pt x="1714" y="1778"/>
                </a:lnTo>
                <a:lnTo>
                  <a:pt x="1707" y="1764"/>
                </a:lnTo>
                <a:lnTo>
                  <a:pt x="1701" y="1748"/>
                </a:lnTo>
                <a:lnTo>
                  <a:pt x="1695" y="1732"/>
                </a:lnTo>
                <a:lnTo>
                  <a:pt x="1692" y="1714"/>
                </a:lnTo>
                <a:lnTo>
                  <a:pt x="1691" y="1698"/>
                </a:lnTo>
                <a:lnTo>
                  <a:pt x="1691" y="1680"/>
                </a:lnTo>
                <a:lnTo>
                  <a:pt x="1693" y="1663"/>
                </a:lnTo>
                <a:lnTo>
                  <a:pt x="1698" y="1645"/>
                </a:lnTo>
                <a:lnTo>
                  <a:pt x="1704" y="1629"/>
                </a:lnTo>
                <a:lnTo>
                  <a:pt x="1711" y="1612"/>
                </a:lnTo>
                <a:lnTo>
                  <a:pt x="1719" y="1598"/>
                </a:lnTo>
                <a:lnTo>
                  <a:pt x="1729" y="1585"/>
                </a:lnTo>
                <a:lnTo>
                  <a:pt x="1740" y="1571"/>
                </a:lnTo>
                <a:lnTo>
                  <a:pt x="1752" y="1560"/>
                </a:lnTo>
                <a:lnTo>
                  <a:pt x="1765" y="1550"/>
                </a:lnTo>
                <a:lnTo>
                  <a:pt x="1780" y="1541"/>
                </a:lnTo>
                <a:lnTo>
                  <a:pt x="1794" y="1533"/>
                </a:lnTo>
                <a:lnTo>
                  <a:pt x="1811" y="1527"/>
                </a:lnTo>
                <a:lnTo>
                  <a:pt x="1826" y="1523"/>
                </a:lnTo>
                <a:lnTo>
                  <a:pt x="1844" y="1520"/>
                </a:lnTo>
                <a:lnTo>
                  <a:pt x="1860" y="1519"/>
                </a:lnTo>
                <a:lnTo>
                  <a:pt x="1878" y="1519"/>
                </a:lnTo>
                <a:lnTo>
                  <a:pt x="1896" y="1521"/>
                </a:lnTo>
                <a:close/>
                <a:moveTo>
                  <a:pt x="1418" y="1521"/>
                </a:moveTo>
                <a:lnTo>
                  <a:pt x="1435" y="1525"/>
                </a:lnTo>
                <a:lnTo>
                  <a:pt x="1452" y="1530"/>
                </a:lnTo>
                <a:lnTo>
                  <a:pt x="1467" y="1537"/>
                </a:lnTo>
                <a:lnTo>
                  <a:pt x="1483" y="1547"/>
                </a:lnTo>
                <a:lnTo>
                  <a:pt x="1496" y="1556"/>
                </a:lnTo>
                <a:lnTo>
                  <a:pt x="1508" y="1567"/>
                </a:lnTo>
                <a:lnTo>
                  <a:pt x="1520" y="1580"/>
                </a:lnTo>
                <a:lnTo>
                  <a:pt x="1530" y="1593"/>
                </a:lnTo>
                <a:lnTo>
                  <a:pt x="1539" y="1607"/>
                </a:lnTo>
                <a:lnTo>
                  <a:pt x="1546" y="1622"/>
                </a:lnTo>
                <a:lnTo>
                  <a:pt x="1553" y="1637"/>
                </a:lnTo>
                <a:lnTo>
                  <a:pt x="1558" y="1654"/>
                </a:lnTo>
                <a:lnTo>
                  <a:pt x="1561" y="1670"/>
                </a:lnTo>
                <a:lnTo>
                  <a:pt x="1562" y="1688"/>
                </a:lnTo>
                <a:lnTo>
                  <a:pt x="1562" y="1705"/>
                </a:lnTo>
                <a:lnTo>
                  <a:pt x="1559" y="1723"/>
                </a:lnTo>
                <a:lnTo>
                  <a:pt x="1556" y="1740"/>
                </a:lnTo>
                <a:lnTo>
                  <a:pt x="1549" y="1756"/>
                </a:lnTo>
                <a:lnTo>
                  <a:pt x="1542" y="1773"/>
                </a:lnTo>
                <a:lnTo>
                  <a:pt x="1534" y="1787"/>
                </a:lnTo>
                <a:lnTo>
                  <a:pt x="1524" y="1801"/>
                </a:lnTo>
                <a:lnTo>
                  <a:pt x="1513" y="1814"/>
                </a:lnTo>
                <a:lnTo>
                  <a:pt x="1501" y="1825"/>
                </a:lnTo>
                <a:lnTo>
                  <a:pt x="1488" y="1836"/>
                </a:lnTo>
                <a:lnTo>
                  <a:pt x="1473" y="1844"/>
                </a:lnTo>
                <a:lnTo>
                  <a:pt x="1459" y="1852"/>
                </a:lnTo>
                <a:lnTo>
                  <a:pt x="1442" y="1858"/>
                </a:lnTo>
                <a:lnTo>
                  <a:pt x="1426" y="1862"/>
                </a:lnTo>
                <a:lnTo>
                  <a:pt x="1410" y="1866"/>
                </a:lnTo>
                <a:lnTo>
                  <a:pt x="1392" y="1867"/>
                </a:lnTo>
                <a:lnTo>
                  <a:pt x="1375" y="1867"/>
                </a:lnTo>
                <a:lnTo>
                  <a:pt x="1357" y="1864"/>
                </a:lnTo>
                <a:lnTo>
                  <a:pt x="1340" y="1860"/>
                </a:lnTo>
                <a:lnTo>
                  <a:pt x="1323" y="1854"/>
                </a:lnTo>
                <a:lnTo>
                  <a:pt x="1308" y="1847"/>
                </a:lnTo>
                <a:lnTo>
                  <a:pt x="1293" y="1839"/>
                </a:lnTo>
                <a:lnTo>
                  <a:pt x="1279" y="1830"/>
                </a:lnTo>
                <a:lnTo>
                  <a:pt x="1267" y="1818"/>
                </a:lnTo>
                <a:lnTo>
                  <a:pt x="1255" y="1806"/>
                </a:lnTo>
                <a:lnTo>
                  <a:pt x="1245" y="1792"/>
                </a:lnTo>
                <a:lnTo>
                  <a:pt x="1236" y="1778"/>
                </a:lnTo>
                <a:lnTo>
                  <a:pt x="1228" y="1764"/>
                </a:lnTo>
                <a:lnTo>
                  <a:pt x="1222" y="1748"/>
                </a:lnTo>
                <a:lnTo>
                  <a:pt x="1218" y="1732"/>
                </a:lnTo>
                <a:lnTo>
                  <a:pt x="1215" y="1714"/>
                </a:lnTo>
                <a:lnTo>
                  <a:pt x="1213" y="1698"/>
                </a:lnTo>
                <a:lnTo>
                  <a:pt x="1214" y="1680"/>
                </a:lnTo>
                <a:lnTo>
                  <a:pt x="1216" y="1663"/>
                </a:lnTo>
                <a:lnTo>
                  <a:pt x="1220" y="1645"/>
                </a:lnTo>
                <a:lnTo>
                  <a:pt x="1225" y="1629"/>
                </a:lnTo>
                <a:lnTo>
                  <a:pt x="1233" y="1612"/>
                </a:lnTo>
                <a:lnTo>
                  <a:pt x="1241" y="1598"/>
                </a:lnTo>
                <a:lnTo>
                  <a:pt x="1251" y="1585"/>
                </a:lnTo>
                <a:lnTo>
                  <a:pt x="1262" y="1571"/>
                </a:lnTo>
                <a:lnTo>
                  <a:pt x="1275" y="1560"/>
                </a:lnTo>
                <a:lnTo>
                  <a:pt x="1288" y="1550"/>
                </a:lnTo>
                <a:lnTo>
                  <a:pt x="1302" y="1541"/>
                </a:lnTo>
                <a:lnTo>
                  <a:pt x="1317" y="1533"/>
                </a:lnTo>
                <a:lnTo>
                  <a:pt x="1332" y="1527"/>
                </a:lnTo>
                <a:lnTo>
                  <a:pt x="1349" y="1523"/>
                </a:lnTo>
                <a:lnTo>
                  <a:pt x="1365" y="1520"/>
                </a:lnTo>
                <a:lnTo>
                  <a:pt x="1383" y="1519"/>
                </a:lnTo>
                <a:lnTo>
                  <a:pt x="1400" y="1519"/>
                </a:lnTo>
                <a:lnTo>
                  <a:pt x="1418" y="152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2F9DABCE-E118-457A-3678-206B94E7B37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51884" y="5361615"/>
            <a:ext cx="766167" cy="387728"/>
          </a:xfrm>
          <a:custGeom>
            <a:avLst/>
            <a:gdLst>
              <a:gd name="T0" fmla="*/ 4782 w 5938"/>
              <a:gd name="T1" fmla="*/ 1654 h 3008"/>
              <a:gd name="T2" fmla="*/ 5126 w 5938"/>
              <a:gd name="T3" fmla="*/ 1598 h 3008"/>
              <a:gd name="T4" fmla="*/ 5627 w 5938"/>
              <a:gd name="T5" fmla="*/ 1313 h 3008"/>
              <a:gd name="T6" fmla="*/ 5756 w 5938"/>
              <a:gd name="T7" fmla="*/ 741 h 3008"/>
              <a:gd name="T8" fmla="*/ 5425 w 5938"/>
              <a:gd name="T9" fmla="*/ 272 h 3008"/>
              <a:gd name="T10" fmla="*/ 3142 w 5938"/>
              <a:gd name="T11" fmla="*/ 188 h 3008"/>
              <a:gd name="T12" fmla="*/ 2707 w 5938"/>
              <a:gd name="T13" fmla="*/ 502 h 3008"/>
              <a:gd name="T14" fmla="*/ 2848 w 5938"/>
              <a:gd name="T15" fmla="*/ 822 h 3008"/>
              <a:gd name="T16" fmla="*/ 3180 w 5938"/>
              <a:gd name="T17" fmla="*/ 990 h 3008"/>
              <a:gd name="T18" fmla="*/ 3488 w 5938"/>
              <a:gd name="T19" fmla="*/ 1483 h 3008"/>
              <a:gd name="T20" fmla="*/ 2630 w 5938"/>
              <a:gd name="T21" fmla="*/ 324 h 3008"/>
              <a:gd name="T22" fmla="*/ 3227 w 5938"/>
              <a:gd name="T23" fmla="*/ 4 h 3008"/>
              <a:gd name="T24" fmla="*/ 5316 w 5938"/>
              <a:gd name="T25" fmla="*/ 40 h 3008"/>
              <a:gd name="T26" fmla="*/ 5762 w 5938"/>
              <a:gd name="T27" fmla="*/ 356 h 3008"/>
              <a:gd name="T28" fmla="*/ 5928 w 5938"/>
              <a:gd name="T29" fmla="*/ 750 h 3008"/>
              <a:gd name="T30" fmla="*/ 5904 w 5938"/>
              <a:gd name="T31" fmla="*/ 1126 h 3008"/>
              <a:gd name="T32" fmla="*/ 5615 w 5938"/>
              <a:gd name="T33" fmla="*/ 1567 h 3008"/>
              <a:gd name="T34" fmla="*/ 5210 w 5938"/>
              <a:gd name="T35" fmla="*/ 1755 h 3008"/>
              <a:gd name="T36" fmla="*/ 5076 w 5938"/>
              <a:gd name="T37" fmla="*/ 2177 h 3008"/>
              <a:gd name="T38" fmla="*/ 4290 w 5938"/>
              <a:gd name="T39" fmla="*/ 1769 h 3008"/>
              <a:gd name="T40" fmla="*/ 3249 w 5938"/>
              <a:gd name="T41" fmla="*/ 2302 h 3008"/>
              <a:gd name="T42" fmla="*/ 2823 w 5938"/>
              <a:gd name="T43" fmla="*/ 2539 h 3008"/>
              <a:gd name="T44" fmla="*/ 930 w 5938"/>
              <a:gd name="T45" fmla="*/ 3008 h 3008"/>
              <a:gd name="T46" fmla="*/ 849 w 5938"/>
              <a:gd name="T47" fmla="*/ 2907 h 3008"/>
              <a:gd name="T48" fmla="*/ 581 w 5938"/>
              <a:gd name="T49" fmla="*/ 2508 h 3008"/>
              <a:gd name="T50" fmla="*/ 128 w 5938"/>
              <a:gd name="T51" fmla="*/ 2135 h 3008"/>
              <a:gd name="T52" fmla="*/ 4 w 5938"/>
              <a:gd name="T53" fmla="*/ 1767 h 3008"/>
              <a:gd name="T54" fmla="*/ 46 w 5938"/>
              <a:gd name="T55" fmla="*/ 1394 h 3008"/>
              <a:gd name="T56" fmla="*/ 391 w 5938"/>
              <a:gd name="T57" fmla="*/ 944 h 3008"/>
              <a:gd name="T58" fmla="*/ 772 w 5938"/>
              <a:gd name="T59" fmla="*/ 799 h 3008"/>
              <a:gd name="T60" fmla="*/ 575 w 5938"/>
              <a:gd name="T61" fmla="*/ 1032 h 3008"/>
              <a:gd name="T62" fmla="*/ 200 w 5938"/>
              <a:gd name="T63" fmla="*/ 1465 h 3008"/>
              <a:gd name="T64" fmla="*/ 271 w 5938"/>
              <a:gd name="T65" fmla="*/ 2048 h 3008"/>
              <a:gd name="T66" fmla="*/ 740 w 5938"/>
              <a:gd name="T67" fmla="*/ 2379 h 3008"/>
              <a:gd name="T68" fmla="*/ 1158 w 5938"/>
              <a:gd name="T69" fmla="*/ 2455 h 3008"/>
              <a:gd name="T70" fmla="*/ 2698 w 5938"/>
              <a:gd name="T71" fmla="*/ 2390 h 3008"/>
              <a:gd name="T72" fmla="*/ 3199 w 5938"/>
              <a:gd name="T73" fmla="*/ 2105 h 3008"/>
              <a:gd name="T74" fmla="*/ 3326 w 5938"/>
              <a:gd name="T75" fmla="*/ 1533 h 3008"/>
              <a:gd name="T76" fmla="*/ 2995 w 5938"/>
              <a:gd name="T77" fmla="*/ 1065 h 3008"/>
              <a:gd name="T78" fmla="*/ 1385 w 5938"/>
              <a:gd name="T79" fmla="*/ 1550 h 3008"/>
              <a:gd name="T80" fmla="*/ 1402 w 5938"/>
              <a:gd name="T81" fmla="*/ 1807 h 3008"/>
              <a:gd name="T82" fmla="*/ 1144 w 5938"/>
              <a:gd name="T83" fmla="*/ 1799 h 3008"/>
              <a:gd name="T84" fmla="*/ 1176 w 5938"/>
              <a:gd name="T85" fmla="*/ 1544 h 3008"/>
              <a:gd name="T86" fmla="*/ 1897 w 5938"/>
              <a:gd name="T87" fmla="*/ 1586 h 3008"/>
              <a:gd name="T88" fmla="*/ 1840 w 5938"/>
              <a:gd name="T89" fmla="*/ 1838 h 3008"/>
              <a:gd name="T90" fmla="*/ 1595 w 5938"/>
              <a:gd name="T91" fmla="*/ 1757 h 3008"/>
              <a:gd name="T92" fmla="*/ 1699 w 5938"/>
              <a:gd name="T93" fmla="*/ 1522 h 3008"/>
              <a:gd name="T94" fmla="*/ 2397 w 5938"/>
              <a:gd name="T95" fmla="*/ 1632 h 3008"/>
              <a:gd name="T96" fmla="*/ 2271 w 5938"/>
              <a:gd name="T97" fmla="*/ 1856 h 3008"/>
              <a:gd name="T98" fmla="*/ 2059 w 5938"/>
              <a:gd name="T99" fmla="*/ 1709 h 3008"/>
              <a:gd name="T100" fmla="*/ 2228 w 5938"/>
              <a:gd name="T101" fmla="*/ 1512 h 3008"/>
              <a:gd name="T102" fmla="*/ 3880 w 5938"/>
              <a:gd name="T103" fmla="*/ 932 h 3008"/>
              <a:gd name="T104" fmla="*/ 3693 w 5938"/>
              <a:gd name="T105" fmla="*/ 754 h 3008"/>
              <a:gd name="T106" fmla="*/ 3534 w 5938"/>
              <a:gd name="T107" fmla="*/ 958 h 3008"/>
              <a:gd name="T108" fmla="*/ 4214 w 5938"/>
              <a:gd name="T109" fmla="*/ 1099 h 3008"/>
              <a:gd name="T110" fmla="*/ 4351 w 5938"/>
              <a:gd name="T111" fmla="*/ 880 h 3008"/>
              <a:gd name="T112" fmla="*/ 4119 w 5938"/>
              <a:gd name="T113" fmla="*/ 765 h 3008"/>
              <a:gd name="T114" fmla="*/ 4029 w 5938"/>
              <a:gd name="T115" fmla="*/ 1007 h 3008"/>
              <a:gd name="T116" fmla="*/ 4741 w 5938"/>
              <a:gd name="T117" fmla="*/ 1082 h 3008"/>
              <a:gd name="T118" fmla="*/ 4808 w 5938"/>
              <a:gd name="T119" fmla="*/ 832 h 3008"/>
              <a:gd name="T120" fmla="*/ 4552 w 5938"/>
              <a:gd name="T121" fmla="*/ 791 h 3008"/>
              <a:gd name="T122" fmla="*/ 4536 w 5938"/>
              <a:gd name="T123" fmla="*/ 104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8" h="3008">
                <a:moveTo>
                  <a:pt x="3505" y="1602"/>
                </a:moveTo>
                <a:lnTo>
                  <a:pt x="4315" y="1602"/>
                </a:lnTo>
                <a:lnTo>
                  <a:pt x="4322" y="1602"/>
                </a:lnTo>
                <a:lnTo>
                  <a:pt x="4328" y="1603"/>
                </a:lnTo>
                <a:lnTo>
                  <a:pt x="4335" y="1604"/>
                </a:lnTo>
                <a:lnTo>
                  <a:pt x="4342" y="1606"/>
                </a:lnTo>
                <a:lnTo>
                  <a:pt x="4354" y="1611"/>
                </a:lnTo>
                <a:lnTo>
                  <a:pt x="4364" y="1618"/>
                </a:lnTo>
                <a:lnTo>
                  <a:pt x="4853" y="1933"/>
                </a:lnTo>
                <a:lnTo>
                  <a:pt x="4781" y="1711"/>
                </a:lnTo>
                <a:lnTo>
                  <a:pt x="4778" y="1703"/>
                </a:lnTo>
                <a:lnTo>
                  <a:pt x="4777" y="1694"/>
                </a:lnTo>
                <a:lnTo>
                  <a:pt x="4777" y="1686"/>
                </a:lnTo>
                <a:lnTo>
                  <a:pt x="4777" y="1678"/>
                </a:lnTo>
                <a:lnTo>
                  <a:pt x="4778" y="1670"/>
                </a:lnTo>
                <a:lnTo>
                  <a:pt x="4780" y="1662"/>
                </a:lnTo>
                <a:lnTo>
                  <a:pt x="4782" y="1654"/>
                </a:lnTo>
                <a:lnTo>
                  <a:pt x="4785" y="1647"/>
                </a:lnTo>
                <a:lnTo>
                  <a:pt x="4789" y="1640"/>
                </a:lnTo>
                <a:lnTo>
                  <a:pt x="4794" y="1634"/>
                </a:lnTo>
                <a:lnTo>
                  <a:pt x="4799" y="1627"/>
                </a:lnTo>
                <a:lnTo>
                  <a:pt x="4805" y="1622"/>
                </a:lnTo>
                <a:lnTo>
                  <a:pt x="4812" y="1617"/>
                </a:lnTo>
                <a:lnTo>
                  <a:pt x="4819" y="1612"/>
                </a:lnTo>
                <a:lnTo>
                  <a:pt x="4826" y="1609"/>
                </a:lnTo>
                <a:lnTo>
                  <a:pt x="4834" y="1606"/>
                </a:lnTo>
                <a:lnTo>
                  <a:pt x="4840" y="1604"/>
                </a:lnTo>
                <a:lnTo>
                  <a:pt x="4847" y="1603"/>
                </a:lnTo>
                <a:lnTo>
                  <a:pt x="4854" y="1602"/>
                </a:lnTo>
                <a:lnTo>
                  <a:pt x="4860" y="1602"/>
                </a:lnTo>
                <a:lnTo>
                  <a:pt x="4860" y="1602"/>
                </a:lnTo>
                <a:lnTo>
                  <a:pt x="5053" y="1602"/>
                </a:lnTo>
                <a:lnTo>
                  <a:pt x="5090" y="1601"/>
                </a:lnTo>
                <a:lnTo>
                  <a:pt x="5126" y="1598"/>
                </a:lnTo>
                <a:lnTo>
                  <a:pt x="5162" y="1592"/>
                </a:lnTo>
                <a:lnTo>
                  <a:pt x="5197" y="1586"/>
                </a:lnTo>
                <a:lnTo>
                  <a:pt x="5232" y="1578"/>
                </a:lnTo>
                <a:lnTo>
                  <a:pt x="5266" y="1569"/>
                </a:lnTo>
                <a:lnTo>
                  <a:pt x="5299" y="1558"/>
                </a:lnTo>
                <a:lnTo>
                  <a:pt x="5332" y="1545"/>
                </a:lnTo>
                <a:lnTo>
                  <a:pt x="5363" y="1531"/>
                </a:lnTo>
                <a:lnTo>
                  <a:pt x="5394" y="1514"/>
                </a:lnTo>
                <a:lnTo>
                  <a:pt x="5425" y="1497"/>
                </a:lnTo>
                <a:lnTo>
                  <a:pt x="5454" y="1478"/>
                </a:lnTo>
                <a:lnTo>
                  <a:pt x="5481" y="1459"/>
                </a:lnTo>
                <a:lnTo>
                  <a:pt x="5509" y="1437"/>
                </a:lnTo>
                <a:lnTo>
                  <a:pt x="5535" y="1415"/>
                </a:lnTo>
                <a:lnTo>
                  <a:pt x="5559" y="1391"/>
                </a:lnTo>
                <a:lnTo>
                  <a:pt x="5583" y="1366"/>
                </a:lnTo>
                <a:lnTo>
                  <a:pt x="5606" y="1339"/>
                </a:lnTo>
                <a:lnTo>
                  <a:pt x="5627" y="1313"/>
                </a:lnTo>
                <a:lnTo>
                  <a:pt x="5647" y="1285"/>
                </a:lnTo>
                <a:lnTo>
                  <a:pt x="5666" y="1255"/>
                </a:lnTo>
                <a:lnTo>
                  <a:pt x="5683" y="1225"/>
                </a:lnTo>
                <a:lnTo>
                  <a:pt x="5699" y="1194"/>
                </a:lnTo>
                <a:lnTo>
                  <a:pt x="5714" y="1162"/>
                </a:lnTo>
                <a:lnTo>
                  <a:pt x="5726" y="1131"/>
                </a:lnTo>
                <a:lnTo>
                  <a:pt x="5737" y="1097"/>
                </a:lnTo>
                <a:lnTo>
                  <a:pt x="5748" y="1063"/>
                </a:lnTo>
                <a:lnTo>
                  <a:pt x="5756" y="1029"/>
                </a:lnTo>
                <a:lnTo>
                  <a:pt x="5762" y="993"/>
                </a:lnTo>
                <a:lnTo>
                  <a:pt x="5766" y="958"/>
                </a:lnTo>
                <a:lnTo>
                  <a:pt x="5769" y="921"/>
                </a:lnTo>
                <a:lnTo>
                  <a:pt x="5770" y="885"/>
                </a:lnTo>
                <a:lnTo>
                  <a:pt x="5769" y="848"/>
                </a:lnTo>
                <a:lnTo>
                  <a:pt x="5766" y="812"/>
                </a:lnTo>
                <a:lnTo>
                  <a:pt x="5762" y="776"/>
                </a:lnTo>
                <a:lnTo>
                  <a:pt x="5756" y="741"/>
                </a:lnTo>
                <a:lnTo>
                  <a:pt x="5748" y="706"/>
                </a:lnTo>
                <a:lnTo>
                  <a:pt x="5737" y="672"/>
                </a:lnTo>
                <a:lnTo>
                  <a:pt x="5726" y="639"/>
                </a:lnTo>
                <a:lnTo>
                  <a:pt x="5714" y="606"/>
                </a:lnTo>
                <a:lnTo>
                  <a:pt x="5699" y="574"/>
                </a:lnTo>
                <a:lnTo>
                  <a:pt x="5683" y="543"/>
                </a:lnTo>
                <a:lnTo>
                  <a:pt x="5666" y="513"/>
                </a:lnTo>
                <a:lnTo>
                  <a:pt x="5647" y="485"/>
                </a:lnTo>
                <a:lnTo>
                  <a:pt x="5627" y="457"/>
                </a:lnTo>
                <a:lnTo>
                  <a:pt x="5606" y="429"/>
                </a:lnTo>
                <a:lnTo>
                  <a:pt x="5583" y="403"/>
                </a:lnTo>
                <a:lnTo>
                  <a:pt x="5559" y="379"/>
                </a:lnTo>
                <a:lnTo>
                  <a:pt x="5535" y="355"/>
                </a:lnTo>
                <a:lnTo>
                  <a:pt x="5509" y="332"/>
                </a:lnTo>
                <a:lnTo>
                  <a:pt x="5481" y="311"/>
                </a:lnTo>
                <a:lnTo>
                  <a:pt x="5454" y="290"/>
                </a:lnTo>
                <a:lnTo>
                  <a:pt x="5425" y="272"/>
                </a:lnTo>
                <a:lnTo>
                  <a:pt x="5394" y="254"/>
                </a:lnTo>
                <a:lnTo>
                  <a:pt x="5363" y="239"/>
                </a:lnTo>
                <a:lnTo>
                  <a:pt x="5332" y="224"/>
                </a:lnTo>
                <a:lnTo>
                  <a:pt x="5299" y="211"/>
                </a:lnTo>
                <a:lnTo>
                  <a:pt x="5266" y="200"/>
                </a:lnTo>
                <a:lnTo>
                  <a:pt x="5232" y="190"/>
                </a:lnTo>
                <a:lnTo>
                  <a:pt x="5197" y="182"/>
                </a:lnTo>
                <a:lnTo>
                  <a:pt x="5162" y="176"/>
                </a:lnTo>
                <a:lnTo>
                  <a:pt x="5126" y="172"/>
                </a:lnTo>
                <a:lnTo>
                  <a:pt x="5090" y="169"/>
                </a:lnTo>
                <a:lnTo>
                  <a:pt x="5053" y="168"/>
                </a:lnTo>
                <a:lnTo>
                  <a:pt x="3313" y="168"/>
                </a:lnTo>
                <a:lnTo>
                  <a:pt x="3278" y="169"/>
                </a:lnTo>
                <a:lnTo>
                  <a:pt x="3243" y="171"/>
                </a:lnTo>
                <a:lnTo>
                  <a:pt x="3209" y="175"/>
                </a:lnTo>
                <a:lnTo>
                  <a:pt x="3175" y="181"/>
                </a:lnTo>
                <a:lnTo>
                  <a:pt x="3142" y="188"/>
                </a:lnTo>
                <a:lnTo>
                  <a:pt x="3109" y="198"/>
                </a:lnTo>
                <a:lnTo>
                  <a:pt x="3077" y="208"/>
                </a:lnTo>
                <a:lnTo>
                  <a:pt x="3046" y="219"/>
                </a:lnTo>
                <a:lnTo>
                  <a:pt x="3015" y="232"/>
                </a:lnTo>
                <a:lnTo>
                  <a:pt x="2985" y="247"/>
                </a:lnTo>
                <a:lnTo>
                  <a:pt x="2956" y="263"/>
                </a:lnTo>
                <a:lnTo>
                  <a:pt x="2928" y="281"/>
                </a:lnTo>
                <a:lnTo>
                  <a:pt x="2900" y="299"/>
                </a:lnTo>
                <a:lnTo>
                  <a:pt x="2874" y="319"/>
                </a:lnTo>
                <a:lnTo>
                  <a:pt x="2848" y="339"/>
                </a:lnTo>
                <a:lnTo>
                  <a:pt x="2824" y="361"/>
                </a:lnTo>
                <a:lnTo>
                  <a:pt x="2802" y="383"/>
                </a:lnTo>
                <a:lnTo>
                  <a:pt x="2781" y="405"/>
                </a:lnTo>
                <a:lnTo>
                  <a:pt x="2762" y="428"/>
                </a:lnTo>
                <a:lnTo>
                  <a:pt x="2742" y="452"/>
                </a:lnTo>
                <a:lnTo>
                  <a:pt x="2725" y="476"/>
                </a:lnTo>
                <a:lnTo>
                  <a:pt x="2707" y="502"/>
                </a:lnTo>
                <a:lnTo>
                  <a:pt x="2692" y="529"/>
                </a:lnTo>
                <a:lnTo>
                  <a:pt x="2676" y="556"/>
                </a:lnTo>
                <a:lnTo>
                  <a:pt x="2663" y="583"/>
                </a:lnTo>
                <a:lnTo>
                  <a:pt x="2651" y="611"/>
                </a:lnTo>
                <a:lnTo>
                  <a:pt x="2639" y="640"/>
                </a:lnTo>
                <a:lnTo>
                  <a:pt x="2629" y="670"/>
                </a:lnTo>
                <a:lnTo>
                  <a:pt x="2621" y="700"/>
                </a:lnTo>
                <a:lnTo>
                  <a:pt x="2613" y="730"/>
                </a:lnTo>
                <a:lnTo>
                  <a:pt x="2607" y="761"/>
                </a:lnTo>
                <a:lnTo>
                  <a:pt x="2602" y="792"/>
                </a:lnTo>
                <a:lnTo>
                  <a:pt x="2648" y="793"/>
                </a:lnTo>
                <a:lnTo>
                  <a:pt x="2695" y="796"/>
                </a:lnTo>
                <a:lnTo>
                  <a:pt x="2739" y="801"/>
                </a:lnTo>
                <a:lnTo>
                  <a:pt x="2783" y="808"/>
                </a:lnTo>
                <a:lnTo>
                  <a:pt x="2806" y="813"/>
                </a:lnTo>
                <a:lnTo>
                  <a:pt x="2827" y="817"/>
                </a:lnTo>
                <a:lnTo>
                  <a:pt x="2848" y="822"/>
                </a:lnTo>
                <a:lnTo>
                  <a:pt x="2870" y="828"/>
                </a:lnTo>
                <a:lnTo>
                  <a:pt x="2891" y="834"/>
                </a:lnTo>
                <a:lnTo>
                  <a:pt x="2912" y="840"/>
                </a:lnTo>
                <a:lnTo>
                  <a:pt x="2932" y="848"/>
                </a:lnTo>
                <a:lnTo>
                  <a:pt x="2953" y="856"/>
                </a:lnTo>
                <a:lnTo>
                  <a:pt x="2972" y="864"/>
                </a:lnTo>
                <a:lnTo>
                  <a:pt x="2993" y="872"/>
                </a:lnTo>
                <a:lnTo>
                  <a:pt x="3013" y="882"/>
                </a:lnTo>
                <a:lnTo>
                  <a:pt x="3032" y="892"/>
                </a:lnTo>
                <a:lnTo>
                  <a:pt x="3052" y="902"/>
                </a:lnTo>
                <a:lnTo>
                  <a:pt x="3070" y="914"/>
                </a:lnTo>
                <a:lnTo>
                  <a:pt x="3090" y="925"/>
                </a:lnTo>
                <a:lnTo>
                  <a:pt x="3108" y="936"/>
                </a:lnTo>
                <a:lnTo>
                  <a:pt x="3127" y="950"/>
                </a:lnTo>
                <a:lnTo>
                  <a:pt x="3145" y="962"/>
                </a:lnTo>
                <a:lnTo>
                  <a:pt x="3163" y="976"/>
                </a:lnTo>
                <a:lnTo>
                  <a:pt x="3180" y="990"/>
                </a:lnTo>
                <a:lnTo>
                  <a:pt x="3198" y="1005"/>
                </a:lnTo>
                <a:lnTo>
                  <a:pt x="3215" y="1021"/>
                </a:lnTo>
                <a:lnTo>
                  <a:pt x="3233" y="1036"/>
                </a:lnTo>
                <a:lnTo>
                  <a:pt x="3249" y="1052"/>
                </a:lnTo>
                <a:lnTo>
                  <a:pt x="3276" y="1080"/>
                </a:lnTo>
                <a:lnTo>
                  <a:pt x="3301" y="1108"/>
                </a:lnTo>
                <a:lnTo>
                  <a:pt x="3324" y="1138"/>
                </a:lnTo>
                <a:lnTo>
                  <a:pt x="3347" y="1169"/>
                </a:lnTo>
                <a:lnTo>
                  <a:pt x="3368" y="1201"/>
                </a:lnTo>
                <a:lnTo>
                  <a:pt x="3389" y="1232"/>
                </a:lnTo>
                <a:lnTo>
                  <a:pt x="3408" y="1266"/>
                </a:lnTo>
                <a:lnTo>
                  <a:pt x="3424" y="1300"/>
                </a:lnTo>
                <a:lnTo>
                  <a:pt x="3440" y="1335"/>
                </a:lnTo>
                <a:lnTo>
                  <a:pt x="3455" y="1371"/>
                </a:lnTo>
                <a:lnTo>
                  <a:pt x="3467" y="1408"/>
                </a:lnTo>
                <a:lnTo>
                  <a:pt x="3479" y="1445"/>
                </a:lnTo>
                <a:lnTo>
                  <a:pt x="3488" y="1483"/>
                </a:lnTo>
                <a:lnTo>
                  <a:pt x="3495" y="1523"/>
                </a:lnTo>
                <a:lnTo>
                  <a:pt x="3501" y="1562"/>
                </a:lnTo>
                <a:lnTo>
                  <a:pt x="3505" y="1602"/>
                </a:lnTo>
                <a:close/>
                <a:moveTo>
                  <a:pt x="2433" y="792"/>
                </a:moveTo>
                <a:lnTo>
                  <a:pt x="2439" y="752"/>
                </a:lnTo>
                <a:lnTo>
                  <a:pt x="2446" y="712"/>
                </a:lnTo>
                <a:lnTo>
                  <a:pt x="2454" y="673"/>
                </a:lnTo>
                <a:lnTo>
                  <a:pt x="2465" y="635"/>
                </a:lnTo>
                <a:lnTo>
                  <a:pt x="2477" y="597"/>
                </a:lnTo>
                <a:lnTo>
                  <a:pt x="2491" y="560"/>
                </a:lnTo>
                <a:lnTo>
                  <a:pt x="2507" y="524"/>
                </a:lnTo>
                <a:lnTo>
                  <a:pt x="2523" y="488"/>
                </a:lnTo>
                <a:lnTo>
                  <a:pt x="2541" y="454"/>
                </a:lnTo>
                <a:lnTo>
                  <a:pt x="2562" y="420"/>
                </a:lnTo>
                <a:lnTo>
                  <a:pt x="2584" y="387"/>
                </a:lnTo>
                <a:lnTo>
                  <a:pt x="2606" y="355"/>
                </a:lnTo>
                <a:lnTo>
                  <a:pt x="2630" y="324"/>
                </a:lnTo>
                <a:lnTo>
                  <a:pt x="2656" y="295"/>
                </a:lnTo>
                <a:lnTo>
                  <a:pt x="2682" y="266"/>
                </a:lnTo>
                <a:lnTo>
                  <a:pt x="2710" y="240"/>
                </a:lnTo>
                <a:lnTo>
                  <a:pt x="2740" y="212"/>
                </a:lnTo>
                <a:lnTo>
                  <a:pt x="2772" y="186"/>
                </a:lnTo>
                <a:lnTo>
                  <a:pt x="2805" y="163"/>
                </a:lnTo>
                <a:lnTo>
                  <a:pt x="2839" y="139"/>
                </a:lnTo>
                <a:lnTo>
                  <a:pt x="2873" y="118"/>
                </a:lnTo>
                <a:lnTo>
                  <a:pt x="2909" y="99"/>
                </a:lnTo>
                <a:lnTo>
                  <a:pt x="2946" y="80"/>
                </a:lnTo>
                <a:lnTo>
                  <a:pt x="2984" y="64"/>
                </a:lnTo>
                <a:lnTo>
                  <a:pt x="3023" y="49"/>
                </a:lnTo>
                <a:lnTo>
                  <a:pt x="3062" y="36"/>
                </a:lnTo>
                <a:lnTo>
                  <a:pt x="3102" y="26"/>
                </a:lnTo>
                <a:lnTo>
                  <a:pt x="3143" y="16"/>
                </a:lnTo>
                <a:lnTo>
                  <a:pt x="3184" y="9"/>
                </a:lnTo>
                <a:lnTo>
                  <a:pt x="3227" y="4"/>
                </a:lnTo>
                <a:lnTo>
                  <a:pt x="3248" y="2"/>
                </a:lnTo>
                <a:lnTo>
                  <a:pt x="3270" y="1"/>
                </a:lnTo>
                <a:lnTo>
                  <a:pt x="3291" y="0"/>
                </a:lnTo>
                <a:lnTo>
                  <a:pt x="3313" y="0"/>
                </a:lnTo>
                <a:lnTo>
                  <a:pt x="5053" y="0"/>
                </a:lnTo>
                <a:lnTo>
                  <a:pt x="5076" y="0"/>
                </a:lnTo>
                <a:lnTo>
                  <a:pt x="5099" y="1"/>
                </a:lnTo>
                <a:lnTo>
                  <a:pt x="5121" y="2"/>
                </a:lnTo>
                <a:lnTo>
                  <a:pt x="5144" y="4"/>
                </a:lnTo>
                <a:lnTo>
                  <a:pt x="5166" y="7"/>
                </a:lnTo>
                <a:lnTo>
                  <a:pt x="5188" y="10"/>
                </a:lnTo>
                <a:lnTo>
                  <a:pt x="5210" y="13"/>
                </a:lnTo>
                <a:lnTo>
                  <a:pt x="5231" y="17"/>
                </a:lnTo>
                <a:lnTo>
                  <a:pt x="5253" y="23"/>
                </a:lnTo>
                <a:lnTo>
                  <a:pt x="5274" y="28"/>
                </a:lnTo>
                <a:lnTo>
                  <a:pt x="5295" y="34"/>
                </a:lnTo>
                <a:lnTo>
                  <a:pt x="5316" y="40"/>
                </a:lnTo>
                <a:lnTo>
                  <a:pt x="5336" y="46"/>
                </a:lnTo>
                <a:lnTo>
                  <a:pt x="5357" y="53"/>
                </a:lnTo>
                <a:lnTo>
                  <a:pt x="5377" y="62"/>
                </a:lnTo>
                <a:lnTo>
                  <a:pt x="5397" y="70"/>
                </a:lnTo>
                <a:lnTo>
                  <a:pt x="5416" y="78"/>
                </a:lnTo>
                <a:lnTo>
                  <a:pt x="5436" y="87"/>
                </a:lnTo>
                <a:lnTo>
                  <a:pt x="5456" y="97"/>
                </a:lnTo>
                <a:lnTo>
                  <a:pt x="5474" y="107"/>
                </a:lnTo>
                <a:lnTo>
                  <a:pt x="5511" y="129"/>
                </a:lnTo>
                <a:lnTo>
                  <a:pt x="5547" y="151"/>
                </a:lnTo>
                <a:lnTo>
                  <a:pt x="5582" y="176"/>
                </a:lnTo>
                <a:lnTo>
                  <a:pt x="5615" y="203"/>
                </a:lnTo>
                <a:lnTo>
                  <a:pt x="5648" y="230"/>
                </a:lnTo>
                <a:lnTo>
                  <a:pt x="5678" y="259"/>
                </a:lnTo>
                <a:lnTo>
                  <a:pt x="5708" y="290"/>
                </a:lnTo>
                <a:lnTo>
                  <a:pt x="5735" y="322"/>
                </a:lnTo>
                <a:lnTo>
                  <a:pt x="5762" y="356"/>
                </a:lnTo>
                <a:lnTo>
                  <a:pt x="5787" y="391"/>
                </a:lnTo>
                <a:lnTo>
                  <a:pt x="5809" y="427"/>
                </a:lnTo>
                <a:lnTo>
                  <a:pt x="5831" y="464"/>
                </a:lnTo>
                <a:lnTo>
                  <a:pt x="5841" y="482"/>
                </a:lnTo>
                <a:lnTo>
                  <a:pt x="5851" y="502"/>
                </a:lnTo>
                <a:lnTo>
                  <a:pt x="5860" y="522"/>
                </a:lnTo>
                <a:lnTo>
                  <a:pt x="5868" y="541"/>
                </a:lnTo>
                <a:lnTo>
                  <a:pt x="5876" y="561"/>
                </a:lnTo>
                <a:lnTo>
                  <a:pt x="5885" y="581"/>
                </a:lnTo>
                <a:lnTo>
                  <a:pt x="5892" y="602"/>
                </a:lnTo>
                <a:lnTo>
                  <a:pt x="5898" y="622"/>
                </a:lnTo>
                <a:lnTo>
                  <a:pt x="5904" y="643"/>
                </a:lnTo>
                <a:lnTo>
                  <a:pt x="5910" y="664"/>
                </a:lnTo>
                <a:lnTo>
                  <a:pt x="5915" y="685"/>
                </a:lnTo>
                <a:lnTo>
                  <a:pt x="5919" y="707"/>
                </a:lnTo>
                <a:lnTo>
                  <a:pt x="5925" y="728"/>
                </a:lnTo>
                <a:lnTo>
                  <a:pt x="5928" y="750"/>
                </a:lnTo>
                <a:lnTo>
                  <a:pt x="5931" y="773"/>
                </a:lnTo>
                <a:lnTo>
                  <a:pt x="5934" y="794"/>
                </a:lnTo>
                <a:lnTo>
                  <a:pt x="5935" y="817"/>
                </a:lnTo>
                <a:lnTo>
                  <a:pt x="5937" y="839"/>
                </a:lnTo>
                <a:lnTo>
                  <a:pt x="5938" y="862"/>
                </a:lnTo>
                <a:lnTo>
                  <a:pt x="5938" y="885"/>
                </a:lnTo>
                <a:lnTo>
                  <a:pt x="5938" y="907"/>
                </a:lnTo>
                <a:lnTo>
                  <a:pt x="5937" y="930"/>
                </a:lnTo>
                <a:lnTo>
                  <a:pt x="5935" y="953"/>
                </a:lnTo>
                <a:lnTo>
                  <a:pt x="5934" y="974"/>
                </a:lnTo>
                <a:lnTo>
                  <a:pt x="5931" y="997"/>
                </a:lnTo>
                <a:lnTo>
                  <a:pt x="5928" y="1018"/>
                </a:lnTo>
                <a:lnTo>
                  <a:pt x="5925" y="1041"/>
                </a:lnTo>
                <a:lnTo>
                  <a:pt x="5919" y="1063"/>
                </a:lnTo>
                <a:lnTo>
                  <a:pt x="5915" y="1083"/>
                </a:lnTo>
                <a:lnTo>
                  <a:pt x="5910" y="1105"/>
                </a:lnTo>
                <a:lnTo>
                  <a:pt x="5904" y="1126"/>
                </a:lnTo>
                <a:lnTo>
                  <a:pt x="5898" y="1147"/>
                </a:lnTo>
                <a:lnTo>
                  <a:pt x="5892" y="1168"/>
                </a:lnTo>
                <a:lnTo>
                  <a:pt x="5885" y="1188"/>
                </a:lnTo>
                <a:lnTo>
                  <a:pt x="5876" y="1208"/>
                </a:lnTo>
                <a:lnTo>
                  <a:pt x="5868" y="1228"/>
                </a:lnTo>
                <a:lnTo>
                  <a:pt x="5860" y="1248"/>
                </a:lnTo>
                <a:lnTo>
                  <a:pt x="5851" y="1267"/>
                </a:lnTo>
                <a:lnTo>
                  <a:pt x="5841" y="1286"/>
                </a:lnTo>
                <a:lnTo>
                  <a:pt x="5831" y="1305"/>
                </a:lnTo>
                <a:lnTo>
                  <a:pt x="5809" y="1343"/>
                </a:lnTo>
                <a:lnTo>
                  <a:pt x="5787" y="1379"/>
                </a:lnTo>
                <a:lnTo>
                  <a:pt x="5762" y="1413"/>
                </a:lnTo>
                <a:lnTo>
                  <a:pt x="5735" y="1446"/>
                </a:lnTo>
                <a:lnTo>
                  <a:pt x="5708" y="1478"/>
                </a:lnTo>
                <a:lnTo>
                  <a:pt x="5678" y="1509"/>
                </a:lnTo>
                <a:lnTo>
                  <a:pt x="5648" y="1539"/>
                </a:lnTo>
                <a:lnTo>
                  <a:pt x="5615" y="1567"/>
                </a:lnTo>
                <a:lnTo>
                  <a:pt x="5582" y="1592"/>
                </a:lnTo>
                <a:lnTo>
                  <a:pt x="5547" y="1617"/>
                </a:lnTo>
                <a:lnTo>
                  <a:pt x="5511" y="1641"/>
                </a:lnTo>
                <a:lnTo>
                  <a:pt x="5474" y="1662"/>
                </a:lnTo>
                <a:lnTo>
                  <a:pt x="5456" y="1672"/>
                </a:lnTo>
                <a:lnTo>
                  <a:pt x="5436" y="1682"/>
                </a:lnTo>
                <a:lnTo>
                  <a:pt x="5416" y="1690"/>
                </a:lnTo>
                <a:lnTo>
                  <a:pt x="5397" y="1699"/>
                </a:lnTo>
                <a:lnTo>
                  <a:pt x="5377" y="1708"/>
                </a:lnTo>
                <a:lnTo>
                  <a:pt x="5357" y="1715"/>
                </a:lnTo>
                <a:lnTo>
                  <a:pt x="5336" y="1722"/>
                </a:lnTo>
                <a:lnTo>
                  <a:pt x="5316" y="1729"/>
                </a:lnTo>
                <a:lnTo>
                  <a:pt x="5295" y="1735"/>
                </a:lnTo>
                <a:lnTo>
                  <a:pt x="5274" y="1742"/>
                </a:lnTo>
                <a:lnTo>
                  <a:pt x="5253" y="1747"/>
                </a:lnTo>
                <a:lnTo>
                  <a:pt x="5231" y="1751"/>
                </a:lnTo>
                <a:lnTo>
                  <a:pt x="5210" y="1755"/>
                </a:lnTo>
                <a:lnTo>
                  <a:pt x="5188" y="1759"/>
                </a:lnTo>
                <a:lnTo>
                  <a:pt x="5166" y="1762"/>
                </a:lnTo>
                <a:lnTo>
                  <a:pt x="5144" y="1764"/>
                </a:lnTo>
                <a:lnTo>
                  <a:pt x="5121" y="1766"/>
                </a:lnTo>
                <a:lnTo>
                  <a:pt x="5099" y="1768"/>
                </a:lnTo>
                <a:lnTo>
                  <a:pt x="5076" y="1768"/>
                </a:lnTo>
                <a:lnTo>
                  <a:pt x="5053" y="1769"/>
                </a:lnTo>
                <a:lnTo>
                  <a:pt x="4975" y="1769"/>
                </a:lnTo>
                <a:lnTo>
                  <a:pt x="5085" y="2106"/>
                </a:lnTo>
                <a:lnTo>
                  <a:pt x="5088" y="2114"/>
                </a:lnTo>
                <a:lnTo>
                  <a:pt x="5089" y="2123"/>
                </a:lnTo>
                <a:lnTo>
                  <a:pt x="5089" y="2133"/>
                </a:lnTo>
                <a:lnTo>
                  <a:pt x="5089" y="2142"/>
                </a:lnTo>
                <a:lnTo>
                  <a:pt x="5087" y="2150"/>
                </a:lnTo>
                <a:lnTo>
                  <a:pt x="5085" y="2159"/>
                </a:lnTo>
                <a:lnTo>
                  <a:pt x="5081" y="2169"/>
                </a:lnTo>
                <a:lnTo>
                  <a:pt x="5076" y="2177"/>
                </a:lnTo>
                <a:lnTo>
                  <a:pt x="5072" y="2184"/>
                </a:lnTo>
                <a:lnTo>
                  <a:pt x="5066" y="2190"/>
                </a:lnTo>
                <a:lnTo>
                  <a:pt x="5060" y="2195"/>
                </a:lnTo>
                <a:lnTo>
                  <a:pt x="5053" y="2200"/>
                </a:lnTo>
                <a:lnTo>
                  <a:pt x="5046" y="2205"/>
                </a:lnTo>
                <a:lnTo>
                  <a:pt x="5039" y="2209"/>
                </a:lnTo>
                <a:lnTo>
                  <a:pt x="5032" y="2211"/>
                </a:lnTo>
                <a:lnTo>
                  <a:pt x="5024" y="2213"/>
                </a:lnTo>
                <a:lnTo>
                  <a:pt x="5016" y="2215"/>
                </a:lnTo>
                <a:lnTo>
                  <a:pt x="5008" y="2215"/>
                </a:lnTo>
                <a:lnTo>
                  <a:pt x="5000" y="2215"/>
                </a:lnTo>
                <a:lnTo>
                  <a:pt x="4992" y="2214"/>
                </a:lnTo>
                <a:lnTo>
                  <a:pt x="4983" y="2212"/>
                </a:lnTo>
                <a:lnTo>
                  <a:pt x="4976" y="2210"/>
                </a:lnTo>
                <a:lnTo>
                  <a:pt x="4968" y="2206"/>
                </a:lnTo>
                <a:lnTo>
                  <a:pt x="4961" y="2202"/>
                </a:lnTo>
                <a:lnTo>
                  <a:pt x="4290" y="1769"/>
                </a:lnTo>
                <a:lnTo>
                  <a:pt x="3504" y="1769"/>
                </a:lnTo>
                <a:lnTo>
                  <a:pt x="3499" y="1807"/>
                </a:lnTo>
                <a:lnTo>
                  <a:pt x="3493" y="1846"/>
                </a:lnTo>
                <a:lnTo>
                  <a:pt x="3485" y="1884"/>
                </a:lnTo>
                <a:lnTo>
                  <a:pt x="3475" y="1920"/>
                </a:lnTo>
                <a:lnTo>
                  <a:pt x="3464" y="1957"/>
                </a:lnTo>
                <a:lnTo>
                  <a:pt x="3451" y="1992"/>
                </a:lnTo>
                <a:lnTo>
                  <a:pt x="3436" y="2027"/>
                </a:lnTo>
                <a:lnTo>
                  <a:pt x="3421" y="2061"/>
                </a:lnTo>
                <a:lnTo>
                  <a:pt x="3404" y="2093"/>
                </a:lnTo>
                <a:lnTo>
                  <a:pt x="3386" y="2126"/>
                </a:lnTo>
                <a:lnTo>
                  <a:pt x="3366" y="2158"/>
                </a:lnTo>
                <a:lnTo>
                  <a:pt x="3345" y="2189"/>
                </a:lnTo>
                <a:lnTo>
                  <a:pt x="3323" y="2219"/>
                </a:lnTo>
                <a:lnTo>
                  <a:pt x="3300" y="2248"/>
                </a:lnTo>
                <a:lnTo>
                  <a:pt x="3275" y="2276"/>
                </a:lnTo>
                <a:lnTo>
                  <a:pt x="3249" y="2302"/>
                </a:lnTo>
                <a:lnTo>
                  <a:pt x="3218" y="2331"/>
                </a:lnTo>
                <a:lnTo>
                  <a:pt x="3186" y="2359"/>
                </a:lnTo>
                <a:lnTo>
                  <a:pt x="3152" y="2386"/>
                </a:lnTo>
                <a:lnTo>
                  <a:pt x="3119" y="2410"/>
                </a:lnTo>
                <a:lnTo>
                  <a:pt x="3083" y="2433"/>
                </a:lnTo>
                <a:lnTo>
                  <a:pt x="3046" y="2455"/>
                </a:lnTo>
                <a:lnTo>
                  <a:pt x="3026" y="2465"/>
                </a:lnTo>
                <a:lnTo>
                  <a:pt x="3007" y="2474"/>
                </a:lnTo>
                <a:lnTo>
                  <a:pt x="2988" y="2483"/>
                </a:lnTo>
                <a:lnTo>
                  <a:pt x="2968" y="2492"/>
                </a:lnTo>
                <a:lnTo>
                  <a:pt x="2948" y="2500"/>
                </a:lnTo>
                <a:lnTo>
                  <a:pt x="2928" y="2508"/>
                </a:lnTo>
                <a:lnTo>
                  <a:pt x="2908" y="2515"/>
                </a:lnTo>
                <a:lnTo>
                  <a:pt x="2887" y="2521"/>
                </a:lnTo>
                <a:lnTo>
                  <a:pt x="2865" y="2528"/>
                </a:lnTo>
                <a:lnTo>
                  <a:pt x="2845" y="2534"/>
                </a:lnTo>
                <a:lnTo>
                  <a:pt x="2823" y="2539"/>
                </a:lnTo>
                <a:lnTo>
                  <a:pt x="2802" y="2544"/>
                </a:lnTo>
                <a:lnTo>
                  <a:pt x="2780" y="2548"/>
                </a:lnTo>
                <a:lnTo>
                  <a:pt x="2759" y="2551"/>
                </a:lnTo>
                <a:lnTo>
                  <a:pt x="2737" y="2554"/>
                </a:lnTo>
                <a:lnTo>
                  <a:pt x="2714" y="2557"/>
                </a:lnTo>
                <a:lnTo>
                  <a:pt x="2693" y="2560"/>
                </a:lnTo>
                <a:lnTo>
                  <a:pt x="2670" y="2561"/>
                </a:lnTo>
                <a:lnTo>
                  <a:pt x="2647" y="2562"/>
                </a:lnTo>
                <a:lnTo>
                  <a:pt x="2625" y="2562"/>
                </a:lnTo>
                <a:lnTo>
                  <a:pt x="1648" y="2562"/>
                </a:lnTo>
                <a:lnTo>
                  <a:pt x="977" y="2995"/>
                </a:lnTo>
                <a:lnTo>
                  <a:pt x="970" y="2999"/>
                </a:lnTo>
                <a:lnTo>
                  <a:pt x="962" y="3002"/>
                </a:lnTo>
                <a:lnTo>
                  <a:pt x="954" y="3005"/>
                </a:lnTo>
                <a:lnTo>
                  <a:pt x="946" y="3007"/>
                </a:lnTo>
                <a:lnTo>
                  <a:pt x="938" y="3008"/>
                </a:lnTo>
                <a:lnTo>
                  <a:pt x="930" y="3008"/>
                </a:lnTo>
                <a:lnTo>
                  <a:pt x="921" y="3007"/>
                </a:lnTo>
                <a:lnTo>
                  <a:pt x="914" y="3006"/>
                </a:lnTo>
                <a:lnTo>
                  <a:pt x="906" y="3004"/>
                </a:lnTo>
                <a:lnTo>
                  <a:pt x="899" y="3001"/>
                </a:lnTo>
                <a:lnTo>
                  <a:pt x="892" y="2998"/>
                </a:lnTo>
                <a:lnTo>
                  <a:pt x="884" y="2994"/>
                </a:lnTo>
                <a:lnTo>
                  <a:pt x="878" y="2988"/>
                </a:lnTo>
                <a:lnTo>
                  <a:pt x="872" y="2982"/>
                </a:lnTo>
                <a:lnTo>
                  <a:pt x="866" y="2976"/>
                </a:lnTo>
                <a:lnTo>
                  <a:pt x="861" y="2969"/>
                </a:lnTo>
                <a:lnTo>
                  <a:pt x="857" y="2961"/>
                </a:lnTo>
                <a:lnTo>
                  <a:pt x="852" y="2952"/>
                </a:lnTo>
                <a:lnTo>
                  <a:pt x="850" y="2943"/>
                </a:lnTo>
                <a:lnTo>
                  <a:pt x="848" y="2934"/>
                </a:lnTo>
                <a:lnTo>
                  <a:pt x="847" y="2925"/>
                </a:lnTo>
                <a:lnTo>
                  <a:pt x="848" y="2915"/>
                </a:lnTo>
                <a:lnTo>
                  <a:pt x="849" y="2907"/>
                </a:lnTo>
                <a:lnTo>
                  <a:pt x="851" y="2898"/>
                </a:lnTo>
                <a:lnTo>
                  <a:pt x="962" y="2562"/>
                </a:lnTo>
                <a:lnTo>
                  <a:pt x="884" y="2562"/>
                </a:lnTo>
                <a:lnTo>
                  <a:pt x="862" y="2562"/>
                </a:lnTo>
                <a:lnTo>
                  <a:pt x="839" y="2561"/>
                </a:lnTo>
                <a:lnTo>
                  <a:pt x="816" y="2560"/>
                </a:lnTo>
                <a:lnTo>
                  <a:pt x="794" y="2557"/>
                </a:lnTo>
                <a:lnTo>
                  <a:pt x="772" y="2554"/>
                </a:lnTo>
                <a:lnTo>
                  <a:pt x="750" y="2551"/>
                </a:lnTo>
                <a:lnTo>
                  <a:pt x="728" y="2548"/>
                </a:lnTo>
                <a:lnTo>
                  <a:pt x="706" y="2544"/>
                </a:lnTo>
                <a:lnTo>
                  <a:pt x="685" y="2539"/>
                </a:lnTo>
                <a:lnTo>
                  <a:pt x="663" y="2534"/>
                </a:lnTo>
                <a:lnTo>
                  <a:pt x="643" y="2528"/>
                </a:lnTo>
                <a:lnTo>
                  <a:pt x="622" y="2521"/>
                </a:lnTo>
                <a:lnTo>
                  <a:pt x="601" y="2515"/>
                </a:lnTo>
                <a:lnTo>
                  <a:pt x="581" y="2508"/>
                </a:lnTo>
                <a:lnTo>
                  <a:pt x="560" y="2500"/>
                </a:lnTo>
                <a:lnTo>
                  <a:pt x="541" y="2492"/>
                </a:lnTo>
                <a:lnTo>
                  <a:pt x="521" y="2483"/>
                </a:lnTo>
                <a:lnTo>
                  <a:pt x="502" y="2474"/>
                </a:lnTo>
                <a:lnTo>
                  <a:pt x="482" y="2465"/>
                </a:lnTo>
                <a:lnTo>
                  <a:pt x="464" y="2455"/>
                </a:lnTo>
                <a:lnTo>
                  <a:pt x="427" y="2433"/>
                </a:lnTo>
                <a:lnTo>
                  <a:pt x="391" y="2410"/>
                </a:lnTo>
                <a:lnTo>
                  <a:pt x="356" y="2386"/>
                </a:lnTo>
                <a:lnTo>
                  <a:pt x="323" y="2359"/>
                </a:lnTo>
                <a:lnTo>
                  <a:pt x="290" y="2331"/>
                </a:lnTo>
                <a:lnTo>
                  <a:pt x="259" y="2302"/>
                </a:lnTo>
                <a:lnTo>
                  <a:pt x="230" y="2271"/>
                </a:lnTo>
                <a:lnTo>
                  <a:pt x="202" y="2240"/>
                </a:lnTo>
                <a:lnTo>
                  <a:pt x="176" y="2206"/>
                </a:lnTo>
                <a:lnTo>
                  <a:pt x="151" y="2171"/>
                </a:lnTo>
                <a:lnTo>
                  <a:pt x="128" y="2135"/>
                </a:lnTo>
                <a:lnTo>
                  <a:pt x="107" y="2098"/>
                </a:lnTo>
                <a:lnTo>
                  <a:pt x="96" y="2079"/>
                </a:lnTo>
                <a:lnTo>
                  <a:pt x="87" y="2060"/>
                </a:lnTo>
                <a:lnTo>
                  <a:pt x="78" y="2040"/>
                </a:lnTo>
                <a:lnTo>
                  <a:pt x="70" y="2020"/>
                </a:lnTo>
                <a:lnTo>
                  <a:pt x="61" y="2001"/>
                </a:lnTo>
                <a:lnTo>
                  <a:pt x="53" y="1980"/>
                </a:lnTo>
                <a:lnTo>
                  <a:pt x="46" y="1960"/>
                </a:lnTo>
                <a:lnTo>
                  <a:pt x="40" y="1939"/>
                </a:lnTo>
                <a:lnTo>
                  <a:pt x="34" y="1919"/>
                </a:lnTo>
                <a:lnTo>
                  <a:pt x="28" y="1898"/>
                </a:lnTo>
                <a:lnTo>
                  <a:pt x="22" y="1876"/>
                </a:lnTo>
                <a:lnTo>
                  <a:pt x="17" y="1855"/>
                </a:lnTo>
                <a:lnTo>
                  <a:pt x="13" y="1833"/>
                </a:lnTo>
                <a:lnTo>
                  <a:pt x="10" y="1812"/>
                </a:lnTo>
                <a:lnTo>
                  <a:pt x="7" y="1789"/>
                </a:lnTo>
                <a:lnTo>
                  <a:pt x="4" y="1767"/>
                </a:lnTo>
                <a:lnTo>
                  <a:pt x="2" y="1745"/>
                </a:lnTo>
                <a:lnTo>
                  <a:pt x="1" y="1722"/>
                </a:lnTo>
                <a:lnTo>
                  <a:pt x="0" y="1699"/>
                </a:lnTo>
                <a:lnTo>
                  <a:pt x="0" y="1677"/>
                </a:lnTo>
                <a:lnTo>
                  <a:pt x="0" y="1654"/>
                </a:lnTo>
                <a:lnTo>
                  <a:pt x="1" y="1632"/>
                </a:lnTo>
                <a:lnTo>
                  <a:pt x="2" y="1609"/>
                </a:lnTo>
                <a:lnTo>
                  <a:pt x="4" y="1587"/>
                </a:lnTo>
                <a:lnTo>
                  <a:pt x="7" y="1565"/>
                </a:lnTo>
                <a:lnTo>
                  <a:pt x="10" y="1543"/>
                </a:lnTo>
                <a:lnTo>
                  <a:pt x="13" y="1522"/>
                </a:lnTo>
                <a:lnTo>
                  <a:pt x="17" y="1499"/>
                </a:lnTo>
                <a:lnTo>
                  <a:pt x="22" y="1478"/>
                </a:lnTo>
                <a:lnTo>
                  <a:pt x="28" y="1457"/>
                </a:lnTo>
                <a:lnTo>
                  <a:pt x="34" y="1435"/>
                </a:lnTo>
                <a:lnTo>
                  <a:pt x="40" y="1415"/>
                </a:lnTo>
                <a:lnTo>
                  <a:pt x="46" y="1394"/>
                </a:lnTo>
                <a:lnTo>
                  <a:pt x="53" y="1373"/>
                </a:lnTo>
                <a:lnTo>
                  <a:pt x="61" y="1354"/>
                </a:lnTo>
                <a:lnTo>
                  <a:pt x="70" y="1333"/>
                </a:lnTo>
                <a:lnTo>
                  <a:pt x="78" y="1314"/>
                </a:lnTo>
                <a:lnTo>
                  <a:pt x="87" y="1294"/>
                </a:lnTo>
                <a:lnTo>
                  <a:pt x="96" y="1276"/>
                </a:lnTo>
                <a:lnTo>
                  <a:pt x="107" y="1256"/>
                </a:lnTo>
                <a:lnTo>
                  <a:pt x="128" y="1219"/>
                </a:lnTo>
                <a:lnTo>
                  <a:pt x="151" y="1183"/>
                </a:lnTo>
                <a:lnTo>
                  <a:pt x="176" y="1149"/>
                </a:lnTo>
                <a:lnTo>
                  <a:pt x="202" y="1115"/>
                </a:lnTo>
                <a:lnTo>
                  <a:pt x="230" y="1083"/>
                </a:lnTo>
                <a:lnTo>
                  <a:pt x="259" y="1052"/>
                </a:lnTo>
                <a:lnTo>
                  <a:pt x="290" y="1023"/>
                </a:lnTo>
                <a:lnTo>
                  <a:pt x="323" y="995"/>
                </a:lnTo>
                <a:lnTo>
                  <a:pt x="356" y="969"/>
                </a:lnTo>
                <a:lnTo>
                  <a:pt x="391" y="944"/>
                </a:lnTo>
                <a:lnTo>
                  <a:pt x="427" y="921"/>
                </a:lnTo>
                <a:lnTo>
                  <a:pt x="464" y="899"/>
                </a:lnTo>
                <a:lnTo>
                  <a:pt x="482" y="890"/>
                </a:lnTo>
                <a:lnTo>
                  <a:pt x="502" y="880"/>
                </a:lnTo>
                <a:lnTo>
                  <a:pt x="521" y="871"/>
                </a:lnTo>
                <a:lnTo>
                  <a:pt x="541" y="862"/>
                </a:lnTo>
                <a:lnTo>
                  <a:pt x="560" y="854"/>
                </a:lnTo>
                <a:lnTo>
                  <a:pt x="581" y="847"/>
                </a:lnTo>
                <a:lnTo>
                  <a:pt x="601" y="839"/>
                </a:lnTo>
                <a:lnTo>
                  <a:pt x="622" y="832"/>
                </a:lnTo>
                <a:lnTo>
                  <a:pt x="643" y="826"/>
                </a:lnTo>
                <a:lnTo>
                  <a:pt x="663" y="821"/>
                </a:lnTo>
                <a:lnTo>
                  <a:pt x="685" y="815"/>
                </a:lnTo>
                <a:lnTo>
                  <a:pt x="706" y="811"/>
                </a:lnTo>
                <a:lnTo>
                  <a:pt x="728" y="807"/>
                </a:lnTo>
                <a:lnTo>
                  <a:pt x="750" y="802"/>
                </a:lnTo>
                <a:lnTo>
                  <a:pt x="772" y="799"/>
                </a:lnTo>
                <a:lnTo>
                  <a:pt x="794" y="797"/>
                </a:lnTo>
                <a:lnTo>
                  <a:pt x="816" y="795"/>
                </a:lnTo>
                <a:lnTo>
                  <a:pt x="839" y="793"/>
                </a:lnTo>
                <a:lnTo>
                  <a:pt x="862" y="793"/>
                </a:lnTo>
                <a:lnTo>
                  <a:pt x="884" y="792"/>
                </a:lnTo>
                <a:lnTo>
                  <a:pt x="2433" y="792"/>
                </a:lnTo>
                <a:close/>
                <a:moveTo>
                  <a:pt x="2625" y="961"/>
                </a:moveTo>
                <a:lnTo>
                  <a:pt x="884" y="961"/>
                </a:lnTo>
                <a:lnTo>
                  <a:pt x="847" y="961"/>
                </a:lnTo>
                <a:lnTo>
                  <a:pt x="811" y="964"/>
                </a:lnTo>
                <a:lnTo>
                  <a:pt x="775" y="969"/>
                </a:lnTo>
                <a:lnTo>
                  <a:pt x="740" y="975"/>
                </a:lnTo>
                <a:lnTo>
                  <a:pt x="705" y="983"/>
                </a:lnTo>
                <a:lnTo>
                  <a:pt x="671" y="993"/>
                </a:lnTo>
                <a:lnTo>
                  <a:pt x="639" y="1004"/>
                </a:lnTo>
                <a:lnTo>
                  <a:pt x="606" y="1017"/>
                </a:lnTo>
                <a:lnTo>
                  <a:pt x="575" y="1032"/>
                </a:lnTo>
                <a:lnTo>
                  <a:pt x="543" y="1047"/>
                </a:lnTo>
                <a:lnTo>
                  <a:pt x="513" y="1065"/>
                </a:lnTo>
                <a:lnTo>
                  <a:pt x="484" y="1083"/>
                </a:lnTo>
                <a:lnTo>
                  <a:pt x="456" y="1103"/>
                </a:lnTo>
                <a:lnTo>
                  <a:pt x="429" y="1124"/>
                </a:lnTo>
                <a:lnTo>
                  <a:pt x="403" y="1147"/>
                </a:lnTo>
                <a:lnTo>
                  <a:pt x="378" y="1171"/>
                </a:lnTo>
                <a:lnTo>
                  <a:pt x="355" y="1195"/>
                </a:lnTo>
                <a:lnTo>
                  <a:pt x="332" y="1222"/>
                </a:lnTo>
                <a:lnTo>
                  <a:pt x="310" y="1249"/>
                </a:lnTo>
                <a:lnTo>
                  <a:pt x="291" y="1277"/>
                </a:lnTo>
                <a:lnTo>
                  <a:pt x="271" y="1306"/>
                </a:lnTo>
                <a:lnTo>
                  <a:pt x="255" y="1336"/>
                </a:lnTo>
                <a:lnTo>
                  <a:pt x="238" y="1367"/>
                </a:lnTo>
                <a:lnTo>
                  <a:pt x="224" y="1399"/>
                </a:lnTo>
                <a:lnTo>
                  <a:pt x="212" y="1431"/>
                </a:lnTo>
                <a:lnTo>
                  <a:pt x="200" y="1465"/>
                </a:lnTo>
                <a:lnTo>
                  <a:pt x="190" y="1499"/>
                </a:lnTo>
                <a:lnTo>
                  <a:pt x="182" y="1533"/>
                </a:lnTo>
                <a:lnTo>
                  <a:pt x="176" y="1569"/>
                </a:lnTo>
                <a:lnTo>
                  <a:pt x="172" y="1604"/>
                </a:lnTo>
                <a:lnTo>
                  <a:pt x="168" y="1641"/>
                </a:lnTo>
                <a:lnTo>
                  <a:pt x="167" y="1677"/>
                </a:lnTo>
                <a:lnTo>
                  <a:pt x="168" y="1714"/>
                </a:lnTo>
                <a:lnTo>
                  <a:pt x="172" y="1750"/>
                </a:lnTo>
                <a:lnTo>
                  <a:pt x="176" y="1786"/>
                </a:lnTo>
                <a:lnTo>
                  <a:pt x="182" y="1821"/>
                </a:lnTo>
                <a:lnTo>
                  <a:pt x="190" y="1856"/>
                </a:lnTo>
                <a:lnTo>
                  <a:pt x="200" y="1890"/>
                </a:lnTo>
                <a:lnTo>
                  <a:pt x="212" y="1923"/>
                </a:lnTo>
                <a:lnTo>
                  <a:pt x="224" y="1956"/>
                </a:lnTo>
                <a:lnTo>
                  <a:pt x="238" y="1988"/>
                </a:lnTo>
                <a:lnTo>
                  <a:pt x="255" y="2018"/>
                </a:lnTo>
                <a:lnTo>
                  <a:pt x="271" y="2048"/>
                </a:lnTo>
                <a:lnTo>
                  <a:pt x="291" y="2077"/>
                </a:lnTo>
                <a:lnTo>
                  <a:pt x="310" y="2105"/>
                </a:lnTo>
                <a:lnTo>
                  <a:pt x="332" y="2133"/>
                </a:lnTo>
                <a:lnTo>
                  <a:pt x="355" y="2158"/>
                </a:lnTo>
                <a:lnTo>
                  <a:pt x="378" y="2183"/>
                </a:lnTo>
                <a:lnTo>
                  <a:pt x="403" y="2207"/>
                </a:lnTo>
                <a:lnTo>
                  <a:pt x="429" y="2229"/>
                </a:lnTo>
                <a:lnTo>
                  <a:pt x="456" y="2251"/>
                </a:lnTo>
                <a:lnTo>
                  <a:pt x="484" y="2271"/>
                </a:lnTo>
                <a:lnTo>
                  <a:pt x="513" y="2290"/>
                </a:lnTo>
                <a:lnTo>
                  <a:pt x="543" y="2307"/>
                </a:lnTo>
                <a:lnTo>
                  <a:pt x="575" y="2323"/>
                </a:lnTo>
                <a:lnTo>
                  <a:pt x="606" y="2337"/>
                </a:lnTo>
                <a:lnTo>
                  <a:pt x="639" y="2351"/>
                </a:lnTo>
                <a:lnTo>
                  <a:pt x="671" y="2362"/>
                </a:lnTo>
                <a:lnTo>
                  <a:pt x="705" y="2371"/>
                </a:lnTo>
                <a:lnTo>
                  <a:pt x="740" y="2379"/>
                </a:lnTo>
                <a:lnTo>
                  <a:pt x="775" y="2386"/>
                </a:lnTo>
                <a:lnTo>
                  <a:pt x="811" y="2390"/>
                </a:lnTo>
                <a:lnTo>
                  <a:pt x="847" y="2393"/>
                </a:lnTo>
                <a:lnTo>
                  <a:pt x="884" y="2394"/>
                </a:lnTo>
                <a:lnTo>
                  <a:pt x="1078" y="2394"/>
                </a:lnTo>
                <a:lnTo>
                  <a:pt x="1090" y="2396"/>
                </a:lnTo>
                <a:lnTo>
                  <a:pt x="1103" y="2398"/>
                </a:lnTo>
                <a:lnTo>
                  <a:pt x="1112" y="2401"/>
                </a:lnTo>
                <a:lnTo>
                  <a:pt x="1119" y="2405"/>
                </a:lnTo>
                <a:lnTo>
                  <a:pt x="1126" y="2409"/>
                </a:lnTo>
                <a:lnTo>
                  <a:pt x="1132" y="2414"/>
                </a:lnTo>
                <a:lnTo>
                  <a:pt x="1138" y="2421"/>
                </a:lnTo>
                <a:lnTo>
                  <a:pt x="1144" y="2426"/>
                </a:lnTo>
                <a:lnTo>
                  <a:pt x="1149" y="2433"/>
                </a:lnTo>
                <a:lnTo>
                  <a:pt x="1152" y="2440"/>
                </a:lnTo>
                <a:lnTo>
                  <a:pt x="1156" y="2447"/>
                </a:lnTo>
                <a:lnTo>
                  <a:pt x="1158" y="2455"/>
                </a:lnTo>
                <a:lnTo>
                  <a:pt x="1160" y="2463"/>
                </a:lnTo>
                <a:lnTo>
                  <a:pt x="1161" y="2471"/>
                </a:lnTo>
                <a:lnTo>
                  <a:pt x="1161" y="2479"/>
                </a:lnTo>
                <a:lnTo>
                  <a:pt x="1161" y="2487"/>
                </a:lnTo>
                <a:lnTo>
                  <a:pt x="1159" y="2496"/>
                </a:lnTo>
                <a:lnTo>
                  <a:pt x="1157" y="2504"/>
                </a:lnTo>
                <a:lnTo>
                  <a:pt x="1085" y="2725"/>
                </a:lnTo>
                <a:lnTo>
                  <a:pt x="1574" y="2410"/>
                </a:lnTo>
                <a:lnTo>
                  <a:pt x="1584" y="2403"/>
                </a:lnTo>
                <a:lnTo>
                  <a:pt x="1596" y="2398"/>
                </a:lnTo>
                <a:lnTo>
                  <a:pt x="1602" y="2396"/>
                </a:lnTo>
                <a:lnTo>
                  <a:pt x="1610" y="2395"/>
                </a:lnTo>
                <a:lnTo>
                  <a:pt x="1616" y="2394"/>
                </a:lnTo>
                <a:lnTo>
                  <a:pt x="1623" y="2394"/>
                </a:lnTo>
                <a:lnTo>
                  <a:pt x="2625" y="2394"/>
                </a:lnTo>
                <a:lnTo>
                  <a:pt x="2661" y="2393"/>
                </a:lnTo>
                <a:lnTo>
                  <a:pt x="2698" y="2390"/>
                </a:lnTo>
                <a:lnTo>
                  <a:pt x="2733" y="2386"/>
                </a:lnTo>
                <a:lnTo>
                  <a:pt x="2769" y="2379"/>
                </a:lnTo>
                <a:lnTo>
                  <a:pt x="2803" y="2371"/>
                </a:lnTo>
                <a:lnTo>
                  <a:pt x="2837" y="2362"/>
                </a:lnTo>
                <a:lnTo>
                  <a:pt x="2871" y="2351"/>
                </a:lnTo>
                <a:lnTo>
                  <a:pt x="2903" y="2337"/>
                </a:lnTo>
                <a:lnTo>
                  <a:pt x="2934" y="2323"/>
                </a:lnTo>
                <a:lnTo>
                  <a:pt x="2965" y="2307"/>
                </a:lnTo>
                <a:lnTo>
                  <a:pt x="2995" y="2290"/>
                </a:lnTo>
                <a:lnTo>
                  <a:pt x="3024" y="2271"/>
                </a:lnTo>
                <a:lnTo>
                  <a:pt x="3053" y="2251"/>
                </a:lnTo>
                <a:lnTo>
                  <a:pt x="3079" y="2229"/>
                </a:lnTo>
                <a:lnTo>
                  <a:pt x="3105" y="2207"/>
                </a:lnTo>
                <a:lnTo>
                  <a:pt x="3131" y="2183"/>
                </a:lnTo>
                <a:lnTo>
                  <a:pt x="3155" y="2158"/>
                </a:lnTo>
                <a:lnTo>
                  <a:pt x="3177" y="2133"/>
                </a:lnTo>
                <a:lnTo>
                  <a:pt x="3199" y="2105"/>
                </a:lnTo>
                <a:lnTo>
                  <a:pt x="3218" y="2077"/>
                </a:lnTo>
                <a:lnTo>
                  <a:pt x="3237" y="2048"/>
                </a:lnTo>
                <a:lnTo>
                  <a:pt x="3254" y="2018"/>
                </a:lnTo>
                <a:lnTo>
                  <a:pt x="3270" y="1988"/>
                </a:lnTo>
                <a:lnTo>
                  <a:pt x="3284" y="1956"/>
                </a:lnTo>
                <a:lnTo>
                  <a:pt x="3298" y="1923"/>
                </a:lnTo>
                <a:lnTo>
                  <a:pt x="3309" y="1890"/>
                </a:lnTo>
                <a:lnTo>
                  <a:pt x="3318" y="1856"/>
                </a:lnTo>
                <a:lnTo>
                  <a:pt x="3326" y="1821"/>
                </a:lnTo>
                <a:lnTo>
                  <a:pt x="3332" y="1786"/>
                </a:lnTo>
                <a:lnTo>
                  <a:pt x="3338" y="1750"/>
                </a:lnTo>
                <a:lnTo>
                  <a:pt x="3341" y="1714"/>
                </a:lnTo>
                <a:lnTo>
                  <a:pt x="3341" y="1677"/>
                </a:lnTo>
                <a:lnTo>
                  <a:pt x="3341" y="1641"/>
                </a:lnTo>
                <a:lnTo>
                  <a:pt x="3338" y="1604"/>
                </a:lnTo>
                <a:lnTo>
                  <a:pt x="3332" y="1569"/>
                </a:lnTo>
                <a:lnTo>
                  <a:pt x="3326" y="1533"/>
                </a:lnTo>
                <a:lnTo>
                  <a:pt x="3318" y="1499"/>
                </a:lnTo>
                <a:lnTo>
                  <a:pt x="3309" y="1465"/>
                </a:lnTo>
                <a:lnTo>
                  <a:pt x="3298" y="1431"/>
                </a:lnTo>
                <a:lnTo>
                  <a:pt x="3284" y="1399"/>
                </a:lnTo>
                <a:lnTo>
                  <a:pt x="3270" y="1367"/>
                </a:lnTo>
                <a:lnTo>
                  <a:pt x="3254" y="1336"/>
                </a:lnTo>
                <a:lnTo>
                  <a:pt x="3237" y="1306"/>
                </a:lnTo>
                <a:lnTo>
                  <a:pt x="3218" y="1277"/>
                </a:lnTo>
                <a:lnTo>
                  <a:pt x="3199" y="1249"/>
                </a:lnTo>
                <a:lnTo>
                  <a:pt x="3177" y="1222"/>
                </a:lnTo>
                <a:lnTo>
                  <a:pt x="3155" y="1195"/>
                </a:lnTo>
                <a:lnTo>
                  <a:pt x="3131" y="1171"/>
                </a:lnTo>
                <a:lnTo>
                  <a:pt x="3105" y="1147"/>
                </a:lnTo>
                <a:lnTo>
                  <a:pt x="3079" y="1124"/>
                </a:lnTo>
                <a:lnTo>
                  <a:pt x="3053" y="1103"/>
                </a:lnTo>
                <a:lnTo>
                  <a:pt x="3024" y="1083"/>
                </a:lnTo>
                <a:lnTo>
                  <a:pt x="2995" y="1065"/>
                </a:lnTo>
                <a:lnTo>
                  <a:pt x="2965" y="1047"/>
                </a:lnTo>
                <a:lnTo>
                  <a:pt x="2934" y="1032"/>
                </a:lnTo>
                <a:lnTo>
                  <a:pt x="2903" y="1017"/>
                </a:lnTo>
                <a:lnTo>
                  <a:pt x="2871" y="1004"/>
                </a:lnTo>
                <a:lnTo>
                  <a:pt x="2837" y="993"/>
                </a:lnTo>
                <a:lnTo>
                  <a:pt x="2803" y="983"/>
                </a:lnTo>
                <a:lnTo>
                  <a:pt x="2769" y="975"/>
                </a:lnTo>
                <a:lnTo>
                  <a:pt x="2733" y="969"/>
                </a:lnTo>
                <a:lnTo>
                  <a:pt x="2698" y="964"/>
                </a:lnTo>
                <a:lnTo>
                  <a:pt x="2661" y="961"/>
                </a:lnTo>
                <a:lnTo>
                  <a:pt x="2625" y="961"/>
                </a:lnTo>
                <a:close/>
                <a:moveTo>
                  <a:pt x="1307" y="1515"/>
                </a:moveTo>
                <a:lnTo>
                  <a:pt x="1324" y="1518"/>
                </a:lnTo>
                <a:lnTo>
                  <a:pt x="1341" y="1525"/>
                </a:lnTo>
                <a:lnTo>
                  <a:pt x="1357" y="1532"/>
                </a:lnTo>
                <a:lnTo>
                  <a:pt x="1371" y="1540"/>
                </a:lnTo>
                <a:lnTo>
                  <a:pt x="1385" y="1550"/>
                </a:lnTo>
                <a:lnTo>
                  <a:pt x="1398" y="1562"/>
                </a:lnTo>
                <a:lnTo>
                  <a:pt x="1409" y="1573"/>
                </a:lnTo>
                <a:lnTo>
                  <a:pt x="1419" y="1586"/>
                </a:lnTo>
                <a:lnTo>
                  <a:pt x="1429" y="1601"/>
                </a:lnTo>
                <a:lnTo>
                  <a:pt x="1436" y="1616"/>
                </a:lnTo>
                <a:lnTo>
                  <a:pt x="1442" y="1632"/>
                </a:lnTo>
                <a:lnTo>
                  <a:pt x="1446" y="1648"/>
                </a:lnTo>
                <a:lnTo>
                  <a:pt x="1449" y="1665"/>
                </a:lnTo>
                <a:lnTo>
                  <a:pt x="1451" y="1682"/>
                </a:lnTo>
                <a:lnTo>
                  <a:pt x="1450" y="1699"/>
                </a:lnTo>
                <a:lnTo>
                  <a:pt x="1448" y="1717"/>
                </a:lnTo>
                <a:lnTo>
                  <a:pt x="1444" y="1734"/>
                </a:lnTo>
                <a:lnTo>
                  <a:pt x="1439" y="1751"/>
                </a:lnTo>
                <a:lnTo>
                  <a:pt x="1432" y="1766"/>
                </a:lnTo>
                <a:lnTo>
                  <a:pt x="1422" y="1781"/>
                </a:lnTo>
                <a:lnTo>
                  <a:pt x="1413" y="1795"/>
                </a:lnTo>
                <a:lnTo>
                  <a:pt x="1402" y="1807"/>
                </a:lnTo>
                <a:lnTo>
                  <a:pt x="1389" y="1819"/>
                </a:lnTo>
                <a:lnTo>
                  <a:pt x="1376" y="1829"/>
                </a:lnTo>
                <a:lnTo>
                  <a:pt x="1363" y="1838"/>
                </a:lnTo>
                <a:lnTo>
                  <a:pt x="1347" y="1846"/>
                </a:lnTo>
                <a:lnTo>
                  <a:pt x="1332" y="1852"/>
                </a:lnTo>
                <a:lnTo>
                  <a:pt x="1315" y="1856"/>
                </a:lnTo>
                <a:lnTo>
                  <a:pt x="1299" y="1859"/>
                </a:lnTo>
                <a:lnTo>
                  <a:pt x="1281" y="1861"/>
                </a:lnTo>
                <a:lnTo>
                  <a:pt x="1264" y="1860"/>
                </a:lnTo>
                <a:lnTo>
                  <a:pt x="1246" y="1858"/>
                </a:lnTo>
                <a:lnTo>
                  <a:pt x="1229" y="1854"/>
                </a:lnTo>
                <a:lnTo>
                  <a:pt x="1212" y="1849"/>
                </a:lnTo>
                <a:lnTo>
                  <a:pt x="1197" y="1841"/>
                </a:lnTo>
                <a:lnTo>
                  <a:pt x="1182" y="1833"/>
                </a:lnTo>
                <a:lnTo>
                  <a:pt x="1168" y="1823"/>
                </a:lnTo>
                <a:lnTo>
                  <a:pt x="1156" y="1812"/>
                </a:lnTo>
                <a:lnTo>
                  <a:pt x="1144" y="1799"/>
                </a:lnTo>
                <a:lnTo>
                  <a:pt x="1133" y="1787"/>
                </a:lnTo>
                <a:lnTo>
                  <a:pt x="1125" y="1773"/>
                </a:lnTo>
                <a:lnTo>
                  <a:pt x="1117" y="1757"/>
                </a:lnTo>
                <a:lnTo>
                  <a:pt x="1112" y="1742"/>
                </a:lnTo>
                <a:lnTo>
                  <a:pt x="1107" y="1725"/>
                </a:lnTo>
                <a:lnTo>
                  <a:pt x="1103" y="1709"/>
                </a:lnTo>
                <a:lnTo>
                  <a:pt x="1102" y="1691"/>
                </a:lnTo>
                <a:lnTo>
                  <a:pt x="1102" y="1674"/>
                </a:lnTo>
                <a:lnTo>
                  <a:pt x="1104" y="1656"/>
                </a:lnTo>
                <a:lnTo>
                  <a:pt x="1109" y="1639"/>
                </a:lnTo>
                <a:lnTo>
                  <a:pt x="1115" y="1622"/>
                </a:lnTo>
                <a:lnTo>
                  <a:pt x="1122" y="1607"/>
                </a:lnTo>
                <a:lnTo>
                  <a:pt x="1130" y="1591"/>
                </a:lnTo>
                <a:lnTo>
                  <a:pt x="1140" y="1578"/>
                </a:lnTo>
                <a:lnTo>
                  <a:pt x="1151" y="1566"/>
                </a:lnTo>
                <a:lnTo>
                  <a:pt x="1163" y="1554"/>
                </a:lnTo>
                <a:lnTo>
                  <a:pt x="1176" y="1544"/>
                </a:lnTo>
                <a:lnTo>
                  <a:pt x="1191" y="1535"/>
                </a:lnTo>
                <a:lnTo>
                  <a:pt x="1205" y="1528"/>
                </a:lnTo>
                <a:lnTo>
                  <a:pt x="1222" y="1522"/>
                </a:lnTo>
                <a:lnTo>
                  <a:pt x="1237" y="1516"/>
                </a:lnTo>
                <a:lnTo>
                  <a:pt x="1255" y="1513"/>
                </a:lnTo>
                <a:lnTo>
                  <a:pt x="1271" y="1512"/>
                </a:lnTo>
                <a:lnTo>
                  <a:pt x="1289" y="1512"/>
                </a:lnTo>
                <a:lnTo>
                  <a:pt x="1307" y="1515"/>
                </a:lnTo>
                <a:close/>
                <a:moveTo>
                  <a:pt x="1784" y="1515"/>
                </a:moveTo>
                <a:lnTo>
                  <a:pt x="1802" y="1518"/>
                </a:lnTo>
                <a:lnTo>
                  <a:pt x="1818" y="1525"/>
                </a:lnTo>
                <a:lnTo>
                  <a:pt x="1834" y="1532"/>
                </a:lnTo>
                <a:lnTo>
                  <a:pt x="1849" y="1540"/>
                </a:lnTo>
                <a:lnTo>
                  <a:pt x="1863" y="1550"/>
                </a:lnTo>
                <a:lnTo>
                  <a:pt x="1875" y="1562"/>
                </a:lnTo>
                <a:lnTo>
                  <a:pt x="1887" y="1573"/>
                </a:lnTo>
                <a:lnTo>
                  <a:pt x="1897" y="1586"/>
                </a:lnTo>
                <a:lnTo>
                  <a:pt x="1906" y="1601"/>
                </a:lnTo>
                <a:lnTo>
                  <a:pt x="1914" y="1616"/>
                </a:lnTo>
                <a:lnTo>
                  <a:pt x="1919" y="1632"/>
                </a:lnTo>
                <a:lnTo>
                  <a:pt x="1924" y="1648"/>
                </a:lnTo>
                <a:lnTo>
                  <a:pt x="1927" y="1665"/>
                </a:lnTo>
                <a:lnTo>
                  <a:pt x="1928" y="1682"/>
                </a:lnTo>
                <a:lnTo>
                  <a:pt x="1928" y="1699"/>
                </a:lnTo>
                <a:lnTo>
                  <a:pt x="1926" y="1717"/>
                </a:lnTo>
                <a:lnTo>
                  <a:pt x="1922" y="1734"/>
                </a:lnTo>
                <a:lnTo>
                  <a:pt x="1916" y="1751"/>
                </a:lnTo>
                <a:lnTo>
                  <a:pt x="1909" y="1766"/>
                </a:lnTo>
                <a:lnTo>
                  <a:pt x="1901" y="1781"/>
                </a:lnTo>
                <a:lnTo>
                  <a:pt x="1890" y="1795"/>
                </a:lnTo>
                <a:lnTo>
                  <a:pt x="1880" y="1807"/>
                </a:lnTo>
                <a:lnTo>
                  <a:pt x="1868" y="1819"/>
                </a:lnTo>
                <a:lnTo>
                  <a:pt x="1854" y="1829"/>
                </a:lnTo>
                <a:lnTo>
                  <a:pt x="1840" y="1838"/>
                </a:lnTo>
                <a:lnTo>
                  <a:pt x="1826" y="1846"/>
                </a:lnTo>
                <a:lnTo>
                  <a:pt x="1809" y="1852"/>
                </a:lnTo>
                <a:lnTo>
                  <a:pt x="1794" y="1856"/>
                </a:lnTo>
                <a:lnTo>
                  <a:pt x="1776" y="1859"/>
                </a:lnTo>
                <a:lnTo>
                  <a:pt x="1760" y="1861"/>
                </a:lnTo>
                <a:lnTo>
                  <a:pt x="1742" y="1860"/>
                </a:lnTo>
                <a:lnTo>
                  <a:pt x="1724" y="1858"/>
                </a:lnTo>
                <a:lnTo>
                  <a:pt x="1706" y="1854"/>
                </a:lnTo>
                <a:lnTo>
                  <a:pt x="1690" y="1849"/>
                </a:lnTo>
                <a:lnTo>
                  <a:pt x="1674" y="1841"/>
                </a:lnTo>
                <a:lnTo>
                  <a:pt x="1660" y="1833"/>
                </a:lnTo>
                <a:lnTo>
                  <a:pt x="1646" y="1823"/>
                </a:lnTo>
                <a:lnTo>
                  <a:pt x="1633" y="1812"/>
                </a:lnTo>
                <a:lnTo>
                  <a:pt x="1622" y="1799"/>
                </a:lnTo>
                <a:lnTo>
                  <a:pt x="1612" y="1787"/>
                </a:lnTo>
                <a:lnTo>
                  <a:pt x="1602" y="1773"/>
                </a:lnTo>
                <a:lnTo>
                  <a:pt x="1595" y="1757"/>
                </a:lnTo>
                <a:lnTo>
                  <a:pt x="1589" y="1742"/>
                </a:lnTo>
                <a:lnTo>
                  <a:pt x="1585" y="1725"/>
                </a:lnTo>
                <a:lnTo>
                  <a:pt x="1582" y="1709"/>
                </a:lnTo>
                <a:lnTo>
                  <a:pt x="1580" y="1691"/>
                </a:lnTo>
                <a:lnTo>
                  <a:pt x="1581" y="1674"/>
                </a:lnTo>
                <a:lnTo>
                  <a:pt x="1583" y="1656"/>
                </a:lnTo>
                <a:lnTo>
                  <a:pt x="1587" y="1639"/>
                </a:lnTo>
                <a:lnTo>
                  <a:pt x="1592" y="1622"/>
                </a:lnTo>
                <a:lnTo>
                  <a:pt x="1599" y="1607"/>
                </a:lnTo>
                <a:lnTo>
                  <a:pt x="1609" y="1591"/>
                </a:lnTo>
                <a:lnTo>
                  <a:pt x="1618" y="1578"/>
                </a:lnTo>
                <a:lnTo>
                  <a:pt x="1629" y="1566"/>
                </a:lnTo>
                <a:lnTo>
                  <a:pt x="1641" y="1554"/>
                </a:lnTo>
                <a:lnTo>
                  <a:pt x="1655" y="1544"/>
                </a:lnTo>
                <a:lnTo>
                  <a:pt x="1668" y="1535"/>
                </a:lnTo>
                <a:lnTo>
                  <a:pt x="1684" y="1528"/>
                </a:lnTo>
                <a:lnTo>
                  <a:pt x="1699" y="1522"/>
                </a:lnTo>
                <a:lnTo>
                  <a:pt x="1715" y="1516"/>
                </a:lnTo>
                <a:lnTo>
                  <a:pt x="1732" y="1513"/>
                </a:lnTo>
                <a:lnTo>
                  <a:pt x="1749" y="1512"/>
                </a:lnTo>
                <a:lnTo>
                  <a:pt x="1767" y="1512"/>
                </a:lnTo>
                <a:lnTo>
                  <a:pt x="1784" y="1515"/>
                </a:lnTo>
                <a:close/>
                <a:moveTo>
                  <a:pt x="2263" y="1515"/>
                </a:moveTo>
                <a:lnTo>
                  <a:pt x="2280" y="1518"/>
                </a:lnTo>
                <a:lnTo>
                  <a:pt x="2297" y="1525"/>
                </a:lnTo>
                <a:lnTo>
                  <a:pt x="2312" y="1532"/>
                </a:lnTo>
                <a:lnTo>
                  <a:pt x="2326" y="1540"/>
                </a:lnTo>
                <a:lnTo>
                  <a:pt x="2341" y="1550"/>
                </a:lnTo>
                <a:lnTo>
                  <a:pt x="2353" y="1562"/>
                </a:lnTo>
                <a:lnTo>
                  <a:pt x="2365" y="1573"/>
                </a:lnTo>
                <a:lnTo>
                  <a:pt x="2375" y="1586"/>
                </a:lnTo>
                <a:lnTo>
                  <a:pt x="2384" y="1601"/>
                </a:lnTo>
                <a:lnTo>
                  <a:pt x="2391" y="1616"/>
                </a:lnTo>
                <a:lnTo>
                  <a:pt x="2397" y="1632"/>
                </a:lnTo>
                <a:lnTo>
                  <a:pt x="2402" y="1648"/>
                </a:lnTo>
                <a:lnTo>
                  <a:pt x="2405" y="1665"/>
                </a:lnTo>
                <a:lnTo>
                  <a:pt x="2407" y="1682"/>
                </a:lnTo>
                <a:lnTo>
                  <a:pt x="2406" y="1699"/>
                </a:lnTo>
                <a:lnTo>
                  <a:pt x="2404" y="1717"/>
                </a:lnTo>
                <a:lnTo>
                  <a:pt x="2400" y="1734"/>
                </a:lnTo>
                <a:lnTo>
                  <a:pt x="2394" y="1751"/>
                </a:lnTo>
                <a:lnTo>
                  <a:pt x="2387" y="1766"/>
                </a:lnTo>
                <a:lnTo>
                  <a:pt x="2379" y="1781"/>
                </a:lnTo>
                <a:lnTo>
                  <a:pt x="2369" y="1795"/>
                </a:lnTo>
                <a:lnTo>
                  <a:pt x="2357" y="1807"/>
                </a:lnTo>
                <a:lnTo>
                  <a:pt x="2345" y="1819"/>
                </a:lnTo>
                <a:lnTo>
                  <a:pt x="2332" y="1829"/>
                </a:lnTo>
                <a:lnTo>
                  <a:pt x="2318" y="1838"/>
                </a:lnTo>
                <a:lnTo>
                  <a:pt x="2303" y="1846"/>
                </a:lnTo>
                <a:lnTo>
                  <a:pt x="2287" y="1852"/>
                </a:lnTo>
                <a:lnTo>
                  <a:pt x="2271" y="1856"/>
                </a:lnTo>
                <a:lnTo>
                  <a:pt x="2254" y="1859"/>
                </a:lnTo>
                <a:lnTo>
                  <a:pt x="2237" y="1861"/>
                </a:lnTo>
                <a:lnTo>
                  <a:pt x="2220" y="1860"/>
                </a:lnTo>
                <a:lnTo>
                  <a:pt x="2202" y="1858"/>
                </a:lnTo>
                <a:lnTo>
                  <a:pt x="2185" y="1854"/>
                </a:lnTo>
                <a:lnTo>
                  <a:pt x="2168" y="1849"/>
                </a:lnTo>
                <a:lnTo>
                  <a:pt x="2153" y="1841"/>
                </a:lnTo>
                <a:lnTo>
                  <a:pt x="2137" y="1833"/>
                </a:lnTo>
                <a:lnTo>
                  <a:pt x="2124" y="1823"/>
                </a:lnTo>
                <a:lnTo>
                  <a:pt x="2112" y="1812"/>
                </a:lnTo>
                <a:lnTo>
                  <a:pt x="2100" y="1799"/>
                </a:lnTo>
                <a:lnTo>
                  <a:pt x="2090" y="1787"/>
                </a:lnTo>
                <a:lnTo>
                  <a:pt x="2081" y="1773"/>
                </a:lnTo>
                <a:lnTo>
                  <a:pt x="2073" y="1757"/>
                </a:lnTo>
                <a:lnTo>
                  <a:pt x="2067" y="1742"/>
                </a:lnTo>
                <a:lnTo>
                  <a:pt x="2062" y="1725"/>
                </a:lnTo>
                <a:lnTo>
                  <a:pt x="2059" y="1709"/>
                </a:lnTo>
                <a:lnTo>
                  <a:pt x="2058" y="1691"/>
                </a:lnTo>
                <a:lnTo>
                  <a:pt x="2058" y="1674"/>
                </a:lnTo>
                <a:lnTo>
                  <a:pt x="2061" y="1656"/>
                </a:lnTo>
                <a:lnTo>
                  <a:pt x="2064" y="1639"/>
                </a:lnTo>
                <a:lnTo>
                  <a:pt x="2070" y="1622"/>
                </a:lnTo>
                <a:lnTo>
                  <a:pt x="2078" y="1607"/>
                </a:lnTo>
                <a:lnTo>
                  <a:pt x="2086" y="1591"/>
                </a:lnTo>
                <a:lnTo>
                  <a:pt x="2096" y="1578"/>
                </a:lnTo>
                <a:lnTo>
                  <a:pt x="2107" y="1566"/>
                </a:lnTo>
                <a:lnTo>
                  <a:pt x="2119" y="1554"/>
                </a:lnTo>
                <a:lnTo>
                  <a:pt x="2132" y="1544"/>
                </a:lnTo>
                <a:lnTo>
                  <a:pt x="2146" y="1535"/>
                </a:lnTo>
                <a:lnTo>
                  <a:pt x="2161" y="1528"/>
                </a:lnTo>
                <a:lnTo>
                  <a:pt x="2177" y="1522"/>
                </a:lnTo>
                <a:lnTo>
                  <a:pt x="2194" y="1516"/>
                </a:lnTo>
                <a:lnTo>
                  <a:pt x="2210" y="1513"/>
                </a:lnTo>
                <a:lnTo>
                  <a:pt x="2228" y="1512"/>
                </a:lnTo>
                <a:lnTo>
                  <a:pt x="2245" y="1512"/>
                </a:lnTo>
                <a:lnTo>
                  <a:pt x="2263" y="1515"/>
                </a:lnTo>
                <a:close/>
                <a:moveTo>
                  <a:pt x="3736" y="1099"/>
                </a:moveTo>
                <a:lnTo>
                  <a:pt x="3753" y="1095"/>
                </a:lnTo>
                <a:lnTo>
                  <a:pt x="3770" y="1089"/>
                </a:lnTo>
                <a:lnTo>
                  <a:pt x="3785" y="1082"/>
                </a:lnTo>
                <a:lnTo>
                  <a:pt x="3801" y="1074"/>
                </a:lnTo>
                <a:lnTo>
                  <a:pt x="3814" y="1064"/>
                </a:lnTo>
                <a:lnTo>
                  <a:pt x="3826" y="1052"/>
                </a:lnTo>
                <a:lnTo>
                  <a:pt x="3838" y="1040"/>
                </a:lnTo>
                <a:lnTo>
                  <a:pt x="3848" y="1028"/>
                </a:lnTo>
                <a:lnTo>
                  <a:pt x="3857" y="1013"/>
                </a:lnTo>
                <a:lnTo>
                  <a:pt x="3864" y="998"/>
                </a:lnTo>
                <a:lnTo>
                  <a:pt x="3870" y="982"/>
                </a:lnTo>
                <a:lnTo>
                  <a:pt x="3876" y="966"/>
                </a:lnTo>
                <a:lnTo>
                  <a:pt x="3879" y="950"/>
                </a:lnTo>
                <a:lnTo>
                  <a:pt x="3880" y="932"/>
                </a:lnTo>
                <a:lnTo>
                  <a:pt x="3879" y="915"/>
                </a:lnTo>
                <a:lnTo>
                  <a:pt x="3877" y="897"/>
                </a:lnTo>
                <a:lnTo>
                  <a:pt x="3873" y="880"/>
                </a:lnTo>
                <a:lnTo>
                  <a:pt x="3867" y="863"/>
                </a:lnTo>
                <a:lnTo>
                  <a:pt x="3860" y="848"/>
                </a:lnTo>
                <a:lnTo>
                  <a:pt x="3852" y="832"/>
                </a:lnTo>
                <a:lnTo>
                  <a:pt x="3842" y="819"/>
                </a:lnTo>
                <a:lnTo>
                  <a:pt x="3830" y="807"/>
                </a:lnTo>
                <a:lnTo>
                  <a:pt x="3819" y="795"/>
                </a:lnTo>
                <a:lnTo>
                  <a:pt x="3806" y="785"/>
                </a:lnTo>
                <a:lnTo>
                  <a:pt x="3791" y="776"/>
                </a:lnTo>
                <a:lnTo>
                  <a:pt x="3776" y="768"/>
                </a:lnTo>
                <a:lnTo>
                  <a:pt x="3760" y="762"/>
                </a:lnTo>
                <a:lnTo>
                  <a:pt x="3744" y="757"/>
                </a:lnTo>
                <a:lnTo>
                  <a:pt x="3727" y="754"/>
                </a:lnTo>
                <a:lnTo>
                  <a:pt x="3710" y="753"/>
                </a:lnTo>
                <a:lnTo>
                  <a:pt x="3693" y="754"/>
                </a:lnTo>
                <a:lnTo>
                  <a:pt x="3675" y="756"/>
                </a:lnTo>
                <a:lnTo>
                  <a:pt x="3658" y="760"/>
                </a:lnTo>
                <a:lnTo>
                  <a:pt x="3641" y="765"/>
                </a:lnTo>
                <a:lnTo>
                  <a:pt x="3626" y="773"/>
                </a:lnTo>
                <a:lnTo>
                  <a:pt x="3611" y="781"/>
                </a:lnTo>
                <a:lnTo>
                  <a:pt x="3597" y="791"/>
                </a:lnTo>
                <a:lnTo>
                  <a:pt x="3585" y="802"/>
                </a:lnTo>
                <a:lnTo>
                  <a:pt x="3573" y="814"/>
                </a:lnTo>
                <a:lnTo>
                  <a:pt x="3563" y="827"/>
                </a:lnTo>
                <a:lnTo>
                  <a:pt x="3554" y="842"/>
                </a:lnTo>
                <a:lnTo>
                  <a:pt x="3546" y="857"/>
                </a:lnTo>
                <a:lnTo>
                  <a:pt x="3540" y="872"/>
                </a:lnTo>
                <a:lnTo>
                  <a:pt x="3535" y="889"/>
                </a:lnTo>
                <a:lnTo>
                  <a:pt x="3533" y="905"/>
                </a:lnTo>
                <a:lnTo>
                  <a:pt x="3531" y="923"/>
                </a:lnTo>
                <a:lnTo>
                  <a:pt x="3532" y="940"/>
                </a:lnTo>
                <a:lnTo>
                  <a:pt x="3534" y="958"/>
                </a:lnTo>
                <a:lnTo>
                  <a:pt x="3538" y="975"/>
                </a:lnTo>
                <a:lnTo>
                  <a:pt x="3543" y="992"/>
                </a:lnTo>
                <a:lnTo>
                  <a:pt x="3551" y="1007"/>
                </a:lnTo>
                <a:lnTo>
                  <a:pt x="3559" y="1022"/>
                </a:lnTo>
                <a:lnTo>
                  <a:pt x="3569" y="1036"/>
                </a:lnTo>
                <a:lnTo>
                  <a:pt x="3580" y="1048"/>
                </a:lnTo>
                <a:lnTo>
                  <a:pt x="3593" y="1060"/>
                </a:lnTo>
                <a:lnTo>
                  <a:pt x="3605" y="1070"/>
                </a:lnTo>
                <a:lnTo>
                  <a:pt x="3619" y="1079"/>
                </a:lnTo>
                <a:lnTo>
                  <a:pt x="3635" y="1086"/>
                </a:lnTo>
                <a:lnTo>
                  <a:pt x="3650" y="1093"/>
                </a:lnTo>
                <a:lnTo>
                  <a:pt x="3667" y="1098"/>
                </a:lnTo>
                <a:lnTo>
                  <a:pt x="3683" y="1100"/>
                </a:lnTo>
                <a:lnTo>
                  <a:pt x="3701" y="1102"/>
                </a:lnTo>
                <a:lnTo>
                  <a:pt x="3718" y="1101"/>
                </a:lnTo>
                <a:lnTo>
                  <a:pt x="3736" y="1099"/>
                </a:lnTo>
                <a:close/>
                <a:moveTo>
                  <a:pt x="4214" y="1099"/>
                </a:moveTo>
                <a:lnTo>
                  <a:pt x="4230" y="1095"/>
                </a:lnTo>
                <a:lnTo>
                  <a:pt x="4248" y="1089"/>
                </a:lnTo>
                <a:lnTo>
                  <a:pt x="4263" y="1082"/>
                </a:lnTo>
                <a:lnTo>
                  <a:pt x="4278" y="1074"/>
                </a:lnTo>
                <a:lnTo>
                  <a:pt x="4291" y="1064"/>
                </a:lnTo>
                <a:lnTo>
                  <a:pt x="4305" y="1052"/>
                </a:lnTo>
                <a:lnTo>
                  <a:pt x="4316" y="1040"/>
                </a:lnTo>
                <a:lnTo>
                  <a:pt x="4326" y="1028"/>
                </a:lnTo>
                <a:lnTo>
                  <a:pt x="4335" y="1013"/>
                </a:lnTo>
                <a:lnTo>
                  <a:pt x="4343" y="998"/>
                </a:lnTo>
                <a:lnTo>
                  <a:pt x="4349" y="982"/>
                </a:lnTo>
                <a:lnTo>
                  <a:pt x="4353" y="966"/>
                </a:lnTo>
                <a:lnTo>
                  <a:pt x="4356" y="950"/>
                </a:lnTo>
                <a:lnTo>
                  <a:pt x="4357" y="932"/>
                </a:lnTo>
                <a:lnTo>
                  <a:pt x="4357" y="915"/>
                </a:lnTo>
                <a:lnTo>
                  <a:pt x="4355" y="897"/>
                </a:lnTo>
                <a:lnTo>
                  <a:pt x="4351" y="880"/>
                </a:lnTo>
                <a:lnTo>
                  <a:pt x="4346" y="863"/>
                </a:lnTo>
                <a:lnTo>
                  <a:pt x="4338" y="848"/>
                </a:lnTo>
                <a:lnTo>
                  <a:pt x="4329" y="832"/>
                </a:lnTo>
                <a:lnTo>
                  <a:pt x="4320" y="819"/>
                </a:lnTo>
                <a:lnTo>
                  <a:pt x="4309" y="807"/>
                </a:lnTo>
                <a:lnTo>
                  <a:pt x="4296" y="795"/>
                </a:lnTo>
                <a:lnTo>
                  <a:pt x="4283" y="785"/>
                </a:lnTo>
                <a:lnTo>
                  <a:pt x="4270" y="776"/>
                </a:lnTo>
                <a:lnTo>
                  <a:pt x="4254" y="768"/>
                </a:lnTo>
                <a:lnTo>
                  <a:pt x="4239" y="762"/>
                </a:lnTo>
                <a:lnTo>
                  <a:pt x="4222" y="757"/>
                </a:lnTo>
                <a:lnTo>
                  <a:pt x="4206" y="754"/>
                </a:lnTo>
                <a:lnTo>
                  <a:pt x="4188" y="753"/>
                </a:lnTo>
                <a:lnTo>
                  <a:pt x="4171" y="754"/>
                </a:lnTo>
                <a:lnTo>
                  <a:pt x="4153" y="756"/>
                </a:lnTo>
                <a:lnTo>
                  <a:pt x="4136" y="760"/>
                </a:lnTo>
                <a:lnTo>
                  <a:pt x="4119" y="765"/>
                </a:lnTo>
                <a:lnTo>
                  <a:pt x="4103" y="773"/>
                </a:lnTo>
                <a:lnTo>
                  <a:pt x="4089" y="781"/>
                </a:lnTo>
                <a:lnTo>
                  <a:pt x="4075" y="791"/>
                </a:lnTo>
                <a:lnTo>
                  <a:pt x="4062" y="802"/>
                </a:lnTo>
                <a:lnTo>
                  <a:pt x="4050" y="814"/>
                </a:lnTo>
                <a:lnTo>
                  <a:pt x="4040" y="827"/>
                </a:lnTo>
                <a:lnTo>
                  <a:pt x="4032" y="842"/>
                </a:lnTo>
                <a:lnTo>
                  <a:pt x="4024" y="857"/>
                </a:lnTo>
                <a:lnTo>
                  <a:pt x="4018" y="872"/>
                </a:lnTo>
                <a:lnTo>
                  <a:pt x="4013" y="889"/>
                </a:lnTo>
                <a:lnTo>
                  <a:pt x="4010" y="905"/>
                </a:lnTo>
                <a:lnTo>
                  <a:pt x="4009" y="923"/>
                </a:lnTo>
                <a:lnTo>
                  <a:pt x="4009" y="940"/>
                </a:lnTo>
                <a:lnTo>
                  <a:pt x="4011" y="958"/>
                </a:lnTo>
                <a:lnTo>
                  <a:pt x="4015" y="975"/>
                </a:lnTo>
                <a:lnTo>
                  <a:pt x="4022" y="992"/>
                </a:lnTo>
                <a:lnTo>
                  <a:pt x="4029" y="1007"/>
                </a:lnTo>
                <a:lnTo>
                  <a:pt x="4037" y="1022"/>
                </a:lnTo>
                <a:lnTo>
                  <a:pt x="4046" y="1036"/>
                </a:lnTo>
                <a:lnTo>
                  <a:pt x="4058" y="1048"/>
                </a:lnTo>
                <a:lnTo>
                  <a:pt x="4070" y="1060"/>
                </a:lnTo>
                <a:lnTo>
                  <a:pt x="4083" y="1070"/>
                </a:lnTo>
                <a:lnTo>
                  <a:pt x="4098" y="1079"/>
                </a:lnTo>
                <a:lnTo>
                  <a:pt x="4112" y="1086"/>
                </a:lnTo>
                <a:lnTo>
                  <a:pt x="4128" y="1093"/>
                </a:lnTo>
                <a:lnTo>
                  <a:pt x="4144" y="1098"/>
                </a:lnTo>
                <a:lnTo>
                  <a:pt x="4162" y="1100"/>
                </a:lnTo>
                <a:lnTo>
                  <a:pt x="4178" y="1102"/>
                </a:lnTo>
                <a:lnTo>
                  <a:pt x="4196" y="1101"/>
                </a:lnTo>
                <a:lnTo>
                  <a:pt x="4214" y="1099"/>
                </a:lnTo>
                <a:close/>
                <a:moveTo>
                  <a:pt x="4691" y="1099"/>
                </a:moveTo>
                <a:lnTo>
                  <a:pt x="4709" y="1095"/>
                </a:lnTo>
                <a:lnTo>
                  <a:pt x="4725" y="1089"/>
                </a:lnTo>
                <a:lnTo>
                  <a:pt x="4741" y="1082"/>
                </a:lnTo>
                <a:lnTo>
                  <a:pt x="4756" y="1074"/>
                </a:lnTo>
                <a:lnTo>
                  <a:pt x="4769" y="1064"/>
                </a:lnTo>
                <a:lnTo>
                  <a:pt x="4782" y="1052"/>
                </a:lnTo>
                <a:lnTo>
                  <a:pt x="4793" y="1040"/>
                </a:lnTo>
                <a:lnTo>
                  <a:pt x="4803" y="1028"/>
                </a:lnTo>
                <a:lnTo>
                  <a:pt x="4813" y="1013"/>
                </a:lnTo>
                <a:lnTo>
                  <a:pt x="4820" y="998"/>
                </a:lnTo>
                <a:lnTo>
                  <a:pt x="4826" y="982"/>
                </a:lnTo>
                <a:lnTo>
                  <a:pt x="4831" y="966"/>
                </a:lnTo>
                <a:lnTo>
                  <a:pt x="4834" y="950"/>
                </a:lnTo>
                <a:lnTo>
                  <a:pt x="4835" y="932"/>
                </a:lnTo>
                <a:lnTo>
                  <a:pt x="4835" y="915"/>
                </a:lnTo>
                <a:lnTo>
                  <a:pt x="4832" y="897"/>
                </a:lnTo>
                <a:lnTo>
                  <a:pt x="4829" y="880"/>
                </a:lnTo>
                <a:lnTo>
                  <a:pt x="4823" y="863"/>
                </a:lnTo>
                <a:lnTo>
                  <a:pt x="4816" y="848"/>
                </a:lnTo>
                <a:lnTo>
                  <a:pt x="4808" y="832"/>
                </a:lnTo>
                <a:lnTo>
                  <a:pt x="4797" y="819"/>
                </a:lnTo>
                <a:lnTo>
                  <a:pt x="4787" y="807"/>
                </a:lnTo>
                <a:lnTo>
                  <a:pt x="4775" y="795"/>
                </a:lnTo>
                <a:lnTo>
                  <a:pt x="4761" y="785"/>
                </a:lnTo>
                <a:lnTo>
                  <a:pt x="4747" y="776"/>
                </a:lnTo>
                <a:lnTo>
                  <a:pt x="4732" y="768"/>
                </a:lnTo>
                <a:lnTo>
                  <a:pt x="4716" y="762"/>
                </a:lnTo>
                <a:lnTo>
                  <a:pt x="4701" y="757"/>
                </a:lnTo>
                <a:lnTo>
                  <a:pt x="4683" y="754"/>
                </a:lnTo>
                <a:lnTo>
                  <a:pt x="4667" y="753"/>
                </a:lnTo>
                <a:lnTo>
                  <a:pt x="4648" y="754"/>
                </a:lnTo>
                <a:lnTo>
                  <a:pt x="4631" y="756"/>
                </a:lnTo>
                <a:lnTo>
                  <a:pt x="4613" y="760"/>
                </a:lnTo>
                <a:lnTo>
                  <a:pt x="4597" y="765"/>
                </a:lnTo>
                <a:lnTo>
                  <a:pt x="4581" y="773"/>
                </a:lnTo>
                <a:lnTo>
                  <a:pt x="4567" y="781"/>
                </a:lnTo>
                <a:lnTo>
                  <a:pt x="4552" y="791"/>
                </a:lnTo>
                <a:lnTo>
                  <a:pt x="4540" y="802"/>
                </a:lnTo>
                <a:lnTo>
                  <a:pt x="4529" y="814"/>
                </a:lnTo>
                <a:lnTo>
                  <a:pt x="4518" y="827"/>
                </a:lnTo>
                <a:lnTo>
                  <a:pt x="4509" y="842"/>
                </a:lnTo>
                <a:lnTo>
                  <a:pt x="4502" y="857"/>
                </a:lnTo>
                <a:lnTo>
                  <a:pt x="4496" y="872"/>
                </a:lnTo>
                <a:lnTo>
                  <a:pt x="4492" y="889"/>
                </a:lnTo>
                <a:lnTo>
                  <a:pt x="4489" y="905"/>
                </a:lnTo>
                <a:lnTo>
                  <a:pt x="4487" y="923"/>
                </a:lnTo>
                <a:lnTo>
                  <a:pt x="4488" y="940"/>
                </a:lnTo>
                <a:lnTo>
                  <a:pt x="4490" y="958"/>
                </a:lnTo>
                <a:lnTo>
                  <a:pt x="4494" y="975"/>
                </a:lnTo>
                <a:lnTo>
                  <a:pt x="4499" y="992"/>
                </a:lnTo>
                <a:lnTo>
                  <a:pt x="4506" y="1007"/>
                </a:lnTo>
                <a:lnTo>
                  <a:pt x="4514" y="1022"/>
                </a:lnTo>
                <a:lnTo>
                  <a:pt x="4525" y="1036"/>
                </a:lnTo>
                <a:lnTo>
                  <a:pt x="4536" y="1048"/>
                </a:lnTo>
                <a:lnTo>
                  <a:pt x="4548" y="1060"/>
                </a:lnTo>
                <a:lnTo>
                  <a:pt x="4562" y="1070"/>
                </a:lnTo>
                <a:lnTo>
                  <a:pt x="4575" y="1079"/>
                </a:lnTo>
                <a:lnTo>
                  <a:pt x="4591" y="1086"/>
                </a:lnTo>
                <a:lnTo>
                  <a:pt x="4606" y="1093"/>
                </a:lnTo>
                <a:lnTo>
                  <a:pt x="4622" y="1098"/>
                </a:lnTo>
                <a:lnTo>
                  <a:pt x="4639" y="1100"/>
                </a:lnTo>
                <a:lnTo>
                  <a:pt x="4656" y="1102"/>
                </a:lnTo>
                <a:lnTo>
                  <a:pt x="4674" y="1101"/>
                </a:lnTo>
                <a:lnTo>
                  <a:pt x="4691" y="10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116354D3-0391-B6BE-5B0E-DD70971728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5339559"/>
            <a:ext cx="629186" cy="431840"/>
          </a:xfrm>
          <a:custGeom>
            <a:avLst/>
            <a:gdLst>
              <a:gd name="T0" fmla="*/ 4072 w 4879"/>
              <a:gd name="T1" fmla="*/ 1992 h 3352"/>
              <a:gd name="T2" fmla="*/ 4503 w 4879"/>
              <a:gd name="T3" fmla="*/ 1715 h 3352"/>
              <a:gd name="T4" fmla="*/ 4708 w 4879"/>
              <a:gd name="T5" fmla="*/ 1181 h 3352"/>
              <a:gd name="T6" fmla="*/ 4629 w 4879"/>
              <a:gd name="T7" fmla="*/ 718 h 3352"/>
              <a:gd name="T8" fmla="*/ 4371 w 4879"/>
              <a:gd name="T9" fmla="*/ 382 h 3352"/>
              <a:gd name="T10" fmla="*/ 3987 w 4879"/>
              <a:gd name="T11" fmla="*/ 191 h 3352"/>
              <a:gd name="T12" fmla="*/ 3542 w 4879"/>
              <a:gd name="T13" fmla="*/ 198 h 3352"/>
              <a:gd name="T14" fmla="*/ 3163 w 4879"/>
              <a:gd name="T15" fmla="*/ 396 h 3352"/>
              <a:gd name="T16" fmla="*/ 2914 w 4879"/>
              <a:gd name="T17" fmla="*/ 740 h 3352"/>
              <a:gd name="T18" fmla="*/ 2841 w 4879"/>
              <a:gd name="T19" fmla="*/ 1148 h 3352"/>
              <a:gd name="T20" fmla="*/ 3278 w 4879"/>
              <a:gd name="T21" fmla="*/ 1426 h 3352"/>
              <a:gd name="T22" fmla="*/ 3510 w 4879"/>
              <a:gd name="T23" fmla="*/ 2001 h 3352"/>
              <a:gd name="T24" fmla="*/ 2739 w 4879"/>
              <a:gd name="T25" fmla="*/ 724 h 3352"/>
              <a:gd name="T26" fmla="*/ 3014 w 4879"/>
              <a:gd name="T27" fmla="*/ 305 h 3352"/>
              <a:gd name="T28" fmla="*/ 3448 w 4879"/>
              <a:gd name="T29" fmla="*/ 49 h 3352"/>
              <a:gd name="T30" fmla="*/ 3972 w 4879"/>
              <a:gd name="T31" fmla="*/ 17 h 3352"/>
              <a:gd name="T32" fmla="*/ 4435 w 4879"/>
              <a:gd name="T33" fmla="*/ 219 h 3352"/>
              <a:gd name="T34" fmla="*/ 4758 w 4879"/>
              <a:gd name="T35" fmla="*/ 601 h 3352"/>
              <a:gd name="T36" fmla="*/ 4879 w 4879"/>
              <a:gd name="T37" fmla="*/ 1104 h 3352"/>
              <a:gd name="T38" fmla="*/ 4825 w 4879"/>
              <a:gd name="T39" fmla="*/ 2184 h 3352"/>
              <a:gd name="T40" fmla="*/ 4733 w 4879"/>
              <a:gd name="T41" fmla="*/ 2279 h 3352"/>
              <a:gd name="T42" fmla="*/ 3812 w 4879"/>
              <a:gd name="T43" fmla="*/ 2207 h 3352"/>
              <a:gd name="T44" fmla="*/ 3438 w 4879"/>
              <a:gd name="T45" fmla="*/ 2369 h 3352"/>
              <a:gd name="T46" fmla="*/ 2988 w 4879"/>
              <a:gd name="T47" fmla="*/ 2827 h 3352"/>
              <a:gd name="T48" fmla="*/ 977 w 4879"/>
              <a:gd name="T49" fmla="*/ 3338 h 3352"/>
              <a:gd name="T50" fmla="*/ 851 w 4879"/>
              <a:gd name="T51" fmla="*/ 3287 h 3352"/>
              <a:gd name="T52" fmla="*/ 622 w 4879"/>
              <a:gd name="T53" fmla="*/ 2866 h 3352"/>
              <a:gd name="T54" fmla="*/ 129 w 4879"/>
              <a:gd name="T55" fmla="*/ 2479 h 3352"/>
              <a:gd name="T56" fmla="*/ 1 w 4879"/>
              <a:gd name="T57" fmla="*/ 2067 h 3352"/>
              <a:gd name="T58" fmla="*/ 78 w 4879"/>
              <a:gd name="T59" fmla="*/ 1658 h 3352"/>
              <a:gd name="T60" fmla="*/ 541 w 4879"/>
              <a:gd name="T61" fmla="*/ 1207 h 3352"/>
              <a:gd name="T62" fmla="*/ 2649 w 4879"/>
              <a:gd name="T63" fmla="*/ 1137 h 3352"/>
              <a:gd name="T64" fmla="*/ 403 w 4879"/>
              <a:gd name="T65" fmla="*/ 1492 h 3352"/>
              <a:gd name="T66" fmla="*/ 172 w 4879"/>
              <a:gd name="T67" fmla="*/ 2095 h 3352"/>
              <a:gd name="T68" fmla="*/ 513 w 4879"/>
              <a:gd name="T69" fmla="*/ 2634 h 3352"/>
              <a:gd name="T70" fmla="*/ 1119 w 4879"/>
              <a:gd name="T71" fmla="*/ 2749 h 3352"/>
              <a:gd name="T72" fmla="*/ 1603 w 4879"/>
              <a:gd name="T73" fmla="*/ 2741 h 3352"/>
              <a:gd name="T74" fmla="*/ 3106 w 4879"/>
              <a:gd name="T75" fmla="*/ 2551 h 3352"/>
              <a:gd name="T76" fmla="*/ 3338 w 4879"/>
              <a:gd name="T77" fmla="*/ 1948 h 3352"/>
              <a:gd name="T78" fmla="*/ 2995 w 4879"/>
              <a:gd name="T79" fmla="*/ 1408 h 3352"/>
              <a:gd name="T80" fmla="*/ 1409 w 4879"/>
              <a:gd name="T81" fmla="*/ 1918 h 3352"/>
              <a:gd name="T82" fmla="*/ 1347 w 4879"/>
              <a:gd name="T83" fmla="*/ 2190 h 3352"/>
              <a:gd name="T84" fmla="*/ 1104 w 4879"/>
              <a:gd name="T85" fmla="*/ 2052 h 3352"/>
              <a:gd name="T86" fmla="*/ 1307 w 4879"/>
              <a:gd name="T87" fmla="*/ 1859 h 3352"/>
              <a:gd name="T88" fmla="*/ 1916 w 4879"/>
              <a:gd name="T89" fmla="*/ 2095 h 3352"/>
              <a:gd name="T90" fmla="*/ 1647 w 4879"/>
              <a:gd name="T91" fmla="*/ 2167 h 3352"/>
              <a:gd name="T92" fmla="*/ 1655 w 4879"/>
              <a:gd name="T93" fmla="*/ 1888 h 3352"/>
              <a:gd name="T94" fmla="*/ 2392 w 4879"/>
              <a:gd name="T95" fmla="*/ 1960 h 3352"/>
              <a:gd name="T96" fmla="*/ 2255 w 4879"/>
              <a:gd name="T97" fmla="*/ 2204 h 3352"/>
              <a:gd name="T98" fmla="*/ 2061 w 4879"/>
              <a:gd name="T99" fmla="*/ 2000 h 3352"/>
              <a:gd name="T100" fmla="*/ 4135 w 4879"/>
              <a:gd name="T101" fmla="*/ 1317 h 3352"/>
              <a:gd name="T102" fmla="*/ 4063 w 4879"/>
              <a:gd name="T103" fmla="*/ 1046 h 3352"/>
              <a:gd name="T104" fmla="*/ 4342 w 4879"/>
              <a:gd name="T105" fmla="*/ 1054 h 3352"/>
              <a:gd name="T106" fmla="*/ 4254 w 4879"/>
              <a:gd name="T107" fmla="*/ 1320 h 3352"/>
              <a:gd name="T108" fmla="*/ 3603 w 4879"/>
              <a:gd name="T109" fmla="*/ 1177 h 3352"/>
              <a:gd name="T110" fmla="*/ 3806 w 4879"/>
              <a:gd name="T111" fmla="*/ 982 h 3352"/>
              <a:gd name="T112" fmla="*/ 3930 w 4879"/>
              <a:gd name="T113" fmla="*/ 1234 h 3352"/>
              <a:gd name="T114" fmla="*/ 3244 w 4879"/>
              <a:gd name="T115" fmla="*/ 1291 h 3352"/>
              <a:gd name="T116" fmla="*/ 3253 w 4879"/>
              <a:gd name="T117" fmla="*/ 1011 h 3352"/>
              <a:gd name="T118" fmla="*/ 3518 w 4879"/>
              <a:gd name="T119" fmla="*/ 1100 h 3352"/>
              <a:gd name="T120" fmla="*/ 3357 w 4879"/>
              <a:gd name="T121" fmla="*/ 1329 h 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9" h="3352">
                <a:moveTo>
                  <a:pt x="3510" y="2001"/>
                </a:moveTo>
                <a:lnTo>
                  <a:pt x="3538" y="2009"/>
                </a:lnTo>
                <a:lnTo>
                  <a:pt x="3568" y="2016"/>
                </a:lnTo>
                <a:lnTo>
                  <a:pt x="3598" y="2023"/>
                </a:lnTo>
                <a:lnTo>
                  <a:pt x="3628" y="2028"/>
                </a:lnTo>
                <a:lnTo>
                  <a:pt x="3664" y="2033"/>
                </a:lnTo>
                <a:lnTo>
                  <a:pt x="3700" y="2036"/>
                </a:lnTo>
                <a:lnTo>
                  <a:pt x="3737" y="2038"/>
                </a:lnTo>
                <a:lnTo>
                  <a:pt x="3776" y="2039"/>
                </a:lnTo>
                <a:lnTo>
                  <a:pt x="3807" y="2039"/>
                </a:lnTo>
                <a:lnTo>
                  <a:pt x="3838" y="2037"/>
                </a:lnTo>
                <a:lnTo>
                  <a:pt x="3868" y="2035"/>
                </a:lnTo>
                <a:lnTo>
                  <a:pt x="3897" y="2032"/>
                </a:lnTo>
                <a:lnTo>
                  <a:pt x="3927" y="2027"/>
                </a:lnTo>
                <a:lnTo>
                  <a:pt x="3956" y="2021"/>
                </a:lnTo>
                <a:lnTo>
                  <a:pt x="3986" y="2015"/>
                </a:lnTo>
                <a:lnTo>
                  <a:pt x="4014" y="2009"/>
                </a:lnTo>
                <a:lnTo>
                  <a:pt x="4044" y="2001"/>
                </a:lnTo>
                <a:lnTo>
                  <a:pt x="4072" y="1992"/>
                </a:lnTo>
                <a:lnTo>
                  <a:pt x="4100" y="1981"/>
                </a:lnTo>
                <a:lnTo>
                  <a:pt x="4129" y="1970"/>
                </a:lnTo>
                <a:lnTo>
                  <a:pt x="4156" y="1959"/>
                </a:lnTo>
                <a:lnTo>
                  <a:pt x="4183" y="1946"/>
                </a:lnTo>
                <a:lnTo>
                  <a:pt x="4210" y="1933"/>
                </a:lnTo>
                <a:lnTo>
                  <a:pt x="4236" y="1919"/>
                </a:lnTo>
                <a:lnTo>
                  <a:pt x="4245" y="1914"/>
                </a:lnTo>
                <a:lnTo>
                  <a:pt x="4254" y="1910"/>
                </a:lnTo>
                <a:lnTo>
                  <a:pt x="4264" y="1908"/>
                </a:lnTo>
                <a:lnTo>
                  <a:pt x="4274" y="1907"/>
                </a:lnTo>
                <a:lnTo>
                  <a:pt x="4283" y="1908"/>
                </a:lnTo>
                <a:lnTo>
                  <a:pt x="4292" y="1909"/>
                </a:lnTo>
                <a:lnTo>
                  <a:pt x="4303" y="1911"/>
                </a:lnTo>
                <a:lnTo>
                  <a:pt x="4311" y="1914"/>
                </a:lnTo>
                <a:lnTo>
                  <a:pt x="4604" y="2044"/>
                </a:lnTo>
                <a:lnTo>
                  <a:pt x="4507" y="1747"/>
                </a:lnTo>
                <a:lnTo>
                  <a:pt x="4504" y="1737"/>
                </a:lnTo>
                <a:lnTo>
                  <a:pt x="4503" y="1726"/>
                </a:lnTo>
                <a:lnTo>
                  <a:pt x="4503" y="1715"/>
                </a:lnTo>
                <a:lnTo>
                  <a:pt x="4504" y="1705"/>
                </a:lnTo>
                <a:lnTo>
                  <a:pt x="4507" y="1695"/>
                </a:lnTo>
                <a:lnTo>
                  <a:pt x="4511" y="1686"/>
                </a:lnTo>
                <a:lnTo>
                  <a:pt x="4516" y="1677"/>
                </a:lnTo>
                <a:lnTo>
                  <a:pt x="4522" y="1669"/>
                </a:lnTo>
                <a:lnTo>
                  <a:pt x="4543" y="1638"/>
                </a:lnTo>
                <a:lnTo>
                  <a:pt x="4565" y="1607"/>
                </a:lnTo>
                <a:lnTo>
                  <a:pt x="4585" y="1575"/>
                </a:lnTo>
                <a:lnTo>
                  <a:pt x="4603" y="1542"/>
                </a:lnTo>
                <a:lnTo>
                  <a:pt x="4620" y="1508"/>
                </a:lnTo>
                <a:lnTo>
                  <a:pt x="4635" y="1474"/>
                </a:lnTo>
                <a:lnTo>
                  <a:pt x="4649" y="1438"/>
                </a:lnTo>
                <a:lnTo>
                  <a:pt x="4663" y="1403"/>
                </a:lnTo>
                <a:lnTo>
                  <a:pt x="4674" y="1367"/>
                </a:lnTo>
                <a:lnTo>
                  <a:pt x="4683" y="1331"/>
                </a:lnTo>
                <a:lnTo>
                  <a:pt x="4692" y="1295"/>
                </a:lnTo>
                <a:lnTo>
                  <a:pt x="4699" y="1257"/>
                </a:lnTo>
                <a:lnTo>
                  <a:pt x="4704" y="1220"/>
                </a:lnTo>
                <a:lnTo>
                  <a:pt x="4708" y="1181"/>
                </a:lnTo>
                <a:lnTo>
                  <a:pt x="4710" y="1143"/>
                </a:lnTo>
                <a:lnTo>
                  <a:pt x="4711" y="1104"/>
                </a:lnTo>
                <a:lnTo>
                  <a:pt x="4711" y="1079"/>
                </a:lnTo>
                <a:lnTo>
                  <a:pt x="4710" y="1055"/>
                </a:lnTo>
                <a:lnTo>
                  <a:pt x="4709" y="1032"/>
                </a:lnTo>
                <a:lnTo>
                  <a:pt x="4707" y="1008"/>
                </a:lnTo>
                <a:lnTo>
                  <a:pt x="4704" y="985"/>
                </a:lnTo>
                <a:lnTo>
                  <a:pt x="4701" y="961"/>
                </a:lnTo>
                <a:lnTo>
                  <a:pt x="4697" y="938"/>
                </a:lnTo>
                <a:lnTo>
                  <a:pt x="4693" y="915"/>
                </a:lnTo>
                <a:lnTo>
                  <a:pt x="4687" y="892"/>
                </a:lnTo>
                <a:lnTo>
                  <a:pt x="4682" y="869"/>
                </a:lnTo>
                <a:lnTo>
                  <a:pt x="4676" y="848"/>
                </a:lnTo>
                <a:lnTo>
                  <a:pt x="4669" y="825"/>
                </a:lnTo>
                <a:lnTo>
                  <a:pt x="4662" y="803"/>
                </a:lnTo>
                <a:lnTo>
                  <a:pt x="4655" y="782"/>
                </a:lnTo>
                <a:lnTo>
                  <a:pt x="4646" y="760"/>
                </a:lnTo>
                <a:lnTo>
                  <a:pt x="4638" y="740"/>
                </a:lnTo>
                <a:lnTo>
                  <a:pt x="4629" y="718"/>
                </a:lnTo>
                <a:lnTo>
                  <a:pt x="4620" y="697"/>
                </a:lnTo>
                <a:lnTo>
                  <a:pt x="4609" y="677"/>
                </a:lnTo>
                <a:lnTo>
                  <a:pt x="4598" y="657"/>
                </a:lnTo>
                <a:lnTo>
                  <a:pt x="4588" y="638"/>
                </a:lnTo>
                <a:lnTo>
                  <a:pt x="4576" y="618"/>
                </a:lnTo>
                <a:lnTo>
                  <a:pt x="4564" y="599"/>
                </a:lnTo>
                <a:lnTo>
                  <a:pt x="4552" y="580"/>
                </a:lnTo>
                <a:lnTo>
                  <a:pt x="4538" y="562"/>
                </a:lnTo>
                <a:lnTo>
                  <a:pt x="4526" y="543"/>
                </a:lnTo>
                <a:lnTo>
                  <a:pt x="4512" y="526"/>
                </a:lnTo>
                <a:lnTo>
                  <a:pt x="4498" y="508"/>
                </a:lnTo>
                <a:lnTo>
                  <a:pt x="4483" y="491"/>
                </a:lnTo>
                <a:lnTo>
                  <a:pt x="4468" y="474"/>
                </a:lnTo>
                <a:lnTo>
                  <a:pt x="4453" y="458"/>
                </a:lnTo>
                <a:lnTo>
                  <a:pt x="4437" y="441"/>
                </a:lnTo>
                <a:lnTo>
                  <a:pt x="4421" y="426"/>
                </a:lnTo>
                <a:lnTo>
                  <a:pt x="4405" y="410"/>
                </a:lnTo>
                <a:lnTo>
                  <a:pt x="4388" y="396"/>
                </a:lnTo>
                <a:lnTo>
                  <a:pt x="4371" y="382"/>
                </a:lnTo>
                <a:lnTo>
                  <a:pt x="4353" y="367"/>
                </a:lnTo>
                <a:lnTo>
                  <a:pt x="4336" y="354"/>
                </a:lnTo>
                <a:lnTo>
                  <a:pt x="4317" y="341"/>
                </a:lnTo>
                <a:lnTo>
                  <a:pt x="4299" y="327"/>
                </a:lnTo>
                <a:lnTo>
                  <a:pt x="4280" y="315"/>
                </a:lnTo>
                <a:lnTo>
                  <a:pt x="4261" y="303"/>
                </a:lnTo>
                <a:lnTo>
                  <a:pt x="4241" y="292"/>
                </a:lnTo>
                <a:lnTo>
                  <a:pt x="4221" y="281"/>
                </a:lnTo>
                <a:lnTo>
                  <a:pt x="4202" y="271"/>
                </a:lnTo>
                <a:lnTo>
                  <a:pt x="4181" y="260"/>
                </a:lnTo>
                <a:lnTo>
                  <a:pt x="4161" y="250"/>
                </a:lnTo>
                <a:lnTo>
                  <a:pt x="4140" y="241"/>
                </a:lnTo>
                <a:lnTo>
                  <a:pt x="4119" y="232"/>
                </a:lnTo>
                <a:lnTo>
                  <a:pt x="4097" y="224"/>
                </a:lnTo>
                <a:lnTo>
                  <a:pt x="4075" y="217"/>
                </a:lnTo>
                <a:lnTo>
                  <a:pt x="4054" y="210"/>
                </a:lnTo>
                <a:lnTo>
                  <a:pt x="4032" y="203"/>
                </a:lnTo>
                <a:lnTo>
                  <a:pt x="4010" y="198"/>
                </a:lnTo>
                <a:lnTo>
                  <a:pt x="3987" y="191"/>
                </a:lnTo>
                <a:lnTo>
                  <a:pt x="3964" y="186"/>
                </a:lnTo>
                <a:lnTo>
                  <a:pt x="3942" y="182"/>
                </a:lnTo>
                <a:lnTo>
                  <a:pt x="3918" y="178"/>
                </a:lnTo>
                <a:lnTo>
                  <a:pt x="3894" y="175"/>
                </a:lnTo>
                <a:lnTo>
                  <a:pt x="3872" y="173"/>
                </a:lnTo>
                <a:lnTo>
                  <a:pt x="3848" y="171"/>
                </a:lnTo>
                <a:lnTo>
                  <a:pt x="3823" y="169"/>
                </a:lnTo>
                <a:lnTo>
                  <a:pt x="3800" y="168"/>
                </a:lnTo>
                <a:lnTo>
                  <a:pt x="3776" y="168"/>
                </a:lnTo>
                <a:lnTo>
                  <a:pt x="3751" y="168"/>
                </a:lnTo>
                <a:lnTo>
                  <a:pt x="3728" y="169"/>
                </a:lnTo>
                <a:lnTo>
                  <a:pt x="3704" y="171"/>
                </a:lnTo>
                <a:lnTo>
                  <a:pt x="3680" y="173"/>
                </a:lnTo>
                <a:lnTo>
                  <a:pt x="3657" y="175"/>
                </a:lnTo>
                <a:lnTo>
                  <a:pt x="3633" y="178"/>
                </a:lnTo>
                <a:lnTo>
                  <a:pt x="3610" y="182"/>
                </a:lnTo>
                <a:lnTo>
                  <a:pt x="3587" y="186"/>
                </a:lnTo>
                <a:lnTo>
                  <a:pt x="3564" y="191"/>
                </a:lnTo>
                <a:lnTo>
                  <a:pt x="3542" y="198"/>
                </a:lnTo>
                <a:lnTo>
                  <a:pt x="3520" y="203"/>
                </a:lnTo>
                <a:lnTo>
                  <a:pt x="3497" y="210"/>
                </a:lnTo>
                <a:lnTo>
                  <a:pt x="3476" y="217"/>
                </a:lnTo>
                <a:lnTo>
                  <a:pt x="3454" y="224"/>
                </a:lnTo>
                <a:lnTo>
                  <a:pt x="3433" y="232"/>
                </a:lnTo>
                <a:lnTo>
                  <a:pt x="3412" y="241"/>
                </a:lnTo>
                <a:lnTo>
                  <a:pt x="3390" y="250"/>
                </a:lnTo>
                <a:lnTo>
                  <a:pt x="3370" y="260"/>
                </a:lnTo>
                <a:lnTo>
                  <a:pt x="3350" y="271"/>
                </a:lnTo>
                <a:lnTo>
                  <a:pt x="3330" y="281"/>
                </a:lnTo>
                <a:lnTo>
                  <a:pt x="3310" y="292"/>
                </a:lnTo>
                <a:lnTo>
                  <a:pt x="3291" y="303"/>
                </a:lnTo>
                <a:lnTo>
                  <a:pt x="3271" y="315"/>
                </a:lnTo>
                <a:lnTo>
                  <a:pt x="3253" y="327"/>
                </a:lnTo>
                <a:lnTo>
                  <a:pt x="3234" y="341"/>
                </a:lnTo>
                <a:lnTo>
                  <a:pt x="3215" y="354"/>
                </a:lnTo>
                <a:lnTo>
                  <a:pt x="3198" y="367"/>
                </a:lnTo>
                <a:lnTo>
                  <a:pt x="3181" y="382"/>
                </a:lnTo>
                <a:lnTo>
                  <a:pt x="3163" y="396"/>
                </a:lnTo>
                <a:lnTo>
                  <a:pt x="3147" y="410"/>
                </a:lnTo>
                <a:lnTo>
                  <a:pt x="3130" y="426"/>
                </a:lnTo>
                <a:lnTo>
                  <a:pt x="3114" y="441"/>
                </a:lnTo>
                <a:lnTo>
                  <a:pt x="3098" y="458"/>
                </a:lnTo>
                <a:lnTo>
                  <a:pt x="3083" y="474"/>
                </a:lnTo>
                <a:lnTo>
                  <a:pt x="3068" y="491"/>
                </a:lnTo>
                <a:lnTo>
                  <a:pt x="3054" y="508"/>
                </a:lnTo>
                <a:lnTo>
                  <a:pt x="3040" y="526"/>
                </a:lnTo>
                <a:lnTo>
                  <a:pt x="3026" y="543"/>
                </a:lnTo>
                <a:lnTo>
                  <a:pt x="3013" y="562"/>
                </a:lnTo>
                <a:lnTo>
                  <a:pt x="2999" y="580"/>
                </a:lnTo>
                <a:lnTo>
                  <a:pt x="2987" y="599"/>
                </a:lnTo>
                <a:lnTo>
                  <a:pt x="2976" y="618"/>
                </a:lnTo>
                <a:lnTo>
                  <a:pt x="2964" y="638"/>
                </a:lnTo>
                <a:lnTo>
                  <a:pt x="2953" y="657"/>
                </a:lnTo>
                <a:lnTo>
                  <a:pt x="2943" y="677"/>
                </a:lnTo>
                <a:lnTo>
                  <a:pt x="2933" y="697"/>
                </a:lnTo>
                <a:lnTo>
                  <a:pt x="2922" y="718"/>
                </a:lnTo>
                <a:lnTo>
                  <a:pt x="2914" y="740"/>
                </a:lnTo>
                <a:lnTo>
                  <a:pt x="2905" y="760"/>
                </a:lnTo>
                <a:lnTo>
                  <a:pt x="2897" y="782"/>
                </a:lnTo>
                <a:lnTo>
                  <a:pt x="2889" y="803"/>
                </a:lnTo>
                <a:lnTo>
                  <a:pt x="2882" y="825"/>
                </a:lnTo>
                <a:lnTo>
                  <a:pt x="2876" y="848"/>
                </a:lnTo>
                <a:lnTo>
                  <a:pt x="2870" y="869"/>
                </a:lnTo>
                <a:lnTo>
                  <a:pt x="2864" y="892"/>
                </a:lnTo>
                <a:lnTo>
                  <a:pt x="2860" y="915"/>
                </a:lnTo>
                <a:lnTo>
                  <a:pt x="2854" y="938"/>
                </a:lnTo>
                <a:lnTo>
                  <a:pt x="2851" y="961"/>
                </a:lnTo>
                <a:lnTo>
                  <a:pt x="2847" y="985"/>
                </a:lnTo>
                <a:lnTo>
                  <a:pt x="2845" y="1008"/>
                </a:lnTo>
                <a:lnTo>
                  <a:pt x="2843" y="1032"/>
                </a:lnTo>
                <a:lnTo>
                  <a:pt x="2841" y="1055"/>
                </a:lnTo>
                <a:lnTo>
                  <a:pt x="2840" y="1079"/>
                </a:lnTo>
                <a:lnTo>
                  <a:pt x="2840" y="1104"/>
                </a:lnTo>
                <a:lnTo>
                  <a:pt x="2840" y="1119"/>
                </a:lnTo>
                <a:lnTo>
                  <a:pt x="2840" y="1135"/>
                </a:lnTo>
                <a:lnTo>
                  <a:pt x="2841" y="1148"/>
                </a:lnTo>
                <a:lnTo>
                  <a:pt x="2842" y="1161"/>
                </a:lnTo>
                <a:lnTo>
                  <a:pt x="2842" y="1164"/>
                </a:lnTo>
                <a:lnTo>
                  <a:pt x="2871" y="1172"/>
                </a:lnTo>
                <a:lnTo>
                  <a:pt x="2900" y="1181"/>
                </a:lnTo>
                <a:lnTo>
                  <a:pt x="2928" y="1190"/>
                </a:lnTo>
                <a:lnTo>
                  <a:pt x="2956" y="1202"/>
                </a:lnTo>
                <a:lnTo>
                  <a:pt x="2983" y="1213"/>
                </a:lnTo>
                <a:lnTo>
                  <a:pt x="3011" y="1225"/>
                </a:lnTo>
                <a:lnTo>
                  <a:pt x="3037" y="1239"/>
                </a:lnTo>
                <a:lnTo>
                  <a:pt x="3063" y="1253"/>
                </a:lnTo>
                <a:lnTo>
                  <a:pt x="3088" y="1268"/>
                </a:lnTo>
                <a:lnTo>
                  <a:pt x="3113" y="1284"/>
                </a:lnTo>
                <a:lnTo>
                  <a:pt x="3137" y="1301"/>
                </a:lnTo>
                <a:lnTo>
                  <a:pt x="3161" y="1319"/>
                </a:lnTo>
                <a:lnTo>
                  <a:pt x="3185" y="1337"/>
                </a:lnTo>
                <a:lnTo>
                  <a:pt x="3206" y="1356"/>
                </a:lnTo>
                <a:lnTo>
                  <a:pt x="3229" y="1375"/>
                </a:lnTo>
                <a:lnTo>
                  <a:pt x="3249" y="1396"/>
                </a:lnTo>
                <a:lnTo>
                  <a:pt x="3278" y="1426"/>
                </a:lnTo>
                <a:lnTo>
                  <a:pt x="3305" y="1458"/>
                </a:lnTo>
                <a:lnTo>
                  <a:pt x="3331" y="1490"/>
                </a:lnTo>
                <a:lnTo>
                  <a:pt x="3355" y="1524"/>
                </a:lnTo>
                <a:lnTo>
                  <a:pt x="3378" y="1559"/>
                </a:lnTo>
                <a:lnTo>
                  <a:pt x="3399" y="1594"/>
                </a:lnTo>
                <a:lnTo>
                  <a:pt x="3418" y="1631"/>
                </a:lnTo>
                <a:lnTo>
                  <a:pt x="3436" y="1669"/>
                </a:lnTo>
                <a:lnTo>
                  <a:pt x="3452" y="1708"/>
                </a:lnTo>
                <a:lnTo>
                  <a:pt x="3465" y="1747"/>
                </a:lnTo>
                <a:lnTo>
                  <a:pt x="3478" y="1788"/>
                </a:lnTo>
                <a:lnTo>
                  <a:pt x="3488" y="1829"/>
                </a:lnTo>
                <a:lnTo>
                  <a:pt x="3492" y="1850"/>
                </a:lnTo>
                <a:lnTo>
                  <a:pt x="3496" y="1871"/>
                </a:lnTo>
                <a:lnTo>
                  <a:pt x="3500" y="1892"/>
                </a:lnTo>
                <a:lnTo>
                  <a:pt x="3502" y="1913"/>
                </a:lnTo>
                <a:lnTo>
                  <a:pt x="3506" y="1935"/>
                </a:lnTo>
                <a:lnTo>
                  <a:pt x="3507" y="1957"/>
                </a:lnTo>
                <a:lnTo>
                  <a:pt x="3509" y="1979"/>
                </a:lnTo>
                <a:lnTo>
                  <a:pt x="3510" y="2001"/>
                </a:lnTo>
                <a:close/>
                <a:moveTo>
                  <a:pt x="2672" y="1138"/>
                </a:moveTo>
                <a:lnTo>
                  <a:pt x="2672" y="1129"/>
                </a:lnTo>
                <a:lnTo>
                  <a:pt x="2672" y="1120"/>
                </a:lnTo>
                <a:lnTo>
                  <a:pt x="2672" y="1112"/>
                </a:lnTo>
                <a:lnTo>
                  <a:pt x="2672" y="1104"/>
                </a:lnTo>
                <a:lnTo>
                  <a:pt x="2672" y="1075"/>
                </a:lnTo>
                <a:lnTo>
                  <a:pt x="2673" y="1046"/>
                </a:lnTo>
                <a:lnTo>
                  <a:pt x="2675" y="1018"/>
                </a:lnTo>
                <a:lnTo>
                  <a:pt x="2678" y="991"/>
                </a:lnTo>
                <a:lnTo>
                  <a:pt x="2681" y="963"/>
                </a:lnTo>
                <a:lnTo>
                  <a:pt x="2685" y="935"/>
                </a:lnTo>
                <a:lnTo>
                  <a:pt x="2690" y="908"/>
                </a:lnTo>
                <a:lnTo>
                  <a:pt x="2695" y="881"/>
                </a:lnTo>
                <a:lnTo>
                  <a:pt x="2700" y="854"/>
                </a:lnTo>
                <a:lnTo>
                  <a:pt x="2707" y="827"/>
                </a:lnTo>
                <a:lnTo>
                  <a:pt x="2715" y="801"/>
                </a:lnTo>
                <a:lnTo>
                  <a:pt x="2722" y="776"/>
                </a:lnTo>
                <a:lnTo>
                  <a:pt x="2730" y="750"/>
                </a:lnTo>
                <a:lnTo>
                  <a:pt x="2739" y="724"/>
                </a:lnTo>
                <a:lnTo>
                  <a:pt x="2748" y="699"/>
                </a:lnTo>
                <a:lnTo>
                  <a:pt x="2759" y="674"/>
                </a:lnTo>
                <a:lnTo>
                  <a:pt x="2770" y="649"/>
                </a:lnTo>
                <a:lnTo>
                  <a:pt x="2781" y="624"/>
                </a:lnTo>
                <a:lnTo>
                  <a:pt x="2793" y="601"/>
                </a:lnTo>
                <a:lnTo>
                  <a:pt x="2805" y="577"/>
                </a:lnTo>
                <a:lnTo>
                  <a:pt x="2818" y="554"/>
                </a:lnTo>
                <a:lnTo>
                  <a:pt x="2832" y="531"/>
                </a:lnTo>
                <a:lnTo>
                  <a:pt x="2846" y="508"/>
                </a:lnTo>
                <a:lnTo>
                  <a:pt x="2861" y="487"/>
                </a:lnTo>
                <a:lnTo>
                  <a:pt x="2876" y="465"/>
                </a:lnTo>
                <a:lnTo>
                  <a:pt x="2891" y="443"/>
                </a:lnTo>
                <a:lnTo>
                  <a:pt x="2908" y="422"/>
                </a:lnTo>
                <a:lnTo>
                  <a:pt x="2924" y="401"/>
                </a:lnTo>
                <a:lnTo>
                  <a:pt x="2941" y="382"/>
                </a:lnTo>
                <a:lnTo>
                  <a:pt x="2959" y="361"/>
                </a:lnTo>
                <a:lnTo>
                  <a:pt x="2977" y="342"/>
                </a:lnTo>
                <a:lnTo>
                  <a:pt x="2995" y="323"/>
                </a:lnTo>
                <a:lnTo>
                  <a:pt x="3014" y="305"/>
                </a:lnTo>
                <a:lnTo>
                  <a:pt x="3033" y="286"/>
                </a:lnTo>
                <a:lnTo>
                  <a:pt x="3054" y="268"/>
                </a:lnTo>
                <a:lnTo>
                  <a:pt x="3074" y="252"/>
                </a:lnTo>
                <a:lnTo>
                  <a:pt x="3094" y="236"/>
                </a:lnTo>
                <a:lnTo>
                  <a:pt x="3116" y="219"/>
                </a:lnTo>
                <a:lnTo>
                  <a:pt x="3137" y="204"/>
                </a:lnTo>
                <a:lnTo>
                  <a:pt x="3159" y="188"/>
                </a:lnTo>
                <a:lnTo>
                  <a:pt x="3181" y="174"/>
                </a:lnTo>
                <a:lnTo>
                  <a:pt x="3203" y="159"/>
                </a:lnTo>
                <a:lnTo>
                  <a:pt x="3227" y="146"/>
                </a:lnTo>
                <a:lnTo>
                  <a:pt x="3249" y="133"/>
                </a:lnTo>
                <a:lnTo>
                  <a:pt x="3273" y="120"/>
                </a:lnTo>
                <a:lnTo>
                  <a:pt x="3298" y="109"/>
                </a:lnTo>
                <a:lnTo>
                  <a:pt x="3321" y="98"/>
                </a:lnTo>
                <a:lnTo>
                  <a:pt x="3346" y="86"/>
                </a:lnTo>
                <a:lnTo>
                  <a:pt x="3371" y="76"/>
                </a:lnTo>
                <a:lnTo>
                  <a:pt x="3397" y="67"/>
                </a:lnTo>
                <a:lnTo>
                  <a:pt x="3422" y="58"/>
                </a:lnTo>
                <a:lnTo>
                  <a:pt x="3448" y="49"/>
                </a:lnTo>
                <a:lnTo>
                  <a:pt x="3474" y="42"/>
                </a:lnTo>
                <a:lnTo>
                  <a:pt x="3500" y="35"/>
                </a:lnTo>
                <a:lnTo>
                  <a:pt x="3526" y="28"/>
                </a:lnTo>
                <a:lnTo>
                  <a:pt x="3553" y="23"/>
                </a:lnTo>
                <a:lnTo>
                  <a:pt x="3581" y="17"/>
                </a:lnTo>
                <a:lnTo>
                  <a:pt x="3607" y="12"/>
                </a:lnTo>
                <a:lnTo>
                  <a:pt x="3635" y="8"/>
                </a:lnTo>
                <a:lnTo>
                  <a:pt x="3663" y="5"/>
                </a:lnTo>
                <a:lnTo>
                  <a:pt x="3691" y="3"/>
                </a:lnTo>
                <a:lnTo>
                  <a:pt x="3718" y="1"/>
                </a:lnTo>
                <a:lnTo>
                  <a:pt x="3747" y="0"/>
                </a:lnTo>
                <a:lnTo>
                  <a:pt x="3776" y="0"/>
                </a:lnTo>
                <a:lnTo>
                  <a:pt x="3804" y="0"/>
                </a:lnTo>
                <a:lnTo>
                  <a:pt x="3833" y="1"/>
                </a:lnTo>
                <a:lnTo>
                  <a:pt x="3860" y="3"/>
                </a:lnTo>
                <a:lnTo>
                  <a:pt x="3888" y="5"/>
                </a:lnTo>
                <a:lnTo>
                  <a:pt x="3916" y="8"/>
                </a:lnTo>
                <a:lnTo>
                  <a:pt x="3944" y="12"/>
                </a:lnTo>
                <a:lnTo>
                  <a:pt x="3972" y="17"/>
                </a:lnTo>
                <a:lnTo>
                  <a:pt x="3998" y="23"/>
                </a:lnTo>
                <a:lnTo>
                  <a:pt x="4025" y="28"/>
                </a:lnTo>
                <a:lnTo>
                  <a:pt x="4052" y="35"/>
                </a:lnTo>
                <a:lnTo>
                  <a:pt x="4077" y="42"/>
                </a:lnTo>
                <a:lnTo>
                  <a:pt x="4104" y="49"/>
                </a:lnTo>
                <a:lnTo>
                  <a:pt x="4130" y="58"/>
                </a:lnTo>
                <a:lnTo>
                  <a:pt x="4155" y="67"/>
                </a:lnTo>
                <a:lnTo>
                  <a:pt x="4180" y="76"/>
                </a:lnTo>
                <a:lnTo>
                  <a:pt x="4205" y="86"/>
                </a:lnTo>
                <a:lnTo>
                  <a:pt x="4230" y="98"/>
                </a:lnTo>
                <a:lnTo>
                  <a:pt x="4254" y="109"/>
                </a:lnTo>
                <a:lnTo>
                  <a:pt x="4278" y="120"/>
                </a:lnTo>
                <a:lnTo>
                  <a:pt x="4302" y="133"/>
                </a:lnTo>
                <a:lnTo>
                  <a:pt x="4325" y="146"/>
                </a:lnTo>
                <a:lnTo>
                  <a:pt x="4348" y="159"/>
                </a:lnTo>
                <a:lnTo>
                  <a:pt x="4371" y="174"/>
                </a:lnTo>
                <a:lnTo>
                  <a:pt x="4392" y="188"/>
                </a:lnTo>
                <a:lnTo>
                  <a:pt x="4415" y="204"/>
                </a:lnTo>
                <a:lnTo>
                  <a:pt x="4435" y="219"/>
                </a:lnTo>
                <a:lnTo>
                  <a:pt x="4457" y="236"/>
                </a:lnTo>
                <a:lnTo>
                  <a:pt x="4478" y="252"/>
                </a:lnTo>
                <a:lnTo>
                  <a:pt x="4498" y="268"/>
                </a:lnTo>
                <a:lnTo>
                  <a:pt x="4518" y="286"/>
                </a:lnTo>
                <a:lnTo>
                  <a:pt x="4537" y="305"/>
                </a:lnTo>
                <a:lnTo>
                  <a:pt x="4556" y="323"/>
                </a:lnTo>
                <a:lnTo>
                  <a:pt x="4574" y="342"/>
                </a:lnTo>
                <a:lnTo>
                  <a:pt x="4593" y="361"/>
                </a:lnTo>
                <a:lnTo>
                  <a:pt x="4610" y="382"/>
                </a:lnTo>
                <a:lnTo>
                  <a:pt x="4627" y="401"/>
                </a:lnTo>
                <a:lnTo>
                  <a:pt x="4644" y="422"/>
                </a:lnTo>
                <a:lnTo>
                  <a:pt x="4660" y="443"/>
                </a:lnTo>
                <a:lnTo>
                  <a:pt x="4675" y="465"/>
                </a:lnTo>
                <a:lnTo>
                  <a:pt x="4691" y="487"/>
                </a:lnTo>
                <a:lnTo>
                  <a:pt x="4705" y="508"/>
                </a:lnTo>
                <a:lnTo>
                  <a:pt x="4719" y="531"/>
                </a:lnTo>
                <a:lnTo>
                  <a:pt x="4733" y="554"/>
                </a:lnTo>
                <a:lnTo>
                  <a:pt x="4746" y="577"/>
                </a:lnTo>
                <a:lnTo>
                  <a:pt x="4758" y="601"/>
                </a:lnTo>
                <a:lnTo>
                  <a:pt x="4771" y="624"/>
                </a:lnTo>
                <a:lnTo>
                  <a:pt x="4782" y="649"/>
                </a:lnTo>
                <a:lnTo>
                  <a:pt x="4792" y="674"/>
                </a:lnTo>
                <a:lnTo>
                  <a:pt x="4803" y="699"/>
                </a:lnTo>
                <a:lnTo>
                  <a:pt x="4812" y="724"/>
                </a:lnTo>
                <a:lnTo>
                  <a:pt x="4821" y="750"/>
                </a:lnTo>
                <a:lnTo>
                  <a:pt x="4829" y="776"/>
                </a:lnTo>
                <a:lnTo>
                  <a:pt x="4838" y="801"/>
                </a:lnTo>
                <a:lnTo>
                  <a:pt x="4845" y="827"/>
                </a:lnTo>
                <a:lnTo>
                  <a:pt x="4851" y="854"/>
                </a:lnTo>
                <a:lnTo>
                  <a:pt x="4857" y="881"/>
                </a:lnTo>
                <a:lnTo>
                  <a:pt x="4862" y="908"/>
                </a:lnTo>
                <a:lnTo>
                  <a:pt x="4866" y="935"/>
                </a:lnTo>
                <a:lnTo>
                  <a:pt x="4871" y="963"/>
                </a:lnTo>
                <a:lnTo>
                  <a:pt x="4874" y="991"/>
                </a:lnTo>
                <a:lnTo>
                  <a:pt x="4876" y="1018"/>
                </a:lnTo>
                <a:lnTo>
                  <a:pt x="4878" y="1046"/>
                </a:lnTo>
                <a:lnTo>
                  <a:pt x="4879" y="1075"/>
                </a:lnTo>
                <a:lnTo>
                  <a:pt x="4879" y="1104"/>
                </a:lnTo>
                <a:lnTo>
                  <a:pt x="4878" y="1149"/>
                </a:lnTo>
                <a:lnTo>
                  <a:pt x="4876" y="1194"/>
                </a:lnTo>
                <a:lnTo>
                  <a:pt x="4871" y="1240"/>
                </a:lnTo>
                <a:lnTo>
                  <a:pt x="4864" y="1284"/>
                </a:lnTo>
                <a:lnTo>
                  <a:pt x="4856" y="1328"/>
                </a:lnTo>
                <a:lnTo>
                  <a:pt x="4846" y="1371"/>
                </a:lnTo>
                <a:lnTo>
                  <a:pt x="4835" y="1413"/>
                </a:lnTo>
                <a:lnTo>
                  <a:pt x="4821" y="1456"/>
                </a:lnTo>
                <a:lnTo>
                  <a:pt x="4808" y="1494"/>
                </a:lnTo>
                <a:lnTo>
                  <a:pt x="4793" y="1530"/>
                </a:lnTo>
                <a:lnTo>
                  <a:pt x="4777" y="1566"/>
                </a:lnTo>
                <a:lnTo>
                  <a:pt x="4760" y="1602"/>
                </a:lnTo>
                <a:lnTo>
                  <a:pt x="4742" y="1637"/>
                </a:lnTo>
                <a:lnTo>
                  <a:pt x="4722" y="1671"/>
                </a:lnTo>
                <a:lnTo>
                  <a:pt x="4702" y="1704"/>
                </a:lnTo>
                <a:lnTo>
                  <a:pt x="4680" y="1735"/>
                </a:lnTo>
                <a:lnTo>
                  <a:pt x="4822" y="2170"/>
                </a:lnTo>
                <a:lnTo>
                  <a:pt x="4824" y="2177"/>
                </a:lnTo>
                <a:lnTo>
                  <a:pt x="4825" y="2184"/>
                </a:lnTo>
                <a:lnTo>
                  <a:pt x="4826" y="2191"/>
                </a:lnTo>
                <a:lnTo>
                  <a:pt x="4826" y="2199"/>
                </a:lnTo>
                <a:lnTo>
                  <a:pt x="4825" y="2207"/>
                </a:lnTo>
                <a:lnTo>
                  <a:pt x="4824" y="2214"/>
                </a:lnTo>
                <a:lnTo>
                  <a:pt x="4822" y="2222"/>
                </a:lnTo>
                <a:lnTo>
                  <a:pt x="4819" y="2229"/>
                </a:lnTo>
                <a:lnTo>
                  <a:pt x="4815" y="2236"/>
                </a:lnTo>
                <a:lnTo>
                  <a:pt x="4811" y="2244"/>
                </a:lnTo>
                <a:lnTo>
                  <a:pt x="4806" y="2250"/>
                </a:lnTo>
                <a:lnTo>
                  <a:pt x="4800" y="2256"/>
                </a:lnTo>
                <a:lnTo>
                  <a:pt x="4793" y="2261"/>
                </a:lnTo>
                <a:lnTo>
                  <a:pt x="4787" y="2266"/>
                </a:lnTo>
                <a:lnTo>
                  <a:pt x="4780" y="2270"/>
                </a:lnTo>
                <a:lnTo>
                  <a:pt x="4773" y="2274"/>
                </a:lnTo>
                <a:lnTo>
                  <a:pt x="4766" y="2276"/>
                </a:lnTo>
                <a:lnTo>
                  <a:pt x="4757" y="2278"/>
                </a:lnTo>
                <a:lnTo>
                  <a:pt x="4749" y="2279"/>
                </a:lnTo>
                <a:lnTo>
                  <a:pt x="4741" y="2280"/>
                </a:lnTo>
                <a:lnTo>
                  <a:pt x="4733" y="2279"/>
                </a:lnTo>
                <a:lnTo>
                  <a:pt x="4724" y="2278"/>
                </a:lnTo>
                <a:lnTo>
                  <a:pt x="4717" y="2276"/>
                </a:lnTo>
                <a:lnTo>
                  <a:pt x="4709" y="2272"/>
                </a:lnTo>
                <a:lnTo>
                  <a:pt x="4281" y="2084"/>
                </a:lnTo>
                <a:lnTo>
                  <a:pt x="4254" y="2098"/>
                </a:lnTo>
                <a:lnTo>
                  <a:pt x="4227" y="2110"/>
                </a:lnTo>
                <a:lnTo>
                  <a:pt x="4200" y="2122"/>
                </a:lnTo>
                <a:lnTo>
                  <a:pt x="4172" y="2134"/>
                </a:lnTo>
                <a:lnTo>
                  <a:pt x="4143" y="2144"/>
                </a:lnTo>
                <a:lnTo>
                  <a:pt x="4115" y="2153"/>
                </a:lnTo>
                <a:lnTo>
                  <a:pt x="4086" y="2162"/>
                </a:lnTo>
                <a:lnTo>
                  <a:pt x="4057" y="2171"/>
                </a:lnTo>
                <a:lnTo>
                  <a:pt x="4023" y="2179"/>
                </a:lnTo>
                <a:lnTo>
                  <a:pt x="3988" y="2186"/>
                </a:lnTo>
                <a:lnTo>
                  <a:pt x="3953" y="2192"/>
                </a:lnTo>
                <a:lnTo>
                  <a:pt x="3918" y="2197"/>
                </a:lnTo>
                <a:lnTo>
                  <a:pt x="3883" y="2202"/>
                </a:lnTo>
                <a:lnTo>
                  <a:pt x="3848" y="2205"/>
                </a:lnTo>
                <a:lnTo>
                  <a:pt x="3812" y="2207"/>
                </a:lnTo>
                <a:lnTo>
                  <a:pt x="3776" y="2207"/>
                </a:lnTo>
                <a:lnTo>
                  <a:pt x="3753" y="2207"/>
                </a:lnTo>
                <a:lnTo>
                  <a:pt x="3732" y="2206"/>
                </a:lnTo>
                <a:lnTo>
                  <a:pt x="3710" y="2205"/>
                </a:lnTo>
                <a:lnTo>
                  <a:pt x="3689" y="2204"/>
                </a:lnTo>
                <a:lnTo>
                  <a:pt x="3667" y="2202"/>
                </a:lnTo>
                <a:lnTo>
                  <a:pt x="3645" y="2199"/>
                </a:lnTo>
                <a:lnTo>
                  <a:pt x="3624" y="2196"/>
                </a:lnTo>
                <a:lnTo>
                  <a:pt x="3601" y="2193"/>
                </a:lnTo>
                <a:lnTo>
                  <a:pt x="3574" y="2188"/>
                </a:lnTo>
                <a:lnTo>
                  <a:pt x="3549" y="2183"/>
                </a:lnTo>
                <a:lnTo>
                  <a:pt x="3522" y="2178"/>
                </a:lnTo>
                <a:lnTo>
                  <a:pt x="3496" y="2172"/>
                </a:lnTo>
                <a:lnTo>
                  <a:pt x="3490" y="2206"/>
                </a:lnTo>
                <a:lnTo>
                  <a:pt x="3482" y="2240"/>
                </a:lnTo>
                <a:lnTo>
                  <a:pt x="3473" y="2272"/>
                </a:lnTo>
                <a:lnTo>
                  <a:pt x="3462" y="2305"/>
                </a:lnTo>
                <a:lnTo>
                  <a:pt x="3451" y="2337"/>
                </a:lnTo>
                <a:lnTo>
                  <a:pt x="3438" y="2369"/>
                </a:lnTo>
                <a:lnTo>
                  <a:pt x="3424" y="2400"/>
                </a:lnTo>
                <a:lnTo>
                  <a:pt x="3409" y="2430"/>
                </a:lnTo>
                <a:lnTo>
                  <a:pt x="3392" y="2460"/>
                </a:lnTo>
                <a:lnTo>
                  <a:pt x="3375" y="2489"/>
                </a:lnTo>
                <a:lnTo>
                  <a:pt x="3356" y="2516"/>
                </a:lnTo>
                <a:lnTo>
                  <a:pt x="3337" y="2544"/>
                </a:lnTo>
                <a:lnTo>
                  <a:pt x="3316" y="2571"/>
                </a:lnTo>
                <a:lnTo>
                  <a:pt x="3296" y="2597"/>
                </a:lnTo>
                <a:lnTo>
                  <a:pt x="3273" y="2622"/>
                </a:lnTo>
                <a:lnTo>
                  <a:pt x="3249" y="2646"/>
                </a:lnTo>
                <a:lnTo>
                  <a:pt x="3219" y="2676"/>
                </a:lnTo>
                <a:lnTo>
                  <a:pt x="3187" y="2704"/>
                </a:lnTo>
                <a:lnTo>
                  <a:pt x="3154" y="2729"/>
                </a:lnTo>
                <a:lnTo>
                  <a:pt x="3119" y="2754"/>
                </a:lnTo>
                <a:lnTo>
                  <a:pt x="3083" y="2778"/>
                </a:lnTo>
                <a:lnTo>
                  <a:pt x="3046" y="2798"/>
                </a:lnTo>
                <a:lnTo>
                  <a:pt x="3027" y="2808"/>
                </a:lnTo>
                <a:lnTo>
                  <a:pt x="3008" y="2819"/>
                </a:lnTo>
                <a:lnTo>
                  <a:pt x="2988" y="2827"/>
                </a:lnTo>
                <a:lnTo>
                  <a:pt x="2969" y="2836"/>
                </a:lnTo>
                <a:lnTo>
                  <a:pt x="2948" y="2844"/>
                </a:lnTo>
                <a:lnTo>
                  <a:pt x="2928" y="2852"/>
                </a:lnTo>
                <a:lnTo>
                  <a:pt x="2908" y="2859"/>
                </a:lnTo>
                <a:lnTo>
                  <a:pt x="2887" y="2866"/>
                </a:lnTo>
                <a:lnTo>
                  <a:pt x="2867" y="2872"/>
                </a:lnTo>
                <a:lnTo>
                  <a:pt x="2845" y="2877"/>
                </a:lnTo>
                <a:lnTo>
                  <a:pt x="2824" y="2884"/>
                </a:lnTo>
                <a:lnTo>
                  <a:pt x="2803" y="2888"/>
                </a:lnTo>
                <a:lnTo>
                  <a:pt x="2781" y="2892"/>
                </a:lnTo>
                <a:lnTo>
                  <a:pt x="2759" y="2896"/>
                </a:lnTo>
                <a:lnTo>
                  <a:pt x="2737" y="2899"/>
                </a:lnTo>
                <a:lnTo>
                  <a:pt x="2715" y="2901"/>
                </a:lnTo>
                <a:lnTo>
                  <a:pt x="2693" y="2903"/>
                </a:lnTo>
                <a:lnTo>
                  <a:pt x="2670" y="2905"/>
                </a:lnTo>
                <a:lnTo>
                  <a:pt x="2648" y="2905"/>
                </a:lnTo>
                <a:lnTo>
                  <a:pt x="2625" y="2906"/>
                </a:lnTo>
                <a:lnTo>
                  <a:pt x="1648" y="2906"/>
                </a:lnTo>
                <a:lnTo>
                  <a:pt x="977" y="3338"/>
                </a:lnTo>
                <a:lnTo>
                  <a:pt x="970" y="3342"/>
                </a:lnTo>
                <a:lnTo>
                  <a:pt x="962" y="3346"/>
                </a:lnTo>
                <a:lnTo>
                  <a:pt x="955" y="3349"/>
                </a:lnTo>
                <a:lnTo>
                  <a:pt x="946" y="3351"/>
                </a:lnTo>
                <a:lnTo>
                  <a:pt x="938" y="3352"/>
                </a:lnTo>
                <a:lnTo>
                  <a:pt x="930" y="3352"/>
                </a:lnTo>
                <a:lnTo>
                  <a:pt x="922" y="3352"/>
                </a:lnTo>
                <a:lnTo>
                  <a:pt x="914" y="3350"/>
                </a:lnTo>
                <a:lnTo>
                  <a:pt x="906" y="3348"/>
                </a:lnTo>
                <a:lnTo>
                  <a:pt x="899" y="3345"/>
                </a:lnTo>
                <a:lnTo>
                  <a:pt x="892" y="3341"/>
                </a:lnTo>
                <a:lnTo>
                  <a:pt x="885" y="3337"/>
                </a:lnTo>
                <a:lnTo>
                  <a:pt x="878" y="3332"/>
                </a:lnTo>
                <a:lnTo>
                  <a:pt x="872" y="3327"/>
                </a:lnTo>
                <a:lnTo>
                  <a:pt x="866" y="3321"/>
                </a:lnTo>
                <a:lnTo>
                  <a:pt x="862" y="3314"/>
                </a:lnTo>
                <a:lnTo>
                  <a:pt x="857" y="3305"/>
                </a:lnTo>
                <a:lnTo>
                  <a:pt x="853" y="3296"/>
                </a:lnTo>
                <a:lnTo>
                  <a:pt x="851" y="3287"/>
                </a:lnTo>
                <a:lnTo>
                  <a:pt x="849" y="3279"/>
                </a:lnTo>
                <a:lnTo>
                  <a:pt x="849" y="3269"/>
                </a:lnTo>
                <a:lnTo>
                  <a:pt x="849" y="3260"/>
                </a:lnTo>
                <a:lnTo>
                  <a:pt x="850" y="3251"/>
                </a:lnTo>
                <a:lnTo>
                  <a:pt x="853" y="3243"/>
                </a:lnTo>
                <a:lnTo>
                  <a:pt x="963" y="2906"/>
                </a:lnTo>
                <a:lnTo>
                  <a:pt x="885" y="2906"/>
                </a:lnTo>
                <a:lnTo>
                  <a:pt x="862" y="2905"/>
                </a:lnTo>
                <a:lnTo>
                  <a:pt x="839" y="2905"/>
                </a:lnTo>
                <a:lnTo>
                  <a:pt x="817" y="2903"/>
                </a:lnTo>
                <a:lnTo>
                  <a:pt x="794" y="2901"/>
                </a:lnTo>
                <a:lnTo>
                  <a:pt x="772" y="2899"/>
                </a:lnTo>
                <a:lnTo>
                  <a:pt x="750" y="2896"/>
                </a:lnTo>
                <a:lnTo>
                  <a:pt x="728" y="2892"/>
                </a:lnTo>
                <a:lnTo>
                  <a:pt x="707" y="2888"/>
                </a:lnTo>
                <a:lnTo>
                  <a:pt x="685" y="2884"/>
                </a:lnTo>
                <a:lnTo>
                  <a:pt x="664" y="2877"/>
                </a:lnTo>
                <a:lnTo>
                  <a:pt x="643" y="2872"/>
                </a:lnTo>
                <a:lnTo>
                  <a:pt x="622" y="2866"/>
                </a:lnTo>
                <a:lnTo>
                  <a:pt x="602" y="2859"/>
                </a:lnTo>
                <a:lnTo>
                  <a:pt x="581" y="2852"/>
                </a:lnTo>
                <a:lnTo>
                  <a:pt x="561" y="2844"/>
                </a:lnTo>
                <a:lnTo>
                  <a:pt x="541" y="2836"/>
                </a:lnTo>
                <a:lnTo>
                  <a:pt x="522" y="2827"/>
                </a:lnTo>
                <a:lnTo>
                  <a:pt x="502" y="2819"/>
                </a:lnTo>
                <a:lnTo>
                  <a:pt x="482" y="2808"/>
                </a:lnTo>
                <a:lnTo>
                  <a:pt x="464" y="2798"/>
                </a:lnTo>
                <a:lnTo>
                  <a:pt x="427" y="2778"/>
                </a:lnTo>
                <a:lnTo>
                  <a:pt x="391" y="2754"/>
                </a:lnTo>
                <a:lnTo>
                  <a:pt x="356" y="2729"/>
                </a:lnTo>
                <a:lnTo>
                  <a:pt x="323" y="2704"/>
                </a:lnTo>
                <a:lnTo>
                  <a:pt x="290" y="2676"/>
                </a:lnTo>
                <a:lnTo>
                  <a:pt x="260" y="2646"/>
                </a:lnTo>
                <a:lnTo>
                  <a:pt x="230" y="2615"/>
                </a:lnTo>
                <a:lnTo>
                  <a:pt x="203" y="2583"/>
                </a:lnTo>
                <a:lnTo>
                  <a:pt x="176" y="2549"/>
                </a:lnTo>
                <a:lnTo>
                  <a:pt x="151" y="2515"/>
                </a:lnTo>
                <a:lnTo>
                  <a:pt x="129" y="2479"/>
                </a:lnTo>
                <a:lnTo>
                  <a:pt x="107" y="2442"/>
                </a:lnTo>
                <a:lnTo>
                  <a:pt x="97" y="2423"/>
                </a:lnTo>
                <a:lnTo>
                  <a:pt x="87" y="2404"/>
                </a:lnTo>
                <a:lnTo>
                  <a:pt x="78" y="2385"/>
                </a:lnTo>
                <a:lnTo>
                  <a:pt x="70" y="2365"/>
                </a:lnTo>
                <a:lnTo>
                  <a:pt x="62" y="2344"/>
                </a:lnTo>
                <a:lnTo>
                  <a:pt x="53" y="2325"/>
                </a:lnTo>
                <a:lnTo>
                  <a:pt x="46" y="2304"/>
                </a:lnTo>
                <a:lnTo>
                  <a:pt x="40" y="2284"/>
                </a:lnTo>
                <a:lnTo>
                  <a:pt x="34" y="2262"/>
                </a:lnTo>
                <a:lnTo>
                  <a:pt x="28" y="2242"/>
                </a:lnTo>
                <a:lnTo>
                  <a:pt x="23" y="2220"/>
                </a:lnTo>
                <a:lnTo>
                  <a:pt x="19" y="2198"/>
                </a:lnTo>
                <a:lnTo>
                  <a:pt x="13" y="2177"/>
                </a:lnTo>
                <a:lnTo>
                  <a:pt x="10" y="2155"/>
                </a:lnTo>
                <a:lnTo>
                  <a:pt x="7" y="2134"/>
                </a:lnTo>
                <a:lnTo>
                  <a:pt x="4" y="2111"/>
                </a:lnTo>
                <a:lnTo>
                  <a:pt x="3" y="2089"/>
                </a:lnTo>
                <a:lnTo>
                  <a:pt x="1" y="2067"/>
                </a:lnTo>
                <a:lnTo>
                  <a:pt x="0" y="2044"/>
                </a:lnTo>
                <a:lnTo>
                  <a:pt x="0" y="2021"/>
                </a:lnTo>
                <a:lnTo>
                  <a:pt x="0" y="1999"/>
                </a:lnTo>
                <a:lnTo>
                  <a:pt x="1" y="1976"/>
                </a:lnTo>
                <a:lnTo>
                  <a:pt x="3" y="1954"/>
                </a:lnTo>
                <a:lnTo>
                  <a:pt x="4" y="1931"/>
                </a:lnTo>
                <a:lnTo>
                  <a:pt x="7" y="1909"/>
                </a:lnTo>
                <a:lnTo>
                  <a:pt x="10" y="1887"/>
                </a:lnTo>
                <a:lnTo>
                  <a:pt x="13" y="1865"/>
                </a:lnTo>
                <a:lnTo>
                  <a:pt x="19" y="1844"/>
                </a:lnTo>
                <a:lnTo>
                  <a:pt x="23" y="1822"/>
                </a:lnTo>
                <a:lnTo>
                  <a:pt x="28" y="1800"/>
                </a:lnTo>
                <a:lnTo>
                  <a:pt x="34" y="1780"/>
                </a:lnTo>
                <a:lnTo>
                  <a:pt x="40" y="1759"/>
                </a:lnTo>
                <a:lnTo>
                  <a:pt x="46" y="1739"/>
                </a:lnTo>
                <a:lnTo>
                  <a:pt x="53" y="1718"/>
                </a:lnTo>
                <a:lnTo>
                  <a:pt x="62" y="1697"/>
                </a:lnTo>
                <a:lnTo>
                  <a:pt x="70" y="1678"/>
                </a:lnTo>
                <a:lnTo>
                  <a:pt x="78" y="1658"/>
                </a:lnTo>
                <a:lnTo>
                  <a:pt x="87" y="1639"/>
                </a:lnTo>
                <a:lnTo>
                  <a:pt x="97" y="1619"/>
                </a:lnTo>
                <a:lnTo>
                  <a:pt x="107" y="1601"/>
                </a:lnTo>
                <a:lnTo>
                  <a:pt x="129" y="1564"/>
                </a:lnTo>
                <a:lnTo>
                  <a:pt x="151" y="1528"/>
                </a:lnTo>
                <a:lnTo>
                  <a:pt x="176" y="1493"/>
                </a:lnTo>
                <a:lnTo>
                  <a:pt x="203" y="1459"/>
                </a:lnTo>
                <a:lnTo>
                  <a:pt x="230" y="1427"/>
                </a:lnTo>
                <a:lnTo>
                  <a:pt x="260" y="1396"/>
                </a:lnTo>
                <a:lnTo>
                  <a:pt x="290" y="1367"/>
                </a:lnTo>
                <a:lnTo>
                  <a:pt x="323" y="1339"/>
                </a:lnTo>
                <a:lnTo>
                  <a:pt x="356" y="1313"/>
                </a:lnTo>
                <a:lnTo>
                  <a:pt x="391" y="1288"/>
                </a:lnTo>
                <a:lnTo>
                  <a:pt x="427" y="1265"/>
                </a:lnTo>
                <a:lnTo>
                  <a:pt x="464" y="1244"/>
                </a:lnTo>
                <a:lnTo>
                  <a:pt x="482" y="1233"/>
                </a:lnTo>
                <a:lnTo>
                  <a:pt x="502" y="1224"/>
                </a:lnTo>
                <a:lnTo>
                  <a:pt x="522" y="1215"/>
                </a:lnTo>
                <a:lnTo>
                  <a:pt x="541" y="1207"/>
                </a:lnTo>
                <a:lnTo>
                  <a:pt x="561" y="1198"/>
                </a:lnTo>
                <a:lnTo>
                  <a:pt x="581" y="1190"/>
                </a:lnTo>
                <a:lnTo>
                  <a:pt x="602" y="1183"/>
                </a:lnTo>
                <a:lnTo>
                  <a:pt x="622" y="1177"/>
                </a:lnTo>
                <a:lnTo>
                  <a:pt x="643" y="1171"/>
                </a:lnTo>
                <a:lnTo>
                  <a:pt x="664" y="1165"/>
                </a:lnTo>
                <a:lnTo>
                  <a:pt x="685" y="1159"/>
                </a:lnTo>
                <a:lnTo>
                  <a:pt x="707" y="1154"/>
                </a:lnTo>
                <a:lnTo>
                  <a:pt x="728" y="1150"/>
                </a:lnTo>
                <a:lnTo>
                  <a:pt x="750" y="1147"/>
                </a:lnTo>
                <a:lnTo>
                  <a:pt x="772" y="1144"/>
                </a:lnTo>
                <a:lnTo>
                  <a:pt x="794" y="1141"/>
                </a:lnTo>
                <a:lnTo>
                  <a:pt x="817" y="1139"/>
                </a:lnTo>
                <a:lnTo>
                  <a:pt x="839" y="1138"/>
                </a:lnTo>
                <a:lnTo>
                  <a:pt x="862" y="1137"/>
                </a:lnTo>
                <a:lnTo>
                  <a:pt x="885" y="1137"/>
                </a:lnTo>
                <a:lnTo>
                  <a:pt x="2625" y="1137"/>
                </a:lnTo>
                <a:lnTo>
                  <a:pt x="2637" y="1137"/>
                </a:lnTo>
                <a:lnTo>
                  <a:pt x="2649" y="1137"/>
                </a:lnTo>
                <a:lnTo>
                  <a:pt x="2661" y="1137"/>
                </a:lnTo>
                <a:lnTo>
                  <a:pt x="2672" y="1138"/>
                </a:lnTo>
                <a:close/>
                <a:moveTo>
                  <a:pt x="2625" y="1304"/>
                </a:moveTo>
                <a:lnTo>
                  <a:pt x="885" y="1304"/>
                </a:lnTo>
                <a:lnTo>
                  <a:pt x="848" y="1305"/>
                </a:lnTo>
                <a:lnTo>
                  <a:pt x="812" y="1309"/>
                </a:lnTo>
                <a:lnTo>
                  <a:pt x="776" y="1313"/>
                </a:lnTo>
                <a:lnTo>
                  <a:pt x="741" y="1319"/>
                </a:lnTo>
                <a:lnTo>
                  <a:pt x="706" y="1327"/>
                </a:lnTo>
                <a:lnTo>
                  <a:pt x="672" y="1336"/>
                </a:lnTo>
                <a:lnTo>
                  <a:pt x="639" y="1348"/>
                </a:lnTo>
                <a:lnTo>
                  <a:pt x="606" y="1361"/>
                </a:lnTo>
                <a:lnTo>
                  <a:pt x="575" y="1375"/>
                </a:lnTo>
                <a:lnTo>
                  <a:pt x="544" y="1391"/>
                </a:lnTo>
                <a:lnTo>
                  <a:pt x="513" y="1408"/>
                </a:lnTo>
                <a:lnTo>
                  <a:pt x="484" y="1427"/>
                </a:lnTo>
                <a:lnTo>
                  <a:pt x="457" y="1447"/>
                </a:lnTo>
                <a:lnTo>
                  <a:pt x="429" y="1469"/>
                </a:lnTo>
                <a:lnTo>
                  <a:pt x="403" y="1492"/>
                </a:lnTo>
                <a:lnTo>
                  <a:pt x="379" y="1515"/>
                </a:lnTo>
                <a:lnTo>
                  <a:pt x="355" y="1540"/>
                </a:lnTo>
                <a:lnTo>
                  <a:pt x="332" y="1566"/>
                </a:lnTo>
                <a:lnTo>
                  <a:pt x="311" y="1594"/>
                </a:lnTo>
                <a:lnTo>
                  <a:pt x="291" y="1621"/>
                </a:lnTo>
                <a:lnTo>
                  <a:pt x="272" y="1650"/>
                </a:lnTo>
                <a:lnTo>
                  <a:pt x="255" y="1680"/>
                </a:lnTo>
                <a:lnTo>
                  <a:pt x="239" y="1711"/>
                </a:lnTo>
                <a:lnTo>
                  <a:pt x="224" y="1743"/>
                </a:lnTo>
                <a:lnTo>
                  <a:pt x="212" y="1776"/>
                </a:lnTo>
                <a:lnTo>
                  <a:pt x="201" y="1809"/>
                </a:lnTo>
                <a:lnTo>
                  <a:pt x="190" y="1842"/>
                </a:lnTo>
                <a:lnTo>
                  <a:pt x="182" y="1877"/>
                </a:lnTo>
                <a:lnTo>
                  <a:pt x="176" y="1912"/>
                </a:lnTo>
                <a:lnTo>
                  <a:pt x="172" y="1948"/>
                </a:lnTo>
                <a:lnTo>
                  <a:pt x="169" y="1984"/>
                </a:lnTo>
                <a:lnTo>
                  <a:pt x="168" y="2021"/>
                </a:lnTo>
                <a:lnTo>
                  <a:pt x="169" y="2057"/>
                </a:lnTo>
                <a:lnTo>
                  <a:pt x="172" y="2095"/>
                </a:lnTo>
                <a:lnTo>
                  <a:pt x="176" y="2129"/>
                </a:lnTo>
                <a:lnTo>
                  <a:pt x="182" y="2165"/>
                </a:lnTo>
                <a:lnTo>
                  <a:pt x="190" y="2199"/>
                </a:lnTo>
                <a:lnTo>
                  <a:pt x="201" y="2233"/>
                </a:lnTo>
                <a:lnTo>
                  <a:pt x="212" y="2267"/>
                </a:lnTo>
                <a:lnTo>
                  <a:pt x="224" y="2299"/>
                </a:lnTo>
                <a:lnTo>
                  <a:pt x="239" y="2331"/>
                </a:lnTo>
                <a:lnTo>
                  <a:pt x="255" y="2362"/>
                </a:lnTo>
                <a:lnTo>
                  <a:pt x="272" y="2392"/>
                </a:lnTo>
                <a:lnTo>
                  <a:pt x="291" y="2421"/>
                </a:lnTo>
                <a:lnTo>
                  <a:pt x="311" y="2449"/>
                </a:lnTo>
                <a:lnTo>
                  <a:pt x="332" y="2476"/>
                </a:lnTo>
                <a:lnTo>
                  <a:pt x="355" y="2502"/>
                </a:lnTo>
                <a:lnTo>
                  <a:pt x="379" y="2528"/>
                </a:lnTo>
                <a:lnTo>
                  <a:pt x="403" y="2551"/>
                </a:lnTo>
                <a:lnTo>
                  <a:pt x="429" y="2574"/>
                </a:lnTo>
                <a:lnTo>
                  <a:pt x="457" y="2596"/>
                </a:lnTo>
                <a:lnTo>
                  <a:pt x="484" y="2615"/>
                </a:lnTo>
                <a:lnTo>
                  <a:pt x="513" y="2634"/>
                </a:lnTo>
                <a:lnTo>
                  <a:pt x="544" y="2651"/>
                </a:lnTo>
                <a:lnTo>
                  <a:pt x="575" y="2666"/>
                </a:lnTo>
                <a:lnTo>
                  <a:pt x="606" y="2681"/>
                </a:lnTo>
                <a:lnTo>
                  <a:pt x="639" y="2694"/>
                </a:lnTo>
                <a:lnTo>
                  <a:pt x="672" y="2706"/>
                </a:lnTo>
                <a:lnTo>
                  <a:pt x="706" y="2715"/>
                </a:lnTo>
                <a:lnTo>
                  <a:pt x="741" y="2723"/>
                </a:lnTo>
                <a:lnTo>
                  <a:pt x="776" y="2729"/>
                </a:lnTo>
                <a:lnTo>
                  <a:pt x="812" y="2734"/>
                </a:lnTo>
                <a:lnTo>
                  <a:pt x="848" y="2737"/>
                </a:lnTo>
                <a:lnTo>
                  <a:pt x="885" y="2737"/>
                </a:lnTo>
                <a:lnTo>
                  <a:pt x="1078" y="2737"/>
                </a:lnTo>
                <a:lnTo>
                  <a:pt x="1078" y="2739"/>
                </a:lnTo>
                <a:lnTo>
                  <a:pt x="1084" y="2739"/>
                </a:lnTo>
                <a:lnTo>
                  <a:pt x="1091" y="2740"/>
                </a:lnTo>
                <a:lnTo>
                  <a:pt x="1098" y="2741"/>
                </a:lnTo>
                <a:lnTo>
                  <a:pt x="1104" y="2743"/>
                </a:lnTo>
                <a:lnTo>
                  <a:pt x="1112" y="2746"/>
                </a:lnTo>
                <a:lnTo>
                  <a:pt x="1119" y="2749"/>
                </a:lnTo>
                <a:lnTo>
                  <a:pt x="1126" y="2754"/>
                </a:lnTo>
                <a:lnTo>
                  <a:pt x="1133" y="2758"/>
                </a:lnTo>
                <a:lnTo>
                  <a:pt x="1139" y="2764"/>
                </a:lnTo>
                <a:lnTo>
                  <a:pt x="1144" y="2770"/>
                </a:lnTo>
                <a:lnTo>
                  <a:pt x="1149" y="2777"/>
                </a:lnTo>
                <a:lnTo>
                  <a:pt x="1153" y="2784"/>
                </a:lnTo>
                <a:lnTo>
                  <a:pt x="1156" y="2791"/>
                </a:lnTo>
                <a:lnTo>
                  <a:pt x="1158" y="2799"/>
                </a:lnTo>
                <a:lnTo>
                  <a:pt x="1160" y="2806"/>
                </a:lnTo>
                <a:lnTo>
                  <a:pt x="1161" y="2815"/>
                </a:lnTo>
                <a:lnTo>
                  <a:pt x="1161" y="2823"/>
                </a:lnTo>
                <a:lnTo>
                  <a:pt x="1161" y="2831"/>
                </a:lnTo>
                <a:lnTo>
                  <a:pt x="1160" y="2839"/>
                </a:lnTo>
                <a:lnTo>
                  <a:pt x="1157" y="2848"/>
                </a:lnTo>
                <a:lnTo>
                  <a:pt x="1085" y="3070"/>
                </a:lnTo>
                <a:lnTo>
                  <a:pt x="1574" y="2754"/>
                </a:lnTo>
                <a:lnTo>
                  <a:pt x="1584" y="2748"/>
                </a:lnTo>
                <a:lnTo>
                  <a:pt x="1596" y="2743"/>
                </a:lnTo>
                <a:lnTo>
                  <a:pt x="1603" y="2741"/>
                </a:lnTo>
                <a:lnTo>
                  <a:pt x="1610" y="2740"/>
                </a:lnTo>
                <a:lnTo>
                  <a:pt x="1616" y="2739"/>
                </a:lnTo>
                <a:lnTo>
                  <a:pt x="1623" y="2737"/>
                </a:lnTo>
                <a:lnTo>
                  <a:pt x="2625" y="2737"/>
                </a:lnTo>
                <a:lnTo>
                  <a:pt x="2662" y="2737"/>
                </a:lnTo>
                <a:lnTo>
                  <a:pt x="2698" y="2734"/>
                </a:lnTo>
                <a:lnTo>
                  <a:pt x="2734" y="2729"/>
                </a:lnTo>
                <a:lnTo>
                  <a:pt x="2769" y="2723"/>
                </a:lnTo>
                <a:lnTo>
                  <a:pt x="2803" y="2715"/>
                </a:lnTo>
                <a:lnTo>
                  <a:pt x="2837" y="2706"/>
                </a:lnTo>
                <a:lnTo>
                  <a:pt x="2871" y="2694"/>
                </a:lnTo>
                <a:lnTo>
                  <a:pt x="2903" y="2681"/>
                </a:lnTo>
                <a:lnTo>
                  <a:pt x="2935" y="2666"/>
                </a:lnTo>
                <a:lnTo>
                  <a:pt x="2966" y="2651"/>
                </a:lnTo>
                <a:lnTo>
                  <a:pt x="2995" y="2634"/>
                </a:lnTo>
                <a:lnTo>
                  <a:pt x="3025" y="2615"/>
                </a:lnTo>
                <a:lnTo>
                  <a:pt x="3053" y="2596"/>
                </a:lnTo>
                <a:lnTo>
                  <a:pt x="3080" y="2574"/>
                </a:lnTo>
                <a:lnTo>
                  <a:pt x="3106" y="2551"/>
                </a:lnTo>
                <a:lnTo>
                  <a:pt x="3131" y="2528"/>
                </a:lnTo>
                <a:lnTo>
                  <a:pt x="3155" y="2502"/>
                </a:lnTo>
                <a:lnTo>
                  <a:pt x="3177" y="2476"/>
                </a:lnTo>
                <a:lnTo>
                  <a:pt x="3199" y="2449"/>
                </a:lnTo>
                <a:lnTo>
                  <a:pt x="3219" y="2421"/>
                </a:lnTo>
                <a:lnTo>
                  <a:pt x="3237" y="2392"/>
                </a:lnTo>
                <a:lnTo>
                  <a:pt x="3255" y="2362"/>
                </a:lnTo>
                <a:lnTo>
                  <a:pt x="3271" y="2331"/>
                </a:lnTo>
                <a:lnTo>
                  <a:pt x="3285" y="2299"/>
                </a:lnTo>
                <a:lnTo>
                  <a:pt x="3298" y="2267"/>
                </a:lnTo>
                <a:lnTo>
                  <a:pt x="3309" y="2233"/>
                </a:lnTo>
                <a:lnTo>
                  <a:pt x="3319" y="2199"/>
                </a:lnTo>
                <a:lnTo>
                  <a:pt x="3327" y="2165"/>
                </a:lnTo>
                <a:lnTo>
                  <a:pt x="3333" y="2129"/>
                </a:lnTo>
                <a:lnTo>
                  <a:pt x="3338" y="2095"/>
                </a:lnTo>
                <a:lnTo>
                  <a:pt x="3341" y="2057"/>
                </a:lnTo>
                <a:lnTo>
                  <a:pt x="3342" y="2021"/>
                </a:lnTo>
                <a:lnTo>
                  <a:pt x="3341" y="1984"/>
                </a:lnTo>
                <a:lnTo>
                  <a:pt x="3338" y="1948"/>
                </a:lnTo>
                <a:lnTo>
                  <a:pt x="3333" y="1912"/>
                </a:lnTo>
                <a:lnTo>
                  <a:pt x="3327" y="1877"/>
                </a:lnTo>
                <a:lnTo>
                  <a:pt x="3319" y="1842"/>
                </a:lnTo>
                <a:lnTo>
                  <a:pt x="3309" y="1809"/>
                </a:lnTo>
                <a:lnTo>
                  <a:pt x="3298" y="1776"/>
                </a:lnTo>
                <a:lnTo>
                  <a:pt x="3285" y="1743"/>
                </a:lnTo>
                <a:lnTo>
                  <a:pt x="3271" y="1711"/>
                </a:lnTo>
                <a:lnTo>
                  <a:pt x="3255" y="1680"/>
                </a:lnTo>
                <a:lnTo>
                  <a:pt x="3237" y="1650"/>
                </a:lnTo>
                <a:lnTo>
                  <a:pt x="3219" y="1621"/>
                </a:lnTo>
                <a:lnTo>
                  <a:pt x="3199" y="1594"/>
                </a:lnTo>
                <a:lnTo>
                  <a:pt x="3177" y="1566"/>
                </a:lnTo>
                <a:lnTo>
                  <a:pt x="3155" y="1540"/>
                </a:lnTo>
                <a:lnTo>
                  <a:pt x="3131" y="1515"/>
                </a:lnTo>
                <a:lnTo>
                  <a:pt x="3106" y="1492"/>
                </a:lnTo>
                <a:lnTo>
                  <a:pt x="3080" y="1469"/>
                </a:lnTo>
                <a:lnTo>
                  <a:pt x="3053" y="1447"/>
                </a:lnTo>
                <a:lnTo>
                  <a:pt x="3025" y="1427"/>
                </a:lnTo>
                <a:lnTo>
                  <a:pt x="2995" y="1408"/>
                </a:lnTo>
                <a:lnTo>
                  <a:pt x="2966" y="1391"/>
                </a:lnTo>
                <a:lnTo>
                  <a:pt x="2935" y="1375"/>
                </a:lnTo>
                <a:lnTo>
                  <a:pt x="2903" y="1361"/>
                </a:lnTo>
                <a:lnTo>
                  <a:pt x="2871" y="1348"/>
                </a:lnTo>
                <a:lnTo>
                  <a:pt x="2837" y="1336"/>
                </a:lnTo>
                <a:lnTo>
                  <a:pt x="2803" y="1327"/>
                </a:lnTo>
                <a:lnTo>
                  <a:pt x="2769" y="1319"/>
                </a:lnTo>
                <a:lnTo>
                  <a:pt x="2734" y="1313"/>
                </a:lnTo>
                <a:lnTo>
                  <a:pt x="2698" y="1309"/>
                </a:lnTo>
                <a:lnTo>
                  <a:pt x="2662" y="1305"/>
                </a:lnTo>
                <a:lnTo>
                  <a:pt x="2625" y="1304"/>
                </a:lnTo>
                <a:close/>
                <a:moveTo>
                  <a:pt x="1307" y="1859"/>
                </a:moveTo>
                <a:lnTo>
                  <a:pt x="1325" y="1863"/>
                </a:lnTo>
                <a:lnTo>
                  <a:pt x="1341" y="1868"/>
                </a:lnTo>
                <a:lnTo>
                  <a:pt x="1357" y="1875"/>
                </a:lnTo>
                <a:lnTo>
                  <a:pt x="1371" y="1885"/>
                </a:lnTo>
                <a:lnTo>
                  <a:pt x="1386" y="1894"/>
                </a:lnTo>
                <a:lnTo>
                  <a:pt x="1398" y="1905"/>
                </a:lnTo>
                <a:lnTo>
                  <a:pt x="1409" y="1918"/>
                </a:lnTo>
                <a:lnTo>
                  <a:pt x="1420" y="1931"/>
                </a:lnTo>
                <a:lnTo>
                  <a:pt x="1429" y="1944"/>
                </a:lnTo>
                <a:lnTo>
                  <a:pt x="1436" y="1960"/>
                </a:lnTo>
                <a:lnTo>
                  <a:pt x="1442" y="1975"/>
                </a:lnTo>
                <a:lnTo>
                  <a:pt x="1446" y="1992"/>
                </a:lnTo>
                <a:lnTo>
                  <a:pt x="1449" y="2008"/>
                </a:lnTo>
                <a:lnTo>
                  <a:pt x="1451" y="2026"/>
                </a:lnTo>
                <a:lnTo>
                  <a:pt x="1450" y="2043"/>
                </a:lnTo>
                <a:lnTo>
                  <a:pt x="1448" y="2061"/>
                </a:lnTo>
                <a:lnTo>
                  <a:pt x="1444" y="2078"/>
                </a:lnTo>
                <a:lnTo>
                  <a:pt x="1439" y="2095"/>
                </a:lnTo>
                <a:lnTo>
                  <a:pt x="1432" y="2110"/>
                </a:lnTo>
                <a:lnTo>
                  <a:pt x="1424" y="2125"/>
                </a:lnTo>
                <a:lnTo>
                  <a:pt x="1413" y="2139"/>
                </a:lnTo>
                <a:lnTo>
                  <a:pt x="1402" y="2151"/>
                </a:lnTo>
                <a:lnTo>
                  <a:pt x="1390" y="2163"/>
                </a:lnTo>
                <a:lnTo>
                  <a:pt x="1376" y="2174"/>
                </a:lnTo>
                <a:lnTo>
                  <a:pt x="1363" y="2182"/>
                </a:lnTo>
                <a:lnTo>
                  <a:pt x="1347" y="2190"/>
                </a:lnTo>
                <a:lnTo>
                  <a:pt x="1332" y="2195"/>
                </a:lnTo>
                <a:lnTo>
                  <a:pt x="1316" y="2200"/>
                </a:lnTo>
                <a:lnTo>
                  <a:pt x="1299" y="2204"/>
                </a:lnTo>
                <a:lnTo>
                  <a:pt x="1282" y="2205"/>
                </a:lnTo>
                <a:lnTo>
                  <a:pt x="1264" y="2205"/>
                </a:lnTo>
                <a:lnTo>
                  <a:pt x="1247" y="2203"/>
                </a:lnTo>
                <a:lnTo>
                  <a:pt x="1229" y="2198"/>
                </a:lnTo>
                <a:lnTo>
                  <a:pt x="1213" y="2192"/>
                </a:lnTo>
                <a:lnTo>
                  <a:pt x="1197" y="2185"/>
                </a:lnTo>
                <a:lnTo>
                  <a:pt x="1182" y="2177"/>
                </a:lnTo>
                <a:lnTo>
                  <a:pt x="1169" y="2167"/>
                </a:lnTo>
                <a:lnTo>
                  <a:pt x="1156" y="2156"/>
                </a:lnTo>
                <a:lnTo>
                  <a:pt x="1145" y="2144"/>
                </a:lnTo>
                <a:lnTo>
                  <a:pt x="1135" y="2131"/>
                </a:lnTo>
                <a:lnTo>
                  <a:pt x="1125" y="2116"/>
                </a:lnTo>
                <a:lnTo>
                  <a:pt x="1118" y="2102"/>
                </a:lnTo>
                <a:lnTo>
                  <a:pt x="1112" y="2085"/>
                </a:lnTo>
                <a:lnTo>
                  <a:pt x="1107" y="2070"/>
                </a:lnTo>
                <a:lnTo>
                  <a:pt x="1104" y="2052"/>
                </a:lnTo>
                <a:lnTo>
                  <a:pt x="1103" y="2036"/>
                </a:lnTo>
                <a:lnTo>
                  <a:pt x="1103" y="2018"/>
                </a:lnTo>
                <a:lnTo>
                  <a:pt x="1106" y="2000"/>
                </a:lnTo>
                <a:lnTo>
                  <a:pt x="1109" y="1982"/>
                </a:lnTo>
                <a:lnTo>
                  <a:pt x="1115" y="1966"/>
                </a:lnTo>
                <a:lnTo>
                  <a:pt x="1122" y="1950"/>
                </a:lnTo>
                <a:lnTo>
                  <a:pt x="1130" y="1936"/>
                </a:lnTo>
                <a:lnTo>
                  <a:pt x="1141" y="1922"/>
                </a:lnTo>
                <a:lnTo>
                  <a:pt x="1151" y="1909"/>
                </a:lnTo>
                <a:lnTo>
                  <a:pt x="1163" y="1898"/>
                </a:lnTo>
                <a:lnTo>
                  <a:pt x="1177" y="1888"/>
                </a:lnTo>
                <a:lnTo>
                  <a:pt x="1191" y="1878"/>
                </a:lnTo>
                <a:lnTo>
                  <a:pt x="1206" y="1871"/>
                </a:lnTo>
                <a:lnTo>
                  <a:pt x="1222" y="1865"/>
                </a:lnTo>
                <a:lnTo>
                  <a:pt x="1237" y="1861"/>
                </a:lnTo>
                <a:lnTo>
                  <a:pt x="1255" y="1858"/>
                </a:lnTo>
                <a:lnTo>
                  <a:pt x="1272" y="1856"/>
                </a:lnTo>
                <a:lnTo>
                  <a:pt x="1290" y="1857"/>
                </a:lnTo>
                <a:lnTo>
                  <a:pt x="1307" y="1859"/>
                </a:lnTo>
                <a:close/>
                <a:moveTo>
                  <a:pt x="1785" y="1859"/>
                </a:moveTo>
                <a:lnTo>
                  <a:pt x="1802" y="1863"/>
                </a:lnTo>
                <a:lnTo>
                  <a:pt x="1819" y="1868"/>
                </a:lnTo>
                <a:lnTo>
                  <a:pt x="1835" y="1875"/>
                </a:lnTo>
                <a:lnTo>
                  <a:pt x="1849" y="1885"/>
                </a:lnTo>
                <a:lnTo>
                  <a:pt x="1863" y="1894"/>
                </a:lnTo>
                <a:lnTo>
                  <a:pt x="1876" y="1905"/>
                </a:lnTo>
                <a:lnTo>
                  <a:pt x="1888" y="1918"/>
                </a:lnTo>
                <a:lnTo>
                  <a:pt x="1898" y="1931"/>
                </a:lnTo>
                <a:lnTo>
                  <a:pt x="1906" y="1944"/>
                </a:lnTo>
                <a:lnTo>
                  <a:pt x="1914" y="1960"/>
                </a:lnTo>
                <a:lnTo>
                  <a:pt x="1920" y="1975"/>
                </a:lnTo>
                <a:lnTo>
                  <a:pt x="1925" y="1992"/>
                </a:lnTo>
                <a:lnTo>
                  <a:pt x="1928" y="2008"/>
                </a:lnTo>
                <a:lnTo>
                  <a:pt x="1929" y="2026"/>
                </a:lnTo>
                <a:lnTo>
                  <a:pt x="1929" y="2043"/>
                </a:lnTo>
                <a:lnTo>
                  <a:pt x="1927" y="2061"/>
                </a:lnTo>
                <a:lnTo>
                  <a:pt x="1923" y="2078"/>
                </a:lnTo>
                <a:lnTo>
                  <a:pt x="1916" y="2095"/>
                </a:lnTo>
                <a:lnTo>
                  <a:pt x="1909" y="2110"/>
                </a:lnTo>
                <a:lnTo>
                  <a:pt x="1901" y="2125"/>
                </a:lnTo>
                <a:lnTo>
                  <a:pt x="1892" y="2139"/>
                </a:lnTo>
                <a:lnTo>
                  <a:pt x="1880" y="2151"/>
                </a:lnTo>
                <a:lnTo>
                  <a:pt x="1868" y="2163"/>
                </a:lnTo>
                <a:lnTo>
                  <a:pt x="1855" y="2174"/>
                </a:lnTo>
                <a:lnTo>
                  <a:pt x="1840" y="2182"/>
                </a:lnTo>
                <a:lnTo>
                  <a:pt x="1826" y="2190"/>
                </a:lnTo>
                <a:lnTo>
                  <a:pt x="1810" y="2195"/>
                </a:lnTo>
                <a:lnTo>
                  <a:pt x="1794" y="2200"/>
                </a:lnTo>
                <a:lnTo>
                  <a:pt x="1776" y="2204"/>
                </a:lnTo>
                <a:lnTo>
                  <a:pt x="1760" y="2205"/>
                </a:lnTo>
                <a:lnTo>
                  <a:pt x="1742" y="2205"/>
                </a:lnTo>
                <a:lnTo>
                  <a:pt x="1724" y="2203"/>
                </a:lnTo>
                <a:lnTo>
                  <a:pt x="1708" y="2198"/>
                </a:lnTo>
                <a:lnTo>
                  <a:pt x="1690" y="2192"/>
                </a:lnTo>
                <a:lnTo>
                  <a:pt x="1675" y="2185"/>
                </a:lnTo>
                <a:lnTo>
                  <a:pt x="1660" y="2177"/>
                </a:lnTo>
                <a:lnTo>
                  <a:pt x="1647" y="2167"/>
                </a:lnTo>
                <a:lnTo>
                  <a:pt x="1633" y="2156"/>
                </a:lnTo>
                <a:lnTo>
                  <a:pt x="1622" y="2144"/>
                </a:lnTo>
                <a:lnTo>
                  <a:pt x="1612" y="2131"/>
                </a:lnTo>
                <a:lnTo>
                  <a:pt x="1603" y="2116"/>
                </a:lnTo>
                <a:lnTo>
                  <a:pt x="1595" y="2102"/>
                </a:lnTo>
                <a:lnTo>
                  <a:pt x="1589" y="2085"/>
                </a:lnTo>
                <a:lnTo>
                  <a:pt x="1585" y="2070"/>
                </a:lnTo>
                <a:lnTo>
                  <a:pt x="1582" y="2052"/>
                </a:lnTo>
                <a:lnTo>
                  <a:pt x="1581" y="2036"/>
                </a:lnTo>
                <a:lnTo>
                  <a:pt x="1581" y="2018"/>
                </a:lnTo>
                <a:lnTo>
                  <a:pt x="1583" y="2000"/>
                </a:lnTo>
                <a:lnTo>
                  <a:pt x="1587" y="1982"/>
                </a:lnTo>
                <a:lnTo>
                  <a:pt x="1592" y="1966"/>
                </a:lnTo>
                <a:lnTo>
                  <a:pt x="1600" y="1950"/>
                </a:lnTo>
                <a:lnTo>
                  <a:pt x="1609" y="1936"/>
                </a:lnTo>
                <a:lnTo>
                  <a:pt x="1618" y="1922"/>
                </a:lnTo>
                <a:lnTo>
                  <a:pt x="1629" y="1909"/>
                </a:lnTo>
                <a:lnTo>
                  <a:pt x="1642" y="1898"/>
                </a:lnTo>
                <a:lnTo>
                  <a:pt x="1655" y="1888"/>
                </a:lnTo>
                <a:lnTo>
                  <a:pt x="1668" y="1878"/>
                </a:lnTo>
                <a:lnTo>
                  <a:pt x="1684" y="1871"/>
                </a:lnTo>
                <a:lnTo>
                  <a:pt x="1699" y="1865"/>
                </a:lnTo>
                <a:lnTo>
                  <a:pt x="1716" y="1861"/>
                </a:lnTo>
                <a:lnTo>
                  <a:pt x="1732" y="1858"/>
                </a:lnTo>
                <a:lnTo>
                  <a:pt x="1750" y="1856"/>
                </a:lnTo>
                <a:lnTo>
                  <a:pt x="1767" y="1857"/>
                </a:lnTo>
                <a:lnTo>
                  <a:pt x="1785" y="1859"/>
                </a:lnTo>
                <a:close/>
                <a:moveTo>
                  <a:pt x="2263" y="1859"/>
                </a:moveTo>
                <a:lnTo>
                  <a:pt x="2280" y="1863"/>
                </a:lnTo>
                <a:lnTo>
                  <a:pt x="2297" y="1868"/>
                </a:lnTo>
                <a:lnTo>
                  <a:pt x="2312" y="1875"/>
                </a:lnTo>
                <a:lnTo>
                  <a:pt x="2327" y="1885"/>
                </a:lnTo>
                <a:lnTo>
                  <a:pt x="2341" y="1894"/>
                </a:lnTo>
                <a:lnTo>
                  <a:pt x="2353" y="1905"/>
                </a:lnTo>
                <a:lnTo>
                  <a:pt x="2365" y="1918"/>
                </a:lnTo>
                <a:lnTo>
                  <a:pt x="2375" y="1931"/>
                </a:lnTo>
                <a:lnTo>
                  <a:pt x="2384" y="1944"/>
                </a:lnTo>
                <a:lnTo>
                  <a:pt x="2392" y="1960"/>
                </a:lnTo>
                <a:lnTo>
                  <a:pt x="2398" y="1975"/>
                </a:lnTo>
                <a:lnTo>
                  <a:pt x="2403" y="1992"/>
                </a:lnTo>
                <a:lnTo>
                  <a:pt x="2405" y="2008"/>
                </a:lnTo>
                <a:lnTo>
                  <a:pt x="2407" y="2026"/>
                </a:lnTo>
                <a:lnTo>
                  <a:pt x="2406" y="2043"/>
                </a:lnTo>
                <a:lnTo>
                  <a:pt x="2404" y="2061"/>
                </a:lnTo>
                <a:lnTo>
                  <a:pt x="2400" y="2078"/>
                </a:lnTo>
                <a:lnTo>
                  <a:pt x="2395" y="2095"/>
                </a:lnTo>
                <a:lnTo>
                  <a:pt x="2387" y="2110"/>
                </a:lnTo>
                <a:lnTo>
                  <a:pt x="2379" y="2125"/>
                </a:lnTo>
                <a:lnTo>
                  <a:pt x="2369" y="2139"/>
                </a:lnTo>
                <a:lnTo>
                  <a:pt x="2358" y="2151"/>
                </a:lnTo>
                <a:lnTo>
                  <a:pt x="2345" y="2163"/>
                </a:lnTo>
                <a:lnTo>
                  <a:pt x="2333" y="2174"/>
                </a:lnTo>
                <a:lnTo>
                  <a:pt x="2319" y="2182"/>
                </a:lnTo>
                <a:lnTo>
                  <a:pt x="2303" y="2190"/>
                </a:lnTo>
                <a:lnTo>
                  <a:pt x="2288" y="2195"/>
                </a:lnTo>
                <a:lnTo>
                  <a:pt x="2271" y="2200"/>
                </a:lnTo>
                <a:lnTo>
                  <a:pt x="2255" y="2204"/>
                </a:lnTo>
                <a:lnTo>
                  <a:pt x="2237" y="2205"/>
                </a:lnTo>
                <a:lnTo>
                  <a:pt x="2220" y="2205"/>
                </a:lnTo>
                <a:lnTo>
                  <a:pt x="2202" y="2203"/>
                </a:lnTo>
                <a:lnTo>
                  <a:pt x="2185" y="2198"/>
                </a:lnTo>
                <a:lnTo>
                  <a:pt x="2168" y="2192"/>
                </a:lnTo>
                <a:lnTo>
                  <a:pt x="2153" y="2185"/>
                </a:lnTo>
                <a:lnTo>
                  <a:pt x="2137" y="2177"/>
                </a:lnTo>
                <a:lnTo>
                  <a:pt x="2124" y="2167"/>
                </a:lnTo>
                <a:lnTo>
                  <a:pt x="2112" y="2156"/>
                </a:lnTo>
                <a:lnTo>
                  <a:pt x="2100" y="2144"/>
                </a:lnTo>
                <a:lnTo>
                  <a:pt x="2090" y="2131"/>
                </a:lnTo>
                <a:lnTo>
                  <a:pt x="2081" y="2116"/>
                </a:lnTo>
                <a:lnTo>
                  <a:pt x="2074" y="2102"/>
                </a:lnTo>
                <a:lnTo>
                  <a:pt x="2068" y="2085"/>
                </a:lnTo>
                <a:lnTo>
                  <a:pt x="2062" y="2070"/>
                </a:lnTo>
                <a:lnTo>
                  <a:pt x="2059" y="2052"/>
                </a:lnTo>
                <a:lnTo>
                  <a:pt x="2058" y="2036"/>
                </a:lnTo>
                <a:lnTo>
                  <a:pt x="2059" y="2018"/>
                </a:lnTo>
                <a:lnTo>
                  <a:pt x="2061" y="2000"/>
                </a:lnTo>
                <a:lnTo>
                  <a:pt x="2065" y="1982"/>
                </a:lnTo>
                <a:lnTo>
                  <a:pt x="2071" y="1966"/>
                </a:lnTo>
                <a:lnTo>
                  <a:pt x="2078" y="1950"/>
                </a:lnTo>
                <a:lnTo>
                  <a:pt x="2086" y="1936"/>
                </a:lnTo>
                <a:lnTo>
                  <a:pt x="2096" y="1922"/>
                </a:lnTo>
                <a:lnTo>
                  <a:pt x="2108" y="1909"/>
                </a:lnTo>
                <a:lnTo>
                  <a:pt x="2119" y="1898"/>
                </a:lnTo>
                <a:lnTo>
                  <a:pt x="2132" y="1888"/>
                </a:lnTo>
                <a:lnTo>
                  <a:pt x="2147" y="1878"/>
                </a:lnTo>
                <a:lnTo>
                  <a:pt x="2162" y="1871"/>
                </a:lnTo>
                <a:lnTo>
                  <a:pt x="2178" y="1865"/>
                </a:lnTo>
                <a:lnTo>
                  <a:pt x="2194" y="1861"/>
                </a:lnTo>
                <a:lnTo>
                  <a:pt x="2211" y="1858"/>
                </a:lnTo>
                <a:lnTo>
                  <a:pt x="2228" y="1856"/>
                </a:lnTo>
                <a:lnTo>
                  <a:pt x="2245" y="1857"/>
                </a:lnTo>
                <a:lnTo>
                  <a:pt x="2263" y="1859"/>
                </a:lnTo>
                <a:close/>
                <a:moveTo>
                  <a:pt x="4169" y="1326"/>
                </a:moveTo>
                <a:lnTo>
                  <a:pt x="4152" y="1322"/>
                </a:lnTo>
                <a:lnTo>
                  <a:pt x="4135" y="1317"/>
                </a:lnTo>
                <a:lnTo>
                  <a:pt x="4120" y="1310"/>
                </a:lnTo>
                <a:lnTo>
                  <a:pt x="4104" y="1300"/>
                </a:lnTo>
                <a:lnTo>
                  <a:pt x="4091" y="1291"/>
                </a:lnTo>
                <a:lnTo>
                  <a:pt x="4078" y="1280"/>
                </a:lnTo>
                <a:lnTo>
                  <a:pt x="4067" y="1267"/>
                </a:lnTo>
                <a:lnTo>
                  <a:pt x="4057" y="1254"/>
                </a:lnTo>
                <a:lnTo>
                  <a:pt x="4048" y="1241"/>
                </a:lnTo>
                <a:lnTo>
                  <a:pt x="4040" y="1225"/>
                </a:lnTo>
                <a:lnTo>
                  <a:pt x="4034" y="1210"/>
                </a:lnTo>
                <a:lnTo>
                  <a:pt x="4029" y="1193"/>
                </a:lnTo>
                <a:lnTo>
                  <a:pt x="4026" y="1177"/>
                </a:lnTo>
                <a:lnTo>
                  <a:pt x="4025" y="1159"/>
                </a:lnTo>
                <a:lnTo>
                  <a:pt x="4025" y="1142"/>
                </a:lnTo>
                <a:lnTo>
                  <a:pt x="4028" y="1124"/>
                </a:lnTo>
                <a:lnTo>
                  <a:pt x="4031" y="1107"/>
                </a:lnTo>
                <a:lnTo>
                  <a:pt x="4037" y="1090"/>
                </a:lnTo>
                <a:lnTo>
                  <a:pt x="4045" y="1075"/>
                </a:lnTo>
                <a:lnTo>
                  <a:pt x="4053" y="1060"/>
                </a:lnTo>
                <a:lnTo>
                  <a:pt x="4063" y="1046"/>
                </a:lnTo>
                <a:lnTo>
                  <a:pt x="4074" y="1034"/>
                </a:lnTo>
                <a:lnTo>
                  <a:pt x="4086" y="1022"/>
                </a:lnTo>
                <a:lnTo>
                  <a:pt x="4099" y="1011"/>
                </a:lnTo>
                <a:lnTo>
                  <a:pt x="4113" y="1003"/>
                </a:lnTo>
                <a:lnTo>
                  <a:pt x="4128" y="995"/>
                </a:lnTo>
                <a:lnTo>
                  <a:pt x="4144" y="990"/>
                </a:lnTo>
                <a:lnTo>
                  <a:pt x="4161" y="985"/>
                </a:lnTo>
                <a:lnTo>
                  <a:pt x="4177" y="981"/>
                </a:lnTo>
                <a:lnTo>
                  <a:pt x="4195" y="980"/>
                </a:lnTo>
                <a:lnTo>
                  <a:pt x="4212" y="980"/>
                </a:lnTo>
                <a:lnTo>
                  <a:pt x="4230" y="982"/>
                </a:lnTo>
                <a:lnTo>
                  <a:pt x="4247" y="987"/>
                </a:lnTo>
                <a:lnTo>
                  <a:pt x="4264" y="993"/>
                </a:lnTo>
                <a:lnTo>
                  <a:pt x="4279" y="1000"/>
                </a:lnTo>
                <a:lnTo>
                  <a:pt x="4293" y="1008"/>
                </a:lnTo>
                <a:lnTo>
                  <a:pt x="4308" y="1018"/>
                </a:lnTo>
                <a:lnTo>
                  <a:pt x="4320" y="1029"/>
                </a:lnTo>
                <a:lnTo>
                  <a:pt x="4332" y="1041"/>
                </a:lnTo>
                <a:lnTo>
                  <a:pt x="4342" y="1054"/>
                </a:lnTo>
                <a:lnTo>
                  <a:pt x="4351" y="1069"/>
                </a:lnTo>
                <a:lnTo>
                  <a:pt x="4358" y="1083"/>
                </a:lnTo>
                <a:lnTo>
                  <a:pt x="4364" y="1100"/>
                </a:lnTo>
                <a:lnTo>
                  <a:pt x="4369" y="1115"/>
                </a:lnTo>
                <a:lnTo>
                  <a:pt x="4372" y="1133"/>
                </a:lnTo>
                <a:lnTo>
                  <a:pt x="4374" y="1149"/>
                </a:lnTo>
                <a:lnTo>
                  <a:pt x="4373" y="1167"/>
                </a:lnTo>
                <a:lnTo>
                  <a:pt x="4371" y="1185"/>
                </a:lnTo>
                <a:lnTo>
                  <a:pt x="4367" y="1203"/>
                </a:lnTo>
                <a:lnTo>
                  <a:pt x="4361" y="1219"/>
                </a:lnTo>
                <a:lnTo>
                  <a:pt x="4354" y="1234"/>
                </a:lnTo>
                <a:lnTo>
                  <a:pt x="4346" y="1249"/>
                </a:lnTo>
                <a:lnTo>
                  <a:pt x="4336" y="1263"/>
                </a:lnTo>
                <a:lnTo>
                  <a:pt x="4324" y="1276"/>
                </a:lnTo>
                <a:lnTo>
                  <a:pt x="4312" y="1287"/>
                </a:lnTo>
                <a:lnTo>
                  <a:pt x="4299" y="1297"/>
                </a:lnTo>
                <a:lnTo>
                  <a:pt x="4285" y="1306"/>
                </a:lnTo>
                <a:lnTo>
                  <a:pt x="4270" y="1314"/>
                </a:lnTo>
                <a:lnTo>
                  <a:pt x="4254" y="1320"/>
                </a:lnTo>
                <a:lnTo>
                  <a:pt x="4238" y="1324"/>
                </a:lnTo>
                <a:lnTo>
                  <a:pt x="4221" y="1327"/>
                </a:lnTo>
                <a:lnTo>
                  <a:pt x="4204" y="1329"/>
                </a:lnTo>
                <a:lnTo>
                  <a:pt x="4187" y="1328"/>
                </a:lnTo>
                <a:lnTo>
                  <a:pt x="4169" y="1326"/>
                </a:lnTo>
                <a:close/>
                <a:moveTo>
                  <a:pt x="3745" y="1326"/>
                </a:moveTo>
                <a:lnTo>
                  <a:pt x="3728" y="1322"/>
                </a:lnTo>
                <a:lnTo>
                  <a:pt x="3711" y="1317"/>
                </a:lnTo>
                <a:lnTo>
                  <a:pt x="3696" y="1310"/>
                </a:lnTo>
                <a:lnTo>
                  <a:pt x="3681" y="1300"/>
                </a:lnTo>
                <a:lnTo>
                  <a:pt x="3667" y="1291"/>
                </a:lnTo>
                <a:lnTo>
                  <a:pt x="3655" y="1280"/>
                </a:lnTo>
                <a:lnTo>
                  <a:pt x="3643" y="1267"/>
                </a:lnTo>
                <a:lnTo>
                  <a:pt x="3633" y="1254"/>
                </a:lnTo>
                <a:lnTo>
                  <a:pt x="3624" y="1241"/>
                </a:lnTo>
                <a:lnTo>
                  <a:pt x="3617" y="1225"/>
                </a:lnTo>
                <a:lnTo>
                  <a:pt x="3610" y="1210"/>
                </a:lnTo>
                <a:lnTo>
                  <a:pt x="3606" y="1193"/>
                </a:lnTo>
                <a:lnTo>
                  <a:pt x="3603" y="1177"/>
                </a:lnTo>
                <a:lnTo>
                  <a:pt x="3601" y="1159"/>
                </a:lnTo>
                <a:lnTo>
                  <a:pt x="3602" y="1142"/>
                </a:lnTo>
                <a:lnTo>
                  <a:pt x="3604" y="1124"/>
                </a:lnTo>
                <a:lnTo>
                  <a:pt x="3608" y="1107"/>
                </a:lnTo>
                <a:lnTo>
                  <a:pt x="3614" y="1090"/>
                </a:lnTo>
                <a:lnTo>
                  <a:pt x="3621" y="1075"/>
                </a:lnTo>
                <a:lnTo>
                  <a:pt x="3629" y="1060"/>
                </a:lnTo>
                <a:lnTo>
                  <a:pt x="3639" y="1046"/>
                </a:lnTo>
                <a:lnTo>
                  <a:pt x="3651" y="1034"/>
                </a:lnTo>
                <a:lnTo>
                  <a:pt x="3663" y="1022"/>
                </a:lnTo>
                <a:lnTo>
                  <a:pt x="3676" y="1011"/>
                </a:lnTo>
                <a:lnTo>
                  <a:pt x="3690" y="1003"/>
                </a:lnTo>
                <a:lnTo>
                  <a:pt x="3705" y="995"/>
                </a:lnTo>
                <a:lnTo>
                  <a:pt x="3721" y="990"/>
                </a:lnTo>
                <a:lnTo>
                  <a:pt x="3737" y="985"/>
                </a:lnTo>
                <a:lnTo>
                  <a:pt x="3753" y="981"/>
                </a:lnTo>
                <a:lnTo>
                  <a:pt x="3771" y="980"/>
                </a:lnTo>
                <a:lnTo>
                  <a:pt x="3788" y="980"/>
                </a:lnTo>
                <a:lnTo>
                  <a:pt x="3806" y="982"/>
                </a:lnTo>
                <a:lnTo>
                  <a:pt x="3823" y="987"/>
                </a:lnTo>
                <a:lnTo>
                  <a:pt x="3840" y="993"/>
                </a:lnTo>
                <a:lnTo>
                  <a:pt x="3855" y="1000"/>
                </a:lnTo>
                <a:lnTo>
                  <a:pt x="3871" y="1008"/>
                </a:lnTo>
                <a:lnTo>
                  <a:pt x="3884" y="1018"/>
                </a:lnTo>
                <a:lnTo>
                  <a:pt x="3896" y="1029"/>
                </a:lnTo>
                <a:lnTo>
                  <a:pt x="3908" y="1041"/>
                </a:lnTo>
                <a:lnTo>
                  <a:pt x="3918" y="1054"/>
                </a:lnTo>
                <a:lnTo>
                  <a:pt x="3927" y="1069"/>
                </a:lnTo>
                <a:lnTo>
                  <a:pt x="3934" y="1083"/>
                </a:lnTo>
                <a:lnTo>
                  <a:pt x="3941" y="1100"/>
                </a:lnTo>
                <a:lnTo>
                  <a:pt x="3946" y="1115"/>
                </a:lnTo>
                <a:lnTo>
                  <a:pt x="3949" y="1133"/>
                </a:lnTo>
                <a:lnTo>
                  <a:pt x="3950" y="1149"/>
                </a:lnTo>
                <a:lnTo>
                  <a:pt x="3950" y="1167"/>
                </a:lnTo>
                <a:lnTo>
                  <a:pt x="3947" y="1185"/>
                </a:lnTo>
                <a:lnTo>
                  <a:pt x="3944" y="1203"/>
                </a:lnTo>
                <a:lnTo>
                  <a:pt x="3938" y="1219"/>
                </a:lnTo>
                <a:lnTo>
                  <a:pt x="3930" y="1234"/>
                </a:lnTo>
                <a:lnTo>
                  <a:pt x="3922" y="1249"/>
                </a:lnTo>
                <a:lnTo>
                  <a:pt x="3912" y="1263"/>
                </a:lnTo>
                <a:lnTo>
                  <a:pt x="3901" y="1276"/>
                </a:lnTo>
                <a:lnTo>
                  <a:pt x="3889" y="1287"/>
                </a:lnTo>
                <a:lnTo>
                  <a:pt x="3876" y="1297"/>
                </a:lnTo>
                <a:lnTo>
                  <a:pt x="3861" y="1306"/>
                </a:lnTo>
                <a:lnTo>
                  <a:pt x="3847" y="1314"/>
                </a:lnTo>
                <a:lnTo>
                  <a:pt x="3831" y="1320"/>
                </a:lnTo>
                <a:lnTo>
                  <a:pt x="3814" y="1324"/>
                </a:lnTo>
                <a:lnTo>
                  <a:pt x="3798" y="1327"/>
                </a:lnTo>
                <a:lnTo>
                  <a:pt x="3780" y="1329"/>
                </a:lnTo>
                <a:lnTo>
                  <a:pt x="3763" y="1328"/>
                </a:lnTo>
                <a:lnTo>
                  <a:pt x="3745" y="1326"/>
                </a:lnTo>
                <a:close/>
                <a:moveTo>
                  <a:pt x="3322" y="1326"/>
                </a:moveTo>
                <a:lnTo>
                  <a:pt x="3305" y="1322"/>
                </a:lnTo>
                <a:lnTo>
                  <a:pt x="3289" y="1317"/>
                </a:lnTo>
                <a:lnTo>
                  <a:pt x="3272" y="1310"/>
                </a:lnTo>
                <a:lnTo>
                  <a:pt x="3258" y="1300"/>
                </a:lnTo>
                <a:lnTo>
                  <a:pt x="3244" y="1291"/>
                </a:lnTo>
                <a:lnTo>
                  <a:pt x="3231" y="1280"/>
                </a:lnTo>
                <a:lnTo>
                  <a:pt x="3220" y="1267"/>
                </a:lnTo>
                <a:lnTo>
                  <a:pt x="3209" y="1254"/>
                </a:lnTo>
                <a:lnTo>
                  <a:pt x="3201" y="1241"/>
                </a:lnTo>
                <a:lnTo>
                  <a:pt x="3193" y="1225"/>
                </a:lnTo>
                <a:lnTo>
                  <a:pt x="3187" y="1210"/>
                </a:lnTo>
                <a:lnTo>
                  <a:pt x="3183" y="1193"/>
                </a:lnTo>
                <a:lnTo>
                  <a:pt x="3179" y="1177"/>
                </a:lnTo>
                <a:lnTo>
                  <a:pt x="3178" y="1159"/>
                </a:lnTo>
                <a:lnTo>
                  <a:pt x="3178" y="1142"/>
                </a:lnTo>
                <a:lnTo>
                  <a:pt x="3181" y="1124"/>
                </a:lnTo>
                <a:lnTo>
                  <a:pt x="3185" y="1107"/>
                </a:lnTo>
                <a:lnTo>
                  <a:pt x="3190" y="1090"/>
                </a:lnTo>
                <a:lnTo>
                  <a:pt x="3197" y="1075"/>
                </a:lnTo>
                <a:lnTo>
                  <a:pt x="3206" y="1060"/>
                </a:lnTo>
                <a:lnTo>
                  <a:pt x="3215" y="1046"/>
                </a:lnTo>
                <a:lnTo>
                  <a:pt x="3227" y="1034"/>
                </a:lnTo>
                <a:lnTo>
                  <a:pt x="3239" y="1022"/>
                </a:lnTo>
                <a:lnTo>
                  <a:pt x="3253" y="1011"/>
                </a:lnTo>
                <a:lnTo>
                  <a:pt x="3267" y="1003"/>
                </a:lnTo>
                <a:lnTo>
                  <a:pt x="3281" y="995"/>
                </a:lnTo>
                <a:lnTo>
                  <a:pt x="3297" y="990"/>
                </a:lnTo>
                <a:lnTo>
                  <a:pt x="3313" y="985"/>
                </a:lnTo>
                <a:lnTo>
                  <a:pt x="3330" y="981"/>
                </a:lnTo>
                <a:lnTo>
                  <a:pt x="3347" y="980"/>
                </a:lnTo>
                <a:lnTo>
                  <a:pt x="3365" y="980"/>
                </a:lnTo>
                <a:lnTo>
                  <a:pt x="3382" y="982"/>
                </a:lnTo>
                <a:lnTo>
                  <a:pt x="3400" y="987"/>
                </a:lnTo>
                <a:lnTo>
                  <a:pt x="3416" y="993"/>
                </a:lnTo>
                <a:lnTo>
                  <a:pt x="3433" y="1000"/>
                </a:lnTo>
                <a:lnTo>
                  <a:pt x="3447" y="1008"/>
                </a:lnTo>
                <a:lnTo>
                  <a:pt x="3460" y="1018"/>
                </a:lnTo>
                <a:lnTo>
                  <a:pt x="3474" y="1029"/>
                </a:lnTo>
                <a:lnTo>
                  <a:pt x="3485" y="1041"/>
                </a:lnTo>
                <a:lnTo>
                  <a:pt x="3495" y="1054"/>
                </a:lnTo>
                <a:lnTo>
                  <a:pt x="3503" y="1069"/>
                </a:lnTo>
                <a:lnTo>
                  <a:pt x="3512" y="1083"/>
                </a:lnTo>
                <a:lnTo>
                  <a:pt x="3518" y="1100"/>
                </a:lnTo>
                <a:lnTo>
                  <a:pt x="3522" y="1115"/>
                </a:lnTo>
                <a:lnTo>
                  <a:pt x="3525" y="1133"/>
                </a:lnTo>
                <a:lnTo>
                  <a:pt x="3526" y="1149"/>
                </a:lnTo>
                <a:lnTo>
                  <a:pt x="3526" y="1167"/>
                </a:lnTo>
                <a:lnTo>
                  <a:pt x="3524" y="1185"/>
                </a:lnTo>
                <a:lnTo>
                  <a:pt x="3520" y="1203"/>
                </a:lnTo>
                <a:lnTo>
                  <a:pt x="3514" y="1219"/>
                </a:lnTo>
                <a:lnTo>
                  <a:pt x="3507" y="1234"/>
                </a:lnTo>
                <a:lnTo>
                  <a:pt x="3498" y="1249"/>
                </a:lnTo>
                <a:lnTo>
                  <a:pt x="3489" y="1263"/>
                </a:lnTo>
                <a:lnTo>
                  <a:pt x="3478" y="1276"/>
                </a:lnTo>
                <a:lnTo>
                  <a:pt x="3465" y="1287"/>
                </a:lnTo>
                <a:lnTo>
                  <a:pt x="3452" y="1297"/>
                </a:lnTo>
                <a:lnTo>
                  <a:pt x="3438" y="1306"/>
                </a:lnTo>
                <a:lnTo>
                  <a:pt x="3423" y="1314"/>
                </a:lnTo>
                <a:lnTo>
                  <a:pt x="3408" y="1320"/>
                </a:lnTo>
                <a:lnTo>
                  <a:pt x="3391" y="1324"/>
                </a:lnTo>
                <a:lnTo>
                  <a:pt x="3374" y="1327"/>
                </a:lnTo>
                <a:lnTo>
                  <a:pt x="3357" y="1329"/>
                </a:lnTo>
                <a:lnTo>
                  <a:pt x="3340" y="1328"/>
                </a:lnTo>
                <a:lnTo>
                  <a:pt x="3322" y="132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3">
            <a:extLst>
              <a:ext uri="{FF2B5EF4-FFF2-40B4-BE49-F238E27FC236}">
                <a16:creationId xmlns:a16="http://schemas.microsoft.com/office/drawing/2014/main" id="{612E982E-A81B-9116-A114-30D6CFD0D7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15980" y="5339559"/>
            <a:ext cx="631508" cy="431840"/>
          </a:xfrm>
          <a:custGeom>
            <a:avLst/>
            <a:gdLst>
              <a:gd name="T0" fmla="*/ 2711 w 4896"/>
              <a:gd name="T1" fmla="*/ 882 h 3350"/>
              <a:gd name="T2" fmla="*/ 2848 w 4896"/>
              <a:gd name="T3" fmla="*/ 532 h 3350"/>
              <a:gd name="T4" fmla="*/ 3090 w 4896"/>
              <a:gd name="T5" fmla="*/ 252 h 3350"/>
              <a:gd name="T6" fmla="*/ 3413 w 4896"/>
              <a:gd name="T7" fmla="*/ 67 h 3350"/>
              <a:gd name="T8" fmla="*/ 3793 w 4896"/>
              <a:gd name="T9" fmla="*/ 0 h 3350"/>
              <a:gd name="T10" fmla="*/ 4171 w 4896"/>
              <a:gd name="T11" fmla="*/ 67 h 3350"/>
              <a:gd name="T12" fmla="*/ 4494 w 4896"/>
              <a:gd name="T13" fmla="*/ 252 h 3350"/>
              <a:gd name="T14" fmla="*/ 4736 w 4896"/>
              <a:gd name="T15" fmla="*/ 532 h 3350"/>
              <a:gd name="T16" fmla="*/ 4874 w 4896"/>
              <a:gd name="T17" fmla="*/ 882 h 3350"/>
              <a:gd name="T18" fmla="*/ 4862 w 4896"/>
              <a:gd name="T19" fmla="*/ 1372 h 3350"/>
              <a:gd name="T20" fmla="*/ 4243 w 4896"/>
              <a:gd name="T21" fmla="*/ 2111 h 3350"/>
              <a:gd name="T22" fmla="*/ 3793 w 4896"/>
              <a:gd name="T23" fmla="*/ 2208 h 3350"/>
              <a:gd name="T24" fmla="*/ 3444 w 4896"/>
              <a:gd name="T25" fmla="*/ 2384 h 3350"/>
              <a:gd name="T26" fmla="*/ 3098 w 4896"/>
              <a:gd name="T27" fmla="*/ 2751 h 3350"/>
              <a:gd name="T28" fmla="*/ 918 w 4896"/>
              <a:gd name="T29" fmla="*/ 3350 h 3350"/>
              <a:gd name="T30" fmla="*/ 383 w 4896"/>
              <a:gd name="T31" fmla="*/ 2718 h 3350"/>
              <a:gd name="T32" fmla="*/ 39 w 4896"/>
              <a:gd name="T33" fmla="*/ 2257 h 3350"/>
              <a:gd name="T34" fmla="*/ 52 w 4896"/>
              <a:gd name="T35" fmla="*/ 1703 h 3350"/>
              <a:gd name="T36" fmla="*/ 419 w 4896"/>
              <a:gd name="T37" fmla="*/ 1260 h 3350"/>
              <a:gd name="T38" fmla="*/ 2930 w 4896"/>
              <a:gd name="T39" fmla="*/ 1174 h 3350"/>
              <a:gd name="T40" fmla="*/ 3341 w 4896"/>
              <a:gd name="T41" fmla="*/ 1456 h 3350"/>
              <a:gd name="T42" fmla="*/ 3531 w 4896"/>
              <a:gd name="T43" fmla="*/ 1924 h 3350"/>
              <a:gd name="T44" fmla="*/ 3853 w 4896"/>
              <a:gd name="T45" fmla="*/ 2038 h 3350"/>
              <a:gd name="T46" fmla="*/ 4252 w 4896"/>
              <a:gd name="T47" fmla="*/ 1919 h 3350"/>
              <a:gd name="T48" fmla="*/ 4700 w 4896"/>
              <a:gd name="T49" fmla="*/ 1333 h 3350"/>
              <a:gd name="T50" fmla="*/ 4709 w 4896"/>
              <a:gd name="T51" fmla="*/ 916 h 3350"/>
              <a:gd name="T52" fmla="*/ 4593 w 4896"/>
              <a:gd name="T53" fmla="*/ 619 h 3350"/>
              <a:gd name="T54" fmla="*/ 4387 w 4896"/>
              <a:gd name="T55" fmla="*/ 382 h 3350"/>
              <a:gd name="T56" fmla="*/ 4113 w 4896"/>
              <a:gd name="T57" fmla="*/ 226 h 3350"/>
              <a:gd name="T58" fmla="*/ 3793 w 4896"/>
              <a:gd name="T59" fmla="*/ 168 h 3350"/>
              <a:gd name="T60" fmla="*/ 3471 w 4896"/>
              <a:gd name="T61" fmla="*/ 226 h 3350"/>
              <a:gd name="T62" fmla="*/ 3197 w 4896"/>
              <a:gd name="T63" fmla="*/ 382 h 3350"/>
              <a:gd name="T64" fmla="*/ 2992 w 4896"/>
              <a:gd name="T65" fmla="*/ 619 h 3350"/>
              <a:gd name="T66" fmla="*/ 2876 w 4896"/>
              <a:gd name="T67" fmla="*/ 916 h 3350"/>
              <a:gd name="T68" fmla="*/ 1337 w 4896"/>
              <a:gd name="T69" fmla="*/ 1856 h 3350"/>
              <a:gd name="T70" fmla="*/ 1463 w 4896"/>
              <a:gd name="T71" fmla="*/ 2036 h 3350"/>
              <a:gd name="T72" fmla="*/ 1311 w 4896"/>
              <a:gd name="T73" fmla="*/ 2197 h 3350"/>
              <a:gd name="T74" fmla="*/ 1124 w 4896"/>
              <a:gd name="T75" fmla="*/ 2078 h 3350"/>
              <a:gd name="T76" fmla="*/ 1203 w 4896"/>
              <a:gd name="T77" fmla="*/ 1872 h 3350"/>
              <a:gd name="T78" fmla="*/ 1889 w 4896"/>
              <a:gd name="T79" fmla="*/ 1898 h 3350"/>
              <a:gd name="T80" fmla="*/ 1913 w 4896"/>
              <a:gd name="T81" fmla="*/ 2119 h 3350"/>
              <a:gd name="T82" fmla="*/ 1703 w 4896"/>
              <a:gd name="T83" fmla="*/ 2185 h 3350"/>
              <a:gd name="T84" fmla="*/ 1595 w 4896"/>
              <a:gd name="T85" fmla="*/ 1993 h 3350"/>
              <a:gd name="T86" fmla="*/ 1762 w 4896"/>
              <a:gd name="T87" fmla="*/ 1850 h 3350"/>
              <a:gd name="T88" fmla="*/ 2410 w 4896"/>
              <a:gd name="T89" fmla="*/ 1968 h 3350"/>
              <a:gd name="T90" fmla="*/ 2331 w 4896"/>
              <a:gd name="T91" fmla="*/ 2175 h 3350"/>
              <a:gd name="T92" fmla="*/ 2113 w 4896"/>
              <a:gd name="T93" fmla="*/ 2137 h 3350"/>
              <a:gd name="T94" fmla="*/ 2109 w 4896"/>
              <a:gd name="T95" fmla="*/ 1915 h 3350"/>
              <a:gd name="T96" fmla="*/ 4152 w 4896"/>
              <a:gd name="T97" fmla="*/ 1276 h 3350"/>
              <a:gd name="T98" fmla="*/ 4045 w 4896"/>
              <a:gd name="T99" fmla="*/ 1085 h 3350"/>
              <a:gd name="T100" fmla="*/ 4211 w 4896"/>
              <a:gd name="T101" fmla="*/ 941 h 3350"/>
              <a:gd name="T102" fmla="*/ 4385 w 4896"/>
              <a:gd name="T103" fmla="*/ 1075 h 3350"/>
              <a:gd name="T104" fmla="*/ 4286 w 4896"/>
              <a:gd name="T105" fmla="*/ 1274 h 3350"/>
              <a:gd name="T106" fmla="*/ 3660 w 4896"/>
              <a:gd name="T107" fmla="*/ 1228 h 3350"/>
              <a:gd name="T108" fmla="*/ 3656 w 4896"/>
              <a:gd name="T109" fmla="*/ 1007 h 3350"/>
              <a:gd name="T110" fmla="*/ 3872 w 4896"/>
              <a:gd name="T111" fmla="*/ 959 h 3350"/>
              <a:gd name="T112" fmla="*/ 3960 w 4896"/>
              <a:gd name="T113" fmla="*/ 1162 h 3350"/>
              <a:gd name="T114" fmla="*/ 3779 w 4896"/>
              <a:gd name="T115" fmla="*/ 1288 h 3350"/>
              <a:gd name="T116" fmla="*/ 3199 w 4896"/>
              <a:gd name="T117" fmla="*/ 1154 h 3350"/>
              <a:gd name="T118" fmla="*/ 3298 w 4896"/>
              <a:gd name="T119" fmla="*/ 955 h 3350"/>
              <a:gd name="T120" fmla="*/ 3512 w 4896"/>
              <a:gd name="T121" fmla="*/ 1015 h 3350"/>
              <a:gd name="T122" fmla="*/ 3494 w 4896"/>
              <a:gd name="T123" fmla="*/ 1236 h 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6" h="3350">
                <a:moveTo>
                  <a:pt x="867" y="1133"/>
                </a:moveTo>
                <a:lnTo>
                  <a:pt x="2667" y="1133"/>
                </a:lnTo>
                <a:lnTo>
                  <a:pt x="2679" y="1133"/>
                </a:lnTo>
                <a:lnTo>
                  <a:pt x="2689" y="1134"/>
                </a:lnTo>
                <a:lnTo>
                  <a:pt x="2689" y="1119"/>
                </a:lnTo>
                <a:lnTo>
                  <a:pt x="2689" y="1104"/>
                </a:lnTo>
                <a:lnTo>
                  <a:pt x="2689" y="1075"/>
                </a:lnTo>
                <a:lnTo>
                  <a:pt x="2690" y="1048"/>
                </a:lnTo>
                <a:lnTo>
                  <a:pt x="2692" y="1019"/>
                </a:lnTo>
                <a:lnTo>
                  <a:pt x="2694" y="991"/>
                </a:lnTo>
                <a:lnTo>
                  <a:pt x="2697" y="963"/>
                </a:lnTo>
                <a:lnTo>
                  <a:pt x="2701" y="937"/>
                </a:lnTo>
                <a:lnTo>
                  <a:pt x="2706" y="909"/>
                </a:lnTo>
                <a:lnTo>
                  <a:pt x="2711" y="882"/>
                </a:lnTo>
                <a:lnTo>
                  <a:pt x="2717" y="855"/>
                </a:lnTo>
                <a:lnTo>
                  <a:pt x="2724" y="829"/>
                </a:lnTo>
                <a:lnTo>
                  <a:pt x="2731" y="802"/>
                </a:lnTo>
                <a:lnTo>
                  <a:pt x="2738" y="776"/>
                </a:lnTo>
                <a:lnTo>
                  <a:pt x="2746" y="750"/>
                </a:lnTo>
                <a:lnTo>
                  <a:pt x="2756" y="725"/>
                </a:lnTo>
                <a:lnTo>
                  <a:pt x="2765" y="700"/>
                </a:lnTo>
                <a:lnTo>
                  <a:pt x="2775" y="674"/>
                </a:lnTo>
                <a:lnTo>
                  <a:pt x="2787" y="650"/>
                </a:lnTo>
                <a:lnTo>
                  <a:pt x="2798" y="626"/>
                </a:lnTo>
                <a:lnTo>
                  <a:pt x="2809" y="602"/>
                </a:lnTo>
                <a:lnTo>
                  <a:pt x="2822" y="579"/>
                </a:lnTo>
                <a:lnTo>
                  <a:pt x="2835" y="555"/>
                </a:lnTo>
                <a:lnTo>
                  <a:pt x="2848" y="532"/>
                </a:lnTo>
                <a:lnTo>
                  <a:pt x="2863" y="510"/>
                </a:lnTo>
                <a:lnTo>
                  <a:pt x="2877" y="487"/>
                </a:lnTo>
                <a:lnTo>
                  <a:pt x="2892" y="465"/>
                </a:lnTo>
                <a:lnTo>
                  <a:pt x="2908" y="444"/>
                </a:lnTo>
                <a:lnTo>
                  <a:pt x="2924" y="423"/>
                </a:lnTo>
                <a:lnTo>
                  <a:pt x="2941" y="403"/>
                </a:lnTo>
                <a:lnTo>
                  <a:pt x="2957" y="382"/>
                </a:lnTo>
                <a:lnTo>
                  <a:pt x="2976" y="363"/>
                </a:lnTo>
                <a:lnTo>
                  <a:pt x="2993" y="343"/>
                </a:lnTo>
                <a:lnTo>
                  <a:pt x="3012" y="323"/>
                </a:lnTo>
                <a:lnTo>
                  <a:pt x="3030" y="305"/>
                </a:lnTo>
                <a:lnTo>
                  <a:pt x="3050" y="287"/>
                </a:lnTo>
                <a:lnTo>
                  <a:pt x="3070" y="270"/>
                </a:lnTo>
                <a:lnTo>
                  <a:pt x="3090" y="252"/>
                </a:lnTo>
                <a:lnTo>
                  <a:pt x="3111" y="236"/>
                </a:lnTo>
                <a:lnTo>
                  <a:pt x="3132" y="220"/>
                </a:lnTo>
                <a:lnTo>
                  <a:pt x="3154" y="204"/>
                </a:lnTo>
                <a:lnTo>
                  <a:pt x="3175" y="189"/>
                </a:lnTo>
                <a:lnTo>
                  <a:pt x="3197" y="174"/>
                </a:lnTo>
                <a:lnTo>
                  <a:pt x="3220" y="161"/>
                </a:lnTo>
                <a:lnTo>
                  <a:pt x="3243" y="146"/>
                </a:lnTo>
                <a:lnTo>
                  <a:pt x="3266" y="134"/>
                </a:lnTo>
                <a:lnTo>
                  <a:pt x="3290" y="122"/>
                </a:lnTo>
                <a:lnTo>
                  <a:pt x="3314" y="109"/>
                </a:lnTo>
                <a:lnTo>
                  <a:pt x="3338" y="98"/>
                </a:lnTo>
                <a:lnTo>
                  <a:pt x="3363" y="87"/>
                </a:lnTo>
                <a:lnTo>
                  <a:pt x="3387" y="78"/>
                </a:lnTo>
                <a:lnTo>
                  <a:pt x="3413" y="67"/>
                </a:lnTo>
                <a:lnTo>
                  <a:pt x="3439" y="59"/>
                </a:lnTo>
                <a:lnTo>
                  <a:pt x="3464" y="50"/>
                </a:lnTo>
                <a:lnTo>
                  <a:pt x="3490" y="43"/>
                </a:lnTo>
                <a:lnTo>
                  <a:pt x="3517" y="35"/>
                </a:lnTo>
                <a:lnTo>
                  <a:pt x="3543" y="29"/>
                </a:lnTo>
                <a:lnTo>
                  <a:pt x="3569" y="23"/>
                </a:lnTo>
                <a:lnTo>
                  <a:pt x="3597" y="18"/>
                </a:lnTo>
                <a:lnTo>
                  <a:pt x="3624" y="14"/>
                </a:lnTo>
                <a:lnTo>
                  <a:pt x="3652" y="10"/>
                </a:lnTo>
                <a:lnTo>
                  <a:pt x="3679" y="7"/>
                </a:lnTo>
                <a:lnTo>
                  <a:pt x="3707" y="4"/>
                </a:lnTo>
                <a:lnTo>
                  <a:pt x="3735" y="2"/>
                </a:lnTo>
                <a:lnTo>
                  <a:pt x="3764" y="1"/>
                </a:lnTo>
                <a:lnTo>
                  <a:pt x="3793" y="0"/>
                </a:lnTo>
                <a:lnTo>
                  <a:pt x="3820" y="1"/>
                </a:lnTo>
                <a:lnTo>
                  <a:pt x="3849" y="2"/>
                </a:lnTo>
                <a:lnTo>
                  <a:pt x="3877" y="4"/>
                </a:lnTo>
                <a:lnTo>
                  <a:pt x="3905" y="7"/>
                </a:lnTo>
                <a:lnTo>
                  <a:pt x="3932" y="10"/>
                </a:lnTo>
                <a:lnTo>
                  <a:pt x="3960" y="14"/>
                </a:lnTo>
                <a:lnTo>
                  <a:pt x="3987" y="18"/>
                </a:lnTo>
                <a:lnTo>
                  <a:pt x="4015" y="23"/>
                </a:lnTo>
                <a:lnTo>
                  <a:pt x="4041" y="29"/>
                </a:lnTo>
                <a:lnTo>
                  <a:pt x="4068" y="35"/>
                </a:lnTo>
                <a:lnTo>
                  <a:pt x="4094" y="43"/>
                </a:lnTo>
                <a:lnTo>
                  <a:pt x="4121" y="50"/>
                </a:lnTo>
                <a:lnTo>
                  <a:pt x="4146" y="59"/>
                </a:lnTo>
                <a:lnTo>
                  <a:pt x="4171" y="67"/>
                </a:lnTo>
                <a:lnTo>
                  <a:pt x="4197" y="78"/>
                </a:lnTo>
                <a:lnTo>
                  <a:pt x="4221" y="87"/>
                </a:lnTo>
                <a:lnTo>
                  <a:pt x="4246" y="98"/>
                </a:lnTo>
                <a:lnTo>
                  <a:pt x="4271" y="109"/>
                </a:lnTo>
                <a:lnTo>
                  <a:pt x="4295" y="122"/>
                </a:lnTo>
                <a:lnTo>
                  <a:pt x="4318" y="134"/>
                </a:lnTo>
                <a:lnTo>
                  <a:pt x="4342" y="146"/>
                </a:lnTo>
                <a:lnTo>
                  <a:pt x="4364" y="161"/>
                </a:lnTo>
                <a:lnTo>
                  <a:pt x="4387" y="174"/>
                </a:lnTo>
                <a:lnTo>
                  <a:pt x="4409" y="189"/>
                </a:lnTo>
                <a:lnTo>
                  <a:pt x="4431" y="204"/>
                </a:lnTo>
                <a:lnTo>
                  <a:pt x="4452" y="220"/>
                </a:lnTo>
                <a:lnTo>
                  <a:pt x="4473" y="236"/>
                </a:lnTo>
                <a:lnTo>
                  <a:pt x="4494" y="252"/>
                </a:lnTo>
                <a:lnTo>
                  <a:pt x="4515" y="270"/>
                </a:lnTo>
                <a:lnTo>
                  <a:pt x="4534" y="287"/>
                </a:lnTo>
                <a:lnTo>
                  <a:pt x="4554" y="305"/>
                </a:lnTo>
                <a:lnTo>
                  <a:pt x="4572" y="323"/>
                </a:lnTo>
                <a:lnTo>
                  <a:pt x="4591" y="343"/>
                </a:lnTo>
                <a:lnTo>
                  <a:pt x="4609" y="363"/>
                </a:lnTo>
                <a:lnTo>
                  <a:pt x="4627" y="382"/>
                </a:lnTo>
                <a:lnTo>
                  <a:pt x="4643" y="403"/>
                </a:lnTo>
                <a:lnTo>
                  <a:pt x="4661" y="423"/>
                </a:lnTo>
                <a:lnTo>
                  <a:pt x="4676" y="444"/>
                </a:lnTo>
                <a:lnTo>
                  <a:pt x="4692" y="465"/>
                </a:lnTo>
                <a:lnTo>
                  <a:pt x="4707" y="487"/>
                </a:lnTo>
                <a:lnTo>
                  <a:pt x="4721" y="510"/>
                </a:lnTo>
                <a:lnTo>
                  <a:pt x="4736" y="532"/>
                </a:lnTo>
                <a:lnTo>
                  <a:pt x="4749" y="555"/>
                </a:lnTo>
                <a:lnTo>
                  <a:pt x="4763" y="579"/>
                </a:lnTo>
                <a:lnTo>
                  <a:pt x="4775" y="602"/>
                </a:lnTo>
                <a:lnTo>
                  <a:pt x="4787" y="626"/>
                </a:lnTo>
                <a:lnTo>
                  <a:pt x="4799" y="650"/>
                </a:lnTo>
                <a:lnTo>
                  <a:pt x="4809" y="674"/>
                </a:lnTo>
                <a:lnTo>
                  <a:pt x="4819" y="700"/>
                </a:lnTo>
                <a:lnTo>
                  <a:pt x="4828" y="725"/>
                </a:lnTo>
                <a:lnTo>
                  <a:pt x="4838" y="750"/>
                </a:lnTo>
                <a:lnTo>
                  <a:pt x="4846" y="776"/>
                </a:lnTo>
                <a:lnTo>
                  <a:pt x="4854" y="802"/>
                </a:lnTo>
                <a:lnTo>
                  <a:pt x="4861" y="829"/>
                </a:lnTo>
                <a:lnTo>
                  <a:pt x="4867" y="855"/>
                </a:lnTo>
                <a:lnTo>
                  <a:pt x="4874" y="882"/>
                </a:lnTo>
                <a:lnTo>
                  <a:pt x="4879" y="909"/>
                </a:lnTo>
                <a:lnTo>
                  <a:pt x="4883" y="937"/>
                </a:lnTo>
                <a:lnTo>
                  <a:pt x="4887" y="963"/>
                </a:lnTo>
                <a:lnTo>
                  <a:pt x="4890" y="991"/>
                </a:lnTo>
                <a:lnTo>
                  <a:pt x="4892" y="1019"/>
                </a:lnTo>
                <a:lnTo>
                  <a:pt x="4894" y="1048"/>
                </a:lnTo>
                <a:lnTo>
                  <a:pt x="4895" y="1075"/>
                </a:lnTo>
                <a:lnTo>
                  <a:pt x="4895" y="1104"/>
                </a:lnTo>
                <a:lnTo>
                  <a:pt x="4894" y="1151"/>
                </a:lnTo>
                <a:lnTo>
                  <a:pt x="4892" y="1196"/>
                </a:lnTo>
                <a:lnTo>
                  <a:pt x="4887" y="1240"/>
                </a:lnTo>
                <a:lnTo>
                  <a:pt x="4881" y="1285"/>
                </a:lnTo>
                <a:lnTo>
                  <a:pt x="4873" y="1329"/>
                </a:lnTo>
                <a:lnTo>
                  <a:pt x="4862" y="1372"/>
                </a:lnTo>
                <a:lnTo>
                  <a:pt x="4851" y="1415"/>
                </a:lnTo>
                <a:lnTo>
                  <a:pt x="4838" y="1457"/>
                </a:lnTo>
                <a:lnTo>
                  <a:pt x="4824" y="1494"/>
                </a:lnTo>
                <a:lnTo>
                  <a:pt x="4810" y="1531"/>
                </a:lnTo>
                <a:lnTo>
                  <a:pt x="4793" y="1567"/>
                </a:lnTo>
                <a:lnTo>
                  <a:pt x="4777" y="1602"/>
                </a:lnTo>
                <a:lnTo>
                  <a:pt x="4758" y="1637"/>
                </a:lnTo>
                <a:lnTo>
                  <a:pt x="4739" y="1671"/>
                </a:lnTo>
                <a:lnTo>
                  <a:pt x="4718" y="1704"/>
                </a:lnTo>
                <a:lnTo>
                  <a:pt x="4697" y="1737"/>
                </a:lnTo>
                <a:lnTo>
                  <a:pt x="4896" y="2348"/>
                </a:lnTo>
                <a:lnTo>
                  <a:pt x="4298" y="2086"/>
                </a:lnTo>
                <a:lnTo>
                  <a:pt x="4271" y="2099"/>
                </a:lnTo>
                <a:lnTo>
                  <a:pt x="4243" y="2111"/>
                </a:lnTo>
                <a:lnTo>
                  <a:pt x="4216" y="2123"/>
                </a:lnTo>
                <a:lnTo>
                  <a:pt x="4189" y="2134"/>
                </a:lnTo>
                <a:lnTo>
                  <a:pt x="4160" y="2144"/>
                </a:lnTo>
                <a:lnTo>
                  <a:pt x="4131" y="2155"/>
                </a:lnTo>
                <a:lnTo>
                  <a:pt x="4102" y="2164"/>
                </a:lnTo>
                <a:lnTo>
                  <a:pt x="4073" y="2171"/>
                </a:lnTo>
                <a:lnTo>
                  <a:pt x="4039" y="2180"/>
                </a:lnTo>
                <a:lnTo>
                  <a:pt x="4004" y="2188"/>
                </a:lnTo>
                <a:lnTo>
                  <a:pt x="3969" y="2194"/>
                </a:lnTo>
                <a:lnTo>
                  <a:pt x="3934" y="2199"/>
                </a:lnTo>
                <a:lnTo>
                  <a:pt x="3900" y="2203"/>
                </a:lnTo>
                <a:lnTo>
                  <a:pt x="3865" y="2205"/>
                </a:lnTo>
                <a:lnTo>
                  <a:pt x="3829" y="2207"/>
                </a:lnTo>
                <a:lnTo>
                  <a:pt x="3793" y="2208"/>
                </a:lnTo>
                <a:lnTo>
                  <a:pt x="3757" y="2207"/>
                </a:lnTo>
                <a:lnTo>
                  <a:pt x="3722" y="2206"/>
                </a:lnTo>
                <a:lnTo>
                  <a:pt x="3687" y="2203"/>
                </a:lnTo>
                <a:lnTo>
                  <a:pt x="3652" y="2199"/>
                </a:lnTo>
                <a:lnTo>
                  <a:pt x="3618" y="2194"/>
                </a:lnTo>
                <a:lnTo>
                  <a:pt x="3584" y="2189"/>
                </a:lnTo>
                <a:lnTo>
                  <a:pt x="3550" y="2181"/>
                </a:lnTo>
                <a:lnTo>
                  <a:pt x="3517" y="2173"/>
                </a:lnTo>
                <a:lnTo>
                  <a:pt x="3509" y="2210"/>
                </a:lnTo>
                <a:lnTo>
                  <a:pt x="3498" y="2246"/>
                </a:lnTo>
                <a:lnTo>
                  <a:pt x="3487" y="2281"/>
                </a:lnTo>
                <a:lnTo>
                  <a:pt x="3475" y="2316"/>
                </a:lnTo>
                <a:lnTo>
                  <a:pt x="3460" y="2350"/>
                </a:lnTo>
                <a:lnTo>
                  <a:pt x="3444" y="2384"/>
                </a:lnTo>
                <a:lnTo>
                  <a:pt x="3427" y="2416"/>
                </a:lnTo>
                <a:lnTo>
                  <a:pt x="3409" y="2448"/>
                </a:lnTo>
                <a:lnTo>
                  <a:pt x="3389" y="2479"/>
                </a:lnTo>
                <a:lnTo>
                  <a:pt x="3368" y="2508"/>
                </a:lnTo>
                <a:lnTo>
                  <a:pt x="3346" y="2538"/>
                </a:lnTo>
                <a:lnTo>
                  <a:pt x="3322" y="2566"/>
                </a:lnTo>
                <a:lnTo>
                  <a:pt x="3299" y="2593"/>
                </a:lnTo>
                <a:lnTo>
                  <a:pt x="3273" y="2620"/>
                </a:lnTo>
                <a:lnTo>
                  <a:pt x="3246" y="2644"/>
                </a:lnTo>
                <a:lnTo>
                  <a:pt x="3219" y="2668"/>
                </a:lnTo>
                <a:lnTo>
                  <a:pt x="3190" y="2691"/>
                </a:lnTo>
                <a:lnTo>
                  <a:pt x="3160" y="2712"/>
                </a:lnTo>
                <a:lnTo>
                  <a:pt x="3130" y="2733"/>
                </a:lnTo>
                <a:lnTo>
                  <a:pt x="3098" y="2751"/>
                </a:lnTo>
                <a:lnTo>
                  <a:pt x="3066" y="2769"/>
                </a:lnTo>
                <a:lnTo>
                  <a:pt x="3033" y="2785"/>
                </a:lnTo>
                <a:lnTo>
                  <a:pt x="2999" y="2801"/>
                </a:lnTo>
                <a:lnTo>
                  <a:pt x="2966" y="2814"/>
                </a:lnTo>
                <a:lnTo>
                  <a:pt x="2930" y="2826"/>
                </a:lnTo>
                <a:lnTo>
                  <a:pt x="2895" y="2837"/>
                </a:lnTo>
                <a:lnTo>
                  <a:pt x="2858" y="2846"/>
                </a:lnTo>
                <a:lnTo>
                  <a:pt x="2820" y="2853"/>
                </a:lnTo>
                <a:lnTo>
                  <a:pt x="2783" y="2859"/>
                </a:lnTo>
                <a:lnTo>
                  <a:pt x="2745" y="2863"/>
                </a:lnTo>
                <a:lnTo>
                  <a:pt x="2706" y="2866"/>
                </a:lnTo>
                <a:lnTo>
                  <a:pt x="2667" y="2866"/>
                </a:lnTo>
                <a:lnTo>
                  <a:pt x="1666" y="2866"/>
                </a:lnTo>
                <a:lnTo>
                  <a:pt x="918" y="3350"/>
                </a:lnTo>
                <a:lnTo>
                  <a:pt x="1076" y="2866"/>
                </a:lnTo>
                <a:lnTo>
                  <a:pt x="867" y="2866"/>
                </a:lnTo>
                <a:lnTo>
                  <a:pt x="822" y="2865"/>
                </a:lnTo>
                <a:lnTo>
                  <a:pt x="779" y="2862"/>
                </a:lnTo>
                <a:lnTo>
                  <a:pt x="735" y="2857"/>
                </a:lnTo>
                <a:lnTo>
                  <a:pt x="692" y="2849"/>
                </a:lnTo>
                <a:lnTo>
                  <a:pt x="651" y="2840"/>
                </a:lnTo>
                <a:lnTo>
                  <a:pt x="610" y="2827"/>
                </a:lnTo>
                <a:lnTo>
                  <a:pt x="570" y="2814"/>
                </a:lnTo>
                <a:lnTo>
                  <a:pt x="530" y="2799"/>
                </a:lnTo>
                <a:lnTo>
                  <a:pt x="492" y="2781"/>
                </a:lnTo>
                <a:lnTo>
                  <a:pt x="455" y="2762"/>
                </a:lnTo>
                <a:lnTo>
                  <a:pt x="419" y="2741"/>
                </a:lnTo>
                <a:lnTo>
                  <a:pt x="383" y="2718"/>
                </a:lnTo>
                <a:lnTo>
                  <a:pt x="349" y="2695"/>
                </a:lnTo>
                <a:lnTo>
                  <a:pt x="316" y="2668"/>
                </a:lnTo>
                <a:lnTo>
                  <a:pt x="285" y="2641"/>
                </a:lnTo>
                <a:lnTo>
                  <a:pt x="255" y="2612"/>
                </a:lnTo>
                <a:lnTo>
                  <a:pt x="226" y="2583"/>
                </a:lnTo>
                <a:lnTo>
                  <a:pt x="199" y="2551"/>
                </a:lnTo>
                <a:lnTo>
                  <a:pt x="173" y="2518"/>
                </a:lnTo>
                <a:lnTo>
                  <a:pt x="148" y="2484"/>
                </a:lnTo>
                <a:lnTo>
                  <a:pt x="125" y="2449"/>
                </a:lnTo>
                <a:lnTo>
                  <a:pt x="105" y="2413"/>
                </a:lnTo>
                <a:lnTo>
                  <a:pt x="85" y="2375"/>
                </a:lnTo>
                <a:lnTo>
                  <a:pt x="68" y="2337"/>
                </a:lnTo>
                <a:lnTo>
                  <a:pt x="52" y="2298"/>
                </a:lnTo>
                <a:lnTo>
                  <a:pt x="39" y="2257"/>
                </a:lnTo>
                <a:lnTo>
                  <a:pt x="28" y="2216"/>
                </a:lnTo>
                <a:lnTo>
                  <a:pt x="17" y="2174"/>
                </a:lnTo>
                <a:lnTo>
                  <a:pt x="10" y="2132"/>
                </a:lnTo>
                <a:lnTo>
                  <a:pt x="4" y="2089"/>
                </a:lnTo>
                <a:lnTo>
                  <a:pt x="1" y="2045"/>
                </a:lnTo>
                <a:lnTo>
                  <a:pt x="0" y="2000"/>
                </a:lnTo>
                <a:lnTo>
                  <a:pt x="0" y="2000"/>
                </a:lnTo>
                <a:lnTo>
                  <a:pt x="1" y="1956"/>
                </a:lnTo>
                <a:lnTo>
                  <a:pt x="4" y="1912"/>
                </a:lnTo>
                <a:lnTo>
                  <a:pt x="10" y="1869"/>
                </a:lnTo>
                <a:lnTo>
                  <a:pt x="17" y="1826"/>
                </a:lnTo>
                <a:lnTo>
                  <a:pt x="28" y="1784"/>
                </a:lnTo>
                <a:lnTo>
                  <a:pt x="39" y="1743"/>
                </a:lnTo>
                <a:lnTo>
                  <a:pt x="52" y="1703"/>
                </a:lnTo>
                <a:lnTo>
                  <a:pt x="68" y="1664"/>
                </a:lnTo>
                <a:lnTo>
                  <a:pt x="85" y="1625"/>
                </a:lnTo>
                <a:lnTo>
                  <a:pt x="105" y="1588"/>
                </a:lnTo>
                <a:lnTo>
                  <a:pt x="125" y="1552"/>
                </a:lnTo>
                <a:lnTo>
                  <a:pt x="148" y="1517"/>
                </a:lnTo>
                <a:lnTo>
                  <a:pt x="173" y="1483"/>
                </a:lnTo>
                <a:lnTo>
                  <a:pt x="199" y="1450"/>
                </a:lnTo>
                <a:lnTo>
                  <a:pt x="226" y="1418"/>
                </a:lnTo>
                <a:lnTo>
                  <a:pt x="255" y="1388"/>
                </a:lnTo>
                <a:lnTo>
                  <a:pt x="285" y="1359"/>
                </a:lnTo>
                <a:lnTo>
                  <a:pt x="316" y="1332"/>
                </a:lnTo>
                <a:lnTo>
                  <a:pt x="349" y="1306"/>
                </a:lnTo>
                <a:lnTo>
                  <a:pt x="383" y="1282"/>
                </a:lnTo>
                <a:lnTo>
                  <a:pt x="419" y="1260"/>
                </a:lnTo>
                <a:lnTo>
                  <a:pt x="455" y="1238"/>
                </a:lnTo>
                <a:lnTo>
                  <a:pt x="492" y="1219"/>
                </a:lnTo>
                <a:lnTo>
                  <a:pt x="530" y="1202"/>
                </a:lnTo>
                <a:lnTo>
                  <a:pt x="570" y="1187"/>
                </a:lnTo>
                <a:lnTo>
                  <a:pt x="610" y="1172"/>
                </a:lnTo>
                <a:lnTo>
                  <a:pt x="651" y="1161"/>
                </a:lnTo>
                <a:lnTo>
                  <a:pt x="692" y="1152"/>
                </a:lnTo>
                <a:lnTo>
                  <a:pt x="735" y="1143"/>
                </a:lnTo>
                <a:lnTo>
                  <a:pt x="779" y="1138"/>
                </a:lnTo>
                <a:lnTo>
                  <a:pt x="822" y="1134"/>
                </a:lnTo>
                <a:lnTo>
                  <a:pt x="867" y="1133"/>
                </a:lnTo>
                <a:close/>
                <a:moveTo>
                  <a:pt x="2858" y="1155"/>
                </a:moveTo>
                <a:lnTo>
                  <a:pt x="2894" y="1164"/>
                </a:lnTo>
                <a:lnTo>
                  <a:pt x="2930" y="1174"/>
                </a:lnTo>
                <a:lnTo>
                  <a:pt x="2963" y="1186"/>
                </a:lnTo>
                <a:lnTo>
                  <a:pt x="2997" y="1199"/>
                </a:lnTo>
                <a:lnTo>
                  <a:pt x="3031" y="1213"/>
                </a:lnTo>
                <a:lnTo>
                  <a:pt x="3063" y="1230"/>
                </a:lnTo>
                <a:lnTo>
                  <a:pt x="3095" y="1247"/>
                </a:lnTo>
                <a:lnTo>
                  <a:pt x="3126" y="1266"/>
                </a:lnTo>
                <a:lnTo>
                  <a:pt x="3157" y="1285"/>
                </a:lnTo>
                <a:lnTo>
                  <a:pt x="3186" y="1307"/>
                </a:lnTo>
                <a:lnTo>
                  <a:pt x="3214" y="1329"/>
                </a:lnTo>
                <a:lnTo>
                  <a:pt x="3241" y="1352"/>
                </a:lnTo>
                <a:lnTo>
                  <a:pt x="3268" y="1377"/>
                </a:lnTo>
                <a:lnTo>
                  <a:pt x="3294" y="1402"/>
                </a:lnTo>
                <a:lnTo>
                  <a:pt x="3317" y="1428"/>
                </a:lnTo>
                <a:lnTo>
                  <a:pt x="3341" y="1456"/>
                </a:lnTo>
                <a:lnTo>
                  <a:pt x="3363" y="1484"/>
                </a:lnTo>
                <a:lnTo>
                  <a:pt x="3384" y="1514"/>
                </a:lnTo>
                <a:lnTo>
                  <a:pt x="3404" y="1544"/>
                </a:lnTo>
                <a:lnTo>
                  <a:pt x="3422" y="1574"/>
                </a:lnTo>
                <a:lnTo>
                  <a:pt x="3440" y="1606"/>
                </a:lnTo>
                <a:lnTo>
                  <a:pt x="3455" y="1639"/>
                </a:lnTo>
                <a:lnTo>
                  <a:pt x="3470" y="1673"/>
                </a:lnTo>
                <a:lnTo>
                  <a:pt x="3483" y="1707"/>
                </a:lnTo>
                <a:lnTo>
                  <a:pt x="3494" y="1741"/>
                </a:lnTo>
                <a:lnTo>
                  <a:pt x="3505" y="1777"/>
                </a:lnTo>
                <a:lnTo>
                  <a:pt x="3514" y="1813"/>
                </a:lnTo>
                <a:lnTo>
                  <a:pt x="3521" y="1849"/>
                </a:lnTo>
                <a:lnTo>
                  <a:pt x="3527" y="1886"/>
                </a:lnTo>
                <a:lnTo>
                  <a:pt x="3531" y="1924"/>
                </a:lnTo>
                <a:lnTo>
                  <a:pt x="3533" y="1962"/>
                </a:lnTo>
                <a:lnTo>
                  <a:pt x="3534" y="2000"/>
                </a:lnTo>
                <a:lnTo>
                  <a:pt x="3534" y="2000"/>
                </a:lnTo>
                <a:lnTo>
                  <a:pt x="3534" y="2004"/>
                </a:lnTo>
                <a:lnTo>
                  <a:pt x="3565" y="2013"/>
                </a:lnTo>
                <a:lnTo>
                  <a:pt x="3596" y="2020"/>
                </a:lnTo>
                <a:lnTo>
                  <a:pt x="3628" y="2026"/>
                </a:lnTo>
                <a:lnTo>
                  <a:pt x="3661" y="2031"/>
                </a:lnTo>
                <a:lnTo>
                  <a:pt x="3693" y="2034"/>
                </a:lnTo>
                <a:lnTo>
                  <a:pt x="3726" y="2037"/>
                </a:lnTo>
                <a:lnTo>
                  <a:pt x="3759" y="2039"/>
                </a:lnTo>
                <a:lnTo>
                  <a:pt x="3793" y="2040"/>
                </a:lnTo>
                <a:lnTo>
                  <a:pt x="3823" y="2039"/>
                </a:lnTo>
                <a:lnTo>
                  <a:pt x="3853" y="2038"/>
                </a:lnTo>
                <a:lnTo>
                  <a:pt x="3884" y="2035"/>
                </a:lnTo>
                <a:lnTo>
                  <a:pt x="3914" y="2032"/>
                </a:lnTo>
                <a:lnTo>
                  <a:pt x="3944" y="2028"/>
                </a:lnTo>
                <a:lnTo>
                  <a:pt x="3973" y="2023"/>
                </a:lnTo>
                <a:lnTo>
                  <a:pt x="4002" y="2017"/>
                </a:lnTo>
                <a:lnTo>
                  <a:pt x="4030" y="2010"/>
                </a:lnTo>
                <a:lnTo>
                  <a:pt x="4060" y="2001"/>
                </a:lnTo>
                <a:lnTo>
                  <a:pt x="4089" y="1992"/>
                </a:lnTo>
                <a:lnTo>
                  <a:pt x="4117" y="1982"/>
                </a:lnTo>
                <a:lnTo>
                  <a:pt x="4145" y="1971"/>
                </a:lnTo>
                <a:lnTo>
                  <a:pt x="4172" y="1959"/>
                </a:lnTo>
                <a:lnTo>
                  <a:pt x="4200" y="1947"/>
                </a:lnTo>
                <a:lnTo>
                  <a:pt x="4227" y="1933"/>
                </a:lnTo>
                <a:lnTo>
                  <a:pt x="4252" y="1919"/>
                </a:lnTo>
                <a:lnTo>
                  <a:pt x="4289" y="1898"/>
                </a:lnTo>
                <a:lnTo>
                  <a:pt x="4621" y="2045"/>
                </a:lnTo>
                <a:lnTo>
                  <a:pt x="4511" y="1706"/>
                </a:lnTo>
                <a:lnTo>
                  <a:pt x="4537" y="1671"/>
                </a:lnTo>
                <a:lnTo>
                  <a:pt x="4559" y="1640"/>
                </a:lnTo>
                <a:lnTo>
                  <a:pt x="4580" y="1609"/>
                </a:lnTo>
                <a:lnTo>
                  <a:pt x="4600" y="1576"/>
                </a:lnTo>
                <a:lnTo>
                  <a:pt x="4619" y="1544"/>
                </a:lnTo>
                <a:lnTo>
                  <a:pt x="4636" y="1510"/>
                </a:lnTo>
                <a:lnTo>
                  <a:pt x="4651" y="1475"/>
                </a:lnTo>
                <a:lnTo>
                  <a:pt x="4666" y="1440"/>
                </a:lnTo>
                <a:lnTo>
                  <a:pt x="4679" y="1404"/>
                </a:lnTo>
                <a:lnTo>
                  <a:pt x="4691" y="1369"/>
                </a:lnTo>
                <a:lnTo>
                  <a:pt x="4700" y="1333"/>
                </a:lnTo>
                <a:lnTo>
                  <a:pt x="4708" y="1296"/>
                </a:lnTo>
                <a:lnTo>
                  <a:pt x="4715" y="1259"/>
                </a:lnTo>
                <a:lnTo>
                  <a:pt x="4720" y="1221"/>
                </a:lnTo>
                <a:lnTo>
                  <a:pt x="4724" y="1182"/>
                </a:lnTo>
                <a:lnTo>
                  <a:pt x="4727" y="1143"/>
                </a:lnTo>
                <a:lnTo>
                  <a:pt x="4728" y="1104"/>
                </a:lnTo>
                <a:lnTo>
                  <a:pt x="4728" y="1080"/>
                </a:lnTo>
                <a:lnTo>
                  <a:pt x="4727" y="1056"/>
                </a:lnTo>
                <a:lnTo>
                  <a:pt x="4726" y="1032"/>
                </a:lnTo>
                <a:lnTo>
                  <a:pt x="4722" y="1009"/>
                </a:lnTo>
                <a:lnTo>
                  <a:pt x="4720" y="985"/>
                </a:lnTo>
                <a:lnTo>
                  <a:pt x="4717" y="961"/>
                </a:lnTo>
                <a:lnTo>
                  <a:pt x="4713" y="939"/>
                </a:lnTo>
                <a:lnTo>
                  <a:pt x="4709" y="916"/>
                </a:lnTo>
                <a:lnTo>
                  <a:pt x="4704" y="893"/>
                </a:lnTo>
                <a:lnTo>
                  <a:pt x="4699" y="871"/>
                </a:lnTo>
                <a:lnTo>
                  <a:pt x="4693" y="848"/>
                </a:lnTo>
                <a:lnTo>
                  <a:pt x="4685" y="825"/>
                </a:lnTo>
                <a:lnTo>
                  <a:pt x="4678" y="804"/>
                </a:lnTo>
                <a:lnTo>
                  <a:pt x="4671" y="782"/>
                </a:lnTo>
                <a:lnTo>
                  <a:pt x="4663" y="761"/>
                </a:lnTo>
                <a:lnTo>
                  <a:pt x="4655" y="740"/>
                </a:lnTo>
                <a:lnTo>
                  <a:pt x="4645" y="720"/>
                </a:lnTo>
                <a:lnTo>
                  <a:pt x="4635" y="699"/>
                </a:lnTo>
                <a:lnTo>
                  <a:pt x="4626" y="678"/>
                </a:lnTo>
                <a:lnTo>
                  <a:pt x="4614" y="658"/>
                </a:lnTo>
                <a:lnTo>
                  <a:pt x="4604" y="638"/>
                </a:lnTo>
                <a:lnTo>
                  <a:pt x="4593" y="619"/>
                </a:lnTo>
                <a:lnTo>
                  <a:pt x="4580" y="600"/>
                </a:lnTo>
                <a:lnTo>
                  <a:pt x="4568" y="581"/>
                </a:lnTo>
                <a:lnTo>
                  <a:pt x="4555" y="562"/>
                </a:lnTo>
                <a:lnTo>
                  <a:pt x="4541" y="545"/>
                </a:lnTo>
                <a:lnTo>
                  <a:pt x="4528" y="526"/>
                </a:lnTo>
                <a:lnTo>
                  <a:pt x="4514" y="509"/>
                </a:lnTo>
                <a:lnTo>
                  <a:pt x="4499" y="492"/>
                </a:lnTo>
                <a:lnTo>
                  <a:pt x="4485" y="475"/>
                </a:lnTo>
                <a:lnTo>
                  <a:pt x="4469" y="458"/>
                </a:lnTo>
                <a:lnTo>
                  <a:pt x="4454" y="443"/>
                </a:lnTo>
                <a:lnTo>
                  <a:pt x="4437" y="427"/>
                </a:lnTo>
                <a:lnTo>
                  <a:pt x="4421" y="412"/>
                </a:lnTo>
                <a:lnTo>
                  <a:pt x="4405" y="396"/>
                </a:lnTo>
                <a:lnTo>
                  <a:pt x="4387" y="382"/>
                </a:lnTo>
                <a:lnTo>
                  <a:pt x="4370" y="368"/>
                </a:lnTo>
                <a:lnTo>
                  <a:pt x="4352" y="354"/>
                </a:lnTo>
                <a:lnTo>
                  <a:pt x="4334" y="341"/>
                </a:lnTo>
                <a:lnTo>
                  <a:pt x="4315" y="329"/>
                </a:lnTo>
                <a:lnTo>
                  <a:pt x="4297" y="316"/>
                </a:lnTo>
                <a:lnTo>
                  <a:pt x="4277" y="304"/>
                </a:lnTo>
                <a:lnTo>
                  <a:pt x="4257" y="293"/>
                </a:lnTo>
                <a:lnTo>
                  <a:pt x="4238" y="281"/>
                </a:lnTo>
                <a:lnTo>
                  <a:pt x="4218" y="271"/>
                </a:lnTo>
                <a:lnTo>
                  <a:pt x="4198" y="261"/>
                </a:lnTo>
                <a:lnTo>
                  <a:pt x="4177" y="251"/>
                </a:lnTo>
                <a:lnTo>
                  <a:pt x="4157" y="242"/>
                </a:lnTo>
                <a:lnTo>
                  <a:pt x="4135" y="233"/>
                </a:lnTo>
                <a:lnTo>
                  <a:pt x="4113" y="226"/>
                </a:lnTo>
                <a:lnTo>
                  <a:pt x="4092" y="217"/>
                </a:lnTo>
                <a:lnTo>
                  <a:pt x="4070" y="210"/>
                </a:lnTo>
                <a:lnTo>
                  <a:pt x="4049" y="204"/>
                </a:lnTo>
                <a:lnTo>
                  <a:pt x="4026" y="198"/>
                </a:lnTo>
                <a:lnTo>
                  <a:pt x="4003" y="193"/>
                </a:lnTo>
                <a:lnTo>
                  <a:pt x="3981" y="188"/>
                </a:lnTo>
                <a:lnTo>
                  <a:pt x="3958" y="184"/>
                </a:lnTo>
                <a:lnTo>
                  <a:pt x="3934" y="179"/>
                </a:lnTo>
                <a:lnTo>
                  <a:pt x="3911" y="176"/>
                </a:lnTo>
                <a:lnTo>
                  <a:pt x="3888" y="173"/>
                </a:lnTo>
                <a:lnTo>
                  <a:pt x="3865" y="171"/>
                </a:lnTo>
                <a:lnTo>
                  <a:pt x="3840" y="170"/>
                </a:lnTo>
                <a:lnTo>
                  <a:pt x="3816" y="169"/>
                </a:lnTo>
                <a:lnTo>
                  <a:pt x="3793" y="168"/>
                </a:lnTo>
                <a:lnTo>
                  <a:pt x="3768" y="169"/>
                </a:lnTo>
                <a:lnTo>
                  <a:pt x="3744" y="170"/>
                </a:lnTo>
                <a:lnTo>
                  <a:pt x="3721" y="171"/>
                </a:lnTo>
                <a:lnTo>
                  <a:pt x="3697" y="173"/>
                </a:lnTo>
                <a:lnTo>
                  <a:pt x="3673" y="176"/>
                </a:lnTo>
                <a:lnTo>
                  <a:pt x="3650" y="179"/>
                </a:lnTo>
                <a:lnTo>
                  <a:pt x="3627" y="184"/>
                </a:lnTo>
                <a:lnTo>
                  <a:pt x="3603" y="188"/>
                </a:lnTo>
                <a:lnTo>
                  <a:pt x="3581" y="193"/>
                </a:lnTo>
                <a:lnTo>
                  <a:pt x="3558" y="198"/>
                </a:lnTo>
                <a:lnTo>
                  <a:pt x="3536" y="204"/>
                </a:lnTo>
                <a:lnTo>
                  <a:pt x="3514" y="210"/>
                </a:lnTo>
                <a:lnTo>
                  <a:pt x="3492" y="217"/>
                </a:lnTo>
                <a:lnTo>
                  <a:pt x="3471" y="226"/>
                </a:lnTo>
                <a:lnTo>
                  <a:pt x="3449" y="233"/>
                </a:lnTo>
                <a:lnTo>
                  <a:pt x="3428" y="242"/>
                </a:lnTo>
                <a:lnTo>
                  <a:pt x="3407" y="251"/>
                </a:lnTo>
                <a:lnTo>
                  <a:pt x="3386" y="261"/>
                </a:lnTo>
                <a:lnTo>
                  <a:pt x="3367" y="271"/>
                </a:lnTo>
                <a:lnTo>
                  <a:pt x="3346" y="281"/>
                </a:lnTo>
                <a:lnTo>
                  <a:pt x="3327" y="293"/>
                </a:lnTo>
                <a:lnTo>
                  <a:pt x="3307" y="304"/>
                </a:lnTo>
                <a:lnTo>
                  <a:pt x="3287" y="316"/>
                </a:lnTo>
                <a:lnTo>
                  <a:pt x="3269" y="329"/>
                </a:lnTo>
                <a:lnTo>
                  <a:pt x="3250" y="341"/>
                </a:lnTo>
                <a:lnTo>
                  <a:pt x="3232" y="354"/>
                </a:lnTo>
                <a:lnTo>
                  <a:pt x="3214" y="368"/>
                </a:lnTo>
                <a:lnTo>
                  <a:pt x="3197" y="382"/>
                </a:lnTo>
                <a:lnTo>
                  <a:pt x="3179" y="396"/>
                </a:lnTo>
                <a:lnTo>
                  <a:pt x="3163" y="412"/>
                </a:lnTo>
                <a:lnTo>
                  <a:pt x="3147" y="427"/>
                </a:lnTo>
                <a:lnTo>
                  <a:pt x="3130" y="443"/>
                </a:lnTo>
                <a:lnTo>
                  <a:pt x="3115" y="458"/>
                </a:lnTo>
                <a:lnTo>
                  <a:pt x="3099" y="475"/>
                </a:lnTo>
                <a:lnTo>
                  <a:pt x="3085" y="492"/>
                </a:lnTo>
                <a:lnTo>
                  <a:pt x="3070" y="509"/>
                </a:lnTo>
                <a:lnTo>
                  <a:pt x="3056" y="526"/>
                </a:lnTo>
                <a:lnTo>
                  <a:pt x="3043" y="545"/>
                </a:lnTo>
                <a:lnTo>
                  <a:pt x="3029" y="562"/>
                </a:lnTo>
                <a:lnTo>
                  <a:pt x="3016" y="581"/>
                </a:lnTo>
                <a:lnTo>
                  <a:pt x="3004" y="600"/>
                </a:lnTo>
                <a:lnTo>
                  <a:pt x="2992" y="619"/>
                </a:lnTo>
                <a:lnTo>
                  <a:pt x="2981" y="638"/>
                </a:lnTo>
                <a:lnTo>
                  <a:pt x="2970" y="658"/>
                </a:lnTo>
                <a:lnTo>
                  <a:pt x="2959" y="678"/>
                </a:lnTo>
                <a:lnTo>
                  <a:pt x="2949" y="699"/>
                </a:lnTo>
                <a:lnTo>
                  <a:pt x="2939" y="720"/>
                </a:lnTo>
                <a:lnTo>
                  <a:pt x="2931" y="740"/>
                </a:lnTo>
                <a:lnTo>
                  <a:pt x="2921" y="761"/>
                </a:lnTo>
                <a:lnTo>
                  <a:pt x="2913" y="782"/>
                </a:lnTo>
                <a:lnTo>
                  <a:pt x="2906" y="804"/>
                </a:lnTo>
                <a:lnTo>
                  <a:pt x="2899" y="825"/>
                </a:lnTo>
                <a:lnTo>
                  <a:pt x="2892" y="848"/>
                </a:lnTo>
                <a:lnTo>
                  <a:pt x="2886" y="871"/>
                </a:lnTo>
                <a:lnTo>
                  <a:pt x="2880" y="893"/>
                </a:lnTo>
                <a:lnTo>
                  <a:pt x="2876" y="916"/>
                </a:lnTo>
                <a:lnTo>
                  <a:pt x="2871" y="939"/>
                </a:lnTo>
                <a:lnTo>
                  <a:pt x="2868" y="961"/>
                </a:lnTo>
                <a:lnTo>
                  <a:pt x="2864" y="985"/>
                </a:lnTo>
                <a:lnTo>
                  <a:pt x="2862" y="1009"/>
                </a:lnTo>
                <a:lnTo>
                  <a:pt x="2860" y="1032"/>
                </a:lnTo>
                <a:lnTo>
                  <a:pt x="2858" y="1056"/>
                </a:lnTo>
                <a:lnTo>
                  <a:pt x="2856" y="1080"/>
                </a:lnTo>
                <a:lnTo>
                  <a:pt x="2856" y="1104"/>
                </a:lnTo>
                <a:lnTo>
                  <a:pt x="2856" y="1117"/>
                </a:lnTo>
                <a:lnTo>
                  <a:pt x="2856" y="1130"/>
                </a:lnTo>
                <a:lnTo>
                  <a:pt x="2858" y="1142"/>
                </a:lnTo>
                <a:lnTo>
                  <a:pt x="2858" y="1155"/>
                </a:lnTo>
                <a:close/>
                <a:moveTo>
                  <a:pt x="1320" y="1852"/>
                </a:moveTo>
                <a:lnTo>
                  <a:pt x="1337" y="1856"/>
                </a:lnTo>
                <a:lnTo>
                  <a:pt x="1354" y="1861"/>
                </a:lnTo>
                <a:lnTo>
                  <a:pt x="1369" y="1869"/>
                </a:lnTo>
                <a:lnTo>
                  <a:pt x="1384" y="1878"/>
                </a:lnTo>
                <a:lnTo>
                  <a:pt x="1398" y="1887"/>
                </a:lnTo>
                <a:lnTo>
                  <a:pt x="1410" y="1898"/>
                </a:lnTo>
                <a:lnTo>
                  <a:pt x="1422" y="1911"/>
                </a:lnTo>
                <a:lnTo>
                  <a:pt x="1432" y="1924"/>
                </a:lnTo>
                <a:lnTo>
                  <a:pt x="1441" y="1938"/>
                </a:lnTo>
                <a:lnTo>
                  <a:pt x="1448" y="1953"/>
                </a:lnTo>
                <a:lnTo>
                  <a:pt x="1454" y="1968"/>
                </a:lnTo>
                <a:lnTo>
                  <a:pt x="1460" y="1985"/>
                </a:lnTo>
                <a:lnTo>
                  <a:pt x="1462" y="2001"/>
                </a:lnTo>
                <a:lnTo>
                  <a:pt x="1464" y="2019"/>
                </a:lnTo>
                <a:lnTo>
                  <a:pt x="1463" y="2036"/>
                </a:lnTo>
                <a:lnTo>
                  <a:pt x="1461" y="2054"/>
                </a:lnTo>
                <a:lnTo>
                  <a:pt x="1457" y="2071"/>
                </a:lnTo>
                <a:lnTo>
                  <a:pt x="1451" y="2088"/>
                </a:lnTo>
                <a:lnTo>
                  <a:pt x="1444" y="2104"/>
                </a:lnTo>
                <a:lnTo>
                  <a:pt x="1436" y="2119"/>
                </a:lnTo>
                <a:lnTo>
                  <a:pt x="1426" y="2132"/>
                </a:lnTo>
                <a:lnTo>
                  <a:pt x="1414" y="2144"/>
                </a:lnTo>
                <a:lnTo>
                  <a:pt x="1402" y="2157"/>
                </a:lnTo>
                <a:lnTo>
                  <a:pt x="1390" y="2167"/>
                </a:lnTo>
                <a:lnTo>
                  <a:pt x="1375" y="2175"/>
                </a:lnTo>
                <a:lnTo>
                  <a:pt x="1360" y="2183"/>
                </a:lnTo>
                <a:lnTo>
                  <a:pt x="1344" y="2190"/>
                </a:lnTo>
                <a:lnTo>
                  <a:pt x="1328" y="2194"/>
                </a:lnTo>
                <a:lnTo>
                  <a:pt x="1311" y="2197"/>
                </a:lnTo>
                <a:lnTo>
                  <a:pt x="1294" y="2198"/>
                </a:lnTo>
                <a:lnTo>
                  <a:pt x="1277" y="2198"/>
                </a:lnTo>
                <a:lnTo>
                  <a:pt x="1259" y="2196"/>
                </a:lnTo>
                <a:lnTo>
                  <a:pt x="1242" y="2192"/>
                </a:lnTo>
                <a:lnTo>
                  <a:pt x="1225" y="2185"/>
                </a:lnTo>
                <a:lnTo>
                  <a:pt x="1210" y="2178"/>
                </a:lnTo>
                <a:lnTo>
                  <a:pt x="1194" y="2170"/>
                </a:lnTo>
                <a:lnTo>
                  <a:pt x="1181" y="2160"/>
                </a:lnTo>
                <a:lnTo>
                  <a:pt x="1169" y="2149"/>
                </a:lnTo>
                <a:lnTo>
                  <a:pt x="1157" y="2137"/>
                </a:lnTo>
                <a:lnTo>
                  <a:pt x="1147" y="2124"/>
                </a:lnTo>
                <a:lnTo>
                  <a:pt x="1138" y="2109"/>
                </a:lnTo>
                <a:lnTo>
                  <a:pt x="1130" y="2095"/>
                </a:lnTo>
                <a:lnTo>
                  <a:pt x="1124" y="2078"/>
                </a:lnTo>
                <a:lnTo>
                  <a:pt x="1119" y="2063"/>
                </a:lnTo>
                <a:lnTo>
                  <a:pt x="1116" y="2046"/>
                </a:lnTo>
                <a:lnTo>
                  <a:pt x="1115" y="2029"/>
                </a:lnTo>
                <a:lnTo>
                  <a:pt x="1115" y="2012"/>
                </a:lnTo>
                <a:lnTo>
                  <a:pt x="1118" y="1993"/>
                </a:lnTo>
                <a:lnTo>
                  <a:pt x="1122" y="1977"/>
                </a:lnTo>
                <a:lnTo>
                  <a:pt x="1127" y="1959"/>
                </a:lnTo>
                <a:lnTo>
                  <a:pt x="1135" y="1944"/>
                </a:lnTo>
                <a:lnTo>
                  <a:pt x="1143" y="1929"/>
                </a:lnTo>
                <a:lnTo>
                  <a:pt x="1153" y="1915"/>
                </a:lnTo>
                <a:lnTo>
                  <a:pt x="1164" y="1903"/>
                </a:lnTo>
                <a:lnTo>
                  <a:pt x="1176" y="1891"/>
                </a:lnTo>
                <a:lnTo>
                  <a:pt x="1189" y="1881"/>
                </a:lnTo>
                <a:lnTo>
                  <a:pt x="1203" y="1872"/>
                </a:lnTo>
                <a:lnTo>
                  <a:pt x="1219" y="1864"/>
                </a:lnTo>
                <a:lnTo>
                  <a:pt x="1234" y="1858"/>
                </a:lnTo>
                <a:lnTo>
                  <a:pt x="1251" y="1854"/>
                </a:lnTo>
                <a:lnTo>
                  <a:pt x="1267" y="1851"/>
                </a:lnTo>
                <a:lnTo>
                  <a:pt x="1285" y="1850"/>
                </a:lnTo>
                <a:lnTo>
                  <a:pt x="1302" y="1850"/>
                </a:lnTo>
                <a:lnTo>
                  <a:pt x="1320" y="1852"/>
                </a:lnTo>
                <a:close/>
                <a:moveTo>
                  <a:pt x="1797" y="1852"/>
                </a:moveTo>
                <a:lnTo>
                  <a:pt x="1814" y="1856"/>
                </a:lnTo>
                <a:lnTo>
                  <a:pt x="1831" y="1861"/>
                </a:lnTo>
                <a:lnTo>
                  <a:pt x="1847" y="1869"/>
                </a:lnTo>
                <a:lnTo>
                  <a:pt x="1862" y="1878"/>
                </a:lnTo>
                <a:lnTo>
                  <a:pt x="1875" y="1887"/>
                </a:lnTo>
                <a:lnTo>
                  <a:pt x="1889" y="1898"/>
                </a:lnTo>
                <a:lnTo>
                  <a:pt x="1900" y="1911"/>
                </a:lnTo>
                <a:lnTo>
                  <a:pt x="1910" y="1924"/>
                </a:lnTo>
                <a:lnTo>
                  <a:pt x="1918" y="1938"/>
                </a:lnTo>
                <a:lnTo>
                  <a:pt x="1927" y="1953"/>
                </a:lnTo>
                <a:lnTo>
                  <a:pt x="1933" y="1968"/>
                </a:lnTo>
                <a:lnTo>
                  <a:pt x="1937" y="1985"/>
                </a:lnTo>
                <a:lnTo>
                  <a:pt x="1940" y="2001"/>
                </a:lnTo>
                <a:lnTo>
                  <a:pt x="1941" y="2019"/>
                </a:lnTo>
                <a:lnTo>
                  <a:pt x="1941" y="2036"/>
                </a:lnTo>
                <a:lnTo>
                  <a:pt x="1939" y="2054"/>
                </a:lnTo>
                <a:lnTo>
                  <a:pt x="1935" y="2071"/>
                </a:lnTo>
                <a:lnTo>
                  <a:pt x="1929" y="2088"/>
                </a:lnTo>
                <a:lnTo>
                  <a:pt x="1923" y="2104"/>
                </a:lnTo>
                <a:lnTo>
                  <a:pt x="1913" y="2119"/>
                </a:lnTo>
                <a:lnTo>
                  <a:pt x="1904" y="2132"/>
                </a:lnTo>
                <a:lnTo>
                  <a:pt x="1893" y="2144"/>
                </a:lnTo>
                <a:lnTo>
                  <a:pt x="1880" y="2157"/>
                </a:lnTo>
                <a:lnTo>
                  <a:pt x="1867" y="2167"/>
                </a:lnTo>
                <a:lnTo>
                  <a:pt x="1853" y="2175"/>
                </a:lnTo>
                <a:lnTo>
                  <a:pt x="1838" y="2183"/>
                </a:lnTo>
                <a:lnTo>
                  <a:pt x="1823" y="2190"/>
                </a:lnTo>
                <a:lnTo>
                  <a:pt x="1806" y="2194"/>
                </a:lnTo>
                <a:lnTo>
                  <a:pt x="1790" y="2197"/>
                </a:lnTo>
                <a:lnTo>
                  <a:pt x="1772" y="2198"/>
                </a:lnTo>
                <a:lnTo>
                  <a:pt x="1755" y="2198"/>
                </a:lnTo>
                <a:lnTo>
                  <a:pt x="1737" y="2196"/>
                </a:lnTo>
                <a:lnTo>
                  <a:pt x="1720" y="2192"/>
                </a:lnTo>
                <a:lnTo>
                  <a:pt x="1703" y="2185"/>
                </a:lnTo>
                <a:lnTo>
                  <a:pt x="1687" y="2178"/>
                </a:lnTo>
                <a:lnTo>
                  <a:pt x="1673" y="2170"/>
                </a:lnTo>
                <a:lnTo>
                  <a:pt x="1659" y="2160"/>
                </a:lnTo>
                <a:lnTo>
                  <a:pt x="1646" y="2149"/>
                </a:lnTo>
                <a:lnTo>
                  <a:pt x="1634" y="2137"/>
                </a:lnTo>
                <a:lnTo>
                  <a:pt x="1624" y="2124"/>
                </a:lnTo>
                <a:lnTo>
                  <a:pt x="1616" y="2109"/>
                </a:lnTo>
                <a:lnTo>
                  <a:pt x="1608" y="2095"/>
                </a:lnTo>
                <a:lnTo>
                  <a:pt x="1602" y="2078"/>
                </a:lnTo>
                <a:lnTo>
                  <a:pt x="1597" y="2063"/>
                </a:lnTo>
                <a:lnTo>
                  <a:pt x="1594" y="2046"/>
                </a:lnTo>
                <a:lnTo>
                  <a:pt x="1593" y="2029"/>
                </a:lnTo>
                <a:lnTo>
                  <a:pt x="1593" y="2012"/>
                </a:lnTo>
                <a:lnTo>
                  <a:pt x="1595" y="1993"/>
                </a:lnTo>
                <a:lnTo>
                  <a:pt x="1600" y="1977"/>
                </a:lnTo>
                <a:lnTo>
                  <a:pt x="1606" y="1959"/>
                </a:lnTo>
                <a:lnTo>
                  <a:pt x="1612" y="1944"/>
                </a:lnTo>
                <a:lnTo>
                  <a:pt x="1621" y="1929"/>
                </a:lnTo>
                <a:lnTo>
                  <a:pt x="1630" y="1915"/>
                </a:lnTo>
                <a:lnTo>
                  <a:pt x="1642" y="1903"/>
                </a:lnTo>
                <a:lnTo>
                  <a:pt x="1654" y="1891"/>
                </a:lnTo>
                <a:lnTo>
                  <a:pt x="1667" y="1881"/>
                </a:lnTo>
                <a:lnTo>
                  <a:pt x="1682" y="1872"/>
                </a:lnTo>
                <a:lnTo>
                  <a:pt x="1696" y="1864"/>
                </a:lnTo>
                <a:lnTo>
                  <a:pt x="1712" y="1858"/>
                </a:lnTo>
                <a:lnTo>
                  <a:pt x="1728" y="1854"/>
                </a:lnTo>
                <a:lnTo>
                  <a:pt x="1745" y="1851"/>
                </a:lnTo>
                <a:lnTo>
                  <a:pt x="1762" y="1850"/>
                </a:lnTo>
                <a:lnTo>
                  <a:pt x="1780" y="1850"/>
                </a:lnTo>
                <a:lnTo>
                  <a:pt x="1797" y="1852"/>
                </a:lnTo>
                <a:close/>
                <a:moveTo>
                  <a:pt x="2275" y="1852"/>
                </a:moveTo>
                <a:lnTo>
                  <a:pt x="2293" y="1856"/>
                </a:lnTo>
                <a:lnTo>
                  <a:pt x="2309" y="1861"/>
                </a:lnTo>
                <a:lnTo>
                  <a:pt x="2325" y="1869"/>
                </a:lnTo>
                <a:lnTo>
                  <a:pt x="2340" y="1878"/>
                </a:lnTo>
                <a:lnTo>
                  <a:pt x="2353" y="1887"/>
                </a:lnTo>
                <a:lnTo>
                  <a:pt x="2366" y="1898"/>
                </a:lnTo>
                <a:lnTo>
                  <a:pt x="2377" y="1911"/>
                </a:lnTo>
                <a:lnTo>
                  <a:pt x="2387" y="1924"/>
                </a:lnTo>
                <a:lnTo>
                  <a:pt x="2397" y="1938"/>
                </a:lnTo>
                <a:lnTo>
                  <a:pt x="2404" y="1953"/>
                </a:lnTo>
                <a:lnTo>
                  <a:pt x="2410" y="1968"/>
                </a:lnTo>
                <a:lnTo>
                  <a:pt x="2415" y="1985"/>
                </a:lnTo>
                <a:lnTo>
                  <a:pt x="2418" y="2001"/>
                </a:lnTo>
                <a:lnTo>
                  <a:pt x="2419" y="2019"/>
                </a:lnTo>
                <a:lnTo>
                  <a:pt x="2418" y="2036"/>
                </a:lnTo>
                <a:lnTo>
                  <a:pt x="2416" y="2054"/>
                </a:lnTo>
                <a:lnTo>
                  <a:pt x="2412" y="2071"/>
                </a:lnTo>
                <a:lnTo>
                  <a:pt x="2407" y="2088"/>
                </a:lnTo>
                <a:lnTo>
                  <a:pt x="2400" y="2104"/>
                </a:lnTo>
                <a:lnTo>
                  <a:pt x="2392" y="2119"/>
                </a:lnTo>
                <a:lnTo>
                  <a:pt x="2381" y="2132"/>
                </a:lnTo>
                <a:lnTo>
                  <a:pt x="2370" y="2144"/>
                </a:lnTo>
                <a:lnTo>
                  <a:pt x="2359" y="2157"/>
                </a:lnTo>
                <a:lnTo>
                  <a:pt x="2345" y="2167"/>
                </a:lnTo>
                <a:lnTo>
                  <a:pt x="2331" y="2175"/>
                </a:lnTo>
                <a:lnTo>
                  <a:pt x="2315" y="2183"/>
                </a:lnTo>
                <a:lnTo>
                  <a:pt x="2300" y="2190"/>
                </a:lnTo>
                <a:lnTo>
                  <a:pt x="2284" y="2194"/>
                </a:lnTo>
                <a:lnTo>
                  <a:pt x="2267" y="2197"/>
                </a:lnTo>
                <a:lnTo>
                  <a:pt x="2250" y="2198"/>
                </a:lnTo>
                <a:lnTo>
                  <a:pt x="2232" y="2198"/>
                </a:lnTo>
                <a:lnTo>
                  <a:pt x="2215" y="2196"/>
                </a:lnTo>
                <a:lnTo>
                  <a:pt x="2197" y="2192"/>
                </a:lnTo>
                <a:lnTo>
                  <a:pt x="2181" y="2185"/>
                </a:lnTo>
                <a:lnTo>
                  <a:pt x="2165" y="2178"/>
                </a:lnTo>
                <a:lnTo>
                  <a:pt x="2151" y="2170"/>
                </a:lnTo>
                <a:lnTo>
                  <a:pt x="2136" y="2160"/>
                </a:lnTo>
                <a:lnTo>
                  <a:pt x="2124" y="2149"/>
                </a:lnTo>
                <a:lnTo>
                  <a:pt x="2113" y="2137"/>
                </a:lnTo>
                <a:lnTo>
                  <a:pt x="2103" y="2124"/>
                </a:lnTo>
                <a:lnTo>
                  <a:pt x="2093" y="2109"/>
                </a:lnTo>
                <a:lnTo>
                  <a:pt x="2086" y="2095"/>
                </a:lnTo>
                <a:lnTo>
                  <a:pt x="2080" y="2078"/>
                </a:lnTo>
                <a:lnTo>
                  <a:pt x="2075" y="2063"/>
                </a:lnTo>
                <a:lnTo>
                  <a:pt x="2073" y="2046"/>
                </a:lnTo>
                <a:lnTo>
                  <a:pt x="2071" y="2029"/>
                </a:lnTo>
                <a:lnTo>
                  <a:pt x="2072" y="2012"/>
                </a:lnTo>
                <a:lnTo>
                  <a:pt x="2074" y="1993"/>
                </a:lnTo>
                <a:lnTo>
                  <a:pt x="2078" y="1977"/>
                </a:lnTo>
                <a:lnTo>
                  <a:pt x="2083" y="1959"/>
                </a:lnTo>
                <a:lnTo>
                  <a:pt x="2090" y="1944"/>
                </a:lnTo>
                <a:lnTo>
                  <a:pt x="2098" y="1929"/>
                </a:lnTo>
                <a:lnTo>
                  <a:pt x="2109" y="1915"/>
                </a:lnTo>
                <a:lnTo>
                  <a:pt x="2120" y="1903"/>
                </a:lnTo>
                <a:lnTo>
                  <a:pt x="2132" y="1891"/>
                </a:lnTo>
                <a:lnTo>
                  <a:pt x="2145" y="1881"/>
                </a:lnTo>
                <a:lnTo>
                  <a:pt x="2159" y="1872"/>
                </a:lnTo>
                <a:lnTo>
                  <a:pt x="2175" y="1864"/>
                </a:lnTo>
                <a:lnTo>
                  <a:pt x="2190" y="1858"/>
                </a:lnTo>
                <a:lnTo>
                  <a:pt x="2206" y="1854"/>
                </a:lnTo>
                <a:lnTo>
                  <a:pt x="2223" y="1851"/>
                </a:lnTo>
                <a:lnTo>
                  <a:pt x="2240" y="1850"/>
                </a:lnTo>
                <a:lnTo>
                  <a:pt x="2258" y="1850"/>
                </a:lnTo>
                <a:lnTo>
                  <a:pt x="2275" y="1852"/>
                </a:lnTo>
                <a:close/>
                <a:moveTo>
                  <a:pt x="4185" y="1286"/>
                </a:moveTo>
                <a:lnTo>
                  <a:pt x="4168" y="1282"/>
                </a:lnTo>
                <a:lnTo>
                  <a:pt x="4152" y="1276"/>
                </a:lnTo>
                <a:lnTo>
                  <a:pt x="4136" y="1269"/>
                </a:lnTo>
                <a:lnTo>
                  <a:pt x="4121" y="1261"/>
                </a:lnTo>
                <a:lnTo>
                  <a:pt x="4107" y="1251"/>
                </a:lnTo>
                <a:lnTo>
                  <a:pt x="4095" y="1240"/>
                </a:lnTo>
                <a:lnTo>
                  <a:pt x="4084" y="1228"/>
                </a:lnTo>
                <a:lnTo>
                  <a:pt x="4073" y="1214"/>
                </a:lnTo>
                <a:lnTo>
                  <a:pt x="4064" y="1200"/>
                </a:lnTo>
                <a:lnTo>
                  <a:pt x="4057" y="1186"/>
                </a:lnTo>
                <a:lnTo>
                  <a:pt x="4051" y="1170"/>
                </a:lnTo>
                <a:lnTo>
                  <a:pt x="4046" y="1154"/>
                </a:lnTo>
                <a:lnTo>
                  <a:pt x="4042" y="1136"/>
                </a:lnTo>
                <a:lnTo>
                  <a:pt x="4041" y="1120"/>
                </a:lnTo>
                <a:lnTo>
                  <a:pt x="4041" y="1102"/>
                </a:lnTo>
                <a:lnTo>
                  <a:pt x="4045" y="1085"/>
                </a:lnTo>
                <a:lnTo>
                  <a:pt x="4048" y="1067"/>
                </a:lnTo>
                <a:lnTo>
                  <a:pt x="4054" y="1051"/>
                </a:lnTo>
                <a:lnTo>
                  <a:pt x="4061" y="1034"/>
                </a:lnTo>
                <a:lnTo>
                  <a:pt x="4069" y="1020"/>
                </a:lnTo>
                <a:lnTo>
                  <a:pt x="4080" y="1007"/>
                </a:lnTo>
                <a:lnTo>
                  <a:pt x="4090" y="993"/>
                </a:lnTo>
                <a:lnTo>
                  <a:pt x="4102" y="982"/>
                </a:lnTo>
                <a:lnTo>
                  <a:pt x="4116" y="972"/>
                </a:lnTo>
                <a:lnTo>
                  <a:pt x="4130" y="963"/>
                </a:lnTo>
                <a:lnTo>
                  <a:pt x="4144" y="955"/>
                </a:lnTo>
                <a:lnTo>
                  <a:pt x="4161" y="949"/>
                </a:lnTo>
                <a:lnTo>
                  <a:pt x="4177" y="945"/>
                </a:lnTo>
                <a:lnTo>
                  <a:pt x="4194" y="942"/>
                </a:lnTo>
                <a:lnTo>
                  <a:pt x="4211" y="941"/>
                </a:lnTo>
                <a:lnTo>
                  <a:pt x="4229" y="941"/>
                </a:lnTo>
                <a:lnTo>
                  <a:pt x="4246" y="943"/>
                </a:lnTo>
                <a:lnTo>
                  <a:pt x="4264" y="947"/>
                </a:lnTo>
                <a:lnTo>
                  <a:pt x="4280" y="952"/>
                </a:lnTo>
                <a:lnTo>
                  <a:pt x="4296" y="959"/>
                </a:lnTo>
                <a:lnTo>
                  <a:pt x="4310" y="968"/>
                </a:lnTo>
                <a:lnTo>
                  <a:pt x="4324" y="978"/>
                </a:lnTo>
                <a:lnTo>
                  <a:pt x="4337" y="989"/>
                </a:lnTo>
                <a:lnTo>
                  <a:pt x="4348" y="1001"/>
                </a:lnTo>
                <a:lnTo>
                  <a:pt x="4358" y="1015"/>
                </a:lnTo>
                <a:lnTo>
                  <a:pt x="4368" y="1029"/>
                </a:lnTo>
                <a:lnTo>
                  <a:pt x="4375" y="1044"/>
                </a:lnTo>
                <a:lnTo>
                  <a:pt x="4381" y="1059"/>
                </a:lnTo>
                <a:lnTo>
                  <a:pt x="4385" y="1075"/>
                </a:lnTo>
                <a:lnTo>
                  <a:pt x="4388" y="1092"/>
                </a:lnTo>
                <a:lnTo>
                  <a:pt x="4390" y="1109"/>
                </a:lnTo>
                <a:lnTo>
                  <a:pt x="4389" y="1127"/>
                </a:lnTo>
                <a:lnTo>
                  <a:pt x="4387" y="1144"/>
                </a:lnTo>
                <a:lnTo>
                  <a:pt x="4383" y="1162"/>
                </a:lnTo>
                <a:lnTo>
                  <a:pt x="4378" y="1178"/>
                </a:lnTo>
                <a:lnTo>
                  <a:pt x="4371" y="1195"/>
                </a:lnTo>
                <a:lnTo>
                  <a:pt x="4362" y="1209"/>
                </a:lnTo>
                <a:lnTo>
                  <a:pt x="4352" y="1223"/>
                </a:lnTo>
                <a:lnTo>
                  <a:pt x="4341" y="1236"/>
                </a:lnTo>
                <a:lnTo>
                  <a:pt x="4328" y="1247"/>
                </a:lnTo>
                <a:lnTo>
                  <a:pt x="4315" y="1258"/>
                </a:lnTo>
                <a:lnTo>
                  <a:pt x="4302" y="1266"/>
                </a:lnTo>
                <a:lnTo>
                  <a:pt x="4286" y="1274"/>
                </a:lnTo>
                <a:lnTo>
                  <a:pt x="4271" y="1280"/>
                </a:lnTo>
                <a:lnTo>
                  <a:pt x="4254" y="1284"/>
                </a:lnTo>
                <a:lnTo>
                  <a:pt x="4238" y="1287"/>
                </a:lnTo>
                <a:lnTo>
                  <a:pt x="4220" y="1288"/>
                </a:lnTo>
                <a:lnTo>
                  <a:pt x="4203" y="1288"/>
                </a:lnTo>
                <a:lnTo>
                  <a:pt x="4185" y="1286"/>
                </a:lnTo>
                <a:close/>
                <a:moveTo>
                  <a:pt x="3762" y="1286"/>
                </a:moveTo>
                <a:lnTo>
                  <a:pt x="3744" y="1282"/>
                </a:lnTo>
                <a:lnTo>
                  <a:pt x="3728" y="1276"/>
                </a:lnTo>
                <a:lnTo>
                  <a:pt x="3712" y="1269"/>
                </a:lnTo>
                <a:lnTo>
                  <a:pt x="3698" y="1261"/>
                </a:lnTo>
                <a:lnTo>
                  <a:pt x="3684" y="1251"/>
                </a:lnTo>
                <a:lnTo>
                  <a:pt x="3671" y="1240"/>
                </a:lnTo>
                <a:lnTo>
                  <a:pt x="3660" y="1228"/>
                </a:lnTo>
                <a:lnTo>
                  <a:pt x="3650" y="1214"/>
                </a:lnTo>
                <a:lnTo>
                  <a:pt x="3640" y="1200"/>
                </a:lnTo>
                <a:lnTo>
                  <a:pt x="3633" y="1186"/>
                </a:lnTo>
                <a:lnTo>
                  <a:pt x="3627" y="1170"/>
                </a:lnTo>
                <a:lnTo>
                  <a:pt x="3622" y="1154"/>
                </a:lnTo>
                <a:lnTo>
                  <a:pt x="3620" y="1136"/>
                </a:lnTo>
                <a:lnTo>
                  <a:pt x="3618" y="1120"/>
                </a:lnTo>
                <a:lnTo>
                  <a:pt x="3619" y="1102"/>
                </a:lnTo>
                <a:lnTo>
                  <a:pt x="3621" y="1085"/>
                </a:lnTo>
                <a:lnTo>
                  <a:pt x="3625" y="1067"/>
                </a:lnTo>
                <a:lnTo>
                  <a:pt x="3630" y="1051"/>
                </a:lnTo>
                <a:lnTo>
                  <a:pt x="3637" y="1034"/>
                </a:lnTo>
                <a:lnTo>
                  <a:pt x="3645" y="1020"/>
                </a:lnTo>
                <a:lnTo>
                  <a:pt x="3656" y="1007"/>
                </a:lnTo>
                <a:lnTo>
                  <a:pt x="3667" y="993"/>
                </a:lnTo>
                <a:lnTo>
                  <a:pt x="3679" y="982"/>
                </a:lnTo>
                <a:lnTo>
                  <a:pt x="3692" y="972"/>
                </a:lnTo>
                <a:lnTo>
                  <a:pt x="3706" y="963"/>
                </a:lnTo>
                <a:lnTo>
                  <a:pt x="3722" y="955"/>
                </a:lnTo>
                <a:lnTo>
                  <a:pt x="3737" y="949"/>
                </a:lnTo>
                <a:lnTo>
                  <a:pt x="3753" y="945"/>
                </a:lnTo>
                <a:lnTo>
                  <a:pt x="3770" y="942"/>
                </a:lnTo>
                <a:lnTo>
                  <a:pt x="3787" y="941"/>
                </a:lnTo>
                <a:lnTo>
                  <a:pt x="3805" y="941"/>
                </a:lnTo>
                <a:lnTo>
                  <a:pt x="3822" y="943"/>
                </a:lnTo>
                <a:lnTo>
                  <a:pt x="3840" y="947"/>
                </a:lnTo>
                <a:lnTo>
                  <a:pt x="3856" y="952"/>
                </a:lnTo>
                <a:lnTo>
                  <a:pt x="3872" y="959"/>
                </a:lnTo>
                <a:lnTo>
                  <a:pt x="3887" y="968"/>
                </a:lnTo>
                <a:lnTo>
                  <a:pt x="3901" y="978"/>
                </a:lnTo>
                <a:lnTo>
                  <a:pt x="3913" y="989"/>
                </a:lnTo>
                <a:lnTo>
                  <a:pt x="3924" y="1001"/>
                </a:lnTo>
                <a:lnTo>
                  <a:pt x="3934" y="1015"/>
                </a:lnTo>
                <a:lnTo>
                  <a:pt x="3944" y="1029"/>
                </a:lnTo>
                <a:lnTo>
                  <a:pt x="3951" y="1044"/>
                </a:lnTo>
                <a:lnTo>
                  <a:pt x="3957" y="1059"/>
                </a:lnTo>
                <a:lnTo>
                  <a:pt x="3962" y="1075"/>
                </a:lnTo>
                <a:lnTo>
                  <a:pt x="3965" y="1092"/>
                </a:lnTo>
                <a:lnTo>
                  <a:pt x="3966" y="1109"/>
                </a:lnTo>
                <a:lnTo>
                  <a:pt x="3966" y="1127"/>
                </a:lnTo>
                <a:lnTo>
                  <a:pt x="3963" y="1144"/>
                </a:lnTo>
                <a:lnTo>
                  <a:pt x="3960" y="1162"/>
                </a:lnTo>
                <a:lnTo>
                  <a:pt x="3954" y="1178"/>
                </a:lnTo>
                <a:lnTo>
                  <a:pt x="3947" y="1195"/>
                </a:lnTo>
                <a:lnTo>
                  <a:pt x="3939" y="1209"/>
                </a:lnTo>
                <a:lnTo>
                  <a:pt x="3928" y="1223"/>
                </a:lnTo>
                <a:lnTo>
                  <a:pt x="3917" y="1236"/>
                </a:lnTo>
                <a:lnTo>
                  <a:pt x="3906" y="1247"/>
                </a:lnTo>
                <a:lnTo>
                  <a:pt x="3892" y="1258"/>
                </a:lnTo>
                <a:lnTo>
                  <a:pt x="3878" y="1266"/>
                </a:lnTo>
                <a:lnTo>
                  <a:pt x="3862" y="1274"/>
                </a:lnTo>
                <a:lnTo>
                  <a:pt x="3847" y="1280"/>
                </a:lnTo>
                <a:lnTo>
                  <a:pt x="3831" y="1284"/>
                </a:lnTo>
                <a:lnTo>
                  <a:pt x="3814" y="1287"/>
                </a:lnTo>
                <a:lnTo>
                  <a:pt x="3797" y="1288"/>
                </a:lnTo>
                <a:lnTo>
                  <a:pt x="3779" y="1288"/>
                </a:lnTo>
                <a:lnTo>
                  <a:pt x="3762" y="1286"/>
                </a:lnTo>
                <a:close/>
                <a:moveTo>
                  <a:pt x="3338" y="1286"/>
                </a:moveTo>
                <a:lnTo>
                  <a:pt x="3321" y="1282"/>
                </a:lnTo>
                <a:lnTo>
                  <a:pt x="3304" y="1276"/>
                </a:lnTo>
                <a:lnTo>
                  <a:pt x="3289" y="1269"/>
                </a:lnTo>
                <a:lnTo>
                  <a:pt x="3274" y="1261"/>
                </a:lnTo>
                <a:lnTo>
                  <a:pt x="3261" y="1251"/>
                </a:lnTo>
                <a:lnTo>
                  <a:pt x="3247" y="1240"/>
                </a:lnTo>
                <a:lnTo>
                  <a:pt x="3236" y="1228"/>
                </a:lnTo>
                <a:lnTo>
                  <a:pt x="3226" y="1214"/>
                </a:lnTo>
                <a:lnTo>
                  <a:pt x="3217" y="1200"/>
                </a:lnTo>
                <a:lnTo>
                  <a:pt x="3209" y="1186"/>
                </a:lnTo>
                <a:lnTo>
                  <a:pt x="3203" y="1170"/>
                </a:lnTo>
                <a:lnTo>
                  <a:pt x="3199" y="1154"/>
                </a:lnTo>
                <a:lnTo>
                  <a:pt x="3196" y="1136"/>
                </a:lnTo>
                <a:lnTo>
                  <a:pt x="3195" y="1120"/>
                </a:lnTo>
                <a:lnTo>
                  <a:pt x="3195" y="1102"/>
                </a:lnTo>
                <a:lnTo>
                  <a:pt x="3197" y="1085"/>
                </a:lnTo>
                <a:lnTo>
                  <a:pt x="3201" y="1067"/>
                </a:lnTo>
                <a:lnTo>
                  <a:pt x="3206" y="1051"/>
                </a:lnTo>
                <a:lnTo>
                  <a:pt x="3213" y="1034"/>
                </a:lnTo>
                <a:lnTo>
                  <a:pt x="3223" y="1020"/>
                </a:lnTo>
                <a:lnTo>
                  <a:pt x="3232" y="1007"/>
                </a:lnTo>
                <a:lnTo>
                  <a:pt x="3243" y="993"/>
                </a:lnTo>
                <a:lnTo>
                  <a:pt x="3256" y="982"/>
                </a:lnTo>
                <a:lnTo>
                  <a:pt x="3269" y="972"/>
                </a:lnTo>
                <a:lnTo>
                  <a:pt x="3282" y="963"/>
                </a:lnTo>
                <a:lnTo>
                  <a:pt x="3298" y="955"/>
                </a:lnTo>
                <a:lnTo>
                  <a:pt x="3313" y="949"/>
                </a:lnTo>
                <a:lnTo>
                  <a:pt x="3330" y="945"/>
                </a:lnTo>
                <a:lnTo>
                  <a:pt x="3346" y="942"/>
                </a:lnTo>
                <a:lnTo>
                  <a:pt x="3364" y="941"/>
                </a:lnTo>
                <a:lnTo>
                  <a:pt x="3381" y="941"/>
                </a:lnTo>
                <a:lnTo>
                  <a:pt x="3399" y="943"/>
                </a:lnTo>
                <a:lnTo>
                  <a:pt x="3416" y="947"/>
                </a:lnTo>
                <a:lnTo>
                  <a:pt x="3433" y="952"/>
                </a:lnTo>
                <a:lnTo>
                  <a:pt x="3449" y="959"/>
                </a:lnTo>
                <a:lnTo>
                  <a:pt x="3463" y="968"/>
                </a:lnTo>
                <a:lnTo>
                  <a:pt x="3477" y="978"/>
                </a:lnTo>
                <a:lnTo>
                  <a:pt x="3490" y="989"/>
                </a:lnTo>
                <a:lnTo>
                  <a:pt x="3501" y="1001"/>
                </a:lnTo>
                <a:lnTo>
                  <a:pt x="3512" y="1015"/>
                </a:lnTo>
                <a:lnTo>
                  <a:pt x="3520" y="1029"/>
                </a:lnTo>
                <a:lnTo>
                  <a:pt x="3528" y="1044"/>
                </a:lnTo>
                <a:lnTo>
                  <a:pt x="3534" y="1059"/>
                </a:lnTo>
                <a:lnTo>
                  <a:pt x="3538" y="1075"/>
                </a:lnTo>
                <a:lnTo>
                  <a:pt x="3542" y="1092"/>
                </a:lnTo>
                <a:lnTo>
                  <a:pt x="3543" y="1109"/>
                </a:lnTo>
                <a:lnTo>
                  <a:pt x="3543" y="1127"/>
                </a:lnTo>
                <a:lnTo>
                  <a:pt x="3541" y="1144"/>
                </a:lnTo>
                <a:lnTo>
                  <a:pt x="3536" y="1162"/>
                </a:lnTo>
                <a:lnTo>
                  <a:pt x="3530" y="1178"/>
                </a:lnTo>
                <a:lnTo>
                  <a:pt x="3523" y="1195"/>
                </a:lnTo>
                <a:lnTo>
                  <a:pt x="3515" y="1209"/>
                </a:lnTo>
                <a:lnTo>
                  <a:pt x="3506" y="1223"/>
                </a:lnTo>
                <a:lnTo>
                  <a:pt x="3494" y="1236"/>
                </a:lnTo>
                <a:lnTo>
                  <a:pt x="3482" y="1247"/>
                </a:lnTo>
                <a:lnTo>
                  <a:pt x="3469" y="1258"/>
                </a:lnTo>
                <a:lnTo>
                  <a:pt x="3454" y="1266"/>
                </a:lnTo>
                <a:lnTo>
                  <a:pt x="3440" y="1274"/>
                </a:lnTo>
                <a:lnTo>
                  <a:pt x="3424" y="1280"/>
                </a:lnTo>
                <a:lnTo>
                  <a:pt x="3408" y="1284"/>
                </a:lnTo>
                <a:lnTo>
                  <a:pt x="3390" y="1287"/>
                </a:lnTo>
                <a:lnTo>
                  <a:pt x="3374" y="1288"/>
                </a:lnTo>
                <a:lnTo>
                  <a:pt x="3356" y="1288"/>
                </a:lnTo>
                <a:lnTo>
                  <a:pt x="3338" y="128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A1A265B4-D785-C827-1C28-3453FD6EDF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261090"/>
            <a:ext cx="452735" cy="286346"/>
          </a:xfrm>
          <a:custGeom>
            <a:avLst/>
            <a:gdLst>
              <a:gd name="T0" fmla="*/ 2803 w 3510"/>
              <a:gd name="T1" fmla="*/ 18 h 2216"/>
              <a:gd name="T2" fmla="*/ 3008 w 3510"/>
              <a:gd name="T3" fmla="*/ 87 h 2216"/>
              <a:gd name="T4" fmla="*/ 3307 w 3510"/>
              <a:gd name="T5" fmla="*/ 323 h 2216"/>
              <a:gd name="T6" fmla="*/ 3455 w 3510"/>
              <a:gd name="T7" fmla="*/ 581 h 2216"/>
              <a:gd name="T8" fmla="*/ 3505 w 3510"/>
              <a:gd name="T9" fmla="*/ 795 h 2216"/>
              <a:gd name="T10" fmla="*/ 3500 w 3510"/>
              <a:gd name="T11" fmla="*/ 1019 h 2216"/>
              <a:gd name="T12" fmla="*/ 3440 w 3510"/>
              <a:gd name="T13" fmla="*/ 1228 h 2216"/>
              <a:gd name="T14" fmla="*/ 3250 w 3510"/>
              <a:gd name="T15" fmla="*/ 1510 h 2216"/>
              <a:gd name="T16" fmla="*/ 2969 w 3510"/>
              <a:gd name="T17" fmla="*/ 1699 h 2216"/>
              <a:gd name="T18" fmla="*/ 2759 w 3510"/>
              <a:gd name="T19" fmla="*/ 1759 h 2216"/>
              <a:gd name="T20" fmla="*/ 962 w 3510"/>
              <a:gd name="T21" fmla="*/ 2210 h 2216"/>
              <a:gd name="T22" fmla="*/ 885 w 3510"/>
              <a:gd name="T23" fmla="*/ 2201 h 2216"/>
              <a:gd name="T24" fmla="*/ 849 w 3510"/>
              <a:gd name="T25" fmla="*/ 2123 h 2216"/>
              <a:gd name="T26" fmla="*/ 750 w 3510"/>
              <a:gd name="T27" fmla="*/ 1759 h 2216"/>
              <a:gd name="T28" fmla="*/ 541 w 3510"/>
              <a:gd name="T29" fmla="*/ 1699 h 2216"/>
              <a:gd name="T30" fmla="*/ 260 w 3510"/>
              <a:gd name="T31" fmla="*/ 1510 h 2216"/>
              <a:gd name="T32" fmla="*/ 70 w 3510"/>
              <a:gd name="T33" fmla="*/ 1228 h 2216"/>
              <a:gd name="T34" fmla="*/ 11 w 3510"/>
              <a:gd name="T35" fmla="*/ 1019 h 2216"/>
              <a:gd name="T36" fmla="*/ 4 w 3510"/>
              <a:gd name="T37" fmla="*/ 795 h 2216"/>
              <a:gd name="T38" fmla="*/ 54 w 3510"/>
              <a:gd name="T39" fmla="*/ 581 h 2216"/>
              <a:gd name="T40" fmla="*/ 203 w 3510"/>
              <a:gd name="T41" fmla="*/ 323 h 2216"/>
              <a:gd name="T42" fmla="*/ 502 w 3510"/>
              <a:gd name="T43" fmla="*/ 87 h 2216"/>
              <a:gd name="T44" fmla="*/ 707 w 3510"/>
              <a:gd name="T45" fmla="*/ 18 h 2216"/>
              <a:gd name="T46" fmla="*/ 885 w 3510"/>
              <a:gd name="T47" fmla="*/ 169 h 2216"/>
              <a:gd name="T48" fmla="*/ 544 w 3510"/>
              <a:gd name="T49" fmla="*/ 255 h 2216"/>
              <a:gd name="T50" fmla="*/ 291 w 3510"/>
              <a:gd name="T51" fmla="*/ 485 h 2216"/>
              <a:gd name="T52" fmla="*/ 172 w 3510"/>
              <a:gd name="T53" fmla="*/ 812 h 2216"/>
              <a:gd name="T54" fmla="*/ 224 w 3510"/>
              <a:gd name="T55" fmla="*/ 1163 h 2216"/>
              <a:gd name="T56" fmla="*/ 429 w 3510"/>
              <a:gd name="T57" fmla="*/ 1437 h 2216"/>
              <a:gd name="T58" fmla="*/ 741 w 3510"/>
              <a:gd name="T59" fmla="*/ 1587 h 2216"/>
              <a:gd name="T60" fmla="*/ 1104 w 3510"/>
              <a:gd name="T61" fmla="*/ 1606 h 2216"/>
              <a:gd name="T62" fmla="*/ 1158 w 3510"/>
              <a:gd name="T63" fmla="*/ 1662 h 2216"/>
              <a:gd name="T64" fmla="*/ 1597 w 3510"/>
              <a:gd name="T65" fmla="*/ 1606 h 2216"/>
              <a:gd name="T66" fmla="*/ 2803 w 3510"/>
              <a:gd name="T67" fmla="*/ 1579 h 2216"/>
              <a:gd name="T68" fmla="*/ 3107 w 3510"/>
              <a:gd name="T69" fmla="*/ 1414 h 2216"/>
              <a:gd name="T70" fmla="*/ 3298 w 3510"/>
              <a:gd name="T71" fmla="*/ 1131 h 2216"/>
              <a:gd name="T72" fmla="*/ 3333 w 3510"/>
              <a:gd name="T73" fmla="*/ 777 h 2216"/>
              <a:gd name="T74" fmla="*/ 3199 w 3510"/>
              <a:gd name="T75" fmla="*/ 457 h 2216"/>
              <a:gd name="T76" fmla="*/ 2935 w 3510"/>
              <a:gd name="T77" fmla="*/ 240 h 2216"/>
              <a:gd name="T78" fmla="*/ 1308 w 3510"/>
              <a:gd name="T79" fmla="*/ 723 h 2216"/>
              <a:gd name="T80" fmla="*/ 1436 w 3510"/>
              <a:gd name="T81" fmla="*/ 824 h 2216"/>
              <a:gd name="T82" fmla="*/ 1424 w 3510"/>
              <a:gd name="T83" fmla="*/ 989 h 2216"/>
              <a:gd name="T84" fmla="*/ 1282 w 3510"/>
              <a:gd name="T85" fmla="*/ 1069 h 2216"/>
              <a:gd name="T86" fmla="*/ 1135 w 3510"/>
              <a:gd name="T87" fmla="*/ 995 h 2216"/>
              <a:gd name="T88" fmla="*/ 1115 w 3510"/>
              <a:gd name="T89" fmla="*/ 830 h 2216"/>
              <a:gd name="T90" fmla="*/ 1238 w 3510"/>
              <a:gd name="T91" fmla="*/ 724 h 2216"/>
              <a:gd name="T92" fmla="*/ 1863 w 3510"/>
              <a:gd name="T93" fmla="*/ 758 h 2216"/>
              <a:gd name="T94" fmla="*/ 1929 w 3510"/>
              <a:gd name="T95" fmla="*/ 907 h 2216"/>
              <a:gd name="T96" fmla="*/ 1840 w 3510"/>
              <a:gd name="T97" fmla="*/ 1046 h 2216"/>
              <a:gd name="T98" fmla="*/ 1675 w 3510"/>
              <a:gd name="T99" fmla="*/ 1049 h 2216"/>
              <a:gd name="T100" fmla="*/ 1582 w 3510"/>
              <a:gd name="T101" fmla="*/ 917 h 2216"/>
              <a:gd name="T102" fmla="*/ 1642 w 3510"/>
              <a:gd name="T103" fmla="*/ 762 h 2216"/>
              <a:gd name="T104" fmla="*/ 2263 w 3510"/>
              <a:gd name="T105" fmla="*/ 723 h 2216"/>
              <a:gd name="T106" fmla="*/ 2392 w 3510"/>
              <a:gd name="T107" fmla="*/ 824 h 2216"/>
              <a:gd name="T108" fmla="*/ 2379 w 3510"/>
              <a:gd name="T109" fmla="*/ 989 h 2216"/>
              <a:gd name="T110" fmla="*/ 2238 w 3510"/>
              <a:gd name="T111" fmla="*/ 1069 h 2216"/>
              <a:gd name="T112" fmla="*/ 2090 w 3510"/>
              <a:gd name="T113" fmla="*/ 995 h 2216"/>
              <a:gd name="T114" fmla="*/ 2071 w 3510"/>
              <a:gd name="T115" fmla="*/ 830 h 2216"/>
              <a:gd name="T116" fmla="*/ 2194 w 3510"/>
              <a:gd name="T117" fmla="*/ 724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0" h="2216">
                <a:moveTo>
                  <a:pt x="885" y="0"/>
                </a:moveTo>
                <a:lnTo>
                  <a:pt x="2625" y="0"/>
                </a:lnTo>
                <a:lnTo>
                  <a:pt x="2648" y="1"/>
                </a:lnTo>
                <a:lnTo>
                  <a:pt x="2671" y="1"/>
                </a:lnTo>
                <a:lnTo>
                  <a:pt x="2693" y="3"/>
                </a:lnTo>
                <a:lnTo>
                  <a:pt x="2715" y="5"/>
                </a:lnTo>
                <a:lnTo>
                  <a:pt x="2737" y="7"/>
                </a:lnTo>
                <a:lnTo>
                  <a:pt x="2759" y="10"/>
                </a:lnTo>
                <a:lnTo>
                  <a:pt x="2782" y="14"/>
                </a:lnTo>
                <a:lnTo>
                  <a:pt x="2803" y="18"/>
                </a:lnTo>
                <a:lnTo>
                  <a:pt x="2824" y="23"/>
                </a:lnTo>
                <a:lnTo>
                  <a:pt x="2845" y="29"/>
                </a:lnTo>
                <a:lnTo>
                  <a:pt x="2867" y="34"/>
                </a:lnTo>
                <a:lnTo>
                  <a:pt x="2888" y="40"/>
                </a:lnTo>
                <a:lnTo>
                  <a:pt x="2908" y="47"/>
                </a:lnTo>
                <a:lnTo>
                  <a:pt x="2929" y="54"/>
                </a:lnTo>
                <a:lnTo>
                  <a:pt x="2948" y="62"/>
                </a:lnTo>
                <a:lnTo>
                  <a:pt x="2969" y="70"/>
                </a:lnTo>
                <a:lnTo>
                  <a:pt x="2988" y="79"/>
                </a:lnTo>
                <a:lnTo>
                  <a:pt x="3008" y="87"/>
                </a:lnTo>
                <a:lnTo>
                  <a:pt x="3027" y="98"/>
                </a:lnTo>
                <a:lnTo>
                  <a:pt x="3046" y="107"/>
                </a:lnTo>
                <a:lnTo>
                  <a:pt x="3083" y="129"/>
                </a:lnTo>
                <a:lnTo>
                  <a:pt x="3119" y="152"/>
                </a:lnTo>
                <a:lnTo>
                  <a:pt x="3154" y="177"/>
                </a:lnTo>
                <a:lnTo>
                  <a:pt x="3187" y="203"/>
                </a:lnTo>
                <a:lnTo>
                  <a:pt x="3219" y="230"/>
                </a:lnTo>
                <a:lnTo>
                  <a:pt x="3250" y="260"/>
                </a:lnTo>
                <a:lnTo>
                  <a:pt x="3279" y="291"/>
                </a:lnTo>
                <a:lnTo>
                  <a:pt x="3307" y="323"/>
                </a:lnTo>
                <a:lnTo>
                  <a:pt x="3333" y="357"/>
                </a:lnTo>
                <a:lnTo>
                  <a:pt x="3358" y="391"/>
                </a:lnTo>
                <a:lnTo>
                  <a:pt x="3381" y="427"/>
                </a:lnTo>
                <a:lnTo>
                  <a:pt x="3403" y="464"/>
                </a:lnTo>
                <a:lnTo>
                  <a:pt x="3412" y="483"/>
                </a:lnTo>
                <a:lnTo>
                  <a:pt x="3422" y="502"/>
                </a:lnTo>
                <a:lnTo>
                  <a:pt x="3432" y="522"/>
                </a:lnTo>
                <a:lnTo>
                  <a:pt x="3440" y="541"/>
                </a:lnTo>
                <a:lnTo>
                  <a:pt x="3448" y="562"/>
                </a:lnTo>
                <a:lnTo>
                  <a:pt x="3455" y="581"/>
                </a:lnTo>
                <a:lnTo>
                  <a:pt x="3463" y="602"/>
                </a:lnTo>
                <a:lnTo>
                  <a:pt x="3470" y="622"/>
                </a:lnTo>
                <a:lnTo>
                  <a:pt x="3476" y="643"/>
                </a:lnTo>
                <a:lnTo>
                  <a:pt x="3482" y="665"/>
                </a:lnTo>
                <a:lnTo>
                  <a:pt x="3487" y="686"/>
                </a:lnTo>
                <a:lnTo>
                  <a:pt x="3491" y="707"/>
                </a:lnTo>
                <a:lnTo>
                  <a:pt x="3496" y="729"/>
                </a:lnTo>
                <a:lnTo>
                  <a:pt x="3500" y="751"/>
                </a:lnTo>
                <a:lnTo>
                  <a:pt x="3503" y="773"/>
                </a:lnTo>
                <a:lnTo>
                  <a:pt x="3505" y="795"/>
                </a:lnTo>
                <a:lnTo>
                  <a:pt x="3507" y="817"/>
                </a:lnTo>
                <a:lnTo>
                  <a:pt x="3509" y="839"/>
                </a:lnTo>
                <a:lnTo>
                  <a:pt x="3509" y="862"/>
                </a:lnTo>
                <a:lnTo>
                  <a:pt x="3510" y="885"/>
                </a:lnTo>
                <a:lnTo>
                  <a:pt x="3509" y="907"/>
                </a:lnTo>
                <a:lnTo>
                  <a:pt x="3509" y="930"/>
                </a:lnTo>
                <a:lnTo>
                  <a:pt x="3507" y="953"/>
                </a:lnTo>
                <a:lnTo>
                  <a:pt x="3505" y="975"/>
                </a:lnTo>
                <a:lnTo>
                  <a:pt x="3503" y="997"/>
                </a:lnTo>
                <a:lnTo>
                  <a:pt x="3500" y="1019"/>
                </a:lnTo>
                <a:lnTo>
                  <a:pt x="3496" y="1041"/>
                </a:lnTo>
                <a:lnTo>
                  <a:pt x="3491" y="1063"/>
                </a:lnTo>
                <a:lnTo>
                  <a:pt x="3487" y="1084"/>
                </a:lnTo>
                <a:lnTo>
                  <a:pt x="3482" y="1106"/>
                </a:lnTo>
                <a:lnTo>
                  <a:pt x="3476" y="1126"/>
                </a:lnTo>
                <a:lnTo>
                  <a:pt x="3470" y="1147"/>
                </a:lnTo>
                <a:lnTo>
                  <a:pt x="3463" y="1168"/>
                </a:lnTo>
                <a:lnTo>
                  <a:pt x="3455" y="1188"/>
                </a:lnTo>
                <a:lnTo>
                  <a:pt x="3448" y="1209"/>
                </a:lnTo>
                <a:lnTo>
                  <a:pt x="3440" y="1228"/>
                </a:lnTo>
                <a:lnTo>
                  <a:pt x="3432" y="1248"/>
                </a:lnTo>
                <a:lnTo>
                  <a:pt x="3422" y="1267"/>
                </a:lnTo>
                <a:lnTo>
                  <a:pt x="3412" y="1287"/>
                </a:lnTo>
                <a:lnTo>
                  <a:pt x="3403" y="1305"/>
                </a:lnTo>
                <a:lnTo>
                  <a:pt x="3381" y="1342"/>
                </a:lnTo>
                <a:lnTo>
                  <a:pt x="3358" y="1378"/>
                </a:lnTo>
                <a:lnTo>
                  <a:pt x="3333" y="1413"/>
                </a:lnTo>
                <a:lnTo>
                  <a:pt x="3307" y="1447"/>
                </a:lnTo>
                <a:lnTo>
                  <a:pt x="3279" y="1479"/>
                </a:lnTo>
                <a:lnTo>
                  <a:pt x="3250" y="1510"/>
                </a:lnTo>
                <a:lnTo>
                  <a:pt x="3219" y="1539"/>
                </a:lnTo>
                <a:lnTo>
                  <a:pt x="3187" y="1567"/>
                </a:lnTo>
                <a:lnTo>
                  <a:pt x="3154" y="1593"/>
                </a:lnTo>
                <a:lnTo>
                  <a:pt x="3119" y="1618"/>
                </a:lnTo>
                <a:lnTo>
                  <a:pt x="3083" y="1641"/>
                </a:lnTo>
                <a:lnTo>
                  <a:pt x="3046" y="1662"/>
                </a:lnTo>
                <a:lnTo>
                  <a:pt x="3027" y="1673"/>
                </a:lnTo>
                <a:lnTo>
                  <a:pt x="3008" y="1682"/>
                </a:lnTo>
                <a:lnTo>
                  <a:pt x="2988" y="1691"/>
                </a:lnTo>
                <a:lnTo>
                  <a:pt x="2969" y="1699"/>
                </a:lnTo>
                <a:lnTo>
                  <a:pt x="2948" y="1708"/>
                </a:lnTo>
                <a:lnTo>
                  <a:pt x="2929" y="1716"/>
                </a:lnTo>
                <a:lnTo>
                  <a:pt x="2908" y="1723"/>
                </a:lnTo>
                <a:lnTo>
                  <a:pt x="2888" y="1729"/>
                </a:lnTo>
                <a:lnTo>
                  <a:pt x="2867" y="1735"/>
                </a:lnTo>
                <a:lnTo>
                  <a:pt x="2845" y="1742"/>
                </a:lnTo>
                <a:lnTo>
                  <a:pt x="2824" y="1747"/>
                </a:lnTo>
                <a:lnTo>
                  <a:pt x="2803" y="1752"/>
                </a:lnTo>
                <a:lnTo>
                  <a:pt x="2782" y="1756"/>
                </a:lnTo>
                <a:lnTo>
                  <a:pt x="2759" y="1759"/>
                </a:lnTo>
                <a:lnTo>
                  <a:pt x="2737" y="1762"/>
                </a:lnTo>
                <a:lnTo>
                  <a:pt x="2715" y="1765"/>
                </a:lnTo>
                <a:lnTo>
                  <a:pt x="2693" y="1767"/>
                </a:lnTo>
                <a:lnTo>
                  <a:pt x="2671" y="1768"/>
                </a:lnTo>
                <a:lnTo>
                  <a:pt x="2648" y="1769"/>
                </a:lnTo>
                <a:lnTo>
                  <a:pt x="2625" y="1769"/>
                </a:lnTo>
                <a:lnTo>
                  <a:pt x="1648" y="1769"/>
                </a:lnTo>
                <a:lnTo>
                  <a:pt x="977" y="2202"/>
                </a:lnTo>
                <a:lnTo>
                  <a:pt x="970" y="2207"/>
                </a:lnTo>
                <a:lnTo>
                  <a:pt x="962" y="2210"/>
                </a:lnTo>
                <a:lnTo>
                  <a:pt x="955" y="2213"/>
                </a:lnTo>
                <a:lnTo>
                  <a:pt x="947" y="2215"/>
                </a:lnTo>
                <a:lnTo>
                  <a:pt x="938" y="2216"/>
                </a:lnTo>
                <a:lnTo>
                  <a:pt x="930" y="2216"/>
                </a:lnTo>
                <a:lnTo>
                  <a:pt x="922" y="2215"/>
                </a:lnTo>
                <a:lnTo>
                  <a:pt x="915" y="2214"/>
                </a:lnTo>
                <a:lnTo>
                  <a:pt x="906" y="2212"/>
                </a:lnTo>
                <a:lnTo>
                  <a:pt x="899" y="2209"/>
                </a:lnTo>
                <a:lnTo>
                  <a:pt x="892" y="2206"/>
                </a:lnTo>
                <a:lnTo>
                  <a:pt x="885" y="2201"/>
                </a:lnTo>
                <a:lnTo>
                  <a:pt x="879" y="2196"/>
                </a:lnTo>
                <a:lnTo>
                  <a:pt x="873" y="2190"/>
                </a:lnTo>
                <a:lnTo>
                  <a:pt x="866" y="2184"/>
                </a:lnTo>
                <a:lnTo>
                  <a:pt x="861" y="2177"/>
                </a:lnTo>
                <a:lnTo>
                  <a:pt x="857" y="2169"/>
                </a:lnTo>
                <a:lnTo>
                  <a:pt x="853" y="2160"/>
                </a:lnTo>
                <a:lnTo>
                  <a:pt x="851" y="2151"/>
                </a:lnTo>
                <a:lnTo>
                  <a:pt x="849" y="2142"/>
                </a:lnTo>
                <a:lnTo>
                  <a:pt x="849" y="2133"/>
                </a:lnTo>
                <a:lnTo>
                  <a:pt x="849" y="2123"/>
                </a:lnTo>
                <a:lnTo>
                  <a:pt x="850" y="2115"/>
                </a:lnTo>
                <a:lnTo>
                  <a:pt x="853" y="2106"/>
                </a:lnTo>
                <a:lnTo>
                  <a:pt x="963" y="1769"/>
                </a:lnTo>
                <a:lnTo>
                  <a:pt x="885" y="1769"/>
                </a:lnTo>
                <a:lnTo>
                  <a:pt x="862" y="1769"/>
                </a:lnTo>
                <a:lnTo>
                  <a:pt x="840" y="1768"/>
                </a:lnTo>
                <a:lnTo>
                  <a:pt x="817" y="1767"/>
                </a:lnTo>
                <a:lnTo>
                  <a:pt x="794" y="1765"/>
                </a:lnTo>
                <a:lnTo>
                  <a:pt x="773" y="1762"/>
                </a:lnTo>
                <a:lnTo>
                  <a:pt x="750" y="1759"/>
                </a:lnTo>
                <a:lnTo>
                  <a:pt x="729" y="1756"/>
                </a:lnTo>
                <a:lnTo>
                  <a:pt x="707" y="1752"/>
                </a:lnTo>
                <a:lnTo>
                  <a:pt x="685" y="1747"/>
                </a:lnTo>
                <a:lnTo>
                  <a:pt x="665" y="1742"/>
                </a:lnTo>
                <a:lnTo>
                  <a:pt x="643" y="1735"/>
                </a:lnTo>
                <a:lnTo>
                  <a:pt x="623" y="1729"/>
                </a:lnTo>
                <a:lnTo>
                  <a:pt x="602" y="1723"/>
                </a:lnTo>
                <a:lnTo>
                  <a:pt x="581" y="1716"/>
                </a:lnTo>
                <a:lnTo>
                  <a:pt x="561" y="1708"/>
                </a:lnTo>
                <a:lnTo>
                  <a:pt x="541" y="1699"/>
                </a:lnTo>
                <a:lnTo>
                  <a:pt x="522" y="1691"/>
                </a:lnTo>
                <a:lnTo>
                  <a:pt x="502" y="1682"/>
                </a:lnTo>
                <a:lnTo>
                  <a:pt x="483" y="1673"/>
                </a:lnTo>
                <a:lnTo>
                  <a:pt x="464" y="1662"/>
                </a:lnTo>
                <a:lnTo>
                  <a:pt x="427" y="1641"/>
                </a:lnTo>
                <a:lnTo>
                  <a:pt x="391" y="1618"/>
                </a:lnTo>
                <a:lnTo>
                  <a:pt x="356" y="1593"/>
                </a:lnTo>
                <a:lnTo>
                  <a:pt x="323" y="1567"/>
                </a:lnTo>
                <a:lnTo>
                  <a:pt x="290" y="1539"/>
                </a:lnTo>
                <a:lnTo>
                  <a:pt x="260" y="1510"/>
                </a:lnTo>
                <a:lnTo>
                  <a:pt x="231" y="1479"/>
                </a:lnTo>
                <a:lnTo>
                  <a:pt x="203" y="1447"/>
                </a:lnTo>
                <a:lnTo>
                  <a:pt x="176" y="1413"/>
                </a:lnTo>
                <a:lnTo>
                  <a:pt x="151" y="1378"/>
                </a:lnTo>
                <a:lnTo>
                  <a:pt x="129" y="1342"/>
                </a:lnTo>
                <a:lnTo>
                  <a:pt x="107" y="1305"/>
                </a:lnTo>
                <a:lnTo>
                  <a:pt x="97" y="1287"/>
                </a:lnTo>
                <a:lnTo>
                  <a:pt x="88" y="1267"/>
                </a:lnTo>
                <a:lnTo>
                  <a:pt x="78" y="1248"/>
                </a:lnTo>
                <a:lnTo>
                  <a:pt x="70" y="1228"/>
                </a:lnTo>
                <a:lnTo>
                  <a:pt x="62" y="1209"/>
                </a:lnTo>
                <a:lnTo>
                  <a:pt x="54" y="1188"/>
                </a:lnTo>
                <a:lnTo>
                  <a:pt x="47" y="1168"/>
                </a:lnTo>
                <a:lnTo>
                  <a:pt x="40" y="1147"/>
                </a:lnTo>
                <a:lnTo>
                  <a:pt x="34" y="1126"/>
                </a:lnTo>
                <a:lnTo>
                  <a:pt x="28" y="1106"/>
                </a:lnTo>
                <a:lnTo>
                  <a:pt x="23" y="1084"/>
                </a:lnTo>
                <a:lnTo>
                  <a:pt x="19" y="1063"/>
                </a:lnTo>
                <a:lnTo>
                  <a:pt x="14" y="1041"/>
                </a:lnTo>
                <a:lnTo>
                  <a:pt x="11" y="1019"/>
                </a:lnTo>
                <a:lnTo>
                  <a:pt x="7" y="997"/>
                </a:lnTo>
                <a:lnTo>
                  <a:pt x="4" y="975"/>
                </a:lnTo>
                <a:lnTo>
                  <a:pt x="3" y="953"/>
                </a:lnTo>
                <a:lnTo>
                  <a:pt x="1" y="930"/>
                </a:lnTo>
                <a:lnTo>
                  <a:pt x="0" y="907"/>
                </a:lnTo>
                <a:lnTo>
                  <a:pt x="0" y="885"/>
                </a:lnTo>
                <a:lnTo>
                  <a:pt x="0" y="862"/>
                </a:lnTo>
                <a:lnTo>
                  <a:pt x="1" y="839"/>
                </a:lnTo>
                <a:lnTo>
                  <a:pt x="3" y="817"/>
                </a:lnTo>
                <a:lnTo>
                  <a:pt x="4" y="795"/>
                </a:lnTo>
                <a:lnTo>
                  <a:pt x="7" y="773"/>
                </a:lnTo>
                <a:lnTo>
                  <a:pt x="11" y="751"/>
                </a:lnTo>
                <a:lnTo>
                  <a:pt x="14" y="729"/>
                </a:lnTo>
                <a:lnTo>
                  <a:pt x="19" y="707"/>
                </a:lnTo>
                <a:lnTo>
                  <a:pt x="23" y="686"/>
                </a:lnTo>
                <a:lnTo>
                  <a:pt x="28" y="665"/>
                </a:lnTo>
                <a:lnTo>
                  <a:pt x="34" y="643"/>
                </a:lnTo>
                <a:lnTo>
                  <a:pt x="40" y="622"/>
                </a:lnTo>
                <a:lnTo>
                  <a:pt x="47" y="602"/>
                </a:lnTo>
                <a:lnTo>
                  <a:pt x="54" y="581"/>
                </a:lnTo>
                <a:lnTo>
                  <a:pt x="62" y="562"/>
                </a:lnTo>
                <a:lnTo>
                  <a:pt x="70" y="541"/>
                </a:lnTo>
                <a:lnTo>
                  <a:pt x="78" y="522"/>
                </a:lnTo>
                <a:lnTo>
                  <a:pt x="88" y="502"/>
                </a:lnTo>
                <a:lnTo>
                  <a:pt x="97" y="483"/>
                </a:lnTo>
                <a:lnTo>
                  <a:pt x="107" y="464"/>
                </a:lnTo>
                <a:lnTo>
                  <a:pt x="129" y="427"/>
                </a:lnTo>
                <a:lnTo>
                  <a:pt x="151" y="391"/>
                </a:lnTo>
                <a:lnTo>
                  <a:pt x="176" y="357"/>
                </a:lnTo>
                <a:lnTo>
                  <a:pt x="203" y="323"/>
                </a:lnTo>
                <a:lnTo>
                  <a:pt x="231" y="291"/>
                </a:lnTo>
                <a:lnTo>
                  <a:pt x="260" y="260"/>
                </a:lnTo>
                <a:lnTo>
                  <a:pt x="290" y="230"/>
                </a:lnTo>
                <a:lnTo>
                  <a:pt x="323" y="203"/>
                </a:lnTo>
                <a:lnTo>
                  <a:pt x="356" y="177"/>
                </a:lnTo>
                <a:lnTo>
                  <a:pt x="391" y="152"/>
                </a:lnTo>
                <a:lnTo>
                  <a:pt x="427" y="129"/>
                </a:lnTo>
                <a:lnTo>
                  <a:pt x="464" y="107"/>
                </a:lnTo>
                <a:lnTo>
                  <a:pt x="483" y="98"/>
                </a:lnTo>
                <a:lnTo>
                  <a:pt x="502" y="87"/>
                </a:lnTo>
                <a:lnTo>
                  <a:pt x="522" y="79"/>
                </a:lnTo>
                <a:lnTo>
                  <a:pt x="541" y="70"/>
                </a:lnTo>
                <a:lnTo>
                  <a:pt x="561" y="62"/>
                </a:lnTo>
                <a:lnTo>
                  <a:pt x="581" y="54"/>
                </a:lnTo>
                <a:lnTo>
                  <a:pt x="602" y="47"/>
                </a:lnTo>
                <a:lnTo>
                  <a:pt x="623" y="40"/>
                </a:lnTo>
                <a:lnTo>
                  <a:pt x="643" y="34"/>
                </a:lnTo>
                <a:lnTo>
                  <a:pt x="665" y="29"/>
                </a:lnTo>
                <a:lnTo>
                  <a:pt x="685" y="23"/>
                </a:lnTo>
                <a:lnTo>
                  <a:pt x="707" y="18"/>
                </a:lnTo>
                <a:lnTo>
                  <a:pt x="729" y="14"/>
                </a:lnTo>
                <a:lnTo>
                  <a:pt x="750" y="10"/>
                </a:lnTo>
                <a:lnTo>
                  <a:pt x="773" y="7"/>
                </a:lnTo>
                <a:lnTo>
                  <a:pt x="794" y="5"/>
                </a:lnTo>
                <a:lnTo>
                  <a:pt x="817" y="3"/>
                </a:lnTo>
                <a:lnTo>
                  <a:pt x="840" y="1"/>
                </a:lnTo>
                <a:lnTo>
                  <a:pt x="862" y="1"/>
                </a:lnTo>
                <a:lnTo>
                  <a:pt x="885" y="0"/>
                </a:lnTo>
                <a:close/>
                <a:moveTo>
                  <a:pt x="2625" y="169"/>
                </a:moveTo>
                <a:lnTo>
                  <a:pt x="885" y="169"/>
                </a:lnTo>
                <a:lnTo>
                  <a:pt x="848" y="169"/>
                </a:lnTo>
                <a:lnTo>
                  <a:pt x="812" y="172"/>
                </a:lnTo>
                <a:lnTo>
                  <a:pt x="776" y="177"/>
                </a:lnTo>
                <a:lnTo>
                  <a:pt x="741" y="183"/>
                </a:lnTo>
                <a:lnTo>
                  <a:pt x="706" y="191"/>
                </a:lnTo>
                <a:lnTo>
                  <a:pt x="672" y="201"/>
                </a:lnTo>
                <a:lnTo>
                  <a:pt x="639" y="212"/>
                </a:lnTo>
                <a:lnTo>
                  <a:pt x="606" y="225"/>
                </a:lnTo>
                <a:lnTo>
                  <a:pt x="575" y="240"/>
                </a:lnTo>
                <a:lnTo>
                  <a:pt x="544" y="255"/>
                </a:lnTo>
                <a:lnTo>
                  <a:pt x="514" y="273"/>
                </a:lnTo>
                <a:lnTo>
                  <a:pt x="485" y="291"/>
                </a:lnTo>
                <a:lnTo>
                  <a:pt x="457" y="311"/>
                </a:lnTo>
                <a:lnTo>
                  <a:pt x="429" y="332"/>
                </a:lnTo>
                <a:lnTo>
                  <a:pt x="403" y="355"/>
                </a:lnTo>
                <a:lnTo>
                  <a:pt x="379" y="379"/>
                </a:lnTo>
                <a:lnTo>
                  <a:pt x="355" y="403"/>
                </a:lnTo>
                <a:lnTo>
                  <a:pt x="332" y="430"/>
                </a:lnTo>
                <a:lnTo>
                  <a:pt x="311" y="457"/>
                </a:lnTo>
                <a:lnTo>
                  <a:pt x="291" y="485"/>
                </a:lnTo>
                <a:lnTo>
                  <a:pt x="272" y="514"/>
                </a:lnTo>
                <a:lnTo>
                  <a:pt x="255" y="544"/>
                </a:lnTo>
                <a:lnTo>
                  <a:pt x="239" y="575"/>
                </a:lnTo>
                <a:lnTo>
                  <a:pt x="224" y="607"/>
                </a:lnTo>
                <a:lnTo>
                  <a:pt x="212" y="639"/>
                </a:lnTo>
                <a:lnTo>
                  <a:pt x="201" y="673"/>
                </a:lnTo>
                <a:lnTo>
                  <a:pt x="191" y="707"/>
                </a:lnTo>
                <a:lnTo>
                  <a:pt x="182" y="741"/>
                </a:lnTo>
                <a:lnTo>
                  <a:pt x="176" y="777"/>
                </a:lnTo>
                <a:lnTo>
                  <a:pt x="172" y="812"/>
                </a:lnTo>
                <a:lnTo>
                  <a:pt x="169" y="849"/>
                </a:lnTo>
                <a:lnTo>
                  <a:pt x="168" y="885"/>
                </a:lnTo>
                <a:lnTo>
                  <a:pt x="169" y="922"/>
                </a:lnTo>
                <a:lnTo>
                  <a:pt x="172" y="958"/>
                </a:lnTo>
                <a:lnTo>
                  <a:pt x="176" y="994"/>
                </a:lnTo>
                <a:lnTo>
                  <a:pt x="182" y="1029"/>
                </a:lnTo>
                <a:lnTo>
                  <a:pt x="191" y="1064"/>
                </a:lnTo>
                <a:lnTo>
                  <a:pt x="201" y="1098"/>
                </a:lnTo>
                <a:lnTo>
                  <a:pt x="212" y="1131"/>
                </a:lnTo>
                <a:lnTo>
                  <a:pt x="224" y="1163"/>
                </a:lnTo>
                <a:lnTo>
                  <a:pt x="239" y="1195"/>
                </a:lnTo>
                <a:lnTo>
                  <a:pt x="255" y="1226"/>
                </a:lnTo>
                <a:lnTo>
                  <a:pt x="272" y="1256"/>
                </a:lnTo>
                <a:lnTo>
                  <a:pt x="291" y="1285"/>
                </a:lnTo>
                <a:lnTo>
                  <a:pt x="311" y="1313"/>
                </a:lnTo>
                <a:lnTo>
                  <a:pt x="332" y="1340"/>
                </a:lnTo>
                <a:lnTo>
                  <a:pt x="355" y="1366"/>
                </a:lnTo>
                <a:lnTo>
                  <a:pt x="379" y="1391"/>
                </a:lnTo>
                <a:lnTo>
                  <a:pt x="403" y="1414"/>
                </a:lnTo>
                <a:lnTo>
                  <a:pt x="429" y="1437"/>
                </a:lnTo>
                <a:lnTo>
                  <a:pt x="457" y="1459"/>
                </a:lnTo>
                <a:lnTo>
                  <a:pt x="485" y="1479"/>
                </a:lnTo>
                <a:lnTo>
                  <a:pt x="514" y="1498"/>
                </a:lnTo>
                <a:lnTo>
                  <a:pt x="544" y="1515"/>
                </a:lnTo>
                <a:lnTo>
                  <a:pt x="575" y="1531"/>
                </a:lnTo>
                <a:lnTo>
                  <a:pt x="606" y="1545"/>
                </a:lnTo>
                <a:lnTo>
                  <a:pt x="639" y="1559"/>
                </a:lnTo>
                <a:lnTo>
                  <a:pt x="672" y="1570"/>
                </a:lnTo>
                <a:lnTo>
                  <a:pt x="706" y="1579"/>
                </a:lnTo>
                <a:lnTo>
                  <a:pt x="741" y="1587"/>
                </a:lnTo>
                <a:lnTo>
                  <a:pt x="776" y="1593"/>
                </a:lnTo>
                <a:lnTo>
                  <a:pt x="812" y="1598"/>
                </a:lnTo>
                <a:lnTo>
                  <a:pt x="848" y="1601"/>
                </a:lnTo>
                <a:lnTo>
                  <a:pt x="885" y="1602"/>
                </a:lnTo>
                <a:lnTo>
                  <a:pt x="1078" y="1602"/>
                </a:lnTo>
                <a:lnTo>
                  <a:pt x="1078" y="1602"/>
                </a:lnTo>
                <a:lnTo>
                  <a:pt x="1084" y="1602"/>
                </a:lnTo>
                <a:lnTo>
                  <a:pt x="1092" y="1603"/>
                </a:lnTo>
                <a:lnTo>
                  <a:pt x="1098" y="1604"/>
                </a:lnTo>
                <a:lnTo>
                  <a:pt x="1104" y="1606"/>
                </a:lnTo>
                <a:lnTo>
                  <a:pt x="1112" y="1609"/>
                </a:lnTo>
                <a:lnTo>
                  <a:pt x="1119" y="1613"/>
                </a:lnTo>
                <a:lnTo>
                  <a:pt x="1127" y="1617"/>
                </a:lnTo>
                <a:lnTo>
                  <a:pt x="1133" y="1622"/>
                </a:lnTo>
                <a:lnTo>
                  <a:pt x="1139" y="1628"/>
                </a:lnTo>
                <a:lnTo>
                  <a:pt x="1144" y="1634"/>
                </a:lnTo>
                <a:lnTo>
                  <a:pt x="1149" y="1641"/>
                </a:lnTo>
                <a:lnTo>
                  <a:pt x="1153" y="1648"/>
                </a:lnTo>
                <a:lnTo>
                  <a:pt x="1156" y="1655"/>
                </a:lnTo>
                <a:lnTo>
                  <a:pt x="1158" y="1662"/>
                </a:lnTo>
                <a:lnTo>
                  <a:pt x="1161" y="1671"/>
                </a:lnTo>
                <a:lnTo>
                  <a:pt x="1162" y="1679"/>
                </a:lnTo>
                <a:lnTo>
                  <a:pt x="1162" y="1687"/>
                </a:lnTo>
                <a:lnTo>
                  <a:pt x="1162" y="1695"/>
                </a:lnTo>
                <a:lnTo>
                  <a:pt x="1161" y="1704"/>
                </a:lnTo>
                <a:lnTo>
                  <a:pt x="1157" y="1712"/>
                </a:lnTo>
                <a:lnTo>
                  <a:pt x="1085" y="1933"/>
                </a:lnTo>
                <a:lnTo>
                  <a:pt x="1574" y="1618"/>
                </a:lnTo>
                <a:lnTo>
                  <a:pt x="1584" y="1611"/>
                </a:lnTo>
                <a:lnTo>
                  <a:pt x="1597" y="1606"/>
                </a:lnTo>
                <a:lnTo>
                  <a:pt x="1603" y="1604"/>
                </a:lnTo>
                <a:lnTo>
                  <a:pt x="1610" y="1603"/>
                </a:lnTo>
                <a:lnTo>
                  <a:pt x="1616" y="1602"/>
                </a:lnTo>
                <a:lnTo>
                  <a:pt x="1623" y="1602"/>
                </a:lnTo>
                <a:lnTo>
                  <a:pt x="2625" y="1602"/>
                </a:lnTo>
                <a:lnTo>
                  <a:pt x="2662" y="1601"/>
                </a:lnTo>
                <a:lnTo>
                  <a:pt x="2698" y="1598"/>
                </a:lnTo>
                <a:lnTo>
                  <a:pt x="2734" y="1593"/>
                </a:lnTo>
                <a:lnTo>
                  <a:pt x="2769" y="1587"/>
                </a:lnTo>
                <a:lnTo>
                  <a:pt x="2803" y="1579"/>
                </a:lnTo>
                <a:lnTo>
                  <a:pt x="2837" y="1570"/>
                </a:lnTo>
                <a:lnTo>
                  <a:pt x="2871" y="1559"/>
                </a:lnTo>
                <a:lnTo>
                  <a:pt x="2903" y="1545"/>
                </a:lnTo>
                <a:lnTo>
                  <a:pt x="2935" y="1531"/>
                </a:lnTo>
                <a:lnTo>
                  <a:pt x="2966" y="1515"/>
                </a:lnTo>
                <a:lnTo>
                  <a:pt x="2996" y="1498"/>
                </a:lnTo>
                <a:lnTo>
                  <a:pt x="3025" y="1479"/>
                </a:lnTo>
                <a:lnTo>
                  <a:pt x="3053" y="1459"/>
                </a:lnTo>
                <a:lnTo>
                  <a:pt x="3080" y="1437"/>
                </a:lnTo>
                <a:lnTo>
                  <a:pt x="3107" y="1414"/>
                </a:lnTo>
                <a:lnTo>
                  <a:pt x="3131" y="1391"/>
                </a:lnTo>
                <a:lnTo>
                  <a:pt x="3155" y="1366"/>
                </a:lnTo>
                <a:lnTo>
                  <a:pt x="3178" y="1340"/>
                </a:lnTo>
                <a:lnTo>
                  <a:pt x="3199" y="1313"/>
                </a:lnTo>
                <a:lnTo>
                  <a:pt x="3219" y="1285"/>
                </a:lnTo>
                <a:lnTo>
                  <a:pt x="3237" y="1256"/>
                </a:lnTo>
                <a:lnTo>
                  <a:pt x="3255" y="1226"/>
                </a:lnTo>
                <a:lnTo>
                  <a:pt x="3271" y="1195"/>
                </a:lnTo>
                <a:lnTo>
                  <a:pt x="3286" y="1163"/>
                </a:lnTo>
                <a:lnTo>
                  <a:pt x="3298" y="1131"/>
                </a:lnTo>
                <a:lnTo>
                  <a:pt x="3309" y="1098"/>
                </a:lnTo>
                <a:lnTo>
                  <a:pt x="3320" y="1064"/>
                </a:lnTo>
                <a:lnTo>
                  <a:pt x="3327" y="1029"/>
                </a:lnTo>
                <a:lnTo>
                  <a:pt x="3333" y="994"/>
                </a:lnTo>
                <a:lnTo>
                  <a:pt x="3338" y="958"/>
                </a:lnTo>
                <a:lnTo>
                  <a:pt x="3341" y="922"/>
                </a:lnTo>
                <a:lnTo>
                  <a:pt x="3342" y="885"/>
                </a:lnTo>
                <a:lnTo>
                  <a:pt x="3341" y="849"/>
                </a:lnTo>
                <a:lnTo>
                  <a:pt x="3338" y="812"/>
                </a:lnTo>
                <a:lnTo>
                  <a:pt x="3333" y="777"/>
                </a:lnTo>
                <a:lnTo>
                  <a:pt x="3327" y="741"/>
                </a:lnTo>
                <a:lnTo>
                  <a:pt x="3320" y="707"/>
                </a:lnTo>
                <a:lnTo>
                  <a:pt x="3309" y="673"/>
                </a:lnTo>
                <a:lnTo>
                  <a:pt x="3298" y="639"/>
                </a:lnTo>
                <a:lnTo>
                  <a:pt x="3286" y="607"/>
                </a:lnTo>
                <a:lnTo>
                  <a:pt x="3271" y="575"/>
                </a:lnTo>
                <a:lnTo>
                  <a:pt x="3255" y="544"/>
                </a:lnTo>
                <a:lnTo>
                  <a:pt x="3237" y="514"/>
                </a:lnTo>
                <a:lnTo>
                  <a:pt x="3219" y="485"/>
                </a:lnTo>
                <a:lnTo>
                  <a:pt x="3199" y="457"/>
                </a:lnTo>
                <a:lnTo>
                  <a:pt x="3178" y="430"/>
                </a:lnTo>
                <a:lnTo>
                  <a:pt x="3155" y="403"/>
                </a:lnTo>
                <a:lnTo>
                  <a:pt x="3131" y="379"/>
                </a:lnTo>
                <a:lnTo>
                  <a:pt x="3107" y="355"/>
                </a:lnTo>
                <a:lnTo>
                  <a:pt x="3080" y="332"/>
                </a:lnTo>
                <a:lnTo>
                  <a:pt x="3053" y="311"/>
                </a:lnTo>
                <a:lnTo>
                  <a:pt x="3025" y="291"/>
                </a:lnTo>
                <a:lnTo>
                  <a:pt x="2996" y="273"/>
                </a:lnTo>
                <a:lnTo>
                  <a:pt x="2966" y="255"/>
                </a:lnTo>
                <a:lnTo>
                  <a:pt x="2935" y="240"/>
                </a:lnTo>
                <a:lnTo>
                  <a:pt x="2903" y="225"/>
                </a:lnTo>
                <a:lnTo>
                  <a:pt x="2871" y="212"/>
                </a:lnTo>
                <a:lnTo>
                  <a:pt x="2837" y="201"/>
                </a:lnTo>
                <a:lnTo>
                  <a:pt x="2803" y="191"/>
                </a:lnTo>
                <a:lnTo>
                  <a:pt x="2769" y="183"/>
                </a:lnTo>
                <a:lnTo>
                  <a:pt x="2734" y="177"/>
                </a:lnTo>
                <a:lnTo>
                  <a:pt x="2698" y="172"/>
                </a:lnTo>
                <a:lnTo>
                  <a:pt x="2662" y="169"/>
                </a:lnTo>
                <a:lnTo>
                  <a:pt x="2625" y="169"/>
                </a:lnTo>
                <a:close/>
                <a:moveTo>
                  <a:pt x="1308" y="723"/>
                </a:moveTo>
                <a:lnTo>
                  <a:pt x="1325" y="726"/>
                </a:lnTo>
                <a:lnTo>
                  <a:pt x="1342" y="732"/>
                </a:lnTo>
                <a:lnTo>
                  <a:pt x="1357" y="740"/>
                </a:lnTo>
                <a:lnTo>
                  <a:pt x="1371" y="748"/>
                </a:lnTo>
                <a:lnTo>
                  <a:pt x="1386" y="758"/>
                </a:lnTo>
                <a:lnTo>
                  <a:pt x="1398" y="769"/>
                </a:lnTo>
                <a:lnTo>
                  <a:pt x="1409" y="781"/>
                </a:lnTo>
                <a:lnTo>
                  <a:pt x="1420" y="794"/>
                </a:lnTo>
                <a:lnTo>
                  <a:pt x="1429" y="809"/>
                </a:lnTo>
                <a:lnTo>
                  <a:pt x="1436" y="824"/>
                </a:lnTo>
                <a:lnTo>
                  <a:pt x="1442" y="839"/>
                </a:lnTo>
                <a:lnTo>
                  <a:pt x="1446" y="856"/>
                </a:lnTo>
                <a:lnTo>
                  <a:pt x="1450" y="872"/>
                </a:lnTo>
                <a:lnTo>
                  <a:pt x="1452" y="890"/>
                </a:lnTo>
                <a:lnTo>
                  <a:pt x="1451" y="907"/>
                </a:lnTo>
                <a:lnTo>
                  <a:pt x="1449" y="925"/>
                </a:lnTo>
                <a:lnTo>
                  <a:pt x="1444" y="942"/>
                </a:lnTo>
                <a:lnTo>
                  <a:pt x="1439" y="959"/>
                </a:lnTo>
                <a:lnTo>
                  <a:pt x="1432" y="974"/>
                </a:lnTo>
                <a:lnTo>
                  <a:pt x="1424" y="989"/>
                </a:lnTo>
                <a:lnTo>
                  <a:pt x="1414" y="1003"/>
                </a:lnTo>
                <a:lnTo>
                  <a:pt x="1402" y="1015"/>
                </a:lnTo>
                <a:lnTo>
                  <a:pt x="1390" y="1027"/>
                </a:lnTo>
                <a:lnTo>
                  <a:pt x="1377" y="1037"/>
                </a:lnTo>
                <a:lnTo>
                  <a:pt x="1363" y="1046"/>
                </a:lnTo>
                <a:lnTo>
                  <a:pt x="1348" y="1053"/>
                </a:lnTo>
                <a:lnTo>
                  <a:pt x="1332" y="1060"/>
                </a:lnTo>
                <a:lnTo>
                  <a:pt x="1316" y="1065"/>
                </a:lnTo>
                <a:lnTo>
                  <a:pt x="1299" y="1067"/>
                </a:lnTo>
                <a:lnTo>
                  <a:pt x="1282" y="1069"/>
                </a:lnTo>
                <a:lnTo>
                  <a:pt x="1264" y="1068"/>
                </a:lnTo>
                <a:lnTo>
                  <a:pt x="1247" y="1066"/>
                </a:lnTo>
                <a:lnTo>
                  <a:pt x="1229" y="1062"/>
                </a:lnTo>
                <a:lnTo>
                  <a:pt x="1213" y="1056"/>
                </a:lnTo>
                <a:lnTo>
                  <a:pt x="1198" y="1049"/>
                </a:lnTo>
                <a:lnTo>
                  <a:pt x="1182" y="1041"/>
                </a:lnTo>
                <a:lnTo>
                  <a:pt x="1169" y="1031"/>
                </a:lnTo>
                <a:lnTo>
                  <a:pt x="1156" y="1019"/>
                </a:lnTo>
                <a:lnTo>
                  <a:pt x="1145" y="1007"/>
                </a:lnTo>
                <a:lnTo>
                  <a:pt x="1135" y="995"/>
                </a:lnTo>
                <a:lnTo>
                  <a:pt x="1126" y="980"/>
                </a:lnTo>
                <a:lnTo>
                  <a:pt x="1118" y="965"/>
                </a:lnTo>
                <a:lnTo>
                  <a:pt x="1112" y="949"/>
                </a:lnTo>
                <a:lnTo>
                  <a:pt x="1107" y="933"/>
                </a:lnTo>
                <a:lnTo>
                  <a:pt x="1104" y="917"/>
                </a:lnTo>
                <a:lnTo>
                  <a:pt x="1103" y="899"/>
                </a:lnTo>
                <a:lnTo>
                  <a:pt x="1103" y="882"/>
                </a:lnTo>
                <a:lnTo>
                  <a:pt x="1106" y="864"/>
                </a:lnTo>
                <a:lnTo>
                  <a:pt x="1109" y="847"/>
                </a:lnTo>
                <a:lnTo>
                  <a:pt x="1115" y="830"/>
                </a:lnTo>
                <a:lnTo>
                  <a:pt x="1122" y="815"/>
                </a:lnTo>
                <a:lnTo>
                  <a:pt x="1131" y="799"/>
                </a:lnTo>
                <a:lnTo>
                  <a:pt x="1141" y="786"/>
                </a:lnTo>
                <a:lnTo>
                  <a:pt x="1151" y="774"/>
                </a:lnTo>
                <a:lnTo>
                  <a:pt x="1164" y="762"/>
                </a:lnTo>
                <a:lnTo>
                  <a:pt x="1177" y="752"/>
                </a:lnTo>
                <a:lnTo>
                  <a:pt x="1191" y="743"/>
                </a:lnTo>
                <a:lnTo>
                  <a:pt x="1206" y="736"/>
                </a:lnTo>
                <a:lnTo>
                  <a:pt x="1222" y="729"/>
                </a:lnTo>
                <a:lnTo>
                  <a:pt x="1238" y="724"/>
                </a:lnTo>
                <a:lnTo>
                  <a:pt x="1255" y="721"/>
                </a:lnTo>
                <a:lnTo>
                  <a:pt x="1272" y="720"/>
                </a:lnTo>
                <a:lnTo>
                  <a:pt x="1289" y="720"/>
                </a:lnTo>
                <a:lnTo>
                  <a:pt x="1308" y="723"/>
                </a:lnTo>
                <a:close/>
                <a:moveTo>
                  <a:pt x="1785" y="723"/>
                </a:moveTo>
                <a:lnTo>
                  <a:pt x="1802" y="726"/>
                </a:lnTo>
                <a:lnTo>
                  <a:pt x="1819" y="732"/>
                </a:lnTo>
                <a:lnTo>
                  <a:pt x="1835" y="740"/>
                </a:lnTo>
                <a:lnTo>
                  <a:pt x="1850" y="748"/>
                </a:lnTo>
                <a:lnTo>
                  <a:pt x="1863" y="758"/>
                </a:lnTo>
                <a:lnTo>
                  <a:pt x="1876" y="769"/>
                </a:lnTo>
                <a:lnTo>
                  <a:pt x="1888" y="781"/>
                </a:lnTo>
                <a:lnTo>
                  <a:pt x="1898" y="794"/>
                </a:lnTo>
                <a:lnTo>
                  <a:pt x="1906" y="809"/>
                </a:lnTo>
                <a:lnTo>
                  <a:pt x="1915" y="824"/>
                </a:lnTo>
                <a:lnTo>
                  <a:pt x="1921" y="839"/>
                </a:lnTo>
                <a:lnTo>
                  <a:pt x="1925" y="856"/>
                </a:lnTo>
                <a:lnTo>
                  <a:pt x="1928" y="872"/>
                </a:lnTo>
                <a:lnTo>
                  <a:pt x="1929" y="890"/>
                </a:lnTo>
                <a:lnTo>
                  <a:pt x="1929" y="907"/>
                </a:lnTo>
                <a:lnTo>
                  <a:pt x="1927" y="925"/>
                </a:lnTo>
                <a:lnTo>
                  <a:pt x="1923" y="942"/>
                </a:lnTo>
                <a:lnTo>
                  <a:pt x="1917" y="959"/>
                </a:lnTo>
                <a:lnTo>
                  <a:pt x="1909" y="974"/>
                </a:lnTo>
                <a:lnTo>
                  <a:pt x="1901" y="989"/>
                </a:lnTo>
                <a:lnTo>
                  <a:pt x="1892" y="1003"/>
                </a:lnTo>
                <a:lnTo>
                  <a:pt x="1881" y="1015"/>
                </a:lnTo>
                <a:lnTo>
                  <a:pt x="1868" y="1027"/>
                </a:lnTo>
                <a:lnTo>
                  <a:pt x="1855" y="1037"/>
                </a:lnTo>
                <a:lnTo>
                  <a:pt x="1840" y="1046"/>
                </a:lnTo>
                <a:lnTo>
                  <a:pt x="1826" y="1053"/>
                </a:lnTo>
                <a:lnTo>
                  <a:pt x="1811" y="1060"/>
                </a:lnTo>
                <a:lnTo>
                  <a:pt x="1794" y="1065"/>
                </a:lnTo>
                <a:lnTo>
                  <a:pt x="1777" y="1067"/>
                </a:lnTo>
                <a:lnTo>
                  <a:pt x="1760" y="1069"/>
                </a:lnTo>
                <a:lnTo>
                  <a:pt x="1743" y="1068"/>
                </a:lnTo>
                <a:lnTo>
                  <a:pt x="1724" y="1066"/>
                </a:lnTo>
                <a:lnTo>
                  <a:pt x="1708" y="1062"/>
                </a:lnTo>
                <a:lnTo>
                  <a:pt x="1690" y="1056"/>
                </a:lnTo>
                <a:lnTo>
                  <a:pt x="1675" y="1049"/>
                </a:lnTo>
                <a:lnTo>
                  <a:pt x="1660" y="1041"/>
                </a:lnTo>
                <a:lnTo>
                  <a:pt x="1647" y="1031"/>
                </a:lnTo>
                <a:lnTo>
                  <a:pt x="1634" y="1019"/>
                </a:lnTo>
                <a:lnTo>
                  <a:pt x="1622" y="1007"/>
                </a:lnTo>
                <a:lnTo>
                  <a:pt x="1612" y="995"/>
                </a:lnTo>
                <a:lnTo>
                  <a:pt x="1603" y="980"/>
                </a:lnTo>
                <a:lnTo>
                  <a:pt x="1596" y="965"/>
                </a:lnTo>
                <a:lnTo>
                  <a:pt x="1589" y="949"/>
                </a:lnTo>
                <a:lnTo>
                  <a:pt x="1585" y="933"/>
                </a:lnTo>
                <a:lnTo>
                  <a:pt x="1582" y="917"/>
                </a:lnTo>
                <a:lnTo>
                  <a:pt x="1581" y="899"/>
                </a:lnTo>
                <a:lnTo>
                  <a:pt x="1581" y="882"/>
                </a:lnTo>
                <a:lnTo>
                  <a:pt x="1583" y="864"/>
                </a:lnTo>
                <a:lnTo>
                  <a:pt x="1587" y="847"/>
                </a:lnTo>
                <a:lnTo>
                  <a:pt x="1593" y="830"/>
                </a:lnTo>
                <a:lnTo>
                  <a:pt x="1600" y="815"/>
                </a:lnTo>
                <a:lnTo>
                  <a:pt x="1609" y="799"/>
                </a:lnTo>
                <a:lnTo>
                  <a:pt x="1618" y="786"/>
                </a:lnTo>
                <a:lnTo>
                  <a:pt x="1630" y="774"/>
                </a:lnTo>
                <a:lnTo>
                  <a:pt x="1642" y="762"/>
                </a:lnTo>
                <a:lnTo>
                  <a:pt x="1655" y="752"/>
                </a:lnTo>
                <a:lnTo>
                  <a:pt x="1669" y="743"/>
                </a:lnTo>
                <a:lnTo>
                  <a:pt x="1684" y="736"/>
                </a:lnTo>
                <a:lnTo>
                  <a:pt x="1700" y="729"/>
                </a:lnTo>
                <a:lnTo>
                  <a:pt x="1716" y="724"/>
                </a:lnTo>
                <a:lnTo>
                  <a:pt x="1732" y="721"/>
                </a:lnTo>
                <a:lnTo>
                  <a:pt x="1750" y="720"/>
                </a:lnTo>
                <a:lnTo>
                  <a:pt x="1767" y="720"/>
                </a:lnTo>
                <a:lnTo>
                  <a:pt x="1785" y="723"/>
                </a:lnTo>
                <a:close/>
                <a:moveTo>
                  <a:pt x="2263" y="723"/>
                </a:moveTo>
                <a:lnTo>
                  <a:pt x="2281" y="726"/>
                </a:lnTo>
                <a:lnTo>
                  <a:pt x="2297" y="732"/>
                </a:lnTo>
                <a:lnTo>
                  <a:pt x="2313" y="740"/>
                </a:lnTo>
                <a:lnTo>
                  <a:pt x="2327" y="748"/>
                </a:lnTo>
                <a:lnTo>
                  <a:pt x="2341" y="758"/>
                </a:lnTo>
                <a:lnTo>
                  <a:pt x="2354" y="769"/>
                </a:lnTo>
                <a:lnTo>
                  <a:pt x="2365" y="781"/>
                </a:lnTo>
                <a:lnTo>
                  <a:pt x="2375" y="794"/>
                </a:lnTo>
                <a:lnTo>
                  <a:pt x="2385" y="809"/>
                </a:lnTo>
                <a:lnTo>
                  <a:pt x="2392" y="824"/>
                </a:lnTo>
                <a:lnTo>
                  <a:pt x="2398" y="839"/>
                </a:lnTo>
                <a:lnTo>
                  <a:pt x="2403" y="856"/>
                </a:lnTo>
                <a:lnTo>
                  <a:pt x="2405" y="872"/>
                </a:lnTo>
                <a:lnTo>
                  <a:pt x="2407" y="890"/>
                </a:lnTo>
                <a:lnTo>
                  <a:pt x="2406" y="907"/>
                </a:lnTo>
                <a:lnTo>
                  <a:pt x="2404" y="925"/>
                </a:lnTo>
                <a:lnTo>
                  <a:pt x="2400" y="942"/>
                </a:lnTo>
                <a:lnTo>
                  <a:pt x="2395" y="959"/>
                </a:lnTo>
                <a:lnTo>
                  <a:pt x="2388" y="974"/>
                </a:lnTo>
                <a:lnTo>
                  <a:pt x="2379" y="989"/>
                </a:lnTo>
                <a:lnTo>
                  <a:pt x="2369" y="1003"/>
                </a:lnTo>
                <a:lnTo>
                  <a:pt x="2358" y="1015"/>
                </a:lnTo>
                <a:lnTo>
                  <a:pt x="2346" y="1027"/>
                </a:lnTo>
                <a:lnTo>
                  <a:pt x="2333" y="1037"/>
                </a:lnTo>
                <a:lnTo>
                  <a:pt x="2319" y="1046"/>
                </a:lnTo>
                <a:lnTo>
                  <a:pt x="2303" y="1053"/>
                </a:lnTo>
                <a:lnTo>
                  <a:pt x="2288" y="1060"/>
                </a:lnTo>
                <a:lnTo>
                  <a:pt x="2271" y="1065"/>
                </a:lnTo>
                <a:lnTo>
                  <a:pt x="2255" y="1067"/>
                </a:lnTo>
                <a:lnTo>
                  <a:pt x="2238" y="1069"/>
                </a:lnTo>
                <a:lnTo>
                  <a:pt x="2220" y="1068"/>
                </a:lnTo>
                <a:lnTo>
                  <a:pt x="2203" y="1066"/>
                </a:lnTo>
                <a:lnTo>
                  <a:pt x="2185" y="1062"/>
                </a:lnTo>
                <a:lnTo>
                  <a:pt x="2169" y="1056"/>
                </a:lnTo>
                <a:lnTo>
                  <a:pt x="2153" y="1049"/>
                </a:lnTo>
                <a:lnTo>
                  <a:pt x="2138" y="1041"/>
                </a:lnTo>
                <a:lnTo>
                  <a:pt x="2124" y="1031"/>
                </a:lnTo>
                <a:lnTo>
                  <a:pt x="2112" y="1019"/>
                </a:lnTo>
                <a:lnTo>
                  <a:pt x="2101" y="1007"/>
                </a:lnTo>
                <a:lnTo>
                  <a:pt x="2090" y="995"/>
                </a:lnTo>
                <a:lnTo>
                  <a:pt x="2081" y="980"/>
                </a:lnTo>
                <a:lnTo>
                  <a:pt x="2074" y="965"/>
                </a:lnTo>
                <a:lnTo>
                  <a:pt x="2068" y="949"/>
                </a:lnTo>
                <a:lnTo>
                  <a:pt x="2063" y="933"/>
                </a:lnTo>
                <a:lnTo>
                  <a:pt x="2060" y="917"/>
                </a:lnTo>
                <a:lnTo>
                  <a:pt x="2059" y="899"/>
                </a:lnTo>
                <a:lnTo>
                  <a:pt x="2060" y="882"/>
                </a:lnTo>
                <a:lnTo>
                  <a:pt x="2062" y="864"/>
                </a:lnTo>
                <a:lnTo>
                  <a:pt x="2066" y="847"/>
                </a:lnTo>
                <a:lnTo>
                  <a:pt x="2071" y="830"/>
                </a:lnTo>
                <a:lnTo>
                  <a:pt x="2078" y="815"/>
                </a:lnTo>
                <a:lnTo>
                  <a:pt x="2086" y="799"/>
                </a:lnTo>
                <a:lnTo>
                  <a:pt x="2097" y="786"/>
                </a:lnTo>
                <a:lnTo>
                  <a:pt x="2108" y="774"/>
                </a:lnTo>
                <a:lnTo>
                  <a:pt x="2119" y="762"/>
                </a:lnTo>
                <a:lnTo>
                  <a:pt x="2133" y="752"/>
                </a:lnTo>
                <a:lnTo>
                  <a:pt x="2147" y="743"/>
                </a:lnTo>
                <a:lnTo>
                  <a:pt x="2162" y="736"/>
                </a:lnTo>
                <a:lnTo>
                  <a:pt x="2178" y="729"/>
                </a:lnTo>
                <a:lnTo>
                  <a:pt x="2194" y="724"/>
                </a:lnTo>
                <a:lnTo>
                  <a:pt x="2211" y="721"/>
                </a:lnTo>
                <a:lnTo>
                  <a:pt x="2228" y="720"/>
                </a:lnTo>
                <a:lnTo>
                  <a:pt x="2246" y="720"/>
                </a:lnTo>
                <a:lnTo>
                  <a:pt x="2263" y="72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55">
            <a:extLst>
              <a:ext uri="{FF2B5EF4-FFF2-40B4-BE49-F238E27FC236}">
                <a16:creationId xmlns:a16="http://schemas.microsoft.com/office/drawing/2014/main" id="{E3E29602-E082-61BB-544C-1C9AAB61B4E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7281" y="4201499"/>
            <a:ext cx="452735" cy="285572"/>
          </a:xfrm>
          <a:custGeom>
            <a:avLst/>
            <a:gdLst>
              <a:gd name="T0" fmla="*/ 706 w 3509"/>
              <a:gd name="T1" fmla="*/ 2197 h 2215"/>
              <a:gd name="T2" fmla="*/ 502 w 3509"/>
              <a:gd name="T3" fmla="*/ 2127 h 2215"/>
              <a:gd name="T4" fmla="*/ 202 w 3509"/>
              <a:gd name="T5" fmla="*/ 1893 h 2215"/>
              <a:gd name="T6" fmla="*/ 53 w 3509"/>
              <a:gd name="T7" fmla="*/ 1634 h 2215"/>
              <a:gd name="T8" fmla="*/ 4 w 3509"/>
              <a:gd name="T9" fmla="*/ 1421 h 2215"/>
              <a:gd name="T10" fmla="*/ 10 w 3509"/>
              <a:gd name="T11" fmla="*/ 1196 h 2215"/>
              <a:gd name="T12" fmla="*/ 70 w 3509"/>
              <a:gd name="T13" fmla="*/ 988 h 2215"/>
              <a:gd name="T14" fmla="*/ 260 w 3509"/>
              <a:gd name="T15" fmla="*/ 706 h 2215"/>
              <a:gd name="T16" fmla="*/ 541 w 3509"/>
              <a:gd name="T17" fmla="*/ 515 h 2215"/>
              <a:gd name="T18" fmla="*/ 750 w 3509"/>
              <a:gd name="T19" fmla="*/ 457 h 2215"/>
              <a:gd name="T20" fmla="*/ 2547 w 3509"/>
              <a:gd name="T21" fmla="*/ 5 h 2215"/>
              <a:gd name="T22" fmla="*/ 2625 w 3509"/>
              <a:gd name="T23" fmla="*/ 14 h 2215"/>
              <a:gd name="T24" fmla="*/ 2661 w 3509"/>
              <a:gd name="T25" fmla="*/ 92 h 2215"/>
              <a:gd name="T26" fmla="*/ 2758 w 3509"/>
              <a:gd name="T27" fmla="*/ 457 h 2215"/>
              <a:gd name="T28" fmla="*/ 2968 w 3509"/>
              <a:gd name="T29" fmla="*/ 515 h 2215"/>
              <a:gd name="T30" fmla="*/ 3249 w 3509"/>
              <a:gd name="T31" fmla="*/ 706 h 2215"/>
              <a:gd name="T32" fmla="*/ 3439 w 3509"/>
              <a:gd name="T33" fmla="*/ 988 h 2215"/>
              <a:gd name="T34" fmla="*/ 3499 w 3509"/>
              <a:gd name="T35" fmla="*/ 1196 h 2215"/>
              <a:gd name="T36" fmla="*/ 3504 w 3509"/>
              <a:gd name="T37" fmla="*/ 1421 h 2215"/>
              <a:gd name="T38" fmla="*/ 3455 w 3509"/>
              <a:gd name="T39" fmla="*/ 1634 h 2215"/>
              <a:gd name="T40" fmla="*/ 3307 w 3509"/>
              <a:gd name="T41" fmla="*/ 1893 h 2215"/>
              <a:gd name="T42" fmla="*/ 3007 w 3509"/>
              <a:gd name="T43" fmla="*/ 2127 h 2215"/>
              <a:gd name="T44" fmla="*/ 2803 w 3509"/>
              <a:gd name="T45" fmla="*/ 2197 h 2215"/>
              <a:gd name="T46" fmla="*/ 2625 w 3509"/>
              <a:gd name="T47" fmla="*/ 2047 h 2215"/>
              <a:gd name="T48" fmla="*/ 2965 w 3509"/>
              <a:gd name="T49" fmla="*/ 1961 h 2215"/>
              <a:gd name="T50" fmla="*/ 3218 w 3509"/>
              <a:gd name="T51" fmla="*/ 1730 h 2215"/>
              <a:gd name="T52" fmla="*/ 3338 w 3509"/>
              <a:gd name="T53" fmla="*/ 1403 h 2215"/>
              <a:gd name="T54" fmla="*/ 3285 w 3509"/>
              <a:gd name="T55" fmla="*/ 1052 h 2215"/>
              <a:gd name="T56" fmla="*/ 3079 w 3509"/>
              <a:gd name="T57" fmla="*/ 778 h 2215"/>
              <a:gd name="T58" fmla="*/ 2769 w 3509"/>
              <a:gd name="T59" fmla="*/ 629 h 2215"/>
              <a:gd name="T60" fmla="*/ 2406 w 3509"/>
              <a:gd name="T61" fmla="*/ 610 h 2215"/>
              <a:gd name="T62" fmla="*/ 2351 w 3509"/>
              <a:gd name="T63" fmla="*/ 553 h 2215"/>
              <a:gd name="T64" fmla="*/ 1913 w 3509"/>
              <a:gd name="T65" fmla="*/ 610 h 2215"/>
              <a:gd name="T66" fmla="*/ 705 w 3509"/>
              <a:gd name="T67" fmla="*/ 637 h 2215"/>
              <a:gd name="T68" fmla="*/ 403 w 3509"/>
              <a:gd name="T69" fmla="*/ 800 h 2215"/>
              <a:gd name="T70" fmla="*/ 212 w 3509"/>
              <a:gd name="T71" fmla="*/ 1085 h 2215"/>
              <a:gd name="T72" fmla="*/ 176 w 3509"/>
              <a:gd name="T73" fmla="*/ 1439 h 2215"/>
              <a:gd name="T74" fmla="*/ 310 w 3509"/>
              <a:gd name="T75" fmla="*/ 1759 h 2215"/>
              <a:gd name="T76" fmla="*/ 575 w 3509"/>
              <a:gd name="T77" fmla="*/ 1976 h 2215"/>
              <a:gd name="T78" fmla="*/ 2202 w 3509"/>
              <a:gd name="T79" fmla="*/ 1493 h 2215"/>
              <a:gd name="T80" fmla="*/ 2073 w 3509"/>
              <a:gd name="T81" fmla="*/ 1392 h 2215"/>
              <a:gd name="T82" fmla="*/ 2086 w 3509"/>
              <a:gd name="T83" fmla="*/ 1226 h 2215"/>
              <a:gd name="T84" fmla="*/ 2228 w 3509"/>
              <a:gd name="T85" fmla="*/ 1147 h 2215"/>
              <a:gd name="T86" fmla="*/ 2375 w 3509"/>
              <a:gd name="T87" fmla="*/ 1221 h 2215"/>
              <a:gd name="T88" fmla="*/ 2394 w 3509"/>
              <a:gd name="T89" fmla="*/ 1386 h 2215"/>
              <a:gd name="T90" fmla="*/ 2271 w 3509"/>
              <a:gd name="T91" fmla="*/ 1492 h 2215"/>
              <a:gd name="T92" fmla="*/ 1646 w 3509"/>
              <a:gd name="T93" fmla="*/ 1458 h 2215"/>
              <a:gd name="T94" fmla="*/ 1581 w 3509"/>
              <a:gd name="T95" fmla="*/ 1309 h 2215"/>
              <a:gd name="T96" fmla="*/ 1668 w 3509"/>
              <a:gd name="T97" fmla="*/ 1170 h 2215"/>
              <a:gd name="T98" fmla="*/ 1835 w 3509"/>
              <a:gd name="T99" fmla="*/ 1167 h 2215"/>
              <a:gd name="T100" fmla="*/ 1927 w 3509"/>
              <a:gd name="T101" fmla="*/ 1299 h 2215"/>
              <a:gd name="T102" fmla="*/ 1868 w 3509"/>
              <a:gd name="T103" fmla="*/ 1454 h 2215"/>
              <a:gd name="T104" fmla="*/ 1246 w 3509"/>
              <a:gd name="T105" fmla="*/ 1493 h 2215"/>
              <a:gd name="T106" fmla="*/ 1118 w 3509"/>
              <a:gd name="T107" fmla="*/ 1392 h 2215"/>
              <a:gd name="T108" fmla="*/ 1130 w 3509"/>
              <a:gd name="T109" fmla="*/ 1226 h 2215"/>
              <a:gd name="T110" fmla="*/ 1271 w 3509"/>
              <a:gd name="T111" fmla="*/ 1147 h 2215"/>
              <a:gd name="T112" fmla="*/ 1419 w 3509"/>
              <a:gd name="T113" fmla="*/ 1221 h 2215"/>
              <a:gd name="T114" fmla="*/ 1439 w 3509"/>
              <a:gd name="T115" fmla="*/ 1386 h 2215"/>
              <a:gd name="T116" fmla="*/ 1315 w 3509"/>
              <a:gd name="T117" fmla="*/ 1492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9" h="2215">
                <a:moveTo>
                  <a:pt x="2625" y="2215"/>
                </a:moveTo>
                <a:lnTo>
                  <a:pt x="884" y="2215"/>
                </a:lnTo>
                <a:lnTo>
                  <a:pt x="862" y="2215"/>
                </a:lnTo>
                <a:lnTo>
                  <a:pt x="839" y="2214"/>
                </a:lnTo>
                <a:lnTo>
                  <a:pt x="816" y="2213"/>
                </a:lnTo>
                <a:lnTo>
                  <a:pt x="794" y="2211"/>
                </a:lnTo>
                <a:lnTo>
                  <a:pt x="772" y="2209"/>
                </a:lnTo>
                <a:lnTo>
                  <a:pt x="750" y="2205"/>
                </a:lnTo>
                <a:lnTo>
                  <a:pt x="728" y="2202"/>
                </a:lnTo>
                <a:lnTo>
                  <a:pt x="706" y="2197"/>
                </a:lnTo>
                <a:lnTo>
                  <a:pt x="685" y="2192"/>
                </a:lnTo>
                <a:lnTo>
                  <a:pt x="664" y="2187"/>
                </a:lnTo>
                <a:lnTo>
                  <a:pt x="643" y="2182"/>
                </a:lnTo>
                <a:lnTo>
                  <a:pt x="622" y="2176"/>
                </a:lnTo>
                <a:lnTo>
                  <a:pt x="601" y="2169"/>
                </a:lnTo>
                <a:lnTo>
                  <a:pt x="581" y="2161"/>
                </a:lnTo>
                <a:lnTo>
                  <a:pt x="560" y="2154"/>
                </a:lnTo>
                <a:lnTo>
                  <a:pt x="541" y="2146"/>
                </a:lnTo>
                <a:lnTo>
                  <a:pt x="521" y="2137"/>
                </a:lnTo>
                <a:lnTo>
                  <a:pt x="502" y="2127"/>
                </a:lnTo>
                <a:lnTo>
                  <a:pt x="482" y="2118"/>
                </a:lnTo>
                <a:lnTo>
                  <a:pt x="464" y="2108"/>
                </a:lnTo>
                <a:lnTo>
                  <a:pt x="427" y="2087"/>
                </a:lnTo>
                <a:lnTo>
                  <a:pt x="391" y="2064"/>
                </a:lnTo>
                <a:lnTo>
                  <a:pt x="356" y="2039"/>
                </a:lnTo>
                <a:lnTo>
                  <a:pt x="323" y="2012"/>
                </a:lnTo>
                <a:lnTo>
                  <a:pt x="290" y="1984"/>
                </a:lnTo>
                <a:lnTo>
                  <a:pt x="260" y="1956"/>
                </a:lnTo>
                <a:lnTo>
                  <a:pt x="230" y="1925"/>
                </a:lnTo>
                <a:lnTo>
                  <a:pt x="202" y="1893"/>
                </a:lnTo>
                <a:lnTo>
                  <a:pt x="176" y="1859"/>
                </a:lnTo>
                <a:lnTo>
                  <a:pt x="151" y="1825"/>
                </a:lnTo>
                <a:lnTo>
                  <a:pt x="128" y="1789"/>
                </a:lnTo>
                <a:lnTo>
                  <a:pt x="107" y="1752"/>
                </a:lnTo>
                <a:lnTo>
                  <a:pt x="96" y="1732"/>
                </a:lnTo>
                <a:lnTo>
                  <a:pt x="87" y="1714"/>
                </a:lnTo>
                <a:lnTo>
                  <a:pt x="78" y="1694"/>
                </a:lnTo>
                <a:lnTo>
                  <a:pt x="70" y="1674"/>
                </a:lnTo>
                <a:lnTo>
                  <a:pt x="61" y="1654"/>
                </a:lnTo>
                <a:lnTo>
                  <a:pt x="53" y="1634"/>
                </a:lnTo>
                <a:lnTo>
                  <a:pt x="46" y="1614"/>
                </a:lnTo>
                <a:lnTo>
                  <a:pt x="40" y="1594"/>
                </a:lnTo>
                <a:lnTo>
                  <a:pt x="34" y="1572"/>
                </a:lnTo>
                <a:lnTo>
                  <a:pt x="27" y="1551"/>
                </a:lnTo>
                <a:lnTo>
                  <a:pt x="22" y="1530"/>
                </a:lnTo>
                <a:lnTo>
                  <a:pt x="18" y="1508"/>
                </a:lnTo>
                <a:lnTo>
                  <a:pt x="14" y="1487"/>
                </a:lnTo>
                <a:lnTo>
                  <a:pt x="10" y="1465"/>
                </a:lnTo>
                <a:lnTo>
                  <a:pt x="7" y="1443"/>
                </a:lnTo>
                <a:lnTo>
                  <a:pt x="4" y="1421"/>
                </a:lnTo>
                <a:lnTo>
                  <a:pt x="3" y="1398"/>
                </a:lnTo>
                <a:lnTo>
                  <a:pt x="1" y="1376"/>
                </a:lnTo>
                <a:lnTo>
                  <a:pt x="0" y="1354"/>
                </a:lnTo>
                <a:lnTo>
                  <a:pt x="0" y="1331"/>
                </a:lnTo>
                <a:lnTo>
                  <a:pt x="0" y="1308"/>
                </a:lnTo>
                <a:lnTo>
                  <a:pt x="1" y="1285"/>
                </a:lnTo>
                <a:lnTo>
                  <a:pt x="3" y="1263"/>
                </a:lnTo>
                <a:lnTo>
                  <a:pt x="4" y="1241"/>
                </a:lnTo>
                <a:lnTo>
                  <a:pt x="7" y="1218"/>
                </a:lnTo>
                <a:lnTo>
                  <a:pt x="10" y="1196"/>
                </a:lnTo>
                <a:lnTo>
                  <a:pt x="14" y="1175"/>
                </a:lnTo>
                <a:lnTo>
                  <a:pt x="18" y="1153"/>
                </a:lnTo>
                <a:lnTo>
                  <a:pt x="22" y="1132"/>
                </a:lnTo>
                <a:lnTo>
                  <a:pt x="27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7"/>
                </a:lnTo>
                <a:lnTo>
                  <a:pt x="53" y="1028"/>
                </a:lnTo>
                <a:lnTo>
                  <a:pt x="61" y="1007"/>
                </a:lnTo>
                <a:lnTo>
                  <a:pt x="70" y="988"/>
                </a:lnTo>
                <a:lnTo>
                  <a:pt x="78" y="967"/>
                </a:lnTo>
                <a:lnTo>
                  <a:pt x="87" y="947"/>
                </a:lnTo>
                <a:lnTo>
                  <a:pt x="96" y="929"/>
                </a:lnTo>
                <a:lnTo>
                  <a:pt x="107" y="909"/>
                </a:lnTo>
                <a:lnTo>
                  <a:pt x="128" y="872"/>
                </a:lnTo>
                <a:lnTo>
                  <a:pt x="151" y="836"/>
                </a:lnTo>
                <a:lnTo>
                  <a:pt x="176" y="802"/>
                </a:lnTo>
                <a:lnTo>
                  <a:pt x="202" y="768"/>
                </a:lnTo>
                <a:lnTo>
                  <a:pt x="230" y="737"/>
                </a:lnTo>
                <a:lnTo>
                  <a:pt x="260" y="706"/>
                </a:lnTo>
                <a:lnTo>
                  <a:pt x="290" y="677"/>
                </a:lnTo>
                <a:lnTo>
                  <a:pt x="323" y="649"/>
                </a:lnTo>
                <a:lnTo>
                  <a:pt x="356" y="622"/>
                </a:lnTo>
                <a:lnTo>
                  <a:pt x="391" y="598"/>
                </a:lnTo>
                <a:lnTo>
                  <a:pt x="427" y="574"/>
                </a:lnTo>
                <a:lnTo>
                  <a:pt x="464" y="553"/>
                </a:lnTo>
                <a:lnTo>
                  <a:pt x="482" y="543"/>
                </a:lnTo>
                <a:lnTo>
                  <a:pt x="502" y="534"/>
                </a:lnTo>
                <a:lnTo>
                  <a:pt x="521" y="525"/>
                </a:lnTo>
                <a:lnTo>
                  <a:pt x="541" y="515"/>
                </a:lnTo>
                <a:lnTo>
                  <a:pt x="560" y="507"/>
                </a:lnTo>
                <a:lnTo>
                  <a:pt x="581" y="500"/>
                </a:lnTo>
                <a:lnTo>
                  <a:pt x="601" y="493"/>
                </a:lnTo>
                <a:lnTo>
                  <a:pt x="622" y="486"/>
                </a:lnTo>
                <a:lnTo>
                  <a:pt x="643" y="479"/>
                </a:lnTo>
                <a:lnTo>
                  <a:pt x="664" y="474"/>
                </a:lnTo>
                <a:lnTo>
                  <a:pt x="685" y="469"/>
                </a:lnTo>
                <a:lnTo>
                  <a:pt x="706" y="464"/>
                </a:lnTo>
                <a:lnTo>
                  <a:pt x="728" y="460"/>
                </a:lnTo>
                <a:lnTo>
                  <a:pt x="750" y="457"/>
                </a:lnTo>
                <a:lnTo>
                  <a:pt x="772" y="453"/>
                </a:lnTo>
                <a:lnTo>
                  <a:pt x="794" y="451"/>
                </a:lnTo>
                <a:lnTo>
                  <a:pt x="816" y="449"/>
                </a:lnTo>
                <a:lnTo>
                  <a:pt x="839" y="448"/>
                </a:lnTo>
                <a:lnTo>
                  <a:pt x="862" y="446"/>
                </a:lnTo>
                <a:lnTo>
                  <a:pt x="884" y="446"/>
                </a:lnTo>
                <a:lnTo>
                  <a:pt x="1861" y="446"/>
                </a:lnTo>
                <a:lnTo>
                  <a:pt x="2532" y="13"/>
                </a:lnTo>
                <a:lnTo>
                  <a:pt x="2539" y="9"/>
                </a:lnTo>
                <a:lnTo>
                  <a:pt x="2547" y="5"/>
                </a:lnTo>
                <a:lnTo>
                  <a:pt x="2555" y="3"/>
                </a:lnTo>
                <a:lnTo>
                  <a:pt x="2563" y="1"/>
                </a:lnTo>
                <a:lnTo>
                  <a:pt x="2571" y="0"/>
                </a:lnTo>
                <a:lnTo>
                  <a:pt x="2579" y="0"/>
                </a:lnTo>
                <a:lnTo>
                  <a:pt x="2587" y="1"/>
                </a:lnTo>
                <a:lnTo>
                  <a:pt x="2595" y="2"/>
                </a:lnTo>
                <a:lnTo>
                  <a:pt x="2603" y="4"/>
                </a:lnTo>
                <a:lnTo>
                  <a:pt x="2610" y="7"/>
                </a:lnTo>
                <a:lnTo>
                  <a:pt x="2617" y="10"/>
                </a:lnTo>
                <a:lnTo>
                  <a:pt x="2625" y="14"/>
                </a:lnTo>
                <a:lnTo>
                  <a:pt x="2631" y="20"/>
                </a:lnTo>
                <a:lnTo>
                  <a:pt x="2637" y="26"/>
                </a:lnTo>
                <a:lnTo>
                  <a:pt x="2642" y="32"/>
                </a:lnTo>
                <a:lnTo>
                  <a:pt x="2647" y="38"/>
                </a:lnTo>
                <a:lnTo>
                  <a:pt x="2652" y="47"/>
                </a:lnTo>
                <a:lnTo>
                  <a:pt x="2656" y="56"/>
                </a:lnTo>
                <a:lnTo>
                  <a:pt x="2659" y="65"/>
                </a:lnTo>
                <a:lnTo>
                  <a:pt x="2661" y="74"/>
                </a:lnTo>
                <a:lnTo>
                  <a:pt x="2661" y="83"/>
                </a:lnTo>
                <a:lnTo>
                  <a:pt x="2661" y="92"/>
                </a:lnTo>
                <a:lnTo>
                  <a:pt x="2659" y="101"/>
                </a:lnTo>
                <a:lnTo>
                  <a:pt x="2657" y="110"/>
                </a:lnTo>
                <a:lnTo>
                  <a:pt x="2547" y="446"/>
                </a:lnTo>
                <a:lnTo>
                  <a:pt x="2625" y="446"/>
                </a:lnTo>
                <a:lnTo>
                  <a:pt x="2647" y="446"/>
                </a:lnTo>
                <a:lnTo>
                  <a:pt x="2670" y="448"/>
                </a:lnTo>
                <a:lnTo>
                  <a:pt x="2693" y="449"/>
                </a:lnTo>
                <a:lnTo>
                  <a:pt x="2714" y="451"/>
                </a:lnTo>
                <a:lnTo>
                  <a:pt x="2737" y="453"/>
                </a:lnTo>
                <a:lnTo>
                  <a:pt x="2758" y="457"/>
                </a:lnTo>
                <a:lnTo>
                  <a:pt x="2781" y="460"/>
                </a:lnTo>
                <a:lnTo>
                  <a:pt x="2803" y="464"/>
                </a:lnTo>
                <a:lnTo>
                  <a:pt x="2823" y="469"/>
                </a:lnTo>
                <a:lnTo>
                  <a:pt x="2845" y="474"/>
                </a:lnTo>
                <a:lnTo>
                  <a:pt x="2866" y="479"/>
                </a:lnTo>
                <a:lnTo>
                  <a:pt x="2887" y="486"/>
                </a:lnTo>
                <a:lnTo>
                  <a:pt x="2908" y="493"/>
                </a:lnTo>
                <a:lnTo>
                  <a:pt x="2928" y="500"/>
                </a:lnTo>
                <a:lnTo>
                  <a:pt x="2948" y="507"/>
                </a:lnTo>
                <a:lnTo>
                  <a:pt x="2968" y="515"/>
                </a:lnTo>
                <a:lnTo>
                  <a:pt x="2988" y="525"/>
                </a:lnTo>
                <a:lnTo>
                  <a:pt x="3007" y="534"/>
                </a:lnTo>
                <a:lnTo>
                  <a:pt x="3027" y="543"/>
                </a:lnTo>
                <a:lnTo>
                  <a:pt x="3045" y="553"/>
                </a:lnTo>
                <a:lnTo>
                  <a:pt x="3082" y="574"/>
                </a:lnTo>
                <a:lnTo>
                  <a:pt x="3118" y="598"/>
                </a:lnTo>
                <a:lnTo>
                  <a:pt x="3153" y="622"/>
                </a:lnTo>
                <a:lnTo>
                  <a:pt x="3186" y="649"/>
                </a:lnTo>
                <a:lnTo>
                  <a:pt x="3218" y="677"/>
                </a:lnTo>
                <a:lnTo>
                  <a:pt x="3249" y="706"/>
                </a:lnTo>
                <a:lnTo>
                  <a:pt x="3279" y="737"/>
                </a:lnTo>
                <a:lnTo>
                  <a:pt x="3307" y="768"/>
                </a:lnTo>
                <a:lnTo>
                  <a:pt x="3332" y="802"/>
                </a:lnTo>
                <a:lnTo>
                  <a:pt x="3357" y="836"/>
                </a:lnTo>
                <a:lnTo>
                  <a:pt x="3381" y="872"/>
                </a:lnTo>
                <a:lnTo>
                  <a:pt x="3402" y="909"/>
                </a:lnTo>
                <a:lnTo>
                  <a:pt x="3412" y="929"/>
                </a:lnTo>
                <a:lnTo>
                  <a:pt x="3422" y="947"/>
                </a:lnTo>
                <a:lnTo>
                  <a:pt x="3431" y="967"/>
                </a:lnTo>
                <a:lnTo>
                  <a:pt x="3439" y="988"/>
                </a:lnTo>
                <a:lnTo>
                  <a:pt x="3448" y="1007"/>
                </a:lnTo>
                <a:lnTo>
                  <a:pt x="3455" y="1028"/>
                </a:lnTo>
                <a:lnTo>
                  <a:pt x="3462" y="1047"/>
                </a:lnTo>
                <a:lnTo>
                  <a:pt x="3469" y="1068"/>
                </a:lnTo>
                <a:lnTo>
                  <a:pt x="3475" y="1089"/>
                </a:lnTo>
                <a:lnTo>
                  <a:pt x="3482" y="1110"/>
                </a:lnTo>
                <a:lnTo>
                  <a:pt x="3487" y="1132"/>
                </a:lnTo>
                <a:lnTo>
                  <a:pt x="3491" y="1153"/>
                </a:lnTo>
                <a:lnTo>
                  <a:pt x="3495" y="1175"/>
                </a:lnTo>
                <a:lnTo>
                  <a:pt x="3499" y="1196"/>
                </a:lnTo>
                <a:lnTo>
                  <a:pt x="3502" y="1218"/>
                </a:lnTo>
                <a:lnTo>
                  <a:pt x="3504" y="1241"/>
                </a:lnTo>
                <a:lnTo>
                  <a:pt x="3506" y="1263"/>
                </a:lnTo>
                <a:lnTo>
                  <a:pt x="3508" y="1285"/>
                </a:lnTo>
                <a:lnTo>
                  <a:pt x="3508" y="1308"/>
                </a:lnTo>
                <a:lnTo>
                  <a:pt x="3509" y="1330"/>
                </a:lnTo>
                <a:lnTo>
                  <a:pt x="3508" y="1354"/>
                </a:lnTo>
                <a:lnTo>
                  <a:pt x="3508" y="1376"/>
                </a:lnTo>
                <a:lnTo>
                  <a:pt x="3506" y="1398"/>
                </a:lnTo>
                <a:lnTo>
                  <a:pt x="3504" y="1421"/>
                </a:lnTo>
                <a:lnTo>
                  <a:pt x="3502" y="1443"/>
                </a:lnTo>
                <a:lnTo>
                  <a:pt x="3499" y="1465"/>
                </a:lnTo>
                <a:lnTo>
                  <a:pt x="3495" y="1487"/>
                </a:lnTo>
                <a:lnTo>
                  <a:pt x="3491" y="1508"/>
                </a:lnTo>
                <a:lnTo>
                  <a:pt x="3487" y="1530"/>
                </a:lnTo>
                <a:lnTo>
                  <a:pt x="3482" y="1551"/>
                </a:lnTo>
                <a:lnTo>
                  <a:pt x="3475" y="1572"/>
                </a:lnTo>
                <a:lnTo>
                  <a:pt x="3469" y="1594"/>
                </a:lnTo>
                <a:lnTo>
                  <a:pt x="3462" y="1614"/>
                </a:lnTo>
                <a:lnTo>
                  <a:pt x="3455" y="1634"/>
                </a:lnTo>
                <a:lnTo>
                  <a:pt x="3448" y="1654"/>
                </a:lnTo>
                <a:lnTo>
                  <a:pt x="3439" y="1674"/>
                </a:lnTo>
                <a:lnTo>
                  <a:pt x="3431" y="1694"/>
                </a:lnTo>
                <a:lnTo>
                  <a:pt x="3422" y="1714"/>
                </a:lnTo>
                <a:lnTo>
                  <a:pt x="3412" y="1732"/>
                </a:lnTo>
                <a:lnTo>
                  <a:pt x="3402" y="1752"/>
                </a:lnTo>
                <a:lnTo>
                  <a:pt x="3381" y="1789"/>
                </a:lnTo>
                <a:lnTo>
                  <a:pt x="3357" y="1825"/>
                </a:lnTo>
                <a:lnTo>
                  <a:pt x="3332" y="1859"/>
                </a:lnTo>
                <a:lnTo>
                  <a:pt x="3307" y="1893"/>
                </a:lnTo>
                <a:lnTo>
                  <a:pt x="3279" y="1925"/>
                </a:lnTo>
                <a:lnTo>
                  <a:pt x="3249" y="1956"/>
                </a:lnTo>
                <a:lnTo>
                  <a:pt x="3218" y="1984"/>
                </a:lnTo>
                <a:lnTo>
                  <a:pt x="3186" y="2012"/>
                </a:lnTo>
                <a:lnTo>
                  <a:pt x="3153" y="2039"/>
                </a:lnTo>
                <a:lnTo>
                  <a:pt x="3118" y="2064"/>
                </a:lnTo>
                <a:lnTo>
                  <a:pt x="3082" y="2087"/>
                </a:lnTo>
                <a:lnTo>
                  <a:pt x="3045" y="2108"/>
                </a:lnTo>
                <a:lnTo>
                  <a:pt x="3027" y="2118"/>
                </a:lnTo>
                <a:lnTo>
                  <a:pt x="3007" y="2127"/>
                </a:lnTo>
                <a:lnTo>
                  <a:pt x="2988" y="2137"/>
                </a:lnTo>
                <a:lnTo>
                  <a:pt x="2968" y="2146"/>
                </a:lnTo>
                <a:lnTo>
                  <a:pt x="2948" y="2154"/>
                </a:lnTo>
                <a:lnTo>
                  <a:pt x="2928" y="2161"/>
                </a:lnTo>
                <a:lnTo>
                  <a:pt x="2908" y="2169"/>
                </a:lnTo>
                <a:lnTo>
                  <a:pt x="2887" y="2176"/>
                </a:lnTo>
                <a:lnTo>
                  <a:pt x="2866" y="2182"/>
                </a:lnTo>
                <a:lnTo>
                  <a:pt x="2845" y="2187"/>
                </a:lnTo>
                <a:lnTo>
                  <a:pt x="2823" y="2192"/>
                </a:lnTo>
                <a:lnTo>
                  <a:pt x="2803" y="2197"/>
                </a:lnTo>
                <a:lnTo>
                  <a:pt x="2781" y="2202"/>
                </a:lnTo>
                <a:lnTo>
                  <a:pt x="2758" y="2205"/>
                </a:lnTo>
                <a:lnTo>
                  <a:pt x="2737" y="2209"/>
                </a:lnTo>
                <a:lnTo>
                  <a:pt x="2714" y="2211"/>
                </a:lnTo>
                <a:lnTo>
                  <a:pt x="2693" y="2213"/>
                </a:lnTo>
                <a:lnTo>
                  <a:pt x="2670" y="2214"/>
                </a:lnTo>
                <a:lnTo>
                  <a:pt x="2647" y="2215"/>
                </a:lnTo>
                <a:lnTo>
                  <a:pt x="2625" y="2215"/>
                </a:lnTo>
                <a:close/>
                <a:moveTo>
                  <a:pt x="884" y="2047"/>
                </a:moveTo>
                <a:lnTo>
                  <a:pt x="2625" y="2047"/>
                </a:lnTo>
                <a:lnTo>
                  <a:pt x="2662" y="2046"/>
                </a:lnTo>
                <a:lnTo>
                  <a:pt x="2698" y="2044"/>
                </a:lnTo>
                <a:lnTo>
                  <a:pt x="2734" y="2039"/>
                </a:lnTo>
                <a:lnTo>
                  <a:pt x="2769" y="2033"/>
                </a:lnTo>
                <a:lnTo>
                  <a:pt x="2803" y="2025"/>
                </a:lnTo>
                <a:lnTo>
                  <a:pt x="2837" y="2015"/>
                </a:lnTo>
                <a:lnTo>
                  <a:pt x="2871" y="2004"/>
                </a:lnTo>
                <a:lnTo>
                  <a:pt x="2902" y="1991"/>
                </a:lnTo>
                <a:lnTo>
                  <a:pt x="2934" y="1976"/>
                </a:lnTo>
                <a:lnTo>
                  <a:pt x="2965" y="1961"/>
                </a:lnTo>
                <a:lnTo>
                  <a:pt x="2995" y="1943"/>
                </a:lnTo>
                <a:lnTo>
                  <a:pt x="3025" y="1925"/>
                </a:lnTo>
                <a:lnTo>
                  <a:pt x="3053" y="1904"/>
                </a:lnTo>
                <a:lnTo>
                  <a:pt x="3079" y="1884"/>
                </a:lnTo>
                <a:lnTo>
                  <a:pt x="3106" y="1861"/>
                </a:lnTo>
                <a:lnTo>
                  <a:pt x="3131" y="1837"/>
                </a:lnTo>
                <a:lnTo>
                  <a:pt x="3154" y="1812"/>
                </a:lnTo>
                <a:lnTo>
                  <a:pt x="3177" y="1786"/>
                </a:lnTo>
                <a:lnTo>
                  <a:pt x="3199" y="1759"/>
                </a:lnTo>
                <a:lnTo>
                  <a:pt x="3218" y="1730"/>
                </a:lnTo>
                <a:lnTo>
                  <a:pt x="3237" y="1702"/>
                </a:lnTo>
                <a:lnTo>
                  <a:pt x="3254" y="1672"/>
                </a:lnTo>
                <a:lnTo>
                  <a:pt x="3271" y="1641"/>
                </a:lnTo>
                <a:lnTo>
                  <a:pt x="3285" y="1609"/>
                </a:lnTo>
                <a:lnTo>
                  <a:pt x="3297" y="1576"/>
                </a:lnTo>
                <a:lnTo>
                  <a:pt x="3309" y="1543"/>
                </a:lnTo>
                <a:lnTo>
                  <a:pt x="3319" y="1509"/>
                </a:lnTo>
                <a:lnTo>
                  <a:pt x="3326" y="1474"/>
                </a:lnTo>
                <a:lnTo>
                  <a:pt x="3333" y="1439"/>
                </a:lnTo>
                <a:lnTo>
                  <a:pt x="3338" y="1403"/>
                </a:lnTo>
                <a:lnTo>
                  <a:pt x="3341" y="1367"/>
                </a:lnTo>
                <a:lnTo>
                  <a:pt x="3342" y="1331"/>
                </a:lnTo>
                <a:lnTo>
                  <a:pt x="3341" y="1294"/>
                </a:lnTo>
                <a:lnTo>
                  <a:pt x="3338" y="1258"/>
                </a:lnTo>
                <a:lnTo>
                  <a:pt x="3333" y="1222"/>
                </a:lnTo>
                <a:lnTo>
                  <a:pt x="3326" y="1187"/>
                </a:lnTo>
                <a:lnTo>
                  <a:pt x="3319" y="1152"/>
                </a:lnTo>
                <a:lnTo>
                  <a:pt x="3309" y="1118"/>
                </a:lnTo>
                <a:lnTo>
                  <a:pt x="3297" y="1085"/>
                </a:lnTo>
                <a:lnTo>
                  <a:pt x="3285" y="1052"/>
                </a:lnTo>
                <a:lnTo>
                  <a:pt x="3271" y="1021"/>
                </a:lnTo>
                <a:lnTo>
                  <a:pt x="3254" y="990"/>
                </a:lnTo>
                <a:lnTo>
                  <a:pt x="3237" y="960"/>
                </a:lnTo>
                <a:lnTo>
                  <a:pt x="3218" y="931"/>
                </a:lnTo>
                <a:lnTo>
                  <a:pt x="3199" y="902"/>
                </a:lnTo>
                <a:lnTo>
                  <a:pt x="3177" y="875"/>
                </a:lnTo>
                <a:lnTo>
                  <a:pt x="3154" y="850"/>
                </a:lnTo>
                <a:lnTo>
                  <a:pt x="3131" y="824"/>
                </a:lnTo>
                <a:lnTo>
                  <a:pt x="3106" y="800"/>
                </a:lnTo>
                <a:lnTo>
                  <a:pt x="3079" y="778"/>
                </a:lnTo>
                <a:lnTo>
                  <a:pt x="3053" y="757"/>
                </a:lnTo>
                <a:lnTo>
                  <a:pt x="3025" y="737"/>
                </a:lnTo>
                <a:lnTo>
                  <a:pt x="2995" y="718"/>
                </a:lnTo>
                <a:lnTo>
                  <a:pt x="2965" y="701"/>
                </a:lnTo>
                <a:lnTo>
                  <a:pt x="2934" y="685"/>
                </a:lnTo>
                <a:lnTo>
                  <a:pt x="2902" y="671"/>
                </a:lnTo>
                <a:lnTo>
                  <a:pt x="2871" y="657"/>
                </a:lnTo>
                <a:lnTo>
                  <a:pt x="2837" y="646"/>
                </a:lnTo>
                <a:lnTo>
                  <a:pt x="2803" y="637"/>
                </a:lnTo>
                <a:lnTo>
                  <a:pt x="2769" y="629"/>
                </a:lnTo>
                <a:lnTo>
                  <a:pt x="2734" y="622"/>
                </a:lnTo>
                <a:lnTo>
                  <a:pt x="2698" y="617"/>
                </a:lnTo>
                <a:lnTo>
                  <a:pt x="2662" y="615"/>
                </a:lnTo>
                <a:lnTo>
                  <a:pt x="2625" y="614"/>
                </a:lnTo>
                <a:lnTo>
                  <a:pt x="2431" y="614"/>
                </a:lnTo>
                <a:lnTo>
                  <a:pt x="2431" y="614"/>
                </a:lnTo>
                <a:lnTo>
                  <a:pt x="2425" y="613"/>
                </a:lnTo>
                <a:lnTo>
                  <a:pt x="2418" y="613"/>
                </a:lnTo>
                <a:lnTo>
                  <a:pt x="2412" y="611"/>
                </a:lnTo>
                <a:lnTo>
                  <a:pt x="2406" y="610"/>
                </a:lnTo>
                <a:lnTo>
                  <a:pt x="2397" y="607"/>
                </a:lnTo>
                <a:lnTo>
                  <a:pt x="2390" y="603"/>
                </a:lnTo>
                <a:lnTo>
                  <a:pt x="2383" y="599"/>
                </a:lnTo>
                <a:lnTo>
                  <a:pt x="2376" y="594"/>
                </a:lnTo>
                <a:lnTo>
                  <a:pt x="2371" y="587"/>
                </a:lnTo>
                <a:lnTo>
                  <a:pt x="2365" y="581"/>
                </a:lnTo>
                <a:lnTo>
                  <a:pt x="2360" y="575"/>
                </a:lnTo>
                <a:lnTo>
                  <a:pt x="2356" y="568"/>
                </a:lnTo>
                <a:lnTo>
                  <a:pt x="2353" y="561"/>
                </a:lnTo>
                <a:lnTo>
                  <a:pt x="2351" y="553"/>
                </a:lnTo>
                <a:lnTo>
                  <a:pt x="2349" y="545"/>
                </a:lnTo>
                <a:lnTo>
                  <a:pt x="2348" y="537"/>
                </a:lnTo>
                <a:lnTo>
                  <a:pt x="2347" y="529"/>
                </a:lnTo>
                <a:lnTo>
                  <a:pt x="2348" y="521"/>
                </a:lnTo>
                <a:lnTo>
                  <a:pt x="2349" y="512"/>
                </a:lnTo>
                <a:lnTo>
                  <a:pt x="2351" y="504"/>
                </a:lnTo>
                <a:lnTo>
                  <a:pt x="2424" y="282"/>
                </a:lnTo>
                <a:lnTo>
                  <a:pt x="1936" y="598"/>
                </a:lnTo>
                <a:lnTo>
                  <a:pt x="1924" y="604"/>
                </a:lnTo>
                <a:lnTo>
                  <a:pt x="1913" y="610"/>
                </a:lnTo>
                <a:lnTo>
                  <a:pt x="1906" y="611"/>
                </a:lnTo>
                <a:lnTo>
                  <a:pt x="1900" y="613"/>
                </a:lnTo>
                <a:lnTo>
                  <a:pt x="1892" y="613"/>
                </a:lnTo>
                <a:lnTo>
                  <a:pt x="1886" y="614"/>
                </a:lnTo>
                <a:lnTo>
                  <a:pt x="884" y="614"/>
                </a:lnTo>
                <a:lnTo>
                  <a:pt x="847" y="615"/>
                </a:lnTo>
                <a:lnTo>
                  <a:pt x="811" y="617"/>
                </a:lnTo>
                <a:lnTo>
                  <a:pt x="775" y="622"/>
                </a:lnTo>
                <a:lnTo>
                  <a:pt x="740" y="629"/>
                </a:lnTo>
                <a:lnTo>
                  <a:pt x="705" y="637"/>
                </a:lnTo>
                <a:lnTo>
                  <a:pt x="671" y="646"/>
                </a:lnTo>
                <a:lnTo>
                  <a:pt x="638" y="657"/>
                </a:lnTo>
                <a:lnTo>
                  <a:pt x="606" y="671"/>
                </a:lnTo>
                <a:lnTo>
                  <a:pt x="575" y="685"/>
                </a:lnTo>
                <a:lnTo>
                  <a:pt x="544" y="701"/>
                </a:lnTo>
                <a:lnTo>
                  <a:pt x="513" y="718"/>
                </a:lnTo>
                <a:lnTo>
                  <a:pt x="484" y="737"/>
                </a:lnTo>
                <a:lnTo>
                  <a:pt x="456" y="757"/>
                </a:lnTo>
                <a:lnTo>
                  <a:pt x="429" y="778"/>
                </a:lnTo>
                <a:lnTo>
                  <a:pt x="403" y="800"/>
                </a:lnTo>
                <a:lnTo>
                  <a:pt x="378" y="824"/>
                </a:lnTo>
                <a:lnTo>
                  <a:pt x="355" y="850"/>
                </a:lnTo>
                <a:lnTo>
                  <a:pt x="332" y="875"/>
                </a:lnTo>
                <a:lnTo>
                  <a:pt x="310" y="902"/>
                </a:lnTo>
                <a:lnTo>
                  <a:pt x="291" y="931"/>
                </a:lnTo>
                <a:lnTo>
                  <a:pt x="271" y="960"/>
                </a:lnTo>
                <a:lnTo>
                  <a:pt x="255" y="990"/>
                </a:lnTo>
                <a:lnTo>
                  <a:pt x="238" y="1021"/>
                </a:lnTo>
                <a:lnTo>
                  <a:pt x="224" y="1052"/>
                </a:lnTo>
                <a:lnTo>
                  <a:pt x="212" y="1085"/>
                </a:lnTo>
                <a:lnTo>
                  <a:pt x="200" y="1118"/>
                </a:lnTo>
                <a:lnTo>
                  <a:pt x="190" y="1152"/>
                </a:lnTo>
                <a:lnTo>
                  <a:pt x="182" y="1187"/>
                </a:lnTo>
                <a:lnTo>
                  <a:pt x="176" y="1222"/>
                </a:lnTo>
                <a:lnTo>
                  <a:pt x="171" y="1258"/>
                </a:lnTo>
                <a:lnTo>
                  <a:pt x="168" y="1294"/>
                </a:lnTo>
                <a:lnTo>
                  <a:pt x="167" y="1330"/>
                </a:lnTo>
                <a:lnTo>
                  <a:pt x="168" y="1367"/>
                </a:lnTo>
                <a:lnTo>
                  <a:pt x="171" y="1403"/>
                </a:lnTo>
                <a:lnTo>
                  <a:pt x="176" y="1439"/>
                </a:lnTo>
                <a:lnTo>
                  <a:pt x="182" y="1474"/>
                </a:lnTo>
                <a:lnTo>
                  <a:pt x="190" y="1509"/>
                </a:lnTo>
                <a:lnTo>
                  <a:pt x="200" y="1543"/>
                </a:lnTo>
                <a:lnTo>
                  <a:pt x="212" y="1576"/>
                </a:lnTo>
                <a:lnTo>
                  <a:pt x="224" y="1609"/>
                </a:lnTo>
                <a:lnTo>
                  <a:pt x="238" y="1641"/>
                </a:lnTo>
                <a:lnTo>
                  <a:pt x="255" y="1672"/>
                </a:lnTo>
                <a:lnTo>
                  <a:pt x="271" y="1702"/>
                </a:lnTo>
                <a:lnTo>
                  <a:pt x="291" y="1730"/>
                </a:lnTo>
                <a:lnTo>
                  <a:pt x="310" y="1759"/>
                </a:lnTo>
                <a:lnTo>
                  <a:pt x="332" y="1786"/>
                </a:lnTo>
                <a:lnTo>
                  <a:pt x="355" y="1812"/>
                </a:lnTo>
                <a:lnTo>
                  <a:pt x="378" y="1837"/>
                </a:lnTo>
                <a:lnTo>
                  <a:pt x="403" y="1861"/>
                </a:lnTo>
                <a:lnTo>
                  <a:pt x="429" y="1884"/>
                </a:lnTo>
                <a:lnTo>
                  <a:pt x="456" y="1904"/>
                </a:lnTo>
                <a:lnTo>
                  <a:pt x="484" y="1925"/>
                </a:lnTo>
                <a:lnTo>
                  <a:pt x="513" y="1943"/>
                </a:lnTo>
                <a:lnTo>
                  <a:pt x="544" y="1961"/>
                </a:lnTo>
                <a:lnTo>
                  <a:pt x="575" y="1976"/>
                </a:lnTo>
                <a:lnTo>
                  <a:pt x="606" y="1991"/>
                </a:lnTo>
                <a:lnTo>
                  <a:pt x="638" y="2004"/>
                </a:lnTo>
                <a:lnTo>
                  <a:pt x="671" y="2015"/>
                </a:lnTo>
                <a:lnTo>
                  <a:pt x="705" y="2025"/>
                </a:lnTo>
                <a:lnTo>
                  <a:pt x="740" y="2033"/>
                </a:lnTo>
                <a:lnTo>
                  <a:pt x="775" y="2039"/>
                </a:lnTo>
                <a:lnTo>
                  <a:pt x="811" y="2044"/>
                </a:lnTo>
                <a:lnTo>
                  <a:pt x="847" y="2046"/>
                </a:lnTo>
                <a:lnTo>
                  <a:pt x="884" y="2047"/>
                </a:lnTo>
                <a:close/>
                <a:moveTo>
                  <a:pt x="2202" y="1493"/>
                </a:moveTo>
                <a:lnTo>
                  <a:pt x="2184" y="1489"/>
                </a:lnTo>
                <a:lnTo>
                  <a:pt x="2168" y="1483"/>
                </a:lnTo>
                <a:lnTo>
                  <a:pt x="2153" y="1476"/>
                </a:lnTo>
                <a:lnTo>
                  <a:pt x="2137" y="1468"/>
                </a:lnTo>
                <a:lnTo>
                  <a:pt x="2124" y="1458"/>
                </a:lnTo>
                <a:lnTo>
                  <a:pt x="2111" y="1446"/>
                </a:lnTo>
                <a:lnTo>
                  <a:pt x="2100" y="1434"/>
                </a:lnTo>
                <a:lnTo>
                  <a:pt x="2090" y="1422"/>
                </a:lnTo>
                <a:lnTo>
                  <a:pt x="2081" y="1407"/>
                </a:lnTo>
                <a:lnTo>
                  <a:pt x="2073" y="1392"/>
                </a:lnTo>
                <a:lnTo>
                  <a:pt x="2067" y="1376"/>
                </a:lnTo>
                <a:lnTo>
                  <a:pt x="2062" y="1360"/>
                </a:lnTo>
                <a:lnTo>
                  <a:pt x="2059" y="1344"/>
                </a:lnTo>
                <a:lnTo>
                  <a:pt x="2058" y="1326"/>
                </a:lnTo>
                <a:lnTo>
                  <a:pt x="2059" y="1309"/>
                </a:lnTo>
                <a:lnTo>
                  <a:pt x="2061" y="1291"/>
                </a:lnTo>
                <a:lnTo>
                  <a:pt x="2065" y="1274"/>
                </a:lnTo>
                <a:lnTo>
                  <a:pt x="2070" y="1257"/>
                </a:lnTo>
                <a:lnTo>
                  <a:pt x="2077" y="1242"/>
                </a:lnTo>
                <a:lnTo>
                  <a:pt x="2086" y="1226"/>
                </a:lnTo>
                <a:lnTo>
                  <a:pt x="2096" y="1213"/>
                </a:lnTo>
                <a:lnTo>
                  <a:pt x="2107" y="1201"/>
                </a:lnTo>
                <a:lnTo>
                  <a:pt x="2119" y="1189"/>
                </a:lnTo>
                <a:lnTo>
                  <a:pt x="2132" y="1179"/>
                </a:lnTo>
                <a:lnTo>
                  <a:pt x="2146" y="1170"/>
                </a:lnTo>
                <a:lnTo>
                  <a:pt x="2162" y="1162"/>
                </a:lnTo>
                <a:lnTo>
                  <a:pt x="2177" y="1156"/>
                </a:lnTo>
                <a:lnTo>
                  <a:pt x="2194" y="1151"/>
                </a:lnTo>
                <a:lnTo>
                  <a:pt x="2210" y="1148"/>
                </a:lnTo>
                <a:lnTo>
                  <a:pt x="2228" y="1147"/>
                </a:lnTo>
                <a:lnTo>
                  <a:pt x="2245" y="1147"/>
                </a:lnTo>
                <a:lnTo>
                  <a:pt x="2263" y="1150"/>
                </a:lnTo>
                <a:lnTo>
                  <a:pt x="2280" y="1153"/>
                </a:lnTo>
                <a:lnTo>
                  <a:pt x="2297" y="1159"/>
                </a:lnTo>
                <a:lnTo>
                  <a:pt x="2312" y="1167"/>
                </a:lnTo>
                <a:lnTo>
                  <a:pt x="2326" y="1175"/>
                </a:lnTo>
                <a:lnTo>
                  <a:pt x="2341" y="1185"/>
                </a:lnTo>
                <a:lnTo>
                  <a:pt x="2353" y="1196"/>
                </a:lnTo>
                <a:lnTo>
                  <a:pt x="2364" y="1208"/>
                </a:lnTo>
                <a:lnTo>
                  <a:pt x="2375" y="1221"/>
                </a:lnTo>
                <a:lnTo>
                  <a:pt x="2384" y="1236"/>
                </a:lnTo>
                <a:lnTo>
                  <a:pt x="2391" y="1251"/>
                </a:lnTo>
                <a:lnTo>
                  <a:pt x="2397" y="1266"/>
                </a:lnTo>
                <a:lnTo>
                  <a:pt x="2403" y="1283"/>
                </a:lnTo>
                <a:lnTo>
                  <a:pt x="2405" y="1299"/>
                </a:lnTo>
                <a:lnTo>
                  <a:pt x="2407" y="1317"/>
                </a:lnTo>
                <a:lnTo>
                  <a:pt x="2406" y="1334"/>
                </a:lnTo>
                <a:lnTo>
                  <a:pt x="2404" y="1352"/>
                </a:lnTo>
                <a:lnTo>
                  <a:pt x="2399" y="1369"/>
                </a:lnTo>
                <a:lnTo>
                  <a:pt x="2394" y="1386"/>
                </a:lnTo>
                <a:lnTo>
                  <a:pt x="2387" y="1401"/>
                </a:lnTo>
                <a:lnTo>
                  <a:pt x="2379" y="1416"/>
                </a:lnTo>
                <a:lnTo>
                  <a:pt x="2369" y="1430"/>
                </a:lnTo>
                <a:lnTo>
                  <a:pt x="2357" y="1442"/>
                </a:lnTo>
                <a:lnTo>
                  <a:pt x="2345" y="1454"/>
                </a:lnTo>
                <a:lnTo>
                  <a:pt x="2333" y="1464"/>
                </a:lnTo>
                <a:lnTo>
                  <a:pt x="2318" y="1473"/>
                </a:lnTo>
                <a:lnTo>
                  <a:pt x="2303" y="1480"/>
                </a:lnTo>
                <a:lnTo>
                  <a:pt x="2287" y="1487"/>
                </a:lnTo>
                <a:lnTo>
                  <a:pt x="2271" y="1492"/>
                </a:lnTo>
                <a:lnTo>
                  <a:pt x="2254" y="1494"/>
                </a:lnTo>
                <a:lnTo>
                  <a:pt x="2237" y="1496"/>
                </a:lnTo>
                <a:lnTo>
                  <a:pt x="2219" y="1495"/>
                </a:lnTo>
                <a:lnTo>
                  <a:pt x="2202" y="1493"/>
                </a:lnTo>
                <a:close/>
                <a:moveTo>
                  <a:pt x="1724" y="1493"/>
                </a:moveTo>
                <a:lnTo>
                  <a:pt x="1707" y="1489"/>
                </a:lnTo>
                <a:lnTo>
                  <a:pt x="1690" y="1483"/>
                </a:lnTo>
                <a:lnTo>
                  <a:pt x="1674" y="1476"/>
                </a:lnTo>
                <a:lnTo>
                  <a:pt x="1660" y="1468"/>
                </a:lnTo>
                <a:lnTo>
                  <a:pt x="1646" y="1458"/>
                </a:lnTo>
                <a:lnTo>
                  <a:pt x="1633" y="1446"/>
                </a:lnTo>
                <a:lnTo>
                  <a:pt x="1622" y="1434"/>
                </a:lnTo>
                <a:lnTo>
                  <a:pt x="1611" y="1422"/>
                </a:lnTo>
                <a:lnTo>
                  <a:pt x="1602" y="1407"/>
                </a:lnTo>
                <a:lnTo>
                  <a:pt x="1595" y="1392"/>
                </a:lnTo>
                <a:lnTo>
                  <a:pt x="1589" y="1376"/>
                </a:lnTo>
                <a:lnTo>
                  <a:pt x="1585" y="1360"/>
                </a:lnTo>
                <a:lnTo>
                  <a:pt x="1582" y="1344"/>
                </a:lnTo>
                <a:lnTo>
                  <a:pt x="1581" y="1326"/>
                </a:lnTo>
                <a:lnTo>
                  <a:pt x="1581" y="1309"/>
                </a:lnTo>
                <a:lnTo>
                  <a:pt x="1583" y="1291"/>
                </a:lnTo>
                <a:lnTo>
                  <a:pt x="1587" y="1274"/>
                </a:lnTo>
                <a:lnTo>
                  <a:pt x="1592" y="1257"/>
                </a:lnTo>
                <a:lnTo>
                  <a:pt x="1599" y="1242"/>
                </a:lnTo>
                <a:lnTo>
                  <a:pt x="1608" y="1226"/>
                </a:lnTo>
                <a:lnTo>
                  <a:pt x="1618" y="1213"/>
                </a:lnTo>
                <a:lnTo>
                  <a:pt x="1629" y="1201"/>
                </a:lnTo>
                <a:lnTo>
                  <a:pt x="1641" y="1189"/>
                </a:lnTo>
                <a:lnTo>
                  <a:pt x="1655" y="1179"/>
                </a:lnTo>
                <a:lnTo>
                  <a:pt x="1668" y="1170"/>
                </a:lnTo>
                <a:lnTo>
                  <a:pt x="1684" y="1162"/>
                </a:lnTo>
                <a:lnTo>
                  <a:pt x="1699" y="1156"/>
                </a:lnTo>
                <a:lnTo>
                  <a:pt x="1715" y="1151"/>
                </a:lnTo>
                <a:lnTo>
                  <a:pt x="1732" y="1148"/>
                </a:lnTo>
                <a:lnTo>
                  <a:pt x="1749" y="1147"/>
                </a:lnTo>
                <a:lnTo>
                  <a:pt x="1767" y="1147"/>
                </a:lnTo>
                <a:lnTo>
                  <a:pt x="1784" y="1150"/>
                </a:lnTo>
                <a:lnTo>
                  <a:pt x="1802" y="1153"/>
                </a:lnTo>
                <a:lnTo>
                  <a:pt x="1818" y="1159"/>
                </a:lnTo>
                <a:lnTo>
                  <a:pt x="1835" y="1167"/>
                </a:lnTo>
                <a:lnTo>
                  <a:pt x="1849" y="1175"/>
                </a:lnTo>
                <a:lnTo>
                  <a:pt x="1862" y="1185"/>
                </a:lnTo>
                <a:lnTo>
                  <a:pt x="1876" y="1196"/>
                </a:lnTo>
                <a:lnTo>
                  <a:pt x="1887" y="1208"/>
                </a:lnTo>
                <a:lnTo>
                  <a:pt x="1897" y="1221"/>
                </a:lnTo>
                <a:lnTo>
                  <a:pt x="1906" y="1236"/>
                </a:lnTo>
                <a:lnTo>
                  <a:pt x="1914" y="1251"/>
                </a:lnTo>
                <a:lnTo>
                  <a:pt x="1920" y="1266"/>
                </a:lnTo>
                <a:lnTo>
                  <a:pt x="1924" y="1283"/>
                </a:lnTo>
                <a:lnTo>
                  <a:pt x="1927" y="1299"/>
                </a:lnTo>
                <a:lnTo>
                  <a:pt x="1928" y="1317"/>
                </a:lnTo>
                <a:lnTo>
                  <a:pt x="1928" y="1334"/>
                </a:lnTo>
                <a:lnTo>
                  <a:pt x="1926" y="1352"/>
                </a:lnTo>
                <a:lnTo>
                  <a:pt x="1922" y="1369"/>
                </a:lnTo>
                <a:lnTo>
                  <a:pt x="1916" y="1386"/>
                </a:lnTo>
                <a:lnTo>
                  <a:pt x="1909" y="1401"/>
                </a:lnTo>
                <a:lnTo>
                  <a:pt x="1901" y="1416"/>
                </a:lnTo>
                <a:lnTo>
                  <a:pt x="1891" y="1430"/>
                </a:lnTo>
                <a:lnTo>
                  <a:pt x="1880" y="1442"/>
                </a:lnTo>
                <a:lnTo>
                  <a:pt x="1868" y="1454"/>
                </a:lnTo>
                <a:lnTo>
                  <a:pt x="1854" y="1464"/>
                </a:lnTo>
                <a:lnTo>
                  <a:pt x="1840" y="1473"/>
                </a:lnTo>
                <a:lnTo>
                  <a:pt x="1825" y="1480"/>
                </a:lnTo>
                <a:lnTo>
                  <a:pt x="1810" y="1487"/>
                </a:lnTo>
                <a:lnTo>
                  <a:pt x="1794" y="1492"/>
                </a:lnTo>
                <a:lnTo>
                  <a:pt x="1776" y="1494"/>
                </a:lnTo>
                <a:lnTo>
                  <a:pt x="1760" y="1496"/>
                </a:lnTo>
                <a:lnTo>
                  <a:pt x="1742" y="1495"/>
                </a:lnTo>
                <a:lnTo>
                  <a:pt x="1724" y="1493"/>
                </a:lnTo>
                <a:close/>
                <a:moveTo>
                  <a:pt x="1246" y="1493"/>
                </a:moveTo>
                <a:lnTo>
                  <a:pt x="1229" y="1489"/>
                </a:lnTo>
                <a:lnTo>
                  <a:pt x="1212" y="1483"/>
                </a:lnTo>
                <a:lnTo>
                  <a:pt x="1197" y="1476"/>
                </a:lnTo>
                <a:lnTo>
                  <a:pt x="1182" y="1468"/>
                </a:lnTo>
                <a:lnTo>
                  <a:pt x="1168" y="1458"/>
                </a:lnTo>
                <a:lnTo>
                  <a:pt x="1156" y="1446"/>
                </a:lnTo>
                <a:lnTo>
                  <a:pt x="1145" y="1434"/>
                </a:lnTo>
                <a:lnTo>
                  <a:pt x="1134" y="1422"/>
                </a:lnTo>
                <a:lnTo>
                  <a:pt x="1125" y="1407"/>
                </a:lnTo>
                <a:lnTo>
                  <a:pt x="1118" y="1392"/>
                </a:lnTo>
                <a:lnTo>
                  <a:pt x="1112" y="1376"/>
                </a:lnTo>
                <a:lnTo>
                  <a:pt x="1106" y="1360"/>
                </a:lnTo>
                <a:lnTo>
                  <a:pt x="1103" y="1344"/>
                </a:lnTo>
                <a:lnTo>
                  <a:pt x="1102" y="1326"/>
                </a:lnTo>
                <a:lnTo>
                  <a:pt x="1102" y="1309"/>
                </a:lnTo>
                <a:lnTo>
                  <a:pt x="1105" y="1291"/>
                </a:lnTo>
                <a:lnTo>
                  <a:pt x="1109" y="1274"/>
                </a:lnTo>
                <a:lnTo>
                  <a:pt x="1115" y="1257"/>
                </a:lnTo>
                <a:lnTo>
                  <a:pt x="1122" y="1242"/>
                </a:lnTo>
                <a:lnTo>
                  <a:pt x="1130" y="1226"/>
                </a:lnTo>
                <a:lnTo>
                  <a:pt x="1140" y="1213"/>
                </a:lnTo>
                <a:lnTo>
                  <a:pt x="1151" y="1201"/>
                </a:lnTo>
                <a:lnTo>
                  <a:pt x="1163" y="1189"/>
                </a:lnTo>
                <a:lnTo>
                  <a:pt x="1176" y="1179"/>
                </a:lnTo>
                <a:lnTo>
                  <a:pt x="1191" y="1170"/>
                </a:lnTo>
                <a:lnTo>
                  <a:pt x="1205" y="1162"/>
                </a:lnTo>
                <a:lnTo>
                  <a:pt x="1222" y="1156"/>
                </a:lnTo>
                <a:lnTo>
                  <a:pt x="1237" y="1151"/>
                </a:lnTo>
                <a:lnTo>
                  <a:pt x="1255" y="1148"/>
                </a:lnTo>
                <a:lnTo>
                  <a:pt x="1271" y="1147"/>
                </a:lnTo>
                <a:lnTo>
                  <a:pt x="1290" y="1147"/>
                </a:lnTo>
                <a:lnTo>
                  <a:pt x="1307" y="1150"/>
                </a:lnTo>
                <a:lnTo>
                  <a:pt x="1325" y="1153"/>
                </a:lnTo>
                <a:lnTo>
                  <a:pt x="1341" y="1159"/>
                </a:lnTo>
                <a:lnTo>
                  <a:pt x="1356" y="1167"/>
                </a:lnTo>
                <a:lnTo>
                  <a:pt x="1371" y="1175"/>
                </a:lnTo>
                <a:lnTo>
                  <a:pt x="1385" y="1185"/>
                </a:lnTo>
                <a:lnTo>
                  <a:pt x="1398" y="1196"/>
                </a:lnTo>
                <a:lnTo>
                  <a:pt x="1409" y="1208"/>
                </a:lnTo>
                <a:lnTo>
                  <a:pt x="1419" y="1221"/>
                </a:lnTo>
                <a:lnTo>
                  <a:pt x="1428" y="1236"/>
                </a:lnTo>
                <a:lnTo>
                  <a:pt x="1436" y="1251"/>
                </a:lnTo>
                <a:lnTo>
                  <a:pt x="1442" y="1266"/>
                </a:lnTo>
                <a:lnTo>
                  <a:pt x="1446" y="1283"/>
                </a:lnTo>
                <a:lnTo>
                  <a:pt x="1449" y="1299"/>
                </a:lnTo>
                <a:lnTo>
                  <a:pt x="1451" y="1317"/>
                </a:lnTo>
                <a:lnTo>
                  <a:pt x="1450" y="1334"/>
                </a:lnTo>
                <a:lnTo>
                  <a:pt x="1448" y="1352"/>
                </a:lnTo>
                <a:lnTo>
                  <a:pt x="1444" y="1369"/>
                </a:lnTo>
                <a:lnTo>
                  <a:pt x="1439" y="1386"/>
                </a:lnTo>
                <a:lnTo>
                  <a:pt x="1431" y="1401"/>
                </a:lnTo>
                <a:lnTo>
                  <a:pt x="1423" y="1416"/>
                </a:lnTo>
                <a:lnTo>
                  <a:pt x="1413" y="1430"/>
                </a:lnTo>
                <a:lnTo>
                  <a:pt x="1402" y="1442"/>
                </a:lnTo>
                <a:lnTo>
                  <a:pt x="1389" y="1454"/>
                </a:lnTo>
                <a:lnTo>
                  <a:pt x="1376" y="1464"/>
                </a:lnTo>
                <a:lnTo>
                  <a:pt x="1363" y="1473"/>
                </a:lnTo>
                <a:lnTo>
                  <a:pt x="1347" y="1480"/>
                </a:lnTo>
                <a:lnTo>
                  <a:pt x="1332" y="1487"/>
                </a:lnTo>
                <a:lnTo>
                  <a:pt x="1315" y="1492"/>
                </a:lnTo>
                <a:lnTo>
                  <a:pt x="1299" y="1494"/>
                </a:lnTo>
                <a:lnTo>
                  <a:pt x="1281" y="1496"/>
                </a:lnTo>
                <a:lnTo>
                  <a:pt x="1264" y="1495"/>
                </a:lnTo>
                <a:lnTo>
                  <a:pt x="1246" y="149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56">
            <a:extLst>
              <a:ext uri="{FF2B5EF4-FFF2-40B4-BE49-F238E27FC236}">
                <a16:creationId xmlns:a16="http://schemas.microsoft.com/office/drawing/2014/main" id="{54AF030E-9CBF-77B6-E243-21F3AD59F2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4185" y="4778371"/>
            <a:ext cx="455831" cy="285572"/>
          </a:xfrm>
          <a:custGeom>
            <a:avLst/>
            <a:gdLst>
              <a:gd name="T0" fmla="*/ 692 w 3534"/>
              <a:gd name="T1" fmla="*/ 2200 h 2217"/>
              <a:gd name="T2" fmla="*/ 454 w 3534"/>
              <a:gd name="T3" fmla="*/ 2112 h 2217"/>
              <a:gd name="T4" fmla="*/ 255 w 3534"/>
              <a:gd name="T5" fmla="*/ 1962 h 2217"/>
              <a:gd name="T6" fmla="*/ 105 w 3534"/>
              <a:gd name="T7" fmla="*/ 1762 h 2217"/>
              <a:gd name="T8" fmla="*/ 17 w 3534"/>
              <a:gd name="T9" fmla="*/ 1525 h 2217"/>
              <a:gd name="T10" fmla="*/ 1 w 3534"/>
              <a:gd name="T11" fmla="*/ 1306 h 2217"/>
              <a:gd name="T12" fmla="*/ 52 w 3534"/>
              <a:gd name="T13" fmla="*/ 1052 h 2217"/>
              <a:gd name="T14" fmla="*/ 172 w 3534"/>
              <a:gd name="T15" fmla="*/ 832 h 2217"/>
              <a:gd name="T16" fmla="*/ 348 w 3534"/>
              <a:gd name="T17" fmla="*/ 656 h 2217"/>
              <a:gd name="T18" fmla="*/ 570 w 3534"/>
              <a:gd name="T19" fmla="*/ 536 h 2217"/>
              <a:gd name="T20" fmla="*/ 822 w 3534"/>
              <a:gd name="T21" fmla="*/ 485 h 2217"/>
              <a:gd name="T22" fmla="*/ 2712 w 3534"/>
              <a:gd name="T23" fmla="*/ 485 h 2217"/>
              <a:gd name="T24" fmla="*/ 2964 w 3534"/>
              <a:gd name="T25" fmla="*/ 536 h 2217"/>
              <a:gd name="T26" fmla="*/ 3185 w 3534"/>
              <a:gd name="T27" fmla="*/ 656 h 2217"/>
              <a:gd name="T28" fmla="*/ 3361 w 3534"/>
              <a:gd name="T29" fmla="*/ 832 h 2217"/>
              <a:gd name="T30" fmla="*/ 3482 w 3534"/>
              <a:gd name="T31" fmla="*/ 1052 h 2217"/>
              <a:gd name="T32" fmla="*/ 3533 w 3534"/>
              <a:gd name="T33" fmla="*/ 1306 h 2217"/>
              <a:gd name="T34" fmla="*/ 3517 w 3534"/>
              <a:gd name="T35" fmla="*/ 1525 h 2217"/>
              <a:gd name="T36" fmla="*/ 3429 w 3534"/>
              <a:gd name="T37" fmla="*/ 1762 h 2217"/>
              <a:gd name="T38" fmla="*/ 3279 w 3534"/>
              <a:gd name="T39" fmla="*/ 1962 h 2217"/>
              <a:gd name="T40" fmla="*/ 3079 w 3534"/>
              <a:gd name="T41" fmla="*/ 2112 h 2217"/>
              <a:gd name="T42" fmla="*/ 2842 w 3534"/>
              <a:gd name="T43" fmla="*/ 2200 h 2217"/>
              <a:gd name="T44" fmla="*/ 2197 w 3534"/>
              <a:gd name="T45" fmla="*/ 1494 h 2217"/>
              <a:gd name="T46" fmla="*/ 2112 w 3534"/>
              <a:gd name="T47" fmla="*/ 1439 h 2217"/>
              <a:gd name="T48" fmla="*/ 2072 w 3534"/>
              <a:gd name="T49" fmla="*/ 1349 h 2217"/>
              <a:gd name="T50" fmla="*/ 2090 w 3534"/>
              <a:gd name="T51" fmla="*/ 1247 h 2217"/>
              <a:gd name="T52" fmla="*/ 2159 w 3534"/>
              <a:gd name="T53" fmla="*/ 1175 h 2217"/>
              <a:gd name="T54" fmla="*/ 2257 w 3534"/>
              <a:gd name="T55" fmla="*/ 1152 h 2217"/>
              <a:gd name="T56" fmla="*/ 2353 w 3534"/>
              <a:gd name="T57" fmla="*/ 1190 h 2217"/>
              <a:gd name="T58" fmla="*/ 2410 w 3534"/>
              <a:gd name="T59" fmla="*/ 1272 h 2217"/>
              <a:gd name="T60" fmla="*/ 2412 w 3534"/>
              <a:gd name="T61" fmla="*/ 1374 h 2217"/>
              <a:gd name="T62" fmla="*/ 2358 w 3534"/>
              <a:gd name="T63" fmla="*/ 1459 h 2217"/>
              <a:gd name="T64" fmla="*/ 2267 w 3534"/>
              <a:gd name="T65" fmla="*/ 1499 h 2217"/>
              <a:gd name="T66" fmla="*/ 1703 w 3534"/>
              <a:gd name="T67" fmla="*/ 1489 h 2217"/>
              <a:gd name="T68" fmla="*/ 1624 w 3534"/>
              <a:gd name="T69" fmla="*/ 1427 h 2217"/>
              <a:gd name="T70" fmla="*/ 1593 w 3534"/>
              <a:gd name="T71" fmla="*/ 1331 h 2217"/>
              <a:gd name="T72" fmla="*/ 1621 w 3534"/>
              <a:gd name="T73" fmla="*/ 1231 h 2217"/>
              <a:gd name="T74" fmla="*/ 1696 w 3534"/>
              <a:gd name="T75" fmla="*/ 1168 h 2217"/>
              <a:gd name="T76" fmla="*/ 1797 w 3534"/>
              <a:gd name="T77" fmla="*/ 1155 h 2217"/>
              <a:gd name="T78" fmla="*/ 1888 w 3534"/>
              <a:gd name="T79" fmla="*/ 1202 h 2217"/>
              <a:gd name="T80" fmla="*/ 1937 w 3534"/>
              <a:gd name="T81" fmla="*/ 1288 h 2217"/>
              <a:gd name="T82" fmla="*/ 1928 w 3534"/>
              <a:gd name="T83" fmla="*/ 1391 h 2217"/>
              <a:gd name="T84" fmla="*/ 1867 w 3534"/>
              <a:gd name="T85" fmla="*/ 1469 h 2217"/>
              <a:gd name="T86" fmla="*/ 1772 w 3534"/>
              <a:gd name="T87" fmla="*/ 1501 h 2217"/>
              <a:gd name="T88" fmla="*/ 1209 w 3534"/>
              <a:gd name="T89" fmla="*/ 1481 h 2217"/>
              <a:gd name="T90" fmla="*/ 1137 w 3534"/>
              <a:gd name="T91" fmla="*/ 1413 h 2217"/>
              <a:gd name="T92" fmla="*/ 1116 w 3534"/>
              <a:gd name="T93" fmla="*/ 1314 h 2217"/>
              <a:gd name="T94" fmla="*/ 1153 w 3534"/>
              <a:gd name="T95" fmla="*/ 1218 h 2217"/>
              <a:gd name="T96" fmla="*/ 1234 w 3534"/>
              <a:gd name="T97" fmla="*/ 1162 h 2217"/>
              <a:gd name="T98" fmla="*/ 1337 w 3534"/>
              <a:gd name="T99" fmla="*/ 1158 h 2217"/>
              <a:gd name="T100" fmla="*/ 1421 w 3534"/>
              <a:gd name="T101" fmla="*/ 1213 h 2217"/>
              <a:gd name="T102" fmla="*/ 1461 w 3534"/>
              <a:gd name="T103" fmla="*/ 1305 h 2217"/>
              <a:gd name="T104" fmla="*/ 1444 w 3534"/>
              <a:gd name="T105" fmla="*/ 1406 h 2217"/>
              <a:gd name="T106" fmla="*/ 1375 w 3534"/>
              <a:gd name="T107" fmla="*/ 1478 h 2217"/>
              <a:gd name="T108" fmla="*/ 1276 w 3534"/>
              <a:gd name="T109" fmla="*/ 150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2667" y="2217"/>
                </a:moveTo>
                <a:lnTo>
                  <a:pt x="867" y="2217"/>
                </a:lnTo>
                <a:lnTo>
                  <a:pt x="822" y="2216"/>
                </a:lnTo>
                <a:lnTo>
                  <a:pt x="778" y="2213"/>
                </a:lnTo>
                <a:lnTo>
                  <a:pt x="735" y="2207"/>
                </a:lnTo>
                <a:lnTo>
                  <a:pt x="692" y="2200"/>
                </a:lnTo>
                <a:lnTo>
                  <a:pt x="651" y="2189"/>
                </a:lnTo>
                <a:lnTo>
                  <a:pt x="610" y="2178"/>
                </a:lnTo>
                <a:lnTo>
                  <a:pt x="570" y="2165"/>
                </a:lnTo>
                <a:lnTo>
                  <a:pt x="529" y="2148"/>
                </a:lnTo>
                <a:lnTo>
                  <a:pt x="491" y="2131"/>
                </a:lnTo>
                <a:lnTo>
                  <a:pt x="454" y="2112"/>
                </a:lnTo>
                <a:lnTo>
                  <a:pt x="418" y="2090"/>
                </a:lnTo>
                <a:lnTo>
                  <a:pt x="382" y="2068"/>
                </a:lnTo>
                <a:lnTo>
                  <a:pt x="348" y="2044"/>
                </a:lnTo>
                <a:lnTo>
                  <a:pt x="315" y="2018"/>
                </a:lnTo>
                <a:lnTo>
                  <a:pt x="285" y="1991"/>
                </a:lnTo>
                <a:lnTo>
                  <a:pt x="255" y="1962"/>
                </a:lnTo>
                <a:lnTo>
                  <a:pt x="226" y="1932"/>
                </a:lnTo>
                <a:lnTo>
                  <a:pt x="198" y="1900"/>
                </a:lnTo>
                <a:lnTo>
                  <a:pt x="172" y="1868"/>
                </a:lnTo>
                <a:lnTo>
                  <a:pt x="148" y="1834"/>
                </a:lnTo>
                <a:lnTo>
                  <a:pt x="125" y="1798"/>
                </a:lnTo>
                <a:lnTo>
                  <a:pt x="105" y="1762"/>
                </a:lnTo>
                <a:lnTo>
                  <a:pt x="85" y="1725"/>
                </a:lnTo>
                <a:lnTo>
                  <a:pt x="69" y="1686"/>
                </a:lnTo>
                <a:lnTo>
                  <a:pt x="52" y="1647"/>
                </a:lnTo>
                <a:lnTo>
                  <a:pt x="39" y="1607"/>
                </a:lnTo>
                <a:lnTo>
                  <a:pt x="27" y="1566"/>
                </a:lnTo>
                <a:lnTo>
                  <a:pt x="17" y="1525"/>
                </a:lnTo>
                <a:lnTo>
                  <a:pt x="10" y="1481"/>
                </a:lnTo>
                <a:lnTo>
                  <a:pt x="4" y="1438"/>
                </a:lnTo>
                <a:lnTo>
                  <a:pt x="1" y="1395"/>
                </a:lnTo>
                <a:lnTo>
                  <a:pt x="0" y="1350"/>
                </a:lnTo>
                <a:lnTo>
                  <a:pt x="0" y="1350"/>
                </a:lnTo>
                <a:lnTo>
                  <a:pt x="1" y="1306"/>
                </a:lnTo>
                <a:lnTo>
                  <a:pt x="4" y="1261"/>
                </a:lnTo>
                <a:lnTo>
                  <a:pt x="10" y="1218"/>
                </a:lnTo>
                <a:lnTo>
                  <a:pt x="17" y="1176"/>
                </a:lnTo>
                <a:lnTo>
                  <a:pt x="27" y="1134"/>
                </a:lnTo>
                <a:lnTo>
                  <a:pt x="39" y="1093"/>
                </a:lnTo>
                <a:lnTo>
                  <a:pt x="52" y="1052"/>
                </a:lnTo>
                <a:lnTo>
                  <a:pt x="69" y="1013"/>
                </a:lnTo>
                <a:lnTo>
                  <a:pt x="85" y="975"/>
                </a:lnTo>
                <a:lnTo>
                  <a:pt x="105" y="938"/>
                </a:lnTo>
                <a:lnTo>
                  <a:pt x="125" y="901"/>
                </a:lnTo>
                <a:lnTo>
                  <a:pt x="148" y="866"/>
                </a:lnTo>
                <a:lnTo>
                  <a:pt x="172" y="832"/>
                </a:lnTo>
                <a:lnTo>
                  <a:pt x="198" y="799"/>
                </a:lnTo>
                <a:lnTo>
                  <a:pt x="226" y="769"/>
                </a:lnTo>
                <a:lnTo>
                  <a:pt x="255" y="738"/>
                </a:lnTo>
                <a:lnTo>
                  <a:pt x="285" y="709"/>
                </a:lnTo>
                <a:lnTo>
                  <a:pt x="315" y="682"/>
                </a:lnTo>
                <a:lnTo>
                  <a:pt x="348" y="656"/>
                </a:lnTo>
                <a:lnTo>
                  <a:pt x="382" y="632"/>
                </a:lnTo>
                <a:lnTo>
                  <a:pt x="418" y="609"/>
                </a:lnTo>
                <a:lnTo>
                  <a:pt x="454" y="589"/>
                </a:lnTo>
                <a:lnTo>
                  <a:pt x="491" y="569"/>
                </a:lnTo>
                <a:lnTo>
                  <a:pt x="529" y="551"/>
                </a:lnTo>
                <a:lnTo>
                  <a:pt x="570" y="536"/>
                </a:lnTo>
                <a:lnTo>
                  <a:pt x="610" y="523"/>
                </a:lnTo>
                <a:lnTo>
                  <a:pt x="651" y="510"/>
                </a:lnTo>
                <a:lnTo>
                  <a:pt x="692" y="501"/>
                </a:lnTo>
                <a:lnTo>
                  <a:pt x="735" y="493"/>
                </a:lnTo>
                <a:lnTo>
                  <a:pt x="778" y="488"/>
                </a:lnTo>
                <a:lnTo>
                  <a:pt x="822" y="485"/>
                </a:lnTo>
                <a:lnTo>
                  <a:pt x="867" y="484"/>
                </a:lnTo>
                <a:lnTo>
                  <a:pt x="1868" y="484"/>
                </a:lnTo>
                <a:lnTo>
                  <a:pt x="2616" y="0"/>
                </a:lnTo>
                <a:lnTo>
                  <a:pt x="2458" y="484"/>
                </a:lnTo>
                <a:lnTo>
                  <a:pt x="2667" y="484"/>
                </a:lnTo>
                <a:lnTo>
                  <a:pt x="2712" y="485"/>
                </a:lnTo>
                <a:lnTo>
                  <a:pt x="2755" y="488"/>
                </a:lnTo>
                <a:lnTo>
                  <a:pt x="2799" y="493"/>
                </a:lnTo>
                <a:lnTo>
                  <a:pt x="2842" y="501"/>
                </a:lnTo>
                <a:lnTo>
                  <a:pt x="2883" y="510"/>
                </a:lnTo>
                <a:lnTo>
                  <a:pt x="2924" y="523"/>
                </a:lnTo>
                <a:lnTo>
                  <a:pt x="2964" y="536"/>
                </a:lnTo>
                <a:lnTo>
                  <a:pt x="3004" y="551"/>
                </a:lnTo>
                <a:lnTo>
                  <a:pt x="3042" y="569"/>
                </a:lnTo>
                <a:lnTo>
                  <a:pt x="3079" y="589"/>
                </a:lnTo>
                <a:lnTo>
                  <a:pt x="3115" y="609"/>
                </a:lnTo>
                <a:lnTo>
                  <a:pt x="3151" y="632"/>
                </a:lnTo>
                <a:lnTo>
                  <a:pt x="3185" y="656"/>
                </a:lnTo>
                <a:lnTo>
                  <a:pt x="3218" y="682"/>
                </a:lnTo>
                <a:lnTo>
                  <a:pt x="3249" y="709"/>
                </a:lnTo>
                <a:lnTo>
                  <a:pt x="3279" y="738"/>
                </a:lnTo>
                <a:lnTo>
                  <a:pt x="3308" y="769"/>
                </a:lnTo>
                <a:lnTo>
                  <a:pt x="3335" y="799"/>
                </a:lnTo>
                <a:lnTo>
                  <a:pt x="3361" y="832"/>
                </a:lnTo>
                <a:lnTo>
                  <a:pt x="3386" y="866"/>
                </a:lnTo>
                <a:lnTo>
                  <a:pt x="3409" y="901"/>
                </a:lnTo>
                <a:lnTo>
                  <a:pt x="3429" y="938"/>
                </a:lnTo>
                <a:lnTo>
                  <a:pt x="3449" y="975"/>
                </a:lnTo>
                <a:lnTo>
                  <a:pt x="3466" y="1013"/>
                </a:lnTo>
                <a:lnTo>
                  <a:pt x="3482" y="1052"/>
                </a:lnTo>
                <a:lnTo>
                  <a:pt x="3495" y="1093"/>
                </a:lnTo>
                <a:lnTo>
                  <a:pt x="3506" y="1134"/>
                </a:lnTo>
                <a:lnTo>
                  <a:pt x="3517" y="1176"/>
                </a:lnTo>
                <a:lnTo>
                  <a:pt x="3524" y="1218"/>
                </a:lnTo>
                <a:lnTo>
                  <a:pt x="3530" y="1261"/>
                </a:lnTo>
                <a:lnTo>
                  <a:pt x="3533" y="1306"/>
                </a:lnTo>
                <a:lnTo>
                  <a:pt x="3534" y="1350"/>
                </a:lnTo>
                <a:lnTo>
                  <a:pt x="3534" y="1350"/>
                </a:lnTo>
                <a:lnTo>
                  <a:pt x="3533" y="1395"/>
                </a:lnTo>
                <a:lnTo>
                  <a:pt x="3530" y="1438"/>
                </a:lnTo>
                <a:lnTo>
                  <a:pt x="3524" y="1481"/>
                </a:lnTo>
                <a:lnTo>
                  <a:pt x="3517" y="1525"/>
                </a:lnTo>
                <a:lnTo>
                  <a:pt x="3506" y="1566"/>
                </a:lnTo>
                <a:lnTo>
                  <a:pt x="3495" y="1607"/>
                </a:lnTo>
                <a:lnTo>
                  <a:pt x="3482" y="1647"/>
                </a:lnTo>
                <a:lnTo>
                  <a:pt x="3466" y="1686"/>
                </a:lnTo>
                <a:lnTo>
                  <a:pt x="3449" y="1725"/>
                </a:lnTo>
                <a:lnTo>
                  <a:pt x="3429" y="1762"/>
                </a:lnTo>
                <a:lnTo>
                  <a:pt x="3409" y="1798"/>
                </a:lnTo>
                <a:lnTo>
                  <a:pt x="3386" y="1834"/>
                </a:lnTo>
                <a:lnTo>
                  <a:pt x="3361" y="1868"/>
                </a:lnTo>
                <a:lnTo>
                  <a:pt x="3335" y="1900"/>
                </a:lnTo>
                <a:lnTo>
                  <a:pt x="3308" y="1932"/>
                </a:lnTo>
                <a:lnTo>
                  <a:pt x="3279" y="1962"/>
                </a:lnTo>
                <a:lnTo>
                  <a:pt x="3249" y="1991"/>
                </a:lnTo>
                <a:lnTo>
                  <a:pt x="3218" y="2018"/>
                </a:lnTo>
                <a:lnTo>
                  <a:pt x="3185" y="2044"/>
                </a:lnTo>
                <a:lnTo>
                  <a:pt x="3151" y="2068"/>
                </a:lnTo>
                <a:lnTo>
                  <a:pt x="3115" y="2090"/>
                </a:lnTo>
                <a:lnTo>
                  <a:pt x="3079" y="2112"/>
                </a:lnTo>
                <a:lnTo>
                  <a:pt x="3042" y="2131"/>
                </a:lnTo>
                <a:lnTo>
                  <a:pt x="3004" y="2148"/>
                </a:lnTo>
                <a:lnTo>
                  <a:pt x="2964" y="2165"/>
                </a:lnTo>
                <a:lnTo>
                  <a:pt x="2924" y="2178"/>
                </a:lnTo>
                <a:lnTo>
                  <a:pt x="2883" y="2189"/>
                </a:lnTo>
                <a:lnTo>
                  <a:pt x="2842" y="2200"/>
                </a:lnTo>
                <a:lnTo>
                  <a:pt x="2799" y="2207"/>
                </a:lnTo>
                <a:lnTo>
                  <a:pt x="2755" y="2213"/>
                </a:lnTo>
                <a:lnTo>
                  <a:pt x="2712" y="2216"/>
                </a:lnTo>
                <a:lnTo>
                  <a:pt x="2667" y="2217"/>
                </a:lnTo>
                <a:close/>
                <a:moveTo>
                  <a:pt x="2214" y="1498"/>
                </a:moveTo>
                <a:lnTo>
                  <a:pt x="2197" y="1494"/>
                </a:lnTo>
                <a:lnTo>
                  <a:pt x="2180" y="1489"/>
                </a:lnTo>
                <a:lnTo>
                  <a:pt x="2165" y="1481"/>
                </a:lnTo>
                <a:lnTo>
                  <a:pt x="2150" y="1473"/>
                </a:lnTo>
                <a:lnTo>
                  <a:pt x="2136" y="1463"/>
                </a:lnTo>
                <a:lnTo>
                  <a:pt x="2124" y="1452"/>
                </a:lnTo>
                <a:lnTo>
                  <a:pt x="2112" y="1439"/>
                </a:lnTo>
                <a:lnTo>
                  <a:pt x="2102" y="1427"/>
                </a:lnTo>
                <a:lnTo>
                  <a:pt x="2093" y="1413"/>
                </a:lnTo>
                <a:lnTo>
                  <a:pt x="2086" y="1397"/>
                </a:lnTo>
                <a:lnTo>
                  <a:pt x="2080" y="1382"/>
                </a:lnTo>
                <a:lnTo>
                  <a:pt x="2074" y="1365"/>
                </a:lnTo>
                <a:lnTo>
                  <a:pt x="2072" y="1349"/>
                </a:lnTo>
                <a:lnTo>
                  <a:pt x="2070" y="1331"/>
                </a:lnTo>
                <a:lnTo>
                  <a:pt x="2071" y="1314"/>
                </a:lnTo>
                <a:lnTo>
                  <a:pt x="2073" y="1296"/>
                </a:lnTo>
                <a:lnTo>
                  <a:pt x="2077" y="1279"/>
                </a:lnTo>
                <a:lnTo>
                  <a:pt x="2083" y="1262"/>
                </a:lnTo>
                <a:lnTo>
                  <a:pt x="2090" y="1247"/>
                </a:lnTo>
                <a:lnTo>
                  <a:pt x="2098" y="1231"/>
                </a:lnTo>
                <a:lnTo>
                  <a:pt x="2108" y="1218"/>
                </a:lnTo>
                <a:lnTo>
                  <a:pt x="2120" y="1206"/>
                </a:lnTo>
                <a:lnTo>
                  <a:pt x="2132" y="1194"/>
                </a:lnTo>
                <a:lnTo>
                  <a:pt x="2144" y="1184"/>
                </a:lnTo>
                <a:lnTo>
                  <a:pt x="2159" y="1175"/>
                </a:lnTo>
                <a:lnTo>
                  <a:pt x="2174" y="1168"/>
                </a:lnTo>
                <a:lnTo>
                  <a:pt x="2190" y="1162"/>
                </a:lnTo>
                <a:lnTo>
                  <a:pt x="2206" y="1156"/>
                </a:lnTo>
                <a:lnTo>
                  <a:pt x="2223" y="1153"/>
                </a:lnTo>
                <a:lnTo>
                  <a:pt x="2240" y="1152"/>
                </a:lnTo>
                <a:lnTo>
                  <a:pt x="2257" y="1152"/>
                </a:lnTo>
                <a:lnTo>
                  <a:pt x="2275" y="1155"/>
                </a:lnTo>
                <a:lnTo>
                  <a:pt x="2292" y="1158"/>
                </a:lnTo>
                <a:lnTo>
                  <a:pt x="2309" y="1165"/>
                </a:lnTo>
                <a:lnTo>
                  <a:pt x="2324" y="1172"/>
                </a:lnTo>
                <a:lnTo>
                  <a:pt x="2340" y="1180"/>
                </a:lnTo>
                <a:lnTo>
                  <a:pt x="2353" y="1190"/>
                </a:lnTo>
                <a:lnTo>
                  <a:pt x="2365" y="1202"/>
                </a:lnTo>
                <a:lnTo>
                  <a:pt x="2377" y="1213"/>
                </a:lnTo>
                <a:lnTo>
                  <a:pt x="2387" y="1226"/>
                </a:lnTo>
                <a:lnTo>
                  <a:pt x="2396" y="1241"/>
                </a:lnTo>
                <a:lnTo>
                  <a:pt x="2404" y="1256"/>
                </a:lnTo>
                <a:lnTo>
                  <a:pt x="2410" y="1272"/>
                </a:lnTo>
                <a:lnTo>
                  <a:pt x="2415" y="1288"/>
                </a:lnTo>
                <a:lnTo>
                  <a:pt x="2418" y="1305"/>
                </a:lnTo>
                <a:lnTo>
                  <a:pt x="2419" y="1322"/>
                </a:lnTo>
                <a:lnTo>
                  <a:pt x="2419" y="1339"/>
                </a:lnTo>
                <a:lnTo>
                  <a:pt x="2416" y="1357"/>
                </a:lnTo>
                <a:lnTo>
                  <a:pt x="2412" y="1374"/>
                </a:lnTo>
                <a:lnTo>
                  <a:pt x="2407" y="1391"/>
                </a:lnTo>
                <a:lnTo>
                  <a:pt x="2399" y="1406"/>
                </a:lnTo>
                <a:lnTo>
                  <a:pt x="2391" y="1421"/>
                </a:lnTo>
                <a:lnTo>
                  <a:pt x="2381" y="1435"/>
                </a:lnTo>
                <a:lnTo>
                  <a:pt x="2370" y="1448"/>
                </a:lnTo>
                <a:lnTo>
                  <a:pt x="2358" y="1459"/>
                </a:lnTo>
                <a:lnTo>
                  <a:pt x="2345" y="1469"/>
                </a:lnTo>
                <a:lnTo>
                  <a:pt x="2331" y="1478"/>
                </a:lnTo>
                <a:lnTo>
                  <a:pt x="2315" y="1486"/>
                </a:lnTo>
                <a:lnTo>
                  <a:pt x="2300" y="1492"/>
                </a:lnTo>
                <a:lnTo>
                  <a:pt x="2283" y="1496"/>
                </a:lnTo>
                <a:lnTo>
                  <a:pt x="2267" y="1499"/>
                </a:lnTo>
                <a:lnTo>
                  <a:pt x="2249" y="1501"/>
                </a:lnTo>
                <a:lnTo>
                  <a:pt x="2232" y="1500"/>
                </a:lnTo>
                <a:lnTo>
                  <a:pt x="2214" y="1498"/>
                </a:lnTo>
                <a:close/>
                <a:moveTo>
                  <a:pt x="1737" y="1498"/>
                </a:moveTo>
                <a:lnTo>
                  <a:pt x="1720" y="1494"/>
                </a:lnTo>
                <a:lnTo>
                  <a:pt x="1703" y="1489"/>
                </a:lnTo>
                <a:lnTo>
                  <a:pt x="1687" y="1481"/>
                </a:lnTo>
                <a:lnTo>
                  <a:pt x="1672" y="1473"/>
                </a:lnTo>
                <a:lnTo>
                  <a:pt x="1659" y="1463"/>
                </a:lnTo>
                <a:lnTo>
                  <a:pt x="1645" y="1452"/>
                </a:lnTo>
                <a:lnTo>
                  <a:pt x="1634" y="1439"/>
                </a:lnTo>
                <a:lnTo>
                  <a:pt x="1624" y="1427"/>
                </a:lnTo>
                <a:lnTo>
                  <a:pt x="1616" y="1413"/>
                </a:lnTo>
                <a:lnTo>
                  <a:pt x="1607" y="1397"/>
                </a:lnTo>
                <a:lnTo>
                  <a:pt x="1601" y="1382"/>
                </a:lnTo>
                <a:lnTo>
                  <a:pt x="1597" y="1365"/>
                </a:lnTo>
                <a:lnTo>
                  <a:pt x="1594" y="1349"/>
                </a:lnTo>
                <a:lnTo>
                  <a:pt x="1593" y="1331"/>
                </a:lnTo>
                <a:lnTo>
                  <a:pt x="1593" y="1314"/>
                </a:lnTo>
                <a:lnTo>
                  <a:pt x="1595" y="1296"/>
                </a:lnTo>
                <a:lnTo>
                  <a:pt x="1599" y="1279"/>
                </a:lnTo>
                <a:lnTo>
                  <a:pt x="1605" y="1262"/>
                </a:lnTo>
                <a:lnTo>
                  <a:pt x="1611" y="1247"/>
                </a:lnTo>
                <a:lnTo>
                  <a:pt x="1621" y="1231"/>
                </a:lnTo>
                <a:lnTo>
                  <a:pt x="1630" y="1218"/>
                </a:lnTo>
                <a:lnTo>
                  <a:pt x="1641" y="1206"/>
                </a:lnTo>
                <a:lnTo>
                  <a:pt x="1654" y="1194"/>
                </a:lnTo>
                <a:lnTo>
                  <a:pt x="1667" y="1184"/>
                </a:lnTo>
                <a:lnTo>
                  <a:pt x="1681" y="1175"/>
                </a:lnTo>
                <a:lnTo>
                  <a:pt x="1696" y="1168"/>
                </a:lnTo>
                <a:lnTo>
                  <a:pt x="1711" y="1162"/>
                </a:lnTo>
                <a:lnTo>
                  <a:pt x="1728" y="1156"/>
                </a:lnTo>
                <a:lnTo>
                  <a:pt x="1744" y="1153"/>
                </a:lnTo>
                <a:lnTo>
                  <a:pt x="1762" y="1152"/>
                </a:lnTo>
                <a:lnTo>
                  <a:pt x="1779" y="1152"/>
                </a:lnTo>
                <a:lnTo>
                  <a:pt x="1797" y="1155"/>
                </a:lnTo>
                <a:lnTo>
                  <a:pt x="1814" y="1158"/>
                </a:lnTo>
                <a:lnTo>
                  <a:pt x="1831" y="1165"/>
                </a:lnTo>
                <a:lnTo>
                  <a:pt x="1847" y="1172"/>
                </a:lnTo>
                <a:lnTo>
                  <a:pt x="1861" y="1180"/>
                </a:lnTo>
                <a:lnTo>
                  <a:pt x="1875" y="1190"/>
                </a:lnTo>
                <a:lnTo>
                  <a:pt x="1888" y="1202"/>
                </a:lnTo>
                <a:lnTo>
                  <a:pt x="1900" y="1213"/>
                </a:lnTo>
                <a:lnTo>
                  <a:pt x="1910" y="1226"/>
                </a:lnTo>
                <a:lnTo>
                  <a:pt x="1918" y="1241"/>
                </a:lnTo>
                <a:lnTo>
                  <a:pt x="1926" y="1256"/>
                </a:lnTo>
                <a:lnTo>
                  <a:pt x="1932" y="1272"/>
                </a:lnTo>
                <a:lnTo>
                  <a:pt x="1937" y="1288"/>
                </a:lnTo>
                <a:lnTo>
                  <a:pt x="1940" y="1305"/>
                </a:lnTo>
                <a:lnTo>
                  <a:pt x="1941" y="1322"/>
                </a:lnTo>
                <a:lnTo>
                  <a:pt x="1941" y="1339"/>
                </a:lnTo>
                <a:lnTo>
                  <a:pt x="1939" y="1357"/>
                </a:lnTo>
                <a:lnTo>
                  <a:pt x="1934" y="1374"/>
                </a:lnTo>
                <a:lnTo>
                  <a:pt x="1928" y="1391"/>
                </a:lnTo>
                <a:lnTo>
                  <a:pt x="1922" y="1406"/>
                </a:lnTo>
                <a:lnTo>
                  <a:pt x="1913" y="1421"/>
                </a:lnTo>
                <a:lnTo>
                  <a:pt x="1904" y="1435"/>
                </a:lnTo>
                <a:lnTo>
                  <a:pt x="1892" y="1448"/>
                </a:lnTo>
                <a:lnTo>
                  <a:pt x="1880" y="1459"/>
                </a:lnTo>
                <a:lnTo>
                  <a:pt x="1867" y="1469"/>
                </a:lnTo>
                <a:lnTo>
                  <a:pt x="1852" y="1478"/>
                </a:lnTo>
                <a:lnTo>
                  <a:pt x="1838" y="1486"/>
                </a:lnTo>
                <a:lnTo>
                  <a:pt x="1822" y="1492"/>
                </a:lnTo>
                <a:lnTo>
                  <a:pt x="1806" y="1496"/>
                </a:lnTo>
                <a:lnTo>
                  <a:pt x="1789" y="1499"/>
                </a:lnTo>
                <a:lnTo>
                  <a:pt x="1772" y="1501"/>
                </a:lnTo>
                <a:lnTo>
                  <a:pt x="1754" y="1500"/>
                </a:lnTo>
                <a:lnTo>
                  <a:pt x="1737" y="1498"/>
                </a:lnTo>
                <a:close/>
                <a:moveTo>
                  <a:pt x="1259" y="1498"/>
                </a:moveTo>
                <a:lnTo>
                  <a:pt x="1241" y="1494"/>
                </a:lnTo>
                <a:lnTo>
                  <a:pt x="1225" y="1489"/>
                </a:lnTo>
                <a:lnTo>
                  <a:pt x="1209" y="1481"/>
                </a:lnTo>
                <a:lnTo>
                  <a:pt x="1194" y="1473"/>
                </a:lnTo>
                <a:lnTo>
                  <a:pt x="1181" y="1463"/>
                </a:lnTo>
                <a:lnTo>
                  <a:pt x="1168" y="1452"/>
                </a:lnTo>
                <a:lnTo>
                  <a:pt x="1157" y="1439"/>
                </a:lnTo>
                <a:lnTo>
                  <a:pt x="1147" y="1427"/>
                </a:lnTo>
                <a:lnTo>
                  <a:pt x="1137" y="1413"/>
                </a:lnTo>
                <a:lnTo>
                  <a:pt x="1130" y="1397"/>
                </a:lnTo>
                <a:lnTo>
                  <a:pt x="1124" y="1382"/>
                </a:lnTo>
                <a:lnTo>
                  <a:pt x="1119" y="1365"/>
                </a:lnTo>
                <a:lnTo>
                  <a:pt x="1116" y="1349"/>
                </a:lnTo>
                <a:lnTo>
                  <a:pt x="1115" y="1331"/>
                </a:lnTo>
                <a:lnTo>
                  <a:pt x="1116" y="1314"/>
                </a:lnTo>
                <a:lnTo>
                  <a:pt x="1118" y="1296"/>
                </a:lnTo>
                <a:lnTo>
                  <a:pt x="1122" y="1279"/>
                </a:lnTo>
                <a:lnTo>
                  <a:pt x="1127" y="1262"/>
                </a:lnTo>
                <a:lnTo>
                  <a:pt x="1134" y="1247"/>
                </a:lnTo>
                <a:lnTo>
                  <a:pt x="1142" y="1231"/>
                </a:lnTo>
                <a:lnTo>
                  <a:pt x="1153" y="1218"/>
                </a:lnTo>
                <a:lnTo>
                  <a:pt x="1164" y="1206"/>
                </a:lnTo>
                <a:lnTo>
                  <a:pt x="1175" y="1194"/>
                </a:lnTo>
                <a:lnTo>
                  <a:pt x="1189" y="1184"/>
                </a:lnTo>
                <a:lnTo>
                  <a:pt x="1203" y="1175"/>
                </a:lnTo>
                <a:lnTo>
                  <a:pt x="1219" y="1168"/>
                </a:lnTo>
                <a:lnTo>
                  <a:pt x="1234" y="1162"/>
                </a:lnTo>
                <a:lnTo>
                  <a:pt x="1250" y="1156"/>
                </a:lnTo>
                <a:lnTo>
                  <a:pt x="1267" y="1153"/>
                </a:lnTo>
                <a:lnTo>
                  <a:pt x="1284" y="1152"/>
                </a:lnTo>
                <a:lnTo>
                  <a:pt x="1302" y="1152"/>
                </a:lnTo>
                <a:lnTo>
                  <a:pt x="1319" y="1155"/>
                </a:lnTo>
                <a:lnTo>
                  <a:pt x="1337" y="1158"/>
                </a:lnTo>
                <a:lnTo>
                  <a:pt x="1353" y="1165"/>
                </a:lnTo>
                <a:lnTo>
                  <a:pt x="1369" y="1172"/>
                </a:lnTo>
                <a:lnTo>
                  <a:pt x="1383" y="1180"/>
                </a:lnTo>
                <a:lnTo>
                  <a:pt x="1398" y="1190"/>
                </a:lnTo>
                <a:lnTo>
                  <a:pt x="1410" y="1202"/>
                </a:lnTo>
                <a:lnTo>
                  <a:pt x="1421" y="1213"/>
                </a:lnTo>
                <a:lnTo>
                  <a:pt x="1431" y="1226"/>
                </a:lnTo>
                <a:lnTo>
                  <a:pt x="1441" y="1241"/>
                </a:lnTo>
                <a:lnTo>
                  <a:pt x="1448" y="1256"/>
                </a:lnTo>
                <a:lnTo>
                  <a:pt x="1454" y="1272"/>
                </a:lnTo>
                <a:lnTo>
                  <a:pt x="1459" y="1288"/>
                </a:lnTo>
                <a:lnTo>
                  <a:pt x="1461" y="1305"/>
                </a:lnTo>
                <a:lnTo>
                  <a:pt x="1463" y="1322"/>
                </a:lnTo>
                <a:lnTo>
                  <a:pt x="1462" y="1339"/>
                </a:lnTo>
                <a:lnTo>
                  <a:pt x="1460" y="1357"/>
                </a:lnTo>
                <a:lnTo>
                  <a:pt x="1456" y="1374"/>
                </a:lnTo>
                <a:lnTo>
                  <a:pt x="1451" y="1391"/>
                </a:lnTo>
                <a:lnTo>
                  <a:pt x="1444" y="1406"/>
                </a:lnTo>
                <a:lnTo>
                  <a:pt x="1436" y="1421"/>
                </a:lnTo>
                <a:lnTo>
                  <a:pt x="1425" y="1435"/>
                </a:lnTo>
                <a:lnTo>
                  <a:pt x="1414" y="1448"/>
                </a:lnTo>
                <a:lnTo>
                  <a:pt x="1402" y="1459"/>
                </a:lnTo>
                <a:lnTo>
                  <a:pt x="1389" y="1469"/>
                </a:lnTo>
                <a:lnTo>
                  <a:pt x="1375" y="1478"/>
                </a:lnTo>
                <a:lnTo>
                  <a:pt x="1359" y="1486"/>
                </a:lnTo>
                <a:lnTo>
                  <a:pt x="1344" y="1492"/>
                </a:lnTo>
                <a:lnTo>
                  <a:pt x="1328" y="1496"/>
                </a:lnTo>
                <a:lnTo>
                  <a:pt x="1311" y="1499"/>
                </a:lnTo>
                <a:lnTo>
                  <a:pt x="1294" y="1501"/>
                </a:lnTo>
                <a:lnTo>
                  <a:pt x="1276" y="1500"/>
                </a:lnTo>
                <a:lnTo>
                  <a:pt x="1259" y="149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8">
            <a:extLst>
              <a:ext uri="{FF2B5EF4-FFF2-40B4-BE49-F238E27FC236}">
                <a16:creationId xmlns:a16="http://schemas.microsoft.com/office/drawing/2014/main" id="{AD0363DB-8DA6-3588-0A72-9AAEB60978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7410" y="4236709"/>
            <a:ext cx="300275" cy="284798"/>
          </a:xfrm>
          <a:custGeom>
            <a:avLst/>
            <a:gdLst>
              <a:gd name="T0" fmla="*/ 1682 w 2329"/>
              <a:gd name="T1" fmla="*/ 99 h 2207"/>
              <a:gd name="T2" fmla="*/ 1932 w 2329"/>
              <a:gd name="T3" fmla="*/ 256 h 2207"/>
              <a:gd name="T4" fmla="*/ 2129 w 2329"/>
              <a:gd name="T5" fmla="*/ 470 h 2207"/>
              <a:gd name="T6" fmla="*/ 2263 w 2329"/>
              <a:gd name="T7" fmla="*/ 729 h 2207"/>
              <a:gd name="T8" fmla="*/ 2325 w 2329"/>
              <a:gd name="T9" fmla="*/ 1018 h 2207"/>
              <a:gd name="T10" fmla="*/ 2307 w 2329"/>
              <a:gd name="T11" fmla="*/ 1323 h 2207"/>
              <a:gd name="T12" fmla="*/ 2206 w 2329"/>
              <a:gd name="T13" fmla="*/ 1609 h 2207"/>
              <a:gd name="T14" fmla="*/ 2037 w 2329"/>
              <a:gd name="T15" fmla="*/ 1851 h 2207"/>
              <a:gd name="T16" fmla="*/ 1814 w 2329"/>
              <a:gd name="T17" fmla="*/ 2036 h 2207"/>
              <a:gd name="T18" fmla="*/ 1550 w 2329"/>
              <a:gd name="T19" fmla="*/ 2159 h 2207"/>
              <a:gd name="T20" fmla="*/ 1256 w 2329"/>
              <a:gd name="T21" fmla="*/ 2207 h 2207"/>
              <a:gd name="T22" fmla="*/ 928 w 2329"/>
              <a:gd name="T23" fmla="*/ 2167 h 2207"/>
              <a:gd name="T24" fmla="*/ 606 w 2329"/>
              <a:gd name="T25" fmla="*/ 2017 h 2207"/>
              <a:gd name="T26" fmla="*/ 41 w 2329"/>
              <a:gd name="T27" fmla="*/ 2082 h 2207"/>
              <a:gd name="T28" fmla="*/ 0 w 2329"/>
              <a:gd name="T29" fmla="*/ 2006 h 2207"/>
              <a:gd name="T30" fmla="*/ 159 w 2329"/>
              <a:gd name="T31" fmla="*/ 1385 h 2207"/>
              <a:gd name="T32" fmla="*/ 138 w 2329"/>
              <a:gd name="T33" fmla="*/ 912 h 2207"/>
              <a:gd name="T34" fmla="*/ 232 w 2329"/>
              <a:gd name="T35" fmla="*/ 622 h 2207"/>
              <a:gd name="T36" fmla="*/ 395 w 2329"/>
              <a:gd name="T37" fmla="*/ 377 h 2207"/>
              <a:gd name="T38" fmla="*/ 615 w 2329"/>
              <a:gd name="T39" fmla="*/ 184 h 2207"/>
              <a:gd name="T40" fmla="*/ 876 w 2329"/>
              <a:gd name="T41" fmla="*/ 57 h 2207"/>
              <a:gd name="T42" fmla="*/ 1167 w 2329"/>
              <a:gd name="T43" fmla="*/ 1 h 2207"/>
              <a:gd name="T44" fmla="*/ 1979 w 2329"/>
              <a:gd name="T45" fmla="*/ 549 h 2207"/>
              <a:gd name="T46" fmla="*/ 1808 w 2329"/>
              <a:gd name="T47" fmla="*/ 371 h 2207"/>
              <a:gd name="T48" fmla="*/ 1592 w 2329"/>
              <a:gd name="T49" fmla="*/ 242 h 2207"/>
              <a:gd name="T50" fmla="*/ 1341 w 2329"/>
              <a:gd name="T51" fmla="*/ 175 h 2207"/>
              <a:gd name="T52" fmla="*/ 1084 w 2329"/>
              <a:gd name="T53" fmla="*/ 178 h 2207"/>
              <a:gd name="T54" fmla="*/ 845 w 2329"/>
              <a:gd name="T55" fmla="*/ 248 h 2207"/>
              <a:gd name="T56" fmla="*/ 635 w 2329"/>
              <a:gd name="T57" fmla="*/ 378 h 2207"/>
              <a:gd name="T58" fmla="*/ 465 w 2329"/>
              <a:gd name="T59" fmla="*/ 557 h 2207"/>
              <a:gd name="T60" fmla="*/ 347 w 2329"/>
              <a:gd name="T61" fmla="*/ 780 h 2207"/>
              <a:gd name="T62" fmla="*/ 290 w 2329"/>
              <a:gd name="T63" fmla="*/ 1095 h 2207"/>
              <a:gd name="T64" fmla="*/ 377 w 2329"/>
              <a:gd name="T65" fmla="*/ 1499 h 2207"/>
              <a:gd name="T66" fmla="*/ 558 w 2329"/>
              <a:gd name="T67" fmla="*/ 1810 h 2207"/>
              <a:gd name="T68" fmla="*/ 702 w 2329"/>
              <a:gd name="T69" fmla="*/ 1880 h 2207"/>
              <a:gd name="T70" fmla="*/ 1002 w 2329"/>
              <a:gd name="T71" fmla="*/ 2012 h 2207"/>
              <a:gd name="T72" fmla="*/ 1275 w 2329"/>
              <a:gd name="T73" fmla="*/ 2038 h 2207"/>
              <a:gd name="T74" fmla="*/ 1522 w 2329"/>
              <a:gd name="T75" fmla="*/ 1992 h 2207"/>
              <a:gd name="T76" fmla="*/ 1744 w 2329"/>
              <a:gd name="T77" fmla="*/ 1883 h 2207"/>
              <a:gd name="T78" fmla="*/ 1929 w 2329"/>
              <a:gd name="T79" fmla="*/ 1720 h 2207"/>
              <a:gd name="T80" fmla="*/ 2067 w 2329"/>
              <a:gd name="T81" fmla="*/ 1513 h 2207"/>
              <a:gd name="T82" fmla="*/ 2147 w 2329"/>
              <a:gd name="T83" fmla="*/ 1267 h 2207"/>
              <a:gd name="T84" fmla="*/ 2156 w 2329"/>
              <a:gd name="T85" fmla="*/ 1007 h 2207"/>
              <a:gd name="T86" fmla="*/ 2098 w 2329"/>
              <a:gd name="T87" fmla="*/ 765 h 2207"/>
              <a:gd name="T88" fmla="*/ 825 w 2329"/>
              <a:gd name="T89" fmla="*/ 953 h 2207"/>
              <a:gd name="T90" fmla="*/ 961 w 2329"/>
              <a:gd name="T91" fmla="*/ 1069 h 2207"/>
              <a:gd name="T92" fmla="*/ 921 w 2329"/>
              <a:gd name="T93" fmla="*/ 1245 h 2207"/>
              <a:gd name="T94" fmla="*/ 748 w 2329"/>
              <a:gd name="T95" fmla="*/ 1292 h 2207"/>
              <a:gd name="T96" fmla="*/ 626 w 2329"/>
              <a:gd name="T97" fmla="*/ 1164 h 2207"/>
              <a:gd name="T98" fmla="*/ 682 w 2329"/>
              <a:gd name="T99" fmla="*/ 992 h 2207"/>
              <a:gd name="T100" fmla="*/ 1267 w 2329"/>
              <a:gd name="T101" fmla="*/ 957 h 2207"/>
              <a:gd name="T102" fmla="*/ 1389 w 2329"/>
              <a:gd name="T103" fmla="*/ 1086 h 2207"/>
              <a:gd name="T104" fmla="*/ 1333 w 2329"/>
              <a:gd name="T105" fmla="*/ 1256 h 2207"/>
              <a:gd name="T106" fmla="*/ 1155 w 2329"/>
              <a:gd name="T107" fmla="*/ 1286 h 2207"/>
              <a:gd name="T108" fmla="*/ 1047 w 2329"/>
              <a:gd name="T109" fmla="*/ 1146 h 2207"/>
              <a:gd name="T110" fmla="*/ 1120 w 2329"/>
              <a:gd name="T111" fmla="*/ 982 h 2207"/>
              <a:gd name="T112" fmla="*/ 1707 w 2329"/>
              <a:gd name="T113" fmla="*/ 962 h 2207"/>
              <a:gd name="T114" fmla="*/ 1815 w 2329"/>
              <a:gd name="T115" fmla="*/ 1102 h 2207"/>
              <a:gd name="T116" fmla="*/ 1743 w 2329"/>
              <a:gd name="T117" fmla="*/ 1267 h 2207"/>
              <a:gd name="T118" fmla="*/ 1563 w 2329"/>
              <a:gd name="T119" fmla="*/ 1279 h 2207"/>
              <a:gd name="T120" fmla="*/ 1468 w 2329"/>
              <a:gd name="T121" fmla="*/ 1129 h 2207"/>
              <a:gd name="T122" fmla="*/ 1557 w 2329"/>
              <a:gd name="T123" fmla="*/ 972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1417" y="17"/>
                </a:moveTo>
                <a:lnTo>
                  <a:pt x="1445" y="22"/>
                </a:lnTo>
                <a:lnTo>
                  <a:pt x="1472" y="28"/>
                </a:lnTo>
                <a:lnTo>
                  <a:pt x="1500" y="34"/>
                </a:lnTo>
                <a:lnTo>
                  <a:pt x="1527" y="41"/>
                </a:lnTo>
                <a:lnTo>
                  <a:pt x="1554" y="50"/>
                </a:lnTo>
                <a:lnTo>
                  <a:pt x="1580" y="59"/>
                </a:lnTo>
                <a:lnTo>
                  <a:pt x="1606" y="67"/>
                </a:lnTo>
                <a:lnTo>
                  <a:pt x="1632" y="77"/>
                </a:lnTo>
                <a:lnTo>
                  <a:pt x="1658" y="88"/>
                </a:lnTo>
                <a:lnTo>
                  <a:pt x="1682" y="99"/>
                </a:lnTo>
                <a:lnTo>
                  <a:pt x="1707" y="110"/>
                </a:lnTo>
                <a:lnTo>
                  <a:pt x="1732" y="123"/>
                </a:lnTo>
                <a:lnTo>
                  <a:pt x="1755" y="135"/>
                </a:lnTo>
                <a:lnTo>
                  <a:pt x="1779" y="148"/>
                </a:lnTo>
                <a:lnTo>
                  <a:pt x="1802" y="163"/>
                </a:lnTo>
                <a:lnTo>
                  <a:pt x="1824" y="177"/>
                </a:lnTo>
                <a:lnTo>
                  <a:pt x="1847" y="192"/>
                </a:lnTo>
                <a:lnTo>
                  <a:pt x="1868" y="207"/>
                </a:lnTo>
                <a:lnTo>
                  <a:pt x="1890" y="222"/>
                </a:lnTo>
                <a:lnTo>
                  <a:pt x="1912" y="239"/>
                </a:lnTo>
                <a:lnTo>
                  <a:pt x="1932" y="256"/>
                </a:lnTo>
                <a:lnTo>
                  <a:pt x="1953" y="274"/>
                </a:lnTo>
                <a:lnTo>
                  <a:pt x="1972" y="291"/>
                </a:lnTo>
                <a:lnTo>
                  <a:pt x="1992" y="310"/>
                </a:lnTo>
                <a:lnTo>
                  <a:pt x="2010" y="328"/>
                </a:lnTo>
                <a:lnTo>
                  <a:pt x="2029" y="347"/>
                </a:lnTo>
                <a:lnTo>
                  <a:pt x="2046" y="366"/>
                </a:lnTo>
                <a:lnTo>
                  <a:pt x="2064" y="387"/>
                </a:lnTo>
                <a:lnTo>
                  <a:pt x="2081" y="408"/>
                </a:lnTo>
                <a:lnTo>
                  <a:pt x="2098" y="428"/>
                </a:lnTo>
                <a:lnTo>
                  <a:pt x="2113" y="449"/>
                </a:lnTo>
                <a:lnTo>
                  <a:pt x="2129" y="470"/>
                </a:lnTo>
                <a:lnTo>
                  <a:pt x="2144" y="493"/>
                </a:lnTo>
                <a:lnTo>
                  <a:pt x="2159" y="515"/>
                </a:lnTo>
                <a:lnTo>
                  <a:pt x="2172" y="537"/>
                </a:lnTo>
                <a:lnTo>
                  <a:pt x="2185" y="560"/>
                </a:lnTo>
                <a:lnTo>
                  <a:pt x="2199" y="584"/>
                </a:lnTo>
                <a:lnTo>
                  <a:pt x="2211" y="607"/>
                </a:lnTo>
                <a:lnTo>
                  <a:pt x="2222" y="631"/>
                </a:lnTo>
                <a:lnTo>
                  <a:pt x="2234" y="655"/>
                </a:lnTo>
                <a:lnTo>
                  <a:pt x="2244" y="679"/>
                </a:lnTo>
                <a:lnTo>
                  <a:pt x="2254" y="704"/>
                </a:lnTo>
                <a:lnTo>
                  <a:pt x="2263" y="729"/>
                </a:lnTo>
                <a:lnTo>
                  <a:pt x="2272" y="754"/>
                </a:lnTo>
                <a:lnTo>
                  <a:pt x="2280" y="780"/>
                </a:lnTo>
                <a:lnTo>
                  <a:pt x="2288" y="806"/>
                </a:lnTo>
                <a:lnTo>
                  <a:pt x="2294" y="831"/>
                </a:lnTo>
                <a:lnTo>
                  <a:pt x="2302" y="857"/>
                </a:lnTo>
                <a:lnTo>
                  <a:pt x="2307" y="884"/>
                </a:lnTo>
                <a:lnTo>
                  <a:pt x="2312" y="910"/>
                </a:lnTo>
                <a:lnTo>
                  <a:pt x="2316" y="936"/>
                </a:lnTo>
                <a:lnTo>
                  <a:pt x="2320" y="963"/>
                </a:lnTo>
                <a:lnTo>
                  <a:pt x="2323" y="991"/>
                </a:lnTo>
                <a:lnTo>
                  <a:pt x="2325" y="1018"/>
                </a:lnTo>
                <a:lnTo>
                  <a:pt x="2327" y="1044"/>
                </a:lnTo>
                <a:lnTo>
                  <a:pt x="2328" y="1072"/>
                </a:lnTo>
                <a:lnTo>
                  <a:pt x="2329" y="1100"/>
                </a:lnTo>
                <a:lnTo>
                  <a:pt x="2328" y="1128"/>
                </a:lnTo>
                <a:lnTo>
                  <a:pt x="2327" y="1156"/>
                </a:lnTo>
                <a:lnTo>
                  <a:pt x="2326" y="1183"/>
                </a:lnTo>
                <a:lnTo>
                  <a:pt x="2323" y="1211"/>
                </a:lnTo>
                <a:lnTo>
                  <a:pt x="2320" y="1239"/>
                </a:lnTo>
                <a:lnTo>
                  <a:pt x="2317" y="1267"/>
                </a:lnTo>
                <a:lnTo>
                  <a:pt x="2312" y="1295"/>
                </a:lnTo>
                <a:lnTo>
                  <a:pt x="2307" y="1323"/>
                </a:lnTo>
                <a:lnTo>
                  <a:pt x="2300" y="1351"/>
                </a:lnTo>
                <a:lnTo>
                  <a:pt x="2294" y="1378"/>
                </a:lnTo>
                <a:lnTo>
                  <a:pt x="2287" y="1406"/>
                </a:lnTo>
                <a:lnTo>
                  <a:pt x="2279" y="1432"/>
                </a:lnTo>
                <a:lnTo>
                  <a:pt x="2271" y="1458"/>
                </a:lnTo>
                <a:lnTo>
                  <a:pt x="2261" y="1485"/>
                </a:lnTo>
                <a:lnTo>
                  <a:pt x="2251" y="1510"/>
                </a:lnTo>
                <a:lnTo>
                  <a:pt x="2241" y="1535"/>
                </a:lnTo>
                <a:lnTo>
                  <a:pt x="2230" y="1561"/>
                </a:lnTo>
                <a:lnTo>
                  <a:pt x="2218" y="1586"/>
                </a:lnTo>
                <a:lnTo>
                  <a:pt x="2206" y="1609"/>
                </a:lnTo>
                <a:lnTo>
                  <a:pt x="2194" y="1633"/>
                </a:lnTo>
                <a:lnTo>
                  <a:pt x="2180" y="1657"/>
                </a:lnTo>
                <a:lnTo>
                  <a:pt x="2167" y="1680"/>
                </a:lnTo>
                <a:lnTo>
                  <a:pt x="2152" y="1703"/>
                </a:lnTo>
                <a:lnTo>
                  <a:pt x="2137" y="1725"/>
                </a:lnTo>
                <a:lnTo>
                  <a:pt x="2122" y="1747"/>
                </a:lnTo>
                <a:lnTo>
                  <a:pt x="2106" y="1769"/>
                </a:lnTo>
                <a:lnTo>
                  <a:pt x="2090" y="1790"/>
                </a:lnTo>
                <a:lnTo>
                  <a:pt x="2072" y="1811"/>
                </a:lnTo>
                <a:lnTo>
                  <a:pt x="2056" y="1830"/>
                </a:lnTo>
                <a:lnTo>
                  <a:pt x="2037" y="1851"/>
                </a:lnTo>
                <a:lnTo>
                  <a:pt x="2020" y="1869"/>
                </a:lnTo>
                <a:lnTo>
                  <a:pt x="2000" y="1889"/>
                </a:lnTo>
                <a:lnTo>
                  <a:pt x="1982" y="1908"/>
                </a:lnTo>
                <a:lnTo>
                  <a:pt x="1962" y="1925"/>
                </a:lnTo>
                <a:lnTo>
                  <a:pt x="1942" y="1943"/>
                </a:lnTo>
                <a:lnTo>
                  <a:pt x="1922" y="1959"/>
                </a:lnTo>
                <a:lnTo>
                  <a:pt x="1900" y="1975"/>
                </a:lnTo>
                <a:lnTo>
                  <a:pt x="1880" y="1992"/>
                </a:lnTo>
                <a:lnTo>
                  <a:pt x="1858" y="2007"/>
                </a:lnTo>
                <a:lnTo>
                  <a:pt x="1837" y="2022"/>
                </a:lnTo>
                <a:lnTo>
                  <a:pt x="1814" y="2036"/>
                </a:lnTo>
                <a:lnTo>
                  <a:pt x="1791" y="2051"/>
                </a:lnTo>
                <a:lnTo>
                  <a:pt x="1769" y="2064"/>
                </a:lnTo>
                <a:lnTo>
                  <a:pt x="1745" y="2076"/>
                </a:lnTo>
                <a:lnTo>
                  <a:pt x="1721" y="2089"/>
                </a:lnTo>
                <a:lnTo>
                  <a:pt x="1698" y="2101"/>
                </a:lnTo>
                <a:lnTo>
                  <a:pt x="1674" y="2111"/>
                </a:lnTo>
                <a:lnTo>
                  <a:pt x="1649" y="2123"/>
                </a:lnTo>
                <a:lnTo>
                  <a:pt x="1625" y="2132"/>
                </a:lnTo>
                <a:lnTo>
                  <a:pt x="1600" y="2141"/>
                </a:lnTo>
                <a:lnTo>
                  <a:pt x="1574" y="2150"/>
                </a:lnTo>
                <a:lnTo>
                  <a:pt x="1550" y="2159"/>
                </a:lnTo>
                <a:lnTo>
                  <a:pt x="1524" y="2166"/>
                </a:lnTo>
                <a:lnTo>
                  <a:pt x="1498" y="2173"/>
                </a:lnTo>
                <a:lnTo>
                  <a:pt x="1471" y="2179"/>
                </a:lnTo>
                <a:lnTo>
                  <a:pt x="1446" y="2185"/>
                </a:lnTo>
                <a:lnTo>
                  <a:pt x="1419" y="2190"/>
                </a:lnTo>
                <a:lnTo>
                  <a:pt x="1392" y="2195"/>
                </a:lnTo>
                <a:lnTo>
                  <a:pt x="1365" y="2199"/>
                </a:lnTo>
                <a:lnTo>
                  <a:pt x="1339" y="2202"/>
                </a:lnTo>
                <a:lnTo>
                  <a:pt x="1311" y="2204"/>
                </a:lnTo>
                <a:lnTo>
                  <a:pt x="1284" y="2206"/>
                </a:lnTo>
                <a:lnTo>
                  <a:pt x="1256" y="2207"/>
                </a:lnTo>
                <a:lnTo>
                  <a:pt x="1229" y="2207"/>
                </a:lnTo>
                <a:lnTo>
                  <a:pt x="1202" y="2207"/>
                </a:lnTo>
                <a:lnTo>
                  <a:pt x="1174" y="2206"/>
                </a:lnTo>
                <a:lnTo>
                  <a:pt x="1146" y="2204"/>
                </a:lnTo>
                <a:lnTo>
                  <a:pt x="1118" y="2202"/>
                </a:lnTo>
                <a:lnTo>
                  <a:pt x="1090" y="2199"/>
                </a:lnTo>
                <a:lnTo>
                  <a:pt x="1062" y="2195"/>
                </a:lnTo>
                <a:lnTo>
                  <a:pt x="1034" y="2190"/>
                </a:lnTo>
                <a:lnTo>
                  <a:pt x="998" y="2183"/>
                </a:lnTo>
                <a:lnTo>
                  <a:pt x="963" y="2175"/>
                </a:lnTo>
                <a:lnTo>
                  <a:pt x="928" y="2167"/>
                </a:lnTo>
                <a:lnTo>
                  <a:pt x="894" y="2156"/>
                </a:lnTo>
                <a:lnTo>
                  <a:pt x="861" y="2145"/>
                </a:lnTo>
                <a:lnTo>
                  <a:pt x="828" y="2133"/>
                </a:lnTo>
                <a:lnTo>
                  <a:pt x="796" y="2119"/>
                </a:lnTo>
                <a:lnTo>
                  <a:pt x="764" y="2106"/>
                </a:lnTo>
                <a:lnTo>
                  <a:pt x="736" y="2093"/>
                </a:lnTo>
                <a:lnTo>
                  <a:pt x="709" y="2079"/>
                </a:lnTo>
                <a:lnTo>
                  <a:pt x="682" y="2065"/>
                </a:lnTo>
                <a:lnTo>
                  <a:pt x="657" y="2050"/>
                </a:lnTo>
                <a:lnTo>
                  <a:pt x="631" y="2033"/>
                </a:lnTo>
                <a:lnTo>
                  <a:pt x="606" y="2017"/>
                </a:lnTo>
                <a:lnTo>
                  <a:pt x="582" y="2000"/>
                </a:lnTo>
                <a:lnTo>
                  <a:pt x="558" y="1982"/>
                </a:lnTo>
                <a:lnTo>
                  <a:pt x="103" y="2093"/>
                </a:lnTo>
                <a:lnTo>
                  <a:pt x="95" y="2094"/>
                </a:lnTo>
                <a:lnTo>
                  <a:pt x="87" y="2095"/>
                </a:lnTo>
                <a:lnTo>
                  <a:pt x="79" y="2095"/>
                </a:lnTo>
                <a:lnTo>
                  <a:pt x="70" y="2094"/>
                </a:lnTo>
                <a:lnTo>
                  <a:pt x="62" y="2092"/>
                </a:lnTo>
                <a:lnTo>
                  <a:pt x="55" y="2090"/>
                </a:lnTo>
                <a:lnTo>
                  <a:pt x="48" y="2087"/>
                </a:lnTo>
                <a:lnTo>
                  <a:pt x="41" y="2082"/>
                </a:lnTo>
                <a:lnTo>
                  <a:pt x="33" y="2078"/>
                </a:lnTo>
                <a:lnTo>
                  <a:pt x="27" y="2073"/>
                </a:lnTo>
                <a:lnTo>
                  <a:pt x="22" y="2067"/>
                </a:lnTo>
                <a:lnTo>
                  <a:pt x="17" y="2061"/>
                </a:lnTo>
                <a:lnTo>
                  <a:pt x="12" y="2055"/>
                </a:lnTo>
                <a:lnTo>
                  <a:pt x="9" y="2046"/>
                </a:lnTo>
                <a:lnTo>
                  <a:pt x="5" y="2039"/>
                </a:lnTo>
                <a:lnTo>
                  <a:pt x="3" y="2031"/>
                </a:lnTo>
                <a:lnTo>
                  <a:pt x="2" y="2023"/>
                </a:lnTo>
                <a:lnTo>
                  <a:pt x="0" y="2015"/>
                </a:lnTo>
                <a:lnTo>
                  <a:pt x="0" y="2006"/>
                </a:lnTo>
                <a:lnTo>
                  <a:pt x="2" y="1999"/>
                </a:lnTo>
                <a:lnTo>
                  <a:pt x="3" y="1991"/>
                </a:lnTo>
                <a:lnTo>
                  <a:pt x="5" y="1984"/>
                </a:lnTo>
                <a:lnTo>
                  <a:pt x="8" y="1976"/>
                </a:lnTo>
                <a:lnTo>
                  <a:pt x="12" y="1969"/>
                </a:lnTo>
                <a:lnTo>
                  <a:pt x="226" y="1569"/>
                </a:lnTo>
                <a:lnTo>
                  <a:pt x="209" y="1534"/>
                </a:lnTo>
                <a:lnTo>
                  <a:pt x="195" y="1497"/>
                </a:lnTo>
                <a:lnTo>
                  <a:pt x="182" y="1460"/>
                </a:lnTo>
                <a:lnTo>
                  <a:pt x="169" y="1423"/>
                </a:lnTo>
                <a:lnTo>
                  <a:pt x="159" y="1385"/>
                </a:lnTo>
                <a:lnTo>
                  <a:pt x="149" y="1347"/>
                </a:lnTo>
                <a:lnTo>
                  <a:pt x="141" y="1308"/>
                </a:lnTo>
                <a:lnTo>
                  <a:pt x="134" y="1269"/>
                </a:lnTo>
                <a:lnTo>
                  <a:pt x="128" y="1225"/>
                </a:lnTo>
                <a:lnTo>
                  <a:pt x="125" y="1181"/>
                </a:lnTo>
                <a:lnTo>
                  <a:pt x="122" y="1137"/>
                </a:lnTo>
                <a:lnTo>
                  <a:pt x="122" y="1093"/>
                </a:lnTo>
                <a:lnTo>
                  <a:pt x="123" y="1048"/>
                </a:lnTo>
                <a:lnTo>
                  <a:pt x="127" y="1003"/>
                </a:lnTo>
                <a:lnTo>
                  <a:pt x="132" y="957"/>
                </a:lnTo>
                <a:lnTo>
                  <a:pt x="138" y="912"/>
                </a:lnTo>
                <a:lnTo>
                  <a:pt x="144" y="884"/>
                </a:lnTo>
                <a:lnTo>
                  <a:pt x="150" y="856"/>
                </a:lnTo>
                <a:lnTo>
                  <a:pt x="157" y="829"/>
                </a:lnTo>
                <a:lnTo>
                  <a:pt x="164" y="802"/>
                </a:lnTo>
                <a:lnTo>
                  <a:pt x="172" y="775"/>
                </a:lnTo>
                <a:lnTo>
                  <a:pt x="180" y="749"/>
                </a:lnTo>
                <a:lnTo>
                  <a:pt x="190" y="722"/>
                </a:lnTo>
                <a:lnTo>
                  <a:pt x="199" y="697"/>
                </a:lnTo>
                <a:lnTo>
                  <a:pt x="210" y="672"/>
                </a:lnTo>
                <a:lnTo>
                  <a:pt x="221" y="646"/>
                </a:lnTo>
                <a:lnTo>
                  <a:pt x="232" y="622"/>
                </a:lnTo>
                <a:lnTo>
                  <a:pt x="244" y="598"/>
                </a:lnTo>
                <a:lnTo>
                  <a:pt x="258" y="573"/>
                </a:lnTo>
                <a:lnTo>
                  <a:pt x="271" y="550"/>
                </a:lnTo>
                <a:lnTo>
                  <a:pt x="284" y="527"/>
                </a:lnTo>
                <a:lnTo>
                  <a:pt x="299" y="504"/>
                </a:lnTo>
                <a:lnTo>
                  <a:pt x="313" y="482"/>
                </a:lnTo>
                <a:lnTo>
                  <a:pt x="329" y="460"/>
                </a:lnTo>
                <a:lnTo>
                  <a:pt x="345" y="439"/>
                </a:lnTo>
                <a:lnTo>
                  <a:pt x="362" y="417"/>
                </a:lnTo>
                <a:lnTo>
                  <a:pt x="378" y="396"/>
                </a:lnTo>
                <a:lnTo>
                  <a:pt x="395" y="377"/>
                </a:lnTo>
                <a:lnTo>
                  <a:pt x="413" y="356"/>
                </a:lnTo>
                <a:lnTo>
                  <a:pt x="431" y="338"/>
                </a:lnTo>
                <a:lnTo>
                  <a:pt x="450" y="318"/>
                </a:lnTo>
                <a:lnTo>
                  <a:pt x="470" y="300"/>
                </a:lnTo>
                <a:lnTo>
                  <a:pt x="489" y="282"/>
                </a:lnTo>
                <a:lnTo>
                  <a:pt x="509" y="265"/>
                </a:lnTo>
                <a:lnTo>
                  <a:pt x="529" y="247"/>
                </a:lnTo>
                <a:lnTo>
                  <a:pt x="550" y="231"/>
                </a:lnTo>
                <a:lnTo>
                  <a:pt x="571" y="215"/>
                </a:lnTo>
                <a:lnTo>
                  <a:pt x="593" y="200"/>
                </a:lnTo>
                <a:lnTo>
                  <a:pt x="615" y="184"/>
                </a:lnTo>
                <a:lnTo>
                  <a:pt x="637" y="170"/>
                </a:lnTo>
                <a:lnTo>
                  <a:pt x="660" y="157"/>
                </a:lnTo>
                <a:lnTo>
                  <a:pt x="682" y="143"/>
                </a:lnTo>
                <a:lnTo>
                  <a:pt x="705" y="130"/>
                </a:lnTo>
                <a:lnTo>
                  <a:pt x="729" y="119"/>
                </a:lnTo>
                <a:lnTo>
                  <a:pt x="752" y="106"/>
                </a:lnTo>
                <a:lnTo>
                  <a:pt x="777" y="95"/>
                </a:lnTo>
                <a:lnTo>
                  <a:pt x="802" y="85"/>
                </a:lnTo>
                <a:lnTo>
                  <a:pt x="826" y="75"/>
                </a:lnTo>
                <a:lnTo>
                  <a:pt x="851" y="65"/>
                </a:lnTo>
                <a:lnTo>
                  <a:pt x="876" y="57"/>
                </a:lnTo>
                <a:lnTo>
                  <a:pt x="902" y="49"/>
                </a:lnTo>
                <a:lnTo>
                  <a:pt x="927" y="41"/>
                </a:lnTo>
                <a:lnTo>
                  <a:pt x="953" y="34"/>
                </a:lnTo>
                <a:lnTo>
                  <a:pt x="979" y="28"/>
                </a:lnTo>
                <a:lnTo>
                  <a:pt x="1005" y="22"/>
                </a:lnTo>
                <a:lnTo>
                  <a:pt x="1032" y="17"/>
                </a:lnTo>
                <a:lnTo>
                  <a:pt x="1059" y="13"/>
                </a:lnTo>
                <a:lnTo>
                  <a:pt x="1086" y="8"/>
                </a:lnTo>
                <a:lnTo>
                  <a:pt x="1112" y="5"/>
                </a:lnTo>
                <a:lnTo>
                  <a:pt x="1139" y="3"/>
                </a:lnTo>
                <a:lnTo>
                  <a:pt x="1167" y="1"/>
                </a:lnTo>
                <a:lnTo>
                  <a:pt x="1195" y="0"/>
                </a:lnTo>
                <a:lnTo>
                  <a:pt x="1221" y="0"/>
                </a:lnTo>
                <a:lnTo>
                  <a:pt x="1249" y="0"/>
                </a:lnTo>
                <a:lnTo>
                  <a:pt x="1277" y="1"/>
                </a:lnTo>
                <a:lnTo>
                  <a:pt x="1305" y="2"/>
                </a:lnTo>
                <a:lnTo>
                  <a:pt x="1333" y="5"/>
                </a:lnTo>
                <a:lnTo>
                  <a:pt x="1360" y="8"/>
                </a:lnTo>
                <a:lnTo>
                  <a:pt x="1389" y="13"/>
                </a:lnTo>
                <a:lnTo>
                  <a:pt x="1417" y="17"/>
                </a:lnTo>
                <a:close/>
                <a:moveTo>
                  <a:pt x="1992" y="566"/>
                </a:moveTo>
                <a:lnTo>
                  <a:pt x="1979" y="549"/>
                </a:lnTo>
                <a:lnTo>
                  <a:pt x="1965" y="530"/>
                </a:lnTo>
                <a:lnTo>
                  <a:pt x="1952" y="513"/>
                </a:lnTo>
                <a:lnTo>
                  <a:pt x="1937" y="495"/>
                </a:lnTo>
                <a:lnTo>
                  <a:pt x="1922" y="479"/>
                </a:lnTo>
                <a:lnTo>
                  <a:pt x="1908" y="462"/>
                </a:lnTo>
                <a:lnTo>
                  <a:pt x="1891" y="446"/>
                </a:lnTo>
                <a:lnTo>
                  <a:pt x="1876" y="430"/>
                </a:lnTo>
                <a:lnTo>
                  <a:pt x="1859" y="415"/>
                </a:lnTo>
                <a:lnTo>
                  <a:pt x="1843" y="399"/>
                </a:lnTo>
                <a:lnTo>
                  <a:pt x="1825" y="385"/>
                </a:lnTo>
                <a:lnTo>
                  <a:pt x="1808" y="371"/>
                </a:lnTo>
                <a:lnTo>
                  <a:pt x="1790" y="356"/>
                </a:lnTo>
                <a:lnTo>
                  <a:pt x="1772" y="343"/>
                </a:lnTo>
                <a:lnTo>
                  <a:pt x="1753" y="330"/>
                </a:lnTo>
                <a:lnTo>
                  <a:pt x="1734" y="317"/>
                </a:lnTo>
                <a:lnTo>
                  <a:pt x="1715" y="306"/>
                </a:lnTo>
                <a:lnTo>
                  <a:pt x="1695" y="293"/>
                </a:lnTo>
                <a:lnTo>
                  <a:pt x="1675" y="282"/>
                </a:lnTo>
                <a:lnTo>
                  <a:pt x="1655" y="272"/>
                </a:lnTo>
                <a:lnTo>
                  <a:pt x="1634" y="262"/>
                </a:lnTo>
                <a:lnTo>
                  <a:pt x="1613" y="251"/>
                </a:lnTo>
                <a:lnTo>
                  <a:pt x="1592" y="242"/>
                </a:lnTo>
                <a:lnTo>
                  <a:pt x="1570" y="234"/>
                </a:lnTo>
                <a:lnTo>
                  <a:pt x="1549" y="226"/>
                </a:lnTo>
                <a:lnTo>
                  <a:pt x="1527" y="217"/>
                </a:lnTo>
                <a:lnTo>
                  <a:pt x="1504" y="210"/>
                </a:lnTo>
                <a:lnTo>
                  <a:pt x="1482" y="203"/>
                </a:lnTo>
                <a:lnTo>
                  <a:pt x="1458" y="197"/>
                </a:lnTo>
                <a:lnTo>
                  <a:pt x="1435" y="192"/>
                </a:lnTo>
                <a:lnTo>
                  <a:pt x="1412" y="186"/>
                </a:lnTo>
                <a:lnTo>
                  <a:pt x="1388" y="182"/>
                </a:lnTo>
                <a:lnTo>
                  <a:pt x="1364" y="178"/>
                </a:lnTo>
                <a:lnTo>
                  <a:pt x="1341" y="175"/>
                </a:lnTo>
                <a:lnTo>
                  <a:pt x="1316" y="172"/>
                </a:lnTo>
                <a:lnTo>
                  <a:pt x="1292" y="170"/>
                </a:lnTo>
                <a:lnTo>
                  <a:pt x="1269" y="169"/>
                </a:lnTo>
                <a:lnTo>
                  <a:pt x="1246" y="168"/>
                </a:lnTo>
                <a:lnTo>
                  <a:pt x="1222" y="168"/>
                </a:lnTo>
                <a:lnTo>
                  <a:pt x="1199" y="168"/>
                </a:lnTo>
                <a:lnTo>
                  <a:pt x="1175" y="169"/>
                </a:lnTo>
                <a:lnTo>
                  <a:pt x="1153" y="170"/>
                </a:lnTo>
                <a:lnTo>
                  <a:pt x="1129" y="172"/>
                </a:lnTo>
                <a:lnTo>
                  <a:pt x="1106" y="175"/>
                </a:lnTo>
                <a:lnTo>
                  <a:pt x="1084" y="178"/>
                </a:lnTo>
                <a:lnTo>
                  <a:pt x="1061" y="182"/>
                </a:lnTo>
                <a:lnTo>
                  <a:pt x="1038" y="186"/>
                </a:lnTo>
                <a:lnTo>
                  <a:pt x="1016" y="191"/>
                </a:lnTo>
                <a:lnTo>
                  <a:pt x="994" y="197"/>
                </a:lnTo>
                <a:lnTo>
                  <a:pt x="973" y="202"/>
                </a:lnTo>
                <a:lnTo>
                  <a:pt x="950" y="209"/>
                </a:lnTo>
                <a:lnTo>
                  <a:pt x="928" y="215"/>
                </a:lnTo>
                <a:lnTo>
                  <a:pt x="908" y="223"/>
                </a:lnTo>
                <a:lnTo>
                  <a:pt x="886" y="231"/>
                </a:lnTo>
                <a:lnTo>
                  <a:pt x="866" y="239"/>
                </a:lnTo>
                <a:lnTo>
                  <a:pt x="845" y="248"/>
                </a:lnTo>
                <a:lnTo>
                  <a:pt x="824" y="257"/>
                </a:lnTo>
                <a:lnTo>
                  <a:pt x="804" y="268"/>
                </a:lnTo>
                <a:lnTo>
                  <a:pt x="784" y="278"/>
                </a:lnTo>
                <a:lnTo>
                  <a:pt x="765" y="289"/>
                </a:lnTo>
                <a:lnTo>
                  <a:pt x="745" y="301"/>
                </a:lnTo>
                <a:lnTo>
                  <a:pt x="726" y="312"/>
                </a:lnTo>
                <a:lnTo>
                  <a:pt x="707" y="324"/>
                </a:lnTo>
                <a:lnTo>
                  <a:pt x="689" y="337"/>
                </a:lnTo>
                <a:lnTo>
                  <a:pt x="670" y="350"/>
                </a:lnTo>
                <a:lnTo>
                  <a:pt x="653" y="363"/>
                </a:lnTo>
                <a:lnTo>
                  <a:pt x="635" y="378"/>
                </a:lnTo>
                <a:lnTo>
                  <a:pt x="618" y="391"/>
                </a:lnTo>
                <a:lnTo>
                  <a:pt x="600" y="407"/>
                </a:lnTo>
                <a:lnTo>
                  <a:pt x="584" y="422"/>
                </a:lnTo>
                <a:lnTo>
                  <a:pt x="568" y="437"/>
                </a:lnTo>
                <a:lnTo>
                  <a:pt x="552" y="453"/>
                </a:lnTo>
                <a:lnTo>
                  <a:pt x="536" y="469"/>
                </a:lnTo>
                <a:lnTo>
                  <a:pt x="522" y="487"/>
                </a:lnTo>
                <a:lnTo>
                  <a:pt x="507" y="503"/>
                </a:lnTo>
                <a:lnTo>
                  <a:pt x="492" y="521"/>
                </a:lnTo>
                <a:lnTo>
                  <a:pt x="479" y="539"/>
                </a:lnTo>
                <a:lnTo>
                  <a:pt x="465" y="557"/>
                </a:lnTo>
                <a:lnTo>
                  <a:pt x="452" y="576"/>
                </a:lnTo>
                <a:lnTo>
                  <a:pt x="440" y="595"/>
                </a:lnTo>
                <a:lnTo>
                  <a:pt x="427" y="614"/>
                </a:lnTo>
                <a:lnTo>
                  <a:pt x="416" y="634"/>
                </a:lnTo>
                <a:lnTo>
                  <a:pt x="405" y="654"/>
                </a:lnTo>
                <a:lnTo>
                  <a:pt x="393" y="674"/>
                </a:lnTo>
                <a:lnTo>
                  <a:pt x="383" y="695"/>
                </a:lnTo>
                <a:lnTo>
                  <a:pt x="374" y="715"/>
                </a:lnTo>
                <a:lnTo>
                  <a:pt x="365" y="737"/>
                </a:lnTo>
                <a:lnTo>
                  <a:pt x="355" y="758"/>
                </a:lnTo>
                <a:lnTo>
                  <a:pt x="347" y="780"/>
                </a:lnTo>
                <a:lnTo>
                  <a:pt x="339" y="803"/>
                </a:lnTo>
                <a:lnTo>
                  <a:pt x="332" y="824"/>
                </a:lnTo>
                <a:lnTo>
                  <a:pt x="326" y="848"/>
                </a:lnTo>
                <a:lnTo>
                  <a:pt x="319" y="871"/>
                </a:lnTo>
                <a:lnTo>
                  <a:pt x="313" y="893"/>
                </a:lnTo>
                <a:lnTo>
                  <a:pt x="308" y="917"/>
                </a:lnTo>
                <a:lnTo>
                  <a:pt x="304" y="941"/>
                </a:lnTo>
                <a:lnTo>
                  <a:pt x="298" y="980"/>
                </a:lnTo>
                <a:lnTo>
                  <a:pt x="294" y="1018"/>
                </a:lnTo>
                <a:lnTo>
                  <a:pt x="291" y="1057"/>
                </a:lnTo>
                <a:lnTo>
                  <a:pt x="290" y="1095"/>
                </a:lnTo>
                <a:lnTo>
                  <a:pt x="290" y="1132"/>
                </a:lnTo>
                <a:lnTo>
                  <a:pt x="292" y="1170"/>
                </a:lnTo>
                <a:lnTo>
                  <a:pt x="296" y="1207"/>
                </a:lnTo>
                <a:lnTo>
                  <a:pt x="300" y="1244"/>
                </a:lnTo>
                <a:lnTo>
                  <a:pt x="307" y="1282"/>
                </a:lnTo>
                <a:lnTo>
                  <a:pt x="315" y="1320"/>
                </a:lnTo>
                <a:lnTo>
                  <a:pt x="325" y="1356"/>
                </a:lnTo>
                <a:lnTo>
                  <a:pt x="336" y="1393"/>
                </a:lnTo>
                <a:lnTo>
                  <a:pt x="348" y="1429"/>
                </a:lnTo>
                <a:lnTo>
                  <a:pt x="362" y="1464"/>
                </a:lnTo>
                <a:lnTo>
                  <a:pt x="377" y="1499"/>
                </a:lnTo>
                <a:lnTo>
                  <a:pt x="393" y="1532"/>
                </a:lnTo>
                <a:lnTo>
                  <a:pt x="398" y="1541"/>
                </a:lnTo>
                <a:lnTo>
                  <a:pt x="401" y="1551"/>
                </a:lnTo>
                <a:lnTo>
                  <a:pt x="403" y="1561"/>
                </a:lnTo>
                <a:lnTo>
                  <a:pt x="403" y="1571"/>
                </a:lnTo>
                <a:lnTo>
                  <a:pt x="403" y="1580"/>
                </a:lnTo>
                <a:lnTo>
                  <a:pt x="401" y="1591"/>
                </a:lnTo>
                <a:lnTo>
                  <a:pt x="398" y="1601"/>
                </a:lnTo>
                <a:lnTo>
                  <a:pt x="393" y="1610"/>
                </a:lnTo>
                <a:lnTo>
                  <a:pt x="246" y="1886"/>
                </a:lnTo>
                <a:lnTo>
                  <a:pt x="558" y="1810"/>
                </a:lnTo>
                <a:lnTo>
                  <a:pt x="567" y="1808"/>
                </a:lnTo>
                <a:lnTo>
                  <a:pt x="577" y="1807"/>
                </a:lnTo>
                <a:lnTo>
                  <a:pt x="586" y="1808"/>
                </a:lnTo>
                <a:lnTo>
                  <a:pt x="595" y="1809"/>
                </a:lnTo>
                <a:lnTo>
                  <a:pt x="604" y="1812"/>
                </a:lnTo>
                <a:lnTo>
                  <a:pt x="614" y="1816"/>
                </a:lnTo>
                <a:lnTo>
                  <a:pt x="623" y="1820"/>
                </a:lnTo>
                <a:lnTo>
                  <a:pt x="630" y="1826"/>
                </a:lnTo>
                <a:lnTo>
                  <a:pt x="654" y="1845"/>
                </a:lnTo>
                <a:lnTo>
                  <a:pt x="677" y="1862"/>
                </a:lnTo>
                <a:lnTo>
                  <a:pt x="702" y="1880"/>
                </a:lnTo>
                <a:lnTo>
                  <a:pt x="727" y="1896"/>
                </a:lnTo>
                <a:lnTo>
                  <a:pt x="752" y="1912"/>
                </a:lnTo>
                <a:lnTo>
                  <a:pt x="779" y="1926"/>
                </a:lnTo>
                <a:lnTo>
                  <a:pt x="806" y="1940"/>
                </a:lnTo>
                <a:lnTo>
                  <a:pt x="834" y="1954"/>
                </a:lnTo>
                <a:lnTo>
                  <a:pt x="860" y="1965"/>
                </a:lnTo>
                <a:lnTo>
                  <a:pt x="888" y="1976"/>
                </a:lnTo>
                <a:lnTo>
                  <a:pt x="916" y="1987"/>
                </a:lnTo>
                <a:lnTo>
                  <a:pt x="945" y="1996"/>
                </a:lnTo>
                <a:lnTo>
                  <a:pt x="974" y="2005"/>
                </a:lnTo>
                <a:lnTo>
                  <a:pt x="1002" y="2012"/>
                </a:lnTo>
                <a:lnTo>
                  <a:pt x="1032" y="2020"/>
                </a:lnTo>
                <a:lnTo>
                  <a:pt x="1063" y="2025"/>
                </a:lnTo>
                <a:lnTo>
                  <a:pt x="1087" y="2029"/>
                </a:lnTo>
                <a:lnTo>
                  <a:pt x="1110" y="2032"/>
                </a:lnTo>
                <a:lnTo>
                  <a:pt x="1134" y="2035"/>
                </a:lnTo>
                <a:lnTo>
                  <a:pt x="1158" y="2037"/>
                </a:lnTo>
                <a:lnTo>
                  <a:pt x="1181" y="2038"/>
                </a:lnTo>
                <a:lnTo>
                  <a:pt x="1205" y="2039"/>
                </a:lnTo>
                <a:lnTo>
                  <a:pt x="1229" y="2039"/>
                </a:lnTo>
                <a:lnTo>
                  <a:pt x="1252" y="2039"/>
                </a:lnTo>
                <a:lnTo>
                  <a:pt x="1275" y="2038"/>
                </a:lnTo>
                <a:lnTo>
                  <a:pt x="1299" y="2037"/>
                </a:lnTo>
                <a:lnTo>
                  <a:pt x="1321" y="2035"/>
                </a:lnTo>
                <a:lnTo>
                  <a:pt x="1345" y="2032"/>
                </a:lnTo>
                <a:lnTo>
                  <a:pt x="1368" y="2029"/>
                </a:lnTo>
                <a:lnTo>
                  <a:pt x="1390" y="2025"/>
                </a:lnTo>
                <a:lnTo>
                  <a:pt x="1412" y="2021"/>
                </a:lnTo>
                <a:lnTo>
                  <a:pt x="1434" y="2016"/>
                </a:lnTo>
                <a:lnTo>
                  <a:pt x="1457" y="2010"/>
                </a:lnTo>
                <a:lnTo>
                  <a:pt x="1479" y="2005"/>
                </a:lnTo>
                <a:lnTo>
                  <a:pt x="1500" y="1998"/>
                </a:lnTo>
                <a:lnTo>
                  <a:pt x="1522" y="1992"/>
                </a:lnTo>
                <a:lnTo>
                  <a:pt x="1543" y="1984"/>
                </a:lnTo>
                <a:lnTo>
                  <a:pt x="1565" y="1976"/>
                </a:lnTo>
                <a:lnTo>
                  <a:pt x="1586" y="1967"/>
                </a:lnTo>
                <a:lnTo>
                  <a:pt x="1606" y="1959"/>
                </a:lnTo>
                <a:lnTo>
                  <a:pt x="1627" y="1950"/>
                </a:lnTo>
                <a:lnTo>
                  <a:pt x="1647" y="1939"/>
                </a:lnTo>
                <a:lnTo>
                  <a:pt x="1667" y="1929"/>
                </a:lnTo>
                <a:lnTo>
                  <a:pt x="1686" y="1918"/>
                </a:lnTo>
                <a:lnTo>
                  <a:pt x="1706" y="1907"/>
                </a:lnTo>
                <a:lnTo>
                  <a:pt x="1724" y="1895"/>
                </a:lnTo>
                <a:lnTo>
                  <a:pt x="1744" y="1883"/>
                </a:lnTo>
                <a:lnTo>
                  <a:pt x="1763" y="1871"/>
                </a:lnTo>
                <a:lnTo>
                  <a:pt x="1781" y="1857"/>
                </a:lnTo>
                <a:lnTo>
                  <a:pt x="1799" y="1844"/>
                </a:lnTo>
                <a:lnTo>
                  <a:pt x="1816" y="1829"/>
                </a:lnTo>
                <a:lnTo>
                  <a:pt x="1834" y="1815"/>
                </a:lnTo>
                <a:lnTo>
                  <a:pt x="1850" y="1801"/>
                </a:lnTo>
                <a:lnTo>
                  <a:pt x="1866" y="1785"/>
                </a:lnTo>
                <a:lnTo>
                  <a:pt x="1883" y="1770"/>
                </a:lnTo>
                <a:lnTo>
                  <a:pt x="1898" y="1754"/>
                </a:lnTo>
                <a:lnTo>
                  <a:pt x="1914" y="1738"/>
                </a:lnTo>
                <a:lnTo>
                  <a:pt x="1929" y="1720"/>
                </a:lnTo>
                <a:lnTo>
                  <a:pt x="1944" y="1704"/>
                </a:lnTo>
                <a:lnTo>
                  <a:pt x="1958" y="1686"/>
                </a:lnTo>
                <a:lnTo>
                  <a:pt x="1972" y="1668"/>
                </a:lnTo>
                <a:lnTo>
                  <a:pt x="1986" y="1649"/>
                </a:lnTo>
                <a:lnTo>
                  <a:pt x="1999" y="1631"/>
                </a:lnTo>
                <a:lnTo>
                  <a:pt x="2011" y="1612"/>
                </a:lnTo>
                <a:lnTo>
                  <a:pt x="2024" y="1593"/>
                </a:lnTo>
                <a:lnTo>
                  <a:pt x="2035" y="1573"/>
                </a:lnTo>
                <a:lnTo>
                  <a:pt x="2046" y="1554"/>
                </a:lnTo>
                <a:lnTo>
                  <a:pt x="2057" y="1533"/>
                </a:lnTo>
                <a:lnTo>
                  <a:pt x="2067" y="1513"/>
                </a:lnTo>
                <a:lnTo>
                  <a:pt x="2077" y="1492"/>
                </a:lnTo>
                <a:lnTo>
                  <a:pt x="2087" y="1470"/>
                </a:lnTo>
                <a:lnTo>
                  <a:pt x="2096" y="1449"/>
                </a:lnTo>
                <a:lnTo>
                  <a:pt x="2104" y="1427"/>
                </a:lnTo>
                <a:lnTo>
                  <a:pt x="2111" y="1404"/>
                </a:lnTo>
                <a:lnTo>
                  <a:pt x="2118" y="1382"/>
                </a:lnTo>
                <a:lnTo>
                  <a:pt x="2126" y="1359"/>
                </a:lnTo>
                <a:lnTo>
                  <a:pt x="2132" y="1337"/>
                </a:lnTo>
                <a:lnTo>
                  <a:pt x="2137" y="1313"/>
                </a:lnTo>
                <a:lnTo>
                  <a:pt x="2142" y="1290"/>
                </a:lnTo>
                <a:lnTo>
                  <a:pt x="2147" y="1267"/>
                </a:lnTo>
                <a:lnTo>
                  <a:pt x="2150" y="1242"/>
                </a:lnTo>
                <a:lnTo>
                  <a:pt x="2154" y="1218"/>
                </a:lnTo>
                <a:lnTo>
                  <a:pt x="2156" y="1195"/>
                </a:lnTo>
                <a:lnTo>
                  <a:pt x="2159" y="1171"/>
                </a:lnTo>
                <a:lnTo>
                  <a:pt x="2161" y="1147"/>
                </a:lnTo>
                <a:lnTo>
                  <a:pt x="2161" y="1124"/>
                </a:lnTo>
                <a:lnTo>
                  <a:pt x="2162" y="1100"/>
                </a:lnTo>
                <a:lnTo>
                  <a:pt x="2161" y="1077"/>
                </a:lnTo>
                <a:lnTo>
                  <a:pt x="2160" y="1054"/>
                </a:lnTo>
                <a:lnTo>
                  <a:pt x="2159" y="1030"/>
                </a:lnTo>
                <a:lnTo>
                  <a:pt x="2156" y="1007"/>
                </a:lnTo>
                <a:lnTo>
                  <a:pt x="2153" y="985"/>
                </a:lnTo>
                <a:lnTo>
                  <a:pt x="2150" y="962"/>
                </a:lnTo>
                <a:lnTo>
                  <a:pt x="2147" y="939"/>
                </a:lnTo>
                <a:lnTo>
                  <a:pt x="2142" y="917"/>
                </a:lnTo>
                <a:lnTo>
                  <a:pt x="2138" y="894"/>
                </a:lnTo>
                <a:lnTo>
                  <a:pt x="2133" y="873"/>
                </a:lnTo>
                <a:lnTo>
                  <a:pt x="2127" y="850"/>
                </a:lnTo>
                <a:lnTo>
                  <a:pt x="2120" y="828"/>
                </a:lnTo>
                <a:lnTo>
                  <a:pt x="2113" y="807"/>
                </a:lnTo>
                <a:lnTo>
                  <a:pt x="2106" y="785"/>
                </a:lnTo>
                <a:lnTo>
                  <a:pt x="2098" y="765"/>
                </a:lnTo>
                <a:lnTo>
                  <a:pt x="2090" y="743"/>
                </a:lnTo>
                <a:lnTo>
                  <a:pt x="2080" y="722"/>
                </a:lnTo>
                <a:lnTo>
                  <a:pt x="2071" y="702"/>
                </a:lnTo>
                <a:lnTo>
                  <a:pt x="2061" y="682"/>
                </a:lnTo>
                <a:lnTo>
                  <a:pt x="2051" y="662"/>
                </a:lnTo>
                <a:lnTo>
                  <a:pt x="2040" y="642"/>
                </a:lnTo>
                <a:lnTo>
                  <a:pt x="2029" y="623"/>
                </a:lnTo>
                <a:lnTo>
                  <a:pt x="2017" y="604"/>
                </a:lnTo>
                <a:lnTo>
                  <a:pt x="2004" y="585"/>
                </a:lnTo>
                <a:lnTo>
                  <a:pt x="1992" y="566"/>
                </a:lnTo>
                <a:close/>
                <a:moveTo>
                  <a:pt x="825" y="953"/>
                </a:moveTo>
                <a:lnTo>
                  <a:pt x="843" y="957"/>
                </a:lnTo>
                <a:lnTo>
                  <a:pt x="859" y="962"/>
                </a:lnTo>
                <a:lnTo>
                  <a:pt x="876" y="969"/>
                </a:lnTo>
                <a:lnTo>
                  <a:pt x="890" y="978"/>
                </a:lnTo>
                <a:lnTo>
                  <a:pt x="904" y="988"/>
                </a:lnTo>
                <a:lnTo>
                  <a:pt x="917" y="999"/>
                </a:lnTo>
                <a:lnTo>
                  <a:pt x="928" y="1012"/>
                </a:lnTo>
                <a:lnTo>
                  <a:pt x="939" y="1025"/>
                </a:lnTo>
                <a:lnTo>
                  <a:pt x="947" y="1038"/>
                </a:lnTo>
                <a:lnTo>
                  <a:pt x="955" y="1054"/>
                </a:lnTo>
                <a:lnTo>
                  <a:pt x="961" y="1069"/>
                </a:lnTo>
                <a:lnTo>
                  <a:pt x="965" y="1086"/>
                </a:lnTo>
                <a:lnTo>
                  <a:pt x="968" y="1102"/>
                </a:lnTo>
                <a:lnTo>
                  <a:pt x="969" y="1120"/>
                </a:lnTo>
                <a:lnTo>
                  <a:pt x="969" y="1137"/>
                </a:lnTo>
                <a:lnTo>
                  <a:pt x="967" y="1155"/>
                </a:lnTo>
                <a:lnTo>
                  <a:pt x="963" y="1172"/>
                </a:lnTo>
                <a:lnTo>
                  <a:pt x="957" y="1188"/>
                </a:lnTo>
                <a:lnTo>
                  <a:pt x="951" y="1204"/>
                </a:lnTo>
                <a:lnTo>
                  <a:pt x="942" y="1219"/>
                </a:lnTo>
                <a:lnTo>
                  <a:pt x="932" y="1233"/>
                </a:lnTo>
                <a:lnTo>
                  <a:pt x="921" y="1245"/>
                </a:lnTo>
                <a:lnTo>
                  <a:pt x="909" y="1256"/>
                </a:lnTo>
                <a:lnTo>
                  <a:pt x="895" y="1267"/>
                </a:lnTo>
                <a:lnTo>
                  <a:pt x="881" y="1276"/>
                </a:lnTo>
                <a:lnTo>
                  <a:pt x="867" y="1283"/>
                </a:lnTo>
                <a:lnTo>
                  <a:pt x="851" y="1289"/>
                </a:lnTo>
                <a:lnTo>
                  <a:pt x="835" y="1294"/>
                </a:lnTo>
                <a:lnTo>
                  <a:pt x="818" y="1298"/>
                </a:lnTo>
                <a:lnTo>
                  <a:pt x="801" y="1299"/>
                </a:lnTo>
                <a:lnTo>
                  <a:pt x="783" y="1299"/>
                </a:lnTo>
                <a:lnTo>
                  <a:pt x="766" y="1295"/>
                </a:lnTo>
                <a:lnTo>
                  <a:pt x="748" y="1292"/>
                </a:lnTo>
                <a:lnTo>
                  <a:pt x="732" y="1286"/>
                </a:lnTo>
                <a:lnTo>
                  <a:pt x="715" y="1279"/>
                </a:lnTo>
                <a:lnTo>
                  <a:pt x="701" y="1271"/>
                </a:lnTo>
                <a:lnTo>
                  <a:pt x="688" y="1260"/>
                </a:lnTo>
                <a:lnTo>
                  <a:pt x="674" y="1250"/>
                </a:lnTo>
                <a:lnTo>
                  <a:pt x="663" y="1238"/>
                </a:lnTo>
                <a:lnTo>
                  <a:pt x="653" y="1224"/>
                </a:lnTo>
                <a:lnTo>
                  <a:pt x="644" y="1210"/>
                </a:lnTo>
                <a:lnTo>
                  <a:pt x="636" y="1196"/>
                </a:lnTo>
                <a:lnTo>
                  <a:pt x="630" y="1179"/>
                </a:lnTo>
                <a:lnTo>
                  <a:pt x="626" y="1164"/>
                </a:lnTo>
                <a:lnTo>
                  <a:pt x="623" y="1146"/>
                </a:lnTo>
                <a:lnTo>
                  <a:pt x="622" y="1129"/>
                </a:lnTo>
                <a:lnTo>
                  <a:pt x="622" y="1111"/>
                </a:lnTo>
                <a:lnTo>
                  <a:pt x="624" y="1094"/>
                </a:lnTo>
                <a:lnTo>
                  <a:pt x="628" y="1076"/>
                </a:lnTo>
                <a:lnTo>
                  <a:pt x="634" y="1060"/>
                </a:lnTo>
                <a:lnTo>
                  <a:pt x="640" y="1044"/>
                </a:lnTo>
                <a:lnTo>
                  <a:pt x="650" y="1030"/>
                </a:lnTo>
                <a:lnTo>
                  <a:pt x="659" y="1016"/>
                </a:lnTo>
                <a:lnTo>
                  <a:pt x="670" y="1003"/>
                </a:lnTo>
                <a:lnTo>
                  <a:pt x="682" y="992"/>
                </a:lnTo>
                <a:lnTo>
                  <a:pt x="696" y="982"/>
                </a:lnTo>
                <a:lnTo>
                  <a:pt x="710" y="972"/>
                </a:lnTo>
                <a:lnTo>
                  <a:pt x="725" y="965"/>
                </a:lnTo>
                <a:lnTo>
                  <a:pt x="740" y="959"/>
                </a:lnTo>
                <a:lnTo>
                  <a:pt x="757" y="955"/>
                </a:lnTo>
                <a:lnTo>
                  <a:pt x="773" y="952"/>
                </a:lnTo>
                <a:lnTo>
                  <a:pt x="790" y="950"/>
                </a:lnTo>
                <a:lnTo>
                  <a:pt x="808" y="951"/>
                </a:lnTo>
                <a:lnTo>
                  <a:pt x="825" y="953"/>
                </a:lnTo>
                <a:close/>
                <a:moveTo>
                  <a:pt x="1249" y="953"/>
                </a:moveTo>
                <a:lnTo>
                  <a:pt x="1267" y="957"/>
                </a:lnTo>
                <a:lnTo>
                  <a:pt x="1283" y="962"/>
                </a:lnTo>
                <a:lnTo>
                  <a:pt x="1299" y="969"/>
                </a:lnTo>
                <a:lnTo>
                  <a:pt x="1314" y="978"/>
                </a:lnTo>
                <a:lnTo>
                  <a:pt x="1327" y="988"/>
                </a:lnTo>
                <a:lnTo>
                  <a:pt x="1340" y="999"/>
                </a:lnTo>
                <a:lnTo>
                  <a:pt x="1351" y="1012"/>
                </a:lnTo>
                <a:lnTo>
                  <a:pt x="1361" y="1025"/>
                </a:lnTo>
                <a:lnTo>
                  <a:pt x="1371" y="1038"/>
                </a:lnTo>
                <a:lnTo>
                  <a:pt x="1378" y="1054"/>
                </a:lnTo>
                <a:lnTo>
                  <a:pt x="1384" y="1069"/>
                </a:lnTo>
                <a:lnTo>
                  <a:pt x="1389" y="1086"/>
                </a:lnTo>
                <a:lnTo>
                  <a:pt x="1392" y="1102"/>
                </a:lnTo>
                <a:lnTo>
                  <a:pt x="1393" y="1120"/>
                </a:lnTo>
                <a:lnTo>
                  <a:pt x="1393" y="1137"/>
                </a:lnTo>
                <a:lnTo>
                  <a:pt x="1390" y="1155"/>
                </a:lnTo>
                <a:lnTo>
                  <a:pt x="1387" y="1172"/>
                </a:lnTo>
                <a:lnTo>
                  <a:pt x="1381" y="1188"/>
                </a:lnTo>
                <a:lnTo>
                  <a:pt x="1374" y="1204"/>
                </a:lnTo>
                <a:lnTo>
                  <a:pt x="1365" y="1219"/>
                </a:lnTo>
                <a:lnTo>
                  <a:pt x="1355" y="1233"/>
                </a:lnTo>
                <a:lnTo>
                  <a:pt x="1345" y="1245"/>
                </a:lnTo>
                <a:lnTo>
                  <a:pt x="1333" y="1256"/>
                </a:lnTo>
                <a:lnTo>
                  <a:pt x="1319" y="1267"/>
                </a:lnTo>
                <a:lnTo>
                  <a:pt x="1305" y="1276"/>
                </a:lnTo>
                <a:lnTo>
                  <a:pt x="1290" y="1283"/>
                </a:lnTo>
                <a:lnTo>
                  <a:pt x="1274" y="1289"/>
                </a:lnTo>
                <a:lnTo>
                  <a:pt x="1258" y="1294"/>
                </a:lnTo>
                <a:lnTo>
                  <a:pt x="1241" y="1298"/>
                </a:lnTo>
                <a:lnTo>
                  <a:pt x="1225" y="1299"/>
                </a:lnTo>
                <a:lnTo>
                  <a:pt x="1207" y="1299"/>
                </a:lnTo>
                <a:lnTo>
                  <a:pt x="1189" y="1295"/>
                </a:lnTo>
                <a:lnTo>
                  <a:pt x="1171" y="1292"/>
                </a:lnTo>
                <a:lnTo>
                  <a:pt x="1155" y="1286"/>
                </a:lnTo>
                <a:lnTo>
                  <a:pt x="1139" y="1279"/>
                </a:lnTo>
                <a:lnTo>
                  <a:pt x="1125" y="1271"/>
                </a:lnTo>
                <a:lnTo>
                  <a:pt x="1110" y="1260"/>
                </a:lnTo>
                <a:lnTo>
                  <a:pt x="1098" y="1250"/>
                </a:lnTo>
                <a:lnTo>
                  <a:pt x="1087" y="1238"/>
                </a:lnTo>
                <a:lnTo>
                  <a:pt x="1076" y="1224"/>
                </a:lnTo>
                <a:lnTo>
                  <a:pt x="1067" y="1210"/>
                </a:lnTo>
                <a:lnTo>
                  <a:pt x="1060" y="1196"/>
                </a:lnTo>
                <a:lnTo>
                  <a:pt x="1054" y="1179"/>
                </a:lnTo>
                <a:lnTo>
                  <a:pt x="1050" y="1164"/>
                </a:lnTo>
                <a:lnTo>
                  <a:pt x="1047" y="1146"/>
                </a:lnTo>
                <a:lnTo>
                  <a:pt x="1045" y="1129"/>
                </a:lnTo>
                <a:lnTo>
                  <a:pt x="1046" y="1111"/>
                </a:lnTo>
                <a:lnTo>
                  <a:pt x="1048" y="1094"/>
                </a:lnTo>
                <a:lnTo>
                  <a:pt x="1052" y="1076"/>
                </a:lnTo>
                <a:lnTo>
                  <a:pt x="1057" y="1060"/>
                </a:lnTo>
                <a:lnTo>
                  <a:pt x="1064" y="1044"/>
                </a:lnTo>
                <a:lnTo>
                  <a:pt x="1072" y="1030"/>
                </a:lnTo>
                <a:lnTo>
                  <a:pt x="1083" y="1016"/>
                </a:lnTo>
                <a:lnTo>
                  <a:pt x="1094" y="1003"/>
                </a:lnTo>
                <a:lnTo>
                  <a:pt x="1106" y="992"/>
                </a:lnTo>
                <a:lnTo>
                  <a:pt x="1120" y="982"/>
                </a:lnTo>
                <a:lnTo>
                  <a:pt x="1133" y="972"/>
                </a:lnTo>
                <a:lnTo>
                  <a:pt x="1148" y="965"/>
                </a:lnTo>
                <a:lnTo>
                  <a:pt x="1164" y="959"/>
                </a:lnTo>
                <a:lnTo>
                  <a:pt x="1180" y="955"/>
                </a:lnTo>
                <a:lnTo>
                  <a:pt x="1197" y="952"/>
                </a:lnTo>
                <a:lnTo>
                  <a:pt x="1214" y="950"/>
                </a:lnTo>
                <a:lnTo>
                  <a:pt x="1232" y="951"/>
                </a:lnTo>
                <a:lnTo>
                  <a:pt x="1249" y="953"/>
                </a:lnTo>
                <a:close/>
                <a:moveTo>
                  <a:pt x="1673" y="953"/>
                </a:moveTo>
                <a:lnTo>
                  <a:pt x="1691" y="957"/>
                </a:lnTo>
                <a:lnTo>
                  <a:pt x="1707" y="962"/>
                </a:lnTo>
                <a:lnTo>
                  <a:pt x="1722" y="969"/>
                </a:lnTo>
                <a:lnTo>
                  <a:pt x="1737" y="978"/>
                </a:lnTo>
                <a:lnTo>
                  <a:pt x="1751" y="988"/>
                </a:lnTo>
                <a:lnTo>
                  <a:pt x="1764" y="999"/>
                </a:lnTo>
                <a:lnTo>
                  <a:pt x="1775" y="1012"/>
                </a:lnTo>
                <a:lnTo>
                  <a:pt x="1785" y="1025"/>
                </a:lnTo>
                <a:lnTo>
                  <a:pt x="1794" y="1038"/>
                </a:lnTo>
                <a:lnTo>
                  <a:pt x="1802" y="1054"/>
                </a:lnTo>
                <a:lnTo>
                  <a:pt x="1808" y="1069"/>
                </a:lnTo>
                <a:lnTo>
                  <a:pt x="1813" y="1086"/>
                </a:lnTo>
                <a:lnTo>
                  <a:pt x="1815" y="1102"/>
                </a:lnTo>
                <a:lnTo>
                  <a:pt x="1817" y="1120"/>
                </a:lnTo>
                <a:lnTo>
                  <a:pt x="1816" y="1137"/>
                </a:lnTo>
                <a:lnTo>
                  <a:pt x="1814" y="1155"/>
                </a:lnTo>
                <a:lnTo>
                  <a:pt x="1810" y="1172"/>
                </a:lnTo>
                <a:lnTo>
                  <a:pt x="1805" y="1188"/>
                </a:lnTo>
                <a:lnTo>
                  <a:pt x="1797" y="1204"/>
                </a:lnTo>
                <a:lnTo>
                  <a:pt x="1789" y="1219"/>
                </a:lnTo>
                <a:lnTo>
                  <a:pt x="1779" y="1233"/>
                </a:lnTo>
                <a:lnTo>
                  <a:pt x="1768" y="1245"/>
                </a:lnTo>
                <a:lnTo>
                  <a:pt x="1755" y="1256"/>
                </a:lnTo>
                <a:lnTo>
                  <a:pt x="1743" y="1267"/>
                </a:lnTo>
                <a:lnTo>
                  <a:pt x="1729" y="1276"/>
                </a:lnTo>
                <a:lnTo>
                  <a:pt x="1713" y="1283"/>
                </a:lnTo>
                <a:lnTo>
                  <a:pt x="1698" y="1289"/>
                </a:lnTo>
                <a:lnTo>
                  <a:pt x="1681" y="1294"/>
                </a:lnTo>
                <a:lnTo>
                  <a:pt x="1665" y="1298"/>
                </a:lnTo>
                <a:lnTo>
                  <a:pt x="1647" y="1299"/>
                </a:lnTo>
                <a:lnTo>
                  <a:pt x="1630" y="1299"/>
                </a:lnTo>
                <a:lnTo>
                  <a:pt x="1612" y="1295"/>
                </a:lnTo>
                <a:lnTo>
                  <a:pt x="1595" y="1292"/>
                </a:lnTo>
                <a:lnTo>
                  <a:pt x="1578" y="1286"/>
                </a:lnTo>
                <a:lnTo>
                  <a:pt x="1563" y="1279"/>
                </a:lnTo>
                <a:lnTo>
                  <a:pt x="1548" y="1271"/>
                </a:lnTo>
                <a:lnTo>
                  <a:pt x="1534" y="1260"/>
                </a:lnTo>
                <a:lnTo>
                  <a:pt x="1522" y="1250"/>
                </a:lnTo>
                <a:lnTo>
                  <a:pt x="1511" y="1238"/>
                </a:lnTo>
                <a:lnTo>
                  <a:pt x="1500" y="1224"/>
                </a:lnTo>
                <a:lnTo>
                  <a:pt x="1491" y="1210"/>
                </a:lnTo>
                <a:lnTo>
                  <a:pt x="1484" y="1196"/>
                </a:lnTo>
                <a:lnTo>
                  <a:pt x="1478" y="1179"/>
                </a:lnTo>
                <a:lnTo>
                  <a:pt x="1472" y="1164"/>
                </a:lnTo>
                <a:lnTo>
                  <a:pt x="1469" y="1146"/>
                </a:lnTo>
                <a:lnTo>
                  <a:pt x="1468" y="1129"/>
                </a:lnTo>
                <a:lnTo>
                  <a:pt x="1469" y="1111"/>
                </a:lnTo>
                <a:lnTo>
                  <a:pt x="1471" y="1094"/>
                </a:lnTo>
                <a:lnTo>
                  <a:pt x="1476" y="1076"/>
                </a:lnTo>
                <a:lnTo>
                  <a:pt x="1481" y="1060"/>
                </a:lnTo>
                <a:lnTo>
                  <a:pt x="1488" y="1044"/>
                </a:lnTo>
                <a:lnTo>
                  <a:pt x="1496" y="1030"/>
                </a:lnTo>
                <a:lnTo>
                  <a:pt x="1506" y="1016"/>
                </a:lnTo>
                <a:lnTo>
                  <a:pt x="1518" y="1003"/>
                </a:lnTo>
                <a:lnTo>
                  <a:pt x="1529" y="992"/>
                </a:lnTo>
                <a:lnTo>
                  <a:pt x="1542" y="982"/>
                </a:lnTo>
                <a:lnTo>
                  <a:pt x="1557" y="972"/>
                </a:lnTo>
                <a:lnTo>
                  <a:pt x="1572" y="965"/>
                </a:lnTo>
                <a:lnTo>
                  <a:pt x="1588" y="959"/>
                </a:lnTo>
                <a:lnTo>
                  <a:pt x="1604" y="955"/>
                </a:lnTo>
                <a:lnTo>
                  <a:pt x="1621" y="952"/>
                </a:lnTo>
                <a:lnTo>
                  <a:pt x="1638" y="950"/>
                </a:lnTo>
                <a:lnTo>
                  <a:pt x="1656" y="951"/>
                </a:lnTo>
                <a:lnTo>
                  <a:pt x="1673" y="95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F2377F5F-DE20-612D-E194-47E61FF0846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1219" y="4236709"/>
            <a:ext cx="300275" cy="284798"/>
          </a:xfrm>
          <a:custGeom>
            <a:avLst/>
            <a:gdLst>
              <a:gd name="T0" fmla="*/ 647 w 2329"/>
              <a:gd name="T1" fmla="*/ 2108 h 2207"/>
              <a:gd name="T2" fmla="*/ 397 w 2329"/>
              <a:gd name="T3" fmla="*/ 1951 h 2207"/>
              <a:gd name="T4" fmla="*/ 201 w 2329"/>
              <a:gd name="T5" fmla="*/ 1736 h 2207"/>
              <a:gd name="T6" fmla="*/ 66 w 2329"/>
              <a:gd name="T7" fmla="*/ 1478 h 2207"/>
              <a:gd name="T8" fmla="*/ 4 w 2329"/>
              <a:gd name="T9" fmla="*/ 1189 h 2207"/>
              <a:gd name="T10" fmla="*/ 23 w 2329"/>
              <a:gd name="T11" fmla="*/ 884 h 2207"/>
              <a:gd name="T12" fmla="*/ 124 w 2329"/>
              <a:gd name="T13" fmla="*/ 598 h 2207"/>
              <a:gd name="T14" fmla="*/ 292 w 2329"/>
              <a:gd name="T15" fmla="*/ 356 h 2207"/>
              <a:gd name="T16" fmla="*/ 516 w 2329"/>
              <a:gd name="T17" fmla="*/ 170 h 2207"/>
              <a:gd name="T18" fmla="*/ 780 w 2329"/>
              <a:gd name="T19" fmla="*/ 49 h 2207"/>
              <a:gd name="T20" fmla="*/ 1073 w 2329"/>
              <a:gd name="T21" fmla="*/ 0 h 2207"/>
              <a:gd name="T22" fmla="*/ 1401 w 2329"/>
              <a:gd name="T23" fmla="*/ 40 h 2207"/>
              <a:gd name="T24" fmla="*/ 1723 w 2329"/>
              <a:gd name="T25" fmla="*/ 191 h 2207"/>
              <a:gd name="T26" fmla="*/ 2289 w 2329"/>
              <a:gd name="T27" fmla="*/ 125 h 2207"/>
              <a:gd name="T28" fmla="*/ 2329 w 2329"/>
              <a:gd name="T29" fmla="*/ 201 h 2207"/>
              <a:gd name="T30" fmla="*/ 2172 w 2329"/>
              <a:gd name="T31" fmla="*/ 822 h 2207"/>
              <a:gd name="T32" fmla="*/ 2191 w 2329"/>
              <a:gd name="T33" fmla="*/ 1295 h 2207"/>
              <a:gd name="T34" fmla="*/ 2098 w 2329"/>
              <a:gd name="T35" fmla="*/ 1586 h 2207"/>
              <a:gd name="T36" fmla="*/ 1934 w 2329"/>
              <a:gd name="T37" fmla="*/ 1830 h 2207"/>
              <a:gd name="T38" fmla="*/ 1715 w 2329"/>
              <a:gd name="T39" fmla="*/ 2022 h 2207"/>
              <a:gd name="T40" fmla="*/ 1454 w 2329"/>
              <a:gd name="T41" fmla="*/ 2150 h 2207"/>
              <a:gd name="T42" fmla="*/ 1163 w 2329"/>
              <a:gd name="T43" fmla="*/ 2206 h 2207"/>
              <a:gd name="T44" fmla="*/ 351 w 2329"/>
              <a:gd name="T45" fmla="*/ 1659 h 2207"/>
              <a:gd name="T46" fmla="*/ 522 w 2329"/>
              <a:gd name="T47" fmla="*/ 1837 h 2207"/>
              <a:gd name="T48" fmla="*/ 738 w 2329"/>
              <a:gd name="T49" fmla="*/ 1965 h 2207"/>
              <a:gd name="T50" fmla="*/ 990 w 2329"/>
              <a:gd name="T51" fmla="*/ 2032 h 2207"/>
              <a:gd name="T52" fmla="*/ 1246 w 2329"/>
              <a:gd name="T53" fmla="*/ 2029 h 2207"/>
              <a:gd name="T54" fmla="*/ 1484 w 2329"/>
              <a:gd name="T55" fmla="*/ 1959 h 2207"/>
              <a:gd name="T56" fmla="*/ 1694 w 2329"/>
              <a:gd name="T57" fmla="*/ 1829 h 2207"/>
              <a:gd name="T58" fmla="*/ 1864 w 2329"/>
              <a:gd name="T59" fmla="*/ 1649 h 2207"/>
              <a:gd name="T60" fmla="*/ 1982 w 2329"/>
              <a:gd name="T61" fmla="*/ 1427 h 2207"/>
              <a:gd name="T62" fmla="*/ 2040 w 2329"/>
              <a:gd name="T63" fmla="*/ 1112 h 2207"/>
              <a:gd name="T64" fmla="*/ 1953 w 2329"/>
              <a:gd name="T65" fmla="*/ 708 h 2207"/>
              <a:gd name="T66" fmla="*/ 1771 w 2329"/>
              <a:gd name="T67" fmla="*/ 397 h 2207"/>
              <a:gd name="T68" fmla="*/ 1627 w 2329"/>
              <a:gd name="T69" fmla="*/ 327 h 2207"/>
              <a:gd name="T70" fmla="*/ 1327 w 2329"/>
              <a:gd name="T71" fmla="*/ 195 h 2207"/>
              <a:gd name="T72" fmla="*/ 1055 w 2329"/>
              <a:gd name="T73" fmla="*/ 169 h 2207"/>
              <a:gd name="T74" fmla="*/ 808 w 2329"/>
              <a:gd name="T75" fmla="*/ 215 h 2207"/>
              <a:gd name="T76" fmla="*/ 585 w 2329"/>
              <a:gd name="T77" fmla="*/ 324 h 2207"/>
              <a:gd name="T78" fmla="*/ 400 w 2329"/>
              <a:gd name="T79" fmla="*/ 487 h 2207"/>
              <a:gd name="T80" fmla="*/ 262 w 2329"/>
              <a:gd name="T81" fmla="*/ 695 h 2207"/>
              <a:gd name="T82" fmla="*/ 182 w 2329"/>
              <a:gd name="T83" fmla="*/ 941 h 2207"/>
              <a:gd name="T84" fmla="*/ 173 w 2329"/>
              <a:gd name="T85" fmla="*/ 1200 h 2207"/>
              <a:gd name="T86" fmla="*/ 232 w 2329"/>
              <a:gd name="T87" fmla="*/ 1443 h 2207"/>
              <a:gd name="T88" fmla="*/ 1504 w 2329"/>
              <a:gd name="T89" fmla="*/ 882 h 2207"/>
              <a:gd name="T90" fmla="*/ 1368 w 2329"/>
              <a:gd name="T91" fmla="*/ 998 h 2207"/>
              <a:gd name="T92" fmla="*/ 1408 w 2329"/>
              <a:gd name="T93" fmla="*/ 1174 h 2207"/>
              <a:gd name="T94" fmla="*/ 1581 w 2329"/>
              <a:gd name="T95" fmla="*/ 1220 h 2207"/>
              <a:gd name="T96" fmla="*/ 1704 w 2329"/>
              <a:gd name="T97" fmla="*/ 1092 h 2207"/>
              <a:gd name="T98" fmla="*/ 1647 w 2329"/>
              <a:gd name="T99" fmla="*/ 921 h 2207"/>
              <a:gd name="T100" fmla="*/ 1063 w 2329"/>
              <a:gd name="T101" fmla="*/ 885 h 2207"/>
              <a:gd name="T102" fmla="*/ 940 w 2329"/>
              <a:gd name="T103" fmla="*/ 1015 h 2207"/>
              <a:gd name="T104" fmla="*/ 997 w 2329"/>
              <a:gd name="T105" fmla="*/ 1185 h 2207"/>
              <a:gd name="T106" fmla="*/ 1175 w 2329"/>
              <a:gd name="T107" fmla="*/ 1215 h 2207"/>
              <a:gd name="T108" fmla="*/ 1283 w 2329"/>
              <a:gd name="T109" fmla="*/ 1075 h 2207"/>
              <a:gd name="T110" fmla="*/ 1211 w 2329"/>
              <a:gd name="T111" fmla="*/ 911 h 2207"/>
              <a:gd name="T112" fmla="*/ 622 w 2329"/>
              <a:gd name="T113" fmla="*/ 891 h 2207"/>
              <a:gd name="T114" fmla="*/ 514 w 2329"/>
              <a:gd name="T115" fmla="*/ 1031 h 2207"/>
              <a:gd name="T116" fmla="*/ 588 w 2329"/>
              <a:gd name="T117" fmla="*/ 1196 h 2207"/>
              <a:gd name="T118" fmla="*/ 767 w 2329"/>
              <a:gd name="T119" fmla="*/ 1208 h 2207"/>
              <a:gd name="T120" fmla="*/ 861 w 2329"/>
              <a:gd name="T121" fmla="*/ 1058 h 2207"/>
              <a:gd name="T122" fmla="*/ 773 w 2329"/>
              <a:gd name="T123" fmla="*/ 901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913" y="2190"/>
                </a:moveTo>
                <a:lnTo>
                  <a:pt x="885" y="2185"/>
                </a:lnTo>
                <a:lnTo>
                  <a:pt x="857" y="2179"/>
                </a:lnTo>
                <a:lnTo>
                  <a:pt x="829" y="2172"/>
                </a:lnTo>
                <a:lnTo>
                  <a:pt x="803" y="2165"/>
                </a:lnTo>
                <a:lnTo>
                  <a:pt x="776" y="2158"/>
                </a:lnTo>
                <a:lnTo>
                  <a:pt x="749" y="2148"/>
                </a:lnTo>
                <a:lnTo>
                  <a:pt x="723" y="2139"/>
                </a:lnTo>
                <a:lnTo>
                  <a:pt x="698" y="2130"/>
                </a:lnTo>
                <a:lnTo>
                  <a:pt x="672" y="2119"/>
                </a:lnTo>
                <a:lnTo>
                  <a:pt x="647" y="2108"/>
                </a:lnTo>
                <a:lnTo>
                  <a:pt x="622" y="2097"/>
                </a:lnTo>
                <a:lnTo>
                  <a:pt x="598" y="2084"/>
                </a:lnTo>
                <a:lnTo>
                  <a:pt x="574" y="2072"/>
                </a:lnTo>
                <a:lnTo>
                  <a:pt x="550" y="2059"/>
                </a:lnTo>
                <a:lnTo>
                  <a:pt x="528" y="2044"/>
                </a:lnTo>
                <a:lnTo>
                  <a:pt x="505" y="2030"/>
                </a:lnTo>
                <a:lnTo>
                  <a:pt x="483" y="2016"/>
                </a:lnTo>
                <a:lnTo>
                  <a:pt x="461" y="2000"/>
                </a:lnTo>
                <a:lnTo>
                  <a:pt x="439" y="1984"/>
                </a:lnTo>
                <a:lnTo>
                  <a:pt x="418" y="1967"/>
                </a:lnTo>
                <a:lnTo>
                  <a:pt x="397" y="1951"/>
                </a:lnTo>
                <a:lnTo>
                  <a:pt x="377" y="1933"/>
                </a:lnTo>
                <a:lnTo>
                  <a:pt x="357" y="1916"/>
                </a:lnTo>
                <a:lnTo>
                  <a:pt x="338" y="1897"/>
                </a:lnTo>
                <a:lnTo>
                  <a:pt x="319" y="1879"/>
                </a:lnTo>
                <a:lnTo>
                  <a:pt x="301" y="1859"/>
                </a:lnTo>
                <a:lnTo>
                  <a:pt x="283" y="1840"/>
                </a:lnTo>
                <a:lnTo>
                  <a:pt x="266" y="1820"/>
                </a:lnTo>
                <a:lnTo>
                  <a:pt x="248" y="1800"/>
                </a:lnTo>
                <a:lnTo>
                  <a:pt x="232" y="1779"/>
                </a:lnTo>
                <a:lnTo>
                  <a:pt x="216" y="1757"/>
                </a:lnTo>
                <a:lnTo>
                  <a:pt x="201" y="1736"/>
                </a:lnTo>
                <a:lnTo>
                  <a:pt x="185" y="1714"/>
                </a:lnTo>
                <a:lnTo>
                  <a:pt x="171" y="1693"/>
                </a:lnTo>
                <a:lnTo>
                  <a:pt x="158" y="1670"/>
                </a:lnTo>
                <a:lnTo>
                  <a:pt x="144" y="1646"/>
                </a:lnTo>
                <a:lnTo>
                  <a:pt x="131" y="1624"/>
                </a:lnTo>
                <a:lnTo>
                  <a:pt x="118" y="1600"/>
                </a:lnTo>
                <a:lnTo>
                  <a:pt x="107" y="1576"/>
                </a:lnTo>
                <a:lnTo>
                  <a:pt x="96" y="1552"/>
                </a:lnTo>
                <a:lnTo>
                  <a:pt x="86" y="1528"/>
                </a:lnTo>
                <a:lnTo>
                  <a:pt x="75" y="1503"/>
                </a:lnTo>
                <a:lnTo>
                  <a:pt x="66" y="1478"/>
                </a:lnTo>
                <a:lnTo>
                  <a:pt x="58" y="1453"/>
                </a:lnTo>
                <a:lnTo>
                  <a:pt x="50" y="1427"/>
                </a:lnTo>
                <a:lnTo>
                  <a:pt x="41" y="1401"/>
                </a:lnTo>
                <a:lnTo>
                  <a:pt x="35" y="1376"/>
                </a:lnTo>
                <a:lnTo>
                  <a:pt x="28" y="1350"/>
                </a:lnTo>
                <a:lnTo>
                  <a:pt x="23" y="1323"/>
                </a:lnTo>
                <a:lnTo>
                  <a:pt x="18" y="1298"/>
                </a:lnTo>
                <a:lnTo>
                  <a:pt x="14" y="1271"/>
                </a:lnTo>
                <a:lnTo>
                  <a:pt x="9" y="1244"/>
                </a:lnTo>
                <a:lnTo>
                  <a:pt x="6" y="1216"/>
                </a:lnTo>
                <a:lnTo>
                  <a:pt x="4" y="1189"/>
                </a:lnTo>
                <a:lnTo>
                  <a:pt x="2" y="1162"/>
                </a:lnTo>
                <a:lnTo>
                  <a:pt x="1" y="1135"/>
                </a:lnTo>
                <a:lnTo>
                  <a:pt x="0" y="1107"/>
                </a:lnTo>
                <a:lnTo>
                  <a:pt x="1" y="1079"/>
                </a:lnTo>
                <a:lnTo>
                  <a:pt x="2" y="1052"/>
                </a:lnTo>
                <a:lnTo>
                  <a:pt x="3" y="1024"/>
                </a:lnTo>
                <a:lnTo>
                  <a:pt x="6" y="996"/>
                </a:lnTo>
                <a:lnTo>
                  <a:pt x="9" y="968"/>
                </a:lnTo>
                <a:lnTo>
                  <a:pt x="13" y="941"/>
                </a:lnTo>
                <a:lnTo>
                  <a:pt x="18" y="912"/>
                </a:lnTo>
                <a:lnTo>
                  <a:pt x="23" y="884"/>
                </a:lnTo>
                <a:lnTo>
                  <a:pt x="29" y="856"/>
                </a:lnTo>
                <a:lnTo>
                  <a:pt x="35" y="829"/>
                </a:lnTo>
                <a:lnTo>
                  <a:pt x="42" y="802"/>
                </a:lnTo>
                <a:lnTo>
                  <a:pt x="51" y="775"/>
                </a:lnTo>
                <a:lnTo>
                  <a:pt x="59" y="749"/>
                </a:lnTo>
                <a:lnTo>
                  <a:pt x="68" y="722"/>
                </a:lnTo>
                <a:lnTo>
                  <a:pt x="78" y="697"/>
                </a:lnTo>
                <a:lnTo>
                  <a:pt x="89" y="672"/>
                </a:lnTo>
                <a:lnTo>
                  <a:pt x="100" y="646"/>
                </a:lnTo>
                <a:lnTo>
                  <a:pt x="111" y="622"/>
                </a:lnTo>
                <a:lnTo>
                  <a:pt x="124" y="598"/>
                </a:lnTo>
                <a:lnTo>
                  <a:pt x="136" y="573"/>
                </a:lnTo>
                <a:lnTo>
                  <a:pt x="149" y="550"/>
                </a:lnTo>
                <a:lnTo>
                  <a:pt x="163" y="527"/>
                </a:lnTo>
                <a:lnTo>
                  <a:pt x="177" y="504"/>
                </a:lnTo>
                <a:lnTo>
                  <a:pt x="193" y="482"/>
                </a:lnTo>
                <a:lnTo>
                  <a:pt x="208" y="460"/>
                </a:lnTo>
                <a:lnTo>
                  <a:pt x="223" y="439"/>
                </a:lnTo>
                <a:lnTo>
                  <a:pt x="240" y="417"/>
                </a:lnTo>
                <a:lnTo>
                  <a:pt x="257" y="396"/>
                </a:lnTo>
                <a:lnTo>
                  <a:pt x="274" y="377"/>
                </a:lnTo>
                <a:lnTo>
                  <a:pt x="292" y="356"/>
                </a:lnTo>
                <a:lnTo>
                  <a:pt x="311" y="338"/>
                </a:lnTo>
                <a:lnTo>
                  <a:pt x="329" y="318"/>
                </a:lnTo>
                <a:lnTo>
                  <a:pt x="348" y="300"/>
                </a:lnTo>
                <a:lnTo>
                  <a:pt x="367" y="282"/>
                </a:lnTo>
                <a:lnTo>
                  <a:pt x="388" y="265"/>
                </a:lnTo>
                <a:lnTo>
                  <a:pt x="409" y="247"/>
                </a:lnTo>
                <a:lnTo>
                  <a:pt x="429" y="231"/>
                </a:lnTo>
                <a:lnTo>
                  <a:pt x="450" y="215"/>
                </a:lnTo>
                <a:lnTo>
                  <a:pt x="471" y="200"/>
                </a:lnTo>
                <a:lnTo>
                  <a:pt x="493" y="184"/>
                </a:lnTo>
                <a:lnTo>
                  <a:pt x="516" y="170"/>
                </a:lnTo>
                <a:lnTo>
                  <a:pt x="538" y="157"/>
                </a:lnTo>
                <a:lnTo>
                  <a:pt x="561" y="143"/>
                </a:lnTo>
                <a:lnTo>
                  <a:pt x="584" y="130"/>
                </a:lnTo>
                <a:lnTo>
                  <a:pt x="608" y="119"/>
                </a:lnTo>
                <a:lnTo>
                  <a:pt x="632" y="106"/>
                </a:lnTo>
                <a:lnTo>
                  <a:pt x="655" y="95"/>
                </a:lnTo>
                <a:lnTo>
                  <a:pt x="680" y="85"/>
                </a:lnTo>
                <a:lnTo>
                  <a:pt x="705" y="74"/>
                </a:lnTo>
                <a:lnTo>
                  <a:pt x="729" y="65"/>
                </a:lnTo>
                <a:lnTo>
                  <a:pt x="755" y="57"/>
                </a:lnTo>
                <a:lnTo>
                  <a:pt x="780" y="49"/>
                </a:lnTo>
                <a:lnTo>
                  <a:pt x="806" y="41"/>
                </a:lnTo>
                <a:lnTo>
                  <a:pt x="832" y="34"/>
                </a:lnTo>
                <a:lnTo>
                  <a:pt x="858" y="28"/>
                </a:lnTo>
                <a:lnTo>
                  <a:pt x="884" y="22"/>
                </a:lnTo>
                <a:lnTo>
                  <a:pt x="911" y="17"/>
                </a:lnTo>
                <a:lnTo>
                  <a:pt x="937" y="13"/>
                </a:lnTo>
                <a:lnTo>
                  <a:pt x="964" y="8"/>
                </a:lnTo>
                <a:lnTo>
                  <a:pt x="991" y="5"/>
                </a:lnTo>
                <a:lnTo>
                  <a:pt x="1019" y="3"/>
                </a:lnTo>
                <a:lnTo>
                  <a:pt x="1045" y="1"/>
                </a:lnTo>
                <a:lnTo>
                  <a:pt x="1073" y="0"/>
                </a:lnTo>
                <a:lnTo>
                  <a:pt x="1101" y="0"/>
                </a:lnTo>
                <a:lnTo>
                  <a:pt x="1129" y="0"/>
                </a:lnTo>
                <a:lnTo>
                  <a:pt x="1156" y="1"/>
                </a:lnTo>
                <a:lnTo>
                  <a:pt x="1184" y="2"/>
                </a:lnTo>
                <a:lnTo>
                  <a:pt x="1212" y="5"/>
                </a:lnTo>
                <a:lnTo>
                  <a:pt x="1240" y="8"/>
                </a:lnTo>
                <a:lnTo>
                  <a:pt x="1267" y="13"/>
                </a:lnTo>
                <a:lnTo>
                  <a:pt x="1295" y="17"/>
                </a:lnTo>
                <a:lnTo>
                  <a:pt x="1331" y="24"/>
                </a:lnTo>
                <a:lnTo>
                  <a:pt x="1366" y="31"/>
                </a:lnTo>
                <a:lnTo>
                  <a:pt x="1401" y="40"/>
                </a:lnTo>
                <a:lnTo>
                  <a:pt x="1435" y="51"/>
                </a:lnTo>
                <a:lnTo>
                  <a:pt x="1468" y="62"/>
                </a:lnTo>
                <a:lnTo>
                  <a:pt x="1502" y="74"/>
                </a:lnTo>
                <a:lnTo>
                  <a:pt x="1534" y="87"/>
                </a:lnTo>
                <a:lnTo>
                  <a:pt x="1566" y="101"/>
                </a:lnTo>
                <a:lnTo>
                  <a:pt x="1594" y="114"/>
                </a:lnTo>
                <a:lnTo>
                  <a:pt x="1620" y="128"/>
                </a:lnTo>
                <a:lnTo>
                  <a:pt x="1647" y="142"/>
                </a:lnTo>
                <a:lnTo>
                  <a:pt x="1673" y="158"/>
                </a:lnTo>
                <a:lnTo>
                  <a:pt x="1698" y="174"/>
                </a:lnTo>
                <a:lnTo>
                  <a:pt x="1723" y="191"/>
                </a:lnTo>
                <a:lnTo>
                  <a:pt x="1748" y="207"/>
                </a:lnTo>
                <a:lnTo>
                  <a:pt x="1772" y="226"/>
                </a:lnTo>
                <a:lnTo>
                  <a:pt x="2226" y="114"/>
                </a:lnTo>
                <a:lnTo>
                  <a:pt x="2234" y="113"/>
                </a:lnTo>
                <a:lnTo>
                  <a:pt x="2243" y="112"/>
                </a:lnTo>
                <a:lnTo>
                  <a:pt x="2251" y="112"/>
                </a:lnTo>
                <a:lnTo>
                  <a:pt x="2259" y="113"/>
                </a:lnTo>
                <a:lnTo>
                  <a:pt x="2267" y="115"/>
                </a:lnTo>
                <a:lnTo>
                  <a:pt x="2274" y="118"/>
                </a:lnTo>
                <a:lnTo>
                  <a:pt x="2282" y="121"/>
                </a:lnTo>
                <a:lnTo>
                  <a:pt x="2289" y="125"/>
                </a:lnTo>
                <a:lnTo>
                  <a:pt x="2296" y="129"/>
                </a:lnTo>
                <a:lnTo>
                  <a:pt x="2302" y="134"/>
                </a:lnTo>
                <a:lnTo>
                  <a:pt x="2307" y="140"/>
                </a:lnTo>
                <a:lnTo>
                  <a:pt x="2313" y="146"/>
                </a:lnTo>
                <a:lnTo>
                  <a:pt x="2318" y="153"/>
                </a:lnTo>
                <a:lnTo>
                  <a:pt x="2322" y="160"/>
                </a:lnTo>
                <a:lnTo>
                  <a:pt x="2325" y="168"/>
                </a:lnTo>
                <a:lnTo>
                  <a:pt x="2327" y="176"/>
                </a:lnTo>
                <a:lnTo>
                  <a:pt x="2329" y="184"/>
                </a:lnTo>
                <a:lnTo>
                  <a:pt x="2329" y="193"/>
                </a:lnTo>
                <a:lnTo>
                  <a:pt x="2329" y="201"/>
                </a:lnTo>
                <a:lnTo>
                  <a:pt x="2328" y="208"/>
                </a:lnTo>
                <a:lnTo>
                  <a:pt x="2327" y="216"/>
                </a:lnTo>
                <a:lnTo>
                  <a:pt x="2325" y="223"/>
                </a:lnTo>
                <a:lnTo>
                  <a:pt x="2322" y="231"/>
                </a:lnTo>
                <a:lnTo>
                  <a:pt x="2318" y="238"/>
                </a:lnTo>
                <a:lnTo>
                  <a:pt x="2105" y="638"/>
                </a:lnTo>
                <a:lnTo>
                  <a:pt x="2120" y="673"/>
                </a:lnTo>
                <a:lnTo>
                  <a:pt x="2135" y="710"/>
                </a:lnTo>
                <a:lnTo>
                  <a:pt x="2148" y="746"/>
                </a:lnTo>
                <a:lnTo>
                  <a:pt x="2160" y="784"/>
                </a:lnTo>
                <a:lnTo>
                  <a:pt x="2172" y="822"/>
                </a:lnTo>
                <a:lnTo>
                  <a:pt x="2181" y="860"/>
                </a:lnTo>
                <a:lnTo>
                  <a:pt x="2189" y="898"/>
                </a:lnTo>
                <a:lnTo>
                  <a:pt x="2195" y="937"/>
                </a:lnTo>
                <a:lnTo>
                  <a:pt x="2201" y="982"/>
                </a:lnTo>
                <a:lnTo>
                  <a:pt x="2205" y="1025"/>
                </a:lnTo>
                <a:lnTo>
                  <a:pt x="2208" y="1069"/>
                </a:lnTo>
                <a:lnTo>
                  <a:pt x="2208" y="1114"/>
                </a:lnTo>
                <a:lnTo>
                  <a:pt x="2207" y="1159"/>
                </a:lnTo>
                <a:lnTo>
                  <a:pt x="2203" y="1204"/>
                </a:lnTo>
                <a:lnTo>
                  <a:pt x="2198" y="1249"/>
                </a:lnTo>
                <a:lnTo>
                  <a:pt x="2191" y="1295"/>
                </a:lnTo>
                <a:lnTo>
                  <a:pt x="2186" y="1323"/>
                </a:lnTo>
                <a:lnTo>
                  <a:pt x="2180" y="1351"/>
                </a:lnTo>
                <a:lnTo>
                  <a:pt x="2173" y="1378"/>
                </a:lnTo>
                <a:lnTo>
                  <a:pt x="2165" y="1406"/>
                </a:lnTo>
                <a:lnTo>
                  <a:pt x="2157" y="1432"/>
                </a:lnTo>
                <a:lnTo>
                  <a:pt x="2149" y="1458"/>
                </a:lnTo>
                <a:lnTo>
                  <a:pt x="2140" y="1485"/>
                </a:lnTo>
                <a:lnTo>
                  <a:pt x="2130" y="1510"/>
                </a:lnTo>
                <a:lnTo>
                  <a:pt x="2120" y="1535"/>
                </a:lnTo>
                <a:lnTo>
                  <a:pt x="2109" y="1561"/>
                </a:lnTo>
                <a:lnTo>
                  <a:pt x="2098" y="1586"/>
                </a:lnTo>
                <a:lnTo>
                  <a:pt x="2085" y="1609"/>
                </a:lnTo>
                <a:lnTo>
                  <a:pt x="2072" y="1633"/>
                </a:lnTo>
                <a:lnTo>
                  <a:pt x="2059" y="1657"/>
                </a:lnTo>
                <a:lnTo>
                  <a:pt x="2045" y="1680"/>
                </a:lnTo>
                <a:lnTo>
                  <a:pt x="2031" y="1703"/>
                </a:lnTo>
                <a:lnTo>
                  <a:pt x="2016" y="1725"/>
                </a:lnTo>
                <a:lnTo>
                  <a:pt x="2001" y="1747"/>
                </a:lnTo>
                <a:lnTo>
                  <a:pt x="1984" y="1769"/>
                </a:lnTo>
                <a:lnTo>
                  <a:pt x="1968" y="1790"/>
                </a:lnTo>
                <a:lnTo>
                  <a:pt x="1951" y="1811"/>
                </a:lnTo>
                <a:lnTo>
                  <a:pt x="1934" y="1830"/>
                </a:lnTo>
                <a:lnTo>
                  <a:pt x="1917" y="1851"/>
                </a:lnTo>
                <a:lnTo>
                  <a:pt x="1898" y="1869"/>
                </a:lnTo>
                <a:lnTo>
                  <a:pt x="1879" y="1889"/>
                </a:lnTo>
                <a:lnTo>
                  <a:pt x="1860" y="1908"/>
                </a:lnTo>
                <a:lnTo>
                  <a:pt x="1840" y="1925"/>
                </a:lnTo>
                <a:lnTo>
                  <a:pt x="1821" y="1943"/>
                </a:lnTo>
                <a:lnTo>
                  <a:pt x="1800" y="1959"/>
                </a:lnTo>
                <a:lnTo>
                  <a:pt x="1780" y="1975"/>
                </a:lnTo>
                <a:lnTo>
                  <a:pt x="1758" y="1992"/>
                </a:lnTo>
                <a:lnTo>
                  <a:pt x="1736" y="2007"/>
                </a:lnTo>
                <a:lnTo>
                  <a:pt x="1715" y="2022"/>
                </a:lnTo>
                <a:lnTo>
                  <a:pt x="1692" y="2036"/>
                </a:lnTo>
                <a:lnTo>
                  <a:pt x="1671" y="2051"/>
                </a:lnTo>
                <a:lnTo>
                  <a:pt x="1647" y="2064"/>
                </a:lnTo>
                <a:lnTo>
                  <a:pt x="1624" y="2076"/>
                </a:lnTo>
                <a:lnTo>
                  <a:pt x="1601" y="2089"/>
                </a:lnTo>
                <a:lnTo>
                  <a:pt x="1577" y="2101"/>
                </a:lnTo>
                <a:lnTo>
                  <a:pt x="1552" y="2111"/>
                </a:lnTo>
                <a:lnTo>
                  <a:pt x="1528" y="2123"/>
                </a:lnTo>
                <a:lnTo>
                  <a:pt x="1504" y="2132"/>
                </a:lnTo>
                <a:lnTo>
                  <a:pt x="1478" y="2141"/>
                </a:lnTo>
                <a:lnTo>
                  <a:pt x="1454" y="2150"/>
                </a:lnTo>
                <a:lnTo>
                  <a:pt x="1428" y="2159"/>
                </a:lnTo>
                <a:lnTo>
                  <a:pt x="1402" y="2166"/>
                </a:lnTo>
                <a:lnTo>
                  <a:pt x="1376" y="2173"/>
                </a:lnTo>
                <a:lnTo>
                  <a:pt x="1351" y="2179"/>
                </a:lnTo>
                <a:lnTo>
                  <a:pt x="1324" y="2185"/>
                </a:lnTo>
                <a:lnTo>
                  <a:pt x="1297" y="2190"/>
                </a:lnTo>
                <a:lnTo>
                  <a:pt x="1271" y="2195"/>
                </a:lnTo>
                <a:lnTo>
                  <a:pt x="1244" y="2199"/>
                </a:lnTo>
                <a:lnTo>
                  <a:pt x="1217" y="2202"/>
                </a:lnTo>
                <a:lnTo>
                  <a:pt x="1190" y="2204"/>
                </a:lnTo>
                <a:lnTo>
                  <a:pt x="1163" y="2206"/>
                </a:lnTo>
                <a:lnTo>
                  <a:pt x="1136" y="2207"/>
                </a:lnTo>
                <a:lnTo>
                  <a:pt x="1108" y="2207"/>
                </a:lnTo>
                <a:lnTo>
                  <a:pt x="1080" y="2207"/>
                </a:lnTo>
                <a:lnTo>
                  <a:pt x="1052" y="2206"/>
                </a:lnTo>
                <a:lnTo>
                  <a:pt x="1025" y="2204"/>
                </a:lnTo>
                <a:lnTo>
                  <a:pt x="997" y="2202"/>
                </a:lnTo>
                <a:lnTo>
                  <a:pt x="969" y="2199"/>
                </a:lnTo>
                <a:lnTo>
                  <a:pt x="940" y="2195"/>
                </a:lnTo>
                <a:lnTo>
                  <a:pt x="913" y="2190"/>
                </a:lnTo>
                <a:close/>
                <a:moveTo>
                  <a:pt x="338" y="1640"/>
                </a:moveTo>
                <a:lnTo>
                  <a:pt x="351" y="1659"/>
                </a:lnTo>
                <a:lnTo>
                  <a:pt x="364" y="1677"/>
                </a:lnTo>
                <a:lnTo>
                  <a:pt x="378" y="1695"/>
                </a:lnTo>
                <a:lnTo>
                  <a:pt x="392" y="1711"/>
                </a:lnTo>
                <a:lnTo>
                  <a:pt x="408" y="1729"/>
                </a:lnTo>
                <a:lnTo>
                  <a:pt x="422" y="1745"/>
                </a:lnTo>
                <a:lnTo>
                  <a:pt x="438" y="1761"/>
                </a:lnTo>
                <a:lnTo>
                  <a:pt x="454" y="1777"/>
                </a:lnTo>
                <a:lnTo>
                  <a:pt x="470" y="1792"/>
                </a:lnTo>
                <a:lnTo>
                  <a:pt x="487" y="1808"/>
                </a:lnTo>
                <a:lnTo>
                  <a:pt x="504" y="1822"/>
                </a:lnTo>
                <a:lnTo>
                  <a:pt x="522" y="1837"/>
                </a:lnTo>
                <a:lnTo>
                  <a:pt x="540" y="1850"/>
                </a:lnTo>
                <a:lnTo>
                  <a:pt x="558" y="1863"/>
                </a:lnTo>
                <a:lnTo>
                  <a:pt x="576" y="1877"/>
                </a:lnTo>
                <a:lnTo>
                  <a:pt x="596" y="1889"/>
                </a:lnTo>
                <a:lnTo>
                  <a:pt x="615" y="1901"/>
                </a:lnTo>
                <a:lnTo>
                  <a:pt x="635" y="1914"/>
                </a:lnTo>
                <a:lnTo>
                  <a:pt x="654" y="1925"/>
                </a:lnTo>
                <a:lnTo>
                  <a:pt x="675" y="1935"/>
                </a:lnTo>
                <a:lnTo>
                  <a:pt x="696" y="1946"/>
                </a:lnTo>
                <a:lnTo>
                  <a:pt x="716" y="1956"/>
                </a:lnTo>
                <a:lnTo>
                  <a:pt x="738" y="1965"/>
                </a:lnTo>
                <a:lnTo>
                  <a:pt x="759" y="1973"/>
                </a:lnTo>
                <a:lnTo>
                  <a:pt x="781" y="1982"/>
                </a:lnTo>
                <a:lnTo>
                  <a:pt x="804" y="1990"/>
                </a:lnTo>
                <a:lnTo>
                  <a:pt x="825" y="1997"/>
                </a:lnTo>
                <a:lnTo>
                  <a:pt x="848" y="2003"/>
                </a:lnTo>
                <a:lnTo>
                  <a:pt x="871" y="2009"/>
                </a:lnTo>
                <a:lnTo>
                  <a:pt x="894" y="2016"/>
                </a:lnTo>
                <a:lnTo>
                  <a:pt x="918" y="2021"/>
                </a:lnTo>
                <a:lnTo>
                  <a:pt x="941" y="2025"/>
                </a:lnTo>
                <a:lnTo>
                  <a:pt x="965" y="2029"/>
                </a:lnTo>
                <a:lnTo>
                  <a:pt x="990" y="2032"/>
                </a:lnTo>
                <a:lnTo>
                  <a:pt x="1013" y="2035"/>
                </a:lnTo>
                <a:lnTo>
                  <a:pt x="1037" y="2037"/>
                </a:lnTo>
                <a:lnTo>
                  <a:pt x="1061" y="2038"/>
                </a:lnTo>
                <a:lnTo>
                  <a:pt x="1084" y="2039"/>
                </a:lnTo>
                <a:lnTo>
                  <a:pt x="1107" y="2039"/>
                </a:lnTo>
                <a:lnTo>
                  <a:pt x="1131" y="2039"/>
                </a:lnTo>
                <a:lnTo>
                  <a:pt x="1154" y="2038"/>
                </a:lnTo>
                <a:lnTo>
                  <a:pt x="1177" y="2037"/>
                </a:lnTo>
                <a:lnTo>
                  <a:pt x="1201" y="2035"/>
                </a:lnTo>
                <a:lnTo>
                  <a:pt x="1223" y="2032"/>
                </a:lnTo>
                <a:lnTo>
                  <a:pt x="1246" y="2029"/>
                </a:lnTo>
                <a:lnTo>
                  <a:pt x="1268" y="2025"/>
                </a:lnTo>
                <a:lnTo>
                  <a:pt x="1291" y="2021"/>
                </a:lnTo>
                <a:lnTo>
                  <a:pt x="1314" y="2016"/>
                </a:lnTo>
                <a:lnTo>
                  <a:pt x="1335" y="2010"/>
                </a:lnTo>
                <a:lnTo>
                  <a:pt x="1358" y="2004"/>
                </a:lnTo>
                <a:lnTo>
                  <a:pt x="1380" y="1998"/>
                </a:lnTo>
                <a:lnTo>
                  <a:pt x="1401" y="1992"/>
                </a:lnTo>
                <a:lnTo>
                  <a:pt x="1422" y="1984"/>
                </a:lnTo>
                <a:lnTo>
                  <a:pt x="1443" y="1976"/>
                </a:lnTo>
                <a:lnTo>
                  <a:pt x="1464" y="1967"/>
                </a:lnTo>
                <a:lnTo>
                  <a:pt x="1484" y="1959"/>
                </a:lnTo>
                <a:lnTo>
                  <a:pt x="1505" y="1950"/>
                </a:lnTo>
                <a:lnTo>
                  <a:pt x="1526" y="1939"/>
                </a:lnTo>
                <a:lnTo>
                  <a:pt x="1545" y="1929"/>
                </a:lnTo>
                <a:lnTo>
                  <a:pt x="1565" y="1918"/>
                </a:lnTo>
                <a:lnTo>
                  <a:pt x="1584" y="1907"/>
                </a:lnTo>
                <a:lnTo>
                  <a:pt x="1604" y="1895"/>
                </a:lnTo>
                <a:lnTo>
                  <a:pt x="1622" y="1883"/>
                </a:lnTo>
                <a:lnTo>
                  <a:pt x="1641" y="1871"/>
                </a:lnTo>
                <a:lnTo>
                  <a:pt x="1659" y="1857"/>
                </a:lnTo>
                <a:lnTo>
                  <a:pt x="1677" y="1844"/>
                </a:lnTo>
                <a:lnTo>
                  <a:pt x="1694" y="1829"/>
                </a:lnTo>
                <a:lnTo>
                  <a:pt x="1712" y="1815"/>
                </a:lnTo>
                <a:lnTo>
                  <a:pt x="1729" y="1801"/>
                </a:lnTo>
                <a:lnTo>
                  <a:pt x="1746" y="1785"/>
                </a:lnTo>
                <a:lnTo>
                  <a:pt x="1761" y="1770"/>
                </a:lnTo>
                <a:lnTo>
                  <a:pt x="1778" y="1754"/>
                </a:lnTo>
                <a:lnTo>
                  <a:pt x="1793" y="1738"/>
                </a:lnTo>
                <a:lnTo>
                  <a:pt x="1809" y="1720"/>
                </a:lnTo>
                <a:lnTo>
                  <a:pt x="1823" y="1704"/>
                </a:lnTo>
                <a:lnTo>
                  <a:pt x="1837" y="1686"/>
                </a:lnTo>
                <a:lnTo>
                  <a:pt x="1851" y="1668"/>
                </a:lnTo>
                <a:lnTo>
                  <a:pt x="1864" y="1649"/>
                </a:lnTo>
                <a:lnTo>
                  <a:pt x="1877" y="1631"/>
                </a:lnTo>
                <a:lnTo>
                  <a:pt x="1890" y="1612"/>
                </a:lnTo>
                <a:lnTo>
                  <a:pt x="1902" y="1593"/>
                </a:lnTo>
                <a:lnTo>
                  <a:pt x="1913" y="1573"/>
                </a:lnTo>
                <a:lnTo>
                  <a:pt x="1925" y="1554"/>
                </a:lnTo>
                <a:lnTo>
                  <a:pt x="1936" y="1533"/>
                </a:lnTo>
                <a:lnTo>
                  <a:pt x="1946" y="1513"/>
                </a:lnTo>
                <a:lnTo>
                  <a:pt x="1956" y="1492"/>
                </a:lnTo>
                <a:lnTo>
                  <a:pt x="1965" y="1470"/>
                </a:lnTo>
                <a:lnTo>
                  <a:pt x="1974" y="1449"/>
                </a:lnTo>
                <a:lnTo>
                  <a:pt x="1982" y="1427"/>
                </a:lnTo>
                <a:lnTo>
                  <a:pt x="1991" y="1404"/>
                </a:lnTo>
                <a:lnTo>
                  <a:pt x="1998" y="1382"/>
                </a:lnTo>
                <a:lnTo>
                  <a:pt x="2004" y="1359"/>
                </a:lnTo>
                <a:lnTo>
                  <a:pt x="2010" y="1337"/>
                </a:lnTo>
                <a:lnTo>
                  <a:pt x="2016" y="1313"/>
                </a:lnTo>
                <a:lnTo>
                  <a:pt x="2021" y="1290"/>
                </a:lnTo>
                <a:lnTo>
                  <a:pt x="2026" y="1267"/>
                </a:lnTo>
                <a:lnTo>
                  <a:pt x="2032" y="1228"/>
                </a:lnTo>
                <a:lnTo>
                  <a:pt x="2036" y="1189"/>
                </a:lnTo>
                <a:lnTo>
                  <a:pt x="2039" y="1150"/>
                </a:lnTo>
                <a:lnTo>
                  <a:pt x="2040" y="1112"/>
                </a:lnTo>
                <a:lnTo>
                  <a:pt x="2040" y="1074"/>
                </a:lnTo>
                <a:lnTo>
                  <a:pt x="2038" y="1037"/>
                </a:lnTo>
                <a:lnTo>
                  <a:pt x="2035" y="1000"/>
                </a:lnTo>
                <a:lnTo>
                  <a:pt x="2030" y="963"/>
                </a:lnTo>
                <a:lnTo>
                  <a:pt x="2022" y="925"/>
                </a:lnTo>
                <a:lnTo>
                  <a:pt x="2015" y="887"/>
                </a:lnTo>
                <a:lnTo>
                  <a:pt x="2005" y="850"/>
                </a:lnTo>
                <a:lnTo>
                  <a:pt x="1994" y="814"/>
                </a:lnTo>
                <a:lnTo>
                  <a:pt x="1981" y="778"/>
                </a:lnTo>
                <a:lnTo>
                  <a:pt x="1968" y="743"/>
                </a:lnTo>
                <a:lnTo>
                  <a:pt x="1953" y="708"/>
                </a:lnTo>
                <a:lnTo>
                  <a:pt x="1936" y="674"/>
                </a:lnTo>
                <a:lnTo>
                  <a:pt x="1932" y="666"/>
                </a:lnTo>
                <a:lnTo>
                  <a:pt x="1929" y="656"/>
                </a:lnTo>
                <a:lnTo>
                  <a:pt x="1927" y="646"/>
                </a:lnTo>
                <a:lnTo>
                  <a:pt x="1927" y="636"/>
                </a:lnTo>
                <a:lnTo>
                  <a:pt x="1927" y="626"/>
                </a:lnTo>
                <a:lnTo>
                  <a:pt x="1929" y="616"/>
                </a:lnTo>
                <a:lnTo>
                  <a:pt x="1932" y="606"/>
                </a:lnTo>
                <a:lnTo>
                  <a:pt x="1936" y="597"/>
                </a:lnTo>
                <a:lnTo>
                  <a:pt x="2084" y="321"/>
                </a:lnTo>
                <a:lnTo>
                  <a:pt x="1771" y="397"/>
                </a:lnTo>
                <a:lnTo>
                  <a:pt x="1762" y="399"/>
                </a:lnTo>
                <a:lnTo>
                  <a:pt x="1753" y="399"/>
                </a:lnTo>
                <a:lnTo>
                  <a:pt x="1744" y="399"/>
                </a:lnTo>
                <a:lnTo>
                  <a:pt x="1734" y="397"/>
                </a:lnTo>
                <a:lnTo>
                  <a:pt x="1725" y="395"/>
                </a:lnTo>
                <a:lnTo>
                  <a:pt x="1716" y="391"/>
                </a:lnTo>
                <a:lnTo>
                  <a:pt x="1708" y="387"/>
                </a:lnTo>
                <a:lnTo>
                  <a:pt x="1699" y="381"/>
                </a:lnTo>
                <a:lnTo>
                  <a:pt x="1676" y="362"/>
                </a:lnTo>
                <a:lnTo>
                  <a:pt x="1652" y="345"/>
                </a:lnTo>
                <a:lnTo>
                  <a:pt x="1627" y="327"/>
                </a:lnTo>
                <a:lnTo>
                  <a:pt x="1603" y="311"/>
                </a:lnTo>
                <a:lnTo>
                  <a:pt x="1577" y="296"/>
                </a:lnTo>
                <a:lnTo>
                  <a:pt x="1550" y="280"/>
                </a:lnTo>
                <a:lnTo>
                  <a:pt x="1524" y="267"/>
                </a:lnTo>
                <a:lnTo>
                  <a:pt x="1496" y="253"/>
                </a:lnTo>
                <a:lnTo>
                  <a:pt x="1469" y="241"/>
                </a:lnTo>
                <a:lnTo>
                  <a:pt x="1441" y="231"/>
                </a:lnTo>
                <a:lnTo>
                  <a:pt x="1414" y="220"/>
                </a:lnTo>
                <a:lnTo>
                  <a:pt x="1385" y="211"/>
                </a:lnTo>
                <a:lnTo>
                  <a:pt x="1356" y="202"/>
                </a:lnTo>
                <a:lnTo>
                  <a:pt x="1327" y="195"/>
                </a:lnTo>
                <a:lnTo>
                  <a:pt x="1297" y="187"/>
                </a:lnTo>
                <a:lnTo>
                  <a:pt x="1266" y="182"/>
                </a:lnTo>
                <a:lnTo>
                  <a:pt x="1243" y="178"/>
                </a:lnTo>
                <a:lnTo>
                  <a:pt x="1219" y="175"/>
                </a:lnTo>
                <a:lnTo>
                  <a:pt x="1195" y="172"/>
                </a:lnTo>
                <a:lnTo>
                  <a:pt x="1172" y="170"/>
                </a:lnTo>
                <a:lnTo>
                  <a:pt x="1148" y="169"/>
                </a:lnTo>
                <a:lnTo>
                  <a:pt x="1124" y="168"/>
                </a:lnTo>
                <a:lnTo>
                  <a:pt x="1101" y="168"/>
                </a:lnTo>
                <a:lnTo>
                  <a:pt x="1077" y="168"/>
                </a:lnTo>
                <a:lnTo>
                  <a:pt x="1055" y="169"/>
                </a:lnTo>
                <a:lnTo>
                  <a:pt x="1031" y="170"/>
                </a:lnTo>
                <a:lnTo>
                  <a:pt x="1008" y="172"/>
                </a:lnTo>
                <a:lnTo>
                  <a:pt x="986" y="175"/>
                </a:lnTo>
                <a:lnTo>
                  <a:pt x="962" y="178"/>
                </a:lnTo>
                <a:lnTo>
                  <a:pt x="939" y="182"/>
                </a:lnTo>
                <a:lnTo>
                  <a:pt x="918" y="186"/>
                </a:lnTo>
                <a:lnTo>
                  <a:pt x="895" y="191"/>
                </a:lnTo>
                <a:lnTo>
                  <a:pt x="872" y="197"/>
                </a:lnTo>
                <a:lnTo>
                  <a:pt x="851" y="202"/>
                </a:lnTo>
                <a:lnTo>
                  <a:pt x="829" y="209"/>
                </a:lnTo>
                <a:lnTo>
                  <a:pt x="808" y="215"/>
                </a:lnTo>
                <a:lnTo>
                  <a:pt x="786" y="223"/>
                </a:lnTo>
                <a:lnTo>
                  <a:pt x="765" y="231"/>
                </a:lnTo>
                <a:lnTo>
                  <a:pt x="744" y="239"/>
                </a:lnTo>
                <a:lnTo>
                  <a:pt x="723" y="248"/>
                </a:lnTo>
                <a:lnTo>
                  <a:pt x="703" y="257"/>
                </a:lnTo>
                <a:lnTo>
                  <a:pt x="683" y="268"/>
                </a:lnTo>
                <a:lnTo>
                  <a:pt x="663" y="278"/>
                </a:lnTo>
                <a:lnTo>
                  <a:pt x="643" y="289"/>
                </a:lnTo>
                <a:lnTo>
                  <a:pt x="624" y="301"/>
                </a:lnTo>
                <a:lnTo>
                  <a:pt x="605" y="312"/>
                </a:lnTo>
                <a:lnTo>
                  <a:pt x="585" y="324"/>
                </a:lnTo>
                <a:lnTo>
                  <a:pt x="567" y="337"/>
                </a:lnTo>
                <a:lnTo>
                  <a:pt x="549" y="350"/>
                </a:lnTo>
                <a:lnTo>
                  <a:pt x="531" y="363"/>
                </a:lnTo>
                <a:lnTo>
                  <a:pt x="513" y="378"/>
                </a:lnTo>
                <a:lnTo>
                  <a:pt x="496" y="391"/>
                </a:lnTo>
                <a:lnTo>
                  <a:pt x="480" y="407"/>
                </a:lnTo>
                <a:lnTo>
                  <a:pt x="463" y="422"/>
                </a:lnTo>
                <a:lnTo>
                  <a:pt x="447" y="437"/>
                </a:lnTo>
                <a:lnTo>
                  <a:pt x="431" y="453"/>
                </a:lnTo>
                <a:lnTo>
                  <a:pt x="416" y="469"/>
                </a:lnTo>
                <a:lnTo>
                  <a:pt x="400" y="487"/>
                </a:lnTo>
                <a:lnTo>
                  <a:pt x="386" y="503"/>
                </a:lnTo>
                <a:lnTo>
                  <a:pt x="372" y="521"/>
                </a:lnTo>
                <a:lnTo>
                  <a:pt x="357" y="539"/>
                </a:lnTo>
                <a:lnTo>
                  <a:pt x="344" y="557"/>
                </a:lnTo>
                <a:lnTo>
                  <a:pt x="331" y="575"/>
                </a:lnTo>
                <a:lnTo>
                  <a:pt x="318" y="595"/>
                </a:lnTo>
                <a:lnTo>
                  <a:pt x="306" y="614"/>
                </a:lnTo>
                <a:lnTo>
                  <a:pt x="294" y="634"/>
                </a:lnTo>
                <a:lnTo>
                  <a:pt x="283" y="654"/>
                </a:lnTo>
                <a:lnTo>
                  <a:pt x="273" y="674"/>
                </a:lnTo>
                <a:lnTo>
                  <a:pt x="262" y="695"/>
                </a:lnTo>
                <a:lnTo>
                  <a:pt x="252" y="715"/>
                </a:lnTo>
                <a:lnTo>
                  <a:pt x="243" y="737"/>
                </a:lnTo>
                <a:lnTo>
                  <a:pt x="235" y="758"/>
                </a:lnTo>
                <a:lnTo>
                  <a:pt x="225" y="780"/>
                </a:lnTo>
                <a:lnTo>
                  <a:pt x="218" y="803"/>
                </a:lnTo>
                <a:lnTo>
                  <a:pt x="211" y="824"/>
                </a:lnTo>
                <a:lnTo>
                  <a:pt x="204" y="848"/>
                </a:lnTo>
                <a:lnTo>
                  <a:pt x="198" y="871"/>
                </a:lnTo>
                <a:lnTo>
                  <a:pt x="193" y="893"/>
                </a:lnTo>
                <a:lnTo>
                  <a:pt x="187" y="917"/>
                </a:lnTo>
                <a:lnTo>
                  <a:pt x="182" y="941"/>
                </a:lnTo>
                <a:lnTo>
                  <a:pt x="179" y="965"/>
                </a:lnTo>
                <a:lnTo>
                  <a:pt x="175" y="989"/>
                </a:lnTo>
                <a:lnTo>
                  <a:pt x="173" y="1013"/>
                </a:lnTo>
                <a:lnTo>
                  <a:pt x="171" y="1036"/>
                </a:lnTo>
                <a:lnTo>
                  <a:pt x="170" y="1060"/>
                </a:lnTo>
                <a:lnTo>
                  <a:pt x="169" y="1084"/>
                </a:lnTo>
                <a:lnTo>
                  <a:pt x="168" y="1107"/>
                </a:lnTo>
                <a:lnTo>
                  <a:pt x="169" y="1130"/>
                </a:lnTo>
                <a:lnTo>
                  <a:pt x="170" y="1153"/>
                </a:lnTo>
                <a:lnTo>
                  <a:pt x="171" y="1176"/>
                </a:lnTo>
                <a:lnTo>
                  <a:pt x="173" y="1200"/>
                </a:lnTo>
                <a:lnTo>
                  <a:pt x="176" y="1222"/>
                </a:lnTo>
                <a:lnTo>
                  <a:pt x="179" y="1245"/>
                </a:lnTo>
                <a:lnTo>
                  <a:pt x="182" y="1268"/>
                </a:lnTo>
                <a:lnTo>
                  <a:pt x="187" y="1290"/>
                </a:lnTo>
                <a:lnTo>
                  <a:pt x="192" y="1313"/>
                </a:lnTo>
                <a:lnTo>
                  <a:pt x="197" y="1335"/>
                </a:lnTo>
                <a:lnTo>
                  <a:pt x="203" y="1357"/>
                </a:lnTo>
                <a:lnTo>
                  <a:pt x="209" y="1379"/>
                </a:lnTo>
                <a:lnTo>
                  <a:pt x="216" y="1400"/>
                </a:lnTo>
                <a:lnTo>
                  <a:pt x="223" y="1422"/>
                </a:lnTo>
                <a:lnTo>
                  <a:pt x="232" y="1443"/>
                </a:lnTo>
                <a:lnTo>
                  <a:pt x="240" y="1463"/>
                </a:lnTo>
                <a:lnTo>
                  <a:pt x="249" y="1485"/>
                </a:lnTo>
                <a:lnTo>
                  <a:pt x="258" y="1504"/>
                </a:lnTo>
                <a:lnTo>
                  <a:pt x="269" y="1525"/>
                </a:lnTo>
                <a:lnTo>
                  <a:pt x="279" y="1545"/>
                </a:lnTo>
                <a:lnTo>
                  <a:pt x="289" y="1565"/>
                </a:lnTo>
                <a:lnTo>
                  <a:pt x="301" y="1585"/>
                </a:lnTo>
                <a:lnTo>
                  <a:pt x="313" y="1603"/>
                </a:lnTo>
                <a:lnTo>
                  <a:pt x="325" y="1622"/>
                </a:lnTo>
                <a:lnTo>
                  <a:pt x="338" y="1640"/>
                </a:lnTo>
                <a:close/>
                <a:moveTo>
                  <a:pt x="1504" y="882"/>
                </a:moveTo>
                <a:lnTo>
                  <a:pt x="1487" y="885"/>
                </a:lnTo>
                <a:lnTo>
                  <a:pt x="1470" y="891"/>
                </a:lnTo>
                <a:lnTo>
                  <a:pt x="1454" y="898"/>
                </a:lnTo>
                <a:lnTo>
                  <a:pt x="1439" y="907"/>
                </a:lnTo>
                <a:lnTo>
                  <a:pt x="1426" y="917"/>
                </a:lnTo>
                <a:lnTo>
                  <a:pt x="1412" y="927"/>
                </a:lnTo>
                <a:lnTo>
                  <a:pt x="1401" y="939"/>
                </a:lnTo>
                <a:lnTo>
                  <a:pt x="1391" y="953"/>
                </a:lnTo>
                <a:lnTo>
                  <a:pt x="1383" y="967"/>
                </a:lnTo>
                <a:lnTo>
                  <a:pt x="1374" y="982"/>
                </a:lnTo>
                <a:lnTo>
                  <a:pt x="1368" y="998"/>
                </a:lnTo>
                <a:lnTo>
                  <a:pt x="1364" y="1015"/>
                </a:lnTo>
                <a:lnTo>
                  <a:pt x="1361" y="1031"/>
                </a:lnTo>
                <a:lnTo>
                  <a:pt x="1360" y="1049"/>
                </a:lnTo>
                <a:lnTo>
                  <a:pt x="1360" y="1066"/>
                </a:lnTo>
                <a:lnTo>
                  <a:pt x="1362" y="1084"/>
                </a:lnTo>
                <a:lnTo>
                  <a:pt x="1366" y="1101"/>
                </a:lnTo>
                <a:lnTo>
                  <a:pt x="1372" y="1117"/>
                </a:lnTo>
                <a:lnTo>
                  <a:pt x="1380" y="1133"/>
                </a:lnTo>
                <a:lnTo>
                  <a:pt x="1388" y="1147"/>
                </a:lnTo>
                <a:lnTo>
                  <a:pt x="1397" y="1162"/>
                </a:lnTo>
                <a:lnTo>
                  <a:pt x="1408" y="1174"/>
                </a:lnTo>
                <a:lnTo>
                  <a:pt x="1421" y="1185"/>
                </a:lnTo>
                <a:lnTo>
                  <a:pt x="1434" y="1196"/>
                </a:lnTo>
                <a:lnTo>
                  <a:pt x="1448" y="1205"/>
                </a:lnTo>
                <a:lnTo>
                  <a:pt x="1463" y="1212"/>
                </a:lnTo>
                <a:lnTo>
                  <a:pt x="1478" y="1218"/>
                </a:lnTo>
                <a:lnTo>
                  <a:pt x="1495" y="1222"/>
                </a:lnTo>
                <a:lnTo>
                  <a:pt x="1512" y="1225"/>
                </a:lnTo>
                <a:lnTo>
                  <a:pt x="1529" y="1228"/>
                </a:lnTo>
                <a:lnTo>
                  <a:pt x="1546" y="1227"/>
                </a:lnTo>
                <a:lnTo>
                  <a:pt x="1565" y="1224"/>
                </a:lnTo>
                <a:lnTo>
                  <a:pt x="1581" y="1220"/>
                </a:lnTo>
                <a:lnTo>
                  <a:pt x="1599" y="1215"/>
                </a:lnTo>
                <a:lnTo>
                  <a:pt x="1614" y="1208"/>
                </a:lnTo>
                <a:lnTo>
                  <a:pt x="1628" y="1200"/>
                </a:lnTo>
                <a:lnTo>
                  <a:pt x="1642" y="1189"/>
                </a:lnTo>
                <a:lnTo>
                  <a:pt x="1655" y="1178"/>
                </a:lnTo>
                <a:lnTo>
                  <a:pt x="1667" y="1166"/>
                </a:lnTo>
                <a:lnTo>
                  <a:pt x="1677" y="1152"/>
                </a:lnTo>
                <a:lnTo>
                  <a:pt x="1686" y="1139"/>
                </a:lnTo>
                <a:lnTo>
                  <a:pt x="1693" y="1124"/>
                </a:lnTo>
                <a:lnTo>
                  <a:pt x="1699" y="1108"/>
                </a:lnTo>
                <a:lnTo>
                  <a:pt x="1704" y="1092"/>
                </a:lnTo>
                <a:lnTo>
                  <a:pt x="1707" y="1075"/>
                </a:lnTo>
                <a:lnTo>
                  <a:pt x="1708" y="1058"/>
                </a:lnTo>
                <a:lnTo>
                  <a:pt x="1708" y="1040"/>
                </a:lnTo>
                <a:lnTo>
                  <a:pt x="1706" y="1023"/>
                </a:lnTo>
                <a:lnTo>
                  <a:pt x="1702" y="1005"/>
                </a:lnTo>
                <a:lnTo>
                  <a:pt x="1696" y="989"/>
                </a:lnTo>
                <a:lnTo>
                  <a:pt x="1689" y="973"/>
                </a:lnTo>
                <a:lnTo>
                  <a:pt x="1680" y="958"/>
                </a:lnTo>
                <a:lnTo>
                  <a:pt x="1671" y="945"/>
                </a:lnTo>
                <a:lnTo>
                  <a:pt x="1659" y="932"/>
                </a:lnTo>
                <a:lnTo>
                  <a:pt x="1647" y="921"/>
                </a:lnTo>
                <a:lnTo>
                  <a:pt x="1634" y="911"/>
                </a:lnTo>
                <a:lnTo>
                  <a:pt x="1619" y="901"/>
                </a:lnTo>
                <a:lnTo>
                  <a:pt x="1605" y="894"/>
                </a:lnTo>
                <a:lnTo>
                  <a:pt x="1589" y="888"/>
                </a:lnTo>
                <a:lnTo>
                  <a:pt x="1573" y="883"/>
                </a:lnTo>
                <a:lnTo>
                  <a:pt x="1556" y="880"/>
                </a:lnTo>
                <a:lnTo>
                  <a:pt x="1539" y="879"/>
                </a:lnTo>
                <a:lnTo>
                  <a:pt x="1522" y="879"/>
                </a:lnTo>
                <a:lnTo>
                  <a:pt x="1504" y="882"/>
                </a:lnTo>
                <a:close/>
                <a:moveTo>
                  <a:pt x="1080" y="882"/>
                </a:moveTo>
                <a:lnTo>
                  <a:pt x="1063" y="885"/>
                </a:lnTo>
                <a:lnTo>
                  <a:pt x="1046" y="891"/>
                </a:lnTo>
                <a:lnTo>
                  <a:pt x="1031" y="898"/>
                </a:lnTo>
                <a:lnTo>
                  <a:pt x="1015" y="907"/>
                </a:lnTo>
                <a:lnTo>
                  <a:pt x="1002" y="917"/>
                </a:lnTo>
                <a:lnTo>
                  <a:pt x="990" y="927"/>
                </a:lnTo>
                <a:lnTo>
                  <a:pt x="978" y="939"/>
                </a:lnTo>
                <a:lnTo>
                  <a:pt x="968" y="953"/>
                </a:lnTo>
                <a:lnTo>
                  <a:pt x="959" y="967"/>
                </a:lnTo>
                <a:lnTo>
                  <a:pt x="952" y="982"/>
                </a:lnTo>
                <a:lnTo>
                  <a:pt x="945" y="998"/>
                </a:lnTo>
                <a:lnTo>
                  <a:pt x="940" y="1015"/>
                </a:lnTo>
                <a:lnTo>
                  <a:pt x="937" y="1031"/>
                </a:lnTo>
                <a:lnTo>
                  <a:pt x="936" y="1049"/>
                </a:lnTo>
                <a:lnTo>
                  <a:pt x="936" y="1066"/>
                </a:lnTo>
                <a:lnTo>
                  <a:pt x="939" y="1084"/>
                </a:lnTo>
                <a:lnTo>
                  <a:pt x="942" y="1101"/>
                </a:lnTo>
                <a:lnTo>
                  <a:pt x="949" y="1117"/>
                </a:lnTo>
                <a:lnTo>
                  <a:pt x="956" y="1133"/>
                </a:lnTo>
                <a:lnTo>
                  <a:pt x="964" y="1147"/>
                </a:lnTo>
                <a:lnTo>
                  <a:pt x="974" y="1162"/>
                </a:lnTo>
                <a:lnTo>
                  <a:pt x="986" y="1174"/>
                </a:lnTo>
                <a:lnTo>
                  <a:pt x="997" y="1185"/>
                </a:lnTo>
                <a:lnTo>
                  <a:pt x="1010" y="1196"/>
                </a:lnTo>
                <a:lnTo>
                  <a:pt x="1025" y="1205"/>
                </a:lnTo>
                <a:lnTo>
                  <a:pt x="1040" y="1212"/>
                </a:lnTo>
                <a:lnTo>
                  <a:pt x="1056" y="1218"/>
                </a:lnTo>
                <a:lnTo>
                  <a:pt x="1072" y="1222"/>
                </a:lnTo>
                <a:lnTo>
                  <a:pt x="1088" y="1225"/>
                </a:lnTo>
                <a:lnTo>
                  <a:pt x="1106" y="1228"/>
                </a:lnTo>
                <a:lnTo>
                  <a:pt x="1123" y="1227"/>
                </a:lnTo>
                <a:lnTo>
                  <a:pt x="1141" y="1224"/>
                </a:lnTo>
                <a:lnTo>
                  <a:pt x="1158" y="1220"/>
                </a:lnTo>
                <a:lnTo>
                  <a:pt x="1175" y="1215"/>
                </a:lnTo>
                <a:lnTo>
                  <a:pt x="1190" y="1208"/>
                </a:lnTo>
                <a:lnTo>
                  <a:pt x="1205" y="1200"/>
                </a:lnTo>
                <a:lnTo>
                  <a:pt x="1219" y="1189"/>
                </a:lnTo>
                <a:lnTo>
                  <a:pt x="1231" y="1178"/>
                </a:lnTo>
                <a:lnTo>
                  <a:pt x="1243" y="1166"/>
                </a:lnTo>
                <a:lnTo>
                  <a:pt x="1253" y="1152"/>
                </a:lnTo>
                <a:lnTo>
                  <a:pt x="1262" y="1139"/>
                </a:lnTo>
                <a:lnTo>
                  <a:pt x="1270" y="1124"/>
                </a:lnTo>
                <a:lnTo>
                  <a:pt x="1276" y="1108"/>
                </a:lnTo>
                <a:lnTo>
                  <a:pt x="1281" y="1092"/>
                </a:lnTo>
                <a:lnTo>
                  <a:pt x="1283" y="1075"/>
                </a:lnTo>
                <a:lnTo>
                  <a:pt x="1285" y="1058"/>
                </a:lnTo>
                <a:lnTo>
                  <a:pt x="1284" y="1040"/>
                </a:lnTo>
                <a:lnTo>
                  <a:pt x="1282" y="1023"/>
                </a:lnTo>
                <a:lnTo>
                  <a:pt x="1278" y="1005"/>
                </a:lnTo>
                <a:lnTo>
                  <a:pt x="1273" y="989"/>
                </a:lnTo>
                <a:lnTo>
                  <a:pt x="1265" y="973"/>
                </a:lnTo>
                <a:lnTo>
                  <a:pt x="1257" y="958"/>
                </a:lnTo>
                <a:lnTo>
                  <a:pt x="1247" y="945"/>
                </a:lnTo>
                <a:lnTo>
                  <a:pt x="1236" y="932"/>
                </a:lnTo>
                <a:lnTo>
                  <a:pt x="1223" y="921"/>
                </a:lnTo>
                <a:lnTo>
                  <a:pt x="1211" y="911"/>
                </a:lnTo>
                <a:lnTo>
                  <a:pt x="1196" y="901"/>
                </a:lnTo>
                <a:lnTo>
                  <a:pt x="1181" y="894"/>
                </a:lnTo>
                <a:lnTo>
                  <a:pt x="1166" y="888"/>
                </a:lnTo>
                <a:lnTo>
                  <a:pt x="1149" y="883"/>
                </a:lnTo>
                <a:lnTo>
                  <a:pt x="1133" y="880"/>
                </a:lnTo>
                <a:lnTo>
                  <a:pt x="1115" y="879"/>
                </a:lnTo>
                <a:lnTo>
                  <a:pt x="1098" y="879"/>
                </a:lnTo>
                <a:lnTo>
                  <a:pt x="1080" y="882"/>
                </a:lnTo>
                <a:close/>
                <a:moveTo>
                  <a:pt x="656" y="882"/>
                </a:moveTo>
                <a:lnTo>
                  <a:pt x="639" y="885"/>
                </a:lnTo>
                <a:lnTo>
                  <a:pt x="622" y="891"/>
                </a:lnTo>
                <a:lnTo>
                  <a:pt x="607" y="898"/>
                </a:lnTo>
                <a:lnTo>
                  <a:pt x="593" y="907"/>
                </a:lnTo>
                <a:lnTo>
                  <a:pt x="578" y="917"/>
                </a:lnTo>
                <a:lnTo>
                  <a:pt x="566" y="927"/>
                </a:lnTo>
                <a:lnTo>
                  <a:pt x="555" y="939"/>
                </a:lnTo>
                <a:lnTo>
                  <a:pt x="544" y="953"/>
                </a:lnTo>
                <a:lnTo>
                  <a:pt x="535" y="967"/>
                </a:lnTo>
                <a:lnTo>
                  <a:pt x="528" y="982"/>
                </a:lnTo>
                <a:lnTo>
                  <a:pt x="522" y="998"/>
                </a:lnTo>
                <a:lnTo>
                  <a:pt x="518" y="1015"/>
                </a:lnTo>
                <a:lnTo>
                  <a:pt x="514" y="1031"/>
                </a:lnTo>
                <a:lnTo>
                  <a:pt x="512" y="1049"/>
                </a:lnTo>
                <a:lnTo>
                  <a:pt x="513" y="1066"/>
                </a:lnTo>
                <a:lnTo>
                  <a:pt x="516" y="1084"/>
                </a:lnTo>
                <a:lnTo>
                  <a:pt x="520" y="1101"/>
                </a:lnTo>
                <a:lnTo>
                  <a:pt x="525" y="1117"/>
                </a:lnTo>
                <a:lnTo>
                  <a:pt x="532" y="1133"/>
                </a:lnTo>
                <a:lnTo>
                  <a:pt x="540" y="1147"/>
                </a:lnTo>
                <a:lnTo>
                  <a:pt x="550" y="1162"/>
                </a:lnTo>
                <a:lnTo>
                  <a:pt x="562" y="1174"/>
                </a:lnTo>
                <a:lnTo>
                  <a:pt x="574" y="1185"/>
                </a:lnTo>
                <a:lnTo>
                  <a:pt x="588" y="1196"/>
                </a:lnTo>
                <a:lnTo>
                  <a:pt x="601" y="1205"/>
                </a:lnTo>
                <a:lnTo>
                  <a:pt x="616" y="1212"/>
                </a:lnTo>
                <a:lnTo>
                  <a:pt x="632" y="1218"/>
                </a:lnTo>
                <a:lnTo>
                  <a:pt x="648" y="1222"/>
                </a:lnTo>
                <a:lnTo>
                  <a:pt x="665" y="1225"/>
                </a:lnTo>
                <a:lnTo>
                  <a:pt x="682" y="1228"/>
                </a:lnTo>
                <a:lnTo>
                  <a:pt x="700" y="1227"/>
                </a:lnTo>
                <a:lnTo>
                  <a:pt x="717" y="1224"/>
                </a:lnTo>
                <a:lnTo>
                  <a:pt x="735" y="1220"/>
                </a:lnTo>
                <a:lnTo>
                  <a:pt x="751" y="1215"/>
                </a:lnTo>
                <a:lnTo>
                  <a:pt x="767" y="1208"/>
                </a:lnTo>
                <a:lnTo>
                  <a:pt x="782" y="1200"/>
                </a:lnTo>
                <a:lnTo>
                  <a:pt x="795" y="1189"/>
                </a:lnTo>
                <a:lnTo>
                  <a:pt x="808" y="1178"/>
                </a:lnTo>
                <a:lnTo>
                  <a:pt x="819" y="1166"/>
                </a:lnTo>
                <a:lnTo>
                  <a:pt x="829" y="1152"/>
                </a:lnTo>
                <a:lnTo>
                  <a:pt x="839" y="1139"/>
                </a:lnTo>
                <a:lnTo>
                  <a:pt x="846" y="1124"/>
                </a:lnTo>
                <a:lnTo>
                  <a:pt x="852" y="1108"/>
                </a:lnTo>
                <a:lnTo>
                  <a:pt x="857" y="1092"/>
                </a:lnTo>
                <a:lnTo>
                  <a:pt x="860" y="1075"/>
                </a:lnTo>
                <a:lnTo>
                  <a:pt x="861" y="1058"/>
                </a:lnTo>
                <a:lnTo>
                  <a:pt x="861" y="1040"/>
                </a:lnTo>
                <a:lnTo>
                  <a:pt x="858" y="1023"/>
                </a:lnTo>
                <a:lnTo>
                  <a:pt x="855" y="1005"/>
                </a:lnTo>
                <a:lnTo>
                  <a:pt x="849" y="989"/>
                </a:lnTo>
                <a:lnTo>
                  <a:pt x="842" y="973"/>
                </a:lnTo>
                <a:lnTo>
                  <a:pt x="833" y="958"/>
                </a:lnTo>
                <a:lnTo>
                  <a:pt x="823" y="945"/>
                </a:lnTo>
                <a:lnTo>
                  <a:pt x="813" y="932"/>
                </a:lnTo>
                <a:lnTo>
                  <a:pt x="800" y="921"/>
                </a:lnTo>
                <a:lnTo>
                  <a:pt x="787" y="911"/>
                </a:lnTo>
                <a:lnTo>
                  <a:pt x="773" y="901"/>
                </a:lnTo>
                <a:lnTo>
                  <a:pt x="758" y="894"/>
                </a:lnTo>
                <a:lnTo>
                  <a:pt x="742" y="888"/>
                </a:lnTo>
                <a:lnTo>
                  <a:pt x="725" y="883"/>
                </a:lnTo>
                <a:lnTo>
                  <a:pt x="709" y="880"/>
                </a:lnTo>
                <a:lnTo>
                  <a:pt x="691" y="879"/>
                </a:lnTo>
                <a:lnTo>
                  <a:pt x="674" y="879"/>
                </a:lnTo>
                <a:lnTo>
                  <a:pt x="656" y="88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61">
            <a:extLst>
              <a:ext uri="{FF2B5EF4-FFF2-40B4-BE49-F238E27FC236}">
                <a16:creationId xmlns:a16="http://schemas.microsoft.com/office/drawing/2014/main" id="{A9D30813-0683-06E0-E057-9167E2C392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9609" y="4812034"/>
            <a:ext cx="311885" cy="284798"/>
          </a:xfrm>
          <a:custGeom>
            <a:avLst/>
            <a:gdLst>
              <a:gd name="T0" fmla="*/ 646 w 2417"/>
              <a:gd name="T1" fmla="*/ 2109 h 2209"/>
              <a:gd name="T2" fmla="*/ 377 w 2417"/>
              <a:gd name="T3" fmla="*/ 1934 h 2209"/>
              <a:gd name="T4" fmla="*/ 170 w 2417"/>
              <a:gd name="T5" fmla="*/ 1693 h 2209"/>
              <a:gd name="T6" fmla="*/ 40 w 2417"/>
              <a:gd name="T7" fmla="*/ 1402 h 2209"/>
              <a:gd name="T8" fmla="*/ 0 w 2417"/>
              <a:gd name="T9" fmla="*/ 1080 h 2209"/>
              <a:gd name="T10" fmla="*/ 34 w 2417"/>
              <a:gd name="T11" fmla="*/ 829 h 2209"/>
              <a:gd name="T12" fmla="*/ 88 w 2417"/>
              <a:gd name="T13" fmla="*/ 672 h 2209"/>
              <a:gd name="T14" fmla="*/ 163 w 2417"/>
              <a:gd name="T15" fmla="*/ 527 h 2209"/>
              <a:gd name="T16" fmla="*/ 256 w 2417"/>
              <a:gd name="T17" fmla="*/ 396 h 2209"/>
              <a:gd name="T18" fmla="*/ 367 w 2417"/>
              <a:gd name="T19" fmla="*/ 282 h 2209"/>
              <a:gd name="T20" fmla="*/ 508 w 2417"/>
              <a:gd name="T21" fmla="*/ 174 h 2209"/>
              <a:gd name="T22" fmla="*/ 745 w 2417"/>
              <a:gd name="T23" fmla="*/ 60 h 2209"/>
              <a:gd name="T24" fmla="*/ 997 w 2417"/>
              <a:gd name="T25" fmla="*/ 4 h 2209"/>
              <a:gd name="T26" fmla="*/ 1252 w 2417"/>
              <a:gd name="T27" fmla="*/ 9 h 2209"/>
              <a:gd name="T28" fmla="*/ 1501 w 2417"/>
              <a:gd name="T29" fmla="*/ 73 h 2209"/>
              <a:gd name="T30" fmla="*/ 1732 w 2417"/>
              <a:gd name="T31" fmla="*/ 196 h 2209"/>
              <a:gd name="T32" fmla="*/ 2160 w 2417"/>
              <a:gd name="T33" fmla="*/ 781 h 2209"/>
              <a:gd name="T34" fmla="*/ 2208 w 2417"/>
              <a:gd name="T35" fmla="*/ 1064 h 2209"/>
              <a:gd name="T36" fmla="*/ 2182 w 2417"/>
              <a:gd name="T37" fmla="*/ 1346 h 2209"/>
              <a:gd name="T38" fmla="*/ 2085 w 2417"/>
              <a:gd name="T39" fmla="*/ 1611 h 2209"/>
              <a:gd name="T40" fmla="*/ 1922 w 2417"/>
              <a:gd name="T41" fmla="*/ 1846 h 2209"/>
              <a:gd name="T42" fmla="*/ 1716 w 2417"/>
              <a:gd name="T43" fmla="*/ 2024 h 2209"/>
              <a:gd name="T44" fmla="*/ 1577 w 2417"/>
              <a:gd name="T45" fmla="*/ 2102 h 2209"/>
              <a:gd name="T46" fmla="*/ 1428 w 2417"/>
              <a:gd name="T47" fmla="*/ 2159 h 2209"/>
              <a:gd name="T48" fmla="*/ 1272 w 2417"/>
              <a:gd name="T49" fmla="*/ 2195 h 2209"/>
              <a:gd name="T50" fmla="*/ 1108 w 2417"/>
              <a:gd name="T51" fmla="*/ 2209 h 2209"/>
              <a:gd name="T52" fmla="*/ 940 w 2417"/>
              <a:gd name="T53" fmla="*/ 2196 h 2209"/>
              <a:gd name="T54" fmla="*/ 1456 w 2417"/>
              <a:gd name="T55" fmla="*/ 958 h 2209"/>
              <a:gd name="T56" fmla="*/ 1391 w 2417"/>
              <a:gd name="T57" fmla="*/ 1033 h 2209"/>
              <a:gd name="T58" fmla="*/ 1379 w 2417"/>
              <a:gd name="T59" fmla="*/ 1134 h 2209"/>
              <a:gd name="T60" fmla="*/ 1425 w 2417"/>
              <a:gd name="T61" fmla="*/ 1225 h 2209"/>
              <a:gd name="T62" fmla="*/ 1511 w 2417"/>
              <a:gd name="T63" fmla="*/ 1274 h 2209"/>
              <a:gd name="T64" fmla="*/ 1615 w 2417"/>
              <a:gd name="T65" fmla="*/ 1266 h 2209"/>
              <a:gd name="T66" fmla="*/ 1693 w 2417"/>
              <a:gd name="T67" fmla="*/ 1204 h 2209"/>
              <a:gd name="T68" fmla="*/ 1724 w 2417"/>
              <a:gd name="T69" fmla="*/ 1109 h 2209"/>
              <a:gd name="T70" fmla="*/ 1696 w 2417"/>
              <a:gd name="T71" fmla="*/ 1009 h 2209"/>
              <a:gd name="T72" fmla="*/ 1621 w 2417"/>
              <a:gd name="T73" fmla="*/ 944 h 2209"/>
              <a:gd name="T74" fmla="*/ 1521 w 2417"/>
              <a:gd name="T75" fmla="*/ 932 h 2209"/>
              <a:gd name="T76" fmla="*/ 1019 w 2417"/>
              <a:gd name="T77" fmla="*/ 967 h 2209"/>
              <a:gd name="T78" fmla="*/ 962 w 2417"/>
              <a:gd name="T79" fmla="*/ 1048 h 2209"/>
              <a:gd name="T80" fmla="*/ 960 w 2417"/>
              <a:gd name="T81" fmla="*/ 1151 h 2209"/>
              <a:gd name="T82" fmla="*/ 1013 w 2417"/>
              <a:gd name="T83" fmla="*/ 1237 h 2209"/>
              <a:gd name="T84" fmla="*/ 1105 w 2417"/>
              <a:gd name="T85" fmla="*/ 1277 h 2209"/>
              <a:gd name="T86" fmla="*/ 1207 w 2417"/>
              <a:gd name="T87" fmla="*/ 1259 h 2209"/>
              <a:gd name="T88" fmla="*/ 1279 w 2417"/>
              <a:gd name="T89" fmla="*/ 1189 h 2209"/>
              <a:gd name="T90" fmla="*/ 1300 w 2417"/>
              <a:gd name="T91" fmla="*/ 1092 h 2209"/>
              <a:gd name="T92" fmla="*/ 1263 w 2417"/>
              <a:gd name="T93" fmla="*/ 996 h 2209"/>
              <a:gd name="T94" fmla="*/ 1182 w 2417"/>
              <a:gd name="T95" fmla="*/ 938 h 2209"/>
              <a:gd name="T96" fmla="*/ 673 w 2417"/>
              <a:gd name="T97" fmla="*/ 932 h 2209"/>
              <a:gd name="T98" fmla="*/ 582 w 2417"/>
              <a:gd name="T99" fmla="*/ 978 h 2209"/>
              <a:gd name="T100" fmla="*/ 534 w 2417"/>
              <a:gd name="T101" fmla="*/ 1065 h 2209"/>
              <a:gd name="T102" fmla="*/ 541 w 2417"/>
              <a:gd name="T103" fmla="*/ 1168 h 2209"/>
              <a:gd name="T104" fmla="*/ 604 w 2417"/>
              <a:gd name="T105" fmla="*/ 1247 h 2209"/>
              <a:gd name="T106" fmla="*/ 699 w 2417"/>
              <a:gd name="T107" fmla="*/ 1278 h 2209"/>
              <a:gd name="T108" fmla="*/ 798 w 2417"/>
              <a:gd name="T109" fmla="*/ 1250 h 2209"/>
              <a:gd name="T110" fmla="*/ 862 w 2417"/>
              <a:gd name="T111" fmla="*/ 1175 h 2209"/>
              <a:gd name="T112" fmla="*/ 876 w 2417"/>
              <a:gd name="T113" fmla="*/ 1074 h 2209"/>
              <a:gd name="T114" fmla="*/ 829 w 2417"/>
              <a:gd name="T115" fmla="*/ 983 h 2209"/>
              <a:gd name="T116" fmla="*/ 743 w 2417"/>
              <a:gd name="T117" fmla="*/ 93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09">
                <a:moveTo>
                  <a:pt x="913" y="2191"/>
                </a:moveTo>
                <a:lnTo>
                  <a:pt x="857" y="2180"/>
                </a:lnTo>
                <a:lnTo>
                  <a:pt x="803" y="2167"/>
                </a:lnTo>
                <a:lnTo>
                  <a:pt x="749" y="2150"/>
                </a:lnTo>
                <a:lnTo>
                  <a:pt x="697" y="2131"/>
                </a:lnTo>
                <a:lnTo>
                  <a:pt x="646" y="2109"/>
                </a:lnTo>
                <a:lnTo>
                  <a:pt x="598" y="2085"/>
                </a:lnTo>
                <a:lnTo>
                  <a:pt x="551" y="2060"/>
                </a:lnTo>
                <a:lnTo>
                  <a:pt x="504" y="2032"/>
                </a:lnTo>
                <a:lnTo>
                  <a:pt x="460" y="2001"/>
                </a:lnTo>
                <a:lnTo>
                  <a:pt x="417" y="1969"/>
                </a:lnTo>
                <a:lnTo>
                  <a:pt x="377" y="1934"/>
                </a:lnTo>
                <a:lnTo>
                  <a:pt x="337" y="1898"/>
                </a:lnTo>
                <a:lnTo>
                  <a:pt x="300" y="1861"/>
                </a:lnTo>
                <a:lnTo>
                  <a:pt x="265" y="1821"/>
                </a:lnTo>
                <a:lnTo>
                  <a:pt x="231" y="1780"/>
                </a:lnTo>
                <a:lnTo>
                  <a:pt x="200" y="1738"/>
                </a:lnTo>
                <a:lnTo>
                  <a:pt x="170" y="1693"/>
                </a:lnTo>
                <a:lnTo>
                  <a:pt x="143" y="1648"/>
                </a:lnTo>
                <a:lnTo>
                  <a:pt x="117" y="1601"/>
                </a:lnTo>
                <a:lnTo>
                  <a:pt x="95" y="1552"/>
                </a:lnTo>
                <a:lnTo>
                  <a:pt x="74" y="1504"/>
                </a:lnTo>
                <a:lnTo>
                  <a:pt x="57" y="1454"/>
                </a:lnTo>
                <a:lnTo>
                  <a:pt x="40" y="1402"/>
                </a:lnTo>
                <a:lnTo>
                  <a:pt x="27" y="1351"/>
                </a:lnTo>
                <a:lnTo>
                  <a:pt x="17" y="1297"/>
                </a:lnTo>
                <a:lnTo>
                  <a:pt x="8" y="1244"/>
                </a:lnTo>
                <a:lnTo>
                  <a:pt x="3" y="1190"/>
                </a:lnTo>
                <a:lnTo>
                  <a:pt x="0" y="1135"/>
                </a:lnTo>
                <a:lnTo>
                  <a:pt x="0" y="1080"/>
                </a:lnTo>
                <a:lnTo>
                  <a:pt x="2" y="1025"/>
                </a:lnTo>
                <a:lnTo>
                  <a:pt x="8" y="968"/>
                </a:lnTo>
                <a:lnTo>
                  <a:pt x="17" y="913"/>
                </a:lnTo>
                <a:lnTo>
                  <a:pt x="22" y="884"/>
                </a:lnTo>
                <a:lnTo>
                  <a:pt x="28" y="856"/>
                </a:lnTo>
                <a:lnTo>
                  <a:pt x="34" y="829"/>
                </a:lnTo>
                <a:lnTo>
                  <a:pt x="41" y="801"/>
                </a:lnTo>
                <a:lnTo>
                  <a:pt x="50" y="775"/>
                </a:lnTo>
                <a:lnTo>
                  <a:pt x="58" y="749"/>
                </a:lnTo>
                <a:lnTo>
                  <a:pt x="67" y="722"/>
                </a:lnTo>
                <a:lnTo>
                  <a:pt x="77" y="697"/>
                </a:lnTo>
                <a:lnTo>
                  <a:pt x="88" y="672"/>
                </a:lnTo>
                <a:lnTo>
                  <a:pt x="99" y="646"/>
                </a:lnTo>
                <a:lnTo>
                  <a:pt x="110" y="621"/>
                </a:lnTo>
                <a:lnTo>
                  <a:pt x="123" y="598"/>
                </a:lnTo>
                <a:lnTo>
                  <a:pt x="135" y="573"/>
                </a:lnTo>
                <a:lnTo>
                  <a:pt x="148" y="549"/>
                </a:lnTo>
                <a:lnTo>
                  <a:pt x="163" y="527"/>
                </a:lnTo>
                <a:lnTo>
                  <a:pt x="177" y="504"/>
                </a:lnTo>
                <a:lnTo>
                  <a:pt x="192" y="482"/>
                </a:lnTo>
                <a:lnTo>
                  <a:pt x="207" y="460"/>
                </a:lnTo>
                <a:lnTo>
                  <a:pt x="222" y="438"/>
                </a:lnTo>
                <a:lnTo>
                  <a:pt x="239" y="417"/>
                </a:lnTo>
                <a:lnTo>
                  <a:pt x="256" y="396"/>
                </a:lnTo>
                <a:lnTo>
                  <a:pt x="274" y="376"/>
                </a:lnTo>
                <a:lnTo>
                  <a:pt x="291" y="356"/>
                </a:lnTo>
                <a:lnTo>
                  <a:pt x="310" y="336"/>
                </a:lnTo>
                <a:lnTo>
                  <a:pt x="328" y="318"/>
                </a:lnTo>
                <a:lnTo>
                  <a:pt x="348" y="299"/>
                </a:lnTo>
                <a:lnTo>
                  <a:pt x="367" y="282"/>
                </a:lnTo>
                <a:lnTo>
                  <a:pt x="387" y="264"/>
                </a:lnTo>
                <a:lnTo>
                  <a:pt x="408" y="247"/>
                </a:lnTo>
                <a:lnTo>
                  <a:pt x="428" y="230"/>
                </a:lnTo>
                <a:lnTo>
                  <a:pt x="449" y="215"/>
                </a:lnTo>
                <a:lnTo>
                  <a:pt x="470" y="200"/>
                </a:lnTo>
                <a:lnTo>
                  <a:pt x="508" y="174"/>
                </a:lnTo>
                <a:lnTo>
                  <a:pt x="546" y="151"/>
                </a:lnTo>
                <a:lnTo>
                  <a:pt x="584" y="130"/>
                </a:lnTo>
                <a:lnTo>
                  <a:pt x="624" y="109"/>
                </a:lnTo>
                <a:lnTo>
                  <a:pt x="664" y="91"/>
                </a:lnTo>
                <a:lnTo>
                  <a:pt x="704" y="74"/>
                </a:lnTo>
                <a:lnTo>
                  <a:pt x="745" y="60"/>
                </a:lnTo>
                <a:lnTo>
                  <a:pt x="786" y="46"/>
                </a:lnTo>
                <a:lnTo>
                  <a:pt x="827" y="34"/>
                </a:lnTo>
                <a:lnTo>
                  <a:pt x="869" y="25"/>
                </a:lnTo>
                <a:lnTo>
                  <a:pt x="912" y="17"/>
                </a:lnTo>
                <a:lnTo>
                  <a:pt x="954" y="9"/>
                </a:lnTo>
                <a:lnTo>
                  <a:pt x="997" y="4"/>
                </a:lnTo>
                <a:lnTo>
                  <a:pt x="1039" y="1"/>
                </a:lnTo>
                <a:lnTo>
                  <a:pt x="1082" y="0"/>
                </a:lnTo>
                <a:lnTo>
                  <a:pt x="1124" y="0"/>
                </a:lnTo>
                <a:lnTo>
                  <a:pt x="1168" y="1"/>
                </a:lnTo>
                <a:lnTo>
                  <a:pt x="1210" y="4"/>
                </a:lnTo>
                <a:lnTo>
                  <a:pt x="1252" y="9"/>
                </a:lnTo>
                <a:lnTo>
                  <a:pt x="1294" y="15"/>
                </a:lnTo>
                <a:lnTo>
                  <a:pt x="1336" y="24"/>
                </a:lnTo>
                <a:lnTo>
                  <a:pt x="1379" y="34"/>
                </a:lnTo>
                <a:lnTo>
                  <a:pt x="1420" y="45"/>
                </a:lnTo>
                <a:lnTo>
                  <a:pt x="1461" y="59"/>
                </a:lnTo>
                <a:lnTo>
                  <a:pt x="1501" y="73"/>
                </a:lnTo>
                <a:lnTo>
                  <a:pt x="1541" y="90"/>
                </a:lnTo>
                <a:lnTo>
                  <a:pt x="1580" y="107"/>
                </a:lnTo>
                <a:lnTo>
                  <a:pt x="1619" y="127"/>
                </a:lnTo>
                <a:lnTo>
                  <a:pt x="1657" y="148"/>
                </a:lnTo>
                <a:lnTo>
                  <a:pt x="1695" y="171"/>
                </a:lnTo>
                <a:lnTo>
                  <a:pt x="1732" y="196"/>
                </a:lnTo>
                <a:lnTo>
                  <a:pt x="1768" y="221"/>
                </a:lnTo>
                <a:lnTo>
                  <a:pt x="2417" y="63"/>
                </a:lnTo>
                <a:lnTo>
                  <a:pt x="2108" y="643"/>
                </a:lnTo>
                <a:lnTo>
                  <a:pt x="2127" y="688"/>
                </a:lnTo>
                <a:lnTo>
                  <a:pt x="2145" y="735"/>
                </a:lnTo>
                <a:lnTo>
                  <a:pt x="2160" y="781"/>
                </a:lnTo>
                <a:lnTo>
                  <a:pt x="2174" y="827"/>
                </a:lnTo>
                <a:lnTo>
                  <a:pt x="2184" y="874"/>
                </a:lnTo>
                <a:lnTo>
                  <a:pt x="2193" y="922"/>
                </a:lnTo>
                <a:lnTo>
                  <a:pt x="2200" y="969"/>
                </a:lnTo>
                <a:lnTo>
                  <a:pt x="2205" y="1016"/>
                </a:lnTo>
                <a:lnTo>
                  <a:pt x="2208" y="1064"/>
                </a:lnTo>
                <a:lnTo>
                  <a:pt x="2209" y="1111"/>
                </a:lnTo>
                <a:lnTo>
                  <a:pt x="2207" y="1158"/>
                </a:lnTo>
                <a:lnTo>
                  <a:pt x="2204" y="1206"/>
                </a:lnTo>
                <a:lnTo>
                  <a:pt x="2198" y="1253"/>
                </a:lnTo>
                <a:lnTo>
                  <a:pt x="2191" y="1299"/>
                </a:lnTo>
                <a:lnTo>
                  <a:pt x="2182" y="1346"/>
                </a:lnTo>
                <a:lnTo>
                  <a:pt x="2171" y="1391"/>
                </a:lnTo>
                <a:lnTo>
                  <a:pt x="2157" y="1436"/>
                </a:lnTo>
                <a:lnTo>
                  <a:pt x="2142" y="1481"/>
                </a:lnTo>
                <a:lnTo>
                  <a:pt x="2125" y="1525"/>
                </a:lnTo>
                <a:lnTo>
                  <a:pt x="2106" y="1568"/>
                </a:lnTo>
                <a:lnTo>
                  <a:pt x="2085" y="1611"/>
                </a:lnTo>
                <a:lnTo>
                  <a:pt x="2063" y="1652"/>
                </a:lnTo>
                <a:lnTo>
                  <a:pt x="2038" y="1693"/>
                </a:lnTo>
                <a:lnTo>
                  <a:pt x="2012" y="1733"/>
                </a:lnTo>
                <a:lnTo>
                  <a:pt x="1983" y="1772"/>
                </a:lnTo>
                <a:lnTo>
                  <a:pt x="1954" y="1810"/>
                </a:lnTo>
                <a:lnTo>
                  <a:pt x="1922" y="1846"/>
                </a:lnTo>
                <a:lnTo>
                  <a:pt x="1889" y="1882"/>
                </a:lnTo>
                <a:lnTo>
                  <a:pt x="1854" y="1916"/>
                </a:lnTo>
                <a:lnTo>
                  <a:pt x="1817" y="1947"/>
                </a:lnTo>
                <a:lnTo>
                  <a:pt x="1778" y="1979"/>
                </a:lnTo>
                <a:lnTo>
                  <a:pt x="1738" y="2008"/>
                </a:lnTo>
                <a:lnTo>
                  <a:pt x="1716" y="2024"/>
                </a:lnTo>
                <a:lnTo>
                  <a:pt x="1693" y="2038"/>
                </a:lnTo>
                <a:lnTo>
                  <a:pt x="1671" y="2051"/>
                </a:lnTo>
                <a:lnTo>
                  <a:pt x="1648" y="2065"/>
                </a:lnTo>
                <a:lnTo>
                  <a:pt x="1624" y="2078"/>
                </a:lnTo>
                <a:lnTo>
                  <a:pt x="1601" y="2090"/>
                </a:lnTo>
                <a:lnTo>
                  <a:pt x="1577" y="2102"/>
                </a:lnTo>
                <a:lnTo>
                  <a:pt x="1553" y="2113"/>
                </a:lnTo>
                <a:lnTo>
                  <a:pt x="1529" y="2123"/>
                </a:lnTo>
                <a:lnTo>
                  <a:pt x="1504" y="2134"/>
                </a:lnTo>
                <a:lnTo>
                  <a:pt x="1479" y="2143"/>
                </a:lnTo>
                <a:lnTo>
                  <a:pt x="1454" y="2151"/>
                </a:lnTo>
                <a:lnTo>
                  <a:pt x="1428" y="2159"/>
                </a:lnTo>
                <a:lnTo>
                  <a:pt x="1402" y="2168"/>
                </a:lnTo>
                <a:lnTo>
                  <a:pt x="1377" y="2175"/>
                </a:lnTo>
                <a:lnTo>
                  <a:pt x="1351" y="2181"/>
                </a:lnTo>
                <a:lnTo>
                  <a:pt x="1324" y="2186"/>
                </a:lnTo>
                <a:lnTo>
                  <a:pt x="1298" y="2191"/>
                </a:lnTo>
                <a:lnTo>
                  <a:pt x="1272" y="2195"/>
                </a:lnTo>
                <a:lnTo>
                  <a:pt x="1245" y="2200"/>
                </a:lnTo>
                <a:lnTo>
                  <a:pt x="1217" y="2203"/>
                </a:lnTo>
                <a:lnTo>
                  <a:pt x="1190" y="2206"/>
                </a:lnTo>
                <a:lnTo>
                  <a:pt x="1163" y="2207"/>
                </a:lnTo>
                <a:lnTo>
                  <a:pt x="1136" y="2208"/>
                </a:lnTo>
                <a:lnTo>
                  <a:pt x="1108" y="2209"/>
                </a:lnTo>
                <a:lnTo>
                  <a:pt x="1080" y="2208"/>
                </a:lnTo>
                <a:lnTo>
                  <a:pt x="1052" y="2207"/>
                </a:lnTo>
                <a:lnTo>
                  <a:pt x="1025" y="2206"/>
                </a:lnTo>
                <a:lnTo>
                  <a:pt x="997" y="2203"/>
                </a:lnTo>
                <a:lnTo>
                  <a:pt x="968" y="2200"/>
                </a:lnTo>
                <a:lnTo>
                  <a:pt x="940" y="2196"/>
                </a:lnTo>
                <a:lnTo>
                  <a:pt x="913" y="2191"/>
                </a:lnTo>
                <a:close/>
                <a:moveTo>
                  <a:pt x="1521" y="932"/>
                </a:moveTo>
                <a:lnTo>
                  <a:pt x="1503" y="936"/>
                </a:lnTo>
                <a:lnTo>
                  <a:pt x="1487" y="942"/>
                </a:lnTo>
                <a:lnTo>
                  <a:pt x="1470" y="950"/>
                </a:lnTo>
                <a:lnTo>
                  <a:pt x="1456" y="958"/>
                </a:lnTo>
                <a:lnTo>
                  <a:pt x="1442" y="967"/>
                </a:lnTo>
                <a:lnTo>
                  <a:pt x="1430" y="978"/>
                </a:lnTo>
                <a:lnTo>
                  <a:pt x="1418" y="991"/>
                </a:lnTo>
                <a:lnTo>
                  <a:pt x="1407" y="1004"/>
                </a:lnTo>
                <a:lnTo>
                  <a:pt x="1399" y="1019"/>
                </a:lnTo>
                <a:lnTo>
                  <a:pt x="1391" y="1033"/>
                </a:lnTo>
                <a:lnTo>
                  <a:pt x="1386" y="1048"/>
                </a:lnTo>
                <a:lnTo>
                  <a:pt x="1381" y="1065"/>
                </a:lnTo>
                <a:lnTo>
                  <a:pt x="1378" y="1082"/>
                </a:lnTo>
                <a:lnTo>
                  <a:pt x="1377" y="1099"/>
                </a:lnTo>
                <a:lnTo>
                  <a:pt x="1377" y="1116"/>
                </a:lnTo>
                <a:lnTo>
                  <a:pt x="1379" y="1134"/>
                </a:lnTo>
                <a:lnTo>
                  <a:pt x="1383" y="1151"/>
                </a:lnTo>
                <a:lnTo>
                  <a:pt x="1389" y="1168"/>
                </a:lnTo>
                <a:lnTo>
                  <a:pt x="1396" y="1184"/>
                </a:lnTo>
                <a:lnTo>
                  <a:pt x="1404" y="1199"/>
                </a:lnTo>
                <a:lnTo>
                  <a:pt x="1415" y="1212"/>
                </a:lnTo>
                <a:lnTo>
                  <a:pt x="1425" y="1225"/>
                </a:lnTo>
                <a:lnTo>
                  <a:pt x="1437" y="1237"/>
                </a:lnTo>
                <a:lnTo>
                  <a:pt x="1451" y="1247"/>
                </a:lnTo>
                <a:lnTo>
                  <a:pt x="1465" y="1255"/>
                </a:lnTo>
                <a:lnTo>
                  <a:pt x="1479" y="1263"/>
                </a:lnTo>
                <a:lnTo>
                  <a:pt x="1496" y="1270"/>
                </a:lnTo>
                <a:lnTo>
                  <a:pt x="1511" y="1274"/>
                </a:lnTo>
                <a:lnTo>
                  <a:pt x="1529" y="1277"/>
                </a:lnTo>
                <a:lnTo>
                  <a:pt x="1545" y="1278"/>
                </a:lnTo>
                <a:lnTo>
                  <a:pt x="1563" y="1278"/>
                </a:lnTo>
                <a:lnTo>
                  <a:pt x="1581" y="1276"/>
                </a:lnTo>
                <a:lnTo>
                  <a:pt x="1598" y="1272"/>
                </a:lnTo>
                <a:lnTo>
                  <a:pt x="1615" y="1266"/>
                </a:lnTo>
                <a:lnTo>
                  <a:pt x="1631" y="1259"/>
                </a:lnTo>
                <a:lnTo>
                  <a:pt x="1645" y="1250"/>
                </a:lnTo>
                <a:lnTo>
                  <a:pt x="1659" y="1241"/>
                </a:lnTo>
                <a:lnTo>
                  <a:pt x="1672" y="1229"/>
                </a:lnTo>
                <a:lnTo>
                  <a:pt x="1683" y="1217"/>
                </a:lnTo>
                <a:lnTo>
                  <a:pt x="1693" y="1204"/>
                </a:lnTo>
                <a:lnTo>
                  <a:pt x="1703" y="1189"/>
                </a:lnTo>
                <a:lnTo>
                  <a:pt x="1710" y="1175"/>
                </a:lnTo>
                <a:lnTo>
                  <a:pt x="1716" y="1159"/>
                </a:lnTo>
                <a:lnTo>
                  <a:pt x="1720" y="1143"/>
                </a:lnTo>
                <a:lnTo>
                  <a:pt x="1723" y="1127"/>
                </a:lnTo>
                <a:lnTo>
                  <a:pt x="1724" y="1109"/>
                </a:lnTo>
                <a:lnTo>
                  <a:pt x="1724" y="1092"/>
                </a:lnTo>
                <a:lnTo>
                  <a:pt x="1722" y="1074"/>
                </a:lnTo>
                <a:lnTo>
                  <a:pt x="1718" y="1057"/>
                </a:lnTo>
                <a:lnTo>
                  <a:pt x="1713" y="1040"/>
                </a:lnTo>
                <a:lnTo>
                  <a:pt x="1706" y="1024"/>
                </a:lnTo>
                <a:lnTo>
                  <a:pt x="1696" y="1009"/>
                </a:lnTo>
                <a:lnTo>
                  <a:pt x="1687" y="996"/>
                </a:lnTo>
                <a:lnTo>
                  <a:pt x="1676" y="983"/>
                </a:lnTo>
                <a:lnTo>
                  <a:pt x="1663" y="971"/>
                </a:lnTo>
                <a:lnTo>
                  <a:pt x="1650" y="961"/>
                </a:lnTo>
                <a:lnTo>
                  <a:pt x="1637" y="953"/>
                </a:lnTo>
                <a:lnTo>
                  <a:pt x="1621" y="944"/>
                </a:lnTo>
                <a:lnTo>
                  <a:pt x="1606" y="938"/>
                </a:lnTo>
                <a:lnTo>
                  <a:pt x="1589" y="934"/>
                </a:lnTo>
                <a:lnTo>
                  <a:pt x="1573" y="931"/>
                </a:lnTo>
                <a:lnTo>
                  <a:pt x="1555" y="930"/>
                </a:lnTo>
                <a:lnTo>
                  <a:pt x="1538" y="930"/>
                </a:lnTo>
                <a:lnTo>
                  <a:pt x="1521" y="932"/>
                </a:lnTo>
                <a:close/>
                <a:moveTo>
                  <a:pt x="1097" y="932"/>
                </a:moveTo>
                <a:lnTo>
                  <a:pt x="1079" y="936"/>
                </a:lnTo>
                <a:lnTo>
                  <a:pt x="1063" y="942"/>
                </a:lnTo>
                <a:lnTo>
                  <a:pt x="1047" y="950"/>
                </a:lnTo>
                <a:lnTo>
                  <a:pt x="1032" y="958"/>
                </a:lnTo>
                <a:lnTo>
                  <a:pt x="1019" y="967"/>
                </a:lnTo>
                <a:lnTo>
                  <a:pt x="1006" y="978"/>
                </a:lnTo>
                <a:lnTo>
                  <a:pt x="995" y="991"/>
                </a:lnTo>
                <a:lnTo>
                  <a:pt x="985" y="1004"/>
                </a:lnTo>
                <a:lnTo>
                  <a:pt x="975" y="1019"/>
                </a:lnTo>
                <a:lnTo>
                  <a:pt x="968" y="1033"/>
                </a:lnTo>
                <a:lnTo>
                  <a:pt x="962" y="1048"/>
                </a:lnTo>
                <a:lnTo>
                  <a:pt x="957" y="1065"/>
                </a:lnTo>
                <a:lnTo>
                  <a:pt x="954" y="1082"/>
                </a:lnTo>
                <a:lnTo>
                  <a:pt x="953" y="1099"/>
                </a:lnTo>
                <a:lnTo>
                  <a:pt x="954" y="1116"/>
                </a:lnTo>
                <a:lnTo>
                  <a:pt x="956" y="1134"/>
                </a:lnTo>
                <a:lnTo>
                  <a:pt x="960" y="1151"/>
                </a:lnTo>
                <a:lnTo>
                  <a:pt x="965" y="1168"/>
                </a:lnTo>
                <a:lnTo>
                  <a:pt x="972" y="1184"/>
                </a:lnTo>
                <a:lnTo>
                  <a:pt x="980" y="1199"/>
                </a:lnTo>
                <a:lnTo>
                  <a:pt x="991" y="1212"/>
                </a:lnTo>
                <a:lnTo>
                  <a:pt x="1002" y="1225"/>
                </a:lnTo>
                <a:lnTo>
                  <a:pt x="1013" y="1237"/>
                </a:lnTo>
                <a:lnTo>
                  <a:pt x="1027" y="1247"/>
                </a:lnTo>
                <a:lnTo>
                  <a:pt x="1041" y="1255"/>
                </a:lnTo>
                <a:lnTo>
                  <a:pt x="1057" y="1263"/>
                </a:lnTo>
                <a:lnTo>
                  <a:pt x="1072" y="1270"/>
                </a:lnTo>
                <a:lnTo>
                  <a:pt x="1088" y="1274"/>
                </a:lnTo>
                <a:lnTo>
                  <a:pt x="1105" y="1277"/>
                </a:lnTo>
                <a:lnTo>
                  <a:pt x="1122" y="1278"/>
                </a:lnTo>
                <a:lnTo>
                  <a:pt x="1140" y="1278"/>
                </a:lnTo>
                <a:lnTo>
                  <a:pt x="1157" y="1276"/>
                </a:lnTo>
                <a:lnTo>
                  <a:pt x="1175" y="1272"/>
                </a:lnTo>
                <a:lnTo>
                  <a:pt x="1191" y="1266"/>
                </a:lnTo>
                <a:lnTo>
                  <a:pt x="1207" y="1259"/>
                </a:lnTo>
                <a:lnTo>
                  <a:pt x="1221" y="1250"/>
                </a:lnTo>
                <a:lnTo>
                  <a:pt x="1236" y="1241"/>
                </a:lnTo>
                <a:lnTo>
                  <a:pt x="1248" y="1229"/>
                </a:lnTo>
                <a:lnTo>
                  <a:pt x="1259" y="1217"/>
                </a:lnTo>
                <a:lnTo>
                  <a:pt x="1270" y="1204"/>
                </a:lnTo>
                <a:lnTo>
                  <a:pt x="1279" y="1189"/>
                </a:lnTo>
                <a:lnTo>
                  <a:pt x="1286" y="1175"/>
                </a:lnTo>
                <a:lnTo>
                  <a:pt x="1292" y="1159"/>
                </a:lnTo>
                <a:lnTo>
                  <a:pt x="1297" y="1143"/>
                </a:lnTo>
                <a:lnTo>
                  <a:pt x="1299" y="1127"/>
                </a:lnTo>
                <a:lnTo>
                  <a:pt x="1301" y="1109"/>
                </a:lnTo>
                <a:lnTo>
                  <a:pt x="1300" y="1092"/>
                </a:lnTo>
                <a:lnTo>
                  <a:pt x="1298" y="1074"/>
                </a:lnTo>
                <a:lnTo>
                  <a:pt x="1294" y="1057"/>
                </a:lnTo>
                <a:lnTo>
                  <a:pt x="1289" y="1040"/>
                </a:lnTo>
                <a:lnTo>
                  <a:pt x="1282" y="1024"/>
                </a:lnTo>
                <a:lnTo>
                  <a:pt x="1274" y="1009"/>
                </a:lnTo>
                <a:lnTo>
                  <a:pt x="1263" y="996"/>
                </a:lnTo>
                <a:lnTo>
                  <a:pt x="1252" y="983"/>
                </a:lnTo>
                <a:lnTo>
                  <a:pt x="1240" y="971"/>
                </a:lnTo>
                <a:lnTo>
                  <a:pt x="1227" y="961"/>
                </a:lnTo>
                <a:lnTo>
                  <a:pt x="1213" y="953"/>
                </a:lnTo>
                <a:lnTo>
                  <a:pt x="1198" y="944"/>
                </a:lnTo>
                <a:lnTo>
                  <a:pt x="1182" y="938"/>
                </a:lnTo>
                <a:lnTo>
                  <a:pt x="1166" y="934"/>
                </a:lnTo>
                <a:lnTo>
                  <a:pt x="1149" y="931"/>
                </a:lnTo>
                <a:lnTo>
                  <a:pt x="1132" y="930"/>
                </a:lnTo>
                <a:lnTo>
                  <a:pt x="1114" y="930"/>
                </a:lnTo>
                <a:lnTo>
                  <a:pt x="1097" y="932"/>
                </a:lnTo>
                <a:close/>
                <a:moveTo>
                  <a:pt x="673" y="932"/>
                </a:moveTo>
                <a:lnTo>
                  <a:pt x="655" y="936"/>
                </a:lnTo>
                <a:lnTo>
                  <a:pt x="639" y="942"/>
                </a:lnTo>
                <a:lnTo>
                  <a:pt x="624" y="950"/>
                </a:lnTo>
                <a:lnTo>
                  <a:pt x="609" y="958"/>
                </a:lnTo>
                <a:lnTo>
                  <a:pt x="595" y="967"/>
                </a:lnTo>
                <a:lnTo>
                  <a:pt x="582" y="978"/>
                </a:lnTo>
                <a:lnTo>
                  <a:pt x="571" y="991"/>
                </a:lnTo>
                <a:lnTo>
                  <a:pt x="561" y="1004"/>
                </a:lnTo>
                <a:lnTo>
                  <a:pt x="552" y="1019"/>
                </a:lnTo>
                <a:lnTo>
                  <a:pt x="544" y="1033"/>
                </a:lnTo>
                <a:lnTo>
                  <a:pt x="538" y="1048"/>
                </a:lnTo>
                <a:lnTo>
                  <a:pt x="534" y="1065"/>
                </a:lnTo>
                <a:lnTo>
                  <a:pt x="531" y="1082"/>
                </a:lnTo>
                <a:lnTo>
                  <a:pt x="529" y="1099"/>
                </a:lnTo>
                <a:lnTo>
                  <a:pt x="530" y="1116"/>
                </a:lnTo>
                <a:lnTo>
                  <a:pt x="532" y="1134"/>
                </a:lnTo>
                <a:lnTo>
                  <a:pt x="536" y="1151"/>
                </a:lnTo>
                <a:lnTo>
                  <a:pt x="541" y="1168"/>
                </a:lnTo>
                <a:lnTo>
                  <a:pt x="548" y="1184"/>
                </a:lnTo>
                <a:lnTo>
                  <a:pt x="558" y="1199"/>
                </a:lnTo>
                <a:lnTo>
                  <a:pt x="567" y="1212"/>
                </a:lnTo>
                <a:lnTo>
                  <a:pt x="578" y="1225"/>
                </a:lnTo>
                <a:lnTo>
                  <a:pt x="591" y="1237"/>
                </a:lnTo>
                <a:lnTo>
                  <a:pt x="604" y="1247"/>
                </a:lnTo>
                <a:lnTo>
                  <a:pt x="617" y="1255"/>
                </a:lnTo>
                <a:lnTo>
                  <a:pt x="633" y="1263"/>
                </a:lnTo>
                <a:lnTo>
                  <a:pt x="648" y="1270"/>
                </a:lnTo>
                <a:lnTo>
                  <a:pt x="665" y="1274"/>
                </a:lnTo>
                <a:lnTo>
                  <a:pt x="681" y="1277"/>
                </a:lnTo>
                <a:lnTo>
                  <a:pt x="699" y="1278"/>
                </a:lnTo>
                <a:lnTo>
                  <a:pt x="716" y="1278"/>
                </a:lnTo>
                <a:lnTo>
                  <a:pt x="734" y="1276"/>
                </a:lnTo>
                <a:lnTo>
                  <a:pt x="751" y="1272"/>
                </a:lnTo>
                <a:lnTo>
                  <a:pt x="768" y="1266"/>
                </a:lnTo>
                <a:lnTo>
                  <a:pt x="783" y="1259"/>
                </a:lnTo>
                <a:lnTo>
                  <a:pt x="798" y="1250"/>
                </a:lnTo>
                <a:lnTo>
                  <a:pt x="812" y="1241"/>
                </a:lnTo>
                <a:lnTo>
                  <a:pt x="824" y="1229"/>
                </a:lnTo>
                <a:lnTo>
                  <a:pt x="836" y="1217"/>
                </a:lnTo>
                <a:lnTo>
                  <a:pt x="846" y="1204"/>
                </a:lnTo>
                <a:lnTo>
                  <a:pt x="855" y="1189"/>
                </a:lnTo>
                <a:lnTo>
                  <a:pt x="862" y="1175"/>
                </a:lnTo>
                <a:lnTo>
                  <a:pt x="868" y="1159"/>
                </a:lnTo>
                <a:lnTo>
                  <a:pt x="874" y="1143"/>
                </a:lnTo>
                <a:lnTo>
                  <a:pt x="877" y="1127"/>
                </a:lnTo>
                <a:lnTo>
                  <a:pt x="878" y="1109"/>
                </a:lnTo>
                <a:lnTo>
                  <a:pt x="878" y="1092"/>
                </a:lnTo>
                <a:lnTo>
                  <a:pt x="876" y="1074"/>
                </a:lnTo>
                <a:lnTo>
                  <a:pt x="871" y="1057"/>
                </a:lnTo>
                <a:lnTo>
                  <a:pt x="865" y="1040"/>
                </a:lnTo>
                <a:lnTo>
                  <a:pt x="858" y="1024"/>
                </a:lnTo>
                <a:lnTo>
                  <a:pt x="850" y="1009"/>
                </a:lnTo>
                <a:lnTo>
                  <a:pt x="840" y="996"/>
                </a:lnTo>
                <a:lnTo>
                  <a:pt x="829" y="983"/>
                </a:lnTo>
                <a:lnTo>
                  <a:pt x="817" y="971"/>
                </a:lnTo>
                <a:lnTo>
                  <a:pt x="804" y="961"/>
                </a:lnTo>
                <a:lnTo>
                  <a:pt x="789" y="953"/>
                </a:lnTo>
                <a:lnTo>
                  <a:pt x="775" y="944"/>
                </a:lnTo>
                <a:lnTo>
                  <a:pt x="758" y="938"/>
                </a:lnTo>
                <a:lnTo>
                  <a:pt x="743" y="934"/>
                </a:lnTo>
                <a:lnTo>
                  <a:pt x="725" y="931"/>
                </a:lnTo>
                <a:lnTo>
                  <a:pt x="709" y="930"/>
                </a:lnTo>
                <a:lnTo>
                  <a:pt x="691" y="930"/>
                </a:lnTo>
                <a:lnTo>
                  <a:pt x="673" y="93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EFE23775-A808-5DD2-FB3F-ED05F99BF5E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4812034"/>
            <a:ext cx="311885" cy="284798"/>
          </a:xfrm>
          <a:custGeom>
            <a:avLst/>
            <a:gdLst>
              <a:gd name="T0" fmla="*/ 975 w 2417"/>
              <a:gd name="T1" fmla="*/ 968 h 2210"/>
              <a:gd name="T2" fmla="*/ 1033 w 2417"/>
              <a:gd name="T3" fmla="*/ 1049 h 2210"/>
              <a:gd name="T4" fmla="*/ 1035 w 2417"/>
              <a:gd name="T5" fmla="*/ 1152 h 2210"/>
              <a:gd name="T6" fmla="*/ 980 w 2417"/>
              <a:gd name="T7" fmla="*/ 1238 h 2210"/>
              <a:gd name="T8" fmla="*/ 889 w 2417"/>
              <a:gd name="T9" fmla="*/ 1278 h 2210"/>
              <a:gd name="T10" fmla="*/ 787 w 2417"/>
              <a:gd name="T11" fmla="*/ 1260 h 2210"/>
              <a:gd name="T12" fmla="*/ 716 w 2417"/>
              <a:gd name="T13" fmla="*/ 1190 h 2210"/>
              <a:gd name="T14" fmla="*/ 693 w 2417"/>
              <a:gd name="T15" fmla="*/ 1093 h 2210"/>
              <a:gd name="T16" fmla="*/ 730 w 2417"/>
              <a:gd name="T17" fmla="*/ 997 h 2210"/>
              <a:gd name="T18" fmla="*/ 812 w 2417"/>
              <a:gd name="T19" fmla="*/ 939 h 2210"/>
              <a:gd name="T20" fmla="*/ 1321 w 2417"/>
              <a:gd name="T21" fmla="*/ 933 h 2210"/>
              <a:gd name="T22" fmla="*/ 1411 w 2417"/>
              <a:gd name="T23" fmla="*/ 979 h 2210"/>
              <a:gd name="T24" fmla="*/ 1461 w 2417"/>
              <a:gd name="T25" fmla="*/ 1066 h 2210"/>
              <a:gd name="T26" fmla="*/ 1452 w 2417"/>
              <a:gd name="T27" fmla="*/ 1169 h 2210"/>
              <a:gd name="T28" fmla="*/ 1391 w 2417"/>
              <a:gd name="T29" fmla="*/ 1248 h 2210"/>
              <a:gd name="T30" fmla="*/ 1295 w 2417"/>
              <a:gd name="T31" fmla="*/ 1279 h 2210"/>
              <a:gd name="T32" fmla="*/ 1196 w 2417"/>
              <a:gd name="T33" fmla="*/ 1251 h 2210"/>
              <a:gd name="T34" fmla="*/ 1131 w 2417"/>
              <a:gd name="T35" fmla="*/ 1176 h 2210"/>
              <a:gd name="T36" fmla="*/ 1119 w 2417"/>
              <a:gd name="T37" fmla="*/ 1075 h 2210"/>
              <a:gd name="T38" fmla="*/ 1165 w 2417"/>
              <a:gd name="T39" fmla="*/ 984 h 2210"/>
              <a:gd name="T40" fmla="*/ 1252 w 2417"/>
              <a:gd name="T41" fmla="*/ 935 h 2210"/>
              <a:gd name="T42" fmla="*/ 1762 w 2417"/>
              <a:gd name="T43" fmla="*/ 937 h 2210"/>
              <a:gd name="T44" fmla="*/ 1846 w 2417"/>
              <a:gd name="T45" fmla="*/ 992 h 2210"/>
              <a:gd name="T46" fmla="*/ 1886 w 2417"/>
              <a:gd name="T47" fmla="*/ 1083 h 2210"/>
              <a:gd name="T48" fmla="*/ 1869 w 2417"/>
              <a:gd name="T49" fmla="*/ 1185 h 2210"/>
              <a:gd name="T50" fmla="*/ 1800 w 2417"/>
              <a:gd name="T51" fmla="*/ 1256 h 2210"/>
              <a:gd name="T52" fmla="*/ 1701 w 2417"/>
              <a:gd name="T53" fmla="*/ 1279 h 2210"/>
              <a:gd name="T54" fmla="*/ 1606 w 2417"/>
              <a:gd name="T55" fmla="*/ 1242 h 2210"/>
              <a:gd name="T56" fmla="*/ 1549 w 2417"/>
              <a:gd name="T57" fmla="*/ 1160 h 2210"/>
              <a:gd name="T58" fmla="*/ 1546 w 2417"/>
              <a:gd name="T59" fmla="*/ 1058 h 2210"/>
              <a:gd name="T60" fmla="*/ 1601 w 2417"/>
              <a:gd name="T61" fmla="*/ 972 h 2210"/>
              <a:gd name="T62" fmla="*/ 1692 w 2417"/>
              <a:gd name="T63" fmla="*/ 932 h 2210"/>
              <a:gd name="T64" fmla="*/ 1449 w 2417"/>
              <a:gd name="T65" fmla="*/ 9 h 2210"/>
              <a:gd name="T66" fmla="*/ 1282 w 2417"/>
              <a:gd name="T67" fmla="*/ 1 h 2210"/>
              <a:gd name="T68" fmla="*/ 1120 w 2417"/>
              <a:gd name="T69" fmla="*/ 18 h 2210"/>
              <a:gd name="T70" fmla="*/ 964 w 2417"/>
              <a:gd name="T71" fmla="*/ 58 h 2210"/>
              <a:gd name="T72" fmla="*/ 817 w 2417"/>
              <a:gd name="T73" fmla="*/ 118 h 2210"/>
              <a:gd name="T74" fmla="*/ 680 w 2417"/>
              <a:gd name="T75" fmla="*/ 201 h 2210"/>
              <a:gd name="T76" fmla="*/ 464 w 2417"/>
              <a:gd name="T77" fmla="*/ 399 h 2210"/>
              <a:gd name="T78" fmla="*/ 312 w 2417"/>
              <a:gd name="T79" fmla="*/ 641 h 2210"/>
              <a:gd name="T80" fmla="*/ 226 w 2417"/>
              <a:gd name="T81" fmla="*/ 909 h 2210"/>
              <a:gd name="T82" fmla="*/ 213 w 2417"/>
              <a:gd name="T83" fmla="*/ 1192 h 2210"/>
              <a:gd name="T84" fmla="*/ 273 w 2417"/>
              <a:gd name="T85" fmla="*/ 1474 h 2210"/>
              <a:gd name="T86" fmla="*/ 722 w 2417"/>
              <a:gd name="T87" fmla="*/ 2038 h 2210"/>
              <a:gd name="T88" fmla="*/ 957 w 2417"/>
              <a:gd name="T89" fmla="*/ 2150 h 2210"/>
              <a:gd name="T90" fmla="*/ 1208 w 2417"/>
              <a:gd name="T91" fmla="*/ 2205 h 2210"/>
              <a:gd name="T92" fmla="*/ 1464 w 2417"/>
              <a:gd name="T93" fmla="*/ 2199 h 2210"/>
              <a:gd name="T94" fmla="*/ 1714 w 2417"/>
              <a:gd name="T95" fmla="*/ 2135 h 2210"/>
              <a:gd name="T96" fmla="*/ 1947 w 2417"/>
              <a:gd name="T97" fmla="*/ 2010 h 2210"/>
              <a:gd name="T98" fmla="*/ 2071 w 2417"/>
              <a:gd name="T99" fmla="*/ 1909 h 2210"/>
              <a:gd name="T100" fmla="*/ 2179 w 2417"/>
              <a:gd name="T101" fmla="*/ 1792 h 2210"/>
              <a:gd name="T102" fmla="*/ 2269 w 2417"/>
              <a:gd name="T103" fmla="*/ 1659 h 2210"/>
              <a:gd name="T104" fmla="*/ 2340 w 2417"/>
              <a:gd name="T105" fmla="*/ 1512 h 2210"/>
              <a:gd name="T106" fmla="*/ 2389 w 2417"/>
              <a:gd name="T107" fmla="*/ 1353 h 2210"/>
              <a:gd name="T108" fmla="*/ 2417 w 2417"/>
              <a:gd name="T109" fmla="*/ 1074 h 2210"/>
              <a:gd name="T110" fmla="*/ 2361 w 2417"/>
              <a:gd name="T111" fmla="*/ 755 h 2210"/>
              <a:gd name="T112" fmla="*/ 2218 w 2417"/>
              <a:gd name="T113" fmla="*/ 471 h 2210"/>
              <a:gd name="T114" fmla="*/ 2001 w 2417"/>
              <a:gd name="T115" fmla="*/ 240 h 2210"/>
              <a:gd name="T116" fmla="*/ 1721 w 2417"/>
              <a:gd name="T117" fmla="*/ 78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10">
                <a:moveTo>
                  <a:pt x="897" y="933"/>
                </a:moveTo>
                <a:lnTo>
                  <a:pt x="914" y="937"/>
                </a:lnTo>
                <a:lnTo>
                  <a:pt x="931" y="943"/>
                </a:lnTo>
                <a:lnTo>
                  <a:pt x="947" y="951"/>
                </a:lnTo>
                <a:lnTo>
                  <a:pt x="962" y="959"/>
                </a:lnTo>
                <a:lnTo>
                  <a:pt x="975" y="968"/>
                </a:lnTo>
                <a:lnTo>
                  <a:pt x="989" y="979"/>
                </a:lnTo>
                <a:lnTo>
                  <a:pt x="1000" y="992"/>
                </a:lnTo>
                <a:lnTo>
                  <a:pt x="1010" y="1005"/>
                </a:lnTo>
                <a:lnTo>
                  <a:pt x="1018" y="1020"/>
                </a:lnTo>
                <a:lnTo>
                  <a:pt x="1027" y="1034"/>
                </a:lnTo>
                <a:lnTo>
                  <a:pt x="1033" y="1049"/>
                </a:lnTo>
                <a:lnTo>
                  <a:pt x="1037" y="1066"/>
                </a:lnTo>
                <a:lnTo>
                  <a:pt x="1040" y="1083"/>
                </a:lnTo>
                <a:lnTo>
                  <a:pt x="1041" y="1100"/>
                </a:lnTo>
                <a:lnTo>
                  <a:pt x="1041" y="1117"/>
                </a:lnTo>
                <a:lnTo>
                  <a:pt x="1039" y="1135"/>
                </a:lnTo>
                <a:lnTo>
                  <a:pt x="1035" y="1152"/>
                </a:lnTo>
                <a:lnTo>
                  <a:pt x="1029" y="1169"/>
                </a:lnTo>
                <a:lnTo>
                  <a:pt x="1021" y="1185"/>
                </a:lnTo>
                <a:lnTo>
                  <a:pt x="1013" y="1200"/>
                </a:lnTo>
                <a:lnTo>
                  <a:pt x="1004" y="1213"/>
                </a:lnTo>
                <a:lnTo>
                  <a:pt x="993" y="1226"/>
                </a:lnTo>
                <a:lnTo>
                  <a:pt x="980" y="1238"/>
                </a:lnTo>
                <a:lnTo>
                  <a:pt x="967" y="1248"/>
                </a:lnTo>
                <a:lnTo>
                  <a:pt x="953" y="1256"/>
                </a:lnTo>
                <a:lnTo>
                  <a:pt x="938" y="1264"/>
                </a:lnTo>
                <a:lnTo>
                  <a:pt x="923" y="1271"/>
                </a:lnTo>
                <a:lnTo>
                  <a:pt x="906" y="1275"/>
                </a:lnTo>
                <a:lnTo>
                  <a:pt x="889" y="1278"/>
                </a:lnTo>
                <a:lnTo>
                  <a:pt x="872" y="1279"/>
                </a:lnTo>
                <a:lnTo>
                  <a:pt x="855" y="1279"/>
                </a:lnTo>
                <a:lnTo>
                  <a:pt x="837" y="1277"/>
                </a:lnTo>
                <a:lnTo>
                  <a:pt x="820" y="1273"/>
                </a:lnTo>
                <a:lnTo>
                  <a:pt x="803" y="1267"/>
                </a:lnTo>
                <a:lnTo>
                  <a:pt x="787" y="1260"/>
                </a:lnTo>
                <a:lnTo>
                  <a:pt x="772" y="1251"/>
                </a:lnTo>
                <a:lnTo>
                  <a:pt x="759" y="1242"/>
                </a:lnTo>
                <a:lnTo>
                  <a:pt x="746" y="1230"/>
                </a:lnTo>
                <a:lnTo>
                  <a:pt x="734" y="1218"/>
                </a:lnTo>
                <a:lnTo>
                  <a:pt x="724" y="1205"/>
                </a:lnTo>
                <a:lnTo>
                  <a:pt x="716" y="1190"/>
                </a:lnTo>
                <a:lnTo>
                  <a:pt x="708" y="1176"/>
                </a:lnTo>
                <a:lnTo>
                  <a:pt x="702" y="1160"/>
                </a:lnTo>
                <a:lnTo>
                  <a:pt x="697" y="1144"/>
                </a:lnTo>
                <a:lnTo>
                  <a:pt x="694" y="1128"/>
                </a:lnTo>
                <a:lnTo>
                  <a:pt x="693" y="1110"/>
                </a:lnTo>
                <a:lnTo>
                  <a:pt x="693" y="1093"/>
                </a:lnTo>
                <a:lnTo>
                  <a:pt x="695" y="1075"/>
                </a:lnTo>
                <a:lnTo>
                  <a:pt x="699" y="1058"/>
                </a:lnTo>
                <a:lnTo>
                  <a:pt x="705" y="1041"/>
                </a:lnTo>
                <a:lnTo>
                  <a:pt x="712" y="1025"/>
                </a:lnTo>
                <a:lnTo>
                  <a:pt x="721" y="1010"/>
                </a:lnTo>
                <a:lnTo>
                  <a:pt x="730" y="997"/>
                </a:lnTo>
                <a:lnTo>
                  <a:pt x="742" y="984"/>
                </a:lnTo>
                <a:lnTo>
                  <a:pt x="754" y="972"/>
                </a:lnTo>
                <a:lnTo>
                  <a:pt x="767" y="962"/>
                </a:lnTo>
                <a:lnTo>
                  <a:pt x="782" y="954"/>
                </a:lnTo>
                <a:lnTo>
                  <a:pt x="796" y="945"/>
                </a:lnTo>
                <a:lnTo>
                  <a:pt x="812" y="939"/>
                </a:lnTo>
                <a:lnTo>
                  <a:pt x="828" y="935"/>
                </a:lnTo>
                <a:lnTo>
                  <a:pt x="845" y="932"/>
                </a:lnTo>
                <a:lnTo>
                  <a:pt x="862" y="931"/>
                </a:lnTo>
                <a:lnTo>
                  <a:pt x="879" y="931"/>
                </a:lnTo>
                <a:lnTo>
                  <a:pt x="897" y="933"/>
                </a:lnTo>
                <a:close/>
                <a:moveTo>
                  <a:pt x="1321" y="933"/>
                </a:moveTo>
                <a:lnTo>
                  <a:pt x="1338" y="937"/>
                </a:lnTo>
                <a:lnTo>
                  <a:pt x="1355" y="943"/>
                </a:lnTo>
                <a:lnTo>
                  <a:pt x="1370" y="951"/>
                </a:lnTo>
                <a:lnTo>
                  <a:pt x="1386" y="959"/>
                </a:lnTo>
                <a:lnTo>
                  <a:pt x="1399" y="968"/>
                </a:lnTo>
                <a:lnTo>
                  <a:pt x="1411" y="979"/>
                </a:lnTo>
                <a:lnTo>
                  <a:pt x="1423" y="992"/>
                </a:lnTo>
                <a:lnTo>
                  <a:pt x="1433" y="1005"/>
                </a:lnTo>
                <a:lnTo>
                  <a:pt x="1442" y="1020"/>
                </a:lnTo>
                <a:lnTo>
                  <a:pt x="1449" y="1034"/>
                </a:lnTo>
                <a:lnTo>
                  <a:pt x="1456" y="1049"/>
                </a:lnTo>
                <a:lnTo>
                  <a:pt x="1461" y="1066"/>
                </a:lnTo>
                <a:lnTo>
                  <a:pt x="1464" y="1083"/>
                </a:lnTo>
                <a:lnTo>
                  <a:pt x="1465" y="1100"/>
                </a:lnTo>
                <a:lnTo>
                  <a:pt x="1465" y="1117"/>
                </a:lnTo>
                <a:lnTo>
                  <a:pt x="1462" y="1135"/>
                </a:lnTo>
                <a:lnTo>
                  <a:pt x="1459" y="1152"/>
                </a:lnTo>
                <a:lnTo>
                  <a:pt x="1452" y="1169"/>
                </a:lnTo>
                <a:lnTo>
                  <a:pt x="1445" y="1185"/>
                </a:lnTo>
                <a:lnTo>
                  <a:pt x="1437" y="1200"/>
                </a:lnTo>
                <a:lnTo>
                  <a:pt x="1427" y="1213"/>
                </a:lnTo>
                <a:lnTo>
                  <a:pt x="1415" y="1226"/>
                </a:lnTo>
                <a:lnTo>
                  <a:pt x="1404" y="1238"/>
                </a:lnTo>
                <a:lnTo>
                  <a:pt x="1391" y="1248"/>
                </a:lnTo>
                <a:lnTo>
                  <a:pt x="1376" y="1256"/>
                </a:lnTo>
                <a:lnTo>
                  <a:pt x="1362" y="1264"/>
                </a:lnTo>
                <a:lnTo>
                  <a:pt x="1345" y="1271"/>
                </a:lnTo>
                <a:lnTo>
                  <a:pt x="1329" y="1275"/>
                </a:lnTo>
                <a:lnTo>
                  <a:pt x="1313" y="1278"/>
                </a:lnTo>
                <a:lnTo>
                  <a:pt x="1295" y="1279"/>
                </a:lnTo>
                <a:lnTo>
                  <a:pt x="1278" y="1279"/>
                </a:lnTo>
                <a:lnTo>
                  <a:pt x="1260" y="1277"/>
                </a:lnTo>
                <a:lnTo>
                  <a:pt x="1243" y="1273"/>
                </a:lnTo>
                <a:lnTo>
                  <a:pt x="1226" y="1267"/>
                </a:lnTo>
                <a:lnTo>
                  <a:pt x="1211" y="1260"/>
                </a:lnTo>
                <a:lnTo>
                  <a:pt x="1196" y="1251"/>
                </a:lnTo>
                <a:lnTo>
                  <a:pt x="1182" y="1242"/>
                </a:lnTo>
                <a:lnTo>
                  <a:pt x="1170" y="1230"/>
                </a:lnTo>
                <a:lnTo>
                  <a:pt x="1158" y="1218"/>
                </a:lnTo>
                <a:lnTo>
                  <a:pt x="1148" y="1205"/>
                </a:lnTo>
                <a:lnTo>
                  <a:pt x="1139" y="1190"/>
                </a:lnTo>
                <a:lnTo>
                  <a:pt x="1131" y="1176"/>
                </a:lnTo>
                <a:lnTo>
                  <a:pt x="1125" y="1160"/>
                </a:lnTo>
                <a:lnTo>
                  <a:pt x="1121" y="1144"/>
                </a:lnTo>
                <a:lnTo>
                  <a:pt x="1118" y="1128"/>
                </a:lnTo>
                <a:lnTo>
                  <a:pt x="1116" y="1110"/>
                </a:lnTo>
                <a:lnTo>
                  <a:pt x="1117" y="1093"/>
                </a:lnTo>
                <a:lnTo>
                  <a:pt x="1119" y="1075"/>
                </a:lnTo>
                <a:lnTo>
                  <a:pt x="1123" y="1058"/>
                </a:lnTo>
                <a:lnTo>
                  <a:pt x="1128" y="1041"/>
                </a:lnTo>
                <a:lnTo>
                  <a:pt x="1136" y="1025"/>
                </a:lnTo>
                <a:lnTo>
                  <a:pt x="1144" y="1010"/>
                </a:lnTo>
                <a:lnTo>
                  <a:pt x="1154" y="997"/>
                </a:lnTo>
                <a:lnTo>
                  <a:pt x="1165" y="984"/>
                </a:lnTo>
                <a:lnTo>
                  <a:pt x="1178" y="972"/>
                </a:lnTo>
                <a:lnTo>
                  <a:pt x="1191" y="962"/>
                </a:lnTo>
                <a:lnTo>
                  <a:pt x="1205" y="954"/>
                </a:lnTo>
                <a:lnTo>
                  <a:pt x="1220" y="945"/>
                </a:lnTo>
                <a:lnTo>
                  <a:pt x="1235" y="939"/>
                </a:lnTo>
                <a:lnTo>
                  <a:pt x="1252" y="935"/>
                </a:lnTo>
                <a:lnTo>
                  <a:pt x="1268" y="932"/>
                </a:lnTo>
                <a:lnTo>
                  <a:pt x="1286" y="931"/>
                </a:lnTo>
                <a:lnTo>
                  <a:pt x="1303" y="931"/>
                </a:lnTo>
                <a:lnTo>
                  <a:pt x="1321" y="933"/>
                </a:lnTo>
                <a:close/>
                <a:moveTo>
                  <a:pt x="1745" y="933"/>
                </a:moveTo>
                <a:lnTo>
                  <a:pt x="1762" y="937"/>
                </a:lnTo>
                <a:lnTo>
                  <a:pt x="1778" y="943"/>
                </a:lnTo>
                <a:lnTo>
                  <a:pt x="1794" y="951"/>
                </a:lnTo>
                <a:lnTo>
                  <a:pt x="1808" y="959"/>
                </a:lnTo>
                <a:lnTo>
                  <a:pt x="1823" y="968"/>
                </a:lnTo>
                <a:lnTo>
                  <a:pt x="1835" y="979"/>
                </a:lnTo>
                <a:lnTo>
                  <a:pt x="1846" y="992"/>
                </a:lnTo>
                <a:lnTo>
                  <a:pt x="1857" y="1005"/>
                </a:lnTo>
                <a:lnTo>
                  <a:pt x="1866" y="1020"/>
                </a:lnTo>
                <a:lnTo>
                  <a:pt x="1873" y="1034"/>
                </a:lnTo>
                <a:lnTo>
                  <a:pt x="1879" y="1049"/>
                </a:lnTo>
                <a:lnTo>
                  <a:pt x="1883" y="1066"/>
                </a:lnTo>
                <a:lnTo>
                  <a:pt x="1886" y="1083"/>
                </a:lnTo>
                <a:lnTo>
                  <a:pt x="1889" y="1100"/>
                </a:lnTo>
                <a:lnTo>
                  <a:pt x="1888" y="1117"/>
                </a:lnTo>
                <a:lnTo>
                  <a:pt x="1885" y="1135"/>
                </a:lnTo>
                <a:lnTo>
                  <a:pt x="1881" y="1152"/>
                </a:lnTo>
                <a:lnTo>
                  <a:pt x="1876" y="1169"/>
                </a:lnTo>
                <a:lnTo>
                  <a:pt x="1869" y="1185"/>
                </a:lnTo>
                <a:lnTo>
                  <a:pt x="1861" y="1200"/>
                </a:lnTo>
                <a:lnTo>
                  <a:pt x="1850" y="1213"/>
                </a:lnTo>
                <a:lnTo>
                  <a:pt x="1839" y="1226"/>
                </a:lnTo>
                <a:lnTo>
                  <a:pt x="1827" y="1238"/>
                </a:lnTo>
                <a:lnTo>
                  <a:pt x="1813" y="1248"/>
                </a:lnTo>
                <a:lnTo>
                  <a:pt x="1800" y="1256"/>
                </a:lnTo>
                <a:lnTo>
                  <a:pt x="1785" y="1264"/>
                </a:lnTo>
                <a:lnTo>
                  <a:pt x="1769" y="1271"/>
                </a:lnTo>
                <a:lnTo>
                  <a:pt x="1753" y="1275"/>
                </a:lnTo>
                <a:lnTo>
                  <a:pt x="1736" y="1278"/>
                </a:lnTo>
                <a:lnTo>
                  <a:pt x="1719" y="1279"/>
                </a:lnTo>
                <a:lnTo>
                  <a:pt x="1701" y="1279"/>
                </a:lnTo>
                <a:lnTo>
                  <a:pt x="1684" y="1277"/>
                </a:lnTo>
                <a:lnTo>
                  <a:pt x="1666" y="1273"/>
                </a:lnTo>
                <a:lnTo>
                  <a:pt x="1650" y="1267"/>
                </a:lnTo>
                <a:lnTo>
                  <a:pt x="1634" y="1260"/>
                </a:lnTo>
                <a:lnTo>
                  <a:pt x="1619" y="1251"/>
                </a:lnTo>
                <a:lnTo>
                  <a:pt x="1606" y="1242"/>
                </a:lnTo>
                <a:lnTo>
                  <a:pt x="1593" y="1230"/>
                </a:lnTo>
                <a:lnTo>
                  <a:pt x="1582" y="1218"/>
                </a:lnTo>
                <a:lnTo>
                  <a:pt x="1572" y="1205"/>
                </a:lnTo>
                <a:lnTo>
                  <a:pt x="1562" y="1190"/>
                </a:lnTo>
                <a:lnTo>
                  <a:pt x="1555" y="1176"/>
                </a:lnTo>
                <a:lnTo>
                  <a:pt x="1549" y="1160"/>
                </a:lnTo>
                <a:lnTo>
                  <a:pt x="1544" y="1144"/>
                </a:lnTo>
                <a:lnTo>
                  <a:pt x="1541" y="1128"/>
                </a:lnTo>
                <a:lnTo>
                  <a:pt x="1540" y="1110"/>
                </a:lnTo>
                <a:lnTo>
                  <a:pt x="1540" y="1093"/>
                </a:lnTo>
                <a:lnTo>
                  <a:pt x="1543" y="1075"/>
                </a:lnTo>
                <a:lnTo>
                  <a:pt x="1546" y="1058"/>
                </a:lnTo>
                <a:lnTo>
                  <a:pt x="1552" y="1041"/>
                </a:lnTo>
                <a:lnTo>
                  <a:pt x="1559" y="1025"/>
                </a:lnTo>
                <a:lnTo>
                  <a:pt x="1568" y="1010"/>
                </a:lnTo>
                <a:lnTo>
                  <a:pt x="1578" y="997"/>
                </a:lnTo>
                <a:lnTo>
                  <a:pt x="1589" y="984"/>
                </a:lnTo>
                <a:lnTo>
                  <a:pt x="1601" y="972"/>
                </a:lnTo>
                <a:lnTo>
                  <a:pt x="1614" y="962"/>
                </a:lnTo>
                <a:lnTo>
                  <a:pt x="1628" y="954"/>
                </a:lnTo>
                <a:lnTo>
                  <a:pt x="1643" y="945"/>
                </a:lnTo>
                <a:lnTo>
                  <a:pt x="1659" y="939"/>
                </a:lnTo>
                <a:lnTo>
                  <a:pt x="1676" y="935"/>
                </a:lnTo>
                <a:lnTo>
                  <a:pt x="1692" y="932"/>
                </a:lnTo>
                <a:lnTo>
                  <a:pt x="1710" y="931"/>
                </a:lnTo>
                <a:lnTo>
                  <a:pt x="1727" y="931"/>
                </a:lnTo>
                <a:lnTo>
                  <a:pt x="1745" y="933"/>
                </a:lnTo>
                <a:close/>
                <a:moveTo>
                  <a:pt x="1505" y="18"/>
                </a:moveTo>
                <a:lnTo>
                  <a:pt x="1477" y="12"/>
                </a:lnTo>
                <a:lnTo>
                  <a:pt x="1449" y="9"/>
                </a:lnTo>
                <a:lnTo>
                  <a:pt x="1421" y="6"/>
                </a:lnTo>
                <a:lnTo>
                  <a:pt x="1393" y="3"/>
                </a:lnTo>
                <a:lnTo>
                  <a:pt x="1365" y="2"/>
                </a:lnTo>
                <a:lnTo>
                  <a:pt x="1337" y="1"/>
                </a:lnTo>
                <a:lnTo>
                  <a:pt x="1309" y="0"/>
                </a:lnTo>
                <a:lnTo>
                  <a:pt x="1282" y="1"/>
                </a:lnTo>
                <a:lnTo>
                  <a:pt x="1255" y="2"/>
                </a:lnTo>
                <a:lnTo>
                  <a:pt x="1227" y="4"/>
                </a:lnTo>
                <a:lnTo>
                  <a:pt x="1200" y="6"/>
                </a:lnTo>
                <a:lnTo>
                  <a:pt x="1174" y="9"/>
                </a:lnTo>
                <a:lnTo>
                  <a:pt x="1146" y="13"/>
                </a:lnTo>
                <a:lnTo>
                  <a:pt x="1120" y="18"/>
                </a:lnTo>
                <a:lnTo>
                  <a:pt x="1093" y="23"/>
                </a:lnTo>
                <a:lnTo>
                  <a:pt x="1067" y="28"/>
                </a:lnTo>
                <a:lnTo>
                  <a:pt x="1041" y="35"/>
                </a:lnTo>
                <a:lnTo>
                  <a:pt x="1015" y="41"/>
                </a:lnTo>
                <a:lnTo>
                  <a:pt x="990" y="49"/>
                </a:lnTo>
                <a:lnTo>
                  <a:pt x="964" y="58"/>
                </a:lnTo>
                <a:lnTo>
                  <a:pt x="938" y="66"/>
                </a:lnTo>
                <a:lnTo>
                  <a:pt x="913" y="75"/>
                </a:lnTo>
                <a:lnTo>
                  <a:pt x="889" y="85"/>
                </a:lnTo>
                <a:lnTo>
                  <a:pt x="864" y="96"/>
                </a:lnTo>
                <a:lnTo>
                  <a:pt x="840" y="107"/>
                </a:lnTo>
                <a:lnTo>
                  <a:pt x="817" y="118"/>
                </a:lnTo>
                <a:lnTo>
                  <a:pt x="793" y="131"/>
                </a:lnTo>
                <a:lnTo>
                  <a:pt x="769" y="144"/>
                </a:lnTo>
                <a:lnTo>
                  <a:pt x="747" y="157"/>
                </a:lnTo>
                <a:lnTo>
                  <a:pt x="724" y="171"/>
                </a:lnTo>
                <a:lnTo>
                  <a:pt x="702" y="185"/>
                </a:lnTo>
                <a:lnTo>
                  <a:pt x="680" y="201"/>
                </a:lnTo>
                <a:lnTo>
                  <a:pt x="640" y="230"/>
                </a:lnTo>
                <a:lnTo>
                  <a:pt x="601" y="261"/>
                </a:lnTo>
                <a:lnTo>
                  <a:pt x="565" y="293"/>
                </a:lnTo>
                <a:lnTo>
                  <a:pt x="529" y="327"/>
                </a:lnTo>
                <a:lnTo>
                  <a:pt x="496" y="363"/>
                </a:lnTo>
                <a:lnTo>
                  <a:pt x="464" y="399"/>
                </a:lnTo>
                <a:lnTo>
                  <a:pt x="434" y="437"/>
                </a:lnTo>
                <a:lnTo>
                  <a:pt x="406" y="475"/>
                </a:lnTo>
                <a:lnTo>
                  <a:pt x="380" y="515"/>
                </a:lnTo>
                <a:lnTo>
                  <a:pt x="355" y="557"/>
                </a:lnTo>
                <a:lnTo>
                  <a:pt x="332" y="598"/>
                </a:lnTo>
                <a:lnTo>
                  <a:pt x="312" y="641"/>
                </a:lnTo>
                <a:lnTo>
                  <a:pt x="293" y="684"/>
                </a:lnTo>
                <a:lnTo>
                  <a:pt x="276" y="728"/>
                </a:lnTo>
                <a:lnTo>
                  <a:pt x="260" y="773"/>
                </a:lnTo>
                <a:lnTo>
                  <a:pt x="247" y="818"/>
                </a:lnTo>
                <a:lnTo>
                  <a:pt x="237" y="863"/>
                </a:lnTo>
                <a:lnTo>
                  <a:pt x="226" y="909"/>
                </a:lnTo>
                <a:lnTo>
                  <a:pt x="219" y="957"/>
                </a:lnTo>
                <a:lnTo>
                  <a:pt x="214" y="1003"/>
                </a:lnTo>
                <a:lnTo>
                  <a:pt x="211" y="1050"/>
                </a:lnTo>
                <a:lnTo>
                  <a:pt x="209" y="1098"/>
                </a:lnTo>
                <a:lnTo>
                  <a:pt x="210" y="1145"/>
                </a:lnTo>
                <a:lnTo>
                  <a:pt x="213" y="1192"/>
                </a:lnTo>
                <a:lnTo>
                  <a:pt x="217" y="1240"/>
                </a:lnTo>
                <a:lnTo>
                  <a:pt x="224" y="1287"/>
                </a:lnTo>
                <a:lnTo>
                  <a:pt x="233" y="1334"/>
                </a:lnTo>
                <a:lnTo>
                  <a:pt x="245" y="1382"/>
                </a:lnTo>
                <a:lnTo>
                  <a:pt x="257" y="1428"/>
                </a:lnTo>
                <a:lnTo>
                  <a:pt x="273" y="1474"/>
                </a:lnTo>
                <a:lnTo>
                  <a:pt x="290" y="1521"/>
                </a:lnTo>
                <a:lnTo>
                  <a:pt x="310" y="1566"/>
                </a:lnTo>
                <a:lnTo>
                  <a:pt x="0" y="2146"/>
                </a:lnTo>
                <a:lnTo>
                  <a:pt x="649" y="1988"/>
                </a:lnTo>
                <a:lnTo>
                  <a:pt x="685" y="2013"/>
                </a:lnTo>
                <a:lnTo>
                  <a:pt x="722" y="2038"/>
                </a:lnTo>
                <a:lnTo>
                  <a:pt x="760" y="2061"/>
                </a:lnTo>
                <a:lnTo>
                  <a:pt x="798" y="2082"/>
                </a:lnTo>
                <a:lnTo>
                  <a:pt x="837" y="2102"/>
                </a:lnTo>
                <a:lnTo>
                  <a:pt x="876" y="2119"/>
                </a:lnTo>
                <a:lnTo>
                  <a:pt x="917" y="2136"/>
                </a:lnTo>
                <a:lnTo>
                  <a:pt x="957" y="2150"/>
                </a:lnTo>
                <a:lnTo>
                  <a:pt x="998" y="2163"/>
                </a:lnTo>
                <a:lnTo>
                  <a:pt x="1039" y="2175"/>
                </a:lnTo>
                <a:lnTo>
                  <a:pt x="1081" y="2185"/>
                </a:lnTo>
                <a:lnTo>
                  <a:pt x="1123" y="2193"/>
                </a:lnTo>
                <a:lnTo>
                  <a:pt x="1165" y="2199"/>
                </a:lnTo>
                <a:lnTo>
                  <a:pt x="1208" y="2205"/>
                </a:lnTo>
                <a:lnTo>
                  <a:pt x="1250" y="2208"/>
                </a:lnTo>
                <a:lnTo>
                  <a:pt x="1293" y="2210"/>
                </a:lnTo>
                <a:lnTo>
                  <a:pt x="1335" y="2210"/>
                </a:lnTo>
                <a:lnTo>
                  <a:pt x="1378" y="2208"/>
                </a:lnTo>
                <a:lnTo>
                  <a:pt x="1421" y="2205"/>
                </a:lnTo>
                <a:lnTo>
                  <a:pt x="1464" y="2199"/>
                </a:lnTo>
                <a:lnTo>
                  <a:pt x="1506" y="2192"/>
                </a:lnTo>
                <a:lnTo>
                  <a:pt x="1548" y="2184"/>
                </a:lnTo>
                <a:lnTo>
                  <a:pt x="1590" y="2175"/>
                </a:lnTo>
                <a:lnTo>
                  <a:pt x="1631" y="2162"/>
                </a:lnTo>
                <a:lnTo>
                  <a:pt x="1673" y="2149"/>
                </a:lnTo>
                <a:lnTo>
                  <a:pt x="1714" y="2135"/>
                </a:lnTo>
                <a:lnTo>
                  <a:pt x="1754" y="2118"/>
                </a:lnTo>
                <a:lnTo>
                  <a:pt x="1794" y="2100"/>
                </a:lnTo>
                <a:lnTo>
                  <a:pt x="1833" y="2080"/>
                </a:lnTo>
                <a:lnTo>
                  <a:pt x="1872" y="2059"/>
                </a:lnTo>
                <a:lnTo>
                  <a:pt x="1909" y="2035"/>
                </a:lnTo>
                <a:lnTo>
                  <a:pt x="1947" y="2010"/>
                </a:lnTo>
                <a:lnTo>
                  <a:pt x="1969" y="1995"/>
                </a:lnTo>
                <a:lnTo>
                  <a:pt x="1989" y="1978"/>
                </a:lnTo>
                <a:lnTo>
                  <a:pt x="2010" y="1962"/>
                </a:lnTo>
                <a:lnTo>
                  <a:pt x="2031" y="1945"/>
                </a:lnTo>
                <a:lnTo>
                  <a:pt x="2051" y="1928"/>
                </a:lnTo>
                <a:lnTo>
                  <a:pt x="2071" y="1909"/>
                </a:lnTo>
                <a:lnTo>
                  <a:pt x="2089" y="1891"/>
                </a:lnTo>
                <a:lnTo>
                  <a:pt x="2108" y="1872"/>
                </a:lnTo>
                <a:lnTo>
                  <a:pt x="2126" y="1853"/>
                </a:lnTo>
                <a:lnTo>
                  <a:pt x="2144" y="1833"/>
                </a:lnTo>
                <a:lnTo>
                  <a:pt x="2161" y="1813"/>
                </a:lnTo>
                <a:lnTo>
                  <a:pt x="2179" y="1792"/>
                </a:lnTo>
                <a:lnTo>
                  <a:pt x="2195" y="1772"/>
                </a:lnTo>
                <a:lnTo>
                  <a:pt x="2211" y="1750"/>
                </a:lnTo>
                <a:lnTo>
                  <a:pt x="2226" y="1727"/>
                </a:lnTo>
                <a:lnTo>
                  <a:pt x="2241" y="1705"/>
                </a:lnTo>
                <a:lnTo>
                  <a:pt x="2255" y="1682"/>
                </a:lnTo>
                <a:lnTo>
                  <a:pt x="2269" y="1659"/>
                </a:lnTo>
                <a:lnTo>
                  <a:pt x="2283" y="1636"/>
                </a:lnTo>
                <a:lnTo>
                  <a:pt x="2295" y="1612"/>
                </a:lnTo>
                <a:lnTo>
                  <a:pt x="2307" y="1587"/>
                </a:lnTo>
                <a:lnTo>
                  <a:pt x="2319" y="1563"/>
                </a:lnTo>
                <a:lnTo>
                  <a:pt x="2330" y="1538"/>
                </a:lnTo>
                <a:lnTo>
                  <a:pt x="2340" y="1512"/>
                </a:lnTo>
                <a:lnTo>
                  <a:pt x="2350" y="1487"/>
                </a:lnTo>
                <a:lnTo>
                  <a:pt x="2360" y="1460"/>
                </a:lnTo>
                <a:lnTo>
                  <a:pt x="2368" y="1434"/>
                </a:lnTo>
                <a:lnTo>
                  <a:pt x="2376" y="1407"/>
                </a:lnTo>
                <a:lnTo>
                  <a:pt x="2383" y="1380"/>
                </a:lnTo>
                <a:lnTo>
                  <a:pt x="2389" y="1353"/>
                </a:lnTo>
                <a:lnTo>
                  <a:pt x="2396" y="1325"/>
                </a:lnTo>
                <a:lnTo>
                  <a:pt x="2401" y="1297"/>
                </a:lnTo>
                <a:lnTo>
                  <a:pt x="2409" y="1241"/>
                </a:lnTo>
                <a:lnTo>
                  <a:pt x="2415" y="1185"/>
                </a:lnTo>
                <a:lnTo>
                  <a:pt x="2417" y="1129"/>
                </a:lnTo>
                <a:lnTo>
                  <a:pt x="2417" y="1074"/>
                </a:lnTo>
                <a:lnTo>
                  <a:pt x="2414" y="1020"/>
                </a:lnTo>
                <a:lnTo>
                  <a:pt x="2409" y="965"/>
                </a:lnTo>
                <a:lnTo>
                  <a:pt x="2401" y="911"/>
                </a:lnTo>
                <a:lnTo>
                  <a:pt x="2391" y="858"/>
                </a:lnTo>
                <a:lnTo>
                  <a:pt x="2377" y="807"/>
                </a:lnTo>
                <a:lnTo>
                  <a:pt x="2361" y="755"/>
                </a:lnTo>
                <a:lnTo>
                  <a:pt x="2343" y="705"/>
                </a:lnTo>
                <a:lnTo>
                  <a:pt x="2323" y="656"/>
                </a:lnTo>
                <a:lnTo>
                  <a:pt x="2300" y="608"/>
                </a:lnTo>
                <a:lnTo>
                  <a:pt x="2274" y="562"/>
                </a:lnTo>
                <a:lnTo>
                  <a:pt x="2248" y="515"/>
                </a:lnTo>
                <a:lnTo>
                  <a:pt x="2218" y="471"/>
                </a:lnTo>
                <a:lnTo>
                  <a:pt x="2187" y="429"/>
                </a:lnTo>
                <a:lnTo>
                  <a:pt x="2153" y="388"/>
                </a:lnTo>
                <a:lnTo>
                  <a:pt x="2118" y="348"/>
                </a:lnTo>
                <a:lnTo>
                  <a:pt x="2081" y="311"/>
                </a:lnTo>
                <a:lnTo>
                  <a:pt x="2042" y="275"/>
                </a:lnTo>
                <a:lnTo>
                  <a:pt x="2001" y="240"/>
                </a:lnTo>
                <a:lnTo>
                  <a:pt x="1957" y="208"/>
                </a:lnTo>
                <a:lnTo>
                  <a:pt x="1913" y="178"/>
                </a:lnTo>
                <a:lnTo>
                  <a:pt x="1868" y="149"/>
                </a:lnTo>
                <a:lnTo>
                  <a:pt x="1820" y="123"/>
                </a:lnTo>
                <a:lnTo>
                  <a:pt x="1771" y="100"/>
                </a:lnTo>
                <a:lnTo>
                  <a:pt x="1721" y="78"/>
                </a:lnTo>
                <a:lnTo>
                  <a:pt x="1668" y="59"/>
                </a:lnTo>
                <a:lnTo>
                  <a:pt x="1615" y="42"/>
                </a:lnTo>
                <a:lnTo>
                  <a:pt x="1561" y="29"/>
                </a:lnTo>
                <a:lnTo>
                  <a:pt x="1505" y="1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64">
            <a:extLst>
              <a:ext uri="{FF2B5EF4-FFF2-40B4-BE49-F238E27FC236}">
                <a16:creationId xmlns:a16="http://schemas.microsoft.com/office/drawing/2014/main" id="{9406EC44-5815-4C31-BB70-E4BEA631BC6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837963"/>
            <a:ext cx="455831" cy="285572"/>
          </a:xfrm>
          <a:custGeom>
            <a:avLst/>
            <a:gdLst>
              <a:gd name="T0" fmla="*/ 2841 w 3534"/>
              <a:gd name="T1" fmla="*/ 17 h 2217"/>
              <a:gd name="T2" fmla="*/ 3079 w 3534"/>
              <a:gd name="T3" fmla="*/ 105 h 2217"/>
              <a:gd name="T4" fmla="*/ 3279 w 3534"/>
              <a:gd name="T5" fmla="*/ 255 h 2217"/>
              <a:gd name="T6" fmla="*/ 3429 w 3534"/>
              <a:gd name="T7" fmla="*/ 455 h 2217"/>
              <a:gd name="T8" fmla="*/ 3516 w 3534"/>
              <a:gd name="T9" fmla="*/ 692 h 2217"/>
              <a:gd name="T10" fmla="*/ 3533 w 3534"/>
              <a:gd name="T11" fmla="*/ 911 h 2217"/>
              <a:gd name="T12" fmla="*/ 3480 w 3534"/>
              <a:gd name="T13" fmla="*/ 1165 h 2217"/>
              <a:gd name="T14" fmla="*/ 3361 w 3534"/>
              <a:gd name="T15" fmla="*/ 1385 h 2217"/>
              <a:gd name="T16" fmla="*/ 3184 w 3534"/>
              <a:gd name="T17" fmla="*/ 1561 h 2217"/>
              <a:gd name="T18" fmla="*/ 2964 w 3534"/>
              <a:gd name="T19" fmla="*/ 1681 h 2217"/>
              <a:gd name="T20" fmla="*/ 2711 w 3534"/>
              <a:gd name="T21" fmla="*/ 1732 h 2217"/>
              <a:gd name="T22" fmla="*/ 821 w 3534"/>
              <a:gd name="T23" fmla="*/ 1732 h 2217"/>
              <a:gd name="T24" fmla="*/ 568 w 3534"/>
              <a:gd name="T25" fmla="*/ 1681 h 2217"/>
              <a:gd name="T26" fmla="*/ 348 w 3534"/>
              <a:gd name="T27" fmla="*/ 1561 h 2217"/>
              <a:gd name="T28" fmla="*/ 172 w 3534"/>
              <a:gd name="T29" fmla="*/ 1385 h 2217"/>
              <a:gd name="T30" fmla="*/ 52 w 3534"/>
              <a:gd name="T31" fmla="*/ 1165 h 2217"/>
              <a:gd name="T32" fmla="*/ 1 w 3534"/>
              <a:gd name="T33" fmla="*/ 911 h 2217"/>
              <a:gd name="T34" fmla="*/ 17 w 3534"/>
              <a:gd name="T35" fmla="*/ 692 h 2217"/>
              <a:gd name="T36" fmla="*/ 104 w 3534"/>
              <a:gd name="T37" fmla="*/ 455 h 2217"/>
              <a:gd name="T38" fmla="*/ 254 w 3534"/>
              <a:gd name="T39" fmla="*/ 255 h 2217"/>
              <a:gd name="T40" fmla="*/ 454 w 3534"/>
              <a:gd name="T41" fmla="*/ 105 h 2217"/>
              <a:gd name="T42" fmla="*/ 692 w 3534"/>
              <a:gd name="T43" fmla="*/ 17 h 2217"/>
              <a:gd name="T44" fmla="*/ 1336 w 3534"/>
              <a:gd name="T45" fmla="*/ 723 h 2217"/>
              <a:gd name="T46" fmla="*/ 1421 w 3534"/>
              <a:gd name="T47" fmla="*/ 778 h 2217"/>
              <a:gd name="T48" fmla="*/ 1461 w 3534"/>
              <a:gd name="T49" fmla="*/ 868 h 2217"/>
              <a:gd name="T50" fmla="*/ 1444 w 3534"/>
              <a:gd name="T51" fmla="*/ 970 h 2217"/>
              <a:gd name="T52" fmla="*/ 1375 w 3534"/>
              <a:gd name="T53" fmla="*/ 1042 h 2217"/>
              <a:gd name="T54" fmla="*/ 1276 w 3534"/>
              <a:gd name="T55" fmla="*/ 1065 h 2217"/>
              <a:gd name="T56" fmla="*/ 1180 w 3534"/>
              <a:gd name="T57" fmla="*/ 1027 h 2217"/>
              <a:gd name="T58" fmla="*/ 1123 w 3534"/>
              <a:gd name="T59" fmla="*/ 945 h 2217"/>
              <a:gd name="T60" fmla="*/ 1121 w 3534"/>
              <a:gd name="T61" fmla="*/ 843 h 2217"/>
              <a:gd name="T62" fmla="*/ 1175 w 3534"/>
              <a:gd name="T63" fmla="*/ 758 h 2217"/>
              <a:gd name="T64" fmla="*/ 1267 w 3534"/>
              <a:gd name="T65" fmla="*/ 718 h 2217"/>
              <a:gd name="T66" fmla="*/ 1831 w 3534"/>
              <a:gd name="T67" fmla="*/ 728 h 2217"/>
              <a:gd name="T68" fmla="*/ 1909 w 3534"/>
              <a:gd name="T69" fmla="*/ 791 h 2217"/>
              <a:gd name="T70" fmla="*/ 1941 w 3534"/>
              <a:gd name="T71" fmla="*/ 886 h 2217"/>
              <a:gd name="T72" fmla="*/ 1913 w 3534"/>
              <a:gd name="T73" fmla="*/ 986 h 2217"/>
              <a:gd name="T74" fmla="*/ 1838 w 3534"/>
              <a:gd name="T75" fmla="*/ 1049 h 2217"/>
              <a:gd name="T76" fmla="*/ 1736 w 3534"/>
              <a:gd name="T77" fmla="*/ 1062 h 2217"/>
              <a:gd name="T78" fmla="*/ 1645 w 3534"/>
              <a:gd name="T79" fmla="*/ 1016 h 2217"/>
              <a:gd name="T80" fmla="*/ 1597 w 3534"/>
              <a:gd name="T81" fmla="*/ 929 h 2217"/>
              <a:gd name="T82" fmla="*/ 1604 w 3534"/>
              <a:gd name="T83" fmla="*/ 826 h 2217"/>
              <a:gd name="T84" fmla="*/ 1667 w 3534"/>
              <a:gd name="T85" fmla="*/ 748 h 2217"/>
              <a:gd name="T86" fmla="*/ 1762 w 3534"/>
              <a:gd name="T87" fmla="*/ 716 h 2217"/>
              <a:gd name="T88" fmla="*/ 2324 w 3534"/>
              <a:gd name="T89" fmla="*/ 736 h 2217"/>
              <a:gd name="T90" fmla="*/ 2396 w 3534"/>
              <a:gd name="T91" fmla="*/ 804 h 2217"/>
              <a:gd name="T92" fmla="*/ 2418 w 3534"/>
              <a:gd name="T93" fmla="*/ 903 h 2217"/>
              <a:gd name="T94" fmla="*/ 2381 w 3534"/>
              <a:gd name="T95" fmla="*/ 999 h 2217"/>
              <a:gd name="T96" fmla="*/ 2300 w 3534"/>
              <a:gd name="T97" fmla="*/ 1055 h 2217"/>
              <a:gd name="T98" fmla="*/ 2197 w 3534"/>
              <a:gd name="T99" fmla="*/ 1059 h 2217"/>
              <a:gd name="T100" fmla="*/ 2112 w 3534"/>
              <a:gd name="T101" fmla="*/ 1004 h 2217"/>
              <a:gd name="T102" fmla="*/ 2071 w 3534"/>
              <a:gd name="T103" fmla="*/ 912 h 2217"/>
              <a:gd name="T104" fmla="*/ 2090 w 3534"/>
              <a:gd name="T105" fmla="*/ 811 h 2217"/>
              <a:gd name="T106" fmla="*/ 2159 w 3534"/>
              <a:gd name="T107" fmla="*/ 739 h 2217"/>
              <a:gd name="T108" fmla="*/ 2257 w 3534"/>
              <a:gd name="T109" fmla="*/ 7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866" y="0"/>
                </a:moveTo>
                <a:lnTo>
                  <a:pt x="2667" y="0"/>
                </a:lnTo>
                <a:lnTo>
                  <a:pt x="2711" y="1"/>
                </a:lnTo>
                <a:lnTo>
                  <a:pt x="2755" y="5"/>
                </a:lnTo>
                <a:lnTo>
                  <a:pt x="2798" y="10"/>
                </a:lnTo>
                <a:lnTo>
                  <a:pt x="2841" y="17"/>
                </a:lnTo>
                <a:lnTo>
                  <a:pt x="2883" y="28"/>
                </a:lnTo>
                <a:lnTo>
                  <a:pt x="2924" y="39"/>
                </a:lnTo>
                <a:lnTo>
                  <a:pt x="2964" y="52"/>
                </a:lnTo>
                <a:lnTo>
                  <a:pt x="3003" y="69"/>
                </a:lnTo>
                <a:lnTo>
                  <a:pt x="3042" y="86"/>
                </a:lnTo>
                <a:lnTo>
                  <a:pt x="3079" y="105"/>
                </a:lnTo>
                <a:lnTo>
                  <a:pt x="3115" y="127"/>
                </a:lnTo>
                <a:lnTo>
                  <a:pt x="3150" y="149"/>
                </a:lnTo>
                <a:lnTo>
                  <a:pt x="3184" y="173"/>
                </a:lnTo>
                <a:lnTo>
                  <a:pt x="3217" y="199"/>
                </a:lnTo>
                <a:lnTo>
                  <a:pt x="3249" y="226"/>
                </a:lnTo>
                <a:lnTo>
                  <a:pt x="3279" y="255"/>
                </a:lnTo>
                <a:lnTo>
                  <a:pt x="3308" y="285"/>
                </a:lnTo>
                <a:lnTo>
                  <a:pt x="3335" y="317"/>
                </a:lnTo>
                <a:lnTo>
                  <a:pt x="3361" y="349"/>
                </a:lnTo>
                <a:lnTo>
                  <a:pt x="3385" y="383"/>
                </a:lnTo>
                <a:lnTo>
                  <a:pt x="3407" y="419"/>
                </a:lnTo>
                <a:lnTo>
                  <a:pt x="3429" y="455"/>
                </a:lnTo>
                <a:lnTo>
                  <a:pt x="3448" y="492"/>
                </a:lnTo>
                <a:lnTo>
                  <a:pt x="3465" y="531"/>
                </a:lnTo>
                <a:lnTo>
                  <a:pt x="3480" y="570"/>
                </a:lnTo>
                <a:lnTo>
                  <a:pt x="3495" y="610"/>
                </a:lnTo>
                <a:lnTo>
                  <a:pt x="3506" y="651"/>
                </a:lnTo>
                <a:lnTo>
                  <a:pt x="3516" y="692"/>
                </a:lnTo>
                <a:lnTo>
                  <a:pt x="3524" y="736"/>
                </a:lnTo>
                <a:lnTo>
                  <a:pt x="3529" y="779"/>
                </a:lnTo>
                <a:lnTo>
                  <a:pt x="3533" y="823"/>
                </a:lnTo>
                <a:lnTo>
                  <a:pt x="3534" y="867"/>
                </a:lnTo>
                <a:lnTo>
                  <a:pt x="3534" y="867"/>
                </a:lnTo>
                <a:lnTo>
                  <a:pt x="3533" y="911"/>
                </a:lnTo>
                <a:lnTo>
                  <a:pt x="3529" y="956"/>
                </a:lnTo>
                <a:lnTo>
                  <a:pt x="3524" y="999"/>
                </a:lnTo>
                <a:lnTo>
                  <a:pt x="3516" y="1041"/>
                </a:lnTo>
                <a:lnTo>
                  <a:pt x="3506" y="1083"/>
                </a:lnTo>
                <a:lnTo>
                  <a:pt x="3495" y="1124"/>
                </a:lnTo>
                <a:lnTo>
                  <a:pt x="3480" y="1165"/>
                </a:lnTo>
                <a:lnTo>
                  <a:pt x="3465" y="1204"/>
                </a:lnTo>
                <a:lnTo>
                  <a:pt x="3448" y="1242"/>
                </a:lnTo>
                <a:lnTo>
                  <a:pt x="3429" y="1279"/>
                </a:lnTo>
                <a:lnTo>
                  <a:pt x="3407" y="1316"/>
                </a:lnTo>
                <a:lnTo>
                  <a:pt x="3385" y="1351"/>
                </a:lnTo>
                <a:lnTo>
                  <a:pt x="3361" y="1385"/>
                </a:lnTo>
                <a:lnTo>
                  <a:pt x="3335" y="1418"/>
                </a:lnTo>
                <a:lnTo>
                  <a:pt x="3308" y="1448"/>
                </a:lnTo>
                <a:lnTo>
                  <a:pt x="3279" y="1479"/>
                </a:lnTo>
                <a:lnTo>
                  <a:pt x="3249" y="1508"/>
                </a:lnTo>
                <a:lnTo>
                  <a:pt x="3217" y="1535"/>
                </a:lnTo>
                <a:lnTo>
                  <a:pt x="3184" y="1561"/>
                </a:lnTo>
                <a:lnTo>
                  <a:pt x="3150" y="1585"/>
                </a:lnTo>
                <a:lnTo>
                  <a:pt x="3115" y="1608"/>
                </a:lnTo>
                <a:lnTo>
                  <a:pt x="3079" y="1628"/>
                </a:lnTo>
                <a:lnTo>
                  <a:pt x="3042" y="1648"/>
                </a:lnTo>
                <a:lnTo>
                  <a:pt x="3003" y="1666"/>
                </a:lnTo>
                <a:lnTo>
                  <a:pt x="2964" y="1681"/>
                </a:lnTo>
                <a:lnTo>
                  <a:pt x="2924" y="1694"/>
                </a:lnTo>
                <a:lnTo>
                  <a:pt x="2883" y="1707"/>
                </a:lnTo>
                <a:lnTo>
                  <a:pt x="2841" y="1716"/>
                </a:lnTo>
                <a:lnTo>
                  <a:pt x="2798" y="1724"/>
                </a:lnTo>
                <a:lnTo>
                  <a:pt x="2755" y="1729"/>
                </a:lnTo>
                <a:lnTo>
                  <a:pt x="2711" y="1732"/>
                </a:lnTo>
                <a:lnTo>
                  <a:pt x="2667" y="1733"/>
                </a:lnTo>
                <a:lnTo>
                  <a:pt x="1666" y="1733"/>
                </a:lnTo>
                <a:lnTo>
                  <a:pt x="917" y="2217"/>
                </a:lnTo>
                <a:lnTo>
                  <a:pt x="1075" y="1733"/>
                </a:lnTo>
                <a:lnTo>
                  <a:pt x="866" y="1733"/>
                </a:lnTo>
                <a:lnTo>
                  <a:pt x="821" y="1732"/>
                </a:lnTo>
                <a:lnTo>
                  <a:pt x="777" y="1729"/>
                </a:lnTo>
                <a:lnTo>
                  <a:pt x="734" y="1724"/>
                </a:lnTo>
                <a:lnTo>
                  <a:pt x="692" y="1716"/>
                </a:lnTo>
                <a:lnTo>
                  <a:pt x="650" y="1707"/>
                </a:lnTo>
                <a:lnTo>
                  <a:pt x="609" y="1694"/>
                </a:lnTo>
                <a:lnTo>
                  <a:pt x="568" y="1681"/>
                </a:lnTo>
                <a:lnTo>
                  <a:pt x="529" y="1666"/>
                </a:lnTo>
                <a:lnTo>
                  <a:pt x="491" y="1648"/>
                </a:lnTo>
                <a:lnTo>
                  <a:pt x="454" y="1628"/>
                </a:lnTo>
                <a:lnTo>
                  <a:pt x="417" y="1608"/>
                </a:lnTo>
                <a:lnTo>
                  <a:pt x="382" y="1585"/>
                </a:lnTo>
                <a:lnTo>
                  <a:pt x="348" y="1561"/>
                </a:lnTo>
                <a:lnTo>
                  <a:pt x="315" y="1535"/>
                </a:lnTo>
                <a:lnTo>
                  <a:pt x="284" y="1508"/>
                </a:lnTo>
                <a:lnTo>
                  <a:pt x="254" y="1479"/>
                </a:lnTo>
                <a:lnTo>
                  <a:pt x="225" y="1448"/>
                </a:lnTo>
                <a:lnTo>
                  <a:pt x="198" y="1418"/>
                </a:lnTo>
                <a:lnTo>
                  <a:pt x="172" y="1385"/>
                </a:lnTo>
                <a:lnTo>
                  <a:pt x="148" y="1351"/>
                </a:lnTo>
                <a:lnTo>
                  <a:pt x="125" y="1316"/>
                </a:lnTo>
                <a:lnTo>
                  <a:pt x="104" y="1279"/>
                </a:lnTo>
                <a:lnTo>
                  <a:pt x="85" y="1242"/>
                </a:lnTo>
                <a:lnTo>
                  <a:pt x="67" y="1204"/>
                </a:lnTo>
                <a:lnTo>
                  <a:pt x="52" y="1165"/>
                </a:lnTo>
                <a:lnTo>
                  <a:pt x="39" y="1124"/>
                </a:lnTo>
                <a:lnTo>
                  <a:pt x="26" y="1083"/>
                </a:lnTo>
                <a:lnTo>
                  <a:pt x="17" y="1041"/>
                </a:lnTo>
                <a:lnTo>
                  <a:pt x="10" y="999"/>
                </a:lnTo>
                <a:lnTo>
                  <a:pt x="4" y="956"/>
                </a:lnTo>
                <a:lnTo>
                  <a:pt x="1" y="911"/>
                </a:lnTo>
                <a:lnTo>
                  <a:pt x="0" y="867"/>
                </a:lnTo>
                <a:lnTo>
                  <a:pt x="0" y="867"/>
                </a:lnTo>
                <a:lnTo>
                  <a:pt x="1" y="823"/>
                </a:lnTo>
                <a:lnTo>
                  <a:pt x="4" y="779"/>
                </a:lnTo>
                <a:lnTo>
                  <a:pt x="10" y="736"/>
                </a:lnTo>
                <a:lnTo>
                  <a:pt x="17" y="692"/>
                </a:lnTo>
                <a:lnTo>
                  <a:pt x="26" y="651"/>
                </a:lnTo>
                <a:lnTo>
                  <a:pt x="39" y="610"/>
                </a:lnTo>
                <a:lnTo>
                  <a:pt x="52" y="570"/>
                </a:lnTo>
                <a:lnTo>
                  <a:pt x="67" y="531"/>
                </a:lnTo>
                <a:lnTo>
                  <a:pt x="85" y="492"/>
                </a:lnTo>
                <a:lnTo>
                  <a:pt x="104" y="455"/>
                </a:lnTo>
                <a:lnTo>
                  <a:pt x="125" y="419"/>
                </a:lnTo>
                <a:lnTo>
                  <a:pt x="148" y="383"/>
                </a:lnTo>
                <a:lnTo>
                  <a:pt x="172" y="349"/>
                </a:lnTo>
                <a:lnTo>
                  <a:pt x="198" y="317"/>
                </a:lnTo>
                <a:lnTo>
                  <a:pt x="225" y="285"/>
                </a:lnTo>
                <a:lnTo>
                  <a:pt x="254" y="255"/>
                </a:lnTo>
                <a:lnTo>
                  <a:pt x="284" y="226"/>
                </a:lnTo>
                <a:lnTo>
                  <a:pt x="315" y="199"/>
                </a:lnTo>
                <a:lnTo>
                  <a:pt x="348" y="173"/>
                </a:lnTo>
                <a:lnTo>
                  <a:pt x="382" y="149"/>
                </a:lnTo>
                <a:lnTo>
                  <a:pt x="417" y="127"/>
                </a:lnTo>
                <a:lnTo>
                  <a:pt x="454" y="105"/>
                </a:lnTo>
                <a:lnTo>
                  <a:pt x="491" y="86"/>
                </a:lnTo>
                <a:lnTo>
                  <a:pt x="529" y="69"/>
                </a:lnTo>
                <a:lnTo>
                  <a:pt x="568" y="52"/>
                </a:lnTo>
                <a:lnTo>
                  <a:pt x="609" y="39"/>
                </a:lnTo>
                <a:lnTo>
                  <a:pt x="650" y="28"/>
                </a:lnTo>
                <a:lnTo>
                  <a:pt x="692" y="17"/>
                </a:lnTo>
                <a:lnTo>
                  <a:pt x="734" y="10"/>
                </a:lnTo>
                <a:lnTo>
                  <a:pt x="777" y="5"/>
                </a:lnTo>
                <a:lnTo>
                  <a:pt x="821" y="1"/>
                </a:lnTo>
                <a:lnTo>
                  <a:pt x="866" y="0"/>
                </a:lnTo>
                <a:close/>
                <a:moveTo>
                  <a:pt x="1319" y="719"/>
                </a:moveTo>
                <a:lnTo>
                  <a:pt x="1336" y="723"/>
                </a:lnTo>
                <a:lnTo>
                  <a:pt x="1353" y="728"/>
                </a:lnTo>
                <a:lnTo>
                  <a:pt x="1369" y="736"/>
                </a:lnTo>
                <a:lnTo>
                  <a:pt x="1383" y="744"/>
                </a:lnTo>
                <a:lnTo>
                  <a:pt x="1397" y="754"/>
                </a:lnTo>
                <a:lnTo>
                  <a:pt x="1410" y="765"/>
                </a:lnTo>
                <a:lnTo>
                  <a:pt x="1421" y="778"/>
                </a:lnTo>
                <a:lnTo>
                  <a:pt x="1431" y="791"/>
                </a:lnTo>
                <a:lnTo>
                  <a:pt x="1441" y="804"/>
                </a:lnTo>
                <a:lnTo>
                  <a:pt x="1448" y="820"/>
                </a:lnTo>
                <a:lnTo>
                  <a:pt x="1454" y="835"/>
                </a:lnTo>
                <a:lnTo>
                  <a:pt x="1458" y="852"/>
                </a:lnTo>
                <a:lnTo>
                  <a:pt x="1461" y="868"/>
                </a:lnTo>
                <a:lnTo>
                  <a:pt x="1462" y="886"/>
                </a:lnTo>
                <a:lnTo>
                  <a:pt x="1462" y="903"/>
                </a:lnTo>
                <a:lnTo>
                  <a:pt x="1460" y="921"/>
                </a:lnTo>
                <a:lnTo>
                  <a:pt x="1456" y="938"/>
                </a:lnTo>
                <a:lnTo>
                  <a:pt x="1451" y="955"/>
                </a:lnTo>
                <a:lnTo>
                  <a:pt x="1444" y="970"/>
                </a:lnTo>
                <a:lnTo>
                  <a:pt x="1434" y="986"/>
                </a:lnTo>
                <a:lnTo>
                  <a:pt x="1425" y="999"/>
                </a:lnTo>
                <a:lnTo>
                  <a:pt x="1414" y="1011"/>
                </a:lnTo>
                <a:lnTo>
                  <a:pt x="1402" y="1023"/>
                </a:lnTo>
                <a:lnTo>
                  <a:pt x="1388" y="1033"/>
                </a:lnTo>
                <a:lnTo>
                  <a:pt x="1375" y="1042"/>
                </a:lnTo>
                <a:lnTo>
                  <a:pt x="1359" y="1049"/>
                </a:lnTo>
                <a:lnTo>
                  <a:pt x="1344" y="1055"/>
                </a:lnTo>
                <a:lnTo>
                  <a:pt x="1328" y="1061"/>
                </a:lnTo>
                <a:lnTo>
                  <a:pt x="1311" y="1064"/>
                </a:lnTo>
                <a:lnTo>
                  <a:pt x="1294" y="1065"/>
                </a:lnTo>
                <a:lnTo>
                  <a:pt x="1276" y="1065"/>
                </a:lnTo>
                <a:lnTo>
                  <a:pt x="1259" y="1062"/>
                </a:lnTo>
                <a:lnTo>
                  <a:pt x="1241" y="1059"/>
                </a:lnTo>
                <a:lnTo>
                  <a:pt x="1225" y="1052"/>
                </a:lnTo>
                <a:lnTo>
                  <a:pt x="1208" y="1045"/>
                </a:lnTo>
                <a:lnTo>
                  <a:pt x="1194" y="1037"/>
                </a:lnTo>
                <a:lnTo>
                  <a:pt x="1180" y="1027"/>
                </a:lnTo>
                <a:lnTo>
                  <a:pt x="1168" y="1016"/>
                </a:lnTo>
                <a:lnTo>
                  <a:pt x="1156" y="1004"/>
                </a:lnTo>
                <a:lnTo>
                  <a:pt x="1145" y="991"/>
                </a:lnTo>
                <a:lnTo>
                  <a:pt x="1137" y="976"/>
                </a:lnTo>
                <a:lnTo>
                  <a:pt x="1129" y="962"/>
                </a:lnTo>
                <a:lnTo>
                  <a:pt x="1123" y="945"/>
                </a:lnTo>
                <a:lnTo>
                  <a:pt x="1119" y="929"/>
                </a:lnTo>
                <a:lnTo>
                  <a:pt x="1116" y="912"/>
                </a:lnTo>
                <a:lnTo>
                  <a:pt x="1115" y="895"/>
                </a:lnTo>
                <a:lnTo>
                  <a:pt x="1115" y="877"/>
                </a:lnTo>
                <a:lnTo>
                  <a:pt x="1117" y="860"/>
                </a:lnTo>
                <a:lnTo>
                  <a:pt x="1121" y="843"/>
                </a:lnTo>
                <a:lnTo>
                  <a:pt x="1127" y="826"/>
                </a:lnTo>
                <a:lnTo>
                  <a:pt x="1134" y="811"/>
                </a:lnTo>
                <a:lnTo>
                  <a:pt x="1142" y="796"/>
                </a:lnTo>
                <a:lnTo>
                  <a:pt x="1153" y="782"/>
                </a:lnTo>
                <a:lnTo>
                  <a:pt x="1163" y="769"/>
                </a:lnTo>
                <a:lnTo>
                  <a:pt x="1175" y="758"/>
                </a:lnTo>
                <a:lnTo>
                  <a:pt x="1189" y="748"/>
                </a:lnTo>
                <a:lnTo>
                  <a:pt x="1203" y="739"/>
                </a:lnTo>
                <a:lnTo>
                  <a:pt x="1217" y="731"/>
                </a:lnTo>
                <a:lnTo>
                  <a:pt x="1234" y="725"/>
                </a:lnTo>
                <a:lnTo>
                  <a:pt x="1249" y="721"/>
                </a:lnTo>
                <a:lnTo>
                  <a:pt x="1267" y="718"/>
                </a:lnTo>
                <a:lnTo>
                  <a:pt x="1283" y="716"/>
                </a:lnTo>
                <a:lnTo>
                  <a:pt x="1301" y="717"/>
                </a:lnTo>
                <a:lnTo>
                  <a:pt x="1319" y="719"/>
                </a:lnTo>
                <a:close/>
                <a:moveTo>
                  <a:pt x="1797" y="719"/>
                </a:moveTo>
                <a:lnTo>
                  <a:pt x="1814" y="723"/>
                </a:lnTo>
                <a:lnTo>
                  <a:pt x="1831" y="728"/>
                </a:lnTo>
                <a:lnTo>
                  <a:pt x="1846" y="736"/>
                </a:lnTo>
                <a:lnTo>
                  <a:pt x="1861" y="744"/>
                </a:lnTo>
                <a:lnTo>
                  <a:pt x="1875" y="754"/>
                </a:lnTo>
                <a:lnTo>
                  <a:pt x="1887" y="765"/>
                </a:lnTo>
                <a:lnTo>
                  <a:pt x="1899" y="778"/>
                </a:lnTo>
                <a:lnTo>
                  <a:pt x="1909" y="791"/>
                </a:lnTo>
                <a:lnTo>
                  <a:pt x="1918" y="804"/>
                </a:lnTo>
                <a:lnTo>
                  <a:pt x="1925" y="820"/>
                </a:lnTo>
                <a:lnTo>
                  <a:pt x="1931" y="835"/>
                </a:lnTo>
                <a:lnTo>
                  <a:pt x="1936" y="852"/>
                </a:lnTo>
                <a:lnTo>
                  <a:pt x="1940" y="868"/>
                </a:lnTo>
                <a:lnTo>
                  <a:pt x="1941" y="886"/>
                </a:lnTo>
                <a:lnTo>
                  <a:pt x="1941" y="903"/>
                </a:lnTo>
                <a:lnTo>
                  <a:pt x="1939" y="921"/>
                </a:lnTo>
                <a:lnTo>
                  <a:pt x="1934" y="938"/>
                </a:lnTo>
                <a:lnTo>
                  <a:pt x="1928" y="955"/>
                </a:lnTo>
                <a:lnTo>
                  <a:pt x="1921" y="970"/>
                </a:lnTo>
                <a:lnTo>
                  <a:pt x="1913" y="986"/>
                </a:lnTo>
                <a:lnTo>
                  <a:pt x="1903" y="999"/>
                </a:lnTo>
                <a:lnTo>
                  <a:pt x="1892" y="1011"/>
                </a:lnTo>
                <a:lnTo>
                  <a:pt x="1880" y="1023"/>
                </a:lnTo>
                <a:lnTo>
                  <a:pt x="1867" y="1033"/>
                </a:lnTo>
                <a:lnTo>
                  <a:pt x="1852" y="1042"/>
                </a:lnTo>
                <a:lnTo>
                  <a:pt x="1838" y="1049"/>
                </a:lnTo>
                <a:lnTo>
                  <a:pt x="1821" y="1055"/>
                </a:lnTo>
                <a:lnTo>
                  <a:pt x="1806" y="1061"/>
                </a:lnTo>
                <a:lnTo>
                  <a:pt x="1788" y="1064"/>
                </a:lnTo>
                <a:lnTo>
                  <a:pt x="1772" y="1065"/>
                </a:lnTo>
                <a:lnTo>
                  <a:pt x="1754" y="1065"/>
                </a:lnTo>
                <a:lnTo>
                  <a:pt x="1736" y="1062"/>
                </a:lnTo>
                <a:lnTo>
                  <a:pt x="1718" y="1059"/>
                </a:lnTo>
                <a:lnTo>
                  <a:pt x="1702" y="1052"/>
                </a:lnTo>
                <a:lnTo>
                  <a:pt x="1686" y="1045"/>
                </a:lnTo>
                <a:lnTo>
                  <a:pt x="1672" y="1037"/>
                </a:lnTo>
                <a:lnTo>
                  <a:pt x="1658" y="1027"/>
                </a:lnTo>
                <a:lnTo>
                  <a:pt x="1645" y="1016"/>
                </a:lnTo>
                <a:lnTo>
                  <a:pt x="1634" y="1004"/>
                </a:lnTo>
                <a:lnTo>
                  <a:pt x="1624" y="991"/>
                </a:lnTo>
                <a:lnTo>
                  <a:pt x="1614" y="976"/>
                </a:lnTo>
                <a:lnTo>
                  <a:pt x="1607" y="962"/>
                </a:lnTo>
                <a:lnTo>
                  <a:pt x="1601" y="945"/>
                </a:lnTo>
                <a:lnTo>
                  <a:pt x="1597" y="929"/>
                </a:lnTo>
                <a:lnTo>
                  <a:pt x="1594" y="912"/>
                </a:lnTo>
                <a:lnTo>
                  <a:pt x="1592" y="895"/>
                </a:lnTo>
                <a:lnTo>
                  <a:pt x="1593" y="877"/>
                </a:lnTo>
                <a:lnTo>
                  <a:pt x="1595" y="860"/>
                </a:lnTo>
                <a:lnTo>
                  <a:pt x="1599" y="843"/>
                </a:lnTo>
                <a:lnTo>
                  <a:pt x="1604" y="826"/>
                </a:lnTo>
                <a:lnTo>
                  <a:pt x="1611" y="811"/>
                </a:lnTo>
                <a:lnTo>
                  <a:pt x="1621" y="796"/>
                </a:lnTo>
                <a:lnTo>
                  <a:pt x="1630" y="782"/>
                </a:lnTo>
                <a:lnTo>
                  <a:pt x="1641" y="769"/>
                </a:lnTo>
                <a:lnTo>
                  <a:pt x="1654" y="758"/>
                </a:lnTo>
                <a:lnTo>
                  <a:pt x="1667" y="748"/>
                </a:lnTo>
                <a:lnTo>
                  <a:pt x="1680" y="739"/>
                </a:lnTo>
                <a:lnTo>
                  <a:pt x="1696" y="731"/>
                </a:lnTo>
                <a:lnTo>
                  <a:pt x="1711" y="725"/>
                </a:lnTo>
                <a:lnTo>
                  <a:pt x="1728" y="721"/>
                </a:lnTo>
                <a:lnTo>
                  <a:pt x="1744" y="718"/>
                </a:lnTo>
                <a:lnTo>
                  <a:pt x="1762" y="716"/>
                </a:lnTo>
                <a:lnTo>
                  <a:pt x="1779" y="717"/>
                </a:lnTo>
                <a:lnTo>
                  <a:pt x="1797" y="719"/>
                </a:lnTo>
                <a:close/>
                <a:moveTo>
                  <a:pt x="2275" y="719"/>
                </a:moveTo>
                <a:lnTo>
                  <a:pt x="2292" y="723"/>
                </a:lnTo>
                <a:lnTo>
                  <a:pt x="2309" y="728"/>
                </a:lnTo>
                <a:lnTo>
                  <a:pt x="2324" y="736"/>
                </a:lnTo>
                <a:lnTo>
                  <a:pt x="2339" y="744"/>
                </a:lnTo>
                <a:lnTo>
                  <a:pt x="2353" y="754"/>
                </a:lnTo>
                <a:lnTo>
                  <a:pt x="2365" y="765"/>
                </a:lnTo>
                <a:lnTo>
                  <a:pt x="2377" y="778"/>
                </a:lnTo>
                <a:lnTo>
                  <a:pt x="2387" y="791"/>
                </a:lnTo>
                <a:lnTo>
                  <a:pt x="2396" y="804"/>
                </a:lnTo>
                <a:lnTo>
                  <a:pt x="2403" y="820"/>
                </a:lnTo>
                <a:lnTo>
                  <a:pt x="2410" y="835"/>
                </a:lnTo>
                <a:lnTo>
                  <a:pt x="2414" y="852"/>
                </a:lnTo>
                <a:lnTo>
                  <a:pt x="2417" y="868"/>
                </a:lnTo>
                <a:lnTo>
                  <a:pt x="2419" y="886"/>
                </a:lnTo>
                <a:lnTo>
                  <a:pt x="2418" y="903"/>
                </a:lnTo>
                <a:lnTo>
                  <a:pt x="2416" y="921"/>
                </a:lnTo>
                <a:lnTo>
                  <a:pt x="2412" y="938"/>
                </a:lnTo>
                <a:lnTo>
                  <a:pt x="2407" y="955"/>
                </a:lnTo>
                <a:lnTo>
                  <a:pt x="2399" y="970"/>
                </a:lnTo>
                <a:lnTo>
                  <a:pt x="2391" y="986"/>
                </a:lnTo>
                <a:lnTo>
                  <a:pt x="2381" y="999"/>
                </a:lnTo>
                <a:lnTo>
                  <a:pt x="2370" y="1011"/>
                </a:lnTo>
                <a:lnTo>
                  <a:pt x="2357" y="1023"/>
                </a:lnTo>
                <a:lnTo>
                  <a:pt x="2344" y="1033"/>
                </a:lnTo>
                <a:lnTo>
                  <a:pt x="2330" y="1042"/>
                </a:lnTo>
                <a:lnTo>
                  <a:pt x="2315" y="1049"/>
                </a:lnTo>
                <a:lnTo>
                  <a:pt x="2300" y="1055"/>
                </a:lnTo>
                <a:lnTo>
                  <a:pt x="2283" y="1061"/>
                </a:lnTo>
                <a:lnTo>
                  <a:pt x="2267" y="1064"/>
                </a:lnTo>
                <a:lnTo>
                  <a:pt x="2249" y="1065"/>
                </a:lnTo>
                <a:lnTo>
                  <a:pt x="2232" y="1065"/>
                </a:lnTo>
                <a:lnTo>
                  <a:pt x="2214" y="1062"/>
                </a:lnTo>
                <a:lnTo>
                  <a:pt x="2197" y="1059"/>
                </a:lnTo>
                <a:lnTo>
                  <a:pt x="2180" y="1052"/>
                </a:lnTo>
                <a:lnTo>
                  <a:pt x="2165" y="1045"/>
                </a:lnTo>
                <a:lnTo>
                  <a:pt x="2149" y="1037"/>
                </a:lnTo>
                <a:lnTo>
                  <a:pt x="2136" y="1027"/>
                </a:lnTo>
                <a:lnTo>
                  <a:pt x="2124" y="1016"/>
                </a:lnTo>
                <a:lnTo>
                  <a:pt x="2112" y="1004"/>
                </a:lnTo>
                <a:lnTo>
                  <a:pt x="2102" y="991"/>
                </a:lnTo>
                <a:lnTo>
                  <a:pt x="2093" y="976"/>
                </a:lnTo>
                <a:lnTo>
                  <a:pt x="2086" y="962"/>
                </a:lnTo>
                <a:lnTo>
                  <a:pt x="2079" y="945"/>
                </a:lnTo>
                <a:lnTo>
                  <a:pt x="2074" y="929"/>
                </a:lnTo>
                <a:lnTo>
                  <a:pt x="2071" y="912"/>
                </a:lnTo>
                <a:lnTo>
                  <a:pt x="2070" y="895"/>
                </a:lnTo>
                <a:lnTo>
                  <a:pt x="2070" y="877"/>
                </a:lnTo>
                <a:lnTo>
                  <a:pt x="2073" y="860"/>
                </a:lnTo>
                <a:lnTo>
                  <a:pt x="2076" y="843"/>
                </a:lnTo>
                <a:lnTo>
                  <a:pt x="2083" y="826"/>
                </a:lnTo>
                <a:lnTo>
                  <a:pt x="2090" y="811"/>
                </a:lnTo>
                <a:lnTo>
                  <a:pt x="2098" y="796"/>
                </a:lnTo>
                <a:lnTo>
                  <a:pt x="2108" y="782"/>
                </a:lnTo>
                <a:lnTo>
                  <a:pt x="2119" y="769"/>
                </a:lnTo>
                <a:lnTo>
                  <a:pt x="2131" y="758"/>
                </a:lnTo>
                <a:lnTo>
                  <a:pt x="2144" y="748"/>
                </a:lnTo>
                <a:lnTo>
                  <a:pt x="2159" y="739"/>
                </a:lnTo>
                <a:lnTo>
                  <a:pt x="2173" y="731"/>
                </a:lnTo>
                <a:lnTo>
                  <a:pt x="2189" y="725"/>
                </a:lnTo>
                <a:lnTo>
                  <a:pt x="2206" y="721"/>
                </a:lnTo>
                <a:lnTo>
                  <a:pt x="2222" y="718"/>
                </a:lnTo>
                <a:lnTo>
                  <a:pt x="2240" y="716"/>
                </a:lnTo>
                <a:lnTo>
                  <a:pt x="2257" y="717"/>
                </a:lnTo>
                <a:lnTo>
                  <a:pt x="2275" y="71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73">
            <a:extLst>
              <a:ext uri="{FF2B5EF4-FFF2-40B4-BE49-F238E27FC236}">
                <a16:creationId xmlns:a16="http://schemas.microsoft.com/office/drawing/2014/main" id="{85FFAFC6-8903-372F-F395-FD2F27A039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427516"/>
            <a:ext cx="284024" cy="284798"/>
          </a:xfrm>
          <a:custGeom>
            <a:avLst/>
            <a:gdLst>
              <a:gd name="T0" fmla="*/ 1083 w 1839"/>
              <a:gd name="T1" fmla="*/ 15 h 1838"/>
              <a:gd name="T2" fmla="*/ 1257 w 1839"/>
              <a:gd name="T3" fmla="*/ 64 h 1838"/>
              <a:gd name="T4" fmla="*/ 1415 w 1839"/>
              <a:gd name="T5" fmla="*/ 145 h 1838"/>
              <a:gd name="T6" fmla="*/ 1657 w 1839"/>
              <a:gd name="T7" fmla="*/ 370 h 1838"/>
              <a:gd name="T8" fmla="*/ 1758 w 1839"/>
              <a:gd name="T9" fmla="*/ 541 h 1838"/>
              <a:gd name="T10" fmla="*/ 1815 w 1839"/>
              <a:gd name="T11" fmla="*/ 711 h 1838"/>
              <a:gd name="T12" fmla="*/ 1839 w 1839"/>
              <a:gd name="T13" fmla="*/ 896 h 1838"/>
              <a:gd name="T14" fmla="*/ 1825 w 1839"/>
              <a:gd name="T15" fmla="*/ 1082 h 1838"/>
              <a:gd name="T16" fmla="*/ 1775 w 1839"/>
              <a:gd name="T17" fmla="*/ 1256 h 1838"/>
              <a:gd name="T18" fmla="*/ 1694 w 1839"/>
              <a:gd name="T19" fmla="*/ 1414 h 1838"/>
              <a:gd name="T20" fmla="*/ 1469 w 1839"/>
              <a:gd name="T21" fmla="*/ 1655 h 1838"/>
              <a:gd name="T22" fmla="*/ 1298 w 1839"/>
              <a:gd name="T23" fmla="*/ 1757 h 1838"/>
              <a:gd name="T24" fmla="*/ 1127 w 1839"/>
              <a:gd name="T25" fmla="*/ 1814 h 1838"/>
              <a:gd name="T26" fmla="*/ 943 w 1839"/>
              <a:gd name="T27" fmla="*/ 1838 h 1838"/>
              <a:gd name="T28" fmla="*/ 757 w 1839"/>
              <a:gd name="T29" fmla="*/ 1823 h 1838"/>
              <a:gd name="T30" fmla="*/ 583 w 1839"/>
              <a:gd name="T31" fmla="*/ 1774 h 1838"/>
              <a:gd name="T32" fmla="*/ 424 w 1839"/>
              <a:gd name="T33" fmla="*/ 1693 h 1838"/>
              <a:gd name="T34" fmla="*/ 183 w 1839"/>
              <a:gd name="T35" fmla="*/ 1468 h 1838"/>
              <a:gd name="T36" fmla="*/ 82 w 1839"/>
              <a:gd name="T37" fmla="*/ 1297 h 1838"/>
              <a:gd name="T38" fmla="*/ 24 w 1839"/>
              <a:gd name="T39" fmla="*/ 1127 h 1838"/>
              <a:gd name="T40" fmla="*/ 1 w 1839"/>
              <a:gd name="T41" fmla="*/ 942 h 1838"/>
              <a:gd name="T42" fmla="*/ 15 w 1839"/>
              <a:gd name="T43" fmla="*/ 756 h 1838"/>
              <a:gd name="T44" fmla="*/ 64 w 1839"/>
              <a:gd name="T45" fmla="*/ 583 h 1838"/>
              <a:gd name="T46" fmla="*/ 145 w 1839"/>
              <a:gd name="T47" fmla="*/ 424 h 1838"/>
              <a:gd name="T48" fmla="*/ 370 w 1839"/>
              <a:gd name="T49" fmla="*/ 183 h 1838"/>
              <a:gd name="T50" fmla="*/ 541 w 1839"/>
              <a:gd name="T51" fmla="*/ 81 h 1838"/>
              <a:gd name="T52" fmla="*/ 712 w 1839"/>
              <a:gd name="T53" fmla="*/ 24 h 1838"/>
              <a:gd name="T54" fmla="*/ 896 w 1839"/>
              <a:gd name="T55" fmla="*/ 0 h 1838"/>
              <a:gd name="T56" fmla="*/ 1291 w 1839"/>
              <a:gd name="T57" fmla="*/ 234 h 1838"/>
              <a:gd name="T58" fmla="*/ 999 w 1839"/>
              <a:gd name="T59" fmla="*/ 144 h 1838"/>
              <a:gd name="T60" fmla="*/ 688 w 1839"/>
              <a:gd name="T61" fmla="*/ 175 h 1838"/>
              <a:gd name="T62" fmla="*/ 424 w 1839"/>
              <a:gd name="T63" fmla="*/ 319 h 1838"/>
              <a:gd name="T64" fmla="*/ 235 w 1839"/>
              <a:gd name="T65" fmla="*/ 547 h 1838"/>
              <a:gd name="T66" fmla="*/ 144 w 1839"/>
              <a:gd name="T67" fmla="*/ 839 h 1838"/>
              <a:gd name="T68" fmla="*/ 175 w 1839"/>
              <a:gd name="T69" fmla="*/ 1151 h 1838"/>
              <a:gd name="T70" fmla="*/ 319 w 1839"/>
              <a:gd name="T71" fmla="*/ 1414 h 1838"/>
              <a:gd name="T72" fmla="*/ 548 w 1839"/>
              <a:gd name="T73" fmla="*/ 1604 h 1838"/>
              <a:gd name="T74" fmla="*/ 840 w 1839"/>
              <a:gd name="T75" fmla="*/ 1694 h 1838"/>
              <a:gd name="T76" fmla="*/ 1152 w 1839"/>
              <a:gd name="T77" fmla="*/ 1663 h 1838"/>
              <a:gd name="T78" fmla="*/ 1416 w 1839"/>
              <a:gd name="T79" fmla="*/ 1521 h 1838"/>
              <a:gd name="T80" fmla="*/ 1605 w 1839"/>
              <a:gd name="T81" fmla="*/ 1291 h 1838"/>
              <a:gd name="T82" fmla="*/ 1695 w 1839"/>
              <a:gd name="T83" fmla="*/ 999 h 1838"/>
              <a:gd name="T84" fmla="*/ 1664 w 1839"/>
              <a:gd name="T85" fmla="*/ 687 h 1838"/>
              <a:gd name="T86" fmla="*/ 1521 w 1839"/>
              <a:gd name="T87" fmla="*/ 424 h 1838"/>
              <a:gd name="T88" fmla="*/ 604 w 1839"/>
              <a:gd name="T89" fmla="*/ 1323 h 1838"/>
              <a:gd name="T90" fmla="*/ 552 w 1839"/>
              <a:gd name="T91" fmla="*/ 1323 h 1838"/>
              <a:gd name="T92" fmla="*/ 514 w 1839"/>
              <a:gd name="T93" fmla="*/ 1284 h 1838"/>
              <a:gd name="T94" fmla="*/ 514 w 1839"/>
              <a:gd name="T95" fmla="*/ 1232 h 1838"/>
              <a:gd name="T96" fmla="*/ 731 w 1839"/>
              <a:gd name="T97" fmla="*/ 649 h 1838"/>
              <a:gd name="T98" fmla="*/ 687 w 1839"/>
              <a:gd name="T99" fmla="*/ 619 h 1838"/>
              <a:gd name="T100" fmla="*/ 677 w 1839"/>
              <a:gd name="T101" fmla="*/ 566 h 1838"/>
              <a:gd name="T102" fmla="*/ 706 w 1839"/>
              <a:gd name="T103" fmla="*/ 522 h 1838"/>
              <a:gd name="T104" fmla="*/ 1268 w 1839"/>
              <a:gd name="T105" fmla="*/ 510 h 1838"/>
              <a:gd name="T106" fmla="*/ 1315 w 1839"/>
              <a:gd name="T107" fmla="*/ 536 h 1838"/>
              <a:gd name="T108" fmla="*/ 1331 w 1839"/>
              <a:gd name="T109" fmla="*/ 1096 h 1838"/>
              <a:gd name="T110" fmla="*/ 1311 w 1839"/>
              <a:gd name="T111" fmla="*/ 1145 h 1838"/>
              <a:gd name="T112" fmla="*/ 1262 w 1839"/>
              <a:gd name="T113" fmla="*/ 1165 h 1838"/>
              <a:gd name="T114" fmla="*/ 1211 w 1839"/>
              <a:gd name="T115" fmla="*/ 1145 h 1838"/>
              <a:gd name="T116" fmla="*/ 1191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943" y="0"/>
                </a:lnTo>
                <a:lnTo>
                  <a:pt x="967" y="1"/>
                </a:lnTo>
                <a:lnTo>
                  <a:pt x="991" y="3"/>
                </a:lnTo>
                <a:lnTo>
                  <a:pt x="1013" y="6"/>
                </a:lnTo>
                <a:lnTo>
                  <a:pt x="1037" y="8"/>
                </a:lnTo>
                <a:lnTo>
                  <a:pt x="1060" y="11"/>
                </a:lnTo>
                <a:lnTo>
                  <a:pt x="1083" y="15"/>
                </a:lnTo>
                <a:lnTo>
                  <a:pt x="1105" y="19"/>
                </a:lnTo>
                <a:lnTo>
                  <a:pt x="1127" y="24"/>
                </a:lnTo>
                <a:lnTo>
                  <a:pt x="1150" y="29"/>
                </a:lnTo>
                <a:lnTo>
                  <a:pt x="1171" y="35"/>
                </a:lnTo>
                <a:lnTo>
                  <a:pt x="1193" y="42"/>
                </a:lnTo>
                <a:lnTo>
                  <a:pt x="1215" y="49"/>
                </a:lnTo>
                <a:lnTo>
                  <a:pt x="1236" y="57"/>
                </a:lnTo>
                <a:lnTo>
                  <a:pt x="1257" y="64"/>
                </a:lnTo>
                <a:lnTo>
                  <a:pt x="1277" y="73"/>
                </a:lnTo>
                <a:lnTo>
                  <a:pt x="1298" y="81"/>
                </a:lnTo>
                <a:lnTo>
                  <a:pt x="1318" y="91"/>
                </a:lnTo>
                <a:lnTo>
                  <a:pt x="1338" y="101"/>
                </a:lnTo>
                <a:lnTo>
                  <a:pt x="1357" y="111"/>
                </a:lnTo>
                <a:lnTo>
                  <a:pt x="1378" y="123"/>
                </a:lnTo>
                <a:lnTo>
                  <a:pt x="1397" y="133"/>
                </a:lnTo>
                <a:lnTo>
                  <a:pt x="1415" y="145"/>
                </a:lnTo>
                <a:lnTo>
                  <a:pt x="1434" y="158"/>
                </a:lnTo>
                <a:lnTo>
                  <a:pt x="1469" y="183"/>
                </a:lnTo>
                <a:lnTo>
                  <a:pt x="1504" y="210"/>
                </a:lnTo>
                <a:lnTo>
                  <a:pt x="1537" y="239"/>
                </a:lnTo>
                <a:lnTo>
                  <a:pt x="1569" y="270"/>
                </a:lnTo>
                <a:lnTo>
                  <a:pt x="1600" y="302"/>
                </a:lnTo>
                <a:lnTo>
                  <a:pt x="1629" y="335"/>
                </a:lnTo>
                <a:lnTo>
                  <a:pt x="1657" y="370"/>
                </a:lnTo>
                <a:lnTo>
                  <a:pt x="1682" y="406"/>
                </a:lnTo>
                <a:lnTo>
                  <a:pt x="1694" y="424"/>
                </a:lnTo>
                <a:lnTo>
                  <a:pt x="1706" y="443"/>
                </a:lnTo>
                <a:lnTo>
                  <a:pt x="1717" y="462"/>
                </a:lnTo>
                <a:lnTo>
                  <a:pt x="1728" y="481"/>
                </a:lnTo>
                <a:lnTo>
                  <a:pt x="1739" y="501"/>
                </a:lnTo>
                <a:lnTo>
                  <a:pt x="1748" y="521"/>
                </a:lnTo>
                <a:lnTo>
                  <a:pt x="1758" y="541"/>
                </a:lnTo>
                <a:lnTo>
                  <a:pt x="1766" y="561"/>
                </a:lnTo>
                <a:lnTo>
                  <a:pt x="1775" y="583"/>
                </a:lnTo>
                <a:lnTo>
                  <a:pt x="1784" y="603"/>
                </a:lnTo>
                <a:lnTo>
                  <a:pt x="1791" y="624"/>
                </a:lnTo>
                <a:lnTo>
                  <a:pt x="1797" y="645"/>
                </a:lnTo>
                <a:lnTo>
                  <a:pt x="1804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5" y="756"/>
                </a:lnTo>
                <a:lnTo>
                  <a:pt x="1828" y="780"/>
                </a:lnTo>
                <a:lnTo>
                  <a:pt x="1831" y="802"/>
                </a:lnTo>
                <a:lnTo>
                  <a:pt x="1835" y="825"/>
                </a:lnTo>
                <a:lnTo>
                  <a:pt x="1836" y="849"/>
                </a:lnTo>
                <a:lnTo>
                  <a:pt x="1838" y="872"/>
                </a:lnTo>
                <a:lnTo>
                  <a:pt x="1839" y="896"/>
                </a:lnTo>
                <a:lnTo>
                  <a:pt x="1839" y="919"/>
                </a:lnTo>
                <a:lnTo>
                  <a:pt x="1839" y="942"/>
                </a:lnTo>
                <a:lnTo>
                  <a:pt x="1838" y="966"/>
                </a:lnTo>
                <a:lnTo>
                  <a:pt x="1836" y="989"/>
                </a:lnTo>
                <a:lnTo>
                  <a:pt x="1835" y="1013"/>
                </a:lnTo>
                <a:lnTo>
                  <a:pt x="1831" y="1036"/>
                </a:lnTo>
                <a:lnTo>
                  <a:pt x="1828" y="1059"/>
                </a:lnTo>
                <a:lnTo>
                  <a:pt x="1825" y="1082"/>
                </a:lnTo>
                <a:lnTo>
                  <a:pt x="1820" y="1104"/>
                </a:lnTo>
                <a:lnTo>
                  <a:pt x="1815" y="1127"/>
                </a:lnTo>
                <a:lnTo>
                  <a:pt x="1810" y="1149"/>
                </a:lnTo>
                <a:lnTo>
                  <a:pt x="1804" y="1170"/>
                </a:lnTo>
                <a:lnTo>
                  <a:pt x="1797" y="1193"/>
                </a:lnTo>
                <a:lnTo>
                  <a:pt x="1791" y="1214"/>
                </a:lnTo>
                <a:lnTo>
                  <a:pt x="1784" y="1235"/>
                </a:lnTo>
                <a:lnTo>
                  <a:pt x="1775" y="1256"/>
                </a:lnTo>
                <a:lnTo>
                  <a:pt x="1766" y="1277"/>
                </a:lnTo>
                <a:lnTo>
                  <a:pt x="1758" y="1297"/>
                </a:lnTo>
                <a:lnTo>
                  <a:pt x="1748" y="1317"/>
                </a:lnTo>
                <a:lnTo>
                  <a:pt x="1739" y="1337"/>
                </a:lnTo>
                <a:lnTo>
                  <a:pt x="1728" y="1357"/>
                </a:lnTo>
                <a:lnTo>
                  <a:pt x="1717" y="1377"/>
                </a:lnTo>
                <a:lnTo>
                  <a:pt x="1706" y="1395"/>
                </a:lnTo>
                <a:lnTo>
                  <a:pt x="1694" y="1414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4"/>
                </a:lnTo>
                <a:lnTo>
                  <a:pt x="1600" y="1537"/>
                </a:lnTo>
                <a:lnTo>
                  <a:pt x="1569" y="1569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4" y="1681"/>
                </a:lnTo>
                <a:lnTo>
                  <a:pt x="1415" y="1693"/>
                </a:lnTo>
                <a:lnTo>
                  <a:pt x="1397" y="1705"/>
                </a:lnTo>
                <a:lnTo>
                  <a:pt x="1378" y="1717"/>
                </a:lnTo>
                <a:lnTo>
                  <a:pt x="1357" y="1727"/>
                </a:lnTo>
                <a:lnTo>
                  <a:pt x="1338" y="1738"/>
                </a:lnTo>
                <a:lnTo>
                  <a:pt x="1318" y="1747"/>
                </a:lnTo>
                <a:lnTo>
                  <a:pt x="1298" y="1757"/>
                </a:lnTo>
                <a:lnTo>
                  <a:pt x="1277" y="1766"/>
                </a:lnTo>
                <a:lnTo>
                  <a:pt x="1257" y="1774"/>
                </a:lnTo>
                <a:lnTo>
                  <a:pt x="1236" y="1783"/>
                </a:lnTo>
                <a:lnTo>
                  <a:pt x="1215" y="1790"/>
                </a:lnTo>
                <a:lnTo>
                  <a:pt x="1193" y="1796"/>
                </a:lnTo>
                <a:lnTo>
                  <a:pt x="1171" y="1803"/>
                </a:lnTo>
                <a:lnTo>
                  <a:pt x="1150" y="1809"/>
                </a:lnTo>
                <a:lnTo>
                  <a:pt x="1127" y="1814"/>
                </a:lnTo>
                <a:lnTo>
                  <a:pt x="1105" y="1819"/>
                </a:lnTo>
                <a:lnTo>
                  <a:pt x="1083" y="1823"/>
                </a:lnTo>
                <a:lnTo>
                  <a:pt x="1060" y="1827"/>
                </a:lnTo>
                <a:lnTo>
                  <a:pt x="1037" y="1830"/>
                </a:lnTo>
                <a:lnTo>
                  <a:pt x="1013" y="1833"/>
                </a:lnTo>
                <a:lnTo>
                  <a:pt x="991" y="1835"/>
                </a:lnTo>
                <a:lnTo>
                  <a:pt x="967" y="1837"/>
                </a:lnTo>
                <a:lnTo>
                  <a:pt x="943" y="1838"/>
                </a:lnTo>
                <a:lnTo>
                  <a:pt x="920" y="1838"/>
                </a:lnTo>
                <a:lnTo>
                  <a:pt x="896" y="1838"/>
                </a:lnTo>
                <a:lnTo>
                  <a:pt x="873" y="1837"/>
                </a:lnTo>
                <a:lnTo>
                  <a:pt x="849" y="1835"/>
                </a:lnTo>
                <a:lnTo>
                  <a:pt x="826" y="1833"/>
                </a:lnTo>
                <a:lnTo>
                  <a:pt x="802" y="1830"/>
                </a:lnTo>
                <a:lnTo>
                  <a:pt x="780" y="1827"/>
                </a:lnTo>
                <a:lnTo>
                  <a:pt x="757" y="1823"/>
                </a:lnTo>
                <a:lnTo>
                  <a:pt x="734" y="1819"/>
                </a:lnTo>
                <a:lnTo>
                  <a:pt x="712" y="1814"/>
                </a:lnTo>
                <a:lnTo>
                  <a:pt x="691" y="1809"/>
                </a:lnTo>
                <a:lnTo>
                  <a:pt x="668" y="1803"/>
                </a:lnTo>
                <a:lnTo>
                  <a:pt x="647" y="1796"/>
                </a:lnTo>
                <a:lnTo>
                  <a:pt x="624" y="1790"/>
                </a:lnTo>
                <a:lnTo>
                  <a:pt x="603" y="1783"/>
                </a:lnTo>
                <a:lnTo>
                  <a:pt x="583" y="1774"/>
                </a:lnTo>
                <a:lnTo>
                  <a:pt x="562" y="1766"/>
                </a:lnTo>
                <a:lnTo>
                  <a:pt x="541" y="1757"/>
                </a:lnTo>
                <a:lnTo>
                  <a:pt x="521" y="1747"/>
                </a:lnTo>
                <a:lnTo>
                  <a:pt x="501" y="1738"/>
                </a:lnTo>
                <a:lnTo>
                  <a:pt x="482" y="1727"/>
                </a:lnTo>
                <a:lnTo>
                  <a:pt x="463" y="1717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1"/>
                </a:lnTo>
                <a:lnTo>
                  <a:pt x="370" y="1655"/>
                </a:lnTo>
                <a:lnTo>
                  <a:pt x="335" y="1628"/>
                </a:lnTo>
                <a:lnTo>
                  <a:pt x="302" y="1599"/>
                </a:lnTo>
                <a:lnTo>
                  <a:pt x="270" y="1569"/>
                </a:lnTo>
                <a:lnTo>
                  <a:pt x="239" y="1537"/>
                </a:lnTo>
                <a:lnTo>
                  <a:pt x="210" y="1504"/>
                </a:lnTo>
                <a:lnTo>
                  <a:pt x="183" y="1468"/>
                </a:lnTo>
                <a:lnTo>
                  <a:pt x="158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3" y="1377"/>
                </a:lnTo>
                <a:lnTo>
                  <a:pt x="111" y="1357"/>
                </a:lnTo>
                <a:lnTo>
                  <a:pt x="101" y="1337"/>
                </a:lnTo>
                <a:lnTo>
                  <a:pt x="91" y="1317"/>
                </a:lnTo>
                <a:lnTo>
                  <a:pt x="82" y="1297"/>
                </a:lnTo>
                <a:lnTo>
                  <a:pt x="73" y="1277"/>
                </a:lnTo>
                <a:lnTo>
                  <a:pt x="64" y="1256"/>
                </a:lnTo>
                <a:lnTo>
                  <a:pt x="57" y="1235"/>
                </a:lnTo>
                <a:lnTo>
                  <a:pt x="49" y="1214"/>
                </a:lnTo>
                <a:lnTo>
                  <a:pt x="42" y="1193"/>
                </a:lnTo>
                <a:lnTo>
                  <a:pt x="35" y="1170"/>
                </a:lnTo>
                <a:lnTo>
                  <a:pt x="29" y="1149"/>
                </a:lnTo>
                <a:lnTo>
                  <a:pt x="24" y="1127"/>
                </a:lnTo>
                <a:lnTo>
                  <a:pt x="19" y="1104"/>
                </a:lnTo>
                <a:lnTo>
                  <a:pt x="15" y="1082"/>
                </a:lnTo>
                <a:lnTo>
                  <a:pt x="11" y="1059"/>
                </a:lnTo>
                <a:lnTo>
                  <a:pt x="8" y="1036"/>
                </a:lnTo>
                <a:lnTo>
                  <a:pt x="6" y="1013"/>
                </a:lnTo>
                <a:lnTo>
                  <a:pt x="3" y="989"/>
                </a:lnTo>
                <a:lnTo>
                  <a:pt x="1" y="966"/>
                </a:lnTo>
                <a:lnTo>
                  <a:pt x="1" y="942"/>
                </a:lnTo>
                <a:lnTo>
                  <a:pt x="0" y="919"/>
                </a:lnTo>
                <a:lnTo>
                  <a:pt x="1" y="896"/>
                </a:lnTo>
                <a:lnTo>
                  <a:pt x="1" y="872"/>
                </a:lnTo>
                <a:lnTo>
                  <a:pt x="3" y="849"/>
                </a:lnTo>
                <a:lnTo>
                  <a:pt x="6" y="825"/>
                </a:lnTo>
                <a:lnTo>
                  <a:pt x="8" y="802"/>
                </a:lnTo>
                <a:lnTo>
                  <a:pt x="11" y="780"/>
                </a:lnTo>
                <a:lnTo>
                  <a:pt x="15" y="756"/>
                </a:lnTo>
                <a:lnTo>
                  <a:pt x="19" y="734"/>
                </a:lnTo>
                <a:lnTo>
                  <a:pt x="24" y="711"/>
                </a:lnTo>
                <a:lnTo>
                  <a:pt x="29" y="689"/>
                </a:lnTo>
                <a:lnTo>
                  <a:pt x="35" y="668"/>
                </a:lnTo>
                <a:lnTo>
                  <a:pt x="42" y="645"/>
                </a:lnTo>
                <a:lnTo>
                  <a:pt x="49" y="624"/>
                </a:lnTo>
                <a:lnTo>
                  <a:pt x="57" y="603"/>
                </a:lnTo>
                <a:lnTo>
                  <a:pt x="64" y="583"/>
                </a:lnTo>
                <a:lnTo>
                  <a:pt x="73" y="561"/>
                </a:lnTo>
                <a:lnTo>
                  <a:pt x="82" y="541"/>
                </a:lnTo>
                <a:lnTo>
                  <a:pt x="91" y="521"/>
                </a:lnTo>
                <a:lnTo>
                  <a:pt x="101" y="501"/>
                </a:lnTo>
                <a:lnTo>
                  <a:pt x="111" y="481"/>
                </a:lnTo>
                <a:lnTo>
                  <a:pt x="123" y="462"/>
                </a:lnTo>
                <a:lnTo>
                  <a:pt x="133" y="443"/>
                </a:lnTo>
                <a:lnTo>
                  <a:pt x="145" y="424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70" y="270"/>
                </a:lnTo>
                <a:lnTo>
                  <a:pt x="302" y="239"/>
                </a:lnTo>
                <a:lnTo>
                  <a:pt x="335" y="210"/>
                </a:lnTo>
                <a:lnTo>
                  <a:pt x="370" y="183"/>
                </a:lnTo>
                <a:lnTo>
                  <a:pt x="406" y="158"/>
                </a:lnTo>
                <a:lnTo>
                  <a:pt x="424" y="145"/>
                </a:lnTo>
                <a:lnTo>
                  <a:pt x="443" y="133"/>
                </a:lnTo>
                <a:lnTo>
                  <a:pt x="463" y="123"/>
                </a:lnTo>
                <a:lnTo>
                  <a:pt x="482" y="111"/>
                </a:lnTo>
                <a:lnTo>
                  <a:pt x="501" y="101"/>
                </a:lnTo>
                <a:lnTo>
                  <a:pt x="521" y="91"/>
                </a:lnTo>
                <a:lnTo>
                  <a:pt x="541" y="81"/>
                </a:lnTo>
                <a:lnTo>
                  <a:pt x="562" y="73"/>
                </a:lnTo>
                <a:lnTo>
                  <a:pt x="583" y="64"/>
                </a:lnTo>
                <a:lnTo>
                  <a:pt x="603" y="57"/>
                </a:lnTo>
                <a:lnTo>
                  <a:pt x="624" y="49"/>
                </a:lnTo>
                <a:lnTo>
                  <a:pt x="647" y="42"/>
                </a:lnTo>
                <a:lnTo>
                  <a:pt x="668" y="35"/>
                </a:lnTo>
                <a:lnTo>
                  <a:pt x="691" y="29"/>
                </a:lnTo>
                <a:lnTo>
                  <a:pt x="712" y="24"/>
                </a:lnTo>
                <a:lnTo>
                  <a:pt x="734" y="19"/>
                </a:lnTo>
                <a:lnTo>
                  <a:pt x="757" y="15"/>
                </a:lnTo>
                <a:lnTo>
                  <a:pt x="780" y="11"/>
                </a:lnTo>
                <a:lnTo>
                  <a:pt x="802" y="8"/>
                </a:lnTo>
                <a:lnTo>
                  <a:pt x="826" y="6"/>
                </a:lnTo>
                <a:lnTo>
                  <a:pt x="849" y="3"/>
                </a:lnTo>
                <a:lnTo>
                  <a:pt x="873" y="1"/>
                </a:lnTo>
                <a:lnTo>
                  <a:pt x="896" y="0"/>
                </a:lnTo>
                <a:lnTo>
                  <a:pt x="920" y="0"/>
                </a:lnTo>
                <a:close/>
                <a:moveTo>
                  <a:pt x="1470" y="369"/>
                </a:moveTo>
                <a:lnTo>
                  <a:pt x="1444" y="342"/>
                </a:lnTo>
                <a:lnTo>
                  <a:pt x="1416" y="319"/>
                </a:lnTo>
                <a:lnTo>
                  <a:pt x="1386" y="295"/>
                </a:lnTo>
                <a:lnTo>
                  <a:pt x="1355" y="273"/>
                </a:lnTo>
                <a:lnTo>
                  <a:pt x="1324" y="253"/>
                </a:lnTo>
                <a:lnTo>
                  <a:pt x="1291" y="234"/>
                </a:lnTo>
                <a:lnTo>
                  <a:pt x="1257" y="217"/>
                </a:lnTo>
                <a:lnTo>
                  <a:pt x="1223" y="201"/>
                </a:lnTo>
                <a:lnTo>
                  <a:pt x="1188" y="188"/>
                </a:lnTo>
                <a:lnTo>
                  <a:pt x="1152" y="175"/>
                </a:lnTo>
                <a:lnTo>
                  <a:pt x="1114" y="164"/>
                </a:lnTo>
                <a:lnTo>
                  <a:pt x="1077" y="156"/>
                </a:lnTo>
                <a:lnTo>
                  <a:pt x="1039" y="149"/>
                </a:lnTo>
                <a:lnTo>
                  <a:pt x="999" y="144"/>
                </a:lnTo>
                <a:lnTo>
                  <a:pt x="960" y="141"/>
                </a:lnTo>
                <a:lnTo>
                  <a:pt x="920" y="140"/>
                </a:lnTo>
                <a:lnTo>
                  <a:pt x="879" y="141"/>
                </a:lnTo>
                <a:lnTo>
                  <a:pt x="840" y="144"/>
                </a:lnTo>
                <a:lnTo>
                  <a:pt x="801" y="149"/>
                </a:lnTo>
                <a:lnTo>
                  <a:pt x="763" y="156"/>
                </a:lnTo>
                <a:lnTo>
                  <a:pt x="725" y="164"/>
                </a:lnTo>
                <a:lnTo>
                  <a:pt x="688" y="175"/>
                </a:lnTo>
                <a:lnTo>
                  <a:pt x="652" y="188"/>
                </a:lnTo>
                <a:lnTo>
                  <a:pt x="616" y="201"/>
                </a:lnTo>
                <a:lnTo>
                  <a:pt x="582" y="217"/>
                </a:lnTo>
                <a:lnTo>
                  <a:pt x="548" y="234"/>
                </a:lnTo>
                <a:lnTo>
                  <a:pt x="516" y="253"/>
                </a:lnTo>
                <a:lnTo>
                  <a:pt x="484" y="273"/>
                </a:lnTo>
                <a:lnTo>
                  <a:pt x="453" y="295"/>
                </a:lnTo>
                <a:lnTo>
                  <a:pt x="424" y="319"/>
                </a:lnTo>
                <a:lnTo>
                  <a:pt x="395" y="342"/>
                </a:lnTo>
                <a:lnTo>
                  <a:pt x="369" y="369"/>
                </a:lnTo>
                <a:lnTo>
                  <a:pt x="343" y="395"/>
                </a:lnTo>
                <a:lnTo>
                  <a:pt x="319" y="424"/>
                </a:lnTo>
                <a:lnTo>
                  <a:pt x="295" y="453"/>
                </a:lnTo>
                <a:lnTo>
                  <a:pt x="274" y="484"/>
                </a:lnTo>
                <a:lnTo>
                  <a:pt x="253" y="516"/>
                </a:lnTo>
                <a:lnTo>
                  <a:pt x="235" y="547"/>
                </a:lnTo>
                <a:lnTo>
                  <a:pt x="218" y="582"/>
                </a:lnTo>
                <a:lnTo>
                  <a:pt x="202" y="616"/>
                </a:lnTo>
                <a:lnTo>
                  <a:pt x="188" y="651"/>
                </a:lnTo>
                <a:lnTo>
                  <a:pt x="175" y="687"/>
                </a:lnTo>
                <a:lnTo>
                  <a:pt x="165" y="724"/>
                </a:lnTo>
                <a:lnTo>
                  <a:pt x="156" y="763"/>
                </a:lnTo>
                <a:lnTo>
                  <a:pt x="149" y="801"/>
                </a:lnTo>
                <a:lnTo>
                  <a:pt x="144" y="839"/>
                </a:lnTo>
                <a:lnTo>
                  <a:pt x="142" y="879"/>
                </a:lnTo>
                <a:lnTo>
                  <a:pt x="141" y="919"/>
                </a:lnTo>
                <a:lnTo>
                  <a:pt x="142" y="960"/>
                </a:lnTo>
                <a:lnTo>
                  <a:pt x="144" y="999"/>
                </a:lnTo>
                <a:lnTo>
                  <a:pt x="149" y="1037"/>
                </a:lnTo>
                <a:lnTo>
                  <a:pt x="156" y="1077"/>
                </a:lnTo>
                <a:lnTo>
                  <a:pt x="165" y="1114"/>
                </a:lnTo>
                <a:lnTo>
                  <a:pt x="175" y="1151"/>
                </a:lnTo>
                <a:lnTo>
                  <a:pt x="188" y="1187"/>
                </a:lnTo>
                <a:lnTo>
                  <a:pt x="202" y="1223"/>
                </a:lnTo>
                <a:lnTo>
                  <a:pt x="218" y="1257"/>
                </a:lnTo>
                <a:lnTo>
                  <a:pt x="235" y="1291"/>
                </a:lnTo>
                <a:lnTo>
                  <a:pt x="253" y="1323"/>
                </a:lnTo>
                <a:lnTo>
                  <a:pt x="274" y="1355"/>
                </a:lnTo>
                <a:lnTo>
                  <a:pt x="295" y="1385"/>
                </a:lnTo>
                <a:lnTo>
                  <a:pt x="319" y="1414"/>
                </a:lnTo>
                <a:lnTo>
                  <a:pt x="343" y="1443"/>
                </a:lnTo>
                <a:lnTo>
                  <a:pt x="369" y="1470"/>
                </a:lnTo>
                <a:lnTo>
                  <a:pt x="395" y="1496"/>
                </a:lnTo>
                <a:lnTo>
                  <a:pt x="424" y="1521"/>
                </a:lnTo>
                <a:lnTo>
                  <a:pt x="453" y="1543"/>
                </a:lnTo>
                <a:lnTo>
                  <a:pt x="484" y="1565"/>
                </a:lnTo>
                <a:lnTo>
                  <a:pt x="516" y="1586"/>
                </a:lnTo>
                <a:lnTo>
                  <a:pt x="548" y="1604"/>
                </a:lnTo>
                <a:lnTo>
                  <a:pt x="582" y="1622"/>
                </a:lnTo>
                <a:lnTo>
                  <a:pt x="616" y="1637"/>
                </a:lnTo>
                <a:lnTo>
                  <a:pt x="652" y="1651"/>
                </a:lnTo>
                <a:lnTo>
                  <a:pt x="688" y="1663"/>
                </a:lnTo>
                <a:lnTo>
                  <a:pt x="725" y="1674"/>
                </a:lnTo>
                <a:lnTo>
                  <a:pt x="763" y="1682"/>
                </a:lnTo>
                <a:lnTo>
                  <a:pt x="801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20" y="1698"/>
                </a:lnTo>
                <a:lnTo>
                  <a:pt x="960" y="1697"/>
                </a:lnTo>
                <a:lnTo>
                  <a:pt x="999" y="1694"/>
                </a:lnTo>
                <a:lnTo>
                  <a:pt x="1039" y="1689"/>
                </a:lnTo>
                <a:lnTo>
                  <a:pt x="1077" y="1682"/>
                </a:lnTo>
                <a:lnTo>
                  <a:pt x="1114" y="1674"/>
                </a:lnTo>
                <a:lnTo>
                  <a:pt x="1152" y="1663"/>
                </a:lnTo>
                <a:lnTo>
                  <a:pt x="1188" y="1651"/>
                </a:lnTo>
                <a:lnTo>
                  <a:pt x="1223" y="1637"/>
                </a:lnTo>
                <a:lnTo>
                  <a:pt x="1257" y="1622"/>
                </a:lnTo>
                <a:lnTo>
                  <a:pt x="1291" y="1604"/>
                </a:lnTo>
                <a:lnTo>
                  <a:pt x="1324" y="1586"/>
                </a:lnTo>
                <a:lnTo>
                  <a:pt x="1355" y="1565"/>
                </a:lnTo>
                <a:lnTo>
                  <a:pt x="1386" y="1543"/>
                </a:lnTo>
                <a:lnTo>
                  <a:pt x="1416" y="1521"/>
                </a:lnTo>
                <a:lnTo>
                  <a:pt x="1444" y="1496"/>
                </a:lnTo>
                <a:lnTo>
                  <a:pt x="1470" y="1470"/>
                </a:lnTo>
                <a:lnTo>
                  <a:pt x="1497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6" y="1355"/>
                </a:lnTo>
                <a:lnTo>
                  <a:pt x="1586" y="1323"/>
                </a:lnTo>
                <a:lnTo>
                  <a:pt x="1605" y="1291"/>
                </a:lnTo>
                <a:lnTo>
                  <a:pt x="1623" y="1257"/>
                </a:lnTo>
                <a:lnTo>
                  <a:pt x="1638" y="1223"/>
                </a:lnTo>
                <a:lnTo>
                  <a:pt x="1651" y="1187"/>
                </a:lnTo>
                <a:lnTo>
                  <a:pt x="1664" y="1151"/>
                </a:lnTo>
                <a:lnTo>
                  <a:pt x="1675" y="1114"/>
                </a:lnTo>
                <a:lnTo>
                  <a:pt x="1683" y="1076"/>
                </a:lnTo>
                <a:lnTo>
                  <a:pt x="1690" y="1037"/>
                </a:lnTo>
                <a:lnTo>
                  <a:pt x="1695" y="999"/>
                </a:lnTo>
                <a:lnTo>
                  <a:pt x="1698" y="960"/>
                </a:lnTo>
                <a:lnTo>
                  <a:pt x="1699" y="919"/>
                </a:lnTo>
                <a:lnTo>
                  <a:pt x="1698" y="879"/>
                </a:lnTo>
                <a:lnTo>
                  <a:pt x="1695" y="839"/>
                </a:lnTo>
                <a:lnTo>
                  <a:pt x="1690" y="801"/>
                </a:lnTo>
                <a:lnTo>
                  <a:pt x="1683" y="763"/>
                </a:lnTo>
                <a:lnTo>
                  <a:pt x="1675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8" y="616"/>
                </a:lnTo>
                <a:lnTo>
                  <a:pt x="1623" y="582"/>
                </a:lnTo>
                <a:lnTo>
                  <a:pt x="1605" y="547"/>
                </a:lnTo>
                <a:lnTo>
                  <a:pt x="1586" y="516"/>
                </a:lnTo>
                <a:lnTo>
                  <a:pt x="1566" y="484"/>
                </a:lnTo>
                <a:lnTo>
                  <a:pt x="1544" y="453"/>
                </a:lnTo>
                <a:lnTo>
                  <a:pt x="1521" y="424"/>
                </a:lnTo>
                <a:lnTo>
                  <a:pt x="1497" y="395"/>
                </a:lnTo>
                <a:lnTo>
                  <a:pt x="1470" y="369"/>
                </a:lnTo>
                <a:close/>
                <a:moveTo>
                  <a:pt x="1191" y="744"/>
                </a:moveTo>
                <a:lnTo>
                  <a:pt x="628" y="1308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20"/>
                </a:lnTo>
                <a:lnTo>
                  <a:pt x="604" y="1323"/>
                </a:lnTo>
                <a:lnTo>
                  <a:pt x="598" y="1325"/>
                </a:lnTo>
                <a:lnTo>
                  <a:pt x="591" y="1327"/>
                </a:lnTo>
                <a:lnTo>
                  <a:pt x="585" y="1328"/>
                </a:lnTo>
                <a:lnTo>
                  <a:pt x="579" y="1328"/>
                </a:lnTo>
                <a:lnTo>
                  <a:pt x="571" y="1328"/>
                </a:lnTo>
                <a:lnTo>
                  <a:pt x="565" y="1327"/>
                </a:lnTo>
                <a:lnTo>
                  <a:pt x="558" y="1325"/>
                </a:lnTo>
                <a:lnTo>
                  <a:pt x="552" y="1323"/>
                </a:lnTo>
                <a:lnTo>
                  <a:pt x="546" y="1320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8"/>
                </a:lnTo>
                <a:lnTo>
                  <a:pt x="524" y="1302"/>
                </a:lnTo>
                <a:lnTo>
                  <a:pt x="520" y="1297"/>
                </a:lnTo>
                <a:lnTo>
                  <a:pt x="517" y="1291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5"/>
                </a:lnTo>
                <a:lnTo>
                  <a:pt x="508" y="1259"/>
                </a:lnTo>
                <a:lnTo>
                  <a:pt x="508" y="1251"/>
                </a:lnTo>
                <a:lnTo>
                  <a:pt x="509" y="1245"/>
                </a:lnTo>
                <a:lnTo>
                  <a:pt x="512" y="1238"/>
                </a:lnTo>
                <a:lnTo>
                  <a:pt x="514" y="1232"/>
                </a:lnTo>
                <a:lnTo>
                  <a:pt x="517" y="1226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9"/>
                </a:lnTo>
                <a:lnTo>
                  <a:pt x="1088" y="650"/>
                </a:lnTo>
                <a:lnTo>
                  <a:pt x="745" y="650"/>
                </a:lnTo>
                <a:lnTo>
                  <a:pt x="738" y="650"/>
                </a:lnTo>
                <a:lnTo>
                  <a:pt x="731" y="649"/>
                </a:lnTo>
                <a:lnTo>
                  <a:pt x="725" y="647"/>
                </a:lnTo>
                <a:lnTo>
                  <a:pt x="718" y="644"/>
                </a:lnTo>
                <a:lnTo>
                  <a:pt x="712" y="641"/>
                </a:lnTo>
                <a:lnTo>
                  <a:pt x="706" y="638"/>
                </a:lnTo>
                <a:lnTo>
                  <a:pt x="701" y="634"/>
                </a:lnTo>
                <a:lnTo>
                  <a:pt x="696" y="629"/>
                </a:lnTo>
                <a:lnTo>
                  <a:pt x="692" y="624"/>
                </a:lnTo>
                <a:lnTo>
                  <a:pt x="687" y="619"/>
                </a:lnTo>
                <a:lnTo>
                  <a:pt x="684" y="614"/>
                </a:lnTo>
                <a:lnTo>
                  <a:pt x="681" y="607"/>
                </a:lnTo>
                <a:lnTo>
                  <a:pt x="679" y="601"/>
                </a:lnTo>
                <a:lnTo>
                  <a:pt x="677" y="594"/>
                </a:lnTo>
                <a:lnTo>
                  <a:pt x="676" y="587"/>
                </a:lnTo>
                <a:lnTo>
                  <a:pt x="676" y="580"/>
                </a:lnTo>
                <a:lnTo>
                  <a:pt x="676" y="573"/>
                </a:lnTo>
                <a:lnTo>
                  <a:pt x="677" y="566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1"/>
                </a:lnTo>
                <a:lnTo>
                  <a:pt x="692" y="536"/>
                </a:lnTo>
                <a:lnTo>
                  <a:pt x="696" y="530"/>
                </a:lnTo>
                <a:lnTo>
                  <a:pt x="701" y="526"/>
                </a:lnTo>
                <a:lnTo>
                  <a:pt x="706" y="522"/>
                </a:lnTo>
                <a:lnTo>
                  <a:pt x="712" y="519"/>
                </a:lnTo>
                <a:lnTo>
                  <a:pt x="718" y="516"/>
                </a:lnTo>
                <a:lnTo>
                  <a:pt x="725" y="513"/>
                </a:lnTo>
                <a:lnTo>
                  <a:pt x="731" y="511"/>
                </a:lnTo>
                <a:lnTo>
                  <a:pt x="738" y="510"/>
                </a:lnTo>
                <a:lnTo>
                  <a:pt x="745" y="510"/>
                </a:lnTo>
                <a:lnTo>
                  <a:pt x="1262" y="510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3"/>
                </a:lnTo>
                <a:lnTo>
                  <a:pt x="1288" y="516"/>
                </a:lnTo>
                <a:lnTo>
                  <a:pt x="1295" y="519"/>
                </a:lnTo>
                <a:lnTo>
                  <a:pt x="1300" y="522"/>
                </a:lnTo>
                <a:lnTo>
                  <a:pt x="1305" y="526"/>
                </a:lnTo>
                <a:lnTo>
                  <a:pt x="1311" y="530"/>
                </a:lnTo>
                <a:lnTo>
                  <a:pt x="1315" y="536"/>
                </a:lnTo>
                <a:lnTo>
                  <a:pt x="1319" y="541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6"/>
                </a:lnTo>
                <a:lnTo>
                  <a:pt x="1331" y="573"/>
                </a:lnTo>
                <a:lnTo>
                  <a:pt x="1331" y="580"/>
                </a:lnTo>
                <a:lnTo>
                  <a:pt x="1331" y="1096"/>
                </a:lnTo>
                <a:lnTo>
                  <a:pt x="1331" y="1103"/>
                </a:lnTo>
                <a:lnTo>
                  <a:pt x="1330" y="1110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41"/>
                </a:lnTo>
                <a:lnTo>
                  <a:pt x="1311" y="1145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8"/>
                </a:lnTo>
                <a:lnTo>
                  <a:pt x="1288" y="1160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60"/>
                </a:lnTo>
                <a:lnTo>
                  <a:pt x="1227" y="1158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5"/>
                </a:lnTo>
                <a:lnTo>
                  <a:pt x="1207" y="1141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10"/>
                </a:lnTo>
                <a:lnTo>
                  <a:pt x="1191" y="1103"/>
                </a:lnTo>
                <a:lnTo>
                  <a:pt x="1191" y="1096"/>
                </a:lnTo>
                <a:lnTo>
                  <a:pt x="1191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74">
            <a:extLst>
              <a:ext uri="{FF2B5EF4-FFF2-40B4-BE49-F238E27FC236}">
                <a16:creationId xmlns:a16="http://schemas.microsoft.com/office/drawing/2014/main" id="{05D01662-3470-A2D2-3C40-70C42AD4656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427516"/>
            <a:ext cx="284798" cy="284798"/>
          </a:xfrm>
          <a:custGeom>
            <a:avLst/>
            <a:gdLst>
              <a:gd name="T0" fmla="*/ 1674 w 1839"/>
              <a:gd name="T1" fmla="*/ 1444 h 1838"/>
              <a:gd name="T2" fmla="*/ 1763 w 1839"/>
              <a:gd name="T3" fmla="*/ 1285 h 1838"/>
              <a:gd name="T4" fmla="*/ 1817 w 1839"/>
              <a:gd name="T5" fmla="*/ 1116 h 1838"/>
              <a:gd name="T6" fmla="*/ 1829 w 1839"/>
              <a:gd name="T7" fmla="*/ 787 h 1838"/>
              <a:gd name="T8" fmla="*/ 1780 w 1839"/>
              <a:gd name="T9" fmla="*/ 594 h 1838"/>
              <a:gd name="T10" fmla="*/ 1700 w 1839"/>
              <a:gd name="T11" fmla="*/ 433 h 1838"/>
              <a:gd name="T12" fmla="*/ 1586 w 1839"/>
              <a:gd name="T13" fmla="*/ 287 h 1838"/>
              <a:gd name="T14" fmla="*/ 1444 w 1839"/>
              <a:gd name="T15" fmla="*/ 164 h 1838"/>
              <a:gd name="T16" fmla="*/ 1286 w 1839"/>
              <a:gd name="T17" fmla="*/ 77 h 1838"/>
              <a:gd name="T18" fmla="*/ 1116 w 1839"/>
              <a:gd name="T19" fmla="*/ 22 h 1838"/>
              <a:gd name="T20" fmla="*/ 787 w 1839"/>
              <a:gd name="T21" fmla="*/ 10 h 1838"/>
              <a:gd name="T22" fmla="*/ 594 w 1839"/>
              <a:gd name="T23" fmla="*/ 60 h 1838"/>
              <a:gd name="T24" fmla="*/ 433 w 1839"/>
              <a:gd name="T25" fmla="*/ 140 h 1838"/>
              <a:gd name="T26" fmla="*/ 286 w 1839"/>
              <a:gd name="T27" fmla="*/ 253 h 1838"/>
              <a:gd name="T28" fmla="*/ 165 w 1839"/>
              <a:gd name="T29" fmla="*/ 394 h 1838"/>
              <a:gd name="T30" fmla="*/ 76 w 1839"/>
              <a:gd name="T31" fmla="*/ 553 h 1838"/>
              <a:gd name="T32" fmla="*/ 21 w 1839"/>
              <a:gd name="T33" fmla="*/ 722 h 1838"/>
              <a:gd name="T34" fmla="*/ 9 w 1839"/>
              <a:gd name="T35" fmla="*/ 1051 h 1838"/>
              <a:gd name="T36" fmla="*/ 59 w 1839"/>
              <a:gd name="T37" fmla="*/ 1244 h 1838"/>
              <a:gd name="T38" fmla="*/ 139 w 1839"/>
              <a:gd name="T39" fmla="*/ 1406 h 1838"/>
              <a:gd name="T40" fmla="*/ 253 w 1839"/>
              <a:gd name="T41" fmla="*/ 1552 h 1838"/>
              <a:gd name="T42" fmla="*/ 395 w 1839"/>
              <a:gd name="T43" fmla="*/ 1674 h 1838"/>
              <a:gd name="T44" fmla="*/ 553 w 1839"/>
              <a:gd name="T45" fmla="*/ 1762 h 1838"/>
              <a:gd name="T46" fmla="*/ 722 w 1839"/>
              <a:gd name="T47" fmla="*/ 1817 h 1838"/>
              <a:gd name="T48" fmla="*/ 1051 w 1839"/>
              <a:gd name="T49" fmla="*/ 1828 h 1838"/>
              <a:gd name="T50" fmla="*/ 1244 w 1839"/>
              <a:gd name="T51" fmla="*/ 1778 h 1838"/>
              <a:gd name="T52" fmla="*/ 1406 w 1839"/>
              <a:gd name="T53" fmla="*/ 1698 h 1838"/>
              <a:gd name="T54" fmla="*/ 1552 w 1839"/>
              <a:gd name="T55" fmla="*/ 1586 h 1838"/>
              <a:gd name="T56" fmla="*/ 1667 w 1839"/>
              <a:gd name="T57" fmla="*/ 1141 h 1838"/>
              <a:gd name="T58" fmla="*/ 1524 w 1839"/>
              <a:gd name="T59" fmla="*/ 1411 h 1838"/>
              <a:gd name="T60" fmla="*/ 1281 w 1839"/>
              <a:gd name="T61" fmla="*/ 1609 h 1838"/>
              <a:gd name="T62" fmla="*/ 994 w 1839"/>
              <a:gd name="T63" fmla="*/ 1694 h 1838"/>
              <a:gd name="T64" fmla="*/ 698 w 1839"/>
              <a:gd name="T65" fmla="*/ 1666 h 1838"/>
              <a:gd name="T66" fmla="*/ 428 w 1839"/>
              <a:gd name="T67" fmla="*/ 1524 h 1838"/>
              <a:gd name="T68" fmla="*/ 229 w 1839"/>
              <a:gd name="T69" fmla="*/ 1281 h 1838"/>
              <a:gd name="T70" fmla="*/ 144 w 1839"/>
              <a:gd name="T71" fmla="*/ 994 h 1838"/>
              <a:gd name="T72" fmla="*/ 172 w 1839"/>
              <a:gd name="T73" fmla="*/ 698 h 1838"/>
              <a:gd name="T74" fmla="*/ 315 w 1839"/>
              <a:gd name="T75" fmla="*/ 427 h 1838"/>
              <a:gd name="T76" fmla="*/ 557 w 1839"/>
              <a:gd name="T77" fmla="*/ 229 h 1838"/>
              <a:gd name="T78" fmla="*/ 845 w 1839"/>
              <a:gd name="T79" fmla="*/ 144 h 1838"/>
              <a:gd name="T80" fmla="*/ 1142 w 1839"/>
              <a:gd name="T81" fmla="*/ 173 h 1838"/>
              <a:gd name="T82" fmla="*/ 1411 w 1839"/>
              <a:gd name="T83" fmla="*/ 315 h 1838"/>
              <a:gd name="T84" fmla="*/ 1609 w 1839"/>
              <a:gd name="T85" fmla="*/ 557 h 1838"/>
              <a:gd name="T86" fmla="*/ 1696 w 1839"/>
              <a:gd name="T87" fmla="*/ 845 h 1838"/>
              <a:gd name="T88" fmla="*/ 411 w 1839"/>
              <a:gd name="T89" fmla="*/ 856 h 1838"/>
              <a:gd name="T90" fmla="*/ 374 w 1839"/>
              <a:gd name="T91" fmla="*/ 894 h 1838"/>
              <a:gd name="T92" fmla="*/ 374 w 1839"/>
              <a:gd name="T93" fmla="*/ 948 h 1838"/>
              <a:gd name="T94" fmla="*/ 411 w 1839"/>
              <a:gd name="T95" fmla="*/ 985 h 1838"/>
              <a:gd name="T96" fmla="*/ 978 w 1839"/>
              <a:gd name="T97" fmla="*/ 1244 h 1838"/>
              <a:gd name="T98" fmla="*/ 967 w 1839"/>
              <a:gd name="T99" fmla="*/ 1296 h 1838"/>
              <a:gd name="T100" fmla="*/ 998 w 1839"/>
              <a:gd name="T101" fmla="*/ 1341 h 1838"/>
              <a:gd name="T102" fmla="*/ 1049 w 1839"/>
              <a:gd name="T103" fmla="*/ 1351 h 1838"/>
              <a:gd name="T104" fmla="*/ 1455 w 1839"/>
              <a:gd name="T105" fmla="*/ 962 h 1838"/>
              <a:gd name="T106" fmla="*/ 1470 w 1839"/>
              <a:gd name="T107" fmla="*/ 911 h 1838"/>
              <a:gd name="T108" fmla="*/ 1085 w 1839"/>
              <a:gd name="T109" fmla="*/ 504 h 1838"/>
              <a:gd name="T110" fmla="*/ 1036 w 1839"/>
              <a:gd name="T111" fmla="*/ 484 h 1838"/>
              <a:gd name="T112" fmla="*/ 986 w 1839"/>
              <a:gd name="T113" fmla="*/ 504 h 1838"/>
              <a:gd name="T114" fmla="*/ 966 w 1839"/>
              <a:gd name="T115" fmla="*/ 553 h 1838"/>
              <a:gd name="T116" fmla="*/ 986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3" y="1499"/>
                </a:lnTo>
                <a:lnTo>
                  <a:pt x="1647" y="1481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2" y="1386"/>
                </a:lnTo>
                <a:lnTo>
                  <a:pt x="1722" y="1366"/>
                </a:lnTo>
                <a:lnTo>
                  <a:pt x="1733" y="1346"/>
                </a:lnTo>
                <a:lnTo>
                  <a:pt x="1744" y="1326"/>
                </a:lnTo>
                <a:lnTo>
                  <a:pt x="1753" y="1306"/>
                </a:lnTo>
                <a:lnTo>
                  <a:pt x="1763" y="1285"/>
                </a:lnTo>
                <a:lnTo>
                  <a:pt x="1771" y="1265"/>
                </a:lnTo>
                <a:lnTo>
                  <a:pt x="1780" y="1244"/>
                </a:lnTo>
                <a:lnTo>
                  <a:pt x="1787" y="1224"/>
                </a:lnTo>
                <a:lnTo>
                  <a:pt x="1794" y="1202"/>
                </a:lnTo>
                <a:lnTo>
                  <a:pt x="1801" y="1181"/>
                </a:lnTo>
                <a:lnTo>
                  <a:pt x="1807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9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9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9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7" y="678"/>
                </a:lnTo>
                <a:lnTo>
                  <a:pt x="1801" y="657"/>
                </a:lnTo>
                <a:lnTo>
                  <a:pt x="1794" y="636"/>
                </a:lnTo>
                <a:lnTo>
                  <a:pt x="1787" y="616"/>
                </a:lnTo>
                <a:lnTo>
                  <a:pt x="1780" y="594"/>
                </a:lnTo>
                <a:lnTo>
                  <a:pt x="1771" y="573"/>
                </a:lnTo>
                <a:lnTo>
                  <a:pt x="1763" y="553"/>
                </a:lnTo>
                <a:lnTo>
                  <a:pt x="1753" y="533"/>
                </a:lnTo>
                <a:lnTo>
                  <a:pt x="1744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2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1" y="376"/>
                </a:lnTo>
                <a:lnTo>
                  <a:pt x="1647" y="358"/>
                </a:lnTo>
                <a:lnTo>
                  <a:pt x="1633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lnTo>
                  <a:pt x="1552" y="253"/>
                </a:lnTo>
                <a:lnTo>
                  <a:pt x="1535" y="237"/>
                </a:lnTo>
                <a:lnTo>
                  <a:pt x="1518" y="222"/>
                </a:lnTo>
                <a:lnTo>
                  <a:pt x="1500" y="207"/>
                </a:lnTo>
                <a:lnTo>
                  <a:pt x="1482" y="192"/>
                </a:lnTo>
                <a:lnTo>
                  <a:pt x="1462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7" y="128"/>
                </a:lnTo>
                <a:lnTo>
                  <a:pt x="1367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7" y="85"/>
                </a:lnTo>
                <a:lnTo>
                  <a:pt x="1286" y="77"/>
                </a:lnTo>
                <a:lnTo>
                  <a:pt x="1265" y="67"/>
                </a:lnTo>
                <a:lnTo>
                  <a:pt x="1244" y="60"/>
                </a:lnTo>
                <a:lnTo>
                  <a:pt x="1224" y="52"/>
                </a:lnTo>
                <a:lnTo>
                  <a:pt x="1203" y="45"/>
                </a:lnTo>
                <a:lnTo>
                  <a:pt x="1181" y="39"/>
                </a:lnTo>
                <a:lnTo>
                  <a:pt x="1160" y="32"/>
                </a:lnTo>
                <a:lnTo>
                  <a:pt x="1139" y="27"/>
                </a:lnTo>
                <a:lnTo>
                  <a:pt x="1116" y="22"/>
                </a:lnTo>
                <a:lnTo>
                  <a:pt x="1095" y="17"/>
                </a:lnTo>
                <a:lnTo>
                  <a:pt x="1051" y="10"/>
                </a:lnTo>
                <a:lnTo>
                  <a:pt x="1008" y="4"/>
                </a:lnTo>
                <a:lnTo>
                  <a:pt x="964" y="1"/>
                </a:lnTo>
                <a:lnTo>
                  <a:pt x="919" y="0"/>
                </a:lnTo>
                <a:lnTo>
                  <a:pt x="875" y="1"/>
                </a:lnTo>
                <a:lnTo>
                  <a:pt x="832" y="4"/>
                </a:lnTo>
                <a:lnTo>
                  <a:pt x="787" y="10"/>
                </a:lnTo>
                <a:lnTo>
                  <a:pt x="743" y="17"/>
                </a:lnTo>
                <a:lnTo>
                  <a:pt x="722" y="22"/>
                </a:lnTo>
                <a:lnTo>
                  <a:pt x="701" y="27"/>
                </a:lnTo>
                <a:lnTo>
                  <a:pt x="679" y="32"/>
                </a:lnTo>
                <a:lnTo>
                  <a:pt x="658" y="39"/>
                </a:lnTo>
                <a:lnTo>
                  <a:pt x="637" y="45"/>
                </a:lnTo>
                <a:lnTo>
                  <a:pt x="616" y="52"/>
                </a:lnTo>
                <a:lnTo>
                  <a:pt x="594" y="60"/>
                </a:lnTo>
                <a:lnTo>
                  <a:pt x="574" y="67"/>
                </a:lnTo>
                <a:lnTo>
                  <a:pt x="553" y="77"/>
                </a:lnTo>
                <a:lnTo>
                  <a:pt x="532" y="85"/>
                </a:lnTo>
                <a:lnTo>
                  <a:pt x="512" y="95"/>
                </a:lnTo>
                <a:lnTo>
                  <a:pt x="492" y="106"/>
                </a:lnTo>
                <a:lnTo>
                  <a:pt x="472" y="116"/>
                </a:lnTo>
                <a:lnTo>
                  <a:pt x="453" y="128"/>
                </a:lnTo>
                <a:lnTo>
                  <a:pt x="433" y="140"/>
                </a:lnTo>
                <a:lnTo>
                  <a:pt x="413" y="151"/>
                </a:lnTo>
                <a:lnTo>
                  <a:pt x="395" y="164"/>
                </a:lnTo>
                <a:lnTo>
                  <a:pt x="376" y="178"/>
                </a:lnTo>
                <a:lnTo>
                  <a:pt x="358" y="192"/>
                </a:lnTo>
                <a:lnTo>
                  <a:pt x="340" y="207"/>
                </a:lnTo>
                <a:lnTo>
                  <a:pt x="322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8"/>
                </a:lnTo>
                <a:lnTo>
                  <a:pt x="178" y="376"/>
                </a:lnTo>
                <a:lnTo>
                  <a:pt x="165" y="394"/>
                </a:lnTo>
                <a:lnTo>
                  <a:pt x="152" y="413"/>
                </a:lnTo>
                <a:lnTo>
                  <a:pt x="139" y="433"/>
                </a:lnTo>
                <a:lnTo>
                  <a:pt x="128" y="453"/>
                </a:lnTo>
                <a:lnTo>
                  <a:pt x="116" y="472"/>
                </a:lnTo>
                <a:lnTo>
                  <a:pt x="105" y="492"/>
                </a:lnTo>
                <a:lnTo>
                  <a:pt x="96" y="512"/>
                </a:lnTo>
                <a:lnTo>
                  <a:pt x="85" y="533"/>
                </a:lnTo>
                <a:lnTo>
                  <a:pt x="76" y="553"/>
                </a:lnTo>
                <a:lnTo>
                  <a:pt x="68" y="573"/>
                </a:lnTo>
                <a:lnTo>
                  <a:pt x="59" y="594"/>
                </a:lnTo>
                <a:lnTo>
                  <a:pt x="52" y="616"/>
                </a:lnTo>
                <a:lnTo>
                  <a:pt x="45" y="636"/>
                </a:lnTo>
                <a:lnTo>
                  <a:pt x="38" y="657"/>
                </a:lnTo>
                <a:lnTo>
                  <a:pt x="32" y="678"/>
                </a:lnTo>
                <a:lnTo>
                  <a:pt x="26" y="701"/>
                </a:lnTo>
                <a:lnTo>
                  <a:pt x="21" y="722"/>
                </a:lnTo>
                <a:lnTo>
                  <a:pt x="17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7" y="1095"/>
                </a:lnTo>
                <a:lnTo>
                  <a:pt x="21" y="1116"/>
                </a:lnTo>
                <a:lnTo>
                  <a:pt x="26" y="1137"/>
                </a:lnTo>
                <a:lnTo>
                  <a:pt x="32" y="1160"/>
                </a:lnTo>
                <a:lnTo>
                  <a:pt x="38" y="1181"/>
                </a:lnTo>
                <a:lnTo>
                  <a:pt x="45" y="1202"/>
                </a:lnTo>
                <a:lnTo>
                  <a:pt x="52" y="1224"/>
                </a:lnTo>
                <a:lnTo>
                  <a:pt x="59" y="1244"/>
                </a:lnTo>
                <a:lnTo>
                  <a:pt x="68" y="1265"/>
                </a:lnTo>
                <a:lnTo>
                  <a:pt x="76" y="1285"/>
                </a:lnTo>
                <a:lnTo>
                  <a:pt x="85" y="1306"/>
                </a:lnTo>
                <a:lnTo>
                  <a:pt x="96" y="1326"/>
                </a:lnTo>
                <a:lnTo>
                  <a:pt x="105" y="1346"/>
                </a:lnTo>
                <a:lnTo>
                  <a:pt x="116" y="1366"/>
                </a:lnTo>
                <a:lnTo>
                  <a:pt x="128" y="1386"/>
                </a:lnTo>
                <a:lnTo>
                  <a:pt x="139" y="1406"/>
                </a:lnTo>
                <a:lnTo>
                  <a:pt x="152" y="1425"/>
                </a:lnTo>
                <a:lnTo>
                  <a:pt x="165" y="1444"/>
                </a:lnTo>
                <a:lnTo>
                  <a:pt x="178" y="1462"/>
                </a:lnTo>
                <a:lnTo>
                  <a:pt x="192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2" y="1616"/>
                </a:lnTo>
                <a:lnTo>
                  <a:pt x="340" y="1631"/>
                </a:lnTo>
                <a:lnTo>
                  <a:pt x="358" y="1646"/>
                </a:lnTo>
                <a:lnTo>
                  <a:pt x="376" y="1660"/>
                </a:lnTo>
                <a:lnTo>
                  <a:pt x="395" y="1674"/>
                </a:lnTo>
                <a:lnTo>
                  <a:pt x="413" y="1687"/>
                </a:lnTo>
                <a:lnTo>
                  <a:pt x="433" y="1698"/>
                </a:lnTo>
                <a:lnTo>
                  <a:pt x="453" y="1710"/>
                </a:lnTo>
                <a:lnTo>
                  <a:pt x="472" y="1722"/>
                </a:lnTo>
                <a:lnTo>
                  <a:pt x="492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3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6" y="1787"/>
                </a:lnTo>
                <a:lnTo>
                  <a:pt x="637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1" y="1811"/>
                </a:lnTo>
                <a:lnTo>
                  <a:pt x="722" y="1817"/>
                </a:lnTo>
                <a:lnTo>
                  <a:pt x="743" y="1821"/>
                </a:lnTo>
                <a:lnTo>
                  <a:pt x="787" y="1828"/>
                </a:lnTo>
                <a:lnTo>
                  <a:pt x="832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4" y="1837"/>
                </a:lnTo>
                <a:lnTo>
                  <a:pt x="1008" y="1834"/>
                </a:lnTo>
                <a:lnTo>
                  <a:pt x="1051" y="1828"/>
                </a:lnTo>
                <a:lnTo>
                  <a:pt x="1095" y="1821"/>
                </a:lnTo>
                <a:lnTo>
                  <a:pt x="1116" y="1817"/>
                </a:lnTo>
                <a:lnTo>
                  <a:pt x="1139" y="1811"/>
                </a:lnTo>
                <a:lnTo>
                  <a:pt x="1160" y="1806"/>
                </a:lnTo>
                <a:lnTo>
                  <a:pt x="1181" y="1800"/>
                </a:lnTo>
                <a:lnTo>
                  <a:pt x="1203" y="1793"/>
                </a:lnTo>
                <a:lnTo>
                  <a:pt x="1224" y="1787"/>
                </a:lnTo>
                <a:lnTo>
                  <a:pt x="1244" y="1778"/>
                </a:lnTo>
                <a:lnTo>
                  <a:pt x="1265" y="1771"/>
                </a:lnTo>
                <a:lnTo>
                  <a:pt x="1286" y="1762"/>
                </a:lnTo>
                <a:lnTo>
                  <a:pt x="1307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7" y="1722"/>
                </a:lnTo>
                <a:lnTo>
                  <a:pt x="1387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2" y="1660"/>
                </a:lnTo>
                <a:lnTo>
                  <a:pt x="1482" y="1646"/>
                </a:lnTo>
                <a:lnTo>
                  <a:pt x="1500" y="1631"/>
                </a:lnTo>
                <a:lnTo>
                  <a:pt x="1518" y="1616"/>
                </a:lnTo>
                <a:lnTo>
                  <a:pt x="1535" y="1602"/>
                </a:lnTo>
                <a:lnTo>
                  <a:pt x="1552" y="1586"/>
                </a:lnTo>
                <a:lnTo>
                  <a:pt x="1569" y="1569"/>
                </a:lnTo>
                <a:close/>
                <a:moveTo>
                  <a:pt x="1699" y="919"/>
                </a:moveTo>
                <a:lnTo>
                  <a:pt x="1698" y="956"/>
                </a:lnTo>
                <a:lnTo>
                  <a:pt x="1696" y="994"/>
                </a:lnTo>
                <a:lnTo>
                  <a:pt x="1690" y="1031"/>
                </a:lnTo>
                <a:lnTo>
                  <a:pt x="1684" y="1068"/>
                </a:lnTo>
                <a:lnTo>
                  <a:pt x="1677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7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80"/>
                </a:lnTo>
                <a:lnTo>
                  <a:pt x="1524" y="1411"/>
                </a:lnTo>
                <a:lnTo>
                  <a:pt x="1499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1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7" y="1655"/>
                </a:lnTo>
                <a:lnTo>
                  <a:pt x="1142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4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2" y="1697"/>
                </a:lnTo>
                <a:lnTo>
                  <a:pt x="845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4" y="1676"/>
                </a:lnTo>
                <a:lnTo>
                  <a:pt x="698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7" y="1609"/>
                </a:lnTo>
                <a:lnTo>
                  <a:pt x="524" y="1590"/>
                </a:lnTo>
                <a:lnTo>
                  <a:pt x="491" y="1570"/>
                </a:lnTo>
                <a:lnTo>
                  <a:pt x="459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1" y="1441"/>
                </a:lnTo>
                <a:lnTo>
                  <a:pt x="315" y="1411"/>
                </a:lnTo>
                <a:lnTo>
                  <a:pt x="291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9" y="1281"/>
                </a:lnTo>
                <a:lnTo>
                  <a:pt x="212" y="1247"/>
                </a:lnTo>
                <a:lnTo>
                  <a:pt x="197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3" y="1104"/>
                </a:lnTo>
                <a:lnTo>
                  <a:pt x="154" y="1068"/>
                </a:lnTo>
                <a:lnTo>
                  <a:pt x="148" y="1031"/>
                </a:lnTo>
                <a:lnTo>
                  <a:pt x="144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4" y="845"/>
                </a:lnTo>
                <a:lnTo>
                  <a:pt x="148" y="807"/>
                </a:lnTo>
                <a:lnTo>
                  <a:pt x="154" y="770"/>
                </a:lnTo>
                <a:lnTo>
                  <a:pt x="163" y="734"/>
                </a:lnTo>
                <a:lnTo>
                  <a:pt x="172" y="698"/>
                </a:lnTo>
                <a:lnTo>
                  <a:pt x="184" y="661"/>
                </a:lnTo>
                <a:lnTo>
                  <a:pt x="197" y="626"/>
                </a:lnTo>
                <a:lnTo>
                  <a:pt x="212" y="591"/>
                </a:lnTo>
                <a:lnTo>
                  <a:pt x="229" y="557"/>
                </a:lnTo>
                <a:lnTo>
                  <a:pt x="248" y="523"/>
                </a:lnTo>
                <a:lnTo>
                  <a:pt x="268" y="491"/>
                </a:lnTo>
                <a:lnTo>
                  <a:pt x="291" y="458"/>
                </a:lnTo>
                <a:lnTo>
                  <a:pt x="315" y="427"/>
                </a:lnTo>
                <a:lnTo>
                  <a:pt x="341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5"/>
                </a:lnTo>
                <a:lnTo>
                  <a:pt x="459" y="291"/>
                </a:lnTo>
                <a:lnTo>
                  <a:pt x="491" y="269"/>
                </a:lnTo>
                <a:lnTo>
                  <a:pt x="524" y="248"/>
                </a:lnTo>
                <a:lnTo>
                  <a:pt x="557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8" y="173"/>
                </a:lnTo>
                <a:lnTo>
                  <a:pt x="734" y="162"/>
                </a:lnTo>
                <a:lnTo>
                  <a:pt x="771" y="155"/>
                </a:lnTo>
                <a:lnTo>
                  <a:pt x="807" y="148"/>
                </a:lnTo>
                <a:lnTo>
                  <a:pt x="845" y="144"/>
                </a:lnTo>
                <a:lnTo>
                  <a:pt x="882" y="141"/>
                </a:lnTo>
                <a:lnTo>
                  <a:pt x="919" y="140"/>
                </a:lnTo>
                <a:lnTo>
                  <a:pt x="956" y="141"/>
                </a:lnTo>
                <a:lnTo>
                  <a:pt x="994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2" y="173"/>
                </a:lnTo>
                <a:lnTo>
                  <a:pt x="1177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1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5"/>
                </a:lnTo>
                <a:lnTo>
                  <a:pt x="1441" y="341"/>
                </a:lnTo>
                <a:lnTo>
                  <a:pt x="1471" y="369"/>
                </a:lnTo>
                <a:lnTo>
                  <a:pt x="1499" y="397"/>
                </a:lnTo>
                <a:lnTo>
                  <a:pt x="1524" y="427"/>
                </a:lnTo>
                <a:lnTo>
                  <a:pt x="1548" y="458"/>
                </a:lnTo>
                <a:lnTo>
                  <a:pt x="1570" y="491"/>
                </a:lnTo>
                <a:lnTo>
                  <a:pt x="1591" y="523"/>
                </a:lnTo>
                <a:lnTo>
                  <a:pt x="1609" y="557"/>
                </a:lnTo>
                <a:lnTo>
                  <a:pt x="1627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7" y="734"/>
                </a:lnTo>
                <a:lnTo>
                  <a:pt x="1684" y="770"/>
                </a:lnTo>
                <a:lnTo>
                  <a:pt x="1690" y="807"/>
                </a:lnTo>
                <a:lnTo>
                  <a:pt x="1696" y="845"/>
                </a:lnTo>
                <a:lnTo>
                  <a:pt x="1698" y="882"/>
                </a:lnTo>
                <a:lnTo>
                  <a:pt x="1699" y="919"/>
                </a:lnTo>
                <a:close/>
                <a:moveTo>
                  <a:pt x="1234" y="851"/>
                </a:moveTo>
                <a:lnTo>
                  <a:pt x="438" y="851"/>
                </a:lnTo>
                <a:lnTo>
                  <a:pt x="431" y="851"/>
                </a:lnTo>
                <a:lnTo>
                  <a:pt x="424" y="852"/>
                </a:lnTo>
                <a:lnTo>
                  <a:pt x="417" y="854"/>
                </a:lnTo>
                <a:lnTo>
                  <a:pt x="411" y="856"/>
                </a:lnTo>
                <a:lnTo>
                  <a:pt x="405" y="859"/>
                </a:lnTo>
                <a:lnTo>
                  <a:pt x="399" y="863"/>
                </a:lnTo>
                <a:lnTo>
                  <a:pt x="394" y="867"/>
                </a:lnTo>
                <a:lnTo>
                  <a:pt x="389" y="871"/>
                </a:lnTo>
                <a:lnTo>
                  <a:pt x="384" y="876"/>
                </a:lnTo>
                <a:lnTo>
                  <a:pt x="380" y="882"/>
                </a:lnTo>
                <a:lnTo>
                  <a:pt x="377" y="887"/>
                </a:lnTo>
                <a:lnTo>
                  <a:pt x="374" y="894"/>
                </a:lnTo>
                <a:lnTo>
                  <a:pt x="372" y="900"/>
                </a:lnTo>
                <a:lnTo>
                  <a:pt x="369" y="906"/>
                </a:lnTo>
                <a:lnTo>
                  <a:pt x="368" y="914"/>
                </a:lnTo>
                <a:lnTo>
                  <a:pt x="368" y="920"/>
                </a:lnTo>
                <a:lnTo>
                  <a:pt x="368" y="928"/>
                </a:lnTo>
                <a:lnTo>
                  <a:pt x="369" y="935"/>
                </a:lnTo>
                <a:lnTo>
                  <a:pt x="372" y="941"/>
                </a:lnTo>
                <a:lnTo>
                  <a:pt x="374" y="948"/>
                </a:lnTo>
                <a:lnTo>
                  <a:pt x="377" y="954"/>
                </a:lnTo>
                <a:lnTo>
                  <a:pt x="380" y="960"/>
                </a:lnTo>
                <a:lnTo>
                  <a:pt x="384" y="965"/>
                </a:lnTo>
                <a:lnTo>
                  <a:pt x="389" y="970"/>
                </a:lnTo>
                <a:lnTo>
                  <a:pt x="394" y="974"/>
                </a:lnTo>
                <a:lnTo>
                  <a:pt x="399" y="979"/>
                </a:lnTo>
                <a:lnTo>
                  <a:pt x="405" y="982"/>
                </a:lnTo>
                <a:lnTo>
                  <a:pt x="411" y="985"/>
                </a:lnTo>
                <a:lnTo>
                  <a:pt x="417" y="987"/>
                </a:lnTo>
                <a:lnTo>
                  <a:pt x="424" y="989"/>
                </a:lnTo>
                <a:lnTo>
                  <a:pt x="431" y="990"/>
                </a:lnTo>
                <a:lnTo>
                  <a:pt x="438" y="990"/>
                </a:lnTo>
                <a:lnTo>
                  <a:pt x="1229" y="990"/>
                </a:lnTo>
                <a:lnTo>
                  <a:pt x="986" y="1233"/>
                </a:lnTo>
                <a:lnTo>
                  <a:pt x="982" y="1238"/>
                </a:lnTo>
                <a:lnTo>
                  <a:pt x="978" y="1244"/>
                </a:lnTo>
                <a:lnTo>
                  <a:pt x="973" y="1250"/>
                </a:lnTo>
                <a:lnTo>
                  <a:pt x="971" y="1256"/>
                </a:lnTo>
                <a:lnTo>
                  <a:pt x="969" y="1262"/>
                </a:lnTo>
                <a:lnTo>
                  <a:pt x="967" y="1269"/>
                </a:lnTo>
                <a:lnTo>
                  <a:pt x="966" y="1276"/>
                </a:lnTo>
                <a:lnTo>
                  <a:pt x="966" y="1282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2"/>
                </a:lnTo>
                <a:lnTo>
                  <a:pt x="971" y="1309"/>
                </a:lnTo>
                <a:lnTo>
                  <a:pt x="973" y="1315"/>
                </a:lnTo>
                <a:lnTo>
                  <a:pt x="978" y="1320"/>
                </a:lnTo>
                <a:lnTo>
                  <a:pt x="982" y="1327"/>
                </a:lnTo>
                <a:lnTo>
                  <a:pt x="986" y="1331"/>
                </a:lnTo>
                <a:lnTo>
                  <a:pt x="992" y="1336"/>
                </a:lnTo>
                <a:lnTo>
                  <a:pt x="998" y="1341"/>
                </a:lnTo>
                <a:lnTo>
                  <a:pt x="1003" y="1344"/>
                </a:lnTo>
                <a:lnTo>
                  <a:pt x="1010" y="1347"/>
                </a:lnTo>
                <a:lnTo>
                  <a:pt x="1016" y="1349"/>
                </a:lnTo>
                <a:lnTo>
                  <a:pt x="1022" y="1351"/>
                </a:lnTo>
                <a:lnTo>
                  <a:pt x="1029" y="1351"/>
                </a:lnTo>
                <a:lnTo>
                  <a:pt x="1036" y="1352"/>
                </a:lnTo>
                <a:lnTo>
                  <a:pt x="1043" y="1351"/>
                </a:lnTo>
                <a:lnTo>
                  <a:pt x="1049" y="1351"/>
                </a:lnTo>
                <a:lnTo>
                  <a:pt x="1056" y="1349"/>
                </a:lnTo>
                <a:lnTo>
                  <a:pt x="1062" y="1347"/>
                </a:lnTo>
                <a:lnTo>
                  <a:pt x="1068" y="1344"/>
                </a:lnTo>
                <a:lnTo>
                  <a:pt x="1075" y="1341"/>
                </a:lnTo>
                <a:lnTo>
                  <a:pt x="1080" y="1336"/>
                </a:lnTo>
                <a:lnTo>
                  <a:pt x="1085" y="1331"/>
                </a:lnTo>
                <a:lnTo>
                  <a:pt x="1450" y="967"/>
                </a:lnTo>
                <a:lnTo>
                  <a:pt x="1455" y="962"/>
                </a:lnTo>
                <a:lnTo>
                  <a:pt x="1459" y="956"/>
                </a:lnTo>
                <a:lnTo>
                  <a:pt x="1462" y="950"/>
                </a:lnTo>
                <a:lnTo>
                  <a:pt x="1466" y="944"/>
                </a:lnTo>
                <a:lnTo>
                  <a:pt x="1468" y="937"/>
                </a:lnTo>
                <a:lnTo>
                  <a:pt x="1469" y="931"/>
                </a:lnTo>
                <a:lnTo>
                  <a:pt x="1470" y="924"/>
                </a:lnTo>
                <a:lnTo>
                  <a:pt x="1471" y="918"/>
                </a:lnTo>
                <a:lnTo>
                  <a:pt x="1470" y="911"/>
                </a:lnTo>
                <a:lnTo>
                  <a:pt x="1469" y="904"/>
                </a:lnTo>
                <a:lnTo>
                  <a:pt x="1468" y="898"/>
                </a:lnTo>
                <a:lnTo>
                  <a:pt x="1466" y="891"/>
                </a:lnTo>
                <a:lnTo>
                  <a:pt x="1462" y="885"/>
                </a:lnTo>
                <a:lnTo>
                  <a:pt x="1459" y="880"/>
                </a:lnTo>
                <a:lnTo>
                  <a:pt x="1455" y="873"/>
                </a:lnTo>
                <a:lnTo>
                  <a:pt x="1450" y="868"/>
                </a:lnTo>
                <a:lnTo>
                  <a:pt x="1085" y="504"/>
                </a:lnTo>
                <a:lnTo>
                  <a:pt x="1080" y="499"/>
                </a:lnTo>
                <a:lnTo>
                  <a:pt x="1075" y="494"/>
                </a:lnTo>
                <a:lnTo>
                  <a:pt x="1068" y="491"/>
                </a:lnTo>
                <a:lnTo>
                  <a:pt x="1062" y="488"/>
                </a:lnTo>
                <a:lnTo>
                  <a:pt x="1056" y="486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6"/>
                </a:lnTo>
                <a:lnTo>
                  <a:pt x="1010" y="488"/>
                </a:lnTo>
                <a:lnTo>
                  <a:pt x="1003" y="491"/>
                </a:lnTo>
                <a:lnTo>
                  <a:pt x="998" y="494"/>
                </a:lnTo>
                <a:lnTo>
                  <a:pt x="992" y="499"/>
                </a:lnTo>
                <a:lnTo>
                  <a:pt x="986" y="504"/>
                </a:lnTo>
                <a:lnTo>
                  <a:pt x="982" y="509"/>
                </a:lnTo>
                <a:lnTo>
                  <a:pt x="978" y="514"/>
                </a:lnTo>
                <a:lnTo>
                  <a:pt x="973" y="521"/>
                </a:lnTo>
                <a:lnTo>
                  <a:pt x="971" y="527"/>
                </a:lnTo>
                <a:lnTo>
                  <a:pt x="969" y="534"/>
                </a:lnTo>
                <a:lnTo>
                  <a:pt x="967" y="540"/>
                </a:lnTo>
                <a:lnTo>
                  <a:pt x="966" y="546"/>
                </a:lnTo>
                <a:lnTo>
                  <a:pt x="966" y="553"/>
                </a:lnTo>
                <a:lnTo>
                  <a:pt x="966" y="560"/>
                </a:lnTo>
                <a:lnTo>
                  <a:pt x="967" y="567"/>
                </a:lnTo>
                <a:lnTo>
                  <a:pt x="969" y="573"/>
                </a:lnTo>
                <a:lnTo>
                  <a:pt x="971" y="579"/>
                </a:lnTo>
                <a:lnTo>
                  <a:pt x="973" y="586"/>
                </a:lnTo>
                <a:lnTo>
                  <a:pt x="978" y="591"/>
                </a:lnTo>
                <a:lnTo>
                  <a:pt x="982" y="598"/>
                </a:lnTo>
                <a:lnTo>
                  <a:pt x="986" y="603"/>
                </a:lnTo>
                <a:lnTo>
                  <a:pt x="1234" y="85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75">
            <a:extLst>
              <a:ext uri="{FF2B5EF4-FFF2-40B4-BE49-F238E27FC236}">
                <a16:creationId xmlns:a16="http://schemas.microsoft.com/office/drawing/2014/main" id="{28C4E9AE-5646-A446-DFCC-5F45153194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427516"/>
            <a:ext cx="284798" cy="284798"/>
          </a:xfrm>
          <a:custGeom>
            <a:avLst/>
            <a:gdLst>
              <a:gd name="T0" fmla="*/ 1444 w 1838"/>
              <a:gd name="T1" fmla="*/ 164 h 1838"/>
              <a:gd name="T2" fmla="*/ 1285 w 1838"/>
              <a:gd name="T3" fmla="*/ 77 h 1838"/>
              <a:gd name="T4" fmla="*/ 1117 w 1838"/>
              <a:gd name="T5" fmla="*/ 22 h 1838"/>
              <a:gd name="T6" fmla="*/ 788 w 1838"/>
              <a:gd name="T7" fmla="*/ 10 h 1838"/>
              <a:gd name="T8" fmla="*/ 594 w 1838"/>
              <a:gd name="T9" fmla="*/ 60 h 1838"/>
              <a:gd name="T10" fmla="*/ 433 w 1838"/>
              <a:gd name="T11" fmla="*/ 140 h 1838"/>
              <a:gd name="T12" fmla="*/ 286 w 1838"/>
              <a:gd name="T13" fmla="*/ 253 h 1838"/>
              <a:gd name="T14" fmla="*/ 164 w 1838"/>
              <a:gd name="T15" fmla="*/ 394 h 1838"/>
              <a:gd name="T16" fmla="*/ 76 w 1838"/>
              <a:gd name="T17" fmla="*/ 553 h 1838"/>
              <a:gd name="T18" fmla="*/ 22 w 1838"/>
              <a:gd name="T19" fmla="*/ 722 h 1838"/>
              <a:gd name="T20" fmla="*/ 9 w 1838"/>
              <a:gd name="T21" fmla="*/ 1051 h 1838"/>
              <a:gd name="T22" fmla="*/ 59 w 1838"/>
              <a:gd name="T23" fmla="*/ 1244 h 1838"/>
              <a:gd name="T24" fmla="*/ 139 w 1838"/>
              <a:gd name="T25" fmla="*/ 1406 h 1838"/>
              <a:gd name="T26" fmla="*/ 253 w 1838"/>
              <a:gd name="T27" fmla="*/ 1552 h 1838"/>
              <a:gd name="T28" fmla="*/ 395 w 1838"/>
              <a:gd name="T29" fmla="*/ 1674 h 1838"/>
              <a:gd name="T30" fmla="*/ 552 w 1838"/>
              <a:gd name="T31" fmla="*/ 1762 h 1838"/>
              <a:gd name="T32" fmla="*/ 722 w 1838"/>
              <a:gd name="T33" fmla="*/ 1817 h 1838"/>
              <a:gd name="T34" fmla="*/ 1051 w 1838"/>
              <a:gd name="T35" fmla="*/ 1828 h 1838"/>
              <a:gd name="T36" fmla="*/ 1245 w 1838"/>
              <a:gd name="T37" fmla="*/ 1778 h 1838"/>
              <a:gd name="T38" fmla="*/ 1406 w 1838"/>
              <a:gd name="T39" fmla="*/ 1698 h 1838"/>
              <a:gd name="T40" fmla="*/ 1553 w 1838"/>
              <a:gd name="T41" fmla="*/ 1586 h 1838"/>
              <a:gd name="T42" fmla="*/ 1674 w 1838"/>
              <a:gd name="T43" fmla="*/ 1444 h 1838"/>
              <a:gd name="T44" fmla="*/ 1762 w 1838"/>
              <a:gd name="T45" fmla="*/ 1285 h 1838"/>
              <a:gd name="T46" fmla="*/ 1817 w 1838"/>
              <a:gd name="T47" fmla="*/ 1116 h 1838"/>
              <a:gd name="T48" fmla="*/ 1828 w 1838"/>
              <a:gd name="T49" fmla="*/ 787 h 1838"/>
              <a:gd name="T50" fmla="*/ 1779 w 1838"/>
              <a:gd name="T51" fmla="*/ 594 h 1838"/>
              <a:gd name="T52" fmla="*/ 1700 w 1838"/>
              <a:gd name="T53" fmla="*/ 433 h 1838"/>
              <a:gd name="T54" fmla="*/ 1586 w 1838"/>
              <a:gd name="T55" fmla="*/ 287 h 1838"/>
              <a:gd name="T56" fmla="*/ 1141 w 1838"/>
              <a:gd name="T57" fmla="*/ 173 h 1838"/>
              <a:gd name="T58" fmla="*/ 1411 w 1838"/>
              <a:gd name="T59" fmla="*/ 314 h 1838"/>
              <a:gd name="T60" fmla="*/ 1609 w 1838"/>
              <a:gd name="T61" fmla="*/ 557 h 1838"/>
              <a:gd name="T62" fmla="*/ 1695 w 1838"/>
              <a:gd name="T63" fmla="*/ 845 h 1838"/>
              <a:gd name="T64" fmla="*/ 1667 w 1838"/>
              <a:gd name="T65" fmla="*/ 1141 h 1838"/>
              <a:gd name="T66" fmla="*/ 1524 w 1838"/>
              <a:gd name="T67" fmla="*/ 1411 h 1838"/>
              <a:gd name="T68" fmla="*/ 1282 w 1838"/>
              <a:gd name="T69" fmla="*/ 1609 h 1838"/>
              <a:gd name="T70" fmla="*/ 993 w 1838"/>
              <a:gd name="T71" fmla="*/ 1694 h 1838"/>
              <a:gd name="T72" fmla="*/ 697 w 1838"/>
              <a:gd name="T73" fmla="*/ 1666 h 1838"/>
              <a:gd name="T74" fmla="*/ 428 w 1838"/>
              <a:gd name="T75" fmla="*/ 1524 h 1838"/>
              <a:gd name="T76" fmla="*/ 228 w 1838"/>
              <a:gd name="T77" fmla="*/ 1281 h 1838"/>
              <a:gd name="T78" fmla="*/ 143 w 1838"/>
              <a:gd name="T79" fmla="*/ 994 h 1838"/>
              <a:gd name="T80" fmla="*/ 172 w 1838"/>
              <a:gd name="T81" fmla="*/ 698 h 1838"/>
              <a:gd name="T82" fmla="*/ 315 w 1838"/>
              <a:gd name="T83" fmla="*/ 427 h 1838"/>
              <a:gd name="T84" fmla="*/ 556 w 1838"/>
              <a:gd name="T85" fmla="*/ 229 h 1838"/>
              <a:gd name="T86" fmla="*/ 844 w 1838"/>
              <a:gd name="T87" fmla="*/ 144 h 1838"/>
              <a:gd name="T88" fmla="*/ 856 w 1838"/>
              <a:gd name="T89" fmla="*/ 1427 h 1838"/>
              <a:gd name="T90" fmla="*/ 893 w 1838"/>
              <a:gd name="T91" fmla="*/ 1464 h 1838"/>
              <a:gd name="T92" fmla="*/ 947 w 1838"/>
              <a:gd name="T93" fmla="*/ 1464 h 1838"/>
              <a:gd name="T94" fmla="*/ 985 w 1838"/>
              <a:gd name="T95" fmla="*/ 1427 h 1838"/>
              <a:gd name="T96" fmla="*/ 1244 w 1838"/>
              <a:gd name="T97" fmla="*/ 862 h 1838"/>
              <a:gd name="T98" fmla="*/ 1296 w 1838"/>
              <a:gd name="T99" fmla="*/ 871 h 1838"/>
              <a:gd name="T100" fmla="*/ 1341 w 1838"/>
              <a:gd name="T101" fmla="*/ 841 h 1838"/>
              <a:gd name="T102" fmla="*/ 1351 w 1838"/>
              <a:gd name="T103" fmla="*/ 789 h 1838"/>
              <a:gd name="T104" fmla="*/ 961 w 1838"/>
              <a:gd name="T105" fmla="*/ 384 h 1838"/>
              <a:gd name="T106" fmla="*/ 911 w 1838"/>
              <a:gd name="T107" fmla="*/ 369 h 1838"/>
              <a:gd name="T108" fmla="*/ 503 w 1838"/>
              <a:gd name="T109" fmla="*/ 753 h 1838"/>
              <a:gd name="T110" fmla="*/ 483 w 1838"/>
              <a:gd name="T111" fmla="*/ 803 h 1838"/>
              <a:gd name="T112" fmla="*/ 503 w 1838"/>
              <a:gd name="T113" fmla="*/ 852 h 1838"/>
              <a:gd name="T114" fmla="*/ 553 w 1838"/>
              <a:gd name="T115" fmla="*/ 872 h 1838"/>
              <a:gd name="T116" fmla="*/ 602 w 1838"/>
              <a:gd name="T117" fmla="*/ 852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8" h="1838">
                <a:moveTo>
                  <a:pt x="1569" y="270"/>
                </a:moveTo>
                <a:lnTo>
                  <a:pt x="1553" y="253"/>
                </a:lnTo>
                <a:lnTo>
                  <a:pt x="1534" y="237"/>
                </a:lnTo>
                <a:lnTo>
                  <a:pt x="1517" y="222"/>
                </a:lnTo>
                <a:lnTo>
                  <a:pt x="1499" y="207"/>
                </a:lnTo>
                <a:lnTo>
                  <a:pt x="1481" y="192"/>
                </a:lnTo>
                <a:lnTo>
                  <a:pt x="1463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6" y="128"/>
                </a:lnTo>
                <a:lnTo>
                  <a:pt x="1366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6" y="85"/>
                </a:lnTo>
                <a:lnTo>
                  <a:pt x="1285" y="77"/>
                </a:lnTo>
                <a:lnTo>
                  <a:pt x="1265" y="67"/>
                </a:lnTo>
                <a:lnTo>
                  <a:pt x="1245" y="60"/>
                </a:lnTo>
                <a:lnTo>
                  <a:pt x="1223" y="52"/>
                </a:lnTo>
                <a:lnTo>
                  <a:pt x="1202" y="45"/>
                </a:lnTo>
                <a:lnTo>
                  <a:pt x="1181" y="39"/>
                </a:lnTo>
                <a:lnTo>
                  <a:pt x="1159" y="32"/>
                </a:lnTo>
                <a:lnTo>
                  <a:pt x="1138" y="27"/>
                </a:lnTo>
                <a:lnTo>
                  <a:pt x="1117" y="22"/>
                </a:lnTo>
                <a:lnTo>
                  <a:pt x="1094" y="17"/>
                </a:lnTo>
                <a:lnTo>
                  <a:pt x="1051" y="10"/>
                </a:lnTo>
                <a:lnTo>
                  <a:pt x="1007" y="4"/>
                </a:lnTo>
                <a:lnTo>
                  <a:pt x="963" y="1"/>
                </a:lnTo>
                <a:lnTo>
                  <a:pt x="919" y="0"/>
                </a:lnTo>
                <a:lnTo>
                  <a:pt x="875" y="1"/>
                </a:lnTo>
                <a:lnTo>
                  <a:pt x="831" y="4"/>
                </a:lnTo>
                <a:lnTo>
                  <a:pt x="788" y="10"/>
                </a:lnTo>
                <a:lnTo>
                  <a:pt x="744" y="17"/>
                </a:lnTo>
                <a:lnTo>
                  <a:pt x="722" y="22"/>
                </a:lnTo>
                <a:lnTo>
                  <a:pt x="700" y="27"/>
                </a:lnTo>
                <a:lnTo>
                  <a:pt x="679" y="32"/>
                </a:lnTo>
                <a:lnTo>
                  <a:pt x="658" y="39"/>
                </a:lnTo>
                <a:lnTo>
                  <a:pt x="636" y="45"/>
                </a:lnTo>
                <a:lnTo>
                  <a:pt x="615" y="52"/>
                </a:lnTo>
                <a:lnTo>
                  <a:pt x="594" y="60"/>
                </a:lnTo>
                <a:lnTo>
                  <a:pt x="574" y="67"/>
                </a:lnTo>
                <a:lnTo>
                  <a:pt x="552" y="77"/>
                </a:lnTo>
                <a:lnTo>
                  <a:pt x="532" y="85"/>
                </a:lnTo>
                <a:lnTo>
                  <a:pt x="512" y="95"/>
                </a:lnTo>
                <a:lnTo>
                  <a:pt x="491" y="106"/>
                </a:lnTo>
                <a:lnTo>
                  <a:pt x="471" y="116"/>
                </a:lnTo>
                <a:lnTo>
                  <a:pt x="452" y="128"/>
                </a:lnTo>
                <a:lnTo>
                  <a:pt x="433" y="140"/>
                </a:lnTo>
                <a:lnTo>
                  <a:pt x="414" y="151"/>
                </a:lnTo>
                <a:lnTo>
                  <a:pt x="395" y="164"/>
                </a:lnTo>
                <a:lnTo>
                  <a:pt x="375" y="178"/>
                </a:lnTo>
                <a:lnTo>
                  <a:pt x="357" y="192"/>
                </a:lnTo>
                <a:lnTo>
                  <a:pt x="339" y="207"/>
                </a:lnTo>
                <a:lnTo>
                  <a:pt x="321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1" y="358"/>
                </a:lnTo>
                <a:lnTo>
                  <a:pt x="177" y="376"/>
                </a:lnTo>
                <a:lnTo>
                  <a:pt x="164" y="394"/>
                </a:lnTo>
                <a:lnTo>
                  <a:pt x="152" y="413"/>
                </a:lnTo>
                <a:lnTo>
                  <a:pt x="139" y="433"/>
                </a:lnTo>
                <a:lnTo>
                  <a:pt x="127" y="453"/>
                </a:lnTo>
                <a:lnTo>
                  <a:pt x="115" y="472"/>
                </a:lnTo>
                <a:lnTo>
                  <a:pt x="105" y="492"/>
                </a:lnTo>
                <a:lnTo>
                  <a:pt x="95" y="512"/>
                </a:lnTo>
                <a:lnTo>
                  <a:pt x="85" y="533"/>
                </a:lnTo>
                <a:lnTo>
                  <a:pt x="76" y="553"/>
                </a:lnTo>
                <a:lnTo>
                  <a:pt x="67" y="573"/>
                </a:lnTo>
                <a:lnTo>
                  <a:pt x="59" y="594"/>
                </a:lnTo>
                <a:lnTo>
                  <a:pt x="52" y="616"/>
                </a:lnTo>
                <a:lnTo>
                  <a:pt x="44" y="636"/>
                </a:lnTo>
                <a:lnTo>
                  <a:pt x="38" y="657"/>
                </a:lnTo>
                <a:lnTo>
                  <a:pt x="31" y="678"/>
                </a:lnTo>
                <a:lnTo>
                  <a:pt x="26" y="701"/>
                </a:lnTo>
                <a:lnTo>
                  <a:pt x="22" y="722"/>
                </a:lnTo>
                <a:lnTo>
                  <a:pt x="16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6" y="1095"/>
                </a:lnTo>
                <a:lnTo>
                  <a:pt x="22" y="1116"/>
                </a:lnTo>
                <a:lnTo>
                  <a:pt x="26" y="1137"/>
                </a:lnTo>
                <a:lnTo>
                  <a:pt x="31" y="1160"/>
                </a:lnTo>
                <a:lnTo>
                  <a:pt x="38" y="1181"/>
                </a:lnTo>
                <a:lnTo>
                  <a:pt x="44" y="1202"/>
                </a:lnTo>
                <a:lnTo>
                  <a:pt x="52" y="1223"/>
                </a:lnTo>
                <a:lnTo>
                  <a:pt x="59" y="1244"/>
                </a:lnTo>
                <a:lnTo>
                  <a:pt x="67" y="1265"/>
                </a:lnTo>
                <a:lnTo>
                  <a:pt x="76" y="1285"/>
                </a:lnTo>
                <a:lnTo>
                  <a:pt x="85" y="1306"/>
                </a:lnTo>
                <a:lnTo>
                  <a:pt x="95" y="1326"/>
                </a:lnTo>
                <a:lnTo>
                  <a:pt x="105" y="1346"/>
                </a:lnTo>
                <a:lnTo>
                  <a:pt x="115" y="1366"/>
                </a:lnTo>
                <a:lnTo>
                  <a:pt x="127" y="1385"/>
                </a:lnTo>
                <a:lnTo>
                  <a:pt x="139" y="1406"/>
                </a:lnTo>
                <a:lnTo>
                  <a:pt x="152" y="1425"/>
                </a:lnTo>
                <a:lnTo>
                  <a:pt x="164" y="1444"/>
                </a:lnTo>
                <a:lnTo>
                  <a:pt x="177" y="1462"/>
                </a:lnTo>
                <a:lnTo>
                  <a:pt x="191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1" y="1616"/>
                </a:lnTo>
                <a:lnTo>
                  <a:pt x="339" y="1631"/>
                </a:lnTo>
                <a:lnTo>
                  <a:pt x="357" y="1646"/>
                </a:lnTo>
                <a:lnTo>
                  <a:pt x="375" y="1660"/>
                </a:lnTo>
                <a:lnTo>
                  <a:pt x="395" y="1674"/>
                </a:lnTo>
                <a:lnTo>
                  <a:pt x="414" y="1687"/>
                </a:lnTo>
                <a:lnTo>
                  <a:pt x="433" y="1698"/>
                </a:lnTo>
                <a:lnTo>
                  <a:pt x="452" y="1710"/>
                </a:lnTo>
                <a:lnTo>
                  <a:pt x="471" y="1722"/>
                </a:lnTo>
                <a:lnTo>
                  <a:pt x="491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2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5" y="1787"/>
                </a:lnTo>
                <a:lnTo>
                  <a:pt x="636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0" y="1811"/>
                </a:lnTo>
                <a:lnTo>
                  <a:pt x="722" y="1817"/>
                </a:lnTo>
                <a:lnTo>
                  <a:pt x="744" y="1821"/>
                </a:lnTo>
                <a:lnTo>
                  <a:pt x="788" y="1828"/>
                </a:lnTo>
                <a:lnTo>
                  <a:pt x="831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3" y="1837"/>
                </a:lnTo>
                <a:lnTo>
                  <a:pt x="1007" y="1834"/>
                </a:lnTo>
                <a:lnTo>
                  <a:pt x="1051" y="1828"/>
                </a:lnTo>
                <a:lnTo>
                  <a:pt x="1094" y="1821"/>
                </a:lnTo>
                <a:lnTo>
                  <a:pt x="1117" y="1817"/>
                </a:lnTo>
                <a:lnTo>
                  <a:pt x="1138" y="1811"/>
                </a:lnTo>
                <a:lnTo>
                  <a:pt x="1159" y="1806"/>
                </a:lnTo>
                <a:lnTo>
                  <a:pt x="1181" y="1800"/>
                </a:lnTo>
                <a:lnTo>
                  <a:pt x="1202" y="1793"/>
                </a:lnTo>
                <a:lnTo>
                  <a:pt x="1223" y="1787"/>
                </a:lnTo>
                <a:lnTo>
                  <a:pt x="1245" y="1778"/>
                </a:lnTo>
                <a:lnTo>
                  <a:pt x="1265" y="1771"/>
                </a:lnTo>
                <a:lnTo>
                  <a:pt x="1285" y="1762"/>
                </a:lnTo>
                <a:lnTo>
                  <a:pt x="1306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6" y="1722"/>
                </a:lnTo>
                <a:lnTo>
                  <a:pt x="1386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3" y="1660"/>
                </a:lnTo>
                <a:lnTo>
                  <a:pt x="1481" y="1646"/>
                </a:lnTo>
                <a:lnTo>
                  <a:pt x="1499" y="1631"/>
                </a:lnTo>
                <a:lnTo>
                  <a:pt x="1517" y="1616"/>
                </a:lnTo>
                <a:lnTo>
                  <a:pt x="1534" y="1602"/>
                </a:lnTo>
                <a:lnTo>
                  <a:pt x="1553" y="1586"/>
                </a:lnTo>
                <a:lnTo>
                  <a:pt x="1569" y="1569"/>
                </a:ln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2" y="1499"/>
                </a:lnTo>
                <a:lnTo>
                  <a:pt x="1646" y="1481"/>
                </a:lnTo>
                <a:lnTo>
                  <a:pt x="1660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1" y="1385"/>
                </a:lnTo>
                <a:lnTo>
                  <a:pt x="1722" y="1366"/>
                </a:lnTo>
                <a:lnTo>
                  <a:pt x="1733" y="1346"/>
                </a:lnTo>
                <a:lnTo>
                  <a:pt x="1743" y="1326"/>
                </a:lnTo>
                <a:lnTo>
                  <a:pt x="1753" y="1306"/>
                </a:lnTo>
                <a:lnTo>
                  <a:pt x="1762" y="1285"/>
                </a:lnTo>
                <a:lnTo>
                  <a:pt x="1771" y="1265"/>
                </a:lnTo>
                <a:lnTo>
                  <a:pt x="1779" y="1244"/>
                </a:lnTo>
                <a:lnTo>
                  <a:pt x="1787" y="1223"/>
                </a:lnTo>
                <a:lnTo>
                  <a:pt x="1793" y="1202"/>
                </a:lnTo>
                <a:lnTo>
                  <a:pt x="1801" y="1181"/>
                </a:lnTo>
                <a:lnTo>
                  <a:pt x="1806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8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8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8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6" y="678"/>
                </a:lnTo>
                <a:lnTo>
                  <a:pt x="1801" y="657"/>
                </a:lnTo>
                <a:lnTo>
                  <a:pt x="1793" y="636"/>
                </a:lnTo>
                <a:lnTo>
                  <a:pt x="1787" y="616"/>
                </a:lnTo>
                <a:lnTo>
                  <a:pt x="1779" y="594"/>
                </a:lnTo>
                <a:lnTo>
                  <a:pt x="1771" y="573"/>
                </a:lnTo>
                <a:lnTo>
                  <a:pt x="1762" y="553"/>
                </a:lnTo>
                <a:lnTo>
                  <a:pt x="1753" y="533"/>
                </a:lnTo>
                <a:lnTo>
                  <a:pt x="1743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1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0" y="376"/>
                </a:lnTo>
                <a:lnTo>
                  <a:pt x="1646" y="358"/>
                </a:lnTo>
                <a:lnTo>
                  <a:pt x="1632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close/>
                <a:moveTo>
                  <a:pt x="919" y="140"/>
                </a:moveTo>
                <a:lnTo>
                  <a:pt x="956" y="141"/>
                </a:lnTo>
                <a:lnTo>
                  <a:pt x="993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1" y="173"/>
                </a:lnTo>
                <a:lnTo>
                  <a:pt x="1176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2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4"/>
                </a:lnTo>
                <a:lnTo>
                  <a:pt x="1441" y="341"/>
                </a:lnTo>
                <a:lnTo>
                  <a:pt x="1471" y="369"/>
                </a:lnTo>
                <a:lnTo>
                  <a:pt x="1498" y="397"/>
                </a:lnTo>
                <a:lnTo>
                  <a:pt x="1524" y="427"/>
                </a:lnTo>
                <a:lnTo>
                  <a:pt x="1547" y="458"/>
                </a:lnTo>
                <a:lnTo>
                  <a:pt x="1570" y="490"/>
                </a:lnTo>
                <a:lnTo>
                  <a:pt x="1591" y="523"/>
                </a:lnTo>
                <a:lnTo>
                  <a:pt x="1609" y="557"/>
                </a:lnTo>
                <a:lnTo>
                  <a:pt x="1626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6" y="734"/>
                </a:lnTo>
                <a:lnTo>
                  <a:pt x="1685" y="770"/>
                </a:lnTo>
                <a:lnTo>
                  <a:pt x="1690" y="807"/>
                </a:lnTo>
                <a:lnTo>
                  <a:pt x="1695" y="845"/>
                </a:lnTo>
                <a:lnTo>
                  <a:pt x="1697" y="882"/>
                </a:lnTo>
                <a:lnTo>
                  <a:pt x="1698" y="919"/>
                </a:lnTo>
                <a:lnTo>
                  <a:pt x="1697" y="956"/>
                </a:lnTo>
                <a:lnTo>
                  <a:pt x="1695" y="994"/>
                </a:lnTo>
                <a:lnTo>
                  <a:pt x="1690" y="1031"/>
                </a:lnTo>
                <a:lnTo>
                  <a:pt x="1685" y="1068"/>
                </a:lnTo>
                <a:lnTo>
                  <a:pt x="1676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6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7" y="1380"/>
                </a:lnTo>
                <a:lnTo>
                  <a:pt x="1524" y="1411"/>
                </a:lnTo>
                <a:lnTo>
                  <a:pt x="1498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2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6" y="1655"/>
                </a:lnTo>
                <a:lnTo>
                  <a:pt x="1141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3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1" y="1697"/>
                </a:lnTo>
                <a:lnTo>
                  <a:pt x="844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3" y="1676"/>
                </a:lnTo>
                <a:lnTo>
                  <a:pt x="697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6" y="1609"/>
                </a:lnTo>
                <a:lnTo>
                  <a:pt x="523" y="1590"/>
                </a:lnTo>
                <a:lnTo>
                  <a:pt x="490" y="1570"/>
                </a:lnTo>
                <a:lnTo>
                  <a:pt x="458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0" y="1441"/>
                </a:lnTo>
                <a:lnTo>
                  <a:pt x="315" y="1411"/>
                </a:lnTo>
                <a:lnTo>
                  <a:pt x="290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8" y="1281"/>
                </a:lnTo>
                <a:lnTo>
                  <a:pt x="212" y="1247"/>
                </a:lnTo>
                <a:lnTo>
                  <a:pt x="196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2" y="1104"/>
                </a:lnTo>
                <a:lnTo>
                  <a:pt x="154" y="1068"/>
                </a:lnTo>
                <a:lnTo>
                  <a:pt x="147" y="1031"/>
                </a:lnTo>
                <a:lnTo>
                  <a:pt x="143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3" y="845"/>
                </a:lnTo>
                <a:lnTo>
                  <a:pt x="147" y="807"/>
                </a:lnTo>
                <a:lnTo>
                  <a:pt x="154" y="770"/>
                </a:lnTo>
                <a:lnTo>
                  <a:pt x="162" y="734"/>
                </a:lnTo>
                <a:lnTo>
                  <a:pt x="172" y="698"/>
                </a:lnTo>
                <a:lnTo>
                  <a:pt x="184" y="661"/>
                </a:lnTo>
                <a:lnTo>
                  <a:pt x="196" y="626"/>
                </a:lnTo>
                <a:lnTo>
                  <a:pt x="212" y="591"/>
                </a:lnTo>
                <a:lnTo>
                  <a:pt x="228" y="557"/>
                </a:lnTo>
                <a:lnTo>
                  <a:pt x="248" y="523"/>
                </a:lnTo>
                <a:lnTo>
                  <a:pt x="268" y="490"/>
                </a:lnTo>
                <a:lnTo>
                  <a:pt x="290" y="458"/>
                </a:lnTo>
                <a:lnTo>
                  <a:pt x="315" y="427"/>
                </a:lnTo>
                <a:lnTo>
                  <a:pt x="340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4"/>
                </a:lnTo>
                <a:lnTo>
                  <a:pt x="458" y="291"/>
                </a:lnTo>
                <a:lnTo>
                  <a:pt x="490" y="269"/>
                </a:lnTo>
                <a:lnTo>
                  <a:pt x="523" y="248"/>
                </a:lnTo>
                <a:lnTo>
                  <a:pt x="556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7" y="173"/>
                </a:lnTo>
                <a:lnTo>
                  <a:pt x="733" y="162"/>
                </a:lnTo>
                <a:lnTo>
                  <a:pt x="771" y="155"/>
                </a:lnTo>
                <a:lnTo>
                  <a:pt x="807" y="148"/>
                </a:lnTo>
                <a:lnTo>
                  <a:pt x="844" y="144"/>
                </a:lnTo>
                <a:lnTo>
                  <a:pt x="881" y="141"/>
                </a:lnTo>
                <a:lnTo>
                  <a:pt x="919" y="140"/>
                </a:lnTo>
                <a:close/>
                <a:moveTo>
                  <a:pt x="850" y="604"/>
                </a:moveTo>
                <a:lnTo>
                  <a:pt x="850" y="1400"/>
                </a:lnTo>
                <a:lnTo>
                  <a:pt x="850" y="1408"/>
                </a:lnTo>
                <a:lnTo>
                  <a:pt x="852" y="1414"/>
                </a:lnTo>
                <a:lnTo>
                  <a:pt x="854" y="1421"/>
                </a:lnTo>
                <a:lnTo>
                  <a:pt x="856" y="1427"/>
                </a:lnTo>
                <a:lnTo>
                  <a:pt x="859" y="1433"/>
                </a:lnTo>
                <a:lnTo>
                  <a:pt x="862" y="1440"/>
                </a:lnTo>
                <a:lnTo>
                  <a:pt x="866" y="1445"/>
                </a:lnTo>
                <a:lnTo>
                  <a:pt x="871" y="1449"/>
                </a:lnTo>
                <a:lnTo>
                  <a:pt x="876" y="1454"/>
                </a:lnTo>
                <a:lnTo>
                  <a:pt x="881" y="1458"/>
                </a:lnTo>
                <a:lnTo>
                  <a:pt x="887" y="1462"/>
                </a:lnTo>
                <a:lnTo>
                  <a:pt x="893" y="1464"/>
                </a:lnTo>
                <a:lnTo>
                  <a:pt x="900" y="1466"/>
                </a:lnTo>
                <a:lnTo>
                  <a:pt x="907" y="1468"/>
                </a:lnTo>
                <a:lnTo>
                  <a:pt x="913" y="1470"/>
                </a:lnTo>
                <a:lnTo>
                  <a:pt x="921" y="1470"/>
                </a:lnTo>
                <a:lnTo>
                  <a:pt x="927" y="1470"/>
                </a:lnTo>
                <a:lnTo>
                  <a:pt x="935" y="1468"/>
                </a:lnTo>
                <a:lnTo>
                  <a:pt x="941" y="1466"/>
                </a:lnTo>
                <a:lnTo>
                  <a:pt x="947" y="1464"/>
                </a:lnTo>
                <a:lnTo>
                  <a:pt x="954" y="1462"/>
                </a:lnTo>
                <a:lnTo>
                  <a:pt x="959" y="1458"/>
                </a:lnTo>
                <a:lnTo>
                  <a:pt x="964" y="1454"/>
                </a:lnTo>
                <a:lnTo>
                  <a:pt x="970" y="1449"/>
                </a:lnTo>
                <a:lnTo>
                  <a:pt x="974" y="1445"/>
                </a:lnTo>
                <a:lnTo>
                  <a:pt x="978" y="1440"/>
                </a:lnTo>
                <a:lnTo>
                  <a:pt x="982" y="1433"/>
                </a:lnTo>
                <a:lnTo>
                  <a:pt x="985" y="1427"/>
                </a:lnTo>
                <a:lnTo>
                  <a:pt x="987" y="1421"/>
                </a:lnTo>
                <a:lnTo>
                  <a:pt x="989" y="1414"/>
                </a:lnTo>
                <a:lnTo>
                  <a:pt x="990" y="1408"/>
                </a:lnTo>
                <a:lnTo>
                  <a:pt x="990" y="1400"/>
                </a:lnTo>
                <a:lnTo>
                  <a:pt x="990" y="609"/>
                </a:lnTo>
                <a:lnTo>
                  <a:pt x="1233" y="852"/>
                </a:lnTo>
                <a:lnTo>
                  <a:pt x="1238" y="857"/>
                </a:lnTo>
                <a:lnTo>
                  <a:pt x="1244" y="862"/>
                </a:lnTo>
                <a:lnTo>
                  <a:pt x="1250" y="865"/>
                </a:lnTo>
                <a:lnTo>
                  <a:pt x="1256" y="868"/>
                </a:lnTo>
                <a:lnTo>
                  <a:pt x="1263" y="870"/>
                </a:lnTo>
                <a:lnTo>
                  <a:pt x="1269" y="871"/>
                </a:lnTo>
                <a:lnTo>
                  <a:pt x="1276" y="872"/>
                </a:lnTo>
                <a:lnTo>
                  <a:pt x="1282" y="872"/>
                </a:lnTo>
                <a:lnTo>
                  <a:pt x="1289" y="872"/>
                </a:lnTo>
                <a:lnTo>
                  <a:pt x="1296" y="871"/>
                </a:lnTo>
                <a:lnTo>
                  <a:pt x="1302" y="870"/>
                </a:lnTo>
                <a:lnTo>
                  <a:pt x="1309" y="868"/>
                </a:lnTo>
                <a:lnTo>
                  <a:pt x="1315" y="865"/>
                </a:lnTo>
                <a:lnTo>
                  <a:pt x="1320" y="862"/>
                </a:lnTo>
                <a:lnTo>
                  <a:pt x="1327" y="857"/>
                </a:lnTo>
                <a:lnTo>
                  <a:pt x="1332" y="852"/>
                </a:lnTo>
                <a:lnTo>
                  <a:pt x="1336" y="847"/>
                </a:lnTo>
                <a:lnTo>
                  <a:pt x="1341" y="841"/>
                </a:lnTo>
                <a:lnTo>
                  <a:pt x="1344" y="835"/>
                </a:lnTo>
                <a:lnTo>
                  <a:pt x="1347" y="829"/>
                </a:lnTo>
                <a:lnTo>
                  <a:pt x="1349" y="822"/>
                </a:lnTo>
                <a:lnTo>
                  <a:pt x="1351" y="816"/>
                </a:lnTo>
                <a:lnTo>
                  <a:pt x="1352" y="809"/>
                </a:lnTo>
                <a:lnTo>
                  <a:pt x="1352" y="803"/>
                </a:lnTo>
                <a:lnTo>
                  <a:pt x="1352" y="796"/>
                </a:lnTo>
                <a:lnTo>
                  <a:pt x="1351" y="789"/>
                </a:lnTo>
                <a:lnTo>
                  <a:pt x="1349" y="783"/>
                </a:lnTo>
                <a:lnTo>
                  <a:pt x="1347" y="776"/>
                </a:lnTo>
                <a:lnTo>
                  <a:pt x="1344" y="770"/>
                </a:lnTo>
                <a:lnTo>
                  <a:pt x="1341" y="765"/>
                </a:lnTo>
                <a:lnTo>
                  <a:pt x="1336" y="758"/>
                </a:lnTo>
                <a:lnTo>
                  <a:pt x="1332" y="753"/>
                </a:lnTo>
                <a:lnTo>
                  <a:pt x="967" y="389"/>
                </a:lnTo>
                <a:lnTo>
                  <a:pt x="961" y="384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1"/>
                </a:lnTo>
                <a:lnTo>
                  <a:pt x="931" y="370"/>
                </a:lnTo>
                <a:lnTo>
                  <a:pt x="924" y="369"/>
                </a:lnTo>
                <a:lnTo>
                  <a:pt x="918" y="369"/>
                </a:lnTo>
                <a:lnTo>
                  <a:pt x="911" y="369"/>
                </a:lnTo>
                <a:lnTo>
                  <a:pt x="904" y="370"/>
                </a:lnTo>
                <a:lnTo>
                  <a:pt x="897" y="371"/>
                </a:lnTo>
                <a:lnTo>
                  <a:pt x="891" y="373"/>
                </a:lnTo>
                <a:lnTo>
                  <a:pt x="885" y="376"/>
                </a:lnTo>
                <a:lnTo>
                  <a:pt x="879" y="379"/>
                </a:lnTo>
                <a:lnTo>
                  <a:pt x="874" y="384"/>
                </a:lnTo>
                <a:lnTo>
                  <a:pt x="869" y="389"/>
                </a:lnTo>
                <a:lnTo>
                  <a:pt x="503" y="753"/>
                </a:lnTo>
                <a:lnTo>
                  <a:pt x="499" y="758"/>
                </a:lnTo>
                <a:lnTo>
                  <a:pt x="495" y="765"/>
                </a:lnTo>
                <a:lnTo>
                  <a:pt x="490" y="770"/>
                </a:lnTo>
                <a:lnTo>
                  <a:pt x="488" y="776"/>
                </a:lnTo>
                <a:lnTo>
                  <a:pt x="486" y="783"/>
                </a:lnTo>
                <a:lnTo>
                  <a:pt x="484" y="789"/>
                </a:lnTo>
                <a:lnTo>
                  <a:pt x="483" y="796"/>
                </a:lnTo>
                <a:lnTo>
                  <a:pt x="483" y="803"/>
                </a:lnTo>
                <a:lnTo>
                  <a:pt x="483" y="809"/>
                </a:lnTo>
                <a:lnTo>
                  <a:pt x="484" y="816"/>
                </a:lnTo>
                <a:lnTo>
                  <a:pt x="486" y="822"/>
                </a:lnTo>
                <a:lnTo>
                  <a:pt x="488" y="829"/>
                </a:lnTo>
                <a:lnTo>
                  <a:pt x="490" y="835"/>
                </a:lnTo>
                <a:lnTo>
                  <a:pt x="495" y="841"/>
                </a:lnTo>
                <a:lnTo>
                  <a:pt x="499" y="847"/>
                </a:lnTo>
                <a:lnTo>
                  <a:pt x="503" y="852"/>
                </a:lnTo>
                <a:lnTo>
                  <a:pt x="509" y="857"/>
                </a:lnTo>
                <a:lnTo>
                  <a:pt x="515" y="862"/>
                </a:lnTo>
                <a:lnTo>
                  <a:pt x="520" y="865"/>
                </a:lnTo>
                <a:lnTo>
                  <a:pt x="527" y="868"/>
                </a:lnTo>
                <a:lnTo>
                  <a:pt x="533" y="870"/>
                </a:lnTo>
                <a:lnTo>
                  <a:pt x="539" y="871"/>
                </a:lnTo>
                <a:lnTo>
                  <a:pt x="546" y="872"/>
                </a:lnTo>
                <a:lnTo>
                  <a:pt x="553" y="872"/>
                </a:lnTo>
                <a:lnTo>
                  <a:pt x="560" y="872"/>
                </a:lnTo>
                <a:lnTo>
                  <a:pt x="566" y="871"/>
                </a:lnTo>
                <a:lnTo>
                  <a:pt x="572" y="870"/>
                </a:lnTo>
                <a:lnTo>
                  <a:pt x="579" y="868"/>
                </a:lnTo>
                <a:lnTo>
                  <a:pt x="585" y="865"/>
                </a:lnTo>
                <a:lnTo>
                  <a:pt x="592" y="862"/>
                </a:lnTo>
                <a:lnTo>
                  <a:pt x="597" y="857"/>
                </a:lnTo>
                <a:lnTo>
                  <a:pt x="602" y="852"/>
                </a:lnTo>
                <a:lnTo>
                  <a:pt x="850" y="60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76">
            <a:extLst>
              <a:ext uri="{FF2B5EF4-FFF2-40B4-BE49-F238E27FC236}">
                <a16:creationId xmlns:a16="http://schemas.microsoft.com/office/drawing/2014/main" id="{8C458C05-3AC5-66F4-EA6D-58E6AC68BC4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427516"/>
            <a:ext cx="284024" cy="284798"/>
          </a:xfrm>
          <a:custGeom>
            <a:avLst/>
            <a:gdLst>
              <a:gd name="T0" fmla="*/ 164 w 1839"/>
              <a:gd name="T1" fmla="*/ 1444 h 1838"/>
              <a:gd name="T2" fmla="*/ 76 w 1839"/>
              <a:gd name="T3" fmla="*/ 1285 h 1838"/>
              <a:gd name="T4" fmla="*/ 21 w 1839"/>
              <a:gd name="T5" fmla="*/ 1116 h 1838"/>
              <a:gd name="T6" fmla="*/ 10 w 1839"/>
              <a:gd name="T7" fmla="*/ 787 h 1838"/>
              <a:gd name="T8" fmla="*/ 59 w 1839"/>
              <a:gd name="T9" fmla="*/ 594 h 1838"/>
              <a:gd name="T10" fmla="*/ 138 w 1839"/>
              <a:gd name="T11" fmla="*/ 433 h 1838"/>
              <a:gd name="T12" fmla="*/ 252 w 1839"/>
              <a:gd name="T13" fmla="*/ 287 h 1838"/>
              <a:gd name="T14" fmla="*/ 394 w 1839"/>
              <a:gd name="T15" fmla="*/ 164 h 1838"/>
              <a:gd name="T16" fmla="*/ 553 w 1839"/>
              <a:gd name="T17" fmla="*/ 77 h 1838"/>
              <a:gd name="T18" fmla="*/ 722 w 1839"/>
              <a:gd name="T19" fmla="*/ 22 h 1838"/>
              <a:gd name="T20" fmla="*/ 1051 w 1839"/>
              <a:gd name="T21" fmla="*/ 10 h 1838"/>
              <a:gd name="T22" fmla="*/ 1244 w 1839"/>
              <a:gd name="T23" fmla="*/ 60 h 1838"/>
              <a:gd name="T24" fmla="*/ 1405 w 1839"/>
              <a:gd name="T25" fmla="*/ 140 h 1838"/>
              <a:gd name="T26" fmla="*/ 1552 w 1839"/>
              <a:gd name="T27" fmla="*/ 253 h 1838"/>
              <a:gd name="T28" fmla="*/ 1674 w 1839"/>
              <a:gd name="T29" fmla="*/ 394 h 1838"/>
              <a:gd name="T30" fmla="*/ 1762 w 1839"/>
              <a:gd name="T31" fmla="*/ 553 h 1838"/>
              <a:gd name="T32" fmla="*/ 1817 w 1839"/>
              <a:gd name="T33" fmla="*/ 722 h 1838"/>
              <a:gd name="T34" fmla="*/ 1829 w 1839"/>
              <a:gd name="T35" fmla="*/ 1051 h 1838"/>
              <a:gd name="T36" fmla="*/ 1779 w 1839"/>
              <a:gd name="T37" fmla="*/ 1244 h 1838"/>
              <a:gd name="T38" fmla="*/ 1699 w 1839"/>
              <a:gd name="T39" fmla="*/ 1406 h 1838"/>
              <a:gd name="T40" fmla="*/ 1585 w 1839"/>
              <a:gd name="T41" fmla="*/ 1552 h 1838"/>
              <a:gd name="T42" fmla="*/ 1444 w 1839"/>
              <a:gd name="T43" fmla="*/ 1674 h 1838"/>
              <a:gd name="T44" fmla="*/ 1286 w 1839"/>
              <a:gd name="T45" fmla="*/ 1762 h 1838"/>
              <a:gd name="T46" fmla="*/ 1116 w 1839"/>
              <a:gd name="T47" fmla="*/ 1817 h 1838"/>
              <a:gd name="T48" fmla="*/ 787 w 1839"/>
              <a:gd name="T49" fmla="*/ 1828 h 1838"/>
              <a:gd name="T50" fmla="*/ 594 w 1839"/>
              <a:gd name="T51" fmla="*/ 1778 h 1838"/>
              <a:gd name="T52" fmla="*/ 433 w 1839"/>
              <a:gd name="T53" fmla="*/ 1698 h 1838"/>
              <a:gd name="T54" fmla="*/ 287 w 1839"/>
              <a:gd name="T55" fmla="*/ 1586 h 1838"/>
              <a:gd name="T56" fmla="*/ 172 w 1839"/>
              <a:gd name="T57" fmla="*/ 1141 h 1838"/>
              <a:gd name="T58" fmla="*/ 314 w 1839"/>
              <a:gd name="T59" fmla="*/ 1411 h 1838"/>
              <a:gd name="T60" fmla="*/ 556 w 1839"/>
              <a:gd name="T61" fmla="*/ 1609 h 1838"/>
              <a:gd name="T62" fmla="*/ 845 w 1839"/>
              <a:gd name="T63" fmla="*/ 1694 h 1838"/>
              <a:gd name="T64" fmla="*/ 1141 w 1839"/>
              <a:gd name="T65" fmla="*/ 1666 h 1838"/>
              <a:gd name="T66" fmla="*/ 1410 w 1839"/>
              <a:gd name="T67" fmla="*/ 1524 h 1838"/>
              <a:gd name="T68" fmla="*/ 1610 w 1839"/>
              <a:gd name="T69" fmla="*/ 1281 h 1838"/>
              <a:gd name="T70" fmla="*/ 1695 w 1839"/>
              <a:gd name="T71" fmla="*/ 994 h 1838"/>
              <a:gd name="T72" fmla="*/ 1666 w 1839"/>
              <a:gd name="T73" fmla="*/ 698 h 1838"/>
              <a:gd name="T74" fmla="*/ 1523 w 1839"/>
              <a:gd name="T75" fmla="*/ 427 h 1838"/>
              <a:gd name="T76" fmla="*/ 1282 w 1839"/>
              <a:gd name="T77" fmla="*/ 229 h 1838"/>
              <a:gd name="T78" fmla="*/ 994 w 1839"/>
              <a:gd name="T79" fmla="*/ 144 h 1838"/>
              <a:gd name="T80" fmla="*/ 697 w 1839"/>
              <a:gd name="T81" fmla="*/ 173 h 1838"/>
              <a:gd name="T82" fmla="*/ 427 w 1839"/>
              <a:gd name="T83" fmla="*/ 315 h 1838"/>
              <a:gd name="T84" fmla="*/ 229 w 1839"/>
              <a:gd name="T85" fmla="*/ 557 h 1838"/>
              <a:gd name="T86" fmla="*/ 143 w 1839"/>
              <a:gd name="T87" fmla="*/ 845 h 1838"/>
              <a:gd name="T88" fmla="*/ 1428 w 1839"/>
              <a:gd name="T89" fmla="*/ 856 h 1838"/>
              <a:gd name="T90" fmla="*/ 1465 w 1839"/>
              <a:gd name="T91" fmla="*/ 894 h 1838"/>
              <a:gd name="T92" fmla="*/ 1465 w 1839"/>
              <a:gd name="T93" fmla="*/ 948 h 1838"/>
              <a:gd name="T94" fmla="*/ 1428 w 1839"/>
              <a:gd name="T95" fmla="*/ 985 h 1838"/>
              <a:gd name="T96" fmla="*/ 861 w 1839"/>
              <a:gd name="T97" fmla="*/ 1244 h 1838"/>
              <a:gd name="T98" fmla="*/ 871 w 1839"/>
              <a:gd name="T99" fmla="*/ 1296 h 1838"/>
              <a:gd name="T100" fmla="*/ 841 w 1839"/>
              <a:gd name="T101" fmla="*/ 1341 h 1838"/>
              <a:gd name="T102" fmla="*/ 789 w 1839"/>
              <a:gd name="T103" fmla="*/ 1351 h 1838"/>
              <a:gd name="T104" fmla="*/ 384 w 1839"/>
              <a:gd name="T105" fmla="*/ 962 h 1838"/>
              <a:gd name="T106" fmla="*/ 369 w 1839"/>
              <a:gd name="T107" fmla="*/ 911 h 1838"/>
              <a:gd name="T108" fmla="*/ 753 w 1839"/>
              <a:gd name="T109" fmla="*/ 504 h 1838"/>
              <a:gd name="T110" fmla="*/ 802 w 1839"/>
              <a:gd name="T111" fmla="*/ 484 h 1838"/>
              <a:gd name="T112" fmla="*/ 852 w 1839"/>
              <a:gd name="T113" fmla="*/ 504 h 1838"/>
              <a:gd name="T114" fmla="*/ 872 w 1839"/>
              <a:gd name="T115" fmla="*/ 553 h 1838"/>
              <a:gd name="T116" fmla="*/ 852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270" y="1569"/>
                </a:moveTo>
                <a:lnTo>
                  <a:pt x="252" y="1552"/>
                </a:lnTo>
                <a:lnTo>
                  <a:pt x="237" y="1534"/>
                </a:lnTo>
                <a:lnTo>
                  <a:pt x="221" y="1516"/>
                </a:lnTo>
                <a:lnTo>
                  <a:pt x="206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4" y="1444"/>
                </a:lnTo>
                <a:lnTo>
                  <a:pt x="151" y="1425"/>
                </a:lnTo>
                <a:lnTo>
                  <a:pt x="138" y="1406"/>
                </a:lnTo>
                <a:lnTo>
                  <a:pt x="127" y="1386"/>
                </a:lnTo>
                <a:lnTo>
                  <a:pt x="116" y="1366"/>
                </a:lnTo>
                <a:lnTo>
                  <a:pt x="105" y="1346"/>
                </a:lnTo>
                <a:lnTo>
                  <a:pt x="95" y="1326"/>
                </a:lnTo>
                <a:lnTo>
                  <a:pt x="85" y="1306"/>
                </a:lnTo>
                <a:lnTo>
                  <a:pt x="76" y="1285"/>
                </a:lnTo>
                <a:lnTo>
                  <a:pt x="67" y="1265"/>
                </a:lnTo>
                <a:lnTo>
                  <a:pt x="59" y="1244"/>
                </a:lnTo>
                <a:lnTo>
                  <a:pt x="51" y="1224"/>
                </a:lnTo>
                <a:lnTo>
                  <a:pt x="45" y="1202"/>
                </a:lnTo>
                <a:lnTo>
                  <a:pt x="37" y="1181"/>
                </a:lnTo>
                <a:lnTo>
                  <a:pt x="32" y="1160"/>
                </a:lnTo>
                <a:lnTo>
                  <a:pt x="27" y="1137"/>
                </a:lnTo>
                <a:lnTo>
                  <a:pt x="21" y="1116"/>
                </a:lnTo>
                <a:lnTo>
                  <a:pt x="17" y="1095"/>
                </a:lnTo>
                <a:lnTo>
                  <a:pt x="10" y="1051"/>
                </a:lnTo>
                <a:lnTo>
                  <a:pt x="4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4" y="831"/>
                </a:lnTo>
                <a:lnTo>
                  <a:pt x="10" y="787"/>
                </a:lnTo>
                <a:lnTo>
                  <a:pt x="17" y="743"/>
                </a:lnTo>
                <a:lnTo>
                  <a:pt x="21" y="722"/>
                </a:lnTo>
                <a:lnTo>
                  <a:pt x="27" y="701"/>
                </a:lnTo>
                <a:lnTo>
                  <a:pt x="32" y="678"/>
                </a:lnTo>
                <a:lnTo>
                  <a:pt x="37" y="657"/>
                </a:lnTo>
                <a:lnTo>
                  <a:pt x="45" y="636"/>
                </a:lnTo>
                <a:lnTo>
                  <a:pt x="51" y="616"/>
                </a:lnTo>
                <a:lnTo>
                  <a:pt x="59" y="594"/>
                </a:lnTo>
                <a:lnTo>
                  <a:pt x="67" y="573"/>
                </a:lnTo>
                <a:lnTo>
                  <a:pt x="76" y="553"/>
                </a:lnTo>
                <a:lnTo>
                  <a:pt x="85" y="533"/>
                </a:lnTo>
                <a:lnTo>
                  <a:pt x="95" y="512"/>
                </a:lnTo>
                <a:lnTo>
                  <a:pt x="105" y="492"/>
                </a:lnTo>
                <a:lnTo>
                  <a:pt x="116" y="472"/>
                </a:lnTo>
                <a:lnTo>
                  <a:pt x="127" y="453"/>
                </a:lnTo>
                <a:lnTo>
                  <a:pt x="138" y="433"/>
                </a:lnTo>
                <a:lnTo>
                  <a:pt x="151" y="413"/>
                </a:lnTo>
                <a:lnTo>
                  <a:pt x="164" y="394"/>
                </a:lnTo>
                <a:lnTo>
                  <a:pt x="178" y="376"/>
                </a:lnTo>
                <a:lnTo>
                  <a:pt x="192" y="358"/>
                </a:lnTo>
                <a:lnTo>
                  <a:pt x="206" y="339"/>
                </a:lnTo>
                <a:lnTo>
                  <a:pt x="221" y="322"/>
                </a:lnTo>
                <a:lnTo>
                  <a:pt x="237" y="304"/>
                </a:lnTo>
                <a:lnTo>
                  <a:pt x="252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1" y="222"/>
                </a:lnTo>
                <a:lnTo>
                  <a:pt x="339" y="207"/>
                </a:lnTo>
                <a:lnTo>
                  <a:pt x="357" y="192"/>
                </a:lnTo>
                <a:lnTo>
                  <a:pt x="376" y="178"/>
                </a:lnTo>
                <a:lnTo>
                  <a:pt x="394" y="164"/>
                </a:lnTo>
                <a:lnTo>
                  <a:pt x="413" y="151"/>
                </a:lnTo>
                <a:lnTo>
                  <a:pt x="433" y="140"/>
                </a:lnTo>
                <a:lnTo>
                  <a:pt x="452" y="128"/>
                </a:lnTo>
                <a:lnTo>
                  <a:pt x="472" y="116"/>
                </a:lnTo>
                <a:lnTo>
                  <a:pt x="491" y="106"/>
                </a:lnTo>
                <a:lnTo>
                  <a:pt x="511" y="95"/>
                </a:lnTo>
                <a:lnTo>
                  <a:pt x="532" y="85"/>
                </a:lnTo>
                <a:lnTo>
                  <a:pt x="553" y="77"/>
                </a:lnTo>
                <a:lnTo>
                  <a:pt x="573" y="67"/>
                </a:lnTo>
                <a:lnTo>
                  <a:pt x="594" y="60"/>
                </a:lnTo>
                <a:lnTo>
                  <a:pt x="615" y="52"/>
                </a:lnTo>
                <a:lnTo>
                  <a:pt x="636" y="45"/>
                </a:lnTo>
                <a:lnTo>
                  <a:pt x="657" y="39"/>
                </a:lnTo>
                <a:lnTo>
                  <a:pt x="679" y="32"/>
                </a:lnTo>
                <a:lnTo>
                  <a:pt x="700" y="27"/>
                </a:lnTo>
                <a:lnTo>
                  <a:pt x="722" y="22"/>
                </a:lnTo>
                <a:lnTo>
                  <a:pt x="744" y="17"/>
                </a:lnTo>
                <a:lnTo>
                  <a:pt x="787" y="10"/>
                </a:lnTo>
                <a:lnTo>
                  <a:pt x="831" y="4"/>
                </a:lnTo>
                <a:lnTo>
                  <a:pt x="875" y="1"/>
                </a:lnTo>
                <a:lnTo>
                  <a:pt x="919" y="0"/>
                </a:lnTo>
                <a:lnTo>
                  <a:pt x="963" y="1"/>
                </a:lnTo>
                <a:lnTo>
                  <a:pt x="1007" y="4"/>
                </a:lnTo>
                <a:lnTo>
                  <a:pt x="1051" y="10"/>
                </a:lnTo>
                <a:lnTo>
                  <a:pt x="1095" y="17"/>
                </a:lnTo>
                <a:lnTo>
                  <a:pt x="1116" y="22"/>
                </a:lnTo>
                <a:lnTo>
                  <a:pt x="1138" y="27"/>
                </a:lnTo>
                <a:lnTo>
                  <a:pt x="1159" y="32"/>
                </a:lnTo>
                <a:lnTo>
                  <a:pt x="1180" y="39"/>
                </a:lnTo>
                <a:lnTo>
                  <a:pt x="1202" y="45"/>
                </a:lnTo>
                <a:lnTo>
                  <a:pt x="1223" y="52"/>
                </a:lnTo>
                <a:lnTo>
                  <a:pt x="1244" y="60"/>
                </a:lnTo>
                <a:lnTo>
                  <a:pt x="1265" y="67"/>
                </a:lnTo>
                <a:lnTo>
                  <a:pt x="1286" y="77"/>
                </a:lnTo>
                <a:lnTo>
                  <a:pt x="1306" y="85"/>
                </a:lnTo>
                <a:lnTo>
                  <a:pt x="1326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6" y="128"/>
                </a:lnTo>
                <a:lnTo>
                  <a:pt x="1405" y="140"/>
                </a:lnTo>
                <a:lnTo>
                  <a:pt x="1424" y="151"/>
                </a:lnTo>
                <a:lnTo>
                  <a:pt x="1444" y="164"/>
                </a:lnTo>
                <a:lnTo>
                  <a:pt x="1463" y="178"/>
                </a:lnTo>
                <a:lnTo>
                  <a:pt x="1481" y="192"/>
                </a:lnTo>
                <a:lnTo>
                  <a:pt x="1499" y="207"/>
                </a:lnTo>
                <a:lnTo>
                  <a:pt x="1517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5" y="287"/>
                </a:lnTo>
                <a:lnTo>
                  <a:pt x="1601" y="304"/>
                </a:lnTo>
                <a:lnTo>
                  <a:pt x="1617" y="322"/>
                </a:lnTo>
                <a:lnTo>
                  <a:pt x="1632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4" y="394"/>
                </a:lnTo>
                <a:lnTo>
                  <a:pt x="1686" y="413"/>
                </a:lnTo>
                <a:lnTo>
                  <a:pt x="1699" y="433"/>
                </a:lnTo>
                <a:lnTo>
                  <a:pt x="1711" y="453"/>
                </a:lnTo>
                <a:lnTo>
                  <a:pt x="1723" y="472"/>
                </a:lnTo>
                <a:lnTo>
                  <a:pt x="1733" y="492"/>
                </a:lnTo>
                <a:lnTo>
                  <a:pt x="1743" y="512"/>
                </a:lnTo>
                <a:lnTo>
                  <a:pt x="1754" y="533"/>
                </a:lnTo>
                <a:lnTo>
                  <a:pt x="1762" y="553"/>
                </a:lnTo>
                <a:lnTo>
                  <a:pt x="1771" y="573"/>
                </a:lnTo>
                <a:lnTo>
                  <a:pt x="1779" y="594"/>
                </a:lnTo>
                <a:lnTo>
                  <a:pt x="1787" y="616"/>
                </a:lnTo>
                <a:lnTo>
                  <a:pt x="1794" y="636"/>
                </a:lnTo>
                <a:lnTo>
                  <a:pt x="1800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7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4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4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7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0" y="1181"/>
                </a:lnTo>
                <a:lnTo>
                  <a:pt x="1794" y="1202"/>
                </a:lnTo>
                <a:lnTo>
                  <a:pt x="1787" y="1224"/>
                </a:lnTo>
                <a:lnTo>
                  <a:pt x="1779" y="1244"/>
                </a:lnTo>
                <a:lnTo>
                  <a:pt x="1771" y="1265"/>
                </a:lnTo>
                <a:lnTo>
                  <a:pt x="1762" y="1285"/>
                </a:lnTo>
                <a:lnTo>
                  <a:pt x="1754" y="1306"/>
                </a:lnTo>
                <a:lnTo>
                  <a:pt x="1743" y="1326"/>
                </a:lnTo>
                <a:lnTo>
                  <a:pt x="1733" y="1346"/>
                </a:lnTo>
                <a:lnTo>
                  <a:pt x="1723" y="1366"/>
                </a:lnTo>
                <a:lnTo>
                  <a:pt x="1711" y="1386"/>
                </a:lnTo>
                <a:lnTo>
                  <a:pt x="1699" y="1406"/>
                </a:lnTo>
                <a:lnTo>
                  <a:pt x="1686" y="1425"/>
                </a:lnTo>
                <a:lnTo>
                  <a:pt x="1674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2" y="1499"/>
                </a:lnTo>
                <a:lnTo>
                  <a:pt x="1617" y="1516"/>
                </a:lnTo>
                <a:lnTo>
                  <a:pt x="1601" y="1534"/>
                </a:lnTo>
                <a:lnTo>
                  <a:pt x="1585" y="1552"/>
                </a:lnTo>
                <a:lnTo>
                  <a:pt x="1569" y="1569"/>
                </a:lnTo>
                <a:lnTo>
                  <a:pt x="1552" y="1586"/>
                </a:lnTo>
                <a:lnTo>
                  <a:pt x="1535" y="1602"/>
                </a:lnTo>
                <a:lnTo>
                  <a:pt x="1517" y="1616"/>
                </a:lnTo>
                <a:lnTo>
                  <a:pt x="1499" y="1631"/>
                </a:lnTo>
                <a:lnTo>
                  <a:pt x="1481" y="1646"/>
                </a:lnTo>
                <a:lnTo>
                  <a:pt x="1463" y="1660"/>
                </a:lnTo>
                <a:lnTo>
                  <a:pt x="1444" y="1674"/>
                </a:lnTo>
                <a:lnTo>
                  <a:pt x="1424" y="1687"/>
                </a:lnTo>
                <a:lnTo>
                  <a:pt x="1405" y="1698"/>
                </a:lnTo>
                <a:lnTo>
                  <a:pt x="1386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6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5" y="1771"/>
                </a:lnTo>
                <a:lnTo>
                  <a:pt x="1244" y="1778"/>
                </a:lnTo>
                <a:lnTo>
                  <a:pt x="1223" y="1787"/>
                </a:lnTo>
                <a:lnTo>
                  <a:pt x="1202" y="1793"/>
                </a:lnTo>
                <a:lnTo>
                  <a:pt x="1180" y="1800"/>
                </a:lnTo>
                <a:lnTo>
                  <a:pt x="1159" y="1806"/>
                </a:lnTo>
                <a:lnTo>
                  <a:pt x="1138" y="1811"/>
                </a:lnTo>
                <a:lnTo>
                  <a:pt x="1116" y="1817"/>
                </a:lnTo>
                <a:lnTo>
                  <a:pt x="1095" y="1821"/>
                </a:lnTo>
                <a:lnTo>
                  <a:pt x="1051" y="1828"/>
                </a:lnTo>
                <a:lnTo>
                  <a:pt x="1007" y="1834"/>
                </a:lnTo>
                <a:lnTo>
                  <a:pt x="963" y="1837"/>
                </a:lnTo>
                <a:lnTo>
                  <a:pt x="919" y="1838"/>
                </a:lnTo>
                <a:lnTo>
                  <a:pt x="875" y="1837"/>
                </a:lnTo>
                <a:lnTo>
                  <a:pt x="831" y="1834"/>
                </a:lnTo>
                <a:lnTo>
                  <a:pt x="787" y="1828"/>
                </a:lnTo>
                <a:lnTo>
                  <a:pt x="744" y="1821"/>
                </a:lnTo>
                <a:lnTo>
                  <a:pt x="722" y="1817"/>
                </a:lnTo>
                <a:lnTo>
                  <a:pt x="700" y="1811"/>
                </a:lnTo>
                <a:lnTo>
                  <a:pt x="679" y="1806"/>
                </a:lnTo>
                <a:lnTo>
                  <a:pt x="657" y="1800"/>
                </a:lnTo>
                <a:lnTo>
                  <a:pt x="636" y="1793"/>
                </a:lnTo>
                <a:lnTo>
                  <a:pt x="615" y="1787"/>
                </a:lnTo>
                <a:lnTo>
                  <a:pt x="594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2" y="1753"/>
                </a:lnTo>
                <a:lnTo>
                  <a:pt x="511" y="1743"/>
                </a:lnTo>
                <a:lnTo>
                  <a:pt x="491" y="1732"/>
                </a:lnTo>
                <a:lnTo>
                  <a:pt x="472" y="1722"/>
                </a:lnTo>
                <a:lnTo>
                  <a:pt x="452" y="1710"/>
                </a:lnTo>
                <a:lnTo>
                  <a:pt x="433" y="1698"/>
                </a:lnTo>
                <a:lnTo>
                  <a:pt x="413" y="1687"/>
                </a:lnTo>
                <a:lnTo>
                  <a:pt x="394" y="1674"/>
                </a:lnTo>
                <a:lnTo>
                  <a:pt x="376" y="1660"/>
                </a:lnTo>
                <a:lnTo>
                  <a:pt x="357" y="1646"/>
                </a:lnTo>
                <a:lnTo>
                  <a:pt x="339" y="1631"/>
                </a:lnTo>
                <a:lnTo>
                  <a:pt x="321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close/>
                <a:moveTo>
                  <a:pt x="140" y="919"/>
                </a:moveTo>
                <a:lnTo>
                  <a:pt x="141" y="956"/>
                </a:lnTo>
                <a:lnTo>
                  <a:pt x="143" y="994"/>
                </a:lnTo>
                <a:lnTo>
                  <a:pt x="148" y="1031"/>
                </a:lnTo>
                <a:lnTo>
                  <a:pt x="154" y="1068"/>
                </a:lnTo>
                <a:lnTo>
                  <a:pt x="162" y="1104"/>
                </a:lnTo>
                <a:lnTo>
                  <a:pt x="172" y="1141"/>
                </a:lnTo>
                <a:lnTo>
                  <a:pt x="183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7" y="1315"/>
                </a:lnTo>
                <a:lnTo>
                  <a:pt x="268" y="1348"/>
                </a:lnTo>
                <a:lnTo>
                  <a:pt x="291" y="1380"/>
                </a:lnTo>
                <a:lnTo>
                  <a:pt x="314" y="1411"/>
                </a:lnTo>
                <a:lnTo>
                  <a:pt x="340" y="1441"/>
                </a:lnTo>
                <a:lnTo>
                  <a:pt x="368" y="1470"/>
                </a:lnTo>
                <a:lnTo>
                  <a:pt x="397" y="1497"/>
                </a:lnTo>
                <a:lnTo>
                  <a:pt x="427" y="1524"/>
                </a:lnTo>
                <a:lnTo>
                  <a:pt x="458" y="1547"/>
                </a:lnTo>
                <a:lnTo>
                  <a:pt x="490" y="1570"/>
                </a:lnTo>
                <a:lnTo>
                  <a:pt x="523" y="1590"/>
                </a:lnTo>
                <a:lnTo>
                  <a:pt x="556" y="1609"/>
                </a:lnTo>
                <a:lnTo>
                  <a:pt x="591" y="1626"/>
                </a:lnTo>
                <a:lnTo>
                  <a:pt x="625" y="1641"/>
                </a:lnTo>
                <a:lnTo>
                  <a:pt x="662" y="1655"/>
                </a:lnTo>
                <a:lnTo>
                  <a:pt x="697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19" y="1698"/>
                </a:ln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7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2" y="1641"/>
                </a:lnTo>
                <a:lnTo>
                  <a:pt x="1247" y="1626"/>
                </a:lnTo>
                <a:lnTo>
                  <a:pt x="1282" y="1609"/>
                </a:lnTo>
                <a:lnTo>
                  <a:pt x="1315" y="1590"/>
                </a:lnTo>
                <a:lnTo>
                  <a:pt x="1348" y="1570"/>
                </a:lnTo>
                <a:lnTo>
                  <a:pt x="1380" y="1547"/>
                </a:lnTo>
                <a:lnTo>
                  <a:pt x="1410" y="1524"/>
                </a:lnTo>
                <a:lnTo>
                  <a:pt x="1441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3" y="1411"/>
                </a:lnTo>
                <a:lnTo>
                  <a:pt x="1548" y="1380"/>
                </a:lnTo>
                <a:lnTo>
                  <a:pt x="1570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4" y="1177"/>
                </a:lnTo>
                <a:lnTo>
                  <a:pt x="1666" y="1141"/>
                </a:lnTo>
                <a:lnTo>
                  <a:pt x="1676" y="1104"/>
                </a:lnTo>
                <a:lnTo>
                  <a:pt x="1684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7" y="956"/>
                </a:lnTo>
                <a:lnTo>
                  <a:pt x="1698" y="919"/>
                </a:lnTo>
                <a:lnTo>
                  <a:pt x="1697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4" y="770"/>
                </a:lnTo>
                <a:lnTo>
                  <a:pt x="1676" y="734"/>
                </a:lnTo>
                <a:lnTo>
                  <a:pt x="1666" y="698"/>
                </a:lnTo>
                <a:lnTo>
                  <a:pt x="1654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0" y="491"/>
                </a:lnTo>
                <a:lnTo>
                  <a:pt x="1548" y="458"/>
                </a:lnTo>
                <a:lnTo>
                  <a:pt x="1523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1" y="341"/>
                </a:lnTo>
                <a:lnTo>
                  <a:pt x="1410" y="315"/>
                </a:lnTo>
                <a:lnTo>
                  <a:pt x="1380" y="291"/>
                </a:lnTo>
                <a:lnTo>
                  <a:pt x="1348" y="269"/>
                </a:lnTo>
                <a:lnTo>
                  <a:pt x="1315" y="248"/>
                </a:lnTo>
                <a:lnTo>
                  <a:pt x="1282" y="229"/>
                </a:lnTo>
                <a:lnTo>
                  <a:pt x="1247" y="212"/>
                </a:lnTo>
                <a:lnTo>
                  <a:pt x="1212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7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19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7" y="173"/>
                </a:lnTo>
                <a:lnTo>
                  <a:pt x="662" y="183"/>
                </a:lnTo>
                <a:lnTo>
                  <a:pt x="625" y="197"/>
                </a:lnTo>
                <a:lnTo>
                  <a:pt x="591" y="212"/>
                </a:lnTo>
                <a:lnTo>
                  <a:pt x="556" y="229"/>
                </a:lnTo>
                <a:lnTo>
                  <a:pt x="523" y="248"/>
                </a:lnTo>
                <a:lnTo>
                  <a:pt x="490" y="269"/>
                </a:lnTo>
                <a:lnTo>
                  <a:pt x="458" y="291"/>
                </a:lnTo>
                <a:lnTo>
                  <a:pt x="427" y="315"/>
                </a:lnTo>
                <a:lnTo>
                  <a:pt x="397" y="341"/>
                </a:lnTo>
                <a:lnTo>
                  <a:pt x="368" y="369"/>
                </a:lnTo>
                <a:lnTo>
                  <a:pt x="340" y="397"/>
                </a:lnTo>
                <a:lnTo>
                  <a:pt x="314" y="427"/>
                </a:lnTo>
                <a:lnTo>
                  <a:pt x="291" y="458"/>
                </a:lnTo>
                <a:lnTo>
                  <a:pt x="268" y="491"/>
                </a:lnTo>
                <a:lnTo>
                  <a:pt x="247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3" y="661"/>
                </a:lnTo>
                <a:lnTo>
                  <a:pt x="172" y="698"/>
                </a:lnTo>
                <a:lnTo>
                  <a:pt x="162" y="734"/>
                </a:lnTo>
                <a:lnTo>
                  <a:pt x="154" y="770"/>
                </a:lnTo>
                <a:lnTo>
                  <a:pt x="148" y="807"/>
                </a:lnTo>
                <a:lnTo>
                  <a:pt x="143" y="845"/>
                </a:lnTo>
                <a:lnTo>
                  <a:pt x="141" y="882"/>
                </a:lnTo>
                <a:lnTo>
                  <a:pt x="140" y="919"/>
                </a:lnTo>
                <a:close/>
                <a:moveTo>
                  <a:pt x="604" y="851"/>
                </a:moveTo>
                <a:lnTo>
                  <a:pt x="1400" y="851"/>
                </a:lnTo>
                <a:lnTo>
                  <a:pt x="1407" y="851"/>
                </a:lnTo>
                <a:lnTo>
                  <a:pt x="1415" y="852"/>
                </a:lnTo>
                <a:lnTo>
                  <a:pt x="1421" y="854"/>
                </a:lnTo>
                <a:lnTo>
                  <a:pt x="1428" y="856"/>
                </a:lnTo>
                <a:lnTo>
                  <a:pt x="1434" y="859"/>
                </a:lnTo>
                <a:lnTo>
                  <a:pt x="1439" y="863"/>
                </a:lnTo>
                <a:lnTo>
                  <a:pt x="1445" y="867"/>
                </a:lnTo>
                <a:lnTo>
                  <a:pt x="1450" y="871"/>
                </a:lnTo>
                <a:lnTo>
                  <a:pt x="1454" y="876"/>
                </a:lnTo>
                <a:lnTo>
                  <a:pt x="1458" y="882"/>
                </a:lnTo>
                <a:lnTo>
                  <a:pt x="1462" y="887"/>
                </a:lnTo>
                <a:lnTo>
                  <a:pt x="1465" y="894"/>
                </a:lnTo>
                <a:lnTo>
                  <a:pt x="1467" y="900"/>
                </a:lnTo>
                <a:lnTo>
                  <a:pt x="1469" y="906"/>
                </a:lnTo>
                <a:lnTo>
                  <a:pt x="1470" y="914"/>
                </a:lnTo>
                <a:lnTo>
                  <a:pt x="1470" y="920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1"/>
                </a:lnTo>
                <a:lnTo>
                  <a:pt x="1465" y="948"/>
                </a:lnTo>
                <a:lnTo>
                  <a:pt x="1462" y="954"/>
                </a:lnTo>
                <a:lnTo>
                  <a:pt x="1458" y="960"/>
                </a:lnTo>
                <a:lnTo>
                  <a:pt x="1454" y="965"/>
                </a:lnTo>
                <a:lnTo>
                  <a:pt x="1450" y="970"/>
                </a:lnTo>
                <a:lnTo>
                  <a:pt x="1445" y="974"/>
                </a:lnTo>
                <a:lnTo>
                  <a:pt x="1439" y="979"/>
                </a:lnTo>
                <a:lnTo>
                  <a:pt x="1434" y="982"/>
                </a:lnTo>
                <a:lnTo>
                  <a:pt x="1428" y="985"/>
                </a:lnTo>
                <a:lnTo>
                  <a:pt x="1421" y="987"/>
                </a:lnTo>
                <a:lnTo>
                  <a:pt x="1415" y="989"/>
                </a:lnTo>
                <a:lnTo>
                  <a:pt x="1407" y="990"/>
                </a:lnTo>
                <a:lnTo>
                  <a:pt x="1400" y="990"/>
                </a:lnTo>
                <a:lnTo>
                  <a:pt x="609" y="990"/>
                </a:lnTo>
                <a:lnTo>
                  <a:pt x="852" y="1233"/>
                </a:lnTo>
                <a:lnTo>
                  <a:pt x="857" y="1238"/>
                </a:lnTo>
                <a:lnTo>
                  <a:pt x="861" y="1244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2"/>
                </a:lnTo>
                <a:lnTo>
                  <a:pt x="871" y="1269"/>
                </a:lnTo>
                <a:lnTo>
                  <a:pt x="872" y="1276"/>
                </a:lnTo>
                <a:lnTo>
                  <a:pt x="872" y="1282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2"/>
                </a:lnTo>
                <a:lnTo>
                  <a:pt x="867" y="1309"/>
                </a:lnTo>
                <a:lnTo>
                  <a:pt x="864" y="1315"/>
                </a:lnTo>
                <a:lnTo>
                  <a:pt x="861" y="1320"/>
                </a:lnTo>
                <a:lnTo>
                  <a:pt x="857" y="1327"/>
                </a:lnTo>
                <a:lnTo>
                  <a:pt x="852" y="1331"/>
                </a:lnTo>
                <a:lnTo>
                  <a:pt x="847" y="1336"/>
                </a:lnTo>
                <a:lnTo>
                  <a:pt x="841" y="1341"/>
                </a:lnTo>
                <a:lnTo>
                  <a:pt x="835" y="1344"/>
                </a:lnTo>
                <a:lnTo>
                  <a:pt x="829" y="1347"/>
                </a:lnTo>
                <a:lnTo>
                  <a:pt x="822" y="1349"/>
                </a:lnTo>
                <a:lnTo>
                  <a:pt x="816" y="1351"/>
                </a:lnTo>
                <a:lnTo>
                  <a:pt x="810" y="1351"/>
                </a:lnTo>
                <a:lnTo>
                  <a:pt x="802" y="1352"/>
                </a:lnTo>
                <a:lnTo>
                  <a:pt x="796" y="1351"/>
                </a:lnTo>
                <a:lnTo>
                  <a:pt x="789" y="1351"/>
                </a:lnTo>
                <a:lnTo>
                  <a:pt x="783" y="1349"/>
                </a:lnTo>
                <a:lnTo>
                  <a:pt x="777" y="1347"/>
                </a:lnTo>
                <a:lnTo>
                  <a:pt x="770" y="1344"/>
                </a:lnTo>
                <a:lnTo>
                  <a:pt x="764" y="1341"/>
                </a:lnTo>
                <a:lnTo>
                  <a:pt x="759" y="1336"/>
                </a:lnTo>
                <a:lnTo>
                  <a:pt x="753" y="1331"/>
                </a:lnTo>
                <a:lnTo>
                  <a:pt x="389" y="967"/>
                </a:lnTo>
                <a:lnTo>
                  <a:pt x="384" y="962"/>
                </a:lnTo>
                <a:lnTo>
                  <a:pt x="379" y="956"/>
                </a:lnTo>
                <a:lnTo>
                  <a:pt x="376" y="950"/>
                </a:lnTo>
                <a:lnTo>
                  <a:pt x="373" y="944"/>
                </a:lnTo>
                <a:lnTo>
                  <a:pt x="371" y="937"/>
                </a:lnTo>
                <a:lnTo>
                  <a:pt x="370" y="931"/>
                </a:lnTo>
                <a:lnTo>
                  <a:pt x="369" y="924"/>
                </a:lnTo>
                <a:lnTo>
                  <a:pt x="368" y="918"/>
                </a:lnTo>
                <a:lnTo>
                  <a:pt x="369" y="911"/>
                </a:lnTo>
                <a:lnTo>
                  <a:pt x="370" y="904"/>
                </a:lnTo>
                <a:lnTo>
                  <a:pt x="371" y="898"/>
                </a:lnTo>
                <a:lnTo>
                  <a:pt x="373" y="891"/>
                </a:lnTo>
                <a:lnTo>
                  <a:pt x="376" y="885"/>
                </a:lnTo>
                <a:lnTo>
                  <a:pt x="379" y="880"/>
                </a:lnTo>
                <a:lnTo>
                  <a:pt x="384" y="873"/>
                </a:lnTo>
                <a:lnTo>
                  <a:pt x="389" y="868"/>
                </a:lnTo>
                <a:lnTo>
                  <a:pt x="753" y="504"/>
                </a:lnTo>
                <a:lnTo>
                  <a:pt x="759" y="499"/>
                </a:lnTo>
                <a:lnTo>
                  <a:pt x="764" y="494"/>
                </a:lnTo>
                <a:lnTo>
                  <a:pt x="770" y="491"/>
                </a:lnTo>
                <a:lnTo>
                  <a:pt x="777" y="488"/>
                </a:lnTo>
                <a:lnTo>
                  <a:pt x="783" y="486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6"/>
                </a:lnTo>
                <a:lnTo>
                  <a:pt x="829" y="488"/>
                </a:lnTo>
                <a:lnTo>
                  <a:pt x="835" y="491"/>
                </a:lnTo>
                <a:lnTo>
                  <a:pt x="841" y="494"/>
                </a:lnTo>
                <a:lnTo>
                  <a:pt x="847" y="499"/>
                </a:lnTo>
                <a:lnTo>
                  <a:pt x="852" y="504"/>
                </a:lnTo>
                <a:lnTo>
                  <a:pt x="857" y="509"/>
                </a:lnTo>
                <a:lnTo>
                  <a:pt x="861" y="514"/>
                </a:lnTo>
                <a:lnTo>
                  <a:pt x="864" y="521"/>
                </a:lnTo>
                <a:lnTo>
                  <a:pt x="867" y="527"/>
                </a:lnTo>
                <a:lnTo>
                  <a:pt x="869" y="534"/>
                </a:lnTo>
                <a:lnTo>
                  <a:pt x="871" y="540"/>
                </a:lnTo>
                <a:lnTo>
                  <a:pt x="872" y="546"/>
                </a:lnTo>
                <a:lnTo>
                  <a:pt x="872" y="553"/>
                </a:lnTo>
                <a:lnTo>
                  <a:pt x="872" y="560"/>
                </a:lnTo>
                <a:lnTo>
                  <a:pt x="871" y="567"/>
                </a:lnTo>
                <a:lnTo>
                  <a:pt x="869" y="573"/>
                </a:lnTo>
                <a:lnTo>
                  <a:pt x="867" y="579"/>
                </a:lnTo>
                <a:lnTo>
                  <a:pt x="864" y="586"/>
                </a:lnTo>
                <a:lnTo>
                  <a:pt x="861" y="591"/>
                </a:lnTo>
                <a:lnTo>
                  <a:pt x="857" y="598"/>
                </a:lnTo>
                <a:lnTo>
                  <a:pt x="852" y="603"/>
                </a:lnTo>
                <a:lnTo>
                  <a:pt x="604" y="85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77">
            <a:extLst>
              <a:ext uri="{FF2B5EF4-FFF2-40B4-BE49-F238E27FC236}">
                <a16:creationId xmlns:a16="http://schemas.microsoft.com/office/drawing/2014/main" id="{D0D55339-1EA8-59BD-0A19-81F36D9824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427516"/>
            <a:ext cx="284798" cy="284798"/>
          </a:xfrm>
          <a:custGeom>
            <a:avLst/>
            <a:gdLst>
              <a:gd name="T0" fmla="*/ 1445 w 1839"/>
              <a:gd name="T1" fmla="*/ 1674 h 1838"/>
              <a:gd name="T2" fmla="*/ 1286 w 1839"/>
              <a:gd name="T3" fmla="*/ 1762 h 1838"/>
              <a:gd name="T4" fmla="*/ 1117 w 1839"/>
              <a:gd name="T5" fmla="*/ 1817 h 1838"/>
              <a:gd name="T6" fmla="*/ 788 w 1839"/>
              <a:gd name="T7" fmla="*/ 1828 h 1838"/>
              <a:gd name="T8" fmla="*/ 595 w 1839"/>
              <a:gd name="T9" fmla="*/ 1778 h 1838"/>
              <a:gd name="T10" fmla="*/ 433 w 1839"/>
              <a:gd name="T11" fmla="*/ 1698 h 1838"/>
              <a:gd name="T12" fmla="*/ 287 w 1839"/>
              <a:gd name="T13" fmla="*/ 1586 h 1838"/>
              <a:gd name="T14" fmla="*/ 165 w 1839"/>
              <a:gd name="T15" fmla="*/ 1444 h 1838"/>
              <a:gd name="T16" fmla="*/ 77 w 1839"/>
              <a:gd name="T17" fmla="*/ 1285 h 1838"/>
              <a:gd name="T18" fmla="*/ 22 w 1839"/>
              <a:gd name="T19" fmla="*/ 1116 h 1838"/>
              <a:gd name="T20" fmla="*/ 10 w 1839"/>
              <a:gd name="T21" fmla="*/ 787 h 1838"/>
              <a:gd name="T22" fmla="*/ 60 w 1839"/>
              <a:gd name="T23" fmla="*/ 594 h 1838"/>
              <a:gd name="T24" fmla="*/ 140 w 1839"/>
              <a:gd name="T25" fmla="*/ 433 h 1838"/>
              <a:gd name="T26" fmla="*/ 253 w 1839"/>
              <a:gd name="T27" fmla="*/ 287 h 1838"/>
              <a:gd name="T28" fmla="*/ 396 w 1839"/>
              <a:gd name="T29" fmla="*/ 164 h 1838"/>
              <a:gd name="T30" fmla="*/ 553 w 1839"/>
              <a:gd name="T31" fmla="*/ 77 h 1838"/>
              <a:gd name="T32" fmla="*/ 723 w 1839"/>
              <a:gd name="T33" fmla="*/ 22 h 1838"/>
              <a:gd name="T34" fmla="*/ 1052 w 1839"/>
              <a:gd name="T35" fmla="*/ 10 h 1838"/>
              <a:gd name="T36" fmla="*/ 1245 w 1839"/>
              <a:gd name="T37" fmla="*/ 60 h 1838"/>
              <a:gd name="T38" fmla="*/ 1406 w 1839"/>
              <a:gd name="T39" fmla="*/ 140 h 1838"/>
              <a:gd name="T40" fmla="*/ 1552 w 1839"/>
              <a:gd name="T41" fmla="*/ 253 h 1838"/>
              <a:gd name="T42" fmla="*/ 1675 w 1839"/>
              <a:gd name="T43" fmla="*/ 394 h 1838"/>
              <a:gd name="T44" fmla="*/ 1763 w 1839"/>
              <a:gd name="T45" fmla="*/ 553 h 1838"/>
              <a:gd name="T46" fmla="*/ 1818 w 1839"/>
              <a:gd name="T47" fmla="*/ 722 h 1838"/>
              <a:gd name="T48" fmla="*/ 1829 w 1839"/>
              <a:gd name="T49" fmla="*/ 1051 h 1838"/>
              <a:gd name="T50" fmla="*/ 1779 w 1839"/>
              <a:gd name="T51" fmla="*/ 1244 h 1838"/>
              <a:gd name="T52" fmla="*/ 1699 w 1839"/>
              <a:gd name="T53" fmla="*/ 1406 h 1838"/>
              <a:gd name="T54" fmla="*/ 1587 w 1839"/>
              <a:gd name="T55" fmla="*/ 1552 h 1838"/>
              <a:gd name="T56" fmla="*/ 1141 w 1839"/>
              <a:gd name="T57" fmla="*/ 1666 h 1838"/>
              <a:gd name="T58" fmla="*/ 1412 w 1839"/>
              <a:gd name="T59" fmla="*/ 1524 h 1838"/>
              <a:gd name="T60" fmla="*/ 1610 w 1839"/>
              <a:gd name="T61" fmla="*/ 1281 h 1838"/>
              <a:gd name="T62" fmla="*/ 1695 w 1839"/>
              <a:gd name="T63" fmla="*/ 994 h 1838"/>
              <a:gd name="T64" fmla="*/ 1667 w 1839"/>
              <a:gd name="T65" fmla="*/ 698 h 1838"/>
              <a:gd name="T66" fmla="*/ 1525 w 1839"/>
              <a:gd name="T67" fmla="*/ 427 h 1838"/>
              <a:gd name="T68" fmla="*/ 1282 w 1839"/>
              <a:gd name="T69" fmla="*/ 229 h 1838"/>
              <a:gd name="T70" fmla="*/ 994 w 1839"/>
              <a:gd name="T71" fmla="*/ 144 h 1838"/>
              <a:gd name="T72" fmla="*/ 698 w 1839"/>
              <a:gd name="T73" fmla="*/ 173 h 1838"/>
              <a:gd name="T74" fmla="*/ 427 w 1839"/>
              <a:gd name="T75" fmla="*/ 315 h 1838"/>
              <a:gd name="T76" fmla="*/ 229 w 1839"/>
              <a:gd name="T77" fmla="*/ 557 h 1838"/>
              <a:gd name="T78" fmla="*/ 144 w 1839"/>
              <a:gd name="T79" fmla="*/ 845 h 1838"/>
              <a:gd name="T80" fmla="*/ 173 w 1839"/>
              <a:gd name="T81" fmla="*/ 1141 h 1838"/>
              <a:gd name="T82" fmla="*/ 316 w 1839"/>
              <a:gd name="T83" fmla="*/ 1411 h 1838"/>
              <a:gd name="T84" fmla="*/ 557 w 1839"/>
              <a:gd name="T85" fmla="*/ 1609 h 1838"/>
              <a:gd name="T86" fmla="*/ 845 w 1839"/>
              <a:gd name="T87" fmla="*/ 1694 h 1838"/>
              <a:gd name="T88" fmla="*/ 857 w 1839"/>
              <a:gd name="T89" fmla="*/ 411 h 1838"/>
              <a:gd name="T90" fmla="*/ 894 w 1839"/>
              <a:gd name="T91" fmla="*/ 374 h 1838"/>
              <a:gd name="T92" fmla="*/ 948 w 1839"/>
              <a:gd name="T93" fmla="*/ 374 h 1838"/>
              <a:gd name="T94" fmla="*/ 986 w 1839"/>
              <a:gd name="T95" fmla="*/ 411 h 1838"/>
              <a:gd name="T96" fmla="*/ 1245 w 1839"/>
              <a:gd name="T97" fmla="*/ 978 h 1838"/>
              <a:gd name="T98" fmla="*/ 1297 w 1839"/>
              <a:gd name="T99" fmla="*/ 967 h 1838"/>
              <a:gd name="T100" fmla="*/ 1341 w 1839"/>
              <a:gd name="T101" fmla="*/ 997 h 1838"/>
              <a:gd name="T102" fmla="*/ 1352 w 1839"/>
              <a:gd name="T103" fmla="*/ 1049 h 1838"/>
              <a:gd name="T104" fmla="*/ 962 w 1839"/>
              <a:gd name="T105" fmla="*/ 1455 h 1838"/>
              <a:gd name="T106" fmla="*/ 912 w 1839"/>
              <a:gd name="T107" fmla="*/ 1470 h 1838"/>
              <a:gd name="T108" fmla="*/ 504 w 1839"/>
              <a:gd name="T109" fmla="*/ 1085 h 1838"/>
              <a:gd name="T110" fmla="*/ 484 w 1839"/>
              <a:gd name="T111" fmla="*/ 1035 h 1838"/>
              <a:gd name="T112" fmla="*/ 504 w 1839"/>
              <a:gd name="T113" fmla="*/ 986 h 1838"/>
              <a:gd name="T114" fmla="*/ 553 w 1839"/>
              <a:gd name="T115" fmla="*/ 966 h 1838"/>
              <a:gd name="T116" fmla="*/ 603 w 1839"/>
              <a:gd name="T117" fmla="*/ 98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52" y="1586"/>
                </a:lnTo>
                <a:lnTo>
                  <a:pt x="1535" y="1602"/>
                </a:lnTo>
                <a:lnTo>
                  <a:pt x="1518" y="1616"/>
                </a:lnTo>
                <a:lnTo>
                  <a:pt x="1500" y="1631"/>
                </a:lnTo>
                <a:lnTo>
                  <a:pt x="1482" y="1646"/>
                </a:lnTo>
                <a:lnTo>
                  <a:pt x="1463" y="1660"/>
                </a:lnTo>
                <a:lnTo>
                  <a:pt x="1445" y="1674"/>
                </a:lnTo>
                <a:lnTo>
                  <a:pt x="1426" y="1687"/>
                </a:lnTo>
                <a:lnTo>
                  <a:pt x="1406" y="1698"/>
                </a:lnTo>
                <a:lnTo>
                  <a:pt x="1387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8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6" y="1771"/>
                </a:lnTo>
                <a:lnTo>
                  <a:pt x="1245" y="1778"/>
                </a:lnTo>
                <a:lnTo>
                  <a:pt x="1224" y="1787"/>
                </a:lnTo>
                <a:lnTo>
                  <a:pt x="1203" y="1793"/>
                </a:lnTo>
                <a:lnTo>
                  <a:pt x="1182" y="1800"/>
                </a:lnTo>
                <a:lnTo>
                  <a:pt x="1160" y="1806"/>
                </a:lnTo>
                <a:lnTo>
                  <a:pt x="1139" y="1811"/>
                </a:lnTo>
                <a:lnTo>
                  <a:pt x="1117" y="1817"/>
                </a:lnTo>
                <a:lnTo>
                  <a:pt x="1095" y="1821"/>
                </a:lnTo>
                <a:lnTo>
                  <a:pt x="1052" y="1828"/>
                </a:lnTo>
                <a:lnTo>
                  <a:pt x="1008" y="1834"/>
                </a:lnTo>
                <a:lnTo>
                  <a:pt x="964" y="1837"/>
                </a:lnTo>
                <a:lnTo>
                  <a:pt x="920" y="1838"/>
                </a:lnTo>
                <a:lnTo>
                  <a:pt x="876" y="1837"/>
                </a:lnTo>
                <a:lnTo>
                  <a:pt x="831" y="1834"/>
                </a:lnTo>
                <a:lnTo>
                  <a:pt x="788" y="1828"/>
                </a:lnTo>
                <a:lnTo>
                  <a:pt x="744" y="1821"/>
                </a:lnTo>
                <a:lnTo>
                  <a:pt x="723" y="1817"/>
                </a:lnTo>
                <a:lnTo>
                  <a:pt x="701" y="1811"/>
                </a:lnTo>
                <a:lnTo>
                  <a:pt x="680" y="1806"/>
                </a:lnTo>
                <a:lnTo>
                  <a:pt x="659" y="1800"/>
                </a:lnTo>
                <a:lnTo>
                  <a:pt x="637" y="1793"/>
                </a:lnTo>
                <a:lnTo>
                  <a:pt x="616" y="1787"/>
                </a:lnTo>
                <a:lnTo>
                  <a:pt x="595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3" y="1753"/>
                </a:lnTo>
                <a:lnTo>
                  <a:pt x="513" y="1743"/>
                </a:lnTo>
                <a:lnTo>
                  <a:pt x="492" y="1732"/>
                </a:lnTo>
                <a:lnTo>
                  <a:pt x="472" y="1722"/>
                </a:lnTo>
                <a:lnTo>
                  <a:pt x="453" y="1710"/>
                </a:lnTo>
                <a:lnTo>
                  <a:pt x="433" y="1698"/>
                </a:lnTo>
                <a:lnTo>
                  <a:pt x="414" y="1687"/>
                </a:lnTo>
                <a:lnTo>
                  <a:pt x="396" y="1674"/>
                </a:lnTo>
                <a:lnTo>
                  <a:pt x="376" y="1660"/>
                </a:lnTo>
                <a:lnTo>
                  <a:pt x="358" y="1646"/>
                </a:lnTo>
                <a:lnTo>
                  <a:pt x="340" y="1631"/>
                </a:lnTo>
                <a:lnTo>
                  <a:pt x="322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lnTo>
                  <a:pt x="253" y="1552"/>
                </a:lnTo>
                <a:lnTo>
                  <a:pt x="237" y="1534"/>
                </a:lnTo>
                <a:lnTo>
                  <a:pt x="222" y="1516"/>
                </a:lnTo>
                <a:lnTo>
                  <a:pt x="207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5" y="1444"/>
                </a:lnTo>
                <a:lnTo>
                  <a:pt x="152" y="1425"/>
                </a:lnTo>
                <a:lnTo>
                  <a:pt x="140" y="1406"/>
                </a:lnTo>
                <a:lnTo>
                  <a:pt x="128" y="1386"/>
                </a:lnTo>
                <a:lnTo>
                  <a:pt x="116" y="1366"/>
                </a:lnTo>
                <a:lnTo>
                  <a:pt x="106" y="1346"/>
                </a:lnTo>
                <a:lnTo>
                  <a:pt x="95" y="1326"/>
                </a:lnTo>
                <a:lnTo>
                  <a:pt x="85" y="1306"/>
                </a:lnTo>
                <a:lnTo>
                  <a:pt x="77" y="1285"/>
                </a:lnTo>
                <a:lnTo>
                  <a:pt x="68" y="1265"/>
                </a:lnTo>
                <a:lnTo>
                  <a:pt x="60" y="1244"/>
                </a:lnTo>
                <a:lnTo>
                  <a:pt x="52" y="1224"/>
                </a:lnTo>
                <a:lnTo>
                  <a:pt x="45" y="1202"/>
                </a:lnTo>
                <a:lnTo>
                  <a:pt x="39" y="1181"/>
                </a:lnTo>
                <a:lnTo>
                  <a:pt x="32" y="1160"/>
                </a:lnTo>
                <a:lnTo>
                  <a:pt x="27" y="1137"/>
                </a:lnTo>
                <a:lnTo>
                  <a:pt x="22" y="1116"/>
                </a:lnTo>
                <a:lnTo>
                  <a:pt x="17" y="1095"/>
                </a:lnTo>
                <a:lnTo>
                  <a:pt x="10" y="1051"/>
                </a:lnTo>
                <a:lnTo>
                  <a:pt x="5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5" y="831"/>
                </a:lnTo>
                <a:lnTo>
                  <a:pt x="10" y="787"/>
                </a:lnTo>
                <a:lnTo>
                  <a:pt x="17" y="743"/>
                </a:lnTo>
                <a:lnTo>
                  <a:pt x="22" y="722"/>
                </a:lnTo>
                <a:lnTo>
                  <a:pt x="27" y="701"/>
                </a:lnTo>
                <a:lnTo>
                  <a:pt x="32" y="678"/>
                </a:lnTo>
                <a:lnTo>
                  <a:pt x="39" y="657"/>
                </a:lnTo>
                <a:lnTo>
                  <a:pt x="45" y="636"/>
                </a:lnTo>
                <a:lnTo>
                  <a:pt x="52" y="616"/>
                </a:lnTo>
                <a:lnTo>
                  <a:pt x="60" y="594"/>
                </a:lnTo>
                <a:lnTo>
                  <a:pt x="68" y="573"/>
                </a:lnTo>
                <a:lnTo>
                  <a:pt x="77" y="553"/>
                </a:lnTo>
                <a:lnTo>
                  <a:pt x="85" y="533"/>
                </a:lnTo>
                <a:lnTo>
                  <a:pt x="95" y="512"/>
                </a:lnTo>
                <a:lnTo>
                  <a:pt x="106" y="492"/>
                </a:lnTo>
                <a:lnTo>
                  <a:pt x="116" y="472"/>
                </a:lnTo>
                <a:lnTo>
                  <a:pt x="128" y="453"/>
                </a:lnTo>
                <a:lnTo>
                  <a:pt x="140" y="433"/>
                </a:lnTo>
                <a:lnTo>
                  <a:pt x="152" y="413"/>
                </a:lnTo>
                <a:lnTo>
                  <a:pt x="165" y="394"/>
                </a:lnTo>
                <a:lnTo>
                  <a:pt x="178" y="376"/>
                </a:lnTo>
                <a:lnTo>
                  <a:pt x="192" y="358"/>
                </a:lnTo>
                <a:lnTo>
                  <a:pt x="207" y="339"/>
                </a:lnTo>
                <a:lnTo>
                  <a:pt x="222" y="322"/>
                </a:lnTo>
                <a:lnTo>
                  <a:pt x="237" y="304"/>
                </a:lnTo>
                <a:lnTo>
                  <a:pt x="253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2" y="222"/>
                </a:lnTo>
                <a:lnTo>
                  <a:pt x="340" y="207"/>
                </a:lnTo>
                <a:lnTo>
                  <a:pt x="358" y="192"/>
                </a:lnTo>
                <a:lnTo>
                  <a:pt x="376" y="178"/>
                </a:lnTo>
                <a:lnTo>
                  <a:pt x="396" y="164"/>
                </a:lnTo>
                <a:lnTo>
                  <a:pt x="414" y="151"/>
                </a:lnTo>
                <a:lnTo>
                  <a:pt x="433" y="140"/>
                </a:lnTo>
                <a:lnTo>
                  <a:pt x="453" y="128"/>
                </a:lnTo>
                <a:lnTo>
                  <a:pt x="472" y="116"/>
                </a:lnTo>
                <a:lnTo>
                  <a:pt x="492" y="106"/>
                </a:lnTo>
                <a:lnTo>
                  <a:pt x="513" y="95"/>
                </a:lnTo>
                <a:lnTo>
                  <a:pt x="533" y="85"/>
                </a:lnTo>
                <a:lnTo>
                  <a:pt x="553" y="77"/>
                </a:lnTo>
                <a:lnTo>
                  <a:pt x="573" y="67"/>
                </a:lnTo>
                <a:lnTo>
                  <a:pt x="595" y="60"/>
                </a:lnTo>
                <a:lnTo>
                  <a:pt x="616" y="52"/>
                </a:lnTo>
                <a:lnTo>
                  <a:pt x="637" y="45"/>
                </a:lnTo>
                <a:lnTo>
                  <a:pt x="659" y="39"/>
                </a:lnTo>
                <a:lnTo>
                  <a:pt x="680" y="32"/>
                </a:lnTo>
                <a:lnTo>
                  <a:pt x="701" y="27"/>
                </a:lnTo>
                <a:lnTo>
                  <a:pt x="723" y="22"/>
                </a:lnTo>
                <a:lnTo>
                  <a:pt x="744" y="17"/>
                </a:lnTo>
                <a:lnTo>
                  <a:pt x="788" y="10"/>
                </a:lnTo>
                <a:lnTo>
                  <a:pt x="831" y="4"/>
                </a:lnTo>
                <a:lnTo>
                  <a:pt x="876" y="1"/>
                </a:lnTo>
                <a:lnTo>
                  <a:pt x="920" y="0"/>
                </a:lnTo>
                <a:lnTo>
                  <a:pt x="964" y="1"/>
                </a:lnTo>
                <a:lnTo>
                  <a:pt x="1008" y="4"/>
                </a:lnTo>
                <a:lnTo>
                  <a:pt x="1052" y="10"/>
                </a:lnTo>
                <a:lnTo>
                  <a:pt x="1095" y="17"/>
                </a:lnTo>
                <a:lnTo>
                  <a:pt x="1117" y="22"/>
                </a:lnTo>
                <a:lnTo>
                  <a:pt x="1139" y="27"/>
                </a:lnTo>
                <a:lnTo>
                  <a:pt x="1160" y="32"/>
                </a:lnTo>
                <a:lnTo>
                  <a:pt x="1182" y="39"/>
                </a:lnTo>
                <a:lnTo>
                  <a:pt x="1203" y="45"/>
                </a:lnTo>
                <a:lnTo>
                  <a:pt x="1224" y="52"/>
                </a:lnTo>
                <a:lnTo>
                  <a:pt x="1245" y="60"/>
                </a:lnTo>
                <a:lnTo>
                  <a:pt x="1266" y="67"/>
                </a:lnTo>
                <a:lnTo>
                  <a:pt x="1286" y="77"/>
                </a:lnTo>
                <a:lnTo>
                  <a:pt x="1306" y="85"/>
                </a:lnTo>
                <a:lnTo>
                  <a:pt x="1328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7" y="128"/>
                </a:lnTo>
                <a:lnTo>
                  <a:pt x="1406" y="140"/>
                </a:lnTo>
                <a:lnTo>
                  <a:pt x="1426" y="151"/>
                </a:lnTo>
                <a:lnTo>
                  <a:pt x="1445" y="164"/>
                </a:lnTo>
                <a:lnTo>
                  <a:pt x="1463" y="178"/>
                </a:lnTo>
                <a:lnTo>
                  <a:pt x="1482" y="192"/>
                </a:lnTo>
                <a:lnTo>
                  <a:pt x="1500" y="207"/>
                </a:lnTo>
                <a:lnTo>
                  <a:pt x="1518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7" y="287"/>
                </a:lnTo>
                <a:lnTo>
                  <a:pt x="1603" y="304"/>
                </a:lnTo>
                <a:lnTo>
                  <a:pt x="1617" y="322"/>
                </a:lnTo>
                <a:lnTo>
                  <a:pt x="1633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5" y="394"/>
                </a:lnTo>
                <a:lnTo>
                  <a:pt x="1688" y="413"/>
                </a:lnTo>
                <a:lnTo>
                  <a:pt x="1699" y="433"/>
                </a:lnTo>
                <a:lnTo>
                  <a:pt x="1712" y="453"/>
                </a:lnTo>
                <a:lnTo>
                  <a:pt x="1723" y="472"/>
                </a:lnTo>
                <a:lnTo>
                  <a:pt x="1734" y="492"/>
                </a:lnTo>
                <a:lnTo>
                  <a:pt x="1744" y="512"/>
                </a:lnTo>
                <a:lnTo>
                  <a:pt x="1754" y="533"/>
                </a:lnTo>
                <a:lnTo>
                  <a:pt x="1763" y="553"/>
                </a:lnTo>
                <a:lnTo>
                  <a:pt x="1772" y="573"/>
                </a:lnTo>
                <a:lnTo>
                  <a:pt x="1779" y="594"/>
                </a:lnTo>
                <a:lnTo>
                  <a:pt x="1788" y="616"/>
                </a:lnTo>
                <a:lnTo>
                  <a:pt x="1794" y="636"/>
                </a:lnTo>
                <a:lnTo>
                  <a:pt x="1801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8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5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5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8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1" y="1181"/>
                </a:lnTo>
                <a:lnTo>
                  <a:pt x="1794" y="1202"/>
                </a:lnTo>
                <a:lnTo>
                  <a:pt x="1788" y="1224"/>
                </a:lnTo>
                <a:lnTo>
                  <a:pt x="1779" y="1244"/>
                </a:lnTo>
                <a:lnTo>
                  <a:pt x="1772" y="1265"/>
                </a:lnTo>
                <a:lnTo>
                  <a:pt x="1763" y="1285"/>
                </a:lnTo>
                <a:lnTo>
                  <a:pt x="1754" y="1306"/>
                </a:lnTo>
                <a:lnTo>
                  <a:pt x="1744" y="1326"/>
                </a:lnTo>
                <a:lnTo>
                  <a:pt x="1734" y="1346"/>
                </a:lnTo>
                <a:lnTo>
                  <a:pt x="1723" y="1366"/>
                </a:lnTo>
                <a:lnTo>
                  <a:pt x="1712" y="1386"/>
                </a:lnTo>
                <a:lnTo>
                  <a:pt x="1699" y="1406"/>
                </a:lnTo>
                <a:lnTo>
                  <a:pt x="1688" y="1425"/>
                </a:lnTo>
                <a:lnTo>
                  <a:pt x="1675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3" y="1499"/>
                </a:lnTo>
                <a:lnTo>
                  <a:pt x="1617" y="1516"/>
                </a:lnTo>
                <a:lnTo>
                  <a:pt x="1603" y="1534"/>
                </a:lnTo>
                <a:lnTo>
                  <a:pt x="1587" y="1552"/>
                </a:lnTo>
                <a:lnTo>
                  <a:pt x="1569" y="1569"/>
                </a:lnTo>
                <a:close/>
                <a:moveTo>
                  <a:pt x="920" y="1698"/>
                </a:move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9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3" y="1641"/>
                </a:lnTo>
                <a:lnTo>
                  <a:pt x="1248" y="1626"/>
                </a:lnTo>
                <a:lnTo>
                  <a:pt x="1282" y="1609"/>
                </a:lnTo>
                <a:lnTo>
                  <a:pt x="1316" y="1590"/>
                </a:lnTo>
                <a:lnTo>
                  <a:pt x="1349" y="1570"/>
                </a:lnTo>
                <a:lnTo>
                  <a:pt x="1381" y="1547"/>
                </a:lnTo>
                <a:lnTo>
                  <a:pt x="1412" y="1524"/>
                </a:lnTo>
                <a:lnTo>
                  <a:pt x="1442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5" y="1411"/>
                </a:lnTo>
                <a:lnTo>
                  <a:pt x="1548" y="1380"/>
                </a:lnTo>
                <a:lnTo>
                  <a:pt x="1571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6" y="1177"/>
                </a:lnTo>
                <a:lnTo>
                  <a:pt x="1667" y="1141"/>
                </a:lnTo>
                <a:lnTo>
                  <a:pt x="1677" y="1104"/>
                </a:lnTo>
                <a:lnTo>
                  <a:pt x="1685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8" y="956"/>
                </a:lnTo>
                <a:lnTo>
                  <a:pt x="1699" y="919"/>
                </a:lnTo>
                <a:lnTo>
                  <a:pt x="1698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5" y="770"/>
                </a:lnTo>
                <a:lnTo>
                  <a:pt x="1677" y="734"/>
                </a:lnTo>
                <a:lnTo>
                  <a:pt x="1667" y="698"/>
                </a:lnTo>
                <a:lnTo>
                  <a:pt x="1656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1" y="491"/>
                </a:lnTo>
                <a:lnTo>
                  <a:pt x="1548" y="458"/>
                </a:lnTo>
                <a:lnTo>
                  <a:pt x="1525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2" y="341"/>
                </a:lnTo>
                <a:lnTo>
                  <a:pt x="1412" y="315"/>
                </a:lnTo>
                <a:lnTo>
                  <a:pt x="1381" y="291"/>
                </a:lnTo>
                <a:lnTo>
                  <a:pt x="1349" y="269"/>
                </a:lnTo>
                <a:lnTo>
                  <a:pt x="1316" y="248"/>
                </a:lnTo>
                <a:lnTo>
                  <a:pt x="1282" y="229"/>
                </a:lnTo>
                <a:lnTo>
                  <a:pt x="1248" y="212"/>
                </a:lnTo>
                <a:lnTo>
                  <a:pt x="1213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9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20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8" y="173"/>
                </a:lnTo>
                <a:lnTo>
                  <a:pt x="662" y="183"/>
                </a:lnTo>
                <a:lnTo>
                  <a:pt x="627" y="197"/>
                </a:lnTo>
                <a:lnTo>
                  <a:pt x="592" y="212"/>
                </a:lnTo>
                <a:lnTo>
                  <a:pt x="557" y="229"/>
                </a:lnTo>
                <a:lnTo>
                  <a:pt x="523" y="248"/>
                </a:lnTo>
                <a:lnTo>
                  <a:pt x="491" y="269"/>
                </a:lnTo>
                <a:lnTo>
                  <a:pt x="459" y="291"/>
                </a:lnTo>
                <a:lnTo>
                  <a:pt x="427" y="315"/>
                </a:lnTo>
                <a:lnTo>
                  <a:pt x="398" y="341"/>
                </a:lnTo>
                <a:lnTo>
                  <a:pt x="369" y="369"/>
                </a:lnTo>
                <a:lnTo>
                  <a:pt x="341" y="397"/>
                </a:lnTo>
                <a:lnTo>
                  <a:pt x="316" y="427"/>
                </a:lnTo>
                <a:lnTo>
                  <a:pt x="291" y="458"/>
                </a:lnTo>
                <a:lnTo>
                  <a:pt x="269" y="491"/>
                </a:lnTo>
                <a:lnTo>
                  <a:pt x="248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5" y="661"/>
                </a:lnTo>
                <a:lnTo>
                  <a:pt x="173" y="698"/>
                </a:lnTo>
                <a:lnTo>
                  <a:pt x="163" y="734"/>
                </a:lnTo>
                <a:lnTo>
                  <a:pt x="155" y="770"/>
                </a:lnTo>
                <a:lnTo>
                  <a:pt x="148" y="807"/>
                </a:lnTo>
                <a:lnTo>
                  <a:pt x="144" y="845"/>
                </a:lnTo>
                <a:lnTo>
                  <a:pt x="141" y="882"/>
                </a:lnTo>
                <a:lnTo>
                  <a:pt x="141" y="919"/>
                </a:lnTo>
                <a:lnTo>
                  <a:pt x="141" y="956"/>
                </a:lnTo>
                <a:lnTo>
                  <a:pt x="144" y="994"/>
                </a:lnTo>
                <a:lnTo>
                  <a:pt x="148" y="1031"/>
                </a:lnTo>
                <a:lnTo>
                  <a:pt x="155" y="1068"/>
                </a:lnTo>
                <a:lnTo>
                  <a:pt x="163" y="1104"/>
                </a:lnTo>
                <a:lnTo>
                  <a:pt x="173" y="1141"/>
                </a:lnTo>
                <a:lnTo>
                  <a:pt x="185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8" y="1315"/>
                </a:lnTo>
                <a:lnTo>
                  <a:pt x="269" y="1348"/>
                </a:lnTo>
                <a:lnTo>
                  <a:pt x="291" y="1380"/>
                </a:lnTo>
                <a:lnTo>
                  <a:pt x="316" y="1411"/>
                </a:lnTo>
                <a:lnTo>
                  <a:pt x="341" y="1441"/>
                </a:lnTo>
                <a:lnTo>
                  <a:pt x="369" y="1470"/>
                </a:lnTo>
                <a:lnTo>
                  <a:pt x="398" y="1497"/>
                </a:lnTo>
                <a:lnTo>
                  <a:pt x="427" y="1524"/>
                </a:lnTo>
                <a:lnTo>
                  <a:pt x="459" y="1547"/>
                </a:lnTo>
                <a:lnTo>
                  <a:pt x="491" y="1570"/>
                </a:lnTo>
                <a:lnTo>
                  <a:pt x="523" y="1590"/>
                </a:lnTo>
                <a:lnTo>
                  <a:pt x="557" y="1609"/>
                </a:lnTo>
                <a:lnTo>
                  <a:pt x="592" y="1626"/>
                </a:lnTo>
                <a:lnTo>
                  <a:pt x="627" y="1641"/>
                </a:lnTo>
                <a:lnTo>
                  <a:pt x="662" y="1655"/>
                </a:lnTo>
                <a:lnTo>
                  <a:pt x="698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20" y="1698"/>
                </a:lnTo>
                <a:close/>
                <a:moveTo>
                  <a:pt x="851" y="1234"/>
                </a:moveTo>
                <a:lnTo>
                  <a:pt x="851" y="438"/>
                </a:lnTo>
                <a:lnTo>
                  <a:pt x="851" y="431"/>
                </a:lnTo>
                <a:lnTo>
                  <a:pt x="853" y="424"/>
                </a:lnTo>
                <a:lnTo>
                  <a:pt x="855" y="418"/>
                </a:lnTo>
                <a:lnTo>
                  <a:pt x="857" y="411"/>
                </a:lnTo>
                <a:lnTo>
                  <a:pt x="860" y="405"/>
                </a:lnTo>
                <a:lnTo>
                  <a:pt x="863" y="400"/>
                </a:lnTo>
                <a:lnTo>
                  <a:pt x="867" y="394"/>
                </a:lnTo>
                <a:lnTo>
                  <a:pt x="872" y="389"/>
                </a:lnTo>
                <a:lnTo>
                  <a:pt x="877" y="385"/>
                </a:lnTo>
                <a:lnTo>
                  <a:pt x="882" y="380"/>
                </a:lnTo>
                <a:lnTo>
                  <a:pt x="888" y="377"/>
                </a:lnTo>
                <a:lnTo>
                  <a:pt x="894" y="374"/>
                </a:lnTo>
                <a:lnTo>
                  <a:pt x="900" y="372"/>
                </a:lnTo>
                <a:lnTo>
                  <a:pt x="907" y="370"/>
                </a:lnTo>
                <a:lnTo>
                  <a:pt x="914" y="369"/>
                </a:lnTo>
                <a:lnTo>
                  <a:pt x="922" y="369"/>
                </a:lnTo>
                <a:lnTo>
                  <a:pt x="928" y="369"/>
                </a:lnTo>
                <a:lnTo>
                  <a:pt x="936" y="370"/>
                </a:lnTo>
                <a:lnTo>
                  <a:pt x="942" y="372"/>
                </a:lnTo>
                <a:lnTo>
                  <a:pt x="948" y="374"/>
                </a:lnTo>
                <a:lnTo>
                  <a:pt x="955" y="377"/>
                </a:lnTo>
                <a:lnTo>
                  <a:pt x="960" y="380"/>
                </a:lnTo>
                <a:lnTo>
                  <a:pt x="965" y="385"/>
                </a:lnTo>
                <a:lnTo>
                  <a:pt x="971" y="389"/>
                </a:lnTo>
                <a:lnTo>
                  <a:pt x="975" y="394"/>
                </a:lnTo>
                <a:lnTo>
                  <a:pt x="979" y="400"/>
                </a:lnTo>
                <a:lnTo>
                  <a:pt x="982" y="405"/>
                </a:lnTo>
                <a:lnTo>
                  <a:pt x="986" y="411"/>
                </a:lnTo>
                <a:lnTo>
                  <a:pt x="988" y="418"/>
                </a:lnTo>
                <a:lnTo>
                  <a:pt x="990" y="424"/>
                </a:lnTo>
                <a:lnTo>
                  <a:pt x="991" y="431"/>
                </a:lnTo>
                <a:lnTo>
                  <a:pt x="991" y="438"/>
                </a:lnTo>
                <a:lnTo>
                  <a:pt x="991" y="1229"/>
                </a:lnTo>
                <a:lnTo>
                  <a:pt x="1234" y="986"/>
                </a:lnTo>
                <a:lnTo>
                  <a:pt x="1239" y="981"/>
                </a:lnTo>
                <a:lnTo>
                  <a:pt x="1245" y="978"/>
                </a:lnTo>
                <a:lnTo>
                  <a:pt x="1251" y="973"/>
                </a:lnTo>
                <a:lnTo>
                  <a:pt x="1256" y="971"/>
                </a:lnTo>
                <a:lnTo>
                  <a:pt x="1264" y="968"/>
                </a:lnTo>
                <a:lnTo>
                  <a:pt x="1270" y="967"/>
                </a:lnTo>
                <a:lnTo>
                  <a:pt x="1277" y="966"/>
                </a:lnTo>
                <a:lnTo>
                  <a:pt x="1283" y="966"/>
                </a:lnTo>
                <a:lnTo>
                  <a:pt x="1289" y="966"/>
                </a:lnTo>
                <a:lnTo>
                  <a:pt x="1297" y="967"/>
                </a:lnTo>
                <a:lnTo>
                  <a:pt x="1303" y="968"/>
                </a:lnTo>
                <a:lnTo>
                  <a:pt x="1310" y="971"/>
                </a:lnTo>
                <a:lnTo>
                  <a:pt x="1316" y="973"/>
                </a:lnTo>
                <a:lnTo>
                  <a:pt x="1321" y="978"/>
                </a:lnTo>
                <a:lnTo>
                  <a:pt x="1328" y="981"/>
                </a:lnTo>
                <a:lnTo>
                  <a:pt x="1333" y="986"/>
                </a:lnTo>
                <a:lnTo>
                  <a:pt x="1337" y="991"/>
                </a:lnTo>
                <a:lnTo>
                  <a:pt x="1341" y="997"/>
                </a:lnTo>
                <a:lnTo>
                  <a:pt x="1345" y="1003"/>
                </a:lnTo>
                <a:lnTo>
                  <a:pt x="1348" y="1010"/>
                </a:lnTo>
                <a:lnTo>
                  <a:pt x="1350" y="1016"/>
                </a:lnTo>
                <a:lnTo>
                  <a:pt x="1352" y="1022"/>
                </a:lnTo>
                <a:lnTo>
                  <a:pt x="1353" y="1029"/>
                </a:lnTo>
                <a:lnTo>
                  <a:pt x="1353" y="1035"/>
                </a:lnTo>
                <a:lnTo>
                  <a:pt x="1353" y="1043"/>
                </a:lnTo>
                <a:lnTo>
                  <a:pt x="1352" y="1049"/>
                </a:lnTo>
                <a:lnTo>
                  <a:pt x="1350" y="1055"/>
                </a:lnTo>
                <a:lnTo>
                  <a:pt x="1348" y="1062"/>
                </a:lnTo>
                <a:lnTo>
                  <a:pt x="1345" y="1068"/>
                </a:lnTo>
                <a:lnTo>
                  <a:pt x="1341" y="1075"/>
                </a:lnTo>
                <a:lnTo>
                  <a:pt x="1337" y="1080"/>
                </a:lnTo>
                <a:lnTo>
                  <a:pt x="1333" y="1085"/>
                </a:lnTo>
                <a:lnTo>
                  <a:pt x="968" y="1449"/>
                </a:lnTo>
                <a:lnTo>
                  <a:pt x="962" y="1455"/>
                </a:lnTo>
                <a:lnTo>
                  <a:pt x="957" y="1459"/>
                </a:lnTo>
                <a:lnTo>
                  <a:pt x="951" y="1462"/>
                </a:lnTo>
                <a:lnTo>
                  <a:pt x="945" y="1465"/>
                </a:lnTo>
                <a:lnTo>
                  <a:pt x="938" y="1467"/>
                </a:lnTo>
                <a:lnTo>
                  <a:pt x="931" y="1468"/>
                </a:lnTo>
                <a:lnTo>
                  <a:pt x="925" y="1470"/>
                </a:lnTo>
                <a:lnTo>
                  <a:pt x="919" y="1470"/>
                </a:lnTo>
                <a:lnTo>
                  <a:pt x="912" y="1470"/>
                </a:lnTo>
                <a:lnTo>
                  <a:pt x="905" y="1468"/>
                </a:lnTo>
                <a:lnTo>
                  <a:pt x="898" y="1467"/>
                </a:lnTo>
                <a:lnTo>
                  <a:pt x="892" y="1465"/>
                </a:lnTo>
                <a:lnTo>
                  <a:pt x="886" y="1462"/>
                </a:lnTo>
                <a:lnTo>
                  <a:pt x="880" y="1459"/>
                </a:lnTo>
                <a:lnTo>
                  <a:pt x="874" y="1455"/>
                </a:lnTo>
                <a:lnTo>
                  <a:pt x="869" y="1449"/>
                </a:lnTo>
                <a:lnTo>
                  <a:pt x="504" y="1085"/>
                </a:lnTo>
                <a:lnTo>
                  <a:pt x="500" y="1080"/>
                </a:lnTo>
                <a:lnTo>
                  <a:pt x="496" y="1075"/>
                </a:lnTo>
                <a:lnTo>
                  <a:pt x="491" y="1068"/>
                </a:lnTo>
                <a:lnTo>
                  <a:pt x="489" y="1062"/>
                </a:lnTo>
                <a:lnTo>
                  <a:pt x="486" y="1055"/>
                </a:lnTo>
                <a:lnTo>
                  <a:pt x="485" y="1049"/>
                </a:lnTo>
                <a:lnTo>
                  <a:pt x="484" y="1043"/>
                </a:lnTo>
                <a:lnTo>
                  <a:pt x="484" y="1035"/>
                </a:lnTo>
                <a:lnTo>
                  <a:pt x="484" y="1029"/>
                </a:lnTo>
                <a:lnTo>
                  <a:pt x="485" y="1022"/>
                </a:lnTo>
                <a:lnTo>
                  <a:pt x="486" y="1016"/>
                </a:lnTo>
                <a:lnTo>
                  <a:pt x="489" y="1010"/>
                </a:lnTo>
                <a:lnTo>
                  <a:pt x="491" y="1003"/>
                </a:lnTo>
                <a:lnTo>
                  <a:pt x="496" y="997"/>
                </a:lnTo>
                <a:lnTo>
                  <a:pt x="500" y="991"/>
                </a:lnTo>
                <a:lnTo>
                  <a:pt x="504" y="986"/>
                </a:lnTo>
                <a:lnTo>
                  <a:pt x="509" y="981"/>
                </a:lnTo>
                <a:lnTo>
                  <a:pt x="515" y="978"/>
                </a:lnTo>
                <a:lnTo>
                  <a:pt x="521" y="973"/>
                </a:lnTo>
                <a:lnTo>
                  <a:pt x="528" y="971"/>
                </a:lnTo>
                <a:lnTo>
                  <a:pt x="534" y="968"/>
                </a:lnTo>
                <a:lnTo>
                  <a:pt x="540" y="967"/>
                </a:lnTo>
                <a:lnTo>
                  <a:pt x="547" y="966"/>
                </a:lnTo>
                <a:lnTo>
                  <a:pt x="553" y="966"/>
                </a:lnTo>
                <a:lnTo>
                  <a:pt x="561" y="966"/>
                </a:lnTo>
                <a:lnTo>
                  <a:pt x="567" y="967"/>
                </a:lnTo>
                <a:lnTo>
                  <a:pt x="573" y="968"/>
                </a:lnTo>
                <a:lnTo>
                  <a:pt x="580" y="971"/>
                </a:lnTo>
                <a:lnTo>
                  <a:pt x="586" y="973"/>
                </a:lnTo>
                <a:lnTo>
                  <a:pt x="593" y="978"/>
                </a:lnTo>
                <a:lnTo>
                  <a:pt x="598" y="981"/>
                </a:lnTo>
                <a:lnTo>
                  <a:pt x="603" y="986"/>
                </a:lnTo>
                <a:lnTo>
                  <a:pt x="851" y="1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78">
            <a:extLst>
              <a:ext uri="{FF2B5EF4-FFF2-40B4-BE49-F238E27FC236}">
                <a16:creationId xmlns:a16="http://schemas.microsoft.com/office/drawing/2014/main" id="{B58D5C72-205E-FEE9-3477-9A5EC88FFF5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427516"/>
            <a:ext cx="284798" cy="284798"/>
          </a:xfrm>
          <a:custGeom>
            <a:avLst/>
            <a:gdLst>
              <a:gd name="T0" fmla="*/ 758 w 1839"/>
              <a:gd name="T1" fmla="*/ 15 h 1838"/>
              <a:gd name="T2" fmla="*/ 583 w 1839"/>
              <a:gd name="T3" fmla="*/ 64 h 1838"/>
              <a:gd name="T4" fmla="*/ 424 w 1839"/>
              <a:gd name="T5" fmla="*/ 145 h 1838"/>
              <a:gd name="T6" fmla="*/ 184 w 1839"/>
              <a:gd name="T7" fmla="*/ 370 h 1838"/>
              <a:gd name="T8" fmla="*/ 82 w 1839"/>
              <a:gd name="T9" fmla="*/ 541 h 1838"/>
              <a:gd name="T10" fmla="*/ 25 w 1839"/>
              <a:gd name="T11" fmla="*/ 711 h 1838"/>
              <a:gd name="T12" fmla="*/ 1 w 1839"/>
              <a:gd name="T13" fmla="*/ 896 h 1838"/>
              <a:gd name="T14" fmla="*/ 15 w 1839"/>
              <a:gd name="T15" fmla="*/ 1082 h 1838"/>
              <a:gd name="T16" fmla="*/ 64 w 1839"/>
              <a:gd name="T17" fmla="*/ 1256 h 1838"/>
              <a:gd name="T18" fmla="*/ 145 w 1839"/>
              <a:gd name="T19" fmla="*/ 1414 h 1838"/>
              <a:gd name="T20" fmla="*/ 370 w 1839"/>
              <a:gd name="T21" fmla="*/ 1655 h 1838"/>
              <a:gd name="T22" fmla="*/ 541 w 1839"/>
              <a:gd name="T23" fmla="*/ 1757 h 1838"/>
              <a:gd name="T24" fmla="*/ 712 w 1839"/>
              <a:gd name="T25" fmla="*/ 1814 h 1838"/>
              <a:gd name="T26" fmla="*/ 896 w 1839"/>
              <a:gd name="T27" fmla="*/ 1838 h 1838"/>
              <a:gd name="T28" fmla="*/ 1083 w 1839"/>
              <a:gd name="T29" fmla="*/ 1823 h 1838"/>
              <a:gd name="T30" fmla="*/ 1257 w 1839"/>
              <a:gd name="T31" fmla="*/ 1774 h 1838"/>
              <a:gd name="T32" fmla="*/ 1415 w 1839"/>
              <a:gd name="T33" fmla="*/ 1693 h 1838"/>
              <a:gd name="T34" fmla="*/ 1657 w 1839"/>
              <a:gd name="T35" fmla="*/ 1468 h 1838"/>
              <a:gd name="T36" fmla="*/ 1758 w 1839"/>
              <a:gd name="T37" fmla="*/ 1297 h 1838"/>
              <a:gd name="T38" fmla="*/ 1816 w 1839"/>
              <a:gd name="T39" fmla="*/ 1127 h 1838"/>
              <a:gd name="T40" fmla="*/ 1839 w 1839"/>
              <a:gd name="T41" fmla="*/ 942 h 1838"/>
              <a:gd name="T42" fmla="*/ 1825 w 1839"/>
              <a:gd name="T43" fmla="*/ 756 h 1838"/>
              <a:gd name="T44" fmla="*/ 1775 w 1839"/>
              <a:gd name="T45" fmla="*/ 583 h 1838"/>
              <a:gd name="T46" fmla="*/ 1694 w 1839"/>
              <a:gd name="T47" fmla="*/ 424 h 1838"/>
              <a:gd name="T48" fmla="*/ 1470 w 1839"/>
              <a:gd name="T49" fmla="*/ 183 h 1838"/>
              <a:gd name="T50" fmla="*/ 1298 w 1839"/>
              <a:gd name="T51" fmla="*/ 81 h 1838"/>
              <a:gd name="T52" fmla="*/ 1127 w 1839"/>
              <a:gd name="T53" fmla="*/ 24 h 1838"/>
              <a:gd name="T54" fmla="*/ 944 w 1839"/>
              <a:gd name="T55" fmla="*/ 0 h 1838"/>
              <a:gd name="T56" fmla="*/ 549 w 1839"/>
              <a:gd name="T57" fmla="*/ 234 h 1838"/>
              <a:gd name="T58" fmla="*/ 841 w 1839"/>
              <a:gd name="T59" fmla="*/ 144 h 1838"/>
              <a:gd name="T60" fmla="*/ 1152 w 1839"/>
              <a:gd name="T61" fmla="*/ 175 h 1838"/>
              <a:gd name="T62" fmla="*/ 1416 w 1839"/>
              <a:gd name="T63" fmla="*/ 319 h 1838"/>
              <a:gd name="T64" fmla="*/ 1606 w 1839"/>
              <a:gd name="T65" fmla="*/ 547 h 1838"/>
              <a:gd name="T66" fmla="*/ 1695 w 1839"/>
              <a:gd name="T67" fmla="*/ 839 h 1838"/>
              <a:gd name="T68" fmla="*/ 1664 w 1839"/>
              <a:gd name="T69" fmla="*/ 1151 h 1838"/>
              <a:gd name="T70" fmla="*/ 1522 w 1839"/>
              <a:gd name="T71" fmla="*/ 1414 h 1838"/>
              <a:gd name="T72" fmla="*/ 1291 w 1839"/>
              <a:gd name="T73" fmla="*/ 1604 h 1838"/>
              <a:gd name="T74" fmla="*/ 1000 w 1839"/>
              <a:gd name="T75" fmla="*/ 1694 h 1838"/>
              <a:gd name="T76" fmla="*/ 688 w 1839"/>
              <a:gd name="T77" fmla="*/ 1663 h 1838"/>
              <a:gd name="T78" fmla="*/ 424 w 1839"/>
              <a:gd name="T79" fmla="*/ 1521 h 1838"/>
              <a:gd name="T80" fmla="*/ 235 w 1839"/>
              <a:gd name="T81" fmla="*/ 1291 h 1838"/>
              <a:gd name="T82" fmla="*/ 145 w 1839"/>
              <a:gd name="T83" fmla="*/ 999 h 1838"/>
              <a:gd name="T84" fmla="*/ 176 w 1839"/>
              <a:gd name="T85" fmla="*/ 687 h 1838"/>
              <a:gd name="T86" fmla="*/ 319 w 1839"/>
              <a:gd name="T87" fmla="*/ 424 h 1838"/>
              <a:gd name="T88" fmla="*/ 1235 w 1839"/>
              <a:gd name="T89" fmla="*/ 1323 h 1838"/>
              <a:gd name="T90" fmla="*/ 1287 w 1839"/>
              <a:gd name="T91" fmla="*/ 1323 h 1838"/>
              <a:gd name="T92" fmla="*/ 1327 w 1839"/>
              <a:gd name="T93" fmla="*/ 1284 h 1838"/>
              <a:gd name="T94" fmla="*/ 1327 w 1839"/>
              <a:gd name="T95" fmla="*/ 1232 h 1838"/>
              <a:gd name="T96" fmla="*/ 1108 w 1839"/>
              <a:gd name="T97" fmla="*/ 649 h 1838"/>
              <a:gd name="T98" fmla="*/ 1153 w 1839"/>
              <a:gd name="T99" fmla="*/ 619 h 1838"/>
              <a:gd name="T100" fmla="*/ 1163 w 1839"/>
              <a:gd name="T101" fmla="*/ 566 h 1838"/>
              <a:gd name="T102" fmla="*/ 1134 w 1839"/>
              <a:gd name="T103" fmla="*/ 522 h 1838"/>
              <a:gd name="T104" fmla="*/ 571 w 1839"/>
              <a:gd name="T105" fmla="*/ 510 h 1838"/>
              <a:gd name="T106" fmla="*/ 524 w 1839"/>
              <a:gd name="T107" fmla="*/ 536 h 1838"/>
              <a:gd name="T108" fmla="*/ 508 w 1839"/>
              <a:gd name="T109" fmla="*/ 1096 h 1838"/>
              <a:gd name="T110" fmla="*/ 530 w 1839"/>
              <a:gd name="T111" fmla="*/ 1145 h 1838"/>
              <a:gd name="T112" fmla="*/ 579 w 1839"/>
              <a:gd name="T113" fmla="*/ 1165 h 1838"/>
              <a:gd name="T114" fmla="*/ 628 w 1839"/>
              <a:gd name="T115" fmla="*/ 1145 h 1838"/>
              <a:gd name="T116" fmla="*/ 649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896" y="0"/>
                </a:lnTo>
                <a:lnTo>
                  <a:pt x="873" y="1"/>
                </a:lnTo>
                <a:lnTo>
                  <a:pt x="849" y="3"/>
                </a:lnTo>
                <a:lnTo>
                  <a:pt x="826" y="6"/>
                </a:lnTo>
                <a:lnTo>
                  <a:pt x="802" y="8"/>
                </a:lnTo>
                <a:lnTo>
                  <a:pt x="780" y="11"/>
                </a:lnTo>
                <a:lnTo>
                  <a:pt x="758" y="15"/>
                </a:lnTo>
                <a:lnTo>
                  <a:pt x="734" y="19"/>
                </a:lnTo>
                <a:lnTo>
                  <a:pt x="712" y="24"/>
                </a:lnTo>
                <a:lnTo>
                  <a:pt x="691" y="29"/>
                </a:lnTo>
                <a:lnTo>
                  <a:pt x="668" y="35"/>
                </a:lnTo>
                <a:lnTo>
                  <a:pt x="647" y="42"/>
                </a:lnTo>
                <a:lnTo>
                  <a:pt x="626" y="49"/>
                </a:lnTo>
                <a:lnTo>
                  <a:pt x="604" y="57"/>
                </a:lnTo>
                <a:lnTo>
                  <a:pt x="583" y="64"/>
                </a:lnTo>
                <a:lnTo>
                  <a:pt x="562" y="73"/>
                </a:lnTo>
                <a:lnTo>
                  <a:pt x="541" y="81"/>
                </a:lnTo>
                <a:lnTo>
                  <a:pt x="521" y="91"/>
                </a:lnTo>
                <a:lnTo>
                  <a:pt x="502" y="101"/>
                </a:lnTo>
                <a:lnTo>
                  <a:pt x="482" y="111"/>
                </a:lnTo>
                <a:lnTo>
                  <a:pt x="463" y="123"/>
                </a:lnTo>
                <a:lnTo>
                  <a:pt x="443" y="133"/>
                </a:lnTo>
                <a:lnTo>
                  <a:pt x="424" y="145"/>
                </a:lnTo>
                <a:lnTo>
                  <a:pt x="406" y="158"/>
                </a:lnTo>
                <a:lnTo>
                  <a:pt x="370" y="183"/>
                </a:lnTo>
                <a:lnTo>
                  <a:pt x="335" y="210"/>
                </a:lnTo>
                <a:lnTo>
                  <a:pt x="302" y="239"/>
                </a:lnTo>
                <a:lnTo>
                  <a:pt x="270" y="270"/>
                </a:lnTo>
                <a:lnTo>
                  <a:pt x="240" y="302"/>
                </a:lnTo>
                <a:lnTo>
                  <a:pt x="211" y="335"/>
                </a:lnTo>
                <a:lnTo>
                  <a:pt x="184" y="370"/>
                </a:lnTo>
                <a:lnTo>
                  <a:pt x="158" y="406"/>
                </a:lnTo>
                <a:lnTo>
                  <a:pt x="145" y="424"/>
                </a:lnTo>
                <a:lnTo>
                  <a:pt x="133" y="443"/>
                </a:lnTo>
                <a:lnTo>
                  <a:pt x="123" y="462"/>
                </a:lnTo>
                <a:lnTo>
                  <a:pt x="112" y="481"/>
                </a:lnTo>
                <a:lnTo>
                  <a:pt x="102" y="501"/>
                </a:lnTo>
                <a:lnTo>
                  <a:pt x="92" y="521"/>
                </a:lnTo>
                <a:lnTo>
                  <a:pt x="82" y="541"/>
                </a:lnTo>
                <a:lnTo>
                  <a:pt x="73" y="561"/>
                </a:lnTo>
                <a:lnTo>
                  <a:pt x="64" y="583"/>
                </a:lnTo>
                <a:lnTo>
                  <a:pt x="57" y="603"/>
                </a:lnTo>
                <a:lnTo>
                  <a:pt x="49" y="624"/>
                </a:lnTo>
                <a:lnTo>
                  <a:pt x="42" y="645"/>
                </a:lnTo>
                <a:lnTo>
                  <a:pt x="35" y="668"/>
                </a:lnTo>
                <a:lnTo>
                  <a:pt x="30" y="689"/>
                </a:lnTo>
                <a:lnTo>
                  <a:pt x="25" y="711"/>
                </a:lnTo>
                <a:lnTo>
                  <a:pt x="19" y="734"/>
                </a:lnTo>
                <a:lnTo>
                  <a:pt x="15" y="756"/>
                </a:lnTo>
                <a:lnTo>
                  <a:pt x="11" y="780"/>
                </a:lnTo>
                <a:lnTo>
                  <a:pt x="8" y="802"/>
                </a:lnTo>
                <a:lnTo>
                  <a:pt x="6" y="825"/>
                </a:lnTo>
                <a:lnTo>
                  <a:pt x="3" y="849"/>
                </a:lnTo>
                <a:lnTo>
                  <a:pt x="2" y="872"/>
                </a:lnTo>
                <a:lnTo>
                  <a:pt x="1" y="896"/>
                </a:lnTo>
                <a:lnTo>
                  <a:pt x="0" y="919"/>
                </a:lnTo>
                <a:lnTo>
                  <a:pt x="1" y="942"/>
                </a:lnTo>
                <a:lnTo>
                  <a:pt x="2" y="966"/>
                </a:lnTo>
                <a:lnTo>
                  <a:pt x="3" y="989"/>
                </a:lnTo>
                <a:lnTo>
                  <a:pt x="6" y="1013"/>
                </a:lnTo>
                <a:lnTo>
                  <a:pt x="8" y="1036"/>
                </a:lnTo>
                <a:lnTo>
                  <a:pt x="11" y="1059"/>
                </a:lnTo>
                <a:lnTo>
                  <a:pt x="15" y="1082"/>
                </a:lnTo>
                <a:lnTo>
                  <a:pt x="19" y="1104"/>
                </a:lnTo>
                <a:lnTo>
                  <a:pt x="25" y="1127"/>
                </a:lnTo>
                <a:lnTo>
                  <a:pt x="30" y="1149"/>
                </a:lnTo>
                <a:lnTo>
                  <a:pt x="35" y="1170"/>
                </a:lnTo>
                <a:lnTo>
                  <a:pt x="42" y="1193"/>
                </a:lnTo>
                <a:lnTo>
                  <a:pt x="49" y="1214"/>
                </a:lnTo>
                <a:lnTo>
                  <a:pt x="57" y="1235"/>
                </a:lnTo>
                <a:lnTo>
                  <a:pt x="64" y="1256"/>
                </a:lnTo>
                <a:lnTo>
                  <a:pt x="73" y="1277"/>
                </a:lnTo>
                <a:lnTo>
                  <a:pt x="82" y="1297"/>
                </a:lnTo>
                <a:lnTo>
                  <a:pt x="92" y="1317"/>
                </a:lnTo>
                <a:lnTo>
                  <a:pt x="102" y="1337"/>
                </a:lnTo>
                <a:lnTo>
                  <a:pt x="112" y="1357"/>
                </a:lnTo>
                <a:lnTo>
                  <a:pt x="123" y="1377"/>
                </a:lnTo>
                <a:lnTo>
                  <a:pt x="133" y="1395"/>
                </a:lnTo>
                <a:lnTo>
                  <a:pt x="145" y="1414"/>
                </a:lnTo>
                <a:lnTo>
                  <a:pt x="158" y="1432"/>
                </a:lnTo>
                <a:lnTo>
                  <a:pt x="184" y="1468"/>
                </a:lnTo>
                <a:lnTo>
                  <a:pt x="211" y="1504"/>
                </a:lnTo>
                <a:lnTo>
                  <a:pt x="240" y="1537"/>
                </a:lnTo>
                <a:lnTo>
                  <a:pt x="270" y="1569"/>
                </a:lnTo>
                <a:lnTo>
                  <a:pt x="302" y="1599"/>
                </a:lnTo>
                <a:lnTo>
                  <a:pt x="335" y="1628"/>
                </a:lnTo>
                <a:lnTo>
                  <a:pt x="370" y="1655"/>
                </a:lnTo>
                <a:lnTo>
                  <a:pt x="406" y="1681"/>
                </a:lnTo>
                <a:lnTo>
                  <a:pt x="424" y="1693"/>
                </a:lnTo>
                <a:lnTo>
                  <a:pt x="443" y="1705"/>
                </a:lnTo>
                <a:lnTo>
                  <a:pt x="463" y="1717"/>
                </a:lnTo>
                <a:lnTo>
                  <a:pt x="482" y="1727"/>
                </a:lnTo>
                <a:lnTo>
                  <a:pt x="502" y="1738"/>
                </a:lnTo>
                <a:lnTo>
                  <a:pt x="521" y="1747"/>
                </a:lnTo>
                <a:lnTo>
                  <a:pt x="541" y="1757"/>
                </a:lnTo>
                <a:lnTo>
                  <a:pt x="562" y="1766"/>
                </a:lnTo>
                <a:lnTo>
                  <a:pt x="583" y="1774"/>
                </a:lnTo>
                <a:lnTo>
                  <a:pt x="604" y="1783"/>
                </a:lnTo>
                <a:lnTo>
                  <a:pt x="626" y="1790"/>
                </a:lnTo>
                <a:lnTo>
                  <a:pt x="647" y="1796"/>
                </a:lnTo>
                <a:lnTo>
                  <a:pt x="668" y="1803"/>
                </a:lnTo>
                <a:lnTo>
                  <a:pt x="691" y="1809"/>
                </a:lnTo>
                <a:lnTo>
                  <a:pt x="712" y="1814"/>
                </a:lnTo>
                <a:lnTo>
                  <a:pt x="734" y="1819"/>
                </a:lnTo>
                <a:lnTo>
                  <a:pt x="758" y="1823"/>
                </a:lnTo>
                <a:lnTo>
                  <a:pt x="780" y="1827"/>
                </a:lnTo>
                <a:lnTo>
                  <a:pt x="802" y="1830"/>
                </a:lnTo>
                <a:lnTo>
                  <a:pt x="826" y="1833"/>
                </a:lnTo>
                <a:lnTo>
                  <a:pt x="849" y="1835"/>
                </a:lnTo>
                <a:lnTo>
                  <a:pt x="873" y="1837"/>
                </a:lnTo>
                <a:lnTo>
                  <a:pt x="896" y="1838"/>
                </a:lnTo>
                <a:lnTo>
                  <a:pt x="920" y="1838"/>
                </a:lnTo>
                <a:lnTo>
                  <a:pt x="944" y="1838"/>
                </a:lnTo>
                <a:lnTo>
                  <a:pt x="968" y="1837"/>
                </a:lnTo>
                <a:lnTo>
                  <a:pt x="991" y="1835"/>
                </a:lnTo>
                <a:lnTo>
                  <a:pt x="1014" y="1833"/>
                </a:lnTo>
                <a:lnTo>
                  <a:pt x="1037" y="1830"/>
                </a:lnTo>
                <a:lnTo>
                  <a:pt x="1060" y="1827"/>
                </a:lnTo>
                <a:lnTo>
                  <a:pt x="1083" y="1823"/>
                </a:lnTo>
                <a:lnTo>
                  <a:pt x="1105" y="1819"/>
                </a:lnTo>
                <a:lnTo>
                  <a:pt x="1127" y="1814"/>
                </a:lnTo>
                <a:lnTo>
                  <a:pt x="1150" y="1809"/>
                </a:lnTo>
                <a:lnTo>
                  <a:pt x="1172" y="1803"/>
                </a:lnTo>
                <a:lnTo>
                  <a:pt x="1193" y="1796"/>
                </a:lnTo>
                <a:lnTo>
                  <a:pt x="1215" y="1790"/>
                </a:lnTo>
                <a:lnTo>
                  <a:pt x="1236" y="1783"/>
                </a:lnTo>
                <a:lnTo>
                  <a:pt x="1257" y="1774"/>
                </a:lnTo>
                <a:lnTo>
                  <a:pt x="1278" y="1766"/>
                </a:lnTo>
                <a:lnTo>
                  <a:pt x="1298" y="1757"/>
                </a:lnTo>
                <a:lnTo>
                  <a:pt x="1318" y="1747"/>
                </a:lnTo>
                <a:lnTo>
                  <a:pt x="1338" y="1738"/>
                </a:lnTo>
                <a:lnTo>
                  <a:pt x="1359" y="1727"/>
                </a:lnTo>
                <a:lnTo>
                  <a:pt x="1378" y="1717"/>
                </a:lnTo>
                <a:lnTo>
                  <a:pt x="1397" y="1705"/>
                </a:lnTo>
                <a:lnTo>
                  <a:pt x="1415" y="1693"/>
                </a:lnTo>
                <a:lnTo>
                  <a:pt x="1434" y="1681"/>
                </a:lnTo>
                <a:lnTo>
                  <a:pt x="1470" y="1655"/>
                </a:lnTo>
                <a:lnTo>
                  <a:pt x="1505" y="1628"/>
                </a:lnTo>
                <a:lnTo>
                  <a:pt x="1538" y="1599"/>
                </a:lnTo>
                <a:lnTo>
                  <a:pt x="1570" y="1569"/>
                </a:lnTo>
                <a:lnTo>
                  <a:pt x="1600" y="1537"/>
                </a:lnTo>
                <a:lnTo>
                  <a:pt x="1629" y="1504"/>
                </a:lnTo>
                <a:lnTo>
                  <a:pt x="1657" y="1468"/>
                </a:lnTo>
                <a:lnTo>
                  <a:pt x="1682" y="1432"/>
                </a:lnTo>
                <a:lnTo>
                  <a:pt x="1694" y="1414"/>
                </a:lnTo>
                <a:lnTo>
                  <a:pt x="1706" y="1395"/>
                </a:lnTo>
                <a:lnTo>
                  <a:pt x="1718" y="1377"/>
                </a:lnTo>
                <a:lnTo>
                  <a:pt x="1728" y="1357"/>
                </a:lnTo>
                <a:lnTo>
                  <a:pt x="1739" y="1337"/>
                </a:lnTo>
                <a:lnTo>
                  <a:pt x="1748" y="1317"/>
                </a:lnTo>
                <a:lnTo>
                  <a:pt x="1758" y="1297"/>
                </a:lnTo>
                <a:lnTo>
                  <a:pt x="1767" y="1277"/>
                </a:lnTo>
                <a:lnTo>
                  <a:pt x="1775" y="1256"/>
                </a:lnTo>
                <a:lnTo>
                  <a:pt x="1784" y="1235"/>
                </a:lnTo>
                <a:lnTo>
                  <a:pt x="1791" y="1214"/>
                </a:lnTo>
                <a:lnTo>
                  <a:pt x="1797" y="1193"/>
                </a:lnTo>
                <a:lnTo>
                  <a:pt x="1804" y="1170"/>
                </a:lnTo>
                <a:lnTo>
                  <a:pt x="1810" y="1149"/>
                </a:lnTo>
                <a:lnTo>
                  <a:pt x="1816" y="1127"/>
                </a:lnTo>
                <a:lnTo>
                  <a:pt x="1821" y="1104"/>
                </a:lnTo>
                <a:lnTo>
                  <a:pt x="1825" y="1082"/>
                </a:lnTo>
                <a:lnTo>
                  <a:pt x="1828" y="1059"/>
                </a:lnTo>
                <a:lnTo>
                  <a:pt x="1832" y="1036"/>
                </a:lnTo>
                <a:lnTo>
                  <a:pt x="1835" y="1013"/>
                </a:lnTo>
                <a:lnTo>
                  <a:pt x="1837" y="989"/>
                </a:lnTo>
                <a:lnTo>
                  <a:pt x="1838" y="966"/>
                </a:lnTo>
                <a:lnTo>
                  <a:pt x="1839" y="942"/>
                </a:lnTo>
                <a:lnTo>
                  <a:pt x="1839" y="919"/>
                </a:lnTo>
                <a:lnTo>
                  <a:pt x="1839" y="896"/>
                </a:lnTo>
                <a:lnTo>
                  <a:pt x="1838" y="872"/>
                </a:lnTo>
                <a:lnTo>
                  <a:pt x="1837" y="849"/>
                </a:lnTo>
                <a:lnTo>
                  <a:pt x="1835" y="825"/>
                </a:lnTo>
                <a:lnTo>
                  <a:pt x="1832" y="802"/>
                </a:lnTo>
                <a:lnTo>
                  <a:pt x="1828" y="780"/>
                </a:lnTo>
                <a:lnTo>
                  <a:pt x="1825" y="756"/>
                </a:lnTo>
                <a:lnTo>
                  <a:pt x="1821" y="734"/>
                </a:lnTo>
                <a:lnTo>
                  <a:pt x="1816" y="711"/>
                </a:lnTo>
                <a:lnTo>
                  <a:pt x="1810" y="689"/>
                </a:lnTo>
                <a:lnTo>
                  <a:pt x="1804" y="668"/>
                </a:lnTo>
                <a:lnTo>
                  <a:pt x="1797" y="645"/>
                </a:lnTo>
                <a:lnTo>
                  <a:pt x="1791" y="624"/>
                </a:lnTo>
                <a:lnTo>
                  <a:pt x="1784" y="603"/>
                </a:lnTo>
                <a:lnTo>
                  <a:pt x="1775" y="583"/>
                </a:lnTo>
                <a:lnTo>
                  <a:pt x="1767" y="561"/>
                </a:lnTo>
                <a:lnTo>
                  <a:pt x="1758" y="541"/>
                </a:lnTo>
                <a:lnTo>
                  <a:pt x="1748" y="521"/>
                </a:lnTo>
                <a:lnTo>
                  <a:pt x="1739" y="501"/>
                </a:lnTo>
                <a:lnTo>
                  <a:pt x="1728" y="481"/>
                </a:lnTo>
                <a:lnTo>
                  <a:pt x="1718" y="462"/>
                </a:lnTo>
                <a:lnTo>
                  <a:pt x="1706" y="443"/>
                </a:lnTo>
                <a:lnTo>
                  <a:pt x="1694" y="424"/>
                </a:lnTo>
                <a:lnTo>
                  <a:pt x="1682" y="406"/>
                </a:lnTo>
                <a:lnTo>
                  <a:pt x="1657" y="370"/>
                </a:lnTo>
                <a:lnTo>
                  <a:pt x="1629" y="335"/>
                </a:lnTo>
                <a:lnTo>
                  <a:pt x="1600" y="302"/>
                </a:lnTo>
                <a:lnTo>
                  <a:pt x="1570" y="270"/>
                </a:lnTo>
                <a:lnTo>
                  <a:pt x="1538" y="239"/>
                </a:lnTo>
                <a:lnTo>
                  <a:pt x="1505" y="210"/>
                </a:lnTo>
                <a:lnTo>
                  <a:pt x="1470" y="183"/>
                </a:lnTo>
                <a:lnTo>
                  <a:pt x="1434" y="158"/>
                </a:lnTo>
                <a:lnTo>
                  <a:pt x="1415" y="145"/>
                </a:lnTo>
                <a:lnTo>
                  <a:pt x="1397" y="133"/>
                </a:lnTo>
                <a:lnTo>
                  <a:pt x="1378" y="123"/>
                </a:lnTo>
                <a:lnTo>
                  <a:pt x="1359" y="111"/>
                </a:lnTo>
                <a:lnTo>
                  <a:pt x="1338" y="101"/>
                </a:lnTo>
                <a:lnTo>
                  <a:pt x="1318" y="91"/>
                </a:lnTo>
                <a:lnTo>
                  <a:pt x="1298" y="81"/>
                </a:lnTo>
                <a:lnTo>
                  <a:pt x="1278" y="73"/>
                </a:lnTo>
                <a:lnTo>
                  <a:pt x="1257" y="64"/>
                </a:lnTo>
                <a:lnTo>
                  <a:pt x="1236" y="57"/>
                </a:lnTo>
                <a:lnTo>
                  <a:pt x="1215" y="49"/>
                </a:lnTo>
                <a:lnTo>
                  <a:pt x="1193" y="42"/>
                </a:lnTo>
                <a:lnTo>
                  <a:pt x="1172" y="35"/>
                </a:lnTo>
                <a:lnTo>
                  <a:pt x="1150" y="29"/>
                </a:lnTo>
                <a:lnTo>
                  <a:pt x="1127" y="24"/>
                </a:lnTo>
                <a:lnTo>
                  <a:pt x="1105" y="19"/>
                </a:lnTo>
                <a:lnTo>
                  <a:pt x="1083" y="15"/>
                </a:lnTo>
                <a:lnTo>
                  <a:pt x="1060" y="11"/>
                </a:lnTo>
                <a:lnTo>
                  <a:pt x="1037" y="8"/>
                </a:lnTo>
                <a:lnTo>
                  <a:pt x="1014" y="6"/>
                </a:lnTo>
                <a:lnTo>
                  <a:pt x="991" y="3"/>
                </a:lnTo>
                <a:lnTo>
                  <a:pt x="968" y="1"/>
                </a:lnTo>
                <a:lnTo>
                  <a:pt x="944" y="0"/>
                </a:lnTo>
                <a:lnTo>
                  <a:pt x="920" y="0"/>
                </a:lnTo>
                <a:close/>
                <a:moveTo>
                  <a:pt x="369" y="369"/>
                </a:moveTo>
                <a:lnTo>
                  <a:pt x="396" y="342"/>
                </a:lnTo>
                <a:lnTo>
                  <a:pt x="424" y="319"/>
                </a:lnTo>
                <a:lnTo>
                  <a:pt x="454" y="295"/>
                </a:lnTo>
                <a:lnTo>
                  <a:pt x="484" y="273"/>
                </a:lnTo>
                <a:lnTo>
                  <a:pt x="516" y="253"/>
                </a:lnTo>
                <a:lnTo>
                  <a:pt x="549" y="234"/>
                </a:lnTo>
                <a:lnTo>
                  <a:pt x="582" y="217"/>
                </a:lnTo>
                <a:lnTo>
                  <a:pt x="617" y="201"/>
                </a:lnTo>
                <a:lnTo>
                  <a:pt x="652" y="188"/>
                </a:lnTo>
                <a:lnTo>
                  <a:pt x="688" y="175"/>
                </a:lnTo>
                <a:lnTo>
                  <a:pt x="725" y="164"/>
                </a:lnTo>
                <a:lnTo>
                  <a:pt x="763" y="156"/>
                </a:lnTo>
                <a:lnTo>
                  <a:pt x="801" y="149"/>
                </a:lnTo>
                <a:lnTo>
                  <a:pt x="841" y="144"/>
                </a:lnTo>
                <a:lnTo>
                  <a:pt x="880" y="141"/>
                </a:lnTo>
                <a:lnTo>
                  <a:pt x="920" y="140"/>
                </a:lnTo>
                <a:lnTo>
                  <a:pt x="960" y="141"/>
                </a:lnTo>
                <a:lnTo>
                  <a:pt x="1000" y="144"/>
                </a:lnTo>
                <a:lnTo>
                  <a:pt x="1039" y="149"/>
                </a:lnTo>
                <a:lnTo>
                  <a:pt x="1077" y="156"/>
                </a:lnTo>
                <a:lnTo>
                  <a:pt x="1115" y="164"/>
                </a:lnTo>
                <a:lnTo>
                  <a:pt x="1152" y="175"/>
                </a:lnTo>
                <a:lnTo>
                  <a:pt x="1188" y="188"/>
                </a:lnTo>
                <a:lnTo>
                  <a:pt x="1223" y="201"/>
                </a:lnTo>
                <a:lnTo>
                  <a:pt x="1258" y="217"/>
                </a:lnTo>
                <a:lnTo>
                  <a:pt x="1291" y="234"/>
                </a:lnTo>
                <a:lnTo>
                  <a:pt x="1324" y="253"/>
                </a:lnTo>
                <a:lnTo>
                  <a:pt x="1355" y="273"/>
                </a:lnTo>
                <a:lnTo>
                  <a:pt x="1386" y="295"/>
                </a:lnTo>
                <a:lnTo>
                  <a:pt x="1416" y="319"/>
                </a:lnTo>
                <a:lnTo>
                  <a:pt x="1444" y="342"/>
                </a:lnTo>
                <a:lnTo>
                  <a:pt x="1471" y="369"/>
                </a:lnTo>
                <a:lnTo>
                  <a:pt x="1497" y="395"/>
                </a:lnTo>
                <a:lnTo>
                  <a:pt x="1522" y="424"/>
                </a:lnTo>
                <a:lnTo>
                  <a:pt x="1545" y="453"/>
                </a:lnTo>
                <a:lnTo>
                  <a:pt x="1566" y="484"/>
                </a:lnTo>
                <a:lnTo>
                  <a:pt x="1587" y="516"/>
                </a:lnTo>
                <a:lnTo>
                  <a:pt x="1606" y="547"/>
                </a:lnTo>
                <a:lnTo>
                  <a:pt x="1623" y="582"/>
                </a:lnTo>
                <a:lnTo>
                  <a:pt x="1638" y="616"/>
                </a:lnTo>
                <a:lnTo>
                  <a:pt x="1653" y="651"/>
                </a:lnTo>
                <a:lnTo>
                  <a:pt x="1664" y="687"/>
                </a:lnTo>
                <a:lnTo>
                  <a:pt x="1675" y="724"/>
                </a:lnTo>
                <a:lnTo>
                  <a:pt x="1683" y="763"/>
                </a:lnTo>
                <a:lnTo>
                  <a:pt x="1690" y="801"/>
                </a:lnTo>
                <a:lnTo>
                  <a:pt x="1695" y="839"/>
                </a:lnTo>
                <a:lnTo>
                  <a:pt x="1698" y="879"/>
                </a:lnTo>
                <a:lnTo>
                  <a:pt x="1699" y="919"/>
                </a:lnTo>
                <a:lnTo>
                  <a:pt x="1698" y="960"/>
                </a:lnTo>
                <a:lnTo>
                  <a:pt x="1695" y="999"/>
                </a:lnTo>
                <a:lnTo>
                  <a:pt x="1690" y="1037"/>
                </a:lnTo>
                <a:lnTo>
                  <a:pt x="1683" y="1077"/>
                </a:lnTo>
                <a:lnTo>
                  <a:pt x="1675" y="1114"/>
                </a:lnTo>
                <a:lnTo>
                  <a:pt x="1664" y="1151"/>
                </a:lnTo>
                <a:lnTo>
                  <a:pt x="1653" y="1187"/>
                </a:lnTo>
                <a:lnTo>
                  <a:pt x="1638" y="1223"/>
                </a:lnTo>
                <a:lnTo>
                  <a:pt x="1623" y="1257"/>
                </a:lnTo>
                <a:lnTo>
                  <a:pt x="1606" y="1291"/>
                </a:lnTo>
                <a:lnTo>
                  <a:pt x="1587" y="1323"/>
                </a:lnTo>
                <a:lnTo>
                  <a:pt x="1566" y="1355"/>
                </a:lnTo>
                <a:lnTo>
                  <a:pt x="1545" y="1385"/>
                </a:lnTo>
                <a:lnTo>
                  <a:pt x="1522" y="1414"/>
                </a:lnTo>
                <a:lnTo>
                  <a:pt x="1497" y="1443"/>
                </a:lnTo>
                <a:lnTo>
                  <a:pt x="1471" y="1470"/>
                </a:lnTo>
                <a:lnTo>
                  <a:pt x="1444" y="1496"/>
                </a:lnTo>
                <a:lnTo>
                  <a:pt x="1416" y="1521"/>
                </a:lnTo>
                <a:lnTo>
                  <a:pt x="1386" y="1543"/>
                </a:lnTo>
                <a:lnTo>
                  <a:pt x="1355" y="1565"/>
                </a:lnTo>
                <a:lnTo>
                  <a:pt x="1324" y="1586"/>
                </a:lnTo>
                <a:lnTo>
                  <a:pt x="1291" y="1604"/>
                </a:lnTo>
                <a:lnTo>
                  <a:pt x="1258" y="1622"/>
                </a:lnTo>
                <a:lnTo>
                  <a:pt x="1223" y="1637"/>
                </a:lnTo>
                <a:lnTo>
                  <a:pt x="1188" y="1651"/>
                </a:lnTo>
                <a:lnTo>
                  <a:pt x="1152" y="1663"/>
                </a:lnTo>
                <a:lnTo>
                  <a:pt x="1115" y="1674"/>
                </a:lnTo>
                <a:lnTo>
                  <a:pt x="1077" y="1682"/>
                </a:lnTo>
                <a:lnTo>
                  <a:pt x="1039" y="1689"/>
                </a:lnTo>
                <a:lnTo>
                  <a:pt x="1000" y="1694"/>
                </a:lnTo>
                <a:lnTo>
                  <a:pt x="960" y="1697"/>
                </a:lnTo>
                <a:lnTo>
                  <a:pt x="920" y="1698"/>
                </a:lnTo>
                <a:lnTo>
                  <a:pt x="880" y="1697"/>
                </a:lnTo>
                <a:lnTo>
                  <a:pt x="841" y="1694"/>
                </a:lnTo>
                <a:lnTo>
                  <a:pt x="801" y="1689"/>
                </a:lnTo>
                <a:lnTo>
                  <a:pt x="763" y="1682"/>
                </a:lnTo>
                <a:lnTo>
                  <a:pt x="725" y="1674"/>
                </a:lnTo>
                <a:lnTo>
                  <a:pt x="688" y="1663"/>
                </a:lnTo>
                <a:lnTo>
                  <a:pt x="652" y="1651"/>
                </a:lnTo>
                <a:lnTo>
                  <a:pt x="617" y="1637"/>
                </a:lnTo>
                <a:lnTo>
                  <a:pt x="582" y="1622"/>
                </a:lnTo>
                <a:lnTo>
                  <a:pt x="549" y="1604"/>
                </a:lnTo>
                <a:lnTo>
                  <a:pt x="516" y="1586"/>
                </a:lnTo>
                <a:lnTo>
                  <a:pt x="484" y="1565"/>
                </a:lnTo>
                <a:lnTo>
                  <a:pt x="454" y="1543"/>
                </a:lnTo>
                <a:lnTo>
                  <a:pt x="424" y="1521"/>
                </a:lnTo>
                <a:lnTo>
                  <a:pt x="396" y="1496"/>
                </a:lnTo>
                <a:lnTo>
                  <a:pt x="369" y="1470"/>
                </a:lnTo>
                <a:lnTo>
                  <a:pt x="343" y="1443"/>
                </a:lnTo>
                <a:lnTo>
                  <a:pt x="319" y="1414"/>
                </a:lnTo>
                <a:lnTo>
                  <a:pt x="295" y="1385"/>
                </a:lnTo>
                <a:lnTo>
                  <a:pt x="274" y="1355"/>
                </a:lnTo>
                <a:lnTo>
                  <a:pt x="254" y="1323"/>
                </a:lnTo>
                <a:lnTo>
                  <a:pt x="235" y="1291"/>
                </a:lnTo>
                <a:lnTo>
                  <a:pt x="218" y="1257"/>
                </a:lnTo>
                <a:lnTo>
                  <a:pt x="202" y="1223"/>
                </a:lnTo>
                <a:lnTo>
                  <a:pt x="188" y="1187"/>
                </a:lnTo>
                <a:lnTo>
                  <a:pt x="176" y="1151"/>
                </a:lnTo>
                <a:lnTo>
                  <a:pt x="165" y="1114"/>
                </a:lnTo>
                <a:lnTo>
                  <a:pt x="157" y="1076"/>
                </a:lnTo>
                <a:lnTo>
                  <a:pt x="149" y="1037"/>
                </a:lnTo>
                <a:lnTo>
                  <a:pt x="145" y="999"/>
                </a:lnTo>
                <a:lnTo>
                  <a:pt x="142" y="960"/>
                </a:lnTo>
                <a:lnTo>
                  <a:pt x="141" y="919"/>
                </a:lnTo>
                <a:lnTo>
                  <a:pt x="142" y="879"/>
                </a:lnTo>
                <a:lnTo>
                  <a:pt x="145" y="839"/>
                </a:lnTo>
                <a:lnTo>
                  <a:pt x="149" y="801"/>
                </a:lnTo>
                <a:lnTo>
                  <a:pt x="157" y="763"/>
                </a:lnTo>
                <a:lnTo>
                  <a:pt x="165" y="724"/>
                </a:lnTo>
                <a:lnTo>
                  <a:pt x="176" y="687"/>
                </a:lnTo>
                <a:lnTo>
                  <a:pt x="188" y="651"/>
                </a:lnTo>
                <a:lnTo>
                  <a:pt x="202" y="616"/>
                </a:lnTo>
                <a:lnTo>
                  <a:pt x="218" y="582"/>
                </a:lnTo>
                <a:lnTo>
                  <a:pt x="235" y="547"/>
                </a:lnTo>
                <a:lnTo>
                  <a:pt x="254" y="516"/>
                </a:lnTo>
                <a:lnTo>
                  <a:pt x="274" y="484"/>
                </a:lnTo>
                <a:lnTo>
                  <a:pt x="295" y="453"/>
                </a:lnTo>
                <a:lnTo>
                  <a:pt x="319" y="424"/>
                </a:lnTo>
                <a:lnTo>
                  <a:pt x="343" y="395"/>
                </a:lnTo>
                <a:lnTo>
                  <a:pt x="369" y="369"/>
                </a:lnTo>
                <a:close/>
                <a:moveTo>
                  <a:pt x="649" y="744"/>
                </a:moveTo>
                <a:lnTo>
                  <a:pt x="1212" y="1308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20"/>
                </a:lnTo>
                <a:lnTo>
                  <a:pt x="1235" y="1323"/>
                </a:lnTo>
                <a:lnTo>
                  <a:pt x="1241" y="1325"/>
                </a:lnTo>
                <a:lnTo>
                  <a:pt x="1248" y="1327"/>
                </a:lnTo>
                <a:lnTo>
                  <a:pt x="1254" y="1328"/>
                </a:lnTo>
                <a:lnTo>
                  <a:pt x="1262" y="1328"/>
                </a:lnTo>
                <a:lnTo>
                  <a:pt x="1268" y="1328"/>
                </a:lnTo>
                <a:lnTo>
                  <a:pt x="1274" y="1327"/>
                </a:lnTo>
                <a:lnTo>
                  <a:pt x="1281" y="1325"/>
                </a:lnTo>
                <a:lnTo>
                  <a:pt x="1287" y="1323"/>
                </a:lnTo>
                <a:lnTo>
                  <a:pt x="1294" y="1320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8"/>
                </a:lnTo>
                <a:lnTo>
                  <a:pt x="1316" y="1302"/>
                </a:lnTo>
                <a:lnTo>
                  <a:pt x="1320" y="1297"/>
                </a:lnTo>
                <a:lnTo>
                  <a:pt x="1323" y="1291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5"/>
                </a:lnTo>
                <a:lnTo>
                  <a:pt x="1331" y="1259"/>
                </a:lnTo>
                <a:lnTo>
                  <a:pt x="1331" y="1251"/>
                </a:lnTo>
                <a:lnTo>
                  <a:pt x="1330" y="1245"/>
                </a:lnTo>
                <a:lnTo>
                  <a:pt x="1329" y="1238"/>
                </a:lnTo>
                <a:lnTo>
                  <a:pt x="1327" y="1232"/>
                </a:lnTo>
                <a:lnTo>
                  <a:pt x="1323" y="1226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9"/>
                </a:lnTo>
                <a:lnTo>
                  <a:pt x="751" y="650"/>
                </a:lnTo>
                <a:lnTo>
                  <a:pt x="1094" y="650"/>
                </a:lnTo>
                <a:lnTo>
                  <a:pt x="1102" y="650"/>
                </a:lnTo>
                <a:lnTo>
                  <a:pt x="1108" y="649"/>
                </a:lnTo>
                <a:lnTo>
                  <a:pt x="1116" y="647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8"/>
                </a:lnTo>
                <a:lnTo>
                  <a:pt x="1139" y="634"/>
                </a:lnTo>
                <a:lnTo>
                  <a:pt x="1144" y="629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4"/>
                </a:lnTo>
                <a:lnTo>
                  <a:pt x="1159" y="607"/>
                </a:lnTo>
                <a:lnTo>
                  <a:pt x="1161" y="601"/>
                </a:lnTo>
                <a:lnTo>
                  <a:pt x="1163" y="594"/>
                </a:lnTo>
                <a:lnTo>
                  <a:pt x="1164" y="587"/>
                </a:lnTo>
                <a:lnTo>
                  <a:pt x="1165" y="580"/>
                </a:lnTo>
                <a:lnTo>
                  <a:pt x="1164" y="573"/>
                </a:lnTo>
                <a:lnTo>
                  <a:pt x="1163" y="566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1"/>
                </a:lnTo>
                <a:lnTo>
                  <a:pt x="1149" y="536"/>
                </a:lnTo>
                <a:lnTo>
                  <a:pt x="1144" y="530"/>
                </a:lnTo>
                <a:lnTo>
                  <a:pt x="1139" y="526"/>
                </a:lnTo>
                <a:lnTo>
                  <a:pt x="1134" y="522"/>
                </a:lnTo>
                <a:lnTo>
                  <a:pt x="1127" y="519"/>
                </a:lnTo>
                <a:lnTo>
                  <a:pt x="1122" y="516"/>
                </a:lnTo>
                <a:lnTo>
                  <a:pt x="1116" y="513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10"/>
                </a:lnTo>
                <a:lnTo>
                  <a:pt x="579" y="510"/>
                </a:lnTo>
                <a:lnTo>
                  <a:pt x="571" y="510"/>
                </a:lnTo>
                <a:lnTo>
                  <a:pt x="565" y="511"/>
                </a:lnTo>
                <a:lnTo>
                  <a:pt x="557" y="513"/>
                </a:lnTo>
                <a:lnTo>
                  <a:pt x="551" y="516"/>
                </a:lnTo>
                <a:lnTo>
                  <a:pt x="546" y="519"/>
                </a:lnTo>
                <a:lnTo>
                  <a:pt x="539" y="522"/>
                </a:lnTo>
                <a:lnTo>
                  <a:pt x="534" y="526"/>
                </a:lnTo>
                <a:lnTo>
                  <a:pt x="530" y="530"/>
                </a:lnTo>
                <a:lnTo>
                  <a:pt x="524" y="536"/>
                </a:lnTo>
                <a:lnTo>
                  <a:pt x="521" y="541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6"/>
                </a:lnTo>
                <a:lnTo>
                  <a:pt x="510" y="573"/>
                </a:lnTo>
                <a:lnTo>
                  <a:pt x="508" y="580"/>
                </a:lnTo>
                <a:lnTo>
                  <a:pt x="508" y="1096"/>
                </a:lnTo>
                <a:lnTo>
                  <a:pt x="510" y="1103"/>
                </a:lnTo>
                <a:lnTo>
                  <a:pt x="511" y="1110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41"/>
                </a:lnTo>
                <a:lnTo>
                  <a:pt x="530" y="1145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8"/>
                </a:lnTo>
                <a:lnTo>
                  <a:pt x="551" y="1160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60"/>
                </a:lnTo>
                <a:lnTo>
                  <a:pt x="612" y="1158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5"/>
                </a:lnTo>
                <a:lnTo>
                  <a:pt x="633" y="1141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10"/>
                </a:lnTo>
                <a:lnTo>
                  <a:pt x="648" y="1103"/>
                </a:lnTo>
                <a:lnTo>
                  <a:pt x="649" y="1096"/>
                </a:lnTo>
                <a:lnTo>
                  <a:pt x="649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79">
            <a:extLst>
              <a:ext uri="{FF2B5EF4-FFF2-40B4-BE49-F238E27FC236}">
                <a16:creationId xmlns:a16="http://schemas.microsoft.com/office/drawing/2014/main" id="{71925036-F231-8BF1-B327-FBEDB4F13E13}"/>
              </a:ext>
            </a:extLst>
          </p:cNvPr>
          <p:cNvSpPr>
            <a:spLocks noChangeAspect="1"/>
          </p:cNvSpPr>
          <p:nvPr/>
        </p:nvSpPr>
        <p:spPr bwMode="auto">
          <a:xfrm>
            <a:off x="6820088" y="2367470"/>
            <a:ext cx="284024" cy="316528"/>
          </a:xfrm>
          <a:custGeom>
            <a:avLst/>
            <a:gdLst>
              <a:gd name="T0" fmla="*/ 1350 w 1837"/>
              <a:gd name="T1" fmla="*/ 314 h 2044"/>
              <a:gd name="T2" fmla="*/ 1519 w 1837"/>
              <a:gd name="T3" fmla="*/ 429 h 2044"/>
              <a:gd name="T4" fmla="*/ 1633 w 1837"/>
              <a:gd name="T5" fmla="*/ 546 h 2044"/>
              <a:gd name="T6" fmla="*/ 1721 w 1837"/>
              <a:gd name="T7" fmla="*/ 677 h 2044"/>
              <a:gd name="T8" fmla="*/ 1785 w 1837"/>
              <a:gd name="T9" fmla="*/ 819 h 2044"/>
              <a:gd name="T10" fmla="*/ 1836 w 1837"/>
              <a:gd name="T11" fmla="*/ 1077 h 2044"/>
              <a:gd name="T12" fmla="*/ 1821 w 1837"/>
              <a:gd name="T13" fmla="*/ 1298 h 2044"/>
              <a:gd name="T14" fmla="*/ 1780 w 1837"/>
              <a:gd name="T15" fmla="*/ 1448 h 2044"/>
              <a:gd name="T16" fmla="*/ 1710 w 1837"/>
              <a:gd name="T17" fmla="*/ 1592 h 2044"/>
              <a:gd name="T18" fmla="*/ 1615 w 1837"/>
              <a:gd name="T19" fmla="*/ 1725 h 2044"/>
              <a:gd name="T20" fmla="*/ 1498 w 1837"/>
              <a:gd name="T21" fmla="*/ 1839 h 2044"/>
              <a:gd name="T22" fmla="*/ 1367 w 1837"/>
              <a:gd name="T23" fmla="*/ 1927 h 2044"/>
              <a:gd name="T24" fmla="*/ 1226 w 1837"/>
              <a:gd name="T25" fmla="*/ 1991 h 2044"/>
              <a:gd name="T26" fmla="*/ 966 w 1837"/>
              <a:gd name="T27" fmla="*/ 2042 h 2044"/>
              <a:gd name="T28" fmla="*/ 746 w 1837"/>
              <a:gd name="T29" fmla="*/ 2027 h 2044"/>
              <a:gd name="T30" fmla="*/ 595 w 1837"/>
              <a:gd name="T31" fmla="*/ 1986 h 2044"/>
              <a:gd name="T32" fmla="*/ 451 w 1837"/>
              <a:gd name="T33" fmla="*/ 1916 h 2044"/>
              <a:gd name="T34" fmla="*/ 318 w 1837"/>
              <a:gd name="T35" fmla="*/ 1821 h 2044"/>
              <a:gd name="T36" fmla="*/ 205 w 1837"/>
              <a:gd name="T37" fmla="*/ 1705 h 2044"/>
              <a:gd name="T38" fmla="*/ 117 w 1837"/>
              <a:gd name="T39" fmla="*/ 1574 h 2044"/>
              <a:gd name="T40" fmla="*/ 52 w 1837"/>
              <a:gd name="T41" fmla="*/ 1432 h 2044"/>
              <a:gd name="T42" fmla="*/ 1 w 1837"/>
              <a:gd name="T43" fmla="*/ 1172 h 2044"/>
              <a:gd name="T44" fmla="*/ 16 w 1837"/>
              <a:gd name="T45" fmla="*/ 953 h 2044"/>
              <a:gd name="T46" fmla="*/ 58 w 1837"/>
              <a:gd name="T47" fmla="*/ 802 h 2044"/>
              <a:gd name="T48" fmla="*/ 127 w 1837"/>
              <a:gd name="T49" fmla="*/ 658 h 2044"/>
              <a:gd name="T50" fmla="*/ 212 w 1837"/>
              <a:gd name="T51" fmla="*/ 539 h 2044"/>
              <a:gd name="T52" fmla="*/ 254 w 1837"/>
              <a:gd name="T53" fmla="*/ 518 h 2044"/>
              <a:gd name="T54" fmla="*/ 300 w 1837"/>
              <a:gd name="T55" fmla="*/ 529 h 2044"/>
              <a:gd name="T56" fmla="*/ 329 w 1837"/>
              <a:gd name="T57" fmla="*/ 567 h 2044"/>
              <a:gd name="T58" fmla="*/ 327 w 1837"/>
              <a:gd name="T59" fmla="*/ 614 h 2044"/>
              <a:gd name="T60" fmla="*/ 229 w 1837"/>
              <a:gd name="T61" fmla="*/ 763 h 2044"/>
              <a:gd name="T62" fmla="*/ 147 w 1837"/>
              <a:gd name="T63" fmla="*/ 1016 h 2044"/>
              <a:gd name="T64" fmla="*/ 154 w 1837"/>
              <a:gd name="T65" fmla="*/ 1277 h 2044"/>
              <a:gd name="T66" fmla="*/ 248 w 1837"/>
              <a:gd name="T67" fmla="*/ 1521 h 2044"/>
              <a:gd name="T68" fmla="*/ 425 w 1837"/>
              <a:gd name="T69" fmla="*/ 1728 h 2044"/>
              <a:gd name="T70" fmla="*/ 662 w 1837"/>
              <a:gd name="T71" fmla="*/ 1861 h 2044"/>
              <a:gd name="T72" fmla="*/ 922 w 1837"/>
              <a:gd name="T73" fmla="*/ 1905 h 2044"/>
              <a:gd name="T74" fmla="*/ 1179 w 1837"/>
              <a:gd name="T75" fmla="*/ 1860 h 2044"/>
              <a:gd name="T76" fmla="*/ 1410 w 1837"/>
              <a:gd name="T77" fmla="*/ 1730 h 2044"/>
              <a:gd name="T78" fmla="*/ 1590 w 1837"/>
              <a:gd name="T79" fmla="*/ 1521 h 2044"/>
              <a:gd name="T80" fmla="*/ 1685 w 1837"/>
              <a:gd name="T81" fmla="*/ 1271 h 2044"/>
              <a:gd name="T82" fmla="*/ 1690 w 1837"/>
              <a:gd name="T83" fmla="*/ 1010 h 2044"/>
              <a:gd name="T84" fmla="*/ 1608 w 1837"/>
              <a:gd name="T85" fmla="*/ 762 h 2044"/>
              <a:gd name="T86" fmla="*/ 1443 w 1837"/>
              <a:gd name="T87" fmla="*/ 548 h 2044"/>
              <a:gd name="T88" fmla="*/ 1284 w 1837"/>
              <a:gd name="T89" fmla="*/ 438 h 2044"/>
              <a:gd name="T90" fmla="*/ 1246 w 1837"/>
              <a:gd name="T91" fmla="*/ 707 h 2044"/>
              <a:gd name="T92" fmla="*/ 1246 w 1837"/>
              <a:gd name="T93" fmla="*/ 754 h 2044"/>
              <a:gd name="T94" fmla="*/ 1217 w 1837"/>
              <a:gd name="T95" fmla="*/ 790 h 2044"/>
              <a:gd name="T96" fmla="*/ 1170 w 1837"/>
              <a:gd name="T97" fmla="*/ 800 h 2044"/>
              <a:gd name="T98" fmla="*/ 1129 w 1837"/>
              <a:gd name="T99" fmla="*/ 777 h 2044"/>
              <a:gd name="T100" fmla="*/ 935 w 1837"/>
              <a:gd name="T101" fmla="*/ 255 h 2044"/>
              <a:gd name="T102" fmla="*/ 944 w 1837"/>
              <a:gd name="T103" fmla="*/ 211 h 2044"/>
              <a:gd name="T104" fmla="*/ 981 w 1837"/>
              <a:gd name="T105" fmla="*/ 180 h 2044"/>
              <a:gd name="T106" fmla="*/ 1506 w 1837"/>
              <a:gd name="T107" fmla="*/ 2 h 2044"/>
              <a:gd name="T108" fmla="*/ 1544 w 1837"/>
              <a:gd name="T109" fmla="*/ 28 h 2044"/>
              <a:gd name="T110" fmla="*/ 1558 w 1837"/>
              <a:gd name="T111" fmla="*/ 73 h 2044"/>
              <a:gd name="T112" fmla="*/ 1541 w 1837"/>
              <a:gd name="T113" fmla="*/ 11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7" h="2044">
                <a:moveTo>
                  <a:pt x="1197" y="250"/>
                </a:moveTo>
                <a:lnTo>
                  <a:pt x="1223" y="259"/>
                </a:lnTo>
                <a:lnTo>
                  <a:pt x="1247" y="267"/>
                </a:lnTo>
                <a:lnTo>
                  <a:pt x="1273" y="278"/>
                </a:lnTo>
                <a:lnTo>
                  <a:pt x="1297" y="287"/>
                </a:lnTo>
                <a:lnTo>
                  <a:pt x="1324" y="301"/>
                </a:lnTo>
                <a:lnTo>
                  <a:pt x="1350" y="314"/>
                </a:lnTo>
                <a:lnTo>
                  <a:pt x="1377" y="329"/>
                </a:lnTo>
                <a:lnTo>
                  <a:pt x="1403" y="344"/>
                </a:lnTo>
                <a:lnTo>
                  <a:pt x="1428" y="361"/>
                </a:lnTo>
                <a:lnTo>
                  <a:pt x="1453" y="378"/>
                </a:lnTo>
                <a:lnTo>
                  <a:pt x="1477" y="396"/>
                </a:lnTo>
                <a:lnTo>
                  <a:pt x="1501" y="414"/>
                </a:lnTo>
                <a:lnTo>
                  <a:pt x="1519" y="429"/>
                </a:lnTo>
                <a:lnTo>
                  <a:pt x="1537" y="445"/>
                </a:lnTo>
                <a:lnTo>
                  <a:pt x="1554" y="461"/>
                </a:lnTo>
                <a:lnTo>
                  <a:pt x="1571" y="477"/>
                </a:lnTo>
                <a:lnTo>
                  <a:pt x="1587" y="494"/>
                </a:lnTo>
                <a:lnTo>
                  <a:pt x="1602" y="511"/>
                </a:lnTo>
                <a:lnTo>
                  <a:pt x="1618" y="528"/>
                </a:lnTo>
                <a:lnTo>
                  <a:pt x="1633" y="546"/>
                </a:lnTo>
                <a:lnTo>
                  <a:pt x="1647" y="564"/>
                </a:lnTo>
                <a:lnTo>
                  <a:pt x="1660" y="582"/>
                </a:lnTo>
                <a:lnTo>
                  <a:pt x="1673" y="600"/>
                </a:lnTo>
                <a:lnTo>
                  <a:pt x="1686" y="620"/>
                </a:lnTo>
                <a:lnTo>
                  <a:pt x="1698" y="638"/>
                </a:lnTo>
                <a:lnTo>
                  <a:pt x="1709" y="657"/>
                </a:lnTo>
                <a:lnTo>
                  <a:pt x="1721" y="677"/>
                </a:lnTo>
                <a:lnTo>
                  <a:pt x="1732" y="696"/>
                </a:lnTo>
                <a:lnTo>
                  <a:pt x="1742" y="717"/>
                </a:lnTo>
                <a:lnTo>
                  <a:pt x="1752" y="737"/>
                </a:lnTo>
                <a:lnTo>
                  <a:pt x="1761" y="757"/>
                </a:lnTo>
                <a:lnTo>
                  <a:pt x="1769" y="777"/>
                </a:lnTo>
                <a:lnTo>
                  <a:pt x="1778" y="798"/>
                </a:lnTo>
                <a:lnTo>
                  <a:pt x="1785" y="819"/>
                </a:lnTo>
                <a:lnTo>
                  <a:pt x="1792" y="840"/>
                </a:lnTo>
                <a:lnTo>
                  <a:pt x="1799" y="861"/>
                </a:lnTo>
                <a:lnTo>
                  <a:pt x="1811" y="904"/>
                </a:lnTo>
                <a:lnTo>
                  <a:pt x="1820" y="946"/>
                </a:lnTo>
                <a:lnTo>
                  <a:pt x="1828" y="990"/>
                </a:lnTo>
                <a:lnTo>
                  <a:pt x="1833" y="1034"/>
                </a:lnTo>
                <a:lnTo>
                  <a:pt x="1836" y="1077"/>
                </a:lnTo>
                <a:lnTo>
                  <a:pt x="1837" y="1122"/>
                </a:lnTo>
                <a:lnTo>
                  <a:pt x="1837" y="1166"/>
                </a:lnTo>
                <a:lnTo>
                  <a:pt x="1834" y="1211"/>
                </a:lnTo>
                <a:lnTo>
                  <a:pt x="1832" y="1232"/>
                </a:lnTo>
                <a:lnTo>
                  <a:pt x="1829" y="1254"/>
                </a:lnTo>
                <a:lnTo>
                  <a:pt x="1825" y="1277"/>
                </a:lnTo>
                <a:lnTo>
                  <a:pt x="1821" y="1298"/>
                </a:lnTo>
                <a:lnTo>
                  <a:pt x="1817" y="1320"/>
                </a:lnTo>
                <a:lnTo>
                  <a:pt x="1812" y="1341"/>
                </a:lnTo>
                <a:lnTo>
                  <a:pt x="1806" y="1363"/>
                </a:lnTo>
                <a:lnTo>
                  <a:pt x="1801" y="1384"/>
                </a:lnTo>
                <a:lnTo>
                  <a:pt x="1794" y="1406"/>
                </a:lnTo>
                <a:lnTo>
                  <a:pt x="1787" y="1428"/>
                </a:lnTo>
                <a:lnTo>
                  <a:pt x="1780" y="1448"/>
                </a:lnTo>
                <a:lnTo>
                  <a:pt x="1771" y="1469"/>
                </a:lnTo>
                <a:lnTo>
                  <a:pt x="1763" y="1491"/>
                </a:lnTo>
                <a:lnTo>
                  <a:pt x="1753" y="1511"/>
                </a:lnTo>
                <a:lnTo>
                  <a:pt x="1743" y="1532"/>
                </a:lnTo>
                <a:lnTo>
                  <a:pt x="1733" y="1552"/>
                </a:lnTo>
                <a:lnTo>
                  <a:pt x="1722" y="1573"/>
                </a:lnTo>
                <a:lnTo>
                  <a:pt x="1710" y="1592"/>
                </a:lnTo>
                <a:lnTo>
                  <a:pt x="1699" y="1612"/>
                </a:lnTo>
                <a:lnTo>
                  <a:pt x="1686" y="1631"/>
                </a:lnTo>
                <a:lnTo>
                  <a:pt x="1673" y="1650"/>
                </a:lnTo>
                <a:lnTo>
                  <a:pt x="1659" y="1669"/>
                </a:lnTo>
                <a:lnTo>
                  <a:pt x="1644" y="1689"/>
                </a:lnTo>
                <a:lnTo>
                  <a:pt x="1631" y="1707"/>
                </a:lnTo>
                <a:lnTo>
                  <a:pt x="1615" y="1725"/>
                </a:lnTo>
                <a:lnTo>
                  <a:pt x="1600" y="1743"/>
                </a:lnTo>
                <a:lnTo>
                  <a:pt x="1584" y="1760"/>
                </a:lnTo>
                <a:lnTo>
                  <a:pt x="1567" y="1777"/>
                </a:lnTo>
                <a:lnTo>
                  <a:pt x="1551" y="1793"/>
                </a:lnTo>
                <a:lnTo>
                  <a:pt x="1534" y="1809"/>
                </a:lnTo>
                <a:lnTo>
                  <a:pt x="1515" y="1824"/>
                </a:lnTo>
                <a:lnTo>
                  <a:pt x="1498" y="1839"/>
                </a:lnTo>
                <a:lnTo>
                  <a:pt x="1480" y="1853"/>
                </a:lnTo>
                <a:lnTo>
                  <a:pt x="1462" y="1866"/>
                </a:lnTo>
                <a:lnTo>
                  <a:pt x="1444" y="1879"/>
                </a:lnTo>
                <a:lnTo>
                  <a:pt x="1425" y="1892"/>
                </a:lnTo>
                <a:lnTo>
                  <a:pt x="1406" y="1905"/>
                </a:lnTo>
                <a:lnTo>
                  <a:pt x="1387" y="1916"/>
                </a:lnTo>
                <a:lnTo>
                  <a:pt x="1367" y="1927"/>
                </a:lnTo>
                <a:lnTo>
                  <a:pt x="1347" y="1938"/>
                </a:lnTo>
                <a:lnTo>
                  <a:pt x="1328" y="1948"/>
                </a:lnTo>
                <a:lnTo>
                  <a:pt x="1308" y="1958"/>
                </a:lnTo>
                <a:lnTo>
                  <a:pt x="1288" y="1966"/>
                </a:lnTo>
                <a:lnTo>
                  <a:pt x="1267" y="1976"/>
                </a:lnTo>
                <a:lnTo>
                  <a:pt x="1246" y="1983"/>
                </a:lnTo>
                <a:lnTo>
                  <a:pt x="1226" y="1991"/>
                </a:lnTo>
                <a:lnTo>
                  <a:pt x="1204" y="1998"/>
                </a:lnTo>
                <a:lnTo>
                  <a:pt x="1183" y="2005"/>
                </a:lnTo>
                <a:lnTo>
                  <a:pt x="1140" y="2017"/>
                </a:lnTo>
                <a:lnTo>
                  <a:pt x="1097" y="2026"/>
                </a:lnTo>
                <a:lnTo>
                  <a:pt x="1054" y="2034"/>
                </a:lnTo>
                <a:lnTo>
                  <a:pt x="1011" y="2039"/>
                </a:lnTo>
                <a:lnTo>
                  <a:pt x="966" y="2042"/>
                </a:lnTo>
                <a:lnTo>
                  <a:pt x="922" y="2044"/>
                </a:lnTo>
                <a:lnTo>
                  <a:pt x="877" y="2043"/>
                </a:lnTo>
                <a:lnTo>
                  <a:pt x="834" y="2040"/>
                </a:lnTo>
                <a:lnTo>
                  <a:pt x="811" y="2038"/>
                </a:lnTo>
                <a:lnTo>
                  <a:pt x="790" y="2035"/>
                </a:lnTo>
                <a:lnTo>
                  <a:pt x="768" y="2031"/>
                </a:lnTo>
                <a:lnTo>
                  <a:pt x="746" y="2027"/>
                </a:lnTo>
                <a:lnTo>
                  <a:pt x="724" y="2023"/>
                </a:lnTo>
                <a:lnTo>
                  <a:pt x="703" y="2019"/>
                </a:lnTo>
                <a:lnTo>
                  <a:pt x="680" y="2012"/>
                </a:lnTo>
                <a:lnTo>
                  <a:pt x="659" y="2007"/>
                </a:lnTo>
                <a:lnTo>
                  <a:pt x="638" y="2001"/>
                </a:lnTo>
                <a:lnTo>
                  <a:pt x="616" y="1993"/>
                </a:lnTo>
                <a:lnTo>
                  <a:pt x="595" y="1986"/>
                </a:lnTo>
                <a:lnTo>
                  <a:pt x="574" y="1977"/>
                </a:lnTo>
                <a:lnTo>
                  <a:pt x="554" y="1969"/>
                </a:lnTo>
                <a:lnTo>
                  <a:pt x="532" y="1959"/>
                </a:lnTo>
                <a:lnTo>
                  <a:pt x="512" y="1949"/>
                </a:lnTo>
                <a:lnTo>
                  <a:pt x="492" y="1939"/>
                </a:lnTo>
                <a:lnTo>
                  <a:pt x="471" y="1928"/>
                </a:lnTo>
                <a:lnTo>
                  <a:pt x="451" y="1916"/>
                </a:lnTo>
                <a:lnTo>
                  <a:pt x="432" y="1905"/>
                </a:lnTo>
                <a:lnTo>
                  <a:pt x="412" y="1892"/>
                </a:lnTo>
                <a:lnTo>
                  <a:pt x="393" y="1879"/>
                </a:lnTo>
                <a:lnTo>
                  <a:pt x="373" y="1865"/>
                </a:lnTo>
                <a:lnTo>
                  <a:pt x="355" y="1851"/>
                </a:lnTo>
                <a:lnTo>
                  <a:pt x="336" y="1837"/>
                </a:lnTo>
                <a:lnTo>
                  <a:pt x="318" y="1821"/>
                </a:lnTo>
                <a:lnTo>
                  <a:pt x="301" y="1806"/>
                </a:lnTo>
                <a:lnTo>
                  <a:pt x="284" y="1790"/>
                </a:lnTo>
                <a:lnTo>
                  <a:pt x="267" y="1773"/>
                </a:lnTo>
                <a:lnTo>
                  <a:pt x="251" y="1757"/>
                </a:lnTo>
                <a:lnTo>
                  <a:pt x="235" y="1740"/>
                </a:lnTo>
                <a:lnTo>
                  <a:pt x="220" y="1723"/>
                </a:lnTo>
                <a:lnTo>
                  <a:pt x="205" y="1705"/>
                </a:lnTo>
                <a:lnTo>
                  <a:pt x="191" y="1686"/>
                </a:lnTo>
                <a:lnTo>
                  <a:pt x="177" y="1668"/>
                </a:lnTo>
                <a:lnTo>
                  <a:pt x="164" y="1650"/>
                </a:lnTo>
                <a:lnTo>
                  <a:pt x="152" y="1631"/>
                </a:lnTo>
                <a:lnTo>
                  <a:pt x="139" y="1612"/>
                </a:lnTo>
                <a:lnTo>
                  <a:pt x="127" y="1593"/>
                </a:lnTo>
                <a:lnTo>
                  <a:pt x="117" y="1574"/>
                </a:lnTo>
                <a:lnTo>
                  <a:pt x="106" y="1554"/>
                </a:lnTo>
                <a:lnTo>
                  <a:pt x="95" y="1534"/>
                </a:lnTo>
                <a:lnTo>
                  <a:pt x="86" y="1514"/>
                </a:lnTo>
                <a:lnTo>
                  <a:pt x="76" y="1494"/>
                </a:lnTo>
                <a:lnTo>
                  <a:pt x="68" y="1474"/>
                </a:lnTo>
                <a:lnTo>
                  <a:pt x="60" y="1452"/>
                </a:lnTo>
                <a:lnTo>
                  <a:pt x="52" y="1432"/>
                </a:lnTo>
                <a:lnTo>
                  <a:pt x="45" y="1411"/>
                </a:lnTo>
                <a:lnTo>
                  <a:pt x="39" y="1389"/>
                </a:lnTo>
                <a:lnTo>
                  <a:pt x="27" y="1347"/>
                </a:lnTo>
                <a:lnTo>
                  <a:pt x="18" y="1304"/>
                </a:lnTo>
                <a:lnTo>
                  <a:pt x="9" y="1261"/>
                </a:lnTo>
                <a:lnTo>
                  <a:pt x="4" y="1217"/>
                </a:lnTo>
                <a:lnTo>
                  <a:pt x="1" y="1172"/>
                </a:lnTo>
                <a:lnTo>
                  <a:pt x="0" y="1129"/>
                </a:lnTo>
                <a:lnTo>
                  <a:pt x="1" y="1085"/>
                </a:lnTo>
                <a:lnTo>
                  <a:pt x="4" y="1040"/>
                </a:lnTo>
                <a:lnTo>
                  <a:pt x="6" y="1018"/>
                </a:lnTo>
                <a:lnTo>
                  <a:pt x="8" y="997"/>
                </a:lnTo>
                <a:lnTo>
                  <a:pt x="12" y="974"/>
                </a:lnTo>
                <a:lnTo>
                  <a:pt x="16" y="953"/>
                </a:lnTo>
                <a:lnTo>
                  <a:pt x="20" y="931"/>
                </a:lnTo>
                <a:lnTo>
                  <a:pt x="25" y="909"/>
                </a:lnTo>
                <a:lnTo>
                  <a:pt x="30" y="888"/>
                </a:lnTo>
                <a:lnTo>
                  <a:pt x="37" y="866"/>
                </a:lnTo>
                <a:lnTo>
                  <a:pt x="43" y="844"/>
                </a:lnTo>
                <a:lnTo>
                  <a:pt x="51" y="823"/>
                </a:lnTo>
                <a:lnTo>
                  <a:pt x="58" y="802"/>
                </a:lnTo>
                <a:lnTo>
                  <a:pt x="67" y="781"/>
                </a:lnTo>
                <a:lnTo>
                  <a:pt x="75" y="760"/>
                </a:lnTo>
                <a:lnTo>
                  <a:pt x="85" y="740"/>
                </a:lnTo>
                <a:lnTo>
                  <a:pt x="94" y="719"/>
                </a:lnTo>
                <a:lnTo>
                  <a:pt x="104" y="698"/>
                </a:lnTo>
                <a:lnTo>
                  <a:pt x="116" y="678"/>
                </a:lnTo>
                <a:lnTo>
                  <a:pt x="127" y="658"/>
                </a:lnTo>
                <a:lnTo>
                  <a:pt x="139" y="639"/>
                </a:lnTo>
                <a:lnTo>
                  <a:pt x="152" y="620"/>
                </a:lnTo>
                <a:lnTo>
                  <a:pt x="165" y="599"/>
                </a:lnTo>
                <a:lnTo>
                  <a:pt x="179" y="581"/>
                </a:lnTo>
                <a:lnTo>
                  <a:pt x="192" y="562"/>
                </a:lnTo>
                <a:lnTo>
                  <a:pt x="207" y="544"/>
                </a:lnTo>
                <a:lnTo>
                  <a:pt x="212" y="539"/>
                </a:lnTo>
                <a:lnTo>
                  <a:pt x="217" y="533"/>
                </a:lnTo>
                <a:lnTo>
                  <a:pt x="223" y="529"/>
                </a:lnTo>
                <a:lnTo>
                  <a:pt x="229" y="526"/>
                </a:lnTo>
                <a:lnTo>
                  <a:pt x="235" y="523"/>
                </a:lnTo>
                <a:lnTo>
                  <a:pt x="241" y="521"/>
                </a:lnTo>
                <a:lnTo>
                  <a:pt x="248" y="520"/>
                </a:lnTo>
                <a:lnTo>
                  <a:pt x="254" y="518"/>
                </a:lnTo>
                <a:lnTo>
                  <a:pt x="261" y="518"/>
                </a:lnTo>
                <a:lnTo>
                  <a:pt x="268" y="518"/>
                </a:lnTo>
                <a:lnTo>
                  <a:pt x="274" y="520"/>
                </a:lnTo>
                <a:lnTo>
                  <a:pt x="281" y="521"/>
                </a:lnTo>
                <a:lnTo>
                  <a:pt x="287" y="523"/>
                </a:lnTo>
                <a:lnTo>
                  <a:pt x="294" y="526"/>
                </a:lnTo>
                <a:lnTo>
                  <a:pt x="300" y="529"/>
                </a:lnTo>
                <a:lnTo>
                  <a:pt x="305" y="533"/>
                </a:lnTo>
                <a:lnTo>
                  <a:pt x="311" y="539"/>
                </a:lnTo>
                <a:lnTo>
                  <a:pt x="316" y="544"/>
                </a:lnTo>
                <a:lnTo>
                  <a:pt x="319" y="549"/>
                </a:lnTo>
                <a:lnTo>
                  <a:pt x="323" y="555"/>
                </a:lnTo>
                <a:lnTo>
                  <a:pt x="326" y="561"/>
                </a:lnTo>
                <a:lnTo>
                  <a:pt x="329" y="567"/>
                </a:lnTo>
                <a:lnTo>
                  <a:pt x="330" y="574"/>
                </a:lnTo>
                <a:lnTo>
                  <a:pt x="331" y="581"/>
                </a:lnTo>
                <a:lnTo>
                  <a:pt x="331" y="588"/>
                </a:lnTo>
                <a:lnTo>
                  <a:pt x="331" y="594"/>
                </a:lnTo>
                <a:lnTo>
                  <a:pt x="330" y="600"/>
                </a:lnTo>
                <a:lnTo>
                  <a:pt x="329" y="608"/>
                </a:lnTo>
                <a:lnTo>
                  <a:pt x="327" y="614"/>
                </a:lnTo>
                <a:lnTo>
                  <a:pt x="323" y="621"/>
                </a:lnTo>
                <a:lnTo>
                  <a:pt x="319" y="626"/>
                </a:lnTo>
                <a:lnTo>
                  <a:pt x="315" y="632"/>
                </a:lnTo>
                <a:lnTo>
                  <a:pt x="290" y="663"/>
                </a:lnTo>
                <a:lnTo>
                  <a:pt x="268" y="696"/>
                </a:lnTo>
                <a:lnTo>
                  <a:pt x="247" y="729"/>
                </a:lnTo>
                <a:lnTo>
                  <a:pt x="229" y="763"/>
                </a:lnTo>
                <a:lnTo>
                  <a:pt x="210" y="798"/>
                </a:lnTo>
                <a:lnTo>
                  <a:pt x="196" y="834"/>
                </a:lnTo>
                <a:lnTo>
                  <a:pt x="182" y="870"/>
                </a:lnTo>
                <a:lnTo>
                  <a:pt x="171" y="906"/>
                </a:lnTo>
                <a:lnTo>
                  <a:pt x="160" y="942"/>
                </a:lnTo>
                <a:lnTo>
                  <a:pt x="153" y="979"/>
                </a:lnTo>
                <a:lnTo>
                  <a:pt x="147" y="1016"/>
                </a:lnTo>
                <a:lnTo>
                  <a:pt x="142" y="1053"/>
                </a:lnTo>
                <a:lnTo>
                  <a:pt x="140" y="1091"/>
                </a:lnTo>
                <a:lnTo>
                  <a:pt x="139" y="1129"/>
                </a:lnTo>
                <a:lnTo>
                  <a:pt x="140" y="1166"/>
                </a:lnTo>
                <a:lnTo>
                  <a:pt x="143" y="1203"/>
                </a:lnTo>
                <a:lnTo>
                  <a:pt x="148" y="1240"/>
                </a:lnTo>
                <a:lnTo>
                  <a:pt x="154" y="1277"/>
                </a:lnTo>
                <a:lnTo>
                  <a:pt x="163" y="1314"/>
                </a:lnTo>
                <a:lnTo>
                  <a:pt x="172" y="1349"/>
                </a:lnTo>
                <a:lnTo>
                  <a:pt x="184" y="1385"/>
                </a:lnTo>
                <a:lnTo>
                  <a:pt x="197" y="1420"/>
                </a:lnTo>
                <a:lnTo>
                  <a:pt x="213" y="1454"/>
                </a:lnTo>
                <a:lnTo>
                  <a:pt x="229" y="1488"/>
                </a:lnTo>
                <a:lnTo>
                  <a:pt x="248" y="1521"/>
                </a:lnTo>
                <a:lnTo>
                  <a:pt x="268" y="1554"/>
                </a:lnTo>
                <a:lnTo>
                  <a:pt x="289" y="1586"/>
                </a:lnTo>
                <a:lnTo>
                  <a:pt x="314" y="1616"/>
                </a:lnTo>
                <a:lnTo>
                  <a:pt x="339" y="1646"/>
                </a:lnTo>
                <a:lnTo>
                  <a:pt x="366" y="1675"/>
                </a:lnTo>
                <a:lnTo>
                  <a:pt x="395" y="1702"/>
                </a:lnTo>
                <a:lnTo>
                  <a:pt x="425" y="1728"/>
                </a:lnTo>
                <a:lnTo>
                  <a:pt x="457" y="1752"/>
                </a:lnTo>
                <a:lnTo>
                  <a:pt x="490" y="1776"/>
                </a:lnTo>
                <a:lnTo>
                  <a:pt x="523" y="1796"/>
                </a:lnTo>
                <a:lnTo>
                  <a:pt x="557" y="1815"/>
                </a:lnTo>
                <a:lnTo>
                  <a:pt x="592" y="1832"/>
                </a:lnTo>
                <a:lnTo>
                  <a:pt x="627" y="1848"/>
                </a:lnTo>
                <a:lnTo>
                  <a:pt x="662" y="1861"/>
                </a:lnTo>
                <a:lnTo>
                  <a:pt x="698" y="1873"/>
                </a:lnTo>
                <a:lnTo>
                  <a:pt x="736" y="1882"/>
                </a:lnTo>
                <a:lnTo>
                  <a:pt x="772" y="1891"/>
                </a:lnTo>
                <a:lnTo>
                  <a:pt x="809" y="1897"/>
                </a:lnTo>
                <a:lnTo>
                  <a:pt x="846" y="1902"/>
                </a:lnTo>
                <a:lnTo>
                  <a:pt x="884" y="1904"/>
                </a:lnTo>
                <a:lnTo>
                  <a:pt x="922" y="1905"/>
                </a:lnTo>
                <a:lnTo>
                  <a:pt x="959" y="1904"/>
                </a:lnTo>
                <a:lnTo>
                  <a:pt x="997" y="1900"/>
                </a:lnTo>
                <a:lnTo>
                  <a:pt x="1034" y="1896"/>
                </a:lnTo>
                <a:lnTo>
                  <a:pt x="1070" y="1890"/>
                </a:lnTo>
                <a:lnTo>
                  <a:pt x="1106" y="1881"/>
                </a:lnTo>
                <a:lnTo>
                  <a:pt x="1143" y="1872"/>
                </a:lnTo>
                <a:lnTo>
                  <a:pt x="1179" y="1860"/>
                </a:lnTo>
                <a:lnTo>
                  <a:pt x="1214" y="1846"/>
                </a:lnTo>
                <a:lnTo>
                  <a:pt x="1248" y="1831"/>
                </a:lnTo>
                <a:lnTo>
                  <a:pt x="1282" y="1814"/>
                </a:lnTo>
                <a:lnTo>
                  <a:pt x="1315" y="1796"/>
                </a:lnTo>
                <a:lnTo>
                  <a:pt x="1348" y="1776"/>
                </a:lnTo>
                <a:lnTo>
                  <a:pt x="1379" y="1754"/>
                </a:lnTo>
                <a:lnTo>
                  <a:pt x="1410" y="1730"/>
                </a:lnTo>
                <a:lnTo>
                  <a:pt x="1440" y="1705"/>
                </a:lnTo>
                <a:lnTo>
                  <a:pt x="1469" y="1678"/>
                </a:lnTo>
                <a:lnTo>
                  <a:pt x="1495" y="1649"/>
                </a:lnTo>
                <a:lnTo>
                  <a:pt x="1522" y="1618"/>
                </a:lnTo>
                <a:lnTo>
                  <a:pt x="1546" y="1586"/>
                </a:lnTo>
                <a:lnTo>
                  <a:pt x="1569" y="1554"/>
                </a:lnTo>
                <a:lnTo>
                  <a:pt x="1590" y="1521"/>
                </a:lnTo>
                <a:lnTo>
                  <a:pt x="1609" y="1487"/>
                </a:lnTo>
                <a:lnTo>
                  <a:pt x="1626" y="1452"/>
                </a:lnTo>
                <a:lnTo>
                  <a:pt x="1641" y="1417"/>
                </a:lnTo>
                <a:lnTo>
                  <a:pt x="1655" y="1381"/>
                </a:lnTo>
                <a:lnTo>
                  <a:pt x="1667" y="1345"/>
                </a:lnTo>
                <a:lnTo>
                  <a:pt x="1676" y="1308"/>
                </a:lnTo>
                <a:lnTo>
                  <a:pt x="1685" y="1271"/>
                </a:lnTo>
                <a:lnTo>
                  <a:pt x="1690" y="1234"/>
                </a:lnTo>
                <a:lnTo>
                  <a:pt x="1694" y="1197"/>
                </a:lnTo>
                <a:lnTo>
                  <a:pt x="1698" y="1159"/>
                </a:lnTo>
                <a:lnTo>
                  <a:pt x="1699" y="1122"/>
                </a:lnTo>
                <a:lnTo>
                  <a:pt x="1698" y="1085"/>
                </a:lnTo>
                <a:lnTo>
                  <a:pt x="1694" y="1048"/>
                </a:lnTo>
                <a:lnTo>
                  <a:pt x="1690" y="1010"/>
                </a:lnTo>
                <a:lnTo>
                  <a:pt x="1684" y="974"/>
                </a:lnTo>
                <a:lnTo>
                  <a:pt x="1675" y="937"/>
                </a:lnTo>
                <a:lnTo>
                  <a:pt x="1666" y="901"/>
                </a:lnTo>
                <a:lnTo>
                  <a:pt x="1654" y="866"/>
                </a:lnTo>
                <a:lnTo>
                  <a:pt x="1640" y="830"/>
                </a:lnTo>
                <a:lnTo>
                  <a:pt x="1625" y="795"/>
                </a:lnTo>
                <a:lnTo>
                  <a:pt x="1608" y="762"/>
                </a:lnTo>
                <a:lnTo>
                  <a:pt x="1590" y="728"/>
                </a:lnTo>
                <a:lnTo>
                  <a:pt x="1570" y="696"/>
                </a:lnTo>
                <a:lnTo>
                  <a:pt x="1547" y="664"/>
                </a:lnTo>
                <a:lnTo>
                  <a:pt x="1524" y="635"/>
                </a:lnTo>
                <a:lnTo>
                  <a:pt x="1498" y="605"/>
                </a:lnTo>
                <a:lnTo>
                  <a:pt x="1472" y="576"/>
                </a:lnTo>
                <a:lnTo>
                  <a:pt x="1443" y="548"/>
                </a:lnTo>
                <a:lnTo>
                  <a:pt x="1412" y="523"/>
                </a:lnTo>
                <a:lnTo>
                  <a:pt x="1392" y="507"/>
                </a:lnTo>
                <a:lnTo>
                  <a:pt x="1372" y="491"/>
                </a:lnTo>
                <a:lnTo>
                  <a:pt x="1350" y="477"/>
                </a:lnTo>
                <a:lnTo>
                  <a:pt x="1329" y="463"/>
                </a:lnTo>
                <a:lnTo>
                  <a:pt x="1307" y="450"/>
                </a:lnTo>
                <a:lnTo>
                  <a:pt x="1284" y="438"/>
                </a:lnTo>
                <a:lnTo>
                  <a:pt x="1262" y="426"/>
                </a:lnTo>
                <a:lnTo>
                  <a:pt x="1240" y="415"/>
                </a:lnTo>
                <a:lnTo>
                  <a:pt x="1211" y="403"/>
                </a:lnTo>
                <a:lnTo>
                  <a:pt x="1183" y="392"/>
                </a:lnTo>
                <a:lnTo>
                  <a:pt x="1154" y="382"/>
                </a:lnTo>
                <a:lnTo>
                  <a:pt x="1125" y="374"/>
                </a:lnTo>
                <a:lnTo>
                  <a:pt x="1246" y="707"/>
                </a:lnTo>
                <a:lnTo>
                  <a:pt x="1248" y="713"/>
                </a:lnTo>
                <a:lnTo>
                  <a:pt x="1249" y="721"/>
                </a:lnTo>
                <a:lnTo>
                  <a:pt x="1250" y="727"/>
                </a:lnTo>
                <a:lnTo>
                  <a:pt x="1250" y="734"/>
                </a:lnTo>
                <a:lnTo>
                  <a:pt x="1249" y="741"/>
                </a:lnTo>
                <a:lnTo>
                  <a:pt x="1248" y="747"/>
                </a:lnTo>
                <a:lnTo>
                  <a:pt x="1246" y="754"/>
                </a:lnTo>
                <a:lnTo>
                  <a:pt x="1244" y="760"/>
                </a:lnTo>
                <a:lnTo>
                  <a:pt x="1241" y="765"/>
                </a:lnTo>
                <a:lnTo>
                  <a:pt x="1236" y="772"/>
                </a:lnTo>
                <a:lnTo>
                  <a:pt x="1232" y="776"/>
                </a:lnTo>
                <a:lnTo>
                  <a:pt x="1228" y="781"/>
                </a:lnTo>
                <a:lnTo>
                  <a:pt x="1223" y="786"/>
                </a:lnTo>
                <a:lnTo>
                  <a:pt x="1217" y="790"/>
                </a:lnTo>
                <a:lnTo>
                  <a:pt x="1211" y="793"/>
                </a:lnTo>
                <a:lnTo>
                  <a:pt x="1204" y="796"/>
                </a:lnTo>
                <a:lnTo>
                  <a:pt x="1197" y="797"/>
                </a:lnTo>
                <a:lnTo>
                  <a:pt x="1191" y="800"/>
                </a:lnTo>
                <a:lnTo>
                  <a:pt x="1183" y="800"/>
                </a:lnTo>
                <a:lnTo>
                  <a:pt x="1177" y="800"/>
                </a:lnTo>
                <a:lnTo>
                  <a:pt x="1170" y="800"/>
                </a:lnTo>
                <a:lnTo>
                  <a:pt x="1164" y="797"/>
                </a:lnTo>
                <a:lnTo>
                  <a:pt x="1158" y="796"/>
                </a:lnTo>
                <a:lnTo>
                  <a:pt x="1151" y="793"/>
                </a:lnTo>
                <a:lnTo>
                  <a:pt x="1145" y="790"/>
                </a:lnTo>
                <a:lnTo>
                  <a:pt x="1139" y="787"/>
                </a:lnTo>
                <a:lnTo>
                  <a:pt x="1134" y="783"/>
                </a:lnTo>
                <a:lnTo>
                  <a:pt x="1129" y="777"/>
                </a:lnTo>
                <a:lnTo>
                  <a:pt x="1125" y="773"/>
                </a:lnTo>
                <a:lnTo>
                  <a:pt x="1121" y="767"/>
                </a:lnTo>
                <a:lnTo>
                  <a:pt x="1118" y="760"/>
                </a:lnTo>
                <a:lnTo>
                  <a:pt x="1115" y="754"/>
                </a:lnTo>
                <a:lnTo>
                  <a:pt x="938" y="269"/>
                </a:lnTo>
                <a:lnTo>
                  <a:pt x="936" y="263"/>
                </a:lnTo>
                <a:lnTo>
                  <a:pt x="935" y="255"/>
                </a:lnTo>
                <a:lnTo>
                  <a:pt x="934" y="249"/>
                </a:lnTo>
                <a:lnTo>
                  <a:pt x="934" y="243"/>
                </a:lnTo>
                <a:lnTo>
                  <a:pt x="935" y="235"/>
                </a:lnTo>
                <a:lnTo>
                  <a:pt x="936" y="229"/>
                </a:lnTo>
                <a:lnTo>
                  <a:pt x="938" y="222"/>
                </a:lnTo>
                <a:lnTo>
                  <a:pt x="941" y="216"/>
                </a:lnTo>
                <a:lnTo>
                  <a:pt x="944" y="211"/>
                </a:lnTo>
                <a:lnTo>
                  <a:pt x="948" y="204"/>
                </a:lnTo>
                <a:lnTo>
                  <a:pt x="952" y="199"/>
                </a:lnTo>
                <a:lnTo>
                  <a:pt x="956" y="195"/>
                </a:lnTo>
                <a:lnTo>
                  <a:pt x="962" y="191"/>
                </a:lnTo>
                <a:lnTo>
                  <a:pt x="968" y="186"/>
                </a:lnTo>
                <a:lnTo>
                  <a:pt x="973" y="183"/>
                </a:lnTo>
                <a:lnTo>
                  <a:pt x="981" y="180"/>
                </a:lnTo>
                <a:lnTo>
                  <a:pt x="1465" y="4"/>
                </a:lnTo>
                <a:lnTo>
                  <a:pt x="1472" y="2"/>
                </a:lnTo>
                <a:lnTo>
                  <a:pt x="1478" y="1"/>
                </a:lnTo>
                <a:lnTo>
                  <a:pt x="1486" y="0"/>
                </a:lnTo>
                <a:lnTo>
                  <a:pt x="1492" y="0"/>
                </a:lnTo>
                <a:lnTo>
                  <a:pt x="1500" y="1"/>
                </a:lnTo>
                <a:lnTo>
                  <a:pt x="1506" y="2"/>
                </a:lnTo>
                <a:lnTo>
                  <a:pt x="1512" y="4"/>
                </a:lnTo>
                <a:lnTo>
                  <a:pt x="1519" y="6"/>
                </a:lnTo>
                <a:lnTo>
                  <a:pt x="1524" y="10"/>
                </a:lnTo>
                <a:lnTo>
                  <a:pt x="1529" y="13"/>
                </a:lnTo>
                <a:lnTo>
                  <a:pt x="1535" y="17"/>
                </a:lnTo>
                <a:lnTo>
                  <a:pt x="1540" y="22"/>
                </a:lnTo>
                <a:lnTo>
                  <a:pt x="1544" y="28"/>
                </a:lnTo>
                <a:lnTo>
                  <a:pt x="1549" y="33"/>
                </a:lnTo>
                <a:lnTo>
                  <a:pt x="1552" y="39"/>
                </a:lnTo>
                <a:lnTo>
                  <a:pt x="1554" y="46"/>
                </a:lnTo>
                <a:lnTo>
                  <a:pt x="1556" y="52"/>
                </a:lnTo>
                <a:lnTo>
                  <a:pt x="1558" y="60"/>
                </a:lnTo>
                <a:lnTo>
                  <a:pt x="1558" y="66"/>
                </a:lnTo>
                <a:lnTo>
                  <a:pt x="1558" y="73"/>
                </a:lnTo>
                <a:lnTo>
                  <a:pt x="1558" y="80"/>
                </a:lnTo>
                <a:lnTo>
                  <a:pt x="1556" y="86"/>
                </a:lnTo>
                <a:lnTo>
                  <a:pt x="1554" y="93"/>
                </a:lnTo>
                <a:lnTo>
                  <a:pt x="1552" y="99"/>
                </a:lnTo>
                <a:lnTo>
                  <a:pt x="1549" y="105"/>
                </a:lnTo>
                <a:lnTo>
                  <a:pt x="1545" y="111"/>
                </a:lnTo>
                <a:lnTo>
                  <a:pt x="1541" y="116"/>
                </a:lnTo>
                <a:lnTo>
                  <a:pt x="1536" y="120"/>
                </a:lnTo>
                <a:lnTo>
                  <a:pt x="1530" y="125"/>
                </a:lnTo>
                <a:lnTo>
                  <a:pt x="1525" y="129"/>
                </a:lnTo>
                <a:lnTo>
                  <a:pt x="1519" y="132"/>
                </a:lnTo>
                <a:lnTo>
                  <a:pt x="1512" y="135"/>
                </a:lnTo>
                <a:lnTo>
                  <a:pt x="1197" y="25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80">
            <a:extLst>
              <a:ext uri="{FF2B5EF4-FFF2-40B4-BE49-F238E27FC236}">
                <a16:creationId xmlns:a16="http://schemas.microsoft.com/office/drawing/2014/main" id="{B56DF3E2-8954-176E-8779-6F2CB4745715}"/>
              </a:ext>
            </a:extLst>
          </p:cNvPr>
          <p:cNvSpPr>
            <a:spLocks noChangeAspect="1"/>
          </p:cNvSpPr>
          <p:nvPr/>
        </p:nvSpPr>
        <p:spPr bwMode="auto">
          <a:xfrm>
            <a:off x="6819314" y="2844580"/>
            <a:ext cx="284798" cy="316528"/>
          </a:xfrm>
          <a:custGeom>
            <a:avLst/>
            <a:gdLst>
              <a:gd name="T0" fmla="*/ 1351 w 1839"/>
              <a:gd name="T1" fmla="*/ 1729 h 2044"/>
              <a:gd name="T2" fmla="*/ 1519 w 1839"/>
              <a:gd name="T3" fmla="*/ 1614 h 2044"/>
              <a:gd name="T4" fmla="*/ 1633 w 1839"/>
              <a:gd name="T5" fmla="*/ 1498 h 2044"/>
              <a:gd name="T6" fmla="*/ 1722 w 1839"/>
              <a:gd name="T7" fmla="*/ 1367 h 2044"/>
              <a:gd name="T8" fmla="*/ 1786 w 1839"/>
              <a:gd name="T9" fmla="*/ 1224 h 2044"/>
              <a:gd name="T10" fmla="*/ 1838 w 1839"/>
              <a:gd name="T11" fmla="*/ 966 h 2044"/>
              <a:gd name="T12" fmla="*/ 1822 w 1839"/>
              <a:gd name="T13" fmla="*/ 745 h 2044"/>
              <a:gd name="T14" fmla="*/ 1780 w 1839"/>
              <a:gd name="T15" fmla="*/ 595 h 2044"/>
              <a:gd name="T16" fmla="*/ 1711 w 1839"/>
              <a:gd name="T17" fmla="*/ 451 h 2044"/>
              <a:gd name="T18" fmla="*/ 1615 w 1839"/>
              <a:gd name="T19" fmla="*/ 318 h 2044"/>
              <a:gd name="T20" fmla="*/ 1499 w 1839"/>
              <a:gd name="T21" fmla="*/ 205 h 2044"/>
              <a:gd name="T22" fmla="*/ 1368 w 1839"/>
              <a:gd name="T23" fmla="*/ 116 h 2044"/>
              <a:gd name="T24" fmla="*/ 1226 w 1839"/>
              <a:gd name="T25" fmla="*/ 52 h 2044"/>
              <a:gd name="T26" fmla="*/ 966 w 1839"/>
              <a:gd name="T27" fmla="*/ 1 h 2044"/>
              <a:gd name="T28" fmla="*/ 747 w 1839"/>
              <a:gd name="T29" fmla="*/ 16 h 2044"/>
              <a:gd name="T30" fmla="*/ 596 w 1839"/>
              <a:gd name="T31" fmla="*/ 59 h 2044"/>
              <a:gd name="T32" fmla="*/ 453 w 1839"/>
              <a:gd name="T33" fmla="*/ 127 h 2044"/>
              <a:gd name="T34" fmla="*/ 320 w 1839"/>
              <a:gd name="T35" fmla="*/ 222 h 2044"/>
              <a:gd name="T36" fmla="*/ 206 w 1839"/>
              <a:gd name="T37" fmla="*/ 339 h 2044"/>
              <a:gd name="T38" fmla="*/ 117 w 1839"/>
              <a:gd name="T39" fmla="*/ 470 h 2044"/>
              <a:gd name="T40" fmla="*/ 53 w 1839"/>
              <a:gd name="T41" fmla="*/ 612 h 2044"/>
              <a:gd name="T42" fmla="*/ 2 w 1839"/>
              <a:gd name="T43" fmla="*/ 871 h 2044"/>
              <a:gd name="T44" fmla="*/ 17 w 1839"/>
              <a:gd name="T45" fmla="*/ 1091 h 2044"/>
              <a:gd name="T46" fmla="*/ 59 w 1839"/>
              <a:gd name="T47" fmla="*/ 1241 h 2044"/>
              <a:gd name="T48" fmla="*/ 128 w 1839"/>
              <a:gd name="T49" fmla="*/ 1385 h 2044"/>
              <a:gd name="T50" fmla="*/ 213 w 1839"/>
              <a:gd name="T51" fmla="*/ 1505 h 2044"/>
              <a:gd name="T52" fmla="*/ 255 w 1839"/>
              <a:gd name="T53" fmla="*/ 1526 h 2044"/>
              <a:gd name="T54" fmla="*/ 301 w 1839"/>
              <a:gd name="T55" fmla="*/ 1514 h 2044"/>
              <a:gd name="T56" fmla="*/ 329 w 1839"/>
              <a:gd name="T57" fmla="*/ 1476 h 2044"/>
              <a:gd name="T58" fmla="*/ 327 w 1839"/>
              <a:gd name="T59" fmla="*/ 1430 h 2044"/>
              <a:gd name="T60" fmla="*/ 229 w 1839"/>
              <a:gd name="T61" fmla="*/ 1280 h 2044"/>
              <a:gd name="T62" fmla="*/ 147 w 1839"/>
              <a:gd name="T63" fmla="*/ 1027 h 2044"/>
              <a:gd name="T64" fmla="*/ 155 w 1839"/>
              <a:gd name="T65" fmla="*/ 767 h 2044"/>
              <a:gd name="T66" fmla="*/ 248 w 1839"/>
              <a:gd name="T67" fmla="*/ 522 h 2044"/>
              <a:gd name="T68" fmla="*/ 426 w 1839"/>
              <a:gd name="T69" fmla="*/ 315 h 2044"/>
              <a:gd name="T70" fmla="*/ 664 w 1839"/>
              <a:gd name="T71" fmla="*/ 182 h 2044"/>
              <a:gd name="T72" fmla="*/ 923 w 1839"/>
              <a:gd name="T73" fmla="*/ 139 h 2044"/>
              <a:gd name="T74" fmla="*/ 1179 w 1839"/>
              <a:gd name="T75" fmla="*/ 184 h 2044"/>
              <a:gd name="T76" fmla="*/ 1411 w 1839"/>
              <a:gd name="T77" fmla="*/ 314 h 2044"/>
              <a:gd name="T78" fmla="*/ 1591 w 1839"/>
              <a:gd name="T79" fmla="*/ 523 h 2044"/>
              <a:gd name="T80" fmla="*/ 1685 w 1839"/>
              <a:gd name="T81" fmla="*/ 772 h 2044"/>
              <a:gd name="T82" fmla="*/ 1691 w 1839"/>
              <a:gd name="T83" fmla="*/ 1033 h 2044"/>
              <a:gd name="T84" fmla="*/ 1609 w 1839"/>
              <a:gd name="T85" fmla="*/ 1282 h 2044"/>
              <a:gd name="T86" fmla="*/ 1444 w 1839"/>
              <a:gd name="T87" fmla="*/ 1495 h 2044"/>
              <a:gd name="T88" fmla="*/ 1286 w 1839"/>
              <a:gd name="T89" fmla="*/ 1607 h 2044"/>
              <a:gd name="T90" fmla="*/ 1247 w 1839"/>
              <a:gd name="T91" fmla="*/ 1337 h 2044"/>
              <a:gd name="T92" fmla="*/ 1247 w 1839"/>
              <a:gd name="T93" fmla="*/ 1290 h 2044"/>
              <a:gd name="T94" fmla="*/ 1218 w 1839"/>
              <a:gd name="T95" fmla="*/ 1254 h 2044"/>
              <a:gd name="T96" fmla="*/ 1171 w 1839"/>
              <a:gd name="T97" fmla="*/ 1245 h 2044"/>
              <a:gd name="T98" fmla="*/ 1130 w 1839"/>
              <a:gd name="T99" fmla="*/ 1266 h 2044"/>
              <a:gd name="T100" fmla="*/ 935 w 1839"/>
              <a:gd name="T101" fmla="*/ 1788 h 2044"/>
              <a:gd name="T102" fmla="*/ 945 w 1839"/>
              <a:gd name="T103" fmla="*/ 1833 h 2044"/>
              <a:gd name="T104" fmla="*/ 981 w 1839"/>
              <a:gd name="T105" fmla="*/ 1863 h 2044"/>
              <a:gd name="T106" fmla="*/ 1506 w 1839"/>
              <a:gd name="T107" fmla="*/ 2042 h 2044"/>
              <a:gd name="T108" fmla="*/ 1545 w 1839"/>
              <a:gd name="T109" fmla="*/ 2017 h 2044"/>
              <a:gd name="T110" fmla="*/ 1559 w 1839"/>
              <a:gd name="T111" fmla="*/ 1971 h 2044"/>
              <a:gd name="T112" fmla="*/ 1542 w 1839"/>
              <a:gd name="T113" fmla="*/ 192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9" h="2044">
                <a:moveTo>
                  <a:pt x="1198" y="1794"/>
                </a:moveTo>
                <a:lnTo>
                  <a:pt x="1223" y="1785"/>
                </a:lnTo>
                <a:lnTo>
                  <a:pt x="1249" y="1776"/>
                </a:lnTo>
                <a:lnTo>
                  <a:pt x="1273" y="1766"/>
                </a:lnTo>
                <a:lnTo>
                  <a:pt x="1298" y="1756"/>
                </a:lnTo>
                <a:lnTo>
                  <a:pt x="1324" y="1743"/>
                </a:lnTo>
                <a:lnTo>
                  <a:pt x="1351" y="1729"/>
                </a:lnTo>
                <a:lnTo>
                  <a:pt x="1378" y="1714"/>
                </a:lnTo>
                <a:lnTo>
                  <a:pt x="1403" y="1699"/>
                </a:lnTo>
                <a:lnTo>
                  <a:pt x="1429" y="1683"/>
                </a:lnTo>
                <a:lnTo>
                  <a:pt x="1453" y="1666"/>
                </a:lnTo>
                <a:lnTo>
                  <a:pt x="1478" y="1648"/>
                </a:lnTo>
                <a:lnTo>
                  <a:pt x="1501" y="1629"/>
                </a:lnTo>
                <a:lnTo>
                  <a:pt x="1519" y="1614"/>
                </a:lnTo>
                <a:lnTo>
                  <a:pt x="1537" y="1598"/>
                </a:lnTo>
                <a:lnTo>
                  <a:pt x="1554" y="1582"/>
                </a:lnTo>
                <a:lnTo>
                  <a:pt x="1571" y="1566"/>
                </a:lnTo>
                <a:lnTo>
                  <a:pt x="1587" y="1549"/>
                </a:lnTo>
                <a:lnTo>
                  <a:pt x="1603" y="1533"/>
                </a:lnTo>
                <a:lnTo>
                  <a:pt x="1618" y="1515"/>
                </a:lnTo>
                <a:lnTo>
                  <a:pt x="1633" y="1498"/>
                </a:lnTo>
                <a:lnTo>
                  <a:pt x="1647" y="1480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699" y="1405"/>
                </a:lnTo>
                <a:lnTo>
                  <a:pt x="1711" y="1386"/>
                </a:lnTo>
                <a:lnTo>
                  <a:pt x="1722" y="1367"/>
                </a:lnTo>
                <a:lnTo>
                  <a:pt x="1732" y="1347"/>
                </a:lnTo>
                <a:lnTo>
                  <a:pt x="1743" y="1328"/>
                </a:lnTo>
                <a:lnTo>
                  <a:pt x="1753" y="1307"/>
                </a:lnTo>
                <a:lnTo>
                  <a:pt x="1761" y="1287"/>
                </a:lnTo>
                <a:lnTo>
                  <a:pt x="1771" y="1266"/>
                </a:lnTo>
                <a:lnTo>
                  <a:pt x="1778" y="1246"/>
                </a:lnTo>
                <a:lnTo>
                  <a:pt x="1786" y="1224"/>
                </a:lnTo>
                <a:lnTo>
                  <a:pt x="1793" y="1204"/>
                </a:lnTo>
                <a:lnTo>
                  <a:pt x="1799" y="1183"/>
                </a:lnTo>
                <a:lnTo>
                  <a:pt x="1811" y="1140"/>
                </a:lnTo>
                <a:lnTo>
                  <a:pt x="1821" y="1097"/>
                </a:lnTo>
                <a:lnTo>
                  <a:pt x="1828" y="1053"/>
                </a:lnTo>
                <a:lnTo>
                  <a:pt x="1834" y="1009"/>
                </a:lnTo>
                <a:lnTo>
                  <a:pt x="1838" y="966"/>
                </a:lnTo>
                <a:lnTo>
                  <a:pt x="1839" y="922"/>
                </a:lnTo>
                <a:lnTo>
                  <a:pt x="1838" y="877"/>
                </a:lnTo>
                <a:lnTo>
                  <a:pt x="1835" y="834"/>
                </a:lnTo>
                <a:lnTo>
                  <a:pt x="1832" y="811"/>
                </a:lnTo>
                <a:lnTo>
                  <a:pt x="1829" y="790"/>
                </a:lnTo>
                <a:lnTo>
                  <a:pt x="1826" y="768"/>
                </a:lnTo>
                <a:lnTo>
                  <a:pt x="1822" y="745"/>
                </a:lnTo>
                <a:lnTo>
                  <a:pt x="1818" y="724"/>
                </a:lnTo>
                <a:lnTo>
                  <a:pt x="1813" y="703"/>
                </a:lnTo>
                <a:lnTo>
                  <a:pt x="1808" y="680"/>
                </a:lnTo>
                <a:lnTo>
                  <a:pt x="1802" y="659"/>
                </a:lnTo>
                <a:lnTo>
                  <a:pt x="1795" y="638"/>
                </a:lnTo>
                <a:lnTo>
                  <a:pt x="1788" y="616"/>
                </a:lnTo>
                <a:lnTo>
                  <a:pt x="1780" y="595"/>
                </a:lnTo>
                <a:lnTo>
                  <a:pt x="1772" y="574"/>
                </a:lnTo>
                <a:lnTo>
                  <a:pt x="1763" y="554"/>
                </a:lnTo>
                <a:lnTo>
                  <a:pt x="1754" y="532"/>
                </a:lnTo>
                <a:lnTo>
                  <a:pt x="1744" y="512"/>
                </a:lnTo>
                <a:lnTo>
                  <a:pt x="1733" y="492"/>
                </a:lnTo>
                <a:lnTo>
                  <a:pt x="1723" y="472"/>
                </a:lnTo>
                <a:lnTo>
                  <a:pt x="1711" y="451"/>
                </a:lnTo>
                <a:lnTo>
                  <a:pt x="1699" y="432"/>
                </a:lnTo>
                <a:lnTo>
                  <a:pt x="1687" y="412"/>
                </a:lnTo>
                <a:lnTo>
                  <a:pt x="1674" y="393"/>
                </a:lnTo>
                <a:lnTo>
                  <a:pt x="1660" y="374"/>
                </a:lnTo>
                <a:lnTo>
                  <a:pt x="1646" y="356"/>
                </a:lnTo>
                <a:lnTo>
                  <a:pt x="1631" y="336"/>
                </a:lnTo>
                <a:lnTo>
                  <a:pt x="1615" y="318"/>
                </a:lnTo>
                <a:lnTo>
                  <a:pt x="1600" y="301"/>
                </a:lnTo>
                <a:lnTo>
                  <a:pt x="1584" y="283"/>
                </a:lnTo>
                <a:lnTo>
                  <a:pt x="1568" y="267"/>
                </a:lnTo>
                <a:lnTo>
                  <a:pt x="1551" y="251"/>
                </a:lnTo>
                <a:lnTo>
                  <a:pt x="1534" y="235"/>
                </a:lnTo>
                <a:lnTo>
                  <a:pt x="1517" y="220"/>
                </a:lnTo>
                <a:lnTo>
                  <a:pt x="1499" y="205"/>
                </a:lnTo>
                <a:lnTo>
                  <a:pt x="1481" y="192"/>
                </a:lnTo>
                <a:lnTo>
                  <a:pt x="1463" y="178"/>
                </a:lnTo>
                <a:lnTo>
                  <a:pt x="1445" y="164"/>
                </a:lnTo>
                <a:lnTo>
                  <a:pt x="1426" y="151"/>
                </a:lnTo>
                <a:lnTo>
                  <a:pt x="1407" y="139"/>
                </a:lnTo>
                <a:lnTo>
                  <a:pt x="1387" y="128"/>
                </a:lnTo>
                <a:lnTo>
                  <a:pt x="1368" y="116"/>
                </a:lnTo>
                <a:lnTo>
                  <a:pt x="1349" y="105"/>
                </a:lnTo>
                <a:lnTo>
                  <a:pt x="1329" y="96"/>
                </a:lnTo>
                <a:lnTo>
                  <a:pt x="1308" y="86"/>
                </a:lnTo>
                <a:lnTo>
                  <a:pt x="1288" y="77"/>
                </a:lnTo>
                <a:lnTo>
                  <a:pt x="1268" y="68"/>
                </a:lnTo>
                <a:lnTo>
                  <a:pt x="1247" y="60"/>
                </a:lnTo>
                <a:lnTo>
                  <a:pt x="1226" y="52"/>
                </a:lnTo>
                <a:lnTo>
                  <a:pt x="1205" y="46"/>
                </a:lnTo>
                <a:lnTo>
                  <a:pt x="1184" y="38"/>
                </a:lnTo>
                <a:lnTo>
                  <a:pt x="1141" y="27"/>
                </a:lnTo>
                <a:lnTo>
                  <a:pt x="1098" y="17"/>
                </a:lnTo>
                <a:lnTo>
                  <a:pt x="1055" y="10"/>
                </a:lnTo>
                <a:lnTo>
                  <a:pt x="1011" y="4"/>
                </a:lnTo>
                <a:lnTo>
                  <a:pt x="966" y="1"/>
                </a:lnTo>
                <a:lnTo>
                  <a:pt x="923" y="0"/>
                </a:lnTo>
                <a:lnTo>
                  <a:pt x="879" y="1"/>
                </a:lnTo>
                <a:lnTo>
                  <a:pt x="834" y="4"/>
                </a:lnTo>
                <a:lnTo>
                  <a:pt x="813" y="6"/>
                </a:lnTo>
                <a:lnTo>
                  <a:pt x="791" y="8"/>
                </a:lnTo>
                <a:lnTo>
                  <a:pt x="768" y="12"/>
                </a:lnTo>
                <a:lnTo>
                  <a:pt x="747" y="16"/>
                </a:lnTo>
                <a:lnTo>
                  <a:pt x="725" y="20"/>
                </a:lnTo>
                <a:lnTo>
                  <a:pt x="703" y="26"/>
                </a:lnTo>
                <a:lnTo>
                  <a:pt x="682" y="31"/>
                </a:lnTo>
                <a:lnTo>
                  <a:pt x="660" y="37"/>
                </a:lnTo>
                <a:lnTo>
                  <a:pt x="638" y="44"/>
                </a:lnTo>
                <a:lnTo>
                  <a:pt x="617" y="51"/>
                </a:lnTo>
                <a:lnTo>
                  <a:pt x="596" y="59"/>
                </a:lnTo>
                <a:lnTo>
                  <a:pt x="575" y="66"/>
                </a:lnTo>
                <a:lnTo>
                  <a:pt x="554" y="76"/>
                </a:lnTo>
                <a:lnTo>
                  <a:pt x="534" y="84"/>
                </a:lnTo>
                <a:lnTo>
                  <a:pt x="513" y="95"/>
                </a:lnTo>
                <a:lnTo>
                  <a:pt x="492" y="104"/>
                </a:lnTo>
                <a:lnTo>
                  <a:pt x="472" y="116"/>
                </a:lnTo>
                <a:lnTo>
                  <a:pt x="453" y="127"/>
                </a:lnTo>
                <a:lnTo>
                  <a:pt x="433" y="139"/>
                </a:lnTo>
                <a:lnTo>
                  <a:pt x="413" y="151"/>
                </a:lnTo>
                <a:lnTo>
                  <a:pt x="394" y="165"/>
                </a:lnTo>
                <a:lnTo>
                  <a:pt x="375" y="179"/>
                </a:lnTo>
                <a:lnTo>
                  <a:pt x="356" y="193"/>
                </a:lnTo>
                <a:lnTo>
                  <a:pt x="338" y="208"/>
                </a:lnTo>
                <a:lnTo>
                  <a:pt x="320" y="222"/>
                </a:lnTo>
                <a:lnTo>
                  <a:pt x="302" y="238"/>
                </a:lnTo>
                <a:lnTo>
                  <a:pt x="285" y="254"/>
                </a:lnTo>
                <a:lnTo>
                  <a:pt x="268" y="270"/>
                </a:lnTo>
                <a:lnTo>
                  <a:pt x="252" y="287"/>
                </a:lnTo>
                <a:lnTo>
                  <a:pt x="236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7"/>
                </a:lnTo>
                <a:lnTo>
                  <a:pt x="178" y="375"/>
                </a:lnTo>
                <a:lnTo>
                  <a:pt x="165" y="394"/>
                </a:lnTo>
                <a:lnTo>
                  <a:pt x="152" y="412"/>
                </a:lnTo>
                <a:lnTo>
                  <a:pt x="140" y="431"/>
                </a:lnTo>
                <a:lnTo>
                  <a:pt x="128" y="450"/>
                </a:lnTo>
                <a:lnTo>
                  <a:pt x="117" y="470"/>
                </a:lnTo>
                <a:lnTo>
                  <a:pt x="107" y="490"/>
                </a:lnTo>
                <a:lnTo>
                  <a:pt x="96" y="510"/>
                </a:lnTo>
                <a:lnTo>
                  <a:pt x="86" y="529"/>
                </a:lnTo>
                <a:lnTo>
                  <a:pt x="78" y="550"/>
                </a:lnTo>
                <a:lnTo>
                  <a:pt x="68" y="571"/>
                </a:lnTo>
                <a:lnTo>
                  <a:pt x="61" y="591"/>
                </a:lnTo>
                <a:lnTo>
                  <a:pt x="53" y="612"/>
                </a:lnTo>
                <a:lnTo>
                  <a:pt x="46" y="632"/>
                </a:lnTo>
                <a:lnTo>
                  <a:pt x="40" y="654"/>
                </a:lnTo>
                <a:lnTo>
                  <a:pt x="28" y="696"/>
                </a:lnTo>
                <a:lnTo>
                  <a:pt x="18" y="740"/>
                </a:lnTo>
                <a:lnTo>
                  <a:pt x="11" y="784"/>
                </a:lnTo>
                <a:lnTo>
                  <a:pt x="5" y="827"/>
                </a:lnTo>
                <a:lnTo>
                  <a:pt x="2" y="871"/>
                </a:lnTo>
                <a:lnTo>
                  <a:pt x="0" y="916"/>
                </a:lnTo>
                <a:lnTo>
                  <a:pt x="1" y="959"/>
                </a:lnTo>
                <a:lnTo>
                  <a:pt x="4" y="1003"/>
                </a:lnTo>
                <a:lnTo>
                  <a:pt x="7" y="1025"/>
                </a:lnTo>
                <a:lnTo>
                  <a:pt x="10" y="1048"/>
                </a:lnTo>
                <a:lnTo>
                  <a:pt x="13" y="1069"/>
                </a:lnTo>
                <a:lnTo>
                  <a:pt x="17" y="1091"/>
                </a:lnTo>
                <a:lnTo>
                  <a:pt x="21" y="1113"/>
                </a:lnTo>
                <a:lnTo>
                  <a:pt x="26" y="1135"/>
                </a:lnTo>
                <a:lnTo>
                  <a:pt x="32" y="1156"/>
                </a:lnTo>
                <a:lnTo>
                  <a:pt x="37" y="1178"/>
                </a:lnTo>
                <a:lnTo>
                  <a:pt x="44" y="1199"/>
                </a:lnTo>
                <a:lnTo>
                  <a:pt x="51" y="1220"/>
                </a:lnTo>
                <a:lnTo>
                  <a:pt x="59" y="1241"/>
                </a:lnTo>
                <a:lnTo>
                  <a:pt x="67" y="1263"/>
                </a:lnTo>
                <a:lnTo>
                  <a:pt x="76" y="1284"/>
                </a:lnTo>
                <a:lnTo>
                  <a:pt x="85" y="1304"/>
                </a:lnTo>
                <a:lnTo>
                  <a:pt x="95" y="1324"/>
                </a:lnTo>
                <a:lnTo>
                  <a:pt x="106" y="1345"/>
                </a:lnTo>
                <a:lnTo>
                  <a:pt x="116" y="1365"/>
                </a:lnTo>
                <a:lnTo>
                  <a:pt x="128" y="1385"/>
                </a:lnTo>
                <a:lnTo>
                  <a:pt x="140" y="1405"/>
                </a:lnTo>
                <a:lnTo>
                  <a:pt x="152" y="1425"/>
                </a:lnTo>
                <a:lnTo>
                  <a:pt x="165" y="1444"/>
                </a:lnTo>
                <a:lnTo>
                  <a:pt x="179" y="1463"/>
                </a:lnTo>
                <a:lnTo>
                  <a:pt x="193" y="1482"/>
                </a:lnTo>
                <a:lnTo>
                  <a:pt x="208" y="1500"/>
                </a:lnTo>
                <a:lnTo>
                  <a:pt x="213" y="1505"/>
                </a:lnTo>
                <a:lnTo>
                  <a:pt x="219" y="1510"/>
                </a:lnTo>
                <a:lnTo>
                  <a:pt x="224" y="1514"/>
                </a:lnTo>
                <a:lnTo>
                  <a:pt x="229" y="1517"/>
                </a:lnTo>
                <a:lnTo>
                  <a:pt x="236" y="1520"/>
                </a:lnTo>
                <a:lnTo>
                  <a:pt x="242" y="1522"/>
                </a:lnTo>
                <a:lnTo>
                  <a:pt x="248" y="1525"/>
                </a:lnTo>
                <a:lnTo>
                  <a:pt x="255" y="1526"/>
                </a:lnTo>
                <a:lnTo>
                  <a:pt x="262" y="1526"/>
                </a:lnTo>
                <a:lnTo>
                  <a:pt x="269" y="1526"/>
                </a:lnTo>
                <a:lnTo>
                  <a:pt x="275" y="1525"/>
                </a:lnTo>
                <a:lnTo>
                  <a:pt x="281" y="1522"/>
                </a:lnTo>
                <a:lnTo>
                  <a:pt x="289" y="1520"/>
                </a:lnTo>
                <a:lnTo>
                  <a:pt x="294" y="1518"/>
                </a:lnTo>
                <a:lnTo>
                  <a:pt x="301" y="1514"/>
                </a:lnTo>
                <a:lnTo>
                  <a:pt x="307" y="1510"/>
                </a:lnTo>
                <a:lnTo>
                  <a:pt x="311" y="1505"/>
                </a:lnTo>
                <a:lnTo>
                  <a:pt x="317" y="1500"/>
                </a:lnTo>
                <a:lnTo>
                  <a:pt x="321" y="1495"/>
                </a:lnTo>
                <a:lnTo>
                  <a:pt x="324" y="1488"/>
                </a:lnTo>
                <a:lnTo>
                  <a:pt x="327" y="1482"/>
                </a:lnTo>
                <a:lnTo>
                  <a:pt x="329" y="1476"/>
                </a:lnTo>
                <a:lnTo>
                  <a:pt x="330" y="1469"/>
                </a:lnTo>
                <a:lnTo>
                  <a:pt x="331" y="1463"/>
                </a:lnTo>
                <a:lnTo>
                  <a:pt x="333" y="1456"/>
                </a:lnTo>
                <a:lnTo>
                  <a:pt x="331" y="1449"/>
                </a:lnTo>
                <a:lnTo>
                  <a:pt x="330" y="1443"/>
                </a:lnTo>
                <a:lnTo>
                  <a:pt x="329" y="1436"/>
                </a:lnTo>
                <a:lnTo>
                  <a:pt x="327" y="1430"/>
                </a:lnTo>
                <a:lnTo>
                  <a:pt x="324" y="1423"/>
                </a:lnTo>
                <a:lnTo>
                  <a:pt x="321" y="1417"/>
                </a:lnTo>
                <a:lnTo>
                  <a:pt x="317" y="1412"/>
                </a:lnTo>
                <a:lnTo>
                  <a:pt x="292" y="1380"/>
                </a:lnTo>
                <a:lnTo>
                  <a:pt x="269" y="1348"/>
                </a:lnTo>
                <a:lnTo>
                  <a:pt x="248" y="1314"/>
                </a:lnTo>
                <a:lnTo>
                  <a:pt x="229" y="1280"/>
                </a:lnTo>
                <a:lnTo>
                  <a:pt x="212" y="1246"/>
                </a:lnTo>
                <a:lnTo>
                  <a:pt x="196" y="1211"/>
                </a:lnTo>
                <a:lnTo>
                  <a:pt x="183" y="1174"/>
                </a:lnTo>
                <a:lnTo>
                  <a:pt x="172" y="1138"/>
                </a:lnTo>
                <a:lnTo>
                  <a:pt x="162" y="1102"/>
                </a:lnTo>
                <a:lnTo>
                  <a:pt x="154" y="1065"/>
                </a:lnTo>
                <a:lnTo>
                  <a:pt x="147" y="1027"/>
                </a:lnTo>
                <a:lnTo>
                  <a:pt x="143" y="990"/>
                </a:lnTo>
                <a:lnTo>
                  <a:pt x="141" y="953"/>
                </a:lnTo>
                <a:lnTo>
                  <a:pt x="140" y="916"/>
                </a:lnTo>
                <a:lnTo>
                  <a:pt x="141" y="878"/>
                </a:lnTo>
                <a:lnTo>
                  <a:pt x="144" y="841"/>
                </a:lnTo>
                <a:lnTo>
                  <a:pt x="148" y="804"/>
                </a:lnTo>
                <a:lnTo>
                  <a:pt x="155" y="767"/>
                </a:lnTo>
                <a:lnTo>
                  <a:pt x="163" y="730"/>
                </a:lnTo>
                <a:lnTo>
                  <a:pt x="173" y="694"/>
                </a:lnTo>
                <a:lnTo>
                  <a:pt x="184" y="659"/>
                </a:lnTo>
                <a:lnTo>
                  <a:pt x="198" y="624"/>
                </a:lnTo>
                <a:lnTo>
                  <a:pt x="213" y="589"/>
                </a:lnTo>
                <a:lnTo>
                  <a:pt x="230" y="555"/>
                </a:lnTo>
                <a:lnTo>
                  <a:pt x="248" y="522"/>
                </a:lnTo>
                <a:lnTo>
                  <a:pt x="269" y="490"/>
                </a:lnTo>
                <a:lnTo>
                  <a:pt x="291" y="458"/>
                </a:lnTo>
                <a:lnTo>
                  <a:pt x="314" y="427"/>
                </a:lnTo>
                <a:lnTo>
                  <a:pt x="340" y="397"/>
                </a:lnTo>
                <a:lnTo>
                  <a:pt x="367" y="369"/>
                </a:lnTo>
                <a:lnTo>
                  <a:pt x="395" y="342"/>
                </a:lnTo>
                <a:lnTo>
                  <a:pt x="426" y="315"/>
                </a:lnTo>
                <a:lnTo>
                  <a:pt x="457" y="291"/>
                </a:lnTo>
                <a:lnTo>
                  <a:pt x="490" y="268"/>
                </a:lnTo>
                <a:lnTo>
                  <a:pt x="523" y="247"/>
                </a:lnTo>
                <a:lnTo>
                  <a:pt x="557" y="228"/>
                </a:lnTo>
                <a:lnTo>
                  <a:pt x="592" y="211"/>
                </a:lnTo>
                <a:lnTo>
                  <a:pt x="628" y="196"/>
                </a:lnTo>
                <a:lnTo>
                  <a:pt x="664" y="182"/>
                </a:lnTo>
                <a:lnTo>
                  <a:pt x="700" y="170"/>
                </a:lnTo>
                <a:lnTo>
                  <a:pt x="736" y="161"/>
                </a:lnTo>
                <a:lnTo>
                  <a:pt x="774" y="153"/>
                </a:lnTo>
                <a:lnTo>
                  <a:pt x="811" y="147"/>
                </a:lnTo>
                <a:lnTo>
                  <a:pt x="848" y="143"/>
                </a:lnTo>
                <a:lnTo>
                  <a:pt x="885" y="139"/>
                </a:lnTo>
                <a:lnTo>
                  <a:pt x="923" y="139"/>
                </a:lnTo>
                <a:lnTo>
                  <a:pt x="960" y="141"/>
                </a:lnTo>
                <a:lnTo>
                  <a:pt x="997" y="143"/>
                </a:lnTo>
                <a:lnTo>
                  <a:pt x="1035" y="148"/>
                </a:lnTo>
                <a:lnTo>
                  <a:pt x="1071" y="154"/>
                </a:lnTo>
                <a:lnTo>
                  <a:pt x="1108" y="162"/>
                </a:lnTo>
                <a:lnTo>
                  <a:pt x="1144" y="172"/>
                </a:lnTo>
                <a:lnTo>
                  <a:pt x="1179" y="184"/>
                </a:lnTo>
                <a:lnTo>
                  <a:pt x="1215" y="197"/>
                </a:lnTo>
                <a:lnTo>
                  <a:pt x="1250" y="212"/>
                </a:lnTo>
                <a:lnTo>
                  <a:pt x="1283" y="229"/>
                </a:lnTo>
                <a:lnTo>
                  <a:pt x="1317" y="248"/>
                </a:lnTo>
                <a:lnTo>
                  <a:pt x="1349" y="268"/>
                </a:lnTo>
                <a:lnTo>
                  <a:pt x="1381" y="290"/>
                </a:lnTo>
                <a:lnTo>
                  <a:pt x="1411" y="314"/>
                </a:lnTo>
                <a:lnTo>
                  <a:pt x="1440" y="339"/>
                </a:lnTo>
                <a:lnTo>
                  <a:pt x="1469" y="366"/>
                </a:lnTo>
                <a:lnTo>
                  <a:pt x="1497" y="395"/>
                </a:lnTo>
                <a:lnTo>
                  <a:pt x="1522" y="425"/>
                </a:lnTo>
                <a:lnTo>
                  <a:pt x="1547" y="457"/>
                </a:lnTo>
                <a:lnTo>
                  <a:pt x="1570" y="490"/>
                </a:lnTo>
                <a:lnTo>
                  <a:pt x="1591" y="523"/>
                </a:lnTo>
                <a:lnTo>
                  <a:pt x="1610" y="557"/>
                </a:lnTo>
                <a:lnTo>
                  <a:pt x="1627" y="592"/>
                </a:lnTo>
                <a:lnTo>
                  <a:pt x="1643" y="627"/>
                </a:lnTo>
                <a:lnTo>
                  <a:pt x="1656" y="662"/>
                </a:lnTo>
                <a:lnTo>
                  <a:pt x="1667" y="698"/>
                </a:lnTo>
                <a:lnTo>
                  <a:pt x="1677" y="736"/>
                </a:lnTo>
                <a:lnTo>
                  <a:pt x="1685" y="772"/>
                </a:lnTo>
                <a:lnTo>
                  <a:pt x="1692" y="809"/>
                </a:lnTo>
                <a:lnTo>
                  <a:pt x="1696" y="846"/>
                </a:lnTo>
                <a:lnTo>
                  <a:pt x="1698" y="884"/>
                </a:lnTo>
                <a:lnTo>
                  <a:pt x="1699" y="921"/>
                </a:lnTo>
                <a:lnTo>
                  <a:pt x="1698" y="959"/>
                </a:lnTo>
                <a:lnTo>
                  <a:pt x="1695" y="997"/>
                </a:lnTo>
                <a:lnTo>
                  <a:pt x="1691" y="1033"/>
                </a:lnTo>
                <a:lnTo>
                  <a:pt x="1684" y="1070"/>
                </a:lnTo>
                <a:lnTo>
                  <a:pt x="1676" y="1106"/>
                </a:lnTo>
                <a:lnTo>
                  <a:pt x="1666" y="1142"/>
                </a:lnTo>
                <a:lnTo>
                  <a:pt x="1655" y="1179"/>
                </a:lnTo>
                <a:lnTo>
                  <a:pt x="1641" y="1214"/>
                </a:lnTo>
                <a:lnTo>
                  <a:pt x="1626" y="1248"/>
                </a:lnTo>
                <a:lnTo>
                  <a:pt x="1609" y="1282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79"/>
                </a:lnTo>
                <a:lnTo>
                  <a:pt x="1525" y="1410"/>
                </a:lnTo>
                <a:lnTo>
                  <a:pt x="1499" y="1439"/>
                </a:lnTo>
                <a:lnTo>
                  <a:pt x="1472" y="1468"/>
                </a:lnTo>
                <a:lnTo>
                  <a:pt x="1444" y="1495"/>
                </a:lnTo>
                <a:lnTo>
                  <a:pt x="1413" y="1521"/>
                </a:lnTo>
                <a:lnTo>
                  <a:pt x="1393" y="1537"/>
                </a:lnTo>
                <a:lnTo>
                  <a:pt x="1372" y="1552"/>
                </a:lnTo>
                <a:lnTo>
                  <a:pt x="1351" y="1567"/>
                </a:lnTo>
                <a:lnTo>
                  <a:pt x="1330" y="1581"/>
                </a:lnTo>
                <a:lnTo>
                  <a:pt x="1308" y="1594"/>
                </a:lnTo>
                <a:lnTo>
                  <a:pt x="1286" y="1607"/>
                </a:lnTo>
                <a:lnTo>
                  <a:pt x="1264" y="1617"/>
                </a:lnTo>
                <a:lnTo>
                  <a:pt x="1240" y="1629"/>
                </a:lnTo>
                <a:lnTo>
                  <a:pt x="1212" y="1641"/>
                </a:lnTo>
                <a:lnTo>
                  <a:pt x="1184" y="1651"/>
                </a:lnTo>
                <a:lnTo>
                  <a:pt x="1155" y="1661"/>
                </a:lnTo>
                <a:lnTo>
                  <a:pt x="1125" y="1669"/>
                </a:lnTo>
                <a:lnTo>
                  <a:pt x="1247" y="1337"/>
                </a:lnTo>
                <a:lnTo>
                  <a:pt x="1249" y="1330"/>
                </a:lnTo>
                <a:lnTo>
                  <a:pt x="1250" y="1323"/>
                </a:lnTo>
                <a:lnTo>
                  <a:pt x="1251" y="1317"/>
                </a:lnTo>
                <a:lnTo>
                  <a:pt x="1251" y="1310"/>
                </a:lnTo>
                <a:lnTo>
                  <a:pt x="1250" y="1303"/>
                </a:lnTo>
                <a:lnTo>
                  <a:pt x="1249" y="1297"/>
                </a:lnTo>
                <a:lnTo>
                  <a:pt x="1247" y="1290"/>
                </a:lnTo>
                <a:lnTo>
                  <a:pt x="1244" y="1284"/>
                </a:lnTo>
                <a:lnTo>
                  <a:pt x="1241" y="1278"/>
                </a:lnTo>
                <a:lnTo>
                  <a:pt x="1238" y="1272"/>
                </a:lnTo>
                <a:lnTo>
                  <a:pt x="1234" y="1267"/>
                </a:lnTo>
                <a:lnTo>
                  <a:pt x="1228" y="1263"/>
                </a:lnTo>
                <a:lnTo>
                  <a:pt x="1223" y="1257"/>
                </a:lnTo>
                <a:lnTo>
                  <a:pt x="1218" y="1254"/>
                </a:lnTo>
                <a:lnTo>
                  <a:pt x="1211" y="1251"/>
                </a:lnTo>
                <a:lnTo>
                  <a:pt x="1205" y="1248"/>
                </a:lnTo>
                <a:lnTo>
                  <a:pt x="1199" y="1246"/>
                </a:lnTo>
                <a:lnTo>
                  <a:pt x="1191" y="1245"/>
                </a:lnTo>
                <a:lnTo>
                  <a:pt x="1185" y="1244"/>
                </a:lnTo>
                <a:lnTo>
                  <a:pt x="1177" y="1244"/>
                </a:lnTo>
                <a:lnTo>
                  <a:pt x="1171" y="1245"/>
                </a:lnTo>
                <a:lnTo>
                  <a:pt x="1165" y="1246"/>
                </a:lnTo>
                <a:lnTo>
                  <a:pt x="1158" y="1248"/>
                </a:lnTo>
                <a:lnTo>
                  <a:pt x="1152" y="1250"/>
                </a:lnTo>
                <a:lnTo>
                  <a:pt x="1145" y="1253"/>
                </a:lnTo>
                <a:lnTo>
                  <a:pt x="1140" y="1257"/>
                </a:lnTo>
                <a:lnTo>
                  <a:pt x="1135" y="1262"/>
                </a:lnTo>
                <a:lnTo>
                  <a:pt x="1130" y="1266"/>
                </a:lnTo>
                <a:lnTo>
                  <a:pt x="1126" y="1271"/>
                </a:lnTo>
                <a:lnTo>
                  <a:pt x="1122" y="1277"/>
                </a:lnTo>
                <a:lnTo>
                  <a:pt x="1119" y="1283"/>
                </a:lnTo>
                <a:lnTo>
                  <a:pt x="1116" y="1289"/>
                </a:lnTo>
                <a:lnTo>
                  <a:pt x="940" y="1774"/>
                </a:lnTo>
                <a:lnTo>
                  <a:pt x="938" y="1781"/>
                </a:lnTo>
                <a:lnTo>
                  <a:pt x="935" y="1788"/>
                </a:lnTo>
                <a:lnTo>
                  <a:pt x="935" y="1795"/>
                </a:lnTo>
                <a:lnTo>
                  <a:pt x="935" y="1801"/>
                </a:lnTo>
                <a:lnTo>
                  <a:pt x="935" y="1808"/>
                </a:lnTo>
                <a:lnTo>
                  <a:pt x="938" y="1814"/>
                </a:lnTo>
                <a:lnTo>
                  <a:pt x="939" y="1821"/>
                </a:lnTo>
                <a:lnTo>
                  <a:pt x="942" y="1827"/>
                </a:lnTo>
                <a:lnTo>
                  <a:pt x="945" y="1833"/>
                </a:lnTo>
                <a:lnTo>
                  <a:pt x="948" y="1839"/>
                </a:lnTo>
                <a:lnTo>
                  <a:pt x="953" y="1844"/>
                </a:lnTo>
                <a:lnTo>
                  <a:pt x="958" y="1849"/>
                </a:lnTo>
                <a:lnTo>
                  <a:pt x="963" y="1854"/>
                </a:lnTo>
                <a:lnTo>
                  <a:pt x="969" y="1857"/>
                </a:lnTo>
                <a:lnTo>
                  <a:pt x="975" y="1860"/>
                </a:lnTo>
                <a:lnTo>
                  <a:pt x="981" y="1863"/>
                </a:lnTo>
                <a:lnTo>
                  <a:pt x="1466" y="2040"/>
                </a:lnTo>
                <a:lnTo>
                  <a:pt x="1472" y="2042"/>
                </a:lnTo>
                <a:lnTo>
                  <a:pt x="1480" y="2043"/>
                </a:lnTo>
                <a:lnTo>
                  <a:pt x="1486" y="2044"/>
                </a:lnTo>
                <a:lnTo>
                  <a:pt x="1493" y="2044"/>
                </a:lnTo>
                <a:lnTo>
                  <a:pt x="1500" y="2043"/>
                </a:lnTo>
                <a:lnTo>
                  <a:pt x="1506" y="2042"/>
                </a:lnTo>
                <a:lnTo>
                  <a:pt x="1513" y="2040"/>
                </a:lnTo>
                <a:lnTo>
                  <a:pt x="1519" y="2037"/>
                </a:lnTo>
                <a:lnTo>
                  <a:pt x="1525" y="2035"/>
                </a:lnTo>
                <a:lnTo>
                  <a:pt x="1531" y="2030"/>
                </a:lnTo>
                <a:lnTo>
                  <a:pt x="1536" y="2026"/>
                </a:lnTo>
                <a:lnTo>
                  <a:pt x="1541" y="2022"/>
                </a:lnTo>
                <a:lnTo>
                  <a:pt x="1545" y="2017"/>
                </a:lnTo>
                <a:lnTo>
                  <a:pt x="1549" y="2010"/>
                </a:lnTo>
                <a:lnTo>
                  <a:pt x="1552" y="2005"/>
                </a:lnTo>
                <a:lnTo>
                  <a:pt x="1555" y="1997"/>
                </a:lnTo>
                <a:lnTo>
                  <a:pt x="1558" y="1991"/>
                </a:lnTo>
                <a:lnTo>
                  <a:pt x="1559" y="1985"/>
                </a:lnTo>
                <a:lnTo>
                  <a:pt x="1559" y="1977"/>
                </a:lnTo>
                <a:lnTo>
                  <a:pt x="1559" y="1971"/>
                </a:lnTo>
                <a:lnTo>
                  <a:pt x="1559" y="1963"/>
                </a:lnTo>
                <a:lnTo>
                  <a:pt x="1558" y="1957"/>
                </a:lnTo>
                <a:lnTo>
                  <a:pt x="1555" y="1950"/>
                </a:lnTo>
                <a:lnTo>
                  <a:pt x="1552" y="1944"/>
                </a:lnTo>
                <a:lnTo>
                  <a:pt x="1549" y="1939"/>
                </a:lnTo>
                <a:lnTo>
                  <a:pt x="1546" y="1933"/>
                </a:lnTo>
                <a:lnTo>
                  <a:pt x="1542" y="1928"/>
                </a:lnTo>
                <a:lnTo>
                  <a:pt x="1537" y="1923"/>
                </a:lnTo>
                <a:lnTo>
                  <a:pt x="1532" y="1919"/>
                </a:lnTo>
                <a:lnTo>
                  <a:pt x="1526" y="1914"/>
                </a:lnTo>
                <a:lnTo>
                  <a:pt x="1520" y="1911"/>
                </a:lnTo>
                <a:lnTo>
                  <a:pt x="1513" y="1909"/>
                </a:lnTo>
                <a:lnTo>
                  <a:pt x="1198" y="179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83">
            <a:extLst>
              <a:ext uri="{FF2B5EF4-FFF2-40B4-BE49-F238E27FC236}">
                <a16:creationId xmlns:a16="http://schemas.microsoft.com/office/drawing/2014/main" id="{D32151E0-90EC-1F72-D4A5-A9A74D7EC6C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860833"/>
            <a:ext cx="284024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7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622 w 1839"/>
              <a:gd name="T65" fmla="*/ 1312 h 1837"/>
              <a:gd name="T66" fmla="*/ 598 w 1839"/>
              <a:gd name="T67" fmla="*/ 1324 h 1837"/>
              <a:gd name="T68" fmla="*/ 571 w 1839"/>
              <a:gd name="T69" fmla="*/ 1327 h 1837"/>
              <a:gd name="T70" fmla="*/ 546 w 1839"/>
              <a:gd name="T71" fmla="*/ 1319 h 1837"/>
              <a:gd name="T72" fmla="*/ 524 w 1839"/>
              <a:gd name="T73" fmla="*/ 1301 h 1837"/>
              <a:gd name="T74" fmla="*/ 512 w 1839"/>
              <a:gd name="T75" fmla="*/ 1278 h 1837"/>
              <a:gd name="T76" fmla="*/ 508 w 1839"/>
              <a:gd name="T77" fmla="*/ 1251 h 1837"/>
              <a:gd name="T78" fmla="*/ 517 w 1839"/>
              <a:gd name="T79" fmla="*/ 1225 h 1837"/>
              <a:gd name="T80" fmla="*/ 1088 w 1839"/>
              <a:gd name="T81" fmla="*/ 649 h 1837"/>
              <a:gd name="T82" fmla="*/ 725 w 1839"/>
              <a:gd name="T83" fmla="*/ 646 h 1837"/>
              <a:gd name="T84" fmla="*/ 701 w 1839"/>
              <a:gd name="T85" fmla="*/ 633 h 1837"/>
              <a:gd name="T86" fmla="*/ 684 w 1839"/>
              <a:gd name="T87" fmla="*/ 612 h 1837"/>
              <a:gd name="T88" fmla="*/ 676 w 1839"/>
              <a:gd name="T89" fmla="*/ 587 h 1837"/>
              <a:gd name="T90" fmla="*/ 679 w 1839"/>
              <a:gd name="T91" fmla="*/ 559 h 1837"/>
              <a:gd name="T92" fmla="*/ 692 w 1839"/>
              <a:gd name="T93" fmla="*/ 534 h 1837"/>
              <a:gd name="T94" fmla="*/ 712 w 1839"/>
              <a:gd name="T95" fmla="*/ 517 h 1837"/>
              <a:gd name="T96" fmla="*/ 738 w 1839"/>
              <a:gd name="T97" fmla="*/ 510 h 1837"/>
              <a:gd name="T98" fmla="*/ 1275 w 1839"/>
              <a:gd name="T99" fmla="*/ 511 h 1837"/>
              <a:gd name="T100" fmla="*/ 1300 w 1839"/>
              <a:gd name="T101" fmla="*/ 522 h 1837"/>
              <a:gd name="T102" fmla="*/ 1319 w 1839"/>
              <a:gd name="T103" fmla="*/ 540 h 1837"/>
              <a:gd name="T104" fmla="*/ 1330 w 1839"/>
              <a:gd name="T105" fmla="*/ 565 h 1837"/>
              <a:gd name="T106" fmla="*/ 1331 w 1839"/>
              <a:gd name="T107" fmla="*/ 1102 h 1837"/>
              <a:gd name="T108" fmla="*/ 1322 w 1839"/>
              <a:gd name="T109" fmla="*/ 1129 h 1837"/>
              <a:gd name="T110" fmla="*/ 1305 w 1839"/>
              <a:gd name="T111" fmla="*/ 1149 h 1837"/>
              <a:gd name="T112" fmla="*/ 1282 w 1839"/>
              <a:gd name="T113" fmla="*/ 1162 h 1837"/>
              <a:gd name="T114" fmla="*/ 1254 w 1839"/>
              <a:gd name="T115" fmla="*/ 1165 h 1837"/>
              <a:gd name="T116" fmla="*/ 1227 w 1839"/>
              <a:gd name="T117" fmla="*/ 1156 h 1837"/>
              <a:gd name="T118" fmla="*/ 1207 w 1839"/>
              <a:gd name="T119" fmla="*/ 1139 h 1837"/>
              <a:gd name="T120" fmla="*/ 1194 w 1839"/>
              <a:gd name="T121" fmla="*/ 1116 h 1837"/>
              <a:gd name="T122" fmla="*/ 1191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1191" y="744"/>
                </a:moveTo>
                <a:lnTo>
                  <a:pt x="628" y="1306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19"/>
                </a:lnTo>
                <a:lnTo>
                  <a:pt x="604" y="1322"/>
                </a:lnTo>
                <a:lnTo>
                  <a:pt x="598" y="1324"/>
                </a:lnTo>
                <a:lnTo>
                  <a:pt x="591" y="1325"/>
                </a:lnTo>
                <a:lnTo>
                  <a:pt x="585" y="1327"/>
                </a:lnTo>
                <a:lnTo>
                  <a:pt x="579" y="1328"/>
                </a:lnTo>
                <a:lnTo>
                  <a:pt x="571" y="1327"/>
                </a:lnTo>
                <a:lnTo>
                  <a:pt x="565" y="1325"/>
                </a:lnTo>
                <a:lnTo>
                  <a:pt x="558" y="1324"/>
                </a:lnTo>
                <a:lnTo>
                  <a:pt x="552" y="1322"/>
                </a:lnTo>
                <a:lnTo>
                  <a:pt x="546" y="1319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6"/>
                </a:lnTo>
                <a:lnTo>
                  <a:pt x="524" y="1301"/>
                </a:lnTo>
                <a:lnTo>
                  <a:pt x="520" y="1296"/>
                </a:lnTo>
                <a:lnTo>
                  <a:pt x="517" y="1290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4"/>
                </a:lnTo>
                <a:lnTo>
                  <a:pt x="508" y="1257"/>
                </a:lnTo>
                <a:lnTo>
                  <a:pt x="508" y="1251"/>
                </a:lnTo>
                <a:lnTo>
                  <a:pt x="509" y="1243"/>
                </a:lnTo>
                <a:lnTo>
                  <a:pt x="512" y="1237"/>
                </a:lnTo>
                <a:lnTo>
                  <a:pt x="514" y="1231"/>
                </a:lnTo>
                <a:lnTo>
                  <a:pt x="517" y="1225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8"/>
                </a:lnTo>
                <a:lnTo>
                  <a:pt x="1088" y="649"/>
                </a:lnTo>
                <a:lnTo>
                  <a:pt x="745" y="649"/>
                </a:lnTo>
                <a:lnTo>
                  <a:pt x="738" y="648"/>
                </a:lnTo>
                <a:lnTo>
                  <a:pt x="731" y="647"/>
                </a:lnTo>
                <a:lnTo>
                  <a:pt x="725" y="646"/>
                </a:lnTo>
                <a:lnTo>
                  <a:pt x="718" y="644"/>
                </a:lnTo>
                <a:lnTo>
                  <a:pt x="712" y="641"/>
                </a:lnTo>
                <a:lnTo>
                  <a:pt x="706" y="637"/>
                </a:lnTo>
                <a:lnTo>
                  <a:pt x="701" y="633"/>
                </a:lnTo>
                <a:lnTo>
                  <a:pt x="696" y="628"/>
                </a:lnTo>
                <a:lnTo>
                  <a:pt x="692" y="624"/>
                </a:lnTo>
                <a:lnTo>
                  <a:pt x="687" y="619"/>
                </a:lnTo>
                <a:lnTo>
                  <a:pt x="684" y="612"/>
                </a:lnTo>
                <a:lnTo>
                  <a:pt x="681" y="607"/>
                </a:lnTo>
                <a:lnTo>
                  <a:pt x="679" y="600"/>
                </a:lnTo>
                <a:lnTo>
                  <a:pt x="677" y="593"/>
                </a:lnTo>
                <a:lnTo>
                  <a:pt x="676" y="587"/>
                </a:lnTo>
                <a:lnTo>
                  <a:pt x="676" y="579"/>
                </a:lnTo>
                <a:lnTo>
                  <a:pt x="676" y="572"/>
                </a:lnTo>
                <a:lnTo>
                  <a:pt x="677" y="565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0"/>
                </a:lnTo>
                <a:lnTo>
                  <a:pt x="692" y="534"/>
                </a:lnTo>
                <a:lnTo>
                  <a:pt x="696" y="530"/>
                </a:lnTo>
                <a:lnTo>
                  <a:pt x="701" y="525"/>
                </a:lnTo>
                <a:lnTo>
                  <a:pt x="706" y="522"/>
                </a:lnTo>
                <a:lnTo>
                  <a:pt x="712" y="517"/>
                </a:lnTo>
                <a:lnTo>
                  <a:pt x="718" y="515"/>
                </a:lnTo>
                <a:lnTo>
                  <a:pt x="725" y="512"/>
                </a:lnTo>
                <a:lnTo>
                  <a:pt x="731" y="511"/>
                </a:lnTo>
                <a:lnTo>
                  <a:pt x="738" y="510"/>
                </a:lnTo>
                <a:lnTo>
                  <a:pt x="745" y="509"/>
                </a:lnTo>
                <a:lnTo>
                  <a:pt x="1262" y="509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2"/>
                </a:lnTo>
                <a:lnTo>
                  <a:pt x="1288" y="515"/>
                </a:lnTo>
                <a:lnTo>
                  <a:pt x="1295" y="517"/>
                </a:lnTo>
                <a:lnTo>
                  <a:pt x="1300" y="522"/>
                </a:lnTo>
                <a:lnTo>
                  <a:pt x="1305" y="525"/>
                </a:lnTo>
                <a:lnTo>
                  <a:pt x="1311" y="530"/>
                </a:lnTo>
                <a:lnTo>
                  <a:pt x="1315" y="534"/>
                </a:lnTo>
                <a:lnTo>
                  <a:pt x="1319" y="540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5"/>
                </a:lnTo>
                <a:lnTo>
                  <a:pt x="1331" y="572"/>
                </a:lnTo>
                <a:lnTo>
                  <a:pt x="1331" y="579"/>
                </a:lnTo>
                <a:lnTo>
                  <a:pt x="1331" y="1094"/>
                </a:lnTo>
                <a:lnTo>
                  <a:pt x="1331" y="1102"/>
                </a:lnTo>
                <a:lnTo>
                  <a:pt x="1330" y="1109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39"/>
                </a:lnTo>
                <a:lnTo>
                  <a:pt x="1311" y="1144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6"/>
                </a:lnTo>
                <a:lnTo>
                  <a:pt x="1288" y="1159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59"/>
                </a:lnTo>
                <a:lnTo>
                  <a:pt x="1227" y="1156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4"/>
                </a:lnTo>
                <a:lnTo>
                  <a:pt x="1207" y="1139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09"/>
                </a:lnTo>
                <a:lnTo>
                  <a:pt x="1191" y="1102"/>
                </a:lnTo>
                <a:lnTo>
                  <a:pt x="1191" y="1094"/>
                </a:lnTo>
                <a:lnTo>
                  <a:pt x="1191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84">
            <a:extLst>
              <a:ext uri="{FF2B5EF4-FFF2-40B4-BE49-F238E27FC236}">
                <a16:creationId xmlns:a16="http://schemas.microsoft.com/office/drawing/2014/main" id="{E0641755-6056-226F-9B80-57E6BDF5723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6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3 w 1839"/>
              <a:gd name="T19" fmla="*/ 1234 h 1837"/>
              <a:gd name="T20" fmla="*/ 1705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49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1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0 w 1839"/>
              <a:gd name="T49" fmla="*/ 778 h 1837"/>
              <a:gd name="T50" fmla="*/ 56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90 w 1839"/>
              <a:gd name="T61" fmla="*/ 29 h 1837"/>
              <a:gd name="T62" fmla="*/ 872 w 1839"/>
              <a:gd name="T63" fmla="*/ 1 h 1837"/>
              <a:gd name="T64" fmla="*/ 431 w 1839"/>
              <a:gd name="T65" fmla="*/ 852 h 1837"/>
              <a:gd name="T66" fmla="*/ 405 w 1839"/>
              <a:gd name="T67" fmla="*/ 860 h 1837"/>
              <a:gd name="T68" fmla="*/ 384 w 1839"/>
              <a:gd name="T69" fmla="*/ 877 h 1837"/>
              <a:gd name="T70" fmla="*/ 372 w 1839"/>
              <a:gd name="T71" fmla="*/ 901 h 1837"/>
              <a:gd name="T72" fmla="*/ 368 w 1839"/>
              <a:gd name="T73" fmla="*/ 928 h 1837"/>
              <a:gd name="T74" fmla="*/ 377 w 1839"/>
              <a:gd name="T75" fmla="*/ 955 h 1837"/>
              <a:gd name="T76" fmla="*/ 394 w 1839"/>
              <a:gd name="T77" fmla="*/ 975 h 1837"/>
              <a:gd name="T78" fmla="*/ 417 w 1839"/>
              <a:gd name="T79" fmla="*/ 988 h 1837"/>
              <a:gd name="T80" fmla="*/ 1229 w 1839"/>
              <a:gd name="T81" fmla="*/ 991 h 1837"/>
              <a:gd name="T82" fmla="*/ 975 w 1839"/>
              <a:gd name="T83" fmla="*/ 1250 h 1837"/>
              <a:gd name="T84" fmla="*/ 966 w 1839"/>
              <a:gd name="T85" fmla="*/ 1277 h 1837"/>
              <a:gd name="T86" fmla="*/ 969 w 1839"/>
              <a:gd name="T87" fmla="*/ 1303 h 1837"/>
              <a:gd name="T88" fmla="*/ 982 w 1839"/>
              <a:gd name="T89" fmla="*/ 1327 h 1837"/>
              <a:gd name="T90" fmla="*/ 1003 w 1839"/>
              <a:gd name="T91" fmla="*/ 1345 h 1837"/>
              <a:gd name="T92" fmla="*/ 1029 w 1839"/>
              <a:gd name="T93" fmla="*/ 1352 h 1837"/>
              <a:gd name="T94" fmla="*/ 1056 w 1839"/>
              <a:gd name="T95" fmla="*/ 1350 h 1837"/>
              <a:gd name="T96" fmla="*/ 1080 w 1839"/>
              <a:gd name="T97" fmla="*/ 1337 h 1837"/>
              <a:gd name="T98" fmla="*/ 1459 w 1839"/>
              <a:gd name="T99" fmla="*/ 957 h 1837"/>
              <a:gd name="T100" fmla="*/ 1469 w 1839"/>
              <a:gd name="T101" fmla="*/ 932 h 1837"/>
              <a:gd name="T102" fmla="*/ 1469 w 1839"/>
              <a:gd name="T103" fmla="*/ 905 h 1837"/>
              <a:gd name="T104" fmla="*/ 1459 w 1839"/>
              <a:gd name="T105" fmla="*/ 879 h 1837"/>
              <a:gd name="T106" fmla="*/ 1080 w 1839"/>
              <a:gd name="T107" fmla="*/ 499 h 1837"/>
              <a:gd name="T108" fmla="*/ 1056 w 1839"/>
              <a:gd name="T109" fmla="*/ 487 h 1837"/>
              <a:gd name="T110" fmla="*/ 1029 w 1839"/>
              <a:gd name="T111" fmla="*/ 484 h 1837"/>
              <a:gd name="T112" fmla="*/ 1003 w 1839"/>
              <a:gd name="T113" fmla="*/ 492 h 1837"/>
              <a:gd name="T114" fmla="*/ 982 w 1839"/>
              <a:gd name="T115" fmla="*/ 510 h 1837"/>
              <a:gd name="T116" fmla="*/ 969 w 1839"/>
              <a:gd name="T117" fmla="*/ 533 h 1837"/>
              <a:gd name="T118" fmla="*/ 966 w 1839"/>
              <a:gd name="T119" fmla="*/ 560 h 1837"/>
              <a:gd name="T120" fmla="*/ 975 w 1839"/>
              <a:gd name="T121" fmla="*/ 587 h 1837"/>
              <a:gd name="T122" fmla="*/ 123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49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6" y="368"/>
                </a:lnTo>
                <a:lnTo>
                  <a:pt x="1682" y="405"/>
                </a:lnTo>
                <a:lnTo>
                  <a:pt x="1705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2" y="1432"/>
                </a:lnTo>
                <a:lnTo>
                  <a:pt x="1656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49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4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1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69" y="1654"/>
                </a:lnTo>
                <a:lnTo>
                  <a:pt x="334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30" y="1148"/>
                </a:lnTo>
                <a:lnTo>
                  <a:pt x="19" y="1103"/>
                </a:lnTo>
                <a:lnTo>
                  <a:pt x="10" y="1058"/>
                </a:lnTo>
                <a:lnTo>
                  <a:pt x="5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5" y="824"/>
                </a:lnTo>
                <a:lnTo>
                  <a:pt x="10" y="778"/>
                </a:lnTo>
                <a:lnTo>
                  <a:pt x="19" y="734"/>
                </a:lnTo>
                <a:lnTo>
                  <a:pt x="30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2" y="480"/>
                </a:lnTo>
                <a:lnTo>
                  <a:pt x="133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6"/>
                </a:lnTo>
                <a:lnTo>
                  <a:pt x="443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1"/>
                </a:lnTo>
                <a:lnTo>
                  <a:pt x="604" y="55"/>
                </a:lnTo>
                <a:lnTo>
                  <a:pt x="646" y="40"/>
                </a:lnTo>
                <a:lnTo>
                  <a:pt x="690" y="29"/>
                </a:lnTo>
                <a:lnTo>
                  <a:pt x="734" y="18"/>
                </a:lnTo>
                <a:lnTo>
                  <a:pt x="780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1234" y="852"/>
                </a:moveTo>
                <a:lnTo>
                  <a:pt x="439" y="852"/>
                </a:lnTo>
                <a:lnTo>
                  <a:pt x="431" y="852"/>
                </a:lnTo>
                <a:lnTo>
                  <a:pt x="424" y="853"/>
                </a:lnTo>
                <a:lnTo>
                  <a:pt x="417" y="855"/>
                </a:lnTo>
                <a:lnTo>
                  <a:pt x="411" y="857"/>
                </a:lnTo>
                <a:lnTo>
                  <a:pt x="405" y="860"/>
                </a:lnTo>
                <a:lnTo>
                  <a:pt x="399" y="863"/>
                </a:lnTo>
                <a:lnTo>
                  <a:pt x="394" y="868"/>
                </a:lnTo>
                <a:lnTo>
                  <a:pt x="389" y="872"/>
                </a:lnTo>
                <a:lnTo>
                  <a:pt x="384" y="877"/>
                </a:lnTo>
                <a:lnTo>
                  <a:pt x="380" y="883"/>
                </a:lnTo>
                <a:lnTo>
                  <a:pt x="377" y="888"/>
                </a:lnTo>
                <a:lnTo>
                  <a:pt x="374" y="894"/>
                </a:lnTo>
                <a:lnTo>
                  <a:pt x="372" y="901"/>
                </a:lnTo>
                <a:lnTo>
                  <a:pt x="369" y="907"/>
                </a:lnTo>
                <a:lnTo>
                  <a:pt x="368" y="915"/>
                </a:lnTo>
                <a:lnTo>
                  <a:pt x="368" y="921"/>
                </a:lnTo>
                <a:lnTo>
                  <a:pt x="368" y="928"/>
                </a:lnTo>
                <a:lnTo>
                  <a:pt x="369" y="935"/>
                </a:lnTo>
                <a:lnTo>
                  <a:pt x="372" y="942"/>
                </a:lnTo>
                <a:lnTo>
                  <a:pt x="374" y="949"/>
                </a:lnTo>
                <a:lnTo>
                  <a:pt x="377" y="955"/>
                </a:lnTo>
                <a:lnTo>
                  <a:pt x="380" y="960"/>
                </a:lnTo>
                <a:lnTo>
                  <a:pt x="384" y="966"/>
                </a:lnTo>
                <a:lnTo>
                  <a:pt x="389" y="971"/>
                </a:lnTo>
                <a:lnTo>
                  <a:pt x="394" y="975"/>
                </a:lnTo>
                <a:lnTo>
                  <a:pt x="399" y="979"/>
                </a:lnTo>
                <a:lnTo>
                  <a:pt x="405" y="983"/>
                </a:lnTo>
                <a:lnTo>
                  <a:pt x="411" y="986"/>
                </a:lnTo>
                <a:lnTo>
                  <a:pt x="417" y="988"/>
                </a:lnTo>
                <a:lnTo>
                  <a:pt x="424" y="990"/>
                </a:lnTo>
                <a:lnTo>
                  <a:pt x="431" y="991"/>
                </a:lnTo>
                <a:lnTo>
                  <a:pt x="439" y="991"/>
                </a:lnTo>
                <a:lnTo>
                  <a:pt x="1229" y="991"/>
                </a:lnTo>
                <a:lnTo>
                  <a:pt x="986" y="1234"/>
                </a:lnTo>
                <a:lnTo>
                  <a:pt x="982" y="1239"/>
                </a:lnTo>
                <a:lnTo>
                  <a:pt x="978" y="1245"/>
                </a:lnTo>
                <a:lnTo>
                  <a:pt x="975" y="1250"/>
                </a:lnTo>
                <a:lnTo>
                  <a:pt x="971" y="1256"/>
                </a:lnTo>
                <a:lnTo>
                  <a:pt x="969" y="1263"/>
                </a:lnTo>
                <a:lnTo>
                  <a:pt x="967" y="1269"/>
                </a:lnTo>
                <a:lnTo>
                  <a:pt x="966" y="1277"/>
                </a:lnTo>
                <a:lnTo>
                  <a:pt x="966" y="1283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3"/>
                </a:lnTo>
                <a:lnTo>
                  <a:pt x="971" y="1310"/>
                </a:lnTo>
                <a:lnTo>
                  <a:pt x="975" y="1315"/>
                </a:lnTo>
                <a:lnTo>
                  <a:pt x="978" y="1321"/>
                </a:lnTo>
                <a:lnTo>
                  <a:pt x="982" y="1327"/>
                </a:lnTo>
                <a:lnTo>
                  <a:pt x="986" y="1332"/>
                </a:lnTo>
                <a:lnTo>
                  <a:pt x="992" y="1337"/>
                </a:lnTo>
                <a:lnTo>
                  <a:pt x="998" y="1341"/>
                </a:lnTo>
                <a:lnTo>
                  <a:pt x="1003" y="1345"/>
                </a:lnTo>
                <a:lnTo>
                  <a:pt x="1010" y="1348"/>
                </a:lnTo>
                <a:lnTo>
                  <a:pt x="1016" y="1350"/>
                </a:lnTo>
                <a:lnTo>
                  <a:pt x="1022" y="1351"/>
                </a:lnTo>
                <a:lnTo>
                  <a:pt x="1029" y="1352"/>
                </a:lnTo>
                <a:lnTo>
                  <a:pt x="1036" y="1353"/>
                </a:lnTo>
                <a:lnTo>
                  <a:pt x="1043" y="1352"/>
                </a:lnTo>
                <a:lnTo>
                  <a:pt x="1049" y="1351"/>
                </a:lnTo>
                <a:lnTo>
                  <a:pt x="1056" y="1350"/>
                </a:lnTo>
                <a:lnTo>
                  <a:pt x="1062" y="1348"/>
                </a:lnTo>
                <a:lnTo>
                  <a:pt x="1068" y="1345"/>
                </a:lnTo>
                <a:lnTo>
                  <a:pt x="1075" y="1341"/>
                </a:lnTo>
                <a:lnTo>
                  <a:pt x="1080" y="1337"/>
                </a:lnTo>
                <a:lnTo>
                  <a:pt x="1085" y="1332"/>
                </a:lnTo>
                <a:lnTo>
                  <a:pt x="1450" y="968"/>
                </a:lnTo>
                <a:lnTo>
                  <a:pt x="1455" y="962"/>
                </a:lnTo>
                <a:lnTo>
                  <a:pt x="1459" y="957"/>
                </a:lnTo>
                <a:lnTo>
                  <a:pt x="1462" y="951"/>
                </a:lnTo>
                <a:lnTo>
                  <a:pt x="1466" y="944"/>
                </a:lnTo>
                <a:lnTo>
                  <a:pt x="1468" y="938"/>
                </a:lnTo>
                <a:lnTo>
                  <a:pt x="1469" y="932"/>
                </a:lnTo>
                <a:lnTo>
                  <a:pt x="1470" y="925"/>
                </a:lnTo>
                <a:lnTo>
                  <a:pt x="1471" y="919"/>
                </a:lnTo>
                <a:lnTo>
                  <a:pt x="1470" y="911"/>
                </a:lnTo>
                <a:lnTo>
                  <a:pt x="1469" y="905"/>
                </a:lnTo>
                <a:lnTo>
                  <a:pt x="1468" y="899"/>
                </a:lnTo>
                <a:lnTo>
                  <a:pt x="1466" y="892"/>
                </a:lnTo>
                <a:lnTo>
                  <a:pt x="1462" y="886"/>
                </a:lnTo>
                <a:lnTo>
                  <a:pt x="1459" y="879"/>
                </a:lnTo>
                <a:lnTo>
                  <a:pt x="1455" y="874"/>
                </a:lnTo>
                <a:lnTo>
                  <a:pt x="1450" y="869"/>
                </a:lnTo>
                <a:lnTo>
                  <a:pt x="1085" y="505"/>
                </a:lnTo>
                <a:lnTo>
                  <a:pt x="1080" y="499"/>
                </a:lnTo>
                <a:lnTo>
                  <a:pt x="1075" y="495"/>
                </a:lnTo>
                <a:lnTo>
                  <a:pt x="1068" y="492"/>
                </a:lnTo>
                <a:lnTo>
                  <a:pt x="1062" y="489"/>
                </a:lnTo>
                <a:lnTo>
                  <a:pt x="1056" y="487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7"/>
                </a:lnTo>
                <a:lnTo>
                  <a:pt x="1010" y="489"/>
                </a:lnTo>
                <a:lnTo>
                  <a:pt x="1003" y="492"/>
                </a:lnTo>
                <a:lnTo>
                  <a:pt x="998" y="495"/>
                </a:lnTo>
                <a:lnTo>
                  <a:pt x="992" y="499"/>
                </a:lnTo>
                <a:lnTo>
                  <a:pt x="986" y="505"/>
                </a:lnTo>
                <a:lnTo>
                  <a:pt x="982" y="510"/>
                </a:lnTo>
                <a:lnTo>
                  <a:pt x="978" y="515"/>
                </a:lnTo>
                <a:lnTo>
                  <a:pt x="975" y="522"/>
                </a:lnTo>
                <a:lnTo>
                  <a:pt x="971" y="527"/>
                </a:lnTo>
                <a:lnTo>
                  <a:pt x="969" y="533"/>
                </a:lnTo>
                <a:lnTo>
                  <a:pt x="967" y="541"/>
                </a:lnTo>
                <a:lnTo>
                  <a:pt x="966" y="547"/>
                </a:lnTo>
                <a:lnTo>
                  <a:pt x="966" y="554"/>
                </a:lnTo>
                <a:lnTo>
                  <a:pt x="966" y="560"/>
                </a:lnTo>
                <a:lnTo>
                  <a:pt x="967" y="567"/>
                </a:lnTo>
                <a:lnTo>
                  <a:pt x="969" y="574"/>
                </a:lnTo>
                <a:lnTo>
                  <a:pt x="971" y="580"/>
                </a:lnTo>
                <a:lnTo>
                  <a:pt x="975" y="587"/>
                </a:lnTo>
                <a:lnTo>
                  <a:pt x="978" y="592"/>
                </a:lnTo>
                <a:lnTo>
                  <a:pt x="982" y="598"/>
                </a:lnTo>
                <a:lnTo>
                  <a:pt x="986" y="604"/>
                </a:lnTo>
                <a:lnTo>
                  <a:pt x="1234" y="85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85">
            <a:extLst>
              <a:ext uri="{FF2B5EF4-FFF2-40B4-BE49-F238E27FC236}">
                <a16:creationId xmlns:a16="http://schemas.microsoft.com/office/drawing/2014/main" id="{65EBB1F1-A093-7C2B-3CF9-D4EC7FA3B1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860833"/>
            <a:ext cx="284798" cy="284024"/>
          </a:xfrm>
          <a:custGeom>
            <a:avLst/>
            <a:gdLst>
              <a:gd name="T0" fmla="*/ 1059 w 1838"/>
              <a:gd name="T1" fmla="*/ 11 h 1837"/>
              <a:gd name="T2" fmla="*/ 1235 w 1838"/>
              <a:gd name="T3" fmla="*/ 55 h 1837"/>
              <a:gd name="T4" fmla="*/ 1396 w 1838"/>
              <a:gd name="T5" fmla="*/ 133 h 1837"/>
              <a:gd name="T6" fmla="*/ 1538 w 1838"/>
              <a:gd name="T7" fmla="*/ 238 h 1837"/>
              <a:gd name="T8" fmla="*/ 1656 w 1838"/>
              <a:gd name="T9" fmla="*/ 368 h 1837"/>
              <a:gd name="T10" fmla="*/ 1747 w 1838"/>
              <a:gd name="T11" fmla="*/ 520 h 1837"/>
              <a:gd name="T12" fmla="*/ 1809 w 1838"/>
              <a:gd name="T13" fmla="*/ 689 h 1837"/>
              <a:gd name="T14" fmla="*/ 1837 w 1838"/>
              <a:gd name="T15" fmla="*/ 871 h 1837"/>
              <a:gd name="T16" fmla="*/ 1827 w 1838"/>
              <a:gd name="T17" fmla="*/ 1058 h 1837"/>
              <a:gd name="T18" fmla="*/ 1783 w 1838"/>
              <a:gd name="T19" fmla="*/ 1234 h 1837"/>
              <a:gd name="T20" fmla="*/ 1705 w 1838"/>
              <a:gd name="T21" fmla="*/ 1395 h 1837"/>
              <a:gd name="T22" fmla="*/ 1599 w 1838"/>
              <a:gd name="T23" fmla="*/ 1536 h 1837"/>
              <a:gd name="T24" fmla="*/ 1469 w 1838"/>
              <a:gd name="T25" fmla="*/ 1654 h 1837"/>
              <a:gd name="T26" fmla="*/ 1317 w 1838"/>
              <a:gd name="T27" fmla="*/ 1746 h 1837"/>
              <a:gd name="T28" fmla="*/ 1149 w 1838"/>
              <a:gd name="T29" fmla="*/ 1808 h 1837"/>
              <a:gd name="T30" fmla="*/ 967 w 1838"/>
              <a:gd name="T31" fmla="*/ 1835 h 1837"/>
              <a:gd name="T32" fmla="*/ 779 w 1838"/>
              <a:gd name="T33" fmla="*/ 1826 h 1837"/>
              <a:gd name="T34" fmla="*/ 603 w 1838"/>
              <a:gd name="T35" fmla="*/ 1781 h 1837"/>
              <a:gd name="T36" fmla="*/ 442 w 1838"/>
              <a:gd name="T37" fmla="*/ 1703 h 1837"/>
              <a:gd name="T38" fmla="*/ 301 w 1838"/>
              <a:gd name="T39" fmla="*/ 1598 h 1837"/>
              <a:gd name="T40" fmla="*/ 183 w 1838"/>
              <a:gd name="T41" fmla="*/ 1468 h 1837"/>
              <a:gd name="T42" fmla="*/ 91 w 1838"/>
              <a:gd name="T43" fmla="*/ 1317 h 1837"/>
              <a:gd name="T44" fmla="*/ 29 w 1838"/>
              <a:gd name="T45" fmla="*/ 1148 h 1837"/>
              <a:gd name="T46" fmla="*/ 1 w 1838"/>
              <a:gd name="T47" fmla="*/ 966 h 1837"/>
              <a:gd name="T48" fmla="*/ 10 w 1838"/>
              <a:gd name="T49" fmla="*/ 778 h 1837"/>
              <a:gd name="T50" fmla="*/ 56 w 1838"/>
              <a:gd name="T51" fmla="*/ 603 h 1837"/>
              <a:gd name="T52" fmla="*/ 132 w 1838"/>
              <a:gd name="T53" fmla="*/ 442 h 1837"/>
              <a:gd name="T54" fmla="*/ 239 w 1838"/>
              <a:gd name="T55" fmla="*/ 300 h 1837"/>
              <a:gd name="T56" fmla="*/ 369 w 1838"/>
              <a:gd name="T57" fmla="*/ 182 h 1837"/>
              <a:gd name="T58" fmla="*/ 520 w 1838"/>
              <a:gd name="T59" fmla="*/ 90 h 1837"/>
              <a:gd name="T60" fmla="*/ 690 w 1838"/>
              <a:gd name="T61" fmla="*/ 29 h 1837"/>
              <a:gd name="T62" fmla="*/ 872 w 1838"/>
              <a:gd name="T63" fmla="*/ 1 h 1837"/>
              <a:gd name="T64" fmla="*/ 986 w 1838"/>
              <a:gd name="T65" fmla="*/ 1406 h 1837"/>
              <a:gd name="T66" fmla="*/ 977 w 1838"/>
              <a:gd name="T67" fmla="*/ 1433 h 1837"/>
              <a:gd name="T68" fmla="*/ 960 w 1838"/>
              <a:gd name="T69" fmla="*/ 1453 h 1837"/>
              <a:gd name="T70" fmla="*/ 937 w 1838"/>
              <a:gd name="T71" fmla="*/ 1466 h 1837"/>
              <a:gd name="T72" fmla="*/ 909 w 1838"/>
              <a:gd name="T73" fmla="*/ 1469 h 1837"/>
              <a:gd name="T74" fmla="*/ 882 w 1838"/>
              <a:gd name="T75" fmla="*/ 1461 h 1837"/>
              <a:gd name="T76" fmla="*/ 862 w 1838"/>
              <a:gd name="T77" fmla="*/ 1444 h 1837"/>
              <a:gd name="T78" fmla="*/ 849 w 1838"/>
              <a:gd name="T79" fmla="*/ 1420 h 1837"/>
              <a:gd name="T80" fmla="*/ 846 w 1838"/>
              <a:gd name="T81" fmla="*/ 609 h 1837"/>
              <a:gd name="T82" fmla="*/ 586 w 1838"/>
              <a:gd name="T83" fmla="*/ 863 h 1837"/>
              <a:gd name="T84" fmla="*/ 561 w 1838"/>
              <a:gd name="T85" fmla="*/ 871 h 1837"/>
              <a:gd name="T86" fmla="*/ 534 w 1838"/>
              <a:gd name="T87" fmla="*/ 869 h 1837"/>
              <a:gd name="T88" fmla="*/ 511 w 1838"/>
              <a:gd name="T89" fmla="*/ 856 h 1837"/>
              <a:gd name="T90" fmla="*/ 493 w 1838"/>
              <a:gd name="T91" fmla="*/ 835 h 1837"/>
              <a:gd name="T92" fmla="*/ 485 w 1838"/>
              <a:gd name="T93" fmla="*/ 808 h 1837"/>
              <a:gd name="T94" fmla="*/ 487 w 1838"/>
              <a:gd name="T95" fmla="*/ 781 h 1837"/>
              <a:gd name="T96" fmla="*/ 500 w 1838"/>
              <a:gd name="T97" fmla="*/ 758 h 1837"/>
              <a:gd name="T98" fmla="*/ 880 w 1838"/>
              <a:gd name="T99" fmla="*/ 379 h 1837"/>
              <a:gd name="T100" fmla="*/ 906 w 1838"/>
              <a:gd name="T101" fmla="*/ 368 h 1837"/>
              <a:gd name="T102" fmla="*/ 933 w 1838"/>
              <a:gd name="T103" fmla="*/ 368 h 1837"/>
              <a:gd name="T104" fmla="*/ 957 w 1838"/>
              <a:gd name="T105" fmla="*/ 379 h 1837"/>
              <a:gd name="T106" fmla="*/ 1338 w 1838"/>
              <a:gd name="T107" fmla="*/ 758 h 1837"/>
              <a:gd name="T108" fmla="*/ 1351 w 1838"/>
              <a:gd name="T109" fmla="*/ 781 h 1837"/>
              <a:gd name="T110" fmla="*/ 1353 w 1838"/>
              <a:gd name="T111" fmla="*/ 808 h 1837"/>
              <a:gd name="T112" fmla="*/ 1346 w 1838"/>
              <a:gd name="T113" fmla="*/ 835 h 1837"/>
              <a:gd name="T114" fmla="*/ 1328 w 1838"/>
              <a:gd name="T115" fmla="*/ 856 h 1837"/>
              <a:gd name="T116" fmla="*/ 1303 w 1838"/>
              <a:gd name="T117" fmla="*/ 869 h 1837"/>
              <a:gd name="T118" fmla="*/ 1277 w 1838"/>
              <a:gd name="T119" fmla="*/ 871 h 1837"/>
              <a:gd name="T120" fmla="*/ 1251 w 1838"/>
              <a:gd name="T121" fmla="*/ 863 h 1837"/>
              <a:gd name="T122" fmla="*/ 986 w 1838"/>
              <a:gd name="T123" fmla="*/ 60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59" y="11"/>
                </a:lnTo>
                <a:lnTo>
                  <a:pt x="1104" y="18"/>
                </a:lnTo>
                <a:lnTo>
                  <a:pt x="1149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7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70" y="268"/>
                </a:lnTo>
                <a:lnTo>
                  <a:pt x="1599" y="300"/>
                </a:lnTo>
                <a:lnTo>
                  <a:pt x="1628" y="334"/>
                </a:lnTo>
                <a:lnTo>
                  <a:pt x="1656" y="368"/>
                </a:lnTo>
                <a:lnTo>
                  <a:pt x="1681" y="405"/>
                </a:lnTo>
                <a:lnTo>
                  <a:pt x="1705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7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8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7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6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2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7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9" y="1808"/>
                </a:lnTo>
                <a:lnTo>
                  <a:pt x="1104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3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0" y="1746"/>
                </a:lnTo>
                <a:lnTo>
                  <a:pt x="481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2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29" y="1148"/>
                </a:lnTo>
                <a:lnTo>
                  <a:pt x="18" y="1103"/>
                </a:lnTo>
                <a:lnTo>
                  <a:pt x="10" y="1058"/>
                </a:lnTo>
                <a:lnTo>
                  <a:pt x="5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5" y="824"/>
                </a:lnTo>
                <a:lnTo>
                  <a:pt x="10" y="778"/>
                </a:lnTo>
                <a:lnTo>
                  <a:pt x="18" y="734"/>
                </a:lnTo>
                <a:lnTo>
                  <a:pt x="29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2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1" y="111"/>
                </a:lnTo>
                <a:lnTo>
                  <a:pt x="520" y="90"/>
                </a:lnTo>
                <a:lnTo>
                  <a:pt x="562" y="71"/>
                </a:lnTo>
                <a:lnTo>
                  <a:pt x="603" y="55"/>
                </a:lnTo>
                <a:lnTo>
                  <a:pt x="646" y="40"/>
                </a:lnTo>
                <a:lnTo>
                  <a:pt x="690" y="29"/>
                </a:lnTo>
                <a:lnTo>
                  <a:pt x="733" y="18"/>
                </a:lnTo>
                <a:lnTo>
                  <a:pt x="779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986" y="603"/>
                </a:moveTo>
                <a:lnTo>
                  <a:pt x="986" y="1399"/>
                </a:lnTo>
                <a:lnTo>
                  <a:pt x="986" y="1406"/>
                </a:lnTo>
                <a:lnTo>
                  <a:pt x="985" y="1414"/>
                </a:lnTo>
                <a:lnTo>
                  <a:pt x="983" y="1420"/>
                </a:lnTo>
                <a:lnTo>
                  <a:pt x="980" y="1427"/>
                </a:lnTo>
                <a:lnTo>
                  <a:pt x="977" y="1433"/>
                </a:lnTo>
                <a:lnTo>
                  <a:pt x="974" y="1438"/>
                </a:lnTo>
                <a:lnTo>
                  <a:pt x="970" y="1444"/>
                </a:lnTo>
                <a:lnTo>
                  <a:pt x="966" y="1449"/>
                </a:lnTo>
                <a:lnTo>
                  <a:pt x="960" y="1453"/>
                </a:lnTo>
                <a:lnTo>
                  <a:pt x="955" y="1458"/>
                </a:lnTo>
                <a:lnTo>
                  <a:pt x="950" y="1461"/>
                </a:lnTo>
                <a:lnTo>
                  <a:pt x="943" y="1464"/>
                </a:lnTo>
                <a:lnTo>
                  <a:pt x="937" y="1466"/>
                </a:lnTo>
                <a:lnTo>
                  <a:pt x="930" y="1468"/>
                </a:lnTo>
                <a:lnTo>
                  <a:pt x="923" y="1469"/>
                </a:lnTo>
                <a:lnTo>
                  <a:pt x="917" y="1469"/>
                </a:lnTo>
                <a:lnTo>
                  <a:pt x="909" y="1469"/>
                </a:lnTo>
                <a:lnTo>
                  <a:pt x="902" y="1468"/>
                </a:lnTo>
                <a:lnTo>
                  <a:pt x="895" y="1466"/>
                </a:lnTo>
                <a:lnTo>
                  <a:pt x="889" y="1464"/>
                </a:lnTo>
                <a:lnTo>
                  <a:pt x="882" y="1461"/>
                </a:lnTo>
                <a:lnTo>
                  <a:pt x="877" y="1458"/>
                </a:lnTo>
                <a:lnTo>
                  <a:pt x="872" y="1453"/>
                </a:lnTo>
                <a:lnTo>
                  <a:pt x="866" y="1449"/>
                </a:lnTo>
                <a:lnTo>
                  <a:pt x="862" y="1444"/>
                </a:lnTo>
                <a:lnTo>
                  <a:pt x="858" y="1438"/>
                </a:lnTo>
                <a:lnTo>
                  <a:pt x="855" y="1433"/>
                </a:lnTo>
                <a:lnTo>
                  <a:pt x="852" y="1427"/>
                </a:lnTo>
                <a:lnTo>
                  <a:pt x="849" y="1420"/>
                </a:lnTo>
                <a:lnTo>
                  <a:pt x="847" y="1414"/>
                </a:lnTo>
                <a:lnTo>
                  <a:pt x="846" y="1406"/>
                </a:lnTo>
                <a:lnTo>
                  <a:pt x="846" y="1399"/>
                </a:lnTo>
                <a:lnTo>
                  <a:pt x="846" y="609"/>
                </a:lnTo>
                <a:lnTo>
                  <a:pt x="603" y="852"/>
                </a:lnTo>
                <a:lnTo>
                  <a:pt x="598" y="856"/>
                </a:lnTo>
                <a:lnTo>
                  <a:pt x="593" y="860"/>
                </a:lnTo>
                <a:lnTo>
                  <a:pt x="586" y="863"/>
                </a:lnTo>
                <a:lnTo>
                  <a:pt x="581" y="867"/>
                </a:lnTo>
                <a:lnTo>
                  <a:pt x="575" y="869"/>
                </a:lnTo>
                <a:lnTo>
                  <a:pt x="568" y="871"/>
                </a:lnTo>
                <a:lnTo>
                  <a:pt x="561" y="871"/>
                </a:lnTo>
                <a:lnTo>
                  <a:pt x="554" y="872"/>
                </a:lnTo>
                <a:lnTo>
                  <a:pt x="548" y="871"/>
                </a:lnTo>
                <a:lnTo>
                  <a:pt x="540" y="871"/>
                </a:lnTo>
                <a:lnTo>
                  <a:pt x="534" y="869"/>
                </a:lnTo>
                <a:lnTo>
                  <a:pt x="528" y="867"/>
                </a:lnTo>
                <a:lnTo>
                  <a:pt x="521" y="863"/>
                </a:lnTo>
                <a:lnTo>
                  <a:pt x="516" y="860"/>
                </a:lnTo>
                <a:lnTo>
                  <a:pt x="511" y="856"/>
                </a:lnTo>
                <a:lnTo>
                  <a:pt x="505" y="852"/>
                </a:lnTo>
                <a:lnTo>
                  <a:pt x="500" y="846"/>
                </a:lnTo>
                <a:lnTo>
                  <a:pt x="496" y="840"/>
                </a:lnTo>
                <a:lnTo>
                  <a:pt x="493" y="835"/>
                </a:lnTo>
                <a:lnTo>
                  <a:pt x="489" y="828"/>
                </a:lnTo>
                <a:lnTo>
                  <a:pt x="487" y="822"/>
                </a:lnTo>
                <a:lnTo>
                  <a:pt x="486" y="815"/>
                </a:lnTo>
                <a:lnTo>
                  <a:pt x="485" y="808"/>
                </a:lnTo>
                <a:lnTo>
                  <a:pt x="484" y="802"/>
                </a:lnTo>
                <a:lnTo>
                  <a:pt x="485" y="795"/>
                </a:lnTo>
                <a:lnTo>
                  <a:pt x="486" y="789"/>
                </a:lnTo>
                <a:lnTo>
                  <a:pt x="487" y="781"/>
                </a:lnTo>
                <a:lnTo>
                  <a:pt x="489" y="775"/>
                </a:lnTo>
                <a:lnTo>
                  <a:pt x="493" y="770"/>
                </a:lnTo>
                <a:lnTo>
                  <a:pt x="496" y="763"/>
                </a:lnTo>
                <a:lnTo>
                  <a:pt x="500" y="758"/>
                </a:lnTo>
                <a:lnTo>
                  <a:pt x="505" y="753"/>
                </a:lnTo>
                <a:lnTo>
                  <a:pt x="870" y="387"/>
                </a:lnTo>
                <a:lnTo>
                  <a:pt x="875" y="383"/>
                </a:lnTo>
                <a:lnTo>
                  <a:pt x="880" y="379"/>
                </a:lnTo>
                <a:lnTo>
                  <a:pt x="887" y="376"/>
                </a:lnTo>
                <a:lnTo>
                  <a:pt x="893" y="373"/>
                </a:lnTo>
                <a:lnTo>
                  <a:pt x="900" y="370"/>
                </a:lnTo>
                <a:lnTo>
                  <a:pt x="906" y="368"/>
                </a:lnTo>
                <a:lnTo>
                  <a:pt x="912" y="367"/>
                </a:lnTo>
                <a:lnTo>
                  <a:pt x="919" y="367"/>
                </a:lnTo>
                <a:lnTo>
                  <a:pt x="926" y="367"/>
                </a:lnTo>
                <a:lnTo>
                  <a:pt x="933" y="368"/>
                </a:lnTo>
                <a:lnTo>
                  <a:pt x="939" y="370"/>
                </a:lnTo>
                <a:lnTo>
                  <a:pt x="945" y="373"/>
                </a:lnTo>
                <a:lnTo>
                  <a:pt x="952" y="376"/>
                </a:lnTo>
                <a:lnTo>
                  <a:pt x="957" y="379"/>
                </a:lnTo>
                <a:lnTo>
                  <a:pt x="963" y="383"/>
                </a:lnTo>
                <a:lnTo>
                  <a:pt x="969" y="387"/>
                </a:lnTo>
                <a:lnTo>
                  <a:pt x="1333" y="753"/>
                </a:lnTo>
                <a:lnTo>
                  <a:pt x="1338" y="758"/>
                </a:lnTo>
                <a:lnTo>
                  <a:pt x="1343" y="763"/>
                </a:lnTo>
                <a:lnTo>
                  <a:pt x="1346" y="770"/>
                </a:lnTo>
                <a:lnTo>
                  <a:pt x="1349" y="775"/>
                </a:lnTo>
                <a:lnTo>
                  <a:pt x="1351" y="781"/>
                </a:lnTo>
                <a:lnTo>
                  <a:pt x="1352" y="789"/>
                </a:lnTo>
                <a:lnTo>
                  <a:pt x="1353" y="795"/>
                </a:lnTo>
                <a:lnTo>
                  <a:pt x="1353" y="802"/>
                </a:lnTo>
                <a:lnTo>
                  <a:pt x="1353" y="808"/>
                </a:lnTo>
                <a:lnTo>
                  <a:pt x="1352" y="815"/>
                </a:lnTo>
                <a:lnTo>
                  <a:pt x="1351" y="822"/>
                </a:lnTo>
                <a:lnTo>
                  <a:pt x="1349" y="828"/>
                </a:lnTo>
                <a:lnTo>
                  <a:pt x="1346" y="835"/>
                </a:lnTo>
                <a:lnTo>
                  <a:pt x="1343" y="840"/>
                </a:lnTo>
                <a:lnTo>
                  <a:pt x="1338" y="846"/>
                </a:lnTo>
                <a:lnTo>
                  <a:pt x="1333" y="852"/>
                </a:lnTo>
                <a:lnTo>
                  <a:pt x="1328" y="856"/>
                </a:lnTo>
                <a:lnTo>
                  <a:pt x="1322" y="860"/>
                </a:lnTo>
                <a:lnTo>
                  <a:pt x="1316" y="863"/>
                </a:lnTo>
                <a:lnTo>
                  <a:pt x="1310" y="867"/>
                </a:lnTo>
                <a:lnTo>
                  <a:pt x="1303" y="869"/>
                </a:lnTo>
                <a:lnTo>
                  <a:pt x="1297" y="871"/>
                </a:lnTo>
                <a:lnTo>
                  <a:pt x="1290" y="871"/>
                </a:lnTo>
                <a:lnTo>
                  <a:pt x="1284" y="872"/>
                </a:lnTo>
                <a:lnTo>
                  <a:pt x="1277" y="871"/>
                </a:lnTo>
                <a:lnTo>
                  <a:pt x="1270" y="871"/>
                </a:lnTo>
                <a:lnTo>
                  <a:pt x="1264" y="869"/>
                </a:lnTo>
                <a:lnTo>
                  <a:pt x="1257" y="867"/>
                </a:lnTo>
                <a:lnTo>
                  <a:pt x="1251" y="863"/>
                </a:lnTo>
                <a:lnTo>
                  <a:pt x="1246" y="860"/>
                </a:lnTo>
                <a:lnTo>
                  <a:pt x="1239" y="856"/>
                </a:lnTo>
                <a:lnTo>
                  <a:pt x="1234" y="852"/>
                </a:lnTo>
                <a:lnTo>
                  <a:pt x="986" y="60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86">
            <a:extLst>
              <a:ext uri="{FF2B5EF4-FFF2-40B4-BE49-F238E27FC236}">
                <a16:creationId xmlns:a16="http://schemas.microsoft.com/office/drawing/2014/main" id="{15F230A8-4F3D-AA66-D9AD-D75A87A2F72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9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2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40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1217 w 1839"/>
              <a:gd name="T65" fmla="*/ 1312 h 1837"/>
              <a:gd name="T66" fmla="*/ 1241 w 1839"/>
              <a:gd name="T67" fmla="*/ 1324 h 1837"/>
              <a:gd name="T68" fmla="*/ 1268 w 1839"/>
              <a:gd name="T69" fmla="*/ 1327 h 1837"/>
              <a:gd name="T70" fmla="*/ 1294 w 1839"/>
              <a:gd name="T71" fmla="*/ 1319 h 1837"/>
              <a:gd name="T72" fmla="*/ 1316 w 1839"/>
              <a:gd name="T73" fmla="*/ 1301 h 1837"/>
              <a:gd name="T74" fmla="*/ 1329 w 1839"/>
              <a:gd name="T75" fmla="*/ 1278 h 1837"/>
              <a:gd name="T76" fmla="*/ 1331 w 1839"/>
              <a:gd name="T77" fmla="*/ 1251 h 1837"/>
              <a:gd name="T78" fmla="*/ 1323 w 1839"/>
              <a:gd name="T79" fmla="*/ 1224 h 1837"/>
              <a:gd name="T80" fmla="*/ 751 w 1839"/>
              <a:gd name="T81" fmla="*/ 649 h 1837"/>
              <a:gd name="T82" fmla="*/ 1116 w 1839"/>
              <a:gd name="T83" fmla="*/ 646 h 1837"/>
              <a:gd name="T84" fmla="*/ 1139 w 1839"/>
              <a:gd name="T85" fmla="*/ 633 h 1837"/>
              <a:gd name="T86" fmla="*/ 1156 w 1839"/>
              <a:gd name="T87" fmla="*/ 612 h 1837"/>
              <a:gd name="T88" fmla="*/ 1164 w 1839"/>
              <a:gd name="T89" fmla="*/ 587 h 1837"/>
              <a:gd name="T90" fmla="*/ 1161 w 1839"/>
              <a:gd name="T91" fmla="*/ 559 h 1837"/>
              <a:gd name="T92" fmla="*/ 1149 w 1839"/>
              <a:gd name="T93" fmla="*/ 534 h 1837"/>
              <a:gd name="T94" fmla="*/ 1127 w 1839"/>
              <a:gd name="T95" fmla="*/ 517 h 1837"/>
              <a:gd name="T96" fmla="*/ 1102 w 1839"/>
              <a:gd name="T97" fmla="*/ 510 h 1837"/>
              <a:gd name="T98" fmla="*/ 565 w 1839"/>
              <a:gd name="T99" fmla="*/ 511 h 1837"/>
              <a:gd name="T100" fmla="*/ 539 w 1839"/>
              <a:gd name="T101" fmla="*/ 522 h 1837"/>
              <a:gd name="T102" fmla="*/ 521 w 1839"/>
              <a:gd name="T103" fmla="*/ 540 h 1837"/>
              <a:gd name="T104" fmla="*/ 511 w 1839"/>
              <a:gd name="T105" fmla="*/ 565 h 1837"/>
              <a:gd name="T106" fmla="*/ 510 w 1839"/>
              <a:gd name="T107" fmla="*/ 1102 h 1837"/>
              <a:gd name="T108" fmla="*/ 517 w 1839"/>
              <a:gd name="T109" fmla="*/ 1129 h 1837"/>
              <a:gd name="T110" fmla="*/ 534 w 1839"/>
              <a:gd name="T111" fmla="*/ 1149 h 1837"/>
              <a:gd name="T112" fmla="*/ 557 w 1839"/>
              <a:gd name="T113" fmla="*/ 1162 h 1837"/>
              <a:gd name="T114" fmla="*/ 586 w 1839"/>
              <a:gd name="T115" fmla="*/ 1165 h 1837"/>
              <a:gd name="T116" fmla="*/ 612 w 1839"/>
              <a:gd name="T117" fmla="*/ 1156 h 1837"/>
              <a:gd name="T118" fmla="*/ 633 w 1839"/>
              <a:gd name="T119" fmla="*/ 1139 h 1837"/>
              <a:gd name="T120" fmla="*/ 646 w 1839"/>
              <a:gd name="T121" fmla="*/ 1116 h 1837"/>
              <a:gd name="T122" fmla="*/ 649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4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9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5" y="210"/>
                </a:lnTo>
                <a:lnTo>
                  <a:pt x="1539" y="238"/>
                </a:lnTo>
                <a:lnTo>
                  <a:pt x="1570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1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1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70" y="1568"/>
                </a:lnTo>
                <a:lnTo>
                  <a:pt x="1539" y="1598"/>
                </a:lnTo>
                <a:lnTo>
                  <a:pt x="1505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9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4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4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40" y="1536"/>
                </a:lnTo>
                <a:lnTo>
                  <a:pt x="211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2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30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30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2" y="520"/>
                </a:lnTo>
                <a:lnTo>
                  <a:pt x="112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1" y="334"/>
                </a:lnTo>
                <a:lnTo>
                  <a:pt x="240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4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649" y="744"/>
                </a:moveTo>
                <a:lnTo>
                  <a:pt x="1212" y="1306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19"/>
                </a:lnTo>
                <a:lnTo>
                  <a:pt x="1235" y="1322"/>
                </a:lnTo>
                <a:lnTo>
                  <a:pt x="1241" y="1324"/>
                </a:lnTo>
                <a:lnTo>
                  <a:pt x="1248" y="1325"/>
                </a:lnTo>
                <a:lnTo>
                  <a:pt x="1254" y="1327"/>
                </a:lnTo>
                <a:lnTo>
                  <a:pt x="1262" y="1328"/>
                </a:lnTo>
                <a:lnTo>
                  <a:pt x="1268" y="1327"/>
                </a:lnTo>
                <a:lnTo>
                  <a:pt x="1274" y="1325"/>
                </a:lnTo>
                <a:lnTo>
                  <a:pt x="1281" y="1324"/>
                </a:lnTo>
                <a:lnTo>
                  <a:pt x="1287" y="1322"/>
                </a:lnTo>
                <a:lnTo>
                  <a:pt x="1294" y="1319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6"/>
                </a:lnTo>
                <a:lnTo>
                  <a:pt x="1316" y="1301"/>
                </a:lnTo>
                <a:lnTo>
                  <a:pt x="1320" y="1296"/>
                </a:lnTo>
                <a:lnTo>
                  <a:pt x="1323" y="1290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4"/>
                </a:lnTo>
                <a:lnTo>
                  <a:pt x="1331" y="1257"/>
                </a:lnTo>
                <a:lnTo>
                  <a:pt x="1331" y="1251"/>
                </a:lnTo>
                <a:lnTo>
                  <a:pt x="1330" y="1243"/>
                </a:lnTo>
                <a:lnTo>
                  <a:pt x="1329" y="1237"/>
                </a:lnTo>
                <a:lnTo>
                  <a:pt x="1327" y="1231"/>
                </a:lnTo>
                <a:lnTo>
                  <a:pt x="1323" y="1224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8"/>
                </a:lnTo>
                <a:lnTo>
                  <a:pt x="751" y="649"/>
                </a:lnTo>
                <a:lnTo>
                  <a:pt x="1094" y="649"/>
                </a:lnTo>
                <a:lnTo>
                  <a:pt x="1102" y="648"/>
                </a:lnTo>
                <a:lnTo>
                  <a:pt x="1108" y="647"/>
                </a:lnTo>
                <a:lnTo>
                  <a:pt x="1116" y="646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7"/>
                </a:lnTo>
                <a:lnTo>
                  <a:pt x="1139" y="633"/>
                </a:lnTo>
                <a:lnTo>
                  <a:pt x="1144" y="628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2"/>
                </a:lnTo>
                <a:lnTo>
                  <a:pt x="1159" y="607"/>
                </a:lnTo>
                <a:lnTo>
                  <a:pt x="1161" y="600"/>
                </a:lnTo>
                <a:lnTo>
                  <a:pt x="1163" y="593"/>
                </a:lnTo>
                <a:lnTo>
                  <a:pt x="1164" y="587"/>
                </a:lnTo>
                <a:lnTo>
                  <a:pt x="1165" y="579"/>
                </a:lnTo>
                <a:lnTo>
                  <a:pt x="1164" y="572"/>
                </a:lnTo>
                <a:lnTo>
                  <a:pt x="1163" y="565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0"/>
                </a:lnTo>
                <a:lnTo>
                  <a:pt x="1149" y="534"/>
                </a:lnTo>
                <a:lnTo>
                  <a:pt x="1144" y="530"/>
                </a:lnTo>
                <a:lnTo>
                  <a:pt x="1139" y="525"/>
                </a:lnTo>
                <a:lnTo>
                  <a:pt x="1134" y="522"/>
                </a:lnTo>
                <a:lnTo>
                  <a:pt x="1127" y="517"/>
                </a:lnTo>
                <a:lnTo>
                  <a:pt x="1122" y="515"/>
                </a:lnTo>
                <a:lnTo>
                  <a:pt x="1116" y="512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09"/>
                </a:lnTo>
                <a:lnTo>
                  <a:pt x="579" y="509"/>
                </a:lnTo>
                <a:lnTo>
                  <a:pt x="571" y="510"/>
                </a:lnTo>
                <a:lnTo>
                  <a:pt x="565" y="511"/>
                </a:lnTo>
                <a:lnTo>
                  <a:pt x="557" y="512"/>
                </a:lnTo>
                <a:lnTo>
                  <a:pt x="551" y="515"/>
                </a:lnTo>
                <a:lnTo>
                  <a:pt x="546" y="517"/>
                </a:lnTo>
                <a:lnTo>
                  <a:pt x="539" y="522"/>
                </a:lnTo>
                <a:lnTo>
                  <a:pt x="534" y="525"/>
                </a:lnTo>
                <a:lnTo>
                  <a:pt x="530" y="530"/>
                </a:lnTo>
                <a:lnTo>
                  <a:pt x="524" y="534"/>
                </a:lnTo>
                <a:lnTo>
                  <a:pt x="521" y="540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5"/>
                </a:lnTo>
                <a:lnTo>
                  <a:pt x="510" y="572"/>
                </a:lnTo>
                <a:lnTo>
                  <a:pt x="508" y="579"/>
                </a:lnTo>
                <a:lnTo>
                  <a:pt x="508" y="1094"/>
                </a:lnTo>
                <a:lnTo>
                  <a:pt x="510" y="1102"/>
                </a:lnTo>
                <a:lnTo>
                  <a:pt x="511" y="1108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39"/>
                </a:lnTo>
                <a:lnTo>
                  <a:pt x="530" y="1144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6"/>
                </a:lnTo>
                <a:lnTo>
                  <a:pt x="551" y="1159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59"/>
                </a:lnTo>
                <a:lnTo>
                  <a:pt x="612" y="1156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4"/>
                </a:lnTo>
                <a:lnTo>
                  <a:pt x="633" y="1139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08"/>
                </a:lnTo>
                <a:lnTo>
                  <a:pt x="648" y="1102"/>
                </a:lnTo>
                <a:lnTo>
                  <a:pt x="649" y="1094"/>
                </a:lnTo>
                <a:lnTo>
                  <a:pt x="649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87">
            <a:extLst>
              <a:ext uri="{FF2B5EF4-FFF2-40B4-BE49-F238E27FC236}">
                <a16:creationId xmlns:a16="http://schemas.microsoft.com/office/drawing/2014/main" id="{AC186C0E-405B-FBB7-35CE-DF00684ACF6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860833"/>
            <a:ext cx="284024" cy="284024"/>
          </a:xfrm>
          <a:custGeom>
            <a:avLst/>
            <a:gdLst>
              <a:gd name="T0" fmla="*/ 1059 w 1839"/>
              <a:gd name="T1" fmla="*/ 11 h 1837"/>
              <a:gd name="T2" fmla="*/ 1235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5 w 1839"/>
              <a:gd name="T9" fmla="*/ 368 h 1837"/>
              <a:gd name="T10" fmla="*/ 1747 w 1839"/>
              <a:gd name="T11" fmla="*/ 520 h 1837"/>
              <a:gd name="T12" fmla="*/ 1809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2 w 1839"/>
              <a:gd name="T19" fmla="*/ 1234 h 1837"/>
              <a:gd name="T20" fmla="*/ 1706 w 1839"/>
              <a:gd name="T21" fmla="*/ 1395 h 1837"/>
              <a:gd name="T22" fmla="*/ 1599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48 w 1839"/>
              <a:gd name="T29" fmla="*/ 1808 h 1837"/>
              <a:gd name="T30" fmla="*/ 966 w 1839"/>
              <a:gd name="T31" fmla="*/ 1835 h 1837"/>
              <a:gd name="T32" fmla="*/ 779 w 1839"/>
              <a:gd name="T33" fmla="*/ 1826 h 1837"/>
              <a:gd name="T34" fmla="*/ 603 w 1839"/>
              <a:gd name="T35" fmla="*/ 1781 h 1837"/>
              <a:gd name="T36" fmla="*/ 442 w 1839"/>
              <a:gd name="T37" fmla="*/ 1703 h 1837"/>
              <a:gd name="T38" fmla="*/ 301 w 1839"/>
              <a:gd name="T39" fmla="*/ 1598 h 1837"/>
              <a:gd name="T40" fmla="*/ 182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5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89 w 1839"/>
              <a:gd name="T61" fmla="*/ 29 h 1837"/>
              <a:gd name="T62" fmla="*/ 871 w 1839"/>
              <a:gd name="T63" fmla="*/ 1 h 1837"/>
              <a:gd name="T64" fmla="*/ 1407 w 1839"/>
              <a:gd name="T65" fmla="*/ 852 h 1837"/>
              <a:gd name="T66" fmla="*/ 1434 w 1839"/>
              <a:gd name="T67" fmla="*/ 860 h 1837"/>
              <a:gd name="T68" fmla="*/ 1454 w 1839"/>
              <a:gd name="T69" fmla="*/ 877 h 1837"/>
              <a:gd name="T70" fmla="*/ 1467 w 1839"/>
              <a:gd name="T71" fmla="*/ 901 h 1837"/>
              <a:gd name="T72" fmla="*/ 1470 w 1839"/>
              <a:gd name="T73" fmla="*/ 928 h 1837"/>
              <a:gd name="T74" fmla="*/ 1462 w 1839"/>
              <a:gd name="T75" fmla="*/ 955 h 1837"/>
              <a:gd name="T76" fmla="*/ 1445 w 1839"/>
              <a:gd name="T77" fmla="*/ 975 h 1837"/>
              <a:gd name="T78" fmla="*/ 1421 w 1839"/>
              <a:gd name="T79" fmla="*/ 988 h 1837"/>
              <a:gd name="T80" fmla="*/ 609 w 1839"/>
              <a:gd name="T81" fmla="*/ 991 h 1837"/>
              <a:gd name="T82" fmla="*/ 864 w 1839"/>
              <a:gd name="T83" fmla="*/ 1250 h 1837"/>
              <a:gd name="T84" fmla="*/ 872 w 1839"/>
              <a:gd name="T85" fmla="*/ 1277 h 1837"/>
              <a:gd name="T86" fmla="*/ 869 w 1839"/>
              <a:gd name="T87" fmla="*/ 1303 h 1837"/>
              <a:gd name="T88" fmla="*/ 857 w 1839"/>
              <a:gd name="T89" fmla="*/ 1327 h 1837"/>
              <a:gd name="T90" fmla="*/ 835 w 1839"/>
              <a:gd name="T91" fmla="*/ 1345 h 1837"/>
              <a:gd name="T92" fmla="*/ 810 w 1839"/>
              <a:gd name="T93" fmla="*/ 1352 h 1837"/>
              <a:gd name="T94" fmla="*/ 783 w 1839"/>
              <a:gd name="T95" fmla="*/ 1350 h 1837"/>
              <a:gd name="T96" fmla="*/ 759 w 1839"/>
              <a:gd name="T97" fmla="*/ 1337 h 1837"/>
              <a:gd name="T98" fmla="*/ 379 w 1839"/>
              <a:gd name="T99" fmla="*/ 957 h 1837"/>
              <a:gd name="T100" fmla="*/ 370 w 1839"/>
              <a:gd name="T101" fmla="*/ 932 h 1837"/>
              <a:gd name="T102" fmla="*/ 370 w 1839"/>
              <a:gd name="T103" fmla="*/ 905 h 1837"/>
              <a:gd name="T104" fmla="*/ 379 w 1839"/>
              <a:gd name="T105" fmla="*/ 879 h 1837"/>
              <a:gd name="T106" fmla="*/ 759 w 1839"/>
              <a:gd name="T107" fmla="*/ 499 h 1837"/>
              <a:gd name="T108" fmla="*/ 783 w 1839"/>
              <a:gd name="T109" fmla="*/ 487 h 1837"/>
              <a:gd name="T110" fmla="*/ 810 w 1839"/>
              <a:gd name="T111" fmla="*/ 484 h 1837"/>
              <a:gd name="T112" fmla="*/ 835 w 1839"/>
              <a:gd name="T113" fmla="*/ 492 h 1837"/>
              <a:gd name="T114" fmla="*/ 857 w 1839"/>
              <a:gd name="T115" fmla="*/ 510 h 1837"/>
              <a:gd name="T116" fmla="*/ 869 w 1839"/>
              <a:gd name="T117" fmla="*/ 533 h 1837"/>
              <a:gd name="T118" fmla="*/ 872 w 1839"/>
              <a:gd name="T119" fmla="*/ 560 h 1837"/>
              <a:gd name="T120" fmla="*/ 864 w 1839"/>
              <a:gd name="T121" fmla="*/ 587 h 1837"/>
              <a:gd name="T122" fmla="*/ 60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8"/>
                </a:lnTo>
                <a:lnTo>
                  <a:pt x="1148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599" y="300"/>
                </a:lnTo>
                <a:lnTo>
                  <a:pt x="1629" y="334"/>
                </a:lnTo>
                <a:lnTo>
                  <a:pt x="1655" y="368"/>
                </a:lnTo>
                <a:lnTo>
                  <a:pt x="1681" y="405"/>
                </a:lnTo>
                <a:lnTo>
                  <a:pt x="1706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3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3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7" y="1191"/>
                </a:lnTo>
                <a:lnTo>
                  <a:pt x="1782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6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2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8" y="1808"/>
                </a:lnTo>
                <a:lnTo>
                  <a:pt x="1105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6" y="1835"/>
                </a:lnTo>
                <a:lnTo>
                  <a:pt x="919" y="1837"/>
                </a:lnTo>
                <a:lnTo>
                  <a:pt x="871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4" y="1818"/>
                </a:lnTo>
                <a:lnTo>
                  <a:pt x="689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0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2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5" y="1234"/>
                </a:lnTo>
                <a:lnTo>
                  <a:pt x="42" y="1191"/>
                </a:lnTo>
                <a:lnTo>
                  <a:pt x="29" y="1148"/>
                </a:lnTo>
                <a:lnTo>
                  <a:pt x="18" y="1103"/>
                </a:lnTo>
                <a:lnTo>
                  <a:pt x="11" y="1058"/>
                </a:lnTo>
                <a:lnTo>
                  <a:pt x="4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4"/>
                </a:lnTo>
                <a:lnTo>
                  <a:pt x="11" y="778"/>
                </a:lnTo>
                <a:lnTo>
                  <a:pt x="18" y="734"/>
                </a:lnTo>
                <a:lnTo>
                  <a:pt x="29" y="689"/>
                </a:lnTo>
                <a:lnTo>
                  <a:pt x="42" y="645"/>
                </a:lnTo>
                <a:lnTo>
                  <a:pt x="55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7" y="405"/>
                </a:lnTo>
                <a:lnTo>
                  <a:pt x="182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0" y="111"/>
                </a:lnTo>
                <a:lnTo>
                  <a:pt x="521" y="90"/>
                </a:lnTo>
                <a:lnTo>
                  <a:pt x="561" y="71"/>
                </a:lnTo>
                <a:lnTo>
                  <a:pt x="603" y="55"/>
                </a:lnTo>
                <a:lnTo>
                  <a:pt x="646" y="40"/>
                </a:lnTo>
                <a:lnTo>
                  <a:pt x="689" y="29"/>
                </a:lnTo>
                <a:lnTo>
                  <a:pt x="734" y="18"/>
                </a:lnTo>
                <a:lnTo>
                  <a:pt x="779" y="11"/>
                </a:lnTo>
                <a:lnTo>
                  <a:pt x="825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604" y="852"/>
                </a:moveTo>
                <a:lnTo>
                  <a:pt x="1400" y="852"/>
                </a:lnTo>
                <a:lnTo>
                  <a:pt x="1407" y="852"/>
                </a:lnTo>
                <a:lnTo>
                  <a:pt x="1415" y="853"/>
                </a:lnTo>
                <a:lnTo>
                  <a:pt x="1421" y="855"/>
                </a:lnTo>
                <a:lnTo>
                  <a:pt x="1428" y="857"/>
                </a:lnTo>
                <a:lnTo>
                  <a:pt x="1434" y="860"/>
                </a:lnTo>
                <a:lnTo>
                  <a:pt x="1439" y="863"/>
                </a:lnTo>
                <a:lnTo>
                  <a:pt x="1445" y="868"/>
                </a:lnTo>
                <a:lnTo>
                  <a:pt x="1450" y="872"/>
                </a:lnTo>
                <a:lnTo>
                  <a:pt x="1454" y="877"/>
                </a:lnTo>
                <a:lnTo>
                  <a:pt x="1458" y="883"/>
                </a:lnTo>
                <a:lnTo>
                  <a:pt x="1462" y="888"/>
                </a:lnTo>
                <a:lnTo>
                  <a:pt x="1465" y="894"/>
                </a:lnTo>
                <a:lnTo>
                  <a:pt x="1467" y="901"/>
                </a:lnTo>
                <a:lnTo>
                  <a:pt x="1469" y="907"/>
                </a:lnTo>
                <a:lnTo>
                  <a:pt x="1470" y="915"/>
                </a:lnTo>
                <a:lnTo>
                  <a:pt x="1470" y="921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2"/>
                </a:lnTo>
                <a:lnTo>
                  <a:pt x="1465" y="949"/>
                </a:lnTo>
                <a:lnTo>
                  <a:pt x="1462" y="955"/>
                </a:lnTo>
                <a:lnTo>
                  <a:pt x="1458" y="960"/>
                </a:lnTo>
                <a:lnTo>
                  <a:pt x="1454" y="966"/>
                </a:lnTo>
                <a:lnTo>
                  <a:pt x="1450" y="971"/>
                </a:lnTo>
                <a:lnTo>
                  <a:pt x="1445" y="975"/>
                </a:lnTo>
                <a:lnTo>
                  <a:pt x="1439" y="979"/>
                </a:lnTo>
                <a:lnTo>
                  <a:pt x="1434" y="983"/>
                </a:lnTo>
                <a:lnTo>
                  <a:pt x="1428" y="986"/>
                </a:lnTo>
                <a:lnTo>
                  <a:pt x="1421" y="988"/>
                </a:lnTo>
                <a:lnTo>
                  <a:pt x="1415" y="990"/>
                </a:lnTo>
                <a:lnTo>
                  <a:pt x="1407" y="991"/>
                </a:lnTo>
                <a:lnTo>
                  <a:pt x="1400" y="991"/>
                </a:lnTo>
                <a:lnTo>
                  <a:pt x="609" y="991"/>
                </a:lnTo>
                <a:lnTo>
                  <a:pt x="852" y="1234"/>
                </a:lnTo>
                <a:lnTo>
                  <a:pt x="857" y="1239"/>
                </a:lnTo>
                <a:lnTo>
                  <a:pt x="861" y="1245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3"/>
                </a:lnTo>
                <a:lnTo>
                  <a:pt x="871" y="1269"/>
                </a:lnTo>
                <a:lnTo>
                  <a:pt x="872" y="1277"/>
                </a:lnTo>
                <a:lnTo>
                  <a:pt x="872" y="1283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3"/>
                </a:lnTo>
                <a:lnTo>
                  <a:pt x="867" y="1310"/>
                </a:lnTo>
                <a:lnTo>
                  <a:pt x="864" y="1315"/>
                </a:lnTo>
                <a:lnTo>
                  <a:pt x="861" y="1321"/>
                </a:lnTo>
                <a:lnTo>
                  <a:pt x="857" y="1327"/>
                </a:lnTo>
                <a:lnTo>
                  <a:pt x="852" y="1332"/>
                </a:lnTo>
                <a:lnTo>
                  <a:pt x="847" y="1337"/>
                </a:lnTo>
                <a:lnTo>
                  <a:pt x="841" y="1341"/>
                </a:lnTo>
                <a:lnTo>
                  <a:pt x="835" y="1345"/>
                </a:lnTo>
                <a:lnTo>
                  <a:pt x="829" y="1348"/>
                </a:lnTo>
                <a:lnTo>
                  <a:pt x="822" y="1350"/>
                </a:lnTo>
                <a:lnTo>
                  <a:pt x="816" y="1351"/>
                </a:lnTo>
                <a:lnTo>
                  <a:pt x="810" y="1352"/>
                </a:lnTo>
                <a:lnTo>
                  <a:pt x="802" y="1353"/>
                </a:lnTo>
                <a:lnTo>
                  <a:pt x="796" y="1352"/>
                </a:lnTo>
                <a:lnTo>
                  <a:pt x="789" y="1351"/>
                </a:lnTo>
                <a:lnTo>
                  <a:pt x="783" y="1350"/>
                </a:lnTo>
                <a:lnTo>
                  <a:pt x="777" y="1348"/>
                </a:lnTo>
                <a:lnTo>
                  <a:pt x="770" y="1345"/>
                </a:lnTo>
                <a:lnTo>
                  <a:pt x="764" y="1341"/>
                </a:lnTo>
                <a:lnTo>
                  <a:pt x="759" y="1337"/>
                </a:lnTo>
                <a:lnTo>
                  <a:pt x="753" y="1332"/>
                </a:lnTo>
                <a:lnTo>
                  <a:pt x="389" y="968"/>
                </a:lnTo>
                <a:lnTo>
                  <a:pt x="384" y="962"/>
                </a:lnTo>
                <a:lnTo>
                  <a:pt x="379" y="957"/>
                </a:lnTo>
                <a:lnTo>
                  <a:pt x="376" y="951"/>
                </a:lnTo>
                <a:lnTo>
                  <a:pt x="373" y="944"/>
                </a:lnTo>
                <a:lnTo>
                  <a:pt x="371" y="938"/>
                </a:lnTo>
                <a:lnTo>
                  <a:pt x="370" y="932"/>
                </a:lnTo>
                <a:lnTo>
                  <a:pt x="369" y="925"/>
                </a:lnTo>
                <a:lnTo>
                  <a:pt x="368" y="919"/>
                </a:lnTo>
                <a:lnTo>
                  <a:pt x="369" y="911"/>
                </a:lnTo>
                <a:lnTo>
                  <a:pt x="370" y="905"/>
                </a:lnTo>
                <a:lnTo>
                  <a:pt x="371" y="899"/>
                </a:lnTo>
                <a:lnTo>
                  <a:pt x="373" y="892"/>
                </a:lnTo>
                <a:lnTo>
                  <a:pt x="376" y="886"/>
                </a:lnTo>
                <a:lnTo>
                  <a:pt x="379" y="879"/>
                </a:lnTo>
                <a:lnTo>
                  <a:pt x="384" y="874"/>
                </a:lnTo>
                <a:lnTo>
                  <a:pt x="389" y="869"/>
                </a:lnTo>
                <a:lnTo>
                  <a:pt x="753" y="505"/>
                </a:lnTo>
                <a:lnTo>
                  <a:pt x="759" y="499"/>
                </a:lnTo>
                <a:lnTo>
                  <a:pt x="764" y="495"/>
                </a:lnTo>
                <a:lnTo>
                  <a:pt x="770" y="492"/>
                </a:lnTo>
                <a:lnTo>
                  <a:pt x="777" y="489"/>
                </a:lnTo>
                <a:lnTo>
                  <a:pt x="783" y="487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7"/>
                </a:lnTo>
                <a:lnTo>
                  <a:pt x="829" y="489"/>
                </a:lnTo>
                <a:lnTo>
                  <a:pt x="835" y="492"/>
                </a:lnTo>
                <a:lnTo>
                  <a:pt x="841" y="495"/>
                </a:lnTo>
                <a:lnTo>
                  <a:pt x="847" y="499"/>
                </a:lnTo>
                <a:lnTo>
                  <a:pt x="852" y="505"/>
                </a:lnTo>
                <a:lnTo>
                  <a:pt x="857" y="510"/>
                </a:lnTo>
                <a:lnTo>
                  <a:pt x="861" y="515"/>
                </a:lnTo>
                <a:lnTo>
                  <a:pt x="864" y="522"/>
                </a:lnTo>
                <a:lnTo>
                  <a:pt x="867" y="527"/>
                </a:lnTo>
                <a:lnTo>
                  <a:pt x="869" y="533"/>
                </a:lnTo>
                <a:lnTo>
                  <a:pt x="871" y="541"/>
                </a:lnTo>
                <a:lnTo>
                  <a:pt x="872" y="547"/>
                </a:lnTo>
                <a:lnTo>
                  <a:pt x="872" y="554"/>
                </a:lnTo>
                <a:lnTo>
                  <a:pt x="872" y="560"/>
                </a:lnTo>
                <a:lnTo>
                  <a:pt x="871" y="567"/>
                </a:lnTo>
                <a:lnTo>
                  <a:pt x="869" y="574"/>
                </a:lnTo>
                <a:lnTo>
                  <a:pt x="867" y="580"/>
                </a:lnTo>
                <a:lnTo>
                  <a:pt x="864" y="587"/>
                </a:lnTo>
                <a:lnTo>
                  <a:pt x="861" y="592"/>
                </a:lnTo>
                <a:lnTo>
                  <a:pt x="857" y="598"/>
                </a:lnTo>
                <a:lnTo>
                  <a:pt x="852" y="604"/>
                </a:lnTo>
                <a:lnTo>
                  <a:pt x="604" y="85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88">
            <a:extLst>
              <a:ext uri="{FF2B5EF4-FFF2-40B4-BE49-F238E27FC236}">
                <a16:creationId xmlns:a16="http://schemas.microsoft.com/office/drawing/2014/main" id="{075A5D6A-ACE2-8DD3-0070-39BFD9EBEF3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8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987 w 1839"/>
              <a:gd name="T65" fmla="*/ 430 h 1837"/>
              <a:gd name="T66" fmla="*/ 978 w 1839"/>
              <a:gd name="T67" fmla="*/ 403 h 1837"/>
              <a:gd name="T68" fmla="*/ 961 w 1839"/>
              <a:gd name="T69" fmla="*/ 383 h 1837"/>
              <a:gd name="T70" fmla="*/ 938 w 1839"/>
              <a:gd name="T71" fmla="*/ 370 h 1837"/>
              <a:gd name="T72" fmla="*/ 910 w 1839"/>
              <a:gd name="T73" fmla="*/ 367 h 1837"/>
              <a:gd name="T74" fmla="*/ 883 w 1839"/>
              <a:gd name="T75" fmla="*/ 376 h 1837"/>
              <a:gd name="T76" fmla="*/ 863 w 1839"/>
              <a:gd name="T77" fmla="*/ 393 h 1837"/>
              <a:gd name="T78" fmla="*/ 850 w 1839"/>
              <a:gd name="T79" fmla="*/ 416 h 1837"/>
              <a:gd name="T80" fmla="*/ 847 w 1839"/>
              <a:gd name="T81" fmla="*/ 1228 h 1837"/>
              <a:gd name="T82" fmla="*/ 587 w 1839"/>
              <a:gd name="T83" fmla="*/ 973 h 1837"/>
              <a:gd name="T84" fmla="*/ 562 w 1839"/>
              <a:gd name="T85" fmla="*/ 966 h 1837"/>
              <a:gd name="T86" fmla="*/ 535 w 1839"/>
              <a:gd name="T87" fmla="*/ 968 h 1837"/>
              <a:gd name="T88" fmla="*/ 511 w 1839"/>
              <a:gd name="T89" fmla="*/ 981 h 1837"/>
              <a:gd name="T90" fmla="*/ 494 w 1839"/>
              <a:gd name="T91" fmla="*/ 1002 h 1837"/>
              <a:gd name="T92" fmla="*/ 485 w 1839"/>
              <a:gd name="T93" fmla="*/ 1028 h 1837"/>
              <a:gd name="T94" fmla="*/ 488 w 1839"/>
              <a:gd name="T95" fmla="*/ 1055 h 1837"/>
              <a:gd name="T96" fmla="*/ 501 w 1839"/>
              <a:gd name="T97" fmla="*/ 1078 h 1837"/>
              <a:gd name="T98" fmla="*/ 881 w 1839"/>
              <a:gd name="T99" fmla="*/ 1458 h 1837"/>
              <a:gd name="T100" fmla="*/ 907 w 1839"/>
              <a:gd name="T101" fmla="*/ 1468 h 1837"/>
              <a:gd name="T102" fmla="*/ 933 w 1839"/>
              <a:gd name="T103" fmla="*/ 1468 h 1837"/>
              <a:gd name="T104" fmla="*/ 958 w 1839"/>
              <a:gd name="T105" fmla="*/ 1458 h 1837"/>
              <a:gd name="T106" fmla="*/ 1338 w 1839"/>
              <a:gd name="T107" fmla="*/ 1078 h 1837"/>
              <a:gd name="T108" fmla="*/ 1351 w 1839"/>
              <a:gd name="T109" fmla="*/ 1055 h 1837"/>
              <a:gd name="T110" fmla="*/ 1354 w 1839"/>
              <a:gd name="T111" fmla="*/ 1028 h 1837"/>
              <a:gd name="T112" fmla="*/ 1347 w 1839"/>
              <a:gd name="T113" fmla="*/ 1002 h 1837"/>
              <a:gd name="T114" fmla="*/ 1329 w 1839"/>
              <a:gd name="T115" fmla="*/ 981 h 1837"/>
              <a:gd name="T116" fmla="*/ 1304 w 1839"/>
              <a:gd name="T117" fmla="*/ 968 h 1837"/>
              <a:gd name="T118" fmla="*/ 1278 w 1839"/>
              <a:gd name="T119" fmla="*/ 966 h 1837"/>
              <a:gd name="T120" fmla="*/ 1252 w 1839"/>
              <a:gd name="T121" fmla="*/ 973 h 1837"/>
              <a:gd name="T122" fmla="*/ 987 w 1839"/>
              <a:gd name="T123" fmla="*/ 123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987" y="1234"/>
                </a:moveTo>
                <a:lnTo>
                  <a:pt x="987" y="438"/>
                </a:lnTo>
                <a:lnTo>
                  <a:pt x="987" y="430"/>
                </a:lnTo>
                <a:lnTo>
                  <a:pt x="986" y="424"/>
                </a:lnTo>
                <a:lnTo>
                  <a:pt x="984" y="416"/>
                </a:lnTo>
                <a:lnTo>
                  <a:pt x="981" y="410"/>
                </a:lnTo>
                <a:lnTo>
                  <a:pt x="978" y="403"/>
                </a:lnTo>
                <a:lnTo>
                  <a:pt x="975" y="398"/>
                </a:lnTo>
                <a:lnTo>
                  <a:pt x="971" y="393"/>
                </a:lnTo>
                <a:lnTo>
                  <a:pt x="967" y="387"/>
                </a:lnTo>
                <a:lnTo>
                  <a:pt x="961" y="383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0"/>
                </a:lnTo>
                <a:lnTo>
                  <a:pt x="931" y="368"/>
                </a:lnTo>
                <a:lnTo>
                  <a:pt x="924" y="367"/>
                </a:lnTo>
                <a:lnTo>
                  <a:pt x="916" y="367"/>
                </a:lnTo>
                <a:lnTo>
                  <a:pt x="910" y="367"/>
                </a:lnTo>
                <a:lnTo>
                  <a:pt x="903" y="368"/>
                </a:lnTo>
                <a:lnTo>
                  <a:pt x="896" y="370"/>
                </a:lnTo>
                <a:lnTo>
                  <a:pt x="890" y="373"/>
                </a:lnTo>
                <a:lnTo>
                  <a:pt x="883" y="376"/>
                </a:lnTo>
                <a:lnTo>
                  <a:pt x="878" y="379"/>
                </a:lnTo>
                <a:lnTo>
                  <a:pt x="873" y="383"/>
                </a:lnTo>
                <a:lnTo>
                  <a:pt x="867" y="387"/>
                </a:lnTo>
                <a:lnTo>
                  <a:pt x="863" y="393"/>
                </a:lnTo>
                <a:lnTo>
                  <a:pt x="859" y="398"/>
                </a:lnTo>
                <a:lnTo>
                  <a:pt x="856" y="403"/>
                </a:lnTo>
                <a:lnTo>
                  <a:pt x="853" y="410"/>
                </a:lnTo>
                <a:lnTo>
                  <a:pt x="850" y="416"/>
                </a:lnTo>
                <a:lnTo>
                  <a:pt x="848" y="424"/>
                </a:lnTo>
                <a:lnTo>
                  <a:pt x="847" y="430"/>
                </a:lnTo>
                <a:lnTo>
                  <a:pt x="847" y="438"/>
                </a:lnTo>
                <a:lnTo>
                  <a:pt x="847" y="1228"/>
                </a:lnTo>
                <a:lnTo>
                  <a:pt x="604" y="985"/>
                </a:lnTo>
                <a:lnTo>
                  <a:pt x="599" y="981"/>
                </a:lnTo>
                <a:lnTo>
                  <a:pt x="594" y="976"/>
                </a:lnTo>
                <a:lnTo>
                  <a:pt x="587" y="973"/>
                </a:lnTo>
                <a:lnTo>
                  <a:pt x="581" y="970"/>
                </a:lnTo>
                <a:lnTo>
                  <a:pt x="574" y="968"/>
                </a:lnTo>
                <a:lnTo>
                  <a:pt x="568" y="966"/>
                </a:lnTo>
                <a:lnTo>
                  <a:pt x="562" y="966"/>
                </a:lnTo>
                <a:lnTo>
                  <a:pt x="555" y="965"/>
                </a:lnTo>
                <a:lnTo>
                  <a:pt x="548" y="966"/>
                </a:lnTo>
                <a:lnTo>
                  <a:pt x="541" y="966"/>
                </a:lnTo>
                <a:lnTo>
                  <a:pt x="535" y="968"/>
                </a:lnTo>
                <a:lnTo>
                  <a:pt x="529" y="970"/>
                </a:lnTo>
                <a:lnTo>
                  <a:pt x="522" y="973"/>
                </a:lnTo>
                <a:lnTo>
                  <a:pt x="517" y="976"/>
                </a:lnTo>
                <a:lnTo>
                  <a:pt x="511" y="981"/>
                </a:lnTo>
                <a:lnTo>
                  <a:pt x="505" y="985"/>
                </a:lnTo>
                <a:lnTo>
                  <a:pt x="501" y="990"/>
                </a:lnTo>
                <a:lnTo>
                  <a:pt x="497" y="996"/>
                </a:lnTo>
                <a:lnTo>
                  <a:pt x="494" y="1002"/>
                </a:lnTo>
                <a:lnTo>
                  <a:pt x="490" y="1008"/>
                </a:lnTo>
                <a:lnTo>
                  <a:pt x="488" y="1015"/>
                </a:lnTo>
                <a:lnTo>
                  <a:pt x="486" y="1021"/>
                </a:lnTo>
                <a:lnTo>
                  <a:pt x="485" y="1028"/>
                </a:lnTo>
                <a:lnTo>
                  <a:pt x="485" y="1035"/>
                </a:lnTo>
                <a:lnTo>
                  <a:pt x="485" y="1041"/>
                </a:lnTo>
                <a:lnTo>
                  <a:pt x="486" y="1048"/>
                </a:lnTo>
                <a:lnTo>
                  <a:pt x="488" y="1055"/>
                </a:lnTo>
                <a:lnTo>
                  <a:pt x="490" y="1061"/>
                </a:lnTo>
                <a:lnTo>
                  <a:pt x="494" y="1067"/>
                </a:lnTo>
                <a:lnTo>
                  <a:pt x="497" y="1073"/>
                </a:lnTo>
                <a:lnTo>
                  <a:pt x="501" y="1078"/>
                </a:lnTo>
                <a:lnTo>
                  <a:pt x="505" y="1084"/>
                </a:lnTo>
                <a:lnTo>
                  <a:pt x="871" y="1449"/>
                </a:lnTo>
                <a:lnTo>
                  <a:pt x="876" y="1453"/>
                </a:lnTo>
                <a:lnTo>
                  <a:pt x="881" y="1458"/>
                </a:lnTo>
                <a:lnTo>
                  <a:pt x="888" y="1461"/>
                </a:lnTo>
                <a:lnTo>
                  <a:pt x="893" y="1464"/>
                </a:lnTo>
                <a:lnTo>
                  <a:pt x="899" y="1466"/>
                </a:lnTo>
                <a:lnTo>
                  <a:pt x="907" y="1468"/>
                </a:lnTo>
                <a:lnTo>
                  <a:pt x="913" y="1469"/>
                </a:lnTo>
                <a:lnTo>
                  <a:pt x="920" y="1469"/>
                </a:lnTo>
                <a:lnTo>
                  <a:pt x="926" y="1469"/>
                </a:lnTo>
                <a:lnTo>
                  <a:pt x="933" y="1468"/>
                </a:lnTo>
                <a:lnTo>
                  <a:pt x="940" y="1466"/>
                </a:lnTo>
                <a:lnTo>
                  <a:pt x="946" y="1464"/>
                </a:lnTo>
                <a:lnTo>
                  <a:pt x="953" y="1461"/>
                </a:lnTo>
                <a:lnTo>
                  <a:pt x="958" y="1458"/>
                </a:lnTo>
                <a:lnTo>
                  <a:pt x="964" y="1453"/>
                </a:lnTo>
                <a:lnTo>
                  <a:pt x="970" y="1449"/>
                </a:lnTo>
                <a:lnTo>
                  <a:pt x="1334" y="1084"/>
                </a:lnTo>
                <a:lnTo>
                  <a:pt x="1338" y="1078"/>
                </a:lnTo>
                <a:lnTo>
                  <a:pt x="1343" y="1073"/>
                </a:lnTo>
                <a:lnTo>
                  <a:pt x="1347" y="1067"/>
                </a:lnTo>
                <a:lnTo>
                  <a:pt x="1349" y="1061"/>
                </a:lnTo>
                <a:lnTo>
                  <a:pt x="1351" y="1055"/>
                </a:lnTo>
                <a:lnTo>
                  <a:pt x="1353" y="1048"/>
                </a:lnTo>
                <a:lnTo>
                  <a:pt x="1354" y="1041"/>
                </a:lnTo>
                <a:lnTo>
                  <a:pt x="1354" y="1035"/>
                </a:lnTo>
                <a:lnTo>
                  <a:pt x="1354" y="1028"/>
                </a:lnTo>
                <a:lnTo>
                  <a:pt x="1353" y="1021"/>
                </a:lnTo>
                <a:lnTo>
                  <a:pt x="1351" y="1015"/>
                </a:lnTo>
                <a:lnTo>
                  <a:pt x="1349" y="1008"/>
                </a:lnTo>
                <a:lnTo>
                  <a:pt x="1347" y="1002"/>
                </a:lnTo>
                <a:lnTo>
                  <a:pt x="1343" y="996"/>
                </a:lnTo>
                <a:lnTo>
                  <a:pt x="1338" y="990"/>
                </a:lnTo>
                <a:lnTo>
                  <a:pt x="1334" y="985"/>
                </a:lnTo>
                <a:lnTo>
                  <a:pt x="1329" y="981"/>
                </a:lnTo>
                <a:lnTo>
                  <a:pt x="1323" y="976"/>
                </a:lnTo>
                <a:lnTo>
                  <a:pt x="1317" y="973"/>
                </a:lnTo>
                <a:lnTo>
                  <a:pt x="1311" y="970"/>
                </a:lnTo>
                <a:lnTo>
                  <a:pt x="1304" y="968"/>
                </a:lnTo>
                <a:lnTo>
                  <a:pt x="1298" y="966"/>
                </a:lnTo>
                <a:lnTo>
                  <a:pt x="1291" y="966"/>
                </a:lnTo>
                <a:lnTo>
                  <a:pt x="1285" y="965"/>
                </a:lnTo>
                <a:lnTo>
                  <a:pt x="1278" y="966"/>
                </a:lnTo>
                <a:lnTo>
                  <a:pt x="1271" y="966"/>
                </a:lnTo>
                <a:lnTo>
                  <a:pt x="1265" y="968"/>
                </a:lnTo>
                <a:lnTo>
                  <a:pt x="1258" y="970"/>
                </a:lnTo>
                <a:lnTo>
                  <a:pt x="1252" y="973"/>
                </a:lnTo>
                <a:lnTo>
                  <a:pt x="1246" y="976"/>
                </a:lnTo>
                <a:lnTo>
                  <a:pt x="1240" y="981"/>
                </a:lnTo>
                <a:lnTo>
                  <a:pt x="1235" y="985"/>
                </a:lnTo>
                <a:lnTo>
                  <a:pt x="987" y="1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F4440C8D-5B8A-FFFA-F6FA-E00309878C62}"/>
              </a:ext>
            </a:extLst>
          </p:cNvPr>
          <p:cNvSpPr>
            <a:spLocks noEditPoints="1"/>
          </p:cNvSpPr>
          <p:nvPr/>
        </p:nvSpPr>
        <p:spPr bwMode="auto">
          <a:xfrm>
            <a:off x="4323661" y="1841873"/>
            <a:ext cx="284024" cy="284798"/>
          </a:xfrm>
          <a:custGeom>
            <a:avLst/>
            <a:gdLst>
              <a:gd name="T0" fmla="*/ 1059 w 1838"/>
              <a:gd name="T1" fmla="*/ 11 h 1838"/>
              <a:gd name="T2" fmla="*/ 1214 w 1838"/>
              <a:gd name="T3" fmla="*/ 48 h 1838"/>
              <a:gd name="T4" fmla="*/ 1358 w 1838"/>
              <a:gd name="T5" fmla="*/ 111 h 1838"/>
              <a:gd name="T6" fmla="*/ 1538 w 1838"/>
              <a:gd name="T7" fmla="*/ 238 h 1838"/>
              <a:gd name="T8" fmla="*/ 1705 w 1838"/>
              <a:gd name="T9" fmla="*/ 442 h 1838"/>
              <a:gd name="T10" fmla="*/ 1774 w 1838"/>
              <a:gd name="T11" fmla="*/ 581 h 1838"/>
              <a:gd name="T12" fmla="*/ 1820 w 1838"/>
              <a:gd name="T13" fmla="*/ 734 h 1838"/>
              <a:gd name="T14" fmla="*/ 1838 w 1838"/>
              <a:gd name="T15" fmla="*/ 895 h 1838"/>
              <a:gd name="T16" fmla="*/ 1827 w 1838"/>
              <a:gd name="T17" fmla="*/ 1058 h 1838"/>
              <a:gd name="T18" fmla="*/ 1790 w 1838"/>
              <a:gd name="T19" fmla="*/ 1214 h 1838"/>
              <a:gd name="T20" fmla="*/ 1727 w 1838"/>
              <a:gd name="T21" fmla="*/ 1356 h 1838"/>
              <a:gd name="T22" fmla="*/ 1599 w 1838"/>
              <a:gd name="T23" fmla="*/ 1536 h 1838"/>
              <a:gd name="T24" fmla="*/ 1396 w 1838"/>
              <a:gd name="T25" fmla="*/ 1705 h 1838"/>
              <a:gd name="T26" fmla="*/ 1256 w 1838"/>
              <a:gd name="T27" fmla="*/ 1774 h 1838"/>
              <a:gd name="T28" fmla="*/ 1104 w 1838"/>
              <a:gd name="T29" fmla="*/ 1818 h 1838"/>
              <a:gd name="T30" fmla="*/ 943 w 1838"/>
              <a:gd name="T31" fmla="*/ 1837 h 1838"/>
              <a:gd name="T32" fmla="*/ 779 w 1838"/>
              <a:gd name="T33" fmla="*/ 1827 h 1838"/>
              <a:gd name="T34" fmla="*/ 625 w 1838"/>
              <a:gd name="T35" fmla="*/ 1789 h 1838"/>
              <a:gd name="T36" fmla="*/ 481 w 1838"/>
              <a:gd name="T37" fmla="*/ 1727 h 1838"/>
              <a:gd name="T38" fmla="*/ 301 w 1838"/>
              <a:gd name="T39" fmla="*/ 1599 h 1838"/>
              <a:gd name="T40" fmla="*/ 132 w 1838"/>
              <a:gd name="T41" fmla="*/ 1395 h 1838"/>
              <a:gd name="T42" fmla="*/ 63 w 1838"/>
              <a:gd name="T43" fmla="*/ 1255 h 1838"/>
              <a:gd name="T44" fmla="*/ 18 w 1838"/>
              <a:gd name="T45" fmla="*/ 1104 h 1838"/>
              <a:gd name="T46" fmla="*/ 0 w 1838"/>
              <a:gd name="T47" fmla="*/ 942 h 1838"/>
              <a:gd name="T48" fmla="*/ 11 w 1838"/>
              <a:gd name="T49" fmla="*/ 778 h 1838"/>
              <a:gd name="T50" fmla="*/ 48 w 1838"/>
              <a:gd name="T51" fmla="*/ 624 h 1838"/>
              <a:gd name="T52" fmla="*/ 111 w 1838"/>
              <a:gd name="T53" fmla="*/ 481 h 1838"/>
              <a:gd name="T54" fmla="*/ 239 w 1838"/>
              <a:gd name="T55" fmla="*/ 301 h 1838"/>
              <a:gd name="T56" fmla="*/ 442 w 1838"/>
              <a:gd name="T57" fmla="*/ 133 h 1838"/>
              <a:gd name="T58" fmla="*/ 582 w 1838"/>
              <a:gd name="T59" fmla="*/ 64 h 1838"/>
              <a:gd name="T60" fmla="*/ 734 w 1838"/>
              <a:gd name="T61" fmla="*/ 19 h 1838"/>
              <a:gd name="T62" fmla="*/ 895 w 1838"/>
              <a:gd name="T63" fmla="*/ 0 h 1838"/>
              <a:gd name="T64" fmla="*/ 1323 w 1838"/>
              <a:gd name="T65" fmla="*/ 252 h 1838"/>
              <a:gd name="T66" fmla="*/ 1076 w 1838"/>
              <a:gd name="T67" fmla="*/ 155 h 1838"/>
              <a:gd name="T68" fmla="*/ 800 w 1838"/>
              <a:gd name="T69" fmla="*/ 149 h 1838"/>
              <a:gd name="T70" fmla="*/ 548 w 1838"/>
              <a:gd name="T71" fmla="*/ 234 h 1838"/>
              <a:gd name="T72" fmla="*/ 342 w 1838"/>
              <a:gd name="T73" fmla="*/ 395 h 1838"/>
              <a:gd name="T74" fmla="*/ 201 w 1838"/>
              <a:gd name="T75" fmla="*/ 615 h 1838"/>
              <a:gd name="T76" fmla="*/ 141 w 1838"/>
              <a:gd name="T77" fmla="*/ 878 h 1838"/>
              <a:gd name="T78" fmla="*/ 175 w 1838"/>
              <a:gd name="T79" fmla="*/ 1150 h 1838"/>
              <a:gd name="T80" fmla="*/ 294 w 1838"/>
              <a:gd name="T81" fmla="*/ 1385 h 1838"/>
              <a:gd name="T82" fmla="*/ 483 w 1838"/>
              <a:gd name="T83" fmla="*/ 1565 h 1838"/>
              <a:gd name="T84" fmla="*/ 725 w 1838"/>
              <a:gd name="T85" fmla="*/ 1673 h 1838"/>
              <a:gd name="T86" fmla="*/ 999 w 1838"/>
              <a:gd name="T87" fmla="*/ 1694 h 1838"/>
              <a:gd name="T88" fmla="*/ 1257 w 1838"/>
              <a:gd name="T89" fmla="*/ 1620 h 1838"/>
              <a:gd name="T90" fmla="*/ 1470 w 1838"/>
              <a:gd name="T91" fmla="*/ 1469 h 1838"/>
              <a:gd name="T92" fmla="*/ 1622 w 1838"/>
              <a:gd name="T93" fmla="*/ 1256 h 1838"/>
              <a:gd name="T94" fmla="*/ 1694 w 1838"/>
              <a:gd name="T95" fmla="*/ 999 h 1838"/>
              <a:gd name="T96" fmla="*/ 1674 w 1838"/>
              <a:gd name="T97" fmla="*/ 724 h 1838"/>
              <a:gd name="T98" fmla="*/ 1565 w 1838"/>
              <a:gd name="T99" fmla="*/ 483 h 1838"/>
              <a:gd name="T100" fmla="*/ 1353 w 1838"/>
              <a:gd name="T101" fmla="*/ 527 h 1838"/>
              <a:gd name="T102" fmla="*/ 1399 w 1838"/>
              <a:gd name="T103" fmla="*/ 515 h 1838"/>
              <a:gd name="T104" fmla="*/ 1442 w 1838"/>
              <a:gd name="T105" fmla="*/ 536 h 1838"/>
              <a:gd name="T106" fmla="*/ 1462 w 1838"/>
              <a:gd name="T107" fmla="*/ 578 h 1838"/>
              <a:gd name="T108" fmla="*/ 1450 w 1838"/>
              <a:gd name="T109" fmla="*/ 624 h 1838"/>
              <a:gd name="T110" fmla="*/ 751 w 1838"/>
              <a:gd name="T111" fmla="*/ 1317 h 1838"/>
              <a:gd name="T112" fmla="*/ 704 w 1838"/>
              <a:gd name="T113" fmla="*/ 1319 h 1838"/>
              <a:gd name="T114" fmla="*/ 391 w 1838"/>
              <a:gd name="T115" fmla="*/ 1018 h 1838"/>
              <a:gd name="T116" fmla="*/ 376 w 1838"/>
              <a:gd name="T117" fmla="*/ 973 h 1838"/>
              <a:gd name="T118" fmla="*/ 391 w 1838"/>
              <a:gd name="T119" fmla="*/ 929 h 1838"/>
              <a:gd name="T120" fmla="*/ 433 w 1838"/>
              <a:gd name="T121" fmla="*/ 905 h 1838"/>
              <a:gd name="T122" fmla="*/ 479 w 1838"/>
              <a:gd name="T123" fmla="*/ 91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3" y="0"/>
                </a:lnTo>
                <a:lnTo>
                  <a:pt x="967" y="1"/>
                </a:lnTo>
                <a:lnTo>
                  <a:pt x="990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6" y="23"/>
                </a:lnTo>
                <a:lnTo>
                  <a:pt x="1149" y="29"/>
                </a:lnTo>
                <a:lnTo>
                  <a:pt x="1171" y="35"/>
                </a:lnTo>
                <a:lnTo>
                  <a:pt x="1192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7" y="100"/>
                </a:lnTo>
                <a:lnTo>
                  <a:pt x="1358" y="111"/>
                </a:lnTo>
                <a:lnTo>
                  <a:pt x="1377" y="121"/>
                </a:lnTo>
                <a:lnTo>
                  <a:pt x="1396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8" y="238"/>
                </a:lnTo>
                <a:lnTo>
                  <a:pt x="1570" y="269"/>
                </a:lnTo>
                <a:lnTo>
                  <a:pt x="1599" y="301"/>
                </a:lnTo>
                <a:lnTo>
                  <a:pt x="1628" y="334"/>
                </a:lnTo>
                <a:lnTo>
                  <a:pt x="1656" y="369"/>
                </a:lnTo>
                <a:lnTo>
                  <a:pt x="1681" y="405"/>
                </a:lnTo>
                <a:lnTo>
                  <a:pt x="1693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7" y="481"/>
                </a:lnTo>
                <a:lnTo>
                  <a:pt x="1738" y="500"/>
                </a:lnTo>
                <a:lnTo>
                  <a:pt x="1747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4" y="581"/>
                </a:lnTo>
                <a:lnTo>
                  <a:pt x="1783" y="603"/>
                </a:lnTo>
                <a:lnTo>
                  <a:pt x="1790" y="624"/>
                </a:lnTo>
                <a:lnTo>
                  <a:pt x="1796" y="645"/>
                </a:lnTo>
                <a:lnTo>
                  <a:pt x="1804" y="668"/>
                </a:lnTo>
                <a:lnTo>
                  <a:pt x="1809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4" y="756"/>
                </a:lnTo>
                <a:lnTo>
                  <a:pt x="1827" y="778"/>
                </a:lnTo>
                <a:lnTo>
                  <a:pt x="1831" y="802"/>
                </a:lnTo>
                <a:lnTo>
                  <a:pt x="1834" y="825"/>
                </a:lnTo>
                <a:lnTo>
                  <a:pt x="1836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6" y="989"/>
                </a:lnTo>
                <a:lnTo>
                  <a:pt x="1834" y="1013"/>
                </a:lnTo>
                <a:lnTo>
                  <a:pt x="1831" y="1036"/>
                </a:lnTo>
                <a:lnTo>
                  <a:pt x="1827" y="1058"/>
                </a:lnTo>
                <a:lnTo>
                  <a:pt x="1824" y="1082"/>
                </a:lnTo>
                <a:lnTo>
                  <a:pt x="1820" y="1104"/>
                </a:lnTo>
                <a:lnTo>
                  <a:pt x="1815" y="1126"/>
                </a:lnTo>
                <a:lnTo>
                  <a:pt x="1809" y="1149"/>
                </a:lnTo>
                <a:lnTo>
                  <a:pt x="1804" y="1170"/>
                </a:lnTo>
                <a:lnTo>
                  <a:pt x="1796" y="1191"/>
                </a:lnTo>
                <a:lnTo>
                  <a:pt x="1790" y="1214"/>
                </a:lnTo>
                <a:lnTo>
                  <a:pt x="1783" y="1235"/>
                </a:lnTo>
                <a:lnTo>
                  <a:pt x="1774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7" y="1317"/>
                </a:lnTo>
                <a:lnTo>
                  <a:pt x="1738" y="1337"/>
                </a:lnTo>
                <a:lnTo>
                  <a:pt x="1727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3" y="1414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3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6" y="1705"/>
                </a:lnTo>
                <a:lnTo>
                  <a:pt x="1377" y="1715"/>
                </a:lnTo>
                <a:lnTo>
                  <a:pt x="1358" y="1727"/>
                </a:lnTo>
                <a:lnTo>
                  <a:pt x="1337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2" y="1796"/>
                </a:lnTo>
                <a:lnTo>
                  <a:pt x="1171" y="1803"/>
                </a:lnTo>
                <a:lnTo>
                  <a:pt x="1149" y="1809"/>
                </a:lnTo>
                <a:lnTo>
                  <a:pt x="1126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90" y="1834"/>
                </a:lnTo>
                <a:lnTo>
                  <a:pt x="967" y="1837"/>
                </a:lnTo>
                <a:lnTo>
                  <a:pt x="943" y="1837"/>
                </a:lnTo>
                <a:lnTo>
                  <a:pt x="919" y="1838"/>
                </a:lnTo>
                <a:lnTo>
                  <a:pt x="895" y="1837"/>
                </a:lnTo>
                <a:lnTo>
                  <a:pt x="872" y="1837"/>
                </a:lnTo>
                <a:lnTo>
                  <a:pt x="848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79" y="1827"/>
                </a:lnTo>
                <a:lnTo>
                  <a:pt x="757" y="1823"/>
                </a:lnTo>
                <a:lnTo>
                  <a:pt x="734" y="1818"/>
                </a:lnTo>
                <a:lnTo>
                  <a:pt x="712" y="1814"/>
                </a:lnTo>
                <a:lnTo>
                  <a:pt x="690" y="1809"/>
                </a:lnTo>
                <a:lnTo>
                  <a:pt x="667" y="1803"/>
                </a:lnTo>
                <a:lnTo>
                  <a:pt x="646" y="1796"/>
                </a:lnTo>
                <a:lnTo>
                  <a:pt x="625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2" y="1765"/>
                </a:lnTo>
                <a:lnTo>
                  <a:pt x="540" y="1757"/>
                </a:lnTo>
                <a:lnTo>
                  <a:pt x="520" y="1747"/>
                </a:lnTo>
                <a:lnTo>
                  <a:pt x="501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2" y="1705"/>
                </a:lnTo>
                <a:lnTo>
                  <a:pt x="423" y="1693"/>
                </a:lnTo>
                <a:lnTo>
                  <a:pt x="405" y="1680"/>
                </a:lnTo>
                <a:lnTo>
                  <a:pt x="369" y="1655"/>
                </a:lnTo>
                <a:lnTo>
                  <a:pt x="335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2" y="1395"/>
                </a:lnTo>
                <a:lnTo>
                  <a:pt x="122" y="1376"/>
                </a:lnTo>
                <a:lnTo>
                  <a:pt x="111" y="1356"/>
                </a:lnTo>
                <a:lnTo>
                  <a:pt x="100" y="1337"/>
                </a:lnTo>
                <a:lnTo>
                  <a:pt x="91" y="1317"/>
                </a:lnTo>
                <a:lnTo>
                  <a:pt x="81" y="1297"/>
                </a:lnTo>
                <a:lnTo>
                  <a:pt x="72" y="1277"/>
                </a:lnTo>
                <a:lnTo>
                  <a:pt x="63" y="1255"/>
                </a:lnTo>
                <a:lnTo>
                  <a:pt x="56" y="1235"/>
                </a:lnTo>
                <a:lnTo>
                  <a:pt x="48" y="1214"/>
                </a:lnTo>
                <a:lnTo>
                  <a:pt x="41" y="1191"/>
                </a:lnTo>
                <a:lnTo>
                  <a:pt x="34" y="1170"/>
                </a:lnTo>
                <a:lnTo>
                  <a:pt x="29" y="1149"/>
                </a:lnTo>
                <a:lnTo>
                  <a:pt x="24" y="1126"/>
                </a:lnTo>
                <a:lnTo>
                  <a:pt x="18" y="1104"/>
                </a:lnTo>
                <a:lnTo>
                  <a:pt x="14" y="1082"/>
                </a:lnTo>
                <a:lnTo>
                  <a:pt x="11" y="1058"/>
                </a:lnTo>
                <a:lnTo>
                  <a:pt x="8" y="1036"/>
                </a:lnTo>
                <a:lnTo>
                  <a:pt x="5" y="1013"/>
                </a:lnTo>
                <a:lnTo>
                  <a:pt x="2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2" y="847"/>
                </a:lnTo>
                <a:lnTo>
                  <a:pt x="5" y="825"/>
                </a:lnTo>
                <a:lnTo>
                  <a:pt x="8" y="802"/>
                </a:lnTo>
                <a:lnTo>
                  <a:pt x="11" y="778"/>
                </a:lnTo>
                <a:lnTo>
                  <a:pt x="14" y="756"/>
                </a:lnTo>
                <a:lnTo>
                  <a:pt x="18" y="734"/>
                </a:lnTo>
                <a:lnTo>
                  <a:pt x="24" y="711"/>
                </a:lnTo>
                <a:lnTo>
                  <a:pt x="29" y="689"/>
                </a:lnTo>
                <a:lnTo>
                  <a:pt x="34" y="668"/>
                </a:lnTo>
                <a:lnTo>
                  <a:pt x="41" y="645"/>
                </a:lnTo>
                <a:lnTo>
                  <a:pt x="48" y="624"/>
                </a:lnTo>
                <a:lnTo>
                  <a:pt x="56" y="603"/>
                </a:lnTo>
                <a:lnTo>
                  <a:pt x="63" y="581"/>
                </a:lnTo>
                <a:lnTo>
                  <a:pt x="72" y="561"/>
                </a:lnTo>
                <a:lnTo>
                  <a:pt x="81" y="541"/>
                </a:lnTo>
                <a:lnTo>
                  <a:pt x="91" y="521"/>
                </a:lnTo>
                <a:lnTo>
                  <a:pt x="100" y="500"/>
                </a:lnTo>
                <a:lnTo>
                  <a:pt x="111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7"/>
                </a:lnTo>
                <a:lnTo>
                  <a:pt x="423" y="145"/>
                </a:lnTo>
                <a:lnTo>
                  <a:pt x="442" y="133"/>
                </a:lnTo>
                <a:lnTo>
                  <a:pt x="462" y="121"/>
                </a:lnTo>
                <a:lnTo>
                  <a:pt x="481" y="111"/>
                </a:lnTo>
                <a:lnTo>
                  <a:pt x="501" y="100"/>
                </a:lnTo>
                <a:lnTo>
                  <a:pt x="520" y="90"/>
                </a:lnTo>
                <a:lnTo>
                  <a:pt x="540" y="81"/>
                </a:lnTo>
                <a:lnTo>
                  <a:pt x="562" y="72"/>
                </a:lnTo>
                <a:lnTo>
                  <a:pt x="582" y="64"/>
                </a:lnTo>
                <a:lnTo>
                  <a:pt x="603" y="55"/>
                </a:lnTo>
                <a:lnTo>
                  <a:pt x="625" y="48"/>
                </a:lnTo>
                <a:lnTo>
                  <a:pt x="646" y="42"/>
                </a:lnTo>
                <a:lnTo>
                  <a:pt x="667" y="35"/>
                </a:lnTo>
                <a:lnTo>
                  <a:pt x="690" y="29"/>
                </a:lnTo>
                <a:lnTo>
                  <a:pt x="712" y="23"/>
                </a:lnTo>
                <a:lnTo>
                  <a:pt x="734" y="19"/>
                </a:lnTo>
                <a:lnTo>
                  <a:pt x="757" y="14"/>
                </a:lnTo>
                <a:lnTo>
                  <a:pt x="779" y="11"/>
                </a:lnTo>
                <a:lnTo>
                  <a:pt x="802" y="7"/>
                </a:lnTo>
                <a:lnTo>
                  <a:pt x="825" y="4"/>
                </a:lnTo>
                <a:lnTo>
                  <a:pt x="848" y="3"/>
                </a:lnTo>
                <a:lnTo>
                  <a:pt x="872" y="1"/>
                </a:lnTo>
                <a:lnTo>
                  <a:pt x="895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5" y="317"/>
                </a:lnTo>
                <a:lnTo>
                  <a:pt x="1385" y="295"/>
                </a:lnTo>
                <a:lnTo>
                  <a:pt x="1354" y="273"/>
                </a:lnTo>
                <a:lnTo>
                  <a:pt x="1323" y="252"/>
                </a:lnTo>
                <a:lnTo>
                  <a:pt x="1290" y="234"/>
                </a:lnTo>
                <a:lnTo>
                  <a:pt x="1257" y="216"/>
                </a:lnTo>
                <a:lnTo>
                  <a:pt x="1222" y="201"/>
                </a:lnTo>
                <a:lnTo>
                  <a:pt x="1187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8" y="149"/>
                </a:lnTo>
                <a:lnTo>
                  <a:pt x="999" y="144"/>
                </a:lnTo>
                <a:lnTo>
                  <a:pt x="959" y="141"/>
                </a:lnTo>
                <a:lnTo>
                  <a:pt x="919" y="139"/>
                </a:lnTo>
                <a:lnTo>
                  <a:pt x="879" y="141"/>
                </a:lnTo>
                <a:lnTo>
                  <a:pt x="840" y="144"/>
                </a:lnTo>
                <a:lnTo>
                  <a:pt x="800" y="149"/>
                </a:lnTo>
                <a:lnTo>
                  <a:pt x="762" y="155"/>
                </a:lnTo>
                <a:lnTo>
                  <a:pt x="725" y="164"/>
                </a:lnTo>
                <a:lnTo>
                  <a:pt x="687" y="175"/>
                </a:lnTo>
                <a:lnTo>
                  <a:pt x="651" y="187"/>
                </a:lnTo>
                <a:lnTo>
                  <a:pt x="616" y="201"/>
                </a:lnTo>
                <a:lnTo>
                  <a:pt x="581" y="216"/>
                </a:lnTo>
                <a:lnTo>
                  <a:pt x="548" y="234"/>
                </a:lnTo>
                <a:lnTo>
                  <a:pt x="515" y="252"/>
                </a:lnTo>
                <a:lnTo>
                  <a:pt x="483" y="273"/>
                </a:lnTo>
                <a:lnTo>
                  <a:pt x="453" y="295"/>
                </a:lnTo>
                <a:lnTo>
                  <a:pt x="423" y="317"/>
                </a:lnTo>
                <a:lnTo>
                  <a:pt x="396" y="342"/>
                </a:lnTo>
                <a:lnTo>
                  <a:pt x="368" y="368"/>
                </a:lnTo>
                <a:lnTo>
                  <a:pt x="342" y="395"/>
                </a:lnTo>
                <a:lnTo>
                  <a:pt x="318" y="423"/>
                </a:lnTo>
                <a:lnTo>
                  <a:pt x="294" y="452"/>
                </a:lnTo>
                <a:lnTo>
                  <a:pt x="273" y="483"/>
                </a:lnTo>
                <a:lnTo>
                  <a:pt x="253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5" y="687"/>
                </a:lnTo>
                <a:lnTo>
                  <a:pt x="164" y="724"/>
                </a:lnTo>
                <a:lnTo>
                  <a:pt x="156" y="761"/>
                </a:lnTo>
                <a:lnTo>
                  <a:pt x="148" y="800"/>
                </a:lnTo>
                <a:lnTo>
                  <a:pt x="144" y="839"/>
                </a:lnTo>
                <a:lnTo>
                  <a:pt x="141" y="878"/>
                </a:lnTo>
                <a:lnTo>
                  <a:pt x="140" y="919"/>
                </a:lnTo>
                <a:lnTo>
                  <a:pt x="141" y="959"/>
                </a:lnTo>
                <a:lnTo>
                  <a:pt x="144" y="999"/>
                </a:lnTo>
                <a:lnTo>
                  <a:pt x="148" y="1037"/>
                </a:lnTo>
                <a:lnTo>
                  <a:pt x="156" y="1075"/>
                </a:lnTo>
                <a:lnTo>
                  <a:pt x="164" y="1114"/>
                </a:lnTo>
                <a:lnTo>
                  <a:pt x="175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3" y="1322"/>
                </a:lnTo>
                <a:lnTo>
                  <a:pt x="273" y="1354"/>
                </a:lnTo>
                <a:lnTo>
                  <a:pt x="294" y="1385"/>
                </a:lnTo>
                <a:lnTo>
                  <a:pt x="318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6" y="1495"/>
                </a:lnTo>
                <a:lnTo>
                  <a:pt x="423" y="1519"/>
                </a:lnTo>
                <a:lnTo>
                  <a:pt x="453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8" y="1603"/>
                </a:lnTo>
                <a:lnTo>
                  <a:pt x="581" y="1620"/>
                </a:lnTo>
                <a:lnTo>
                  <a:pt x="616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5" y="1673"/>
                </a:lnTo>
                <a:lnTo>
                  <a:pt x="762" y="1682"/>
                </a:lnTo>
                <a:lnTo>
                  <a:pt x="800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59" y="1697"/>
                </a:lnTo>
                <a:lnTo>
                  <a:pt x="999" y="1694"/>
                </a:lnTo>
                <a:lnTo>
                  <a:pt x="1038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7" y="1650"/>
                </a:lnTo>
                <a:lnTo>
                  <a:pt x="1222" y="1636"/>
                </a:lnTo>
                <a:lnTo>
                  <a:pt x="1257" y="1620"/>
                </a:lnTo>
                <a:lnTo>
                  <a:pt x="1290" y="1603"/>
                </a:lnTo>
                <a:lnTo>
                  <a:pt x="1323" y="1585"/>
                </a:lnTo>
                <a:lnTo>
                  <a:pt x="1354" y="1565"/>
                </a:lnTo>
                <a:lnTo>
                  <a:pt x="1385" y="1543"/>
                </a:lnTo>
                <a:lnTo>
                  <a:pt x="1415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5" y="1354"/>
                </a:lnTo>
                <a:lnTo>
                  <a:pt x="1586" y="1322"/>
                </a:lnTo>
                <a:lnTo>
                  <a:pt x="1605" y="1290"/>
                </a:lnTo>
                <a:lnTo>
                  <a:pt x="1622" y="1256"/>
                </a:lnTo>
                <a:lnTo>
                  <a:pt x="1638" y="1222"/>
                </a:lnTo>
                <a:lnTo>
                  <a:pt x="1652" y="1186"/>
                </a:lnTo>
                <a:lnTo>
                  <a:pt x="1663" y="1150"/>
                </a:lnTo>
                <a:lnTo>
                  <a:pt x="1674" y="1114"/>
                </a:lnTo>
                <a:lnTo>
                  <a:pt x="1682" y="1075"/>
                </a:lnTo>
                <a:lnTo>
                  <a:pt x="1690" y="1037"/>
                </a:lnTo>
                <a:lnTo>
                  <a:pt x="1694" y="999"/>
                </a:lnTo>
                <a:lnTo>
                  <a:pt x="1697" y="959"/>
                </a:lnTo>
                <a:lnTo>
                  <a:pt x="1698" y="919"/>
                </a:lnTo>
                <a:lnTo>
                  <a:pt x="1697" y="878"/>
                </a:lnTo>
                <a:lnTo>
                  <a:pt x="1694" y="839"/>
                </a:lnTo>
                <a:lnTo>
                  <a:pt x="1690" y="800"/>
                </a:lnTo>
                <a:lnTo>
                  <a:pt x="1682" y="761"/>
                </a:lnTo>
                <a:lnTo>
                  <a:pt x="1674" y="724"/>
                </a:lnTo>
                <a:lnTo>
                  <a:pt x="1663" y="687"/>
                </a:lnTo>
                <a:lnTo>
                  <a:pt x="1652" y="651"/>
                </a:lnTo>
                <a:lnTo>
                  <a:pt x="1638" y="615"/>
                </a:lnTo>
                <a:lnTo>
                  <a:pt x="1622" y="581"/>
                </a:lnTo>
                <a:lnTo>
                  <a:pt x="1605" y="547"/>
                </a:lnTo>
                <a:lnTo>
                  <a:pt x="1586" y="514"/>
                </a:lnTo>
                <a:lnTo>
                  <a:pt x="1565" y="483"/>
                </a:lnTo>
                <a:lnTo>
                  <a:pt x="1544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343" y="536"/>
                </a:moveTo>
                <a:lnTo>
                  <a:pt x="1348" y="531"/>
                </a:lnTo>
                <a:lnTo>
                  <a:pt x="1353" y="527"/>
                </a:lnTo>
                <a:lnTo>
                  <a:pt x="1360" y="523"/>
                </a:lnTo>
                <a:lnTo>
                  <a:pt x="1366" y="521"/>
                </a:lnTo>
                <a:lnTo>
                  <a:pt x="1372" y="519"/>
                </a:lnTo>
                <a:lnTo>
                  <a:pt x="1379" y="516"/>
                </a:lnTo>
                <a:lnTo>
                  <a:pt x="1385" y="515"/>
                </a:lnTo>
                <a:lnTo>
                  <a:pt x="1393" y="515"/>
                </a:lnTo>
                <a:lnTo>
                  <a:pt x="1399" y="515"/>
                </a:lnTo>
                <a:lnTo>
                  <a:pt x="1405" y="516"/>
                </a:lnTo>
                <a:lnTo>
                  <a:pt x="1412" y="519"/>
                </a:lnTo>
                <a:lnTo>
                  <a:pt x="1418" y="521"/>
                </a:lnTo>
                <a:lnTo>
                  <a:pt x="1425" y="523"/>
                </a:lnTo>
                <a:lnTo>
                  <a:pt x="1431" y="527"/>
                </a:lnTo>
                <a:lnTo>
                  <a:pt x="1436" y="531"/>
                </a:lnTo>
                <a:lnTo>
                  <a:pt x="1442" y="536"/>
                </a:lnTo>
                <a:lnTo>
                  <a:pt x="1447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7" y="559"/>
                </a:lnTo>
                <a:lnTo>
                  <a:pt x="1460" y="565"/>
                </a:lnTo>
                <a:lnTo>
                  <a:pt x="1461" y="572"/>
                </a:lnTo>
                <a:lnTo>
                  <a:pt x="1462" y="578"/>
                </a:lnTo>
                <a:lnTo>
                  <a:pt x="1462" y="586"/>
                </a:lnTo>
                <a:lnTo>
                  <a:pt x="1462" y="592"/>
                </a:lnTo>
                <a:lnTo>
                  <a:pt x="1461" y="598"/>
                </a:lnTo>
                <a:lnTo>
                  <a:pt x="1460" y="605"/>
                </a:lnTo>
                <a:lnTo>
                  <a:pt x="1457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7" y="629"/>
                </a:lnTo>
                <a:lnTo>
                  <a:pt x="1442" y="635"/>
                </a:lnTo>
                <a:lnTo>
                  <a:pt x="774" y="1302"/>
                </a:lnTo>
                <a:lnTo>
                  <a:pt x="768" y="1306"/>
                </a:lnTo>
                <a:lnTo>
                  <a:pt x="763" y="1311"/>
                </a:lnTo>
                <a:lnTo>
                  <a:pt x="758" y="1314"/>
                </a:lnTo>
                <a:lnTo>
                  <a:pt x="751" y="1317"/>
                </a:lnTo>
                <a:lnTo>
                  <a:pt x="745" y="1319"/>
                </a:lnTo>
                <a:lnTo>
                  <a:pt x="739" y="1321"/>
                </a:lnTo>
                <a:lnTo>
                  <a:pt x="731" y="1322"/>
                </a:lnTo>
                <a:lnTo>
                  <a:pt x="725" y="1322"/>
                </a:lnTo>
                <a:lnTo>
                  <a:pt x="718" y="1322"/>
                </a:lnTo>
                <a:lnTo>
                  <a:pt x="711" y="1321"/>
                </a:lnTo>
                <a:lnTo>
                  <a:pt x="704" y="1319"/>
                </a:lnTo>
                <a:lnTo>
                  <a:pt x="698" y="1317"/>
                </a:lnTo>
                <a:lnTo>
                  <a:pt x="692" y="1314"/>
                </a:lnTo>
                <a:lnTo>
                  <a:pt x="686" y="1311"/>
                </a:lnTo>
                <a:lnTo>
                  <a:pt x="681" y="1306"/>
                </a:lnTo>
                <a:lnTo>
                  <a:pt x="676" y="1302"/>
                </a:lnTo>
                <a:lnTo>
                  <a:pt x="397" y="1023"/>
                </a:lnTo>
                <a:lnTo>
                  <a:pt x="391" y="1018"/>
                </a:lnTo>
                <a:lnTo>
                  <a:pt x="387" y="1013"/>
                </a:lnTo>
                <a:lnTo>
                  <a:pt x="384" y="1006"/>
                </a:lnTo>
                <a:lnTo>
                  <a:pt x="381" y="1000"/>
                </a:lnTo>
                <a:lnTo>
                  <a:pt x="379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9" y="954"/>
                </a:lnTo>
                <a:lnTo>
                  <a:pt x="381" y="948"/>
                </a:lnTo>
                <a:lnTo>
                  <a:pt x="384" y="941"/>
                </a:lnTo>
                <a:lnTo>
                  <a:pt x="387" y="935"/>
                </a:lnTo>
                <a:lnTo>
                  <a:pt x="391" y="929"/>
                </a:lnTo>
                <a:lnTo>
                  <a:pt x="397" y="924"/>
                </a:lnTo>
                <a:lnTo>
                  <a:pt x="402" y="920"/>
                </a:lnTo>
                <a:lnTo>
                  <a:pt x="407" y="916"/>
                </a:lnTo>
                <a:lnTo>
                  <a:pt x="414" y="911"/>
                </a:lnTo>
                <a:lnTo>
                  <a:pt x="420" y="909"/>
                </a:lnTo>
                <a:lnTo>
                  <a:pt x="426" y="907"/>
                </a:lnTo>
                <a:lnTo>
                  <a:pt x="433" y="905"/>
                </a:lnTo>
                <a:lnTo>
                  <a:pt x="439" y="904"/>
                </a:lnTo>
                <a:lnTo>
                  <a:pt x="446" y="904"/>
                </a:lnTo>
                <a:lnTo>
                  <a:pt x="453" y="904"/>
                </a:lnTo>
                <a:lnTo>
                  <a:pt x="459" y="905"/>
                </a:lnTo>
                <a:lnTo>
                  <a:pt x="466" y="907"/>
                </a:lnTo>
                <a:lnTo>
                  <a:pt x="472" y="909"/>
                </a:lnTo>
                <a:lnTo>
                  <a:pt x="479" y="911"/>
                </a:lnTo>
                <a:lnTo>
                  <a:pt x="484" y="916"/>
                </a:lnTo>
                <a:lnTo>
                  <a:pt x="490" y="920"/>
                </a:lnTo>
                <a:lnTo>
                  <a:pt x="496" y="924"/>
                </a:lnTo>
                <a:lnTo>
                  <a:pt x="725" y="1153"/>
                </a:lnTo>
                <a:lnTo>
                  <a:pt x="1343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81">
            <a:extLst>
              <a:ext uri="{FF2B5EF4-FFF2-40B4-BE49-F238E27FC236}">
                <a16:creationId xmlns:a16="http://schemas.microsoft.com/office/drawing/2014/main" id="{B3B401BD-E4D0-504E-E6F2-E869534CFB8A}"/>
              </a:ext>
            </a:extLst>
          </p:cNvPr>
          <p:cNvSpPr>
            <a:spLocks noEditPoints="1"/>
          </p:cNvSpPr>
          <p:nvPr/>
        </p:nvSpPr>
        <p:spPr bwMode="auto">
          <a:xfrm>
            <a:off x="5171648" y="1851074"/>
            <a:ext cx="284024" cy="284798"/>
          </a:xfrm>
          <a:custGeom>
            <a:avLst/>
            <a:gdLst>
              <a:gd name="T0" fmla="*/ 1082 w 1838"/>
              <a:gd name="T1" fmla="*/ 14 h 1838"/>
              <a:gd name="T2" fmla="*/ 1256 w 1838"/>
              <a:gd name="T3" fmla="*/ 64 h 1838"/>
              <a:gd name="T4" fmla="*/ 1414 w 1838"/>
              <a:gd name="T5" fmla="*/ 145 h 1838"/>
              <a:gd name="T6" fmla="*/ 1655 w 1838"/>
              <a:gd name="T7" fmla="*/ 369 h 1838"/>
              <a:gd name="T8" fmla="*/ 1757 w 1838"/>
              <a:gd name="T9" fmla="*/ 541 h 1838"/>
              <a:gd name="T10" fmla="*/ 1815 w 1838"/>
              <a:gd name="T11" fmla="*/ 711 h 1838"/>
              <a:gd name="T12" fmla="*/ 1838 w 1838"/>
              <a:gd name="T13" fmla="*/ 895 h 1838"/>
              <a:gd name="T14" fmla="*/ 1824 w 1838"/>
              <a:gd name="T15" fmla="*/ 1082 h 1838"/>
              <a:gd name="T16" fmla="*/ 1775 w 1838"/>
              <a:gd name="T17" fmla="*/ 1255 h 1838"/>
              <a:gd name="T18" fmla="*/ 1694 w 1838"/>
              <a:gd name="T19" fmla="*/ 1414 h 1838"/>
              <a:gd name="T20" fmla="*/ 1469 w 1838"/>
              <a:gd name="T21" fmla="*/ 1655 h 1838"/>
              <a:gd name="T22" fmla="*/ 1297 w 1838"/>
              <a:gd name="T23" fmla="*/ 1757 h 1838"/>
              <a:gd name="T24" fmla="*/ 1127 w 1838"/>
              <a:gd name="T25" fmla="*/ 1814 h 1838"/>
              <a:gd name="T26" fmla="*/ 942 w 1838"/>
              <a:gd name="T27" fmla="*/ 1837 h 1838"/>
              <a:gd name="T28" fmla="*/ 756 w 1838"/>
              <a:gd name="T29" fmla="*/ 1823 h 1838"/>
              <a:gd name="T30" fmla="*/ 582 w 1838"/>
              <a:gd name="T31" fmla="*/ 1774 h 1838"/>
              <a:gd name="T32" fmla="*/ 424 w 1838"/>
              <a:gd name="T33" fmla="*/ 1693 h 1838"/>
              <a:gd name="T34" fmla="*/ 183 w 1838"/>
              <a:gd name="T35" fmla="*/ 1468 h 1838"/>
              <a:gd name="T36" fmla="*/ 81 w 1838"/>
              <a:gd name="T37" fmla="*/ 1297 h 1838"/>
              <a:gd name="T38" fmla="*/ 23 w 1838"/>
              <a:gd name="T39" fmla="*/ 1126 h 1838"/>
              <a:gd name="T40" fmla="*/ 0 w 1838"/>
              <a:gd name="T41" fmla="*/ 942 h 1838"/>
              <a:gd name="T42" fmla="*/ 15 w 1838"/>
              <a:gd name="T43" fmla="*/ 756 h 1838"/>
              <a:gd name="T44" fmla="*/ 64 w 1838"/>
              <a:gd name="T45" fmla="*/ 581 h 1838"/>
              <a:gd name="T46" fmla="*/ 145 w 1838"/>
              <a:gd name="T47" fmla="*/ 424 h 1838"/>
              <a:gd name="T48" fmla="*/ 369 w 1838"/>
              <a:gd name="T49" fmla="*/ 182 h 1838"/>
              <a:gd name="T50" fmla="*/ 541 w 1838"/>
              <a:gd name="T51" fmla="*/ 81 h 1838"/>
              <a:gd name="T52" fmla="*/ 711 w 1838"/>
              <a:gd name="T53" fmla="*/ 23 h 1838"/>
              <a:gd name="T54" fmla="*/ 896 w 1838"/>
              <a:gd name="T55" fmla="*/ 0 h 1838"/>
              <a:gd name="T56" fmla="*/ 1291 w 1838"/>
              <a:gd name="T57" fmla="*/ 234 h 1838"/>
              <a:gd name="T58" fmla="*/ 999 w 1838"/>
              <a:gd name="T59" fmla="*/ 144 h 1838"/>
              <a:gd name="T60" fmla="*/ 687 w 1838"/>
              <a:gd name="T61" fmla="*/ 175 h 1838"/>
              <a:gd name="T62" fmla="*/ 424 w 1838"/>
              <a:gd name="T63" fmla="*/ 317 h 1838"/>
              <a:gd name="T64" fmla="*/ 234 w 1838"/>
              <a:gd name="T65" fmla="*/ 547 h 1838"/>
              <a:gd name="T66" fmla="*/ 144 w 1838"/>
              <a:gd name="T67" fmla="*/ 839 h 1838"/>
              <a:gd name="T68" fmla="*/ 174 w 1838"/>
              <a:gd name="T69" fmla="*/ 1150 h 1838"/>
              <a:gd name="T70" fmla="*/ 317 w 1838"/>
              <a:gd name="T71" fmla="*/ 1414 h 1838"/>
              <a:gd name="T72" fmla="*/ 547 w 1838"/>
              <a:gd name="T73" fmla="*/ 1603 h 1838"/>
              <a:gd name="T74" fmla="*/ 839 w 1838"/>
              <a:gd name="T75" fmla="*/ 1694 h 1838"/>
              <a:gd name="T76" fmla="*/ 1151 w 1838"/>
              <a:gd name="T77" fmla="*/ 1663 h 1838"/>
              <a:gd name="T78" fmla="*/ 1414 w 1838"/>
              <a:gd name="T79" fmla="*/ 1519 h 1838"/>
              <a:gd name="T80" fmla="*/ 1604 w 1838"/>
              <a:gd name="T81" fmla="*/ 1290 h 1838"/>
              <a:gd name="T82" fmla="*/ 1695 w 1838"/>
              <a:gd name="T83" fmla="*/ 999 h 1838"/>
              <a:gd name="T84" fmla="*/ 1664 w 1838"/>
              <a:gd name="T85" fmla="*/ 687 h 1838"/>
              <a:gd name="T86" fmla="*/ 1521 w 1838"/>
              <a:gd name="T87" fmla="*/ 423 h 1838"/>
              <a:gd name="T88" fmla="*/ 1233 w 1838"/>
              <a:gd name="T89" fmla="*/ 519 h 1838"/>
              <a:gd name="T90" fmla="*/ 1286 w 1838"/>
              <a:gd name="T91" fmla="*/ 523 h 1838"/>
              <a:gd name="T92" fmla="*/ 1320 w 1838"/>
              <a:gd name="T93" fmla="*/ 565 h 1838"/>
              <a:gd name="T94" fmla="*/ 1314 w 1838"/>
              <a:gd name="T95" fmla="*/ 618 h 1838"/>
              <a:gd name="T96" fmla="*/ 1314 w 1838"/>
              <a:gd name="T97" fmla="*/ 1220 h 1838"/>
              <a:gd name="T98" fmla="*/ 1320 w 1838"/>
              <a:gd name="T99" fmla="*/ 1272 h 1838"/>
              <a:gd name="T100" fmla="*/ 1286 w 1838"/>
              <a:gd name="T101" fmla="*/ 1314 h 1838"/>
              <a:gd name="T102" fmla="*/ 1233 w 1838"/>
              <a:gd name="T103" fmla="*/ 1319 h 1838"/>
              <a:gd name="T104" fmla="*/ 629 w 1838"/>
              <a:gd name="T105" fmla="*/ 1306 h 1838"/>
              <a:gd name="T106" fmla="*/ 578 w 1838"/>
              <a:gd name="T107" fmla="*/ 1322 h 1838"/>
              <a:gd name="T108" fmla="*/ 531 w 1838"/>
              <a:gd name="T109" fmla="*/ 1297 h 1838"/>
              <a:gd name="T110" fmla="*/ 515 w 1838"/>
              <a:gd name="T111" fmla="*/ 1246 h 1838"/>
              <a:gd name="T112" fmla="*/ 820 w 1838"/>
              <a:gd name="T113" fmla="*/ 919 h 1838"/>
              <a:gd name="T114" fmla="*/ 515 w 1838"/>
              <a:gd name="T115" fmla="*/ 592 h 1838"/>
              <a:gd name="T116" fmla="*/ 531 w 1838"/>
              <a:gd name="T117" fmla="*/ 541 h 1838"/>
              <a:gd name="T118" fmla="*/ 578 w 1838"/>
              <a:gd name="T119" fmla="*/ 515 h 1838"/>
              <a:gd name="T120" fmla="*/ 629 w 1838"/>
              <a:gd name="T121" fmla="*/ 53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2" y="0"/>
                </a:lnTo>
                <a:lnTo>
                  <a:pt x="966" y="1"/>
                </a:lnTo>
                <a:lnTo>
                  <a:pt x="989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7" y="23"/>
                </a:lnTo>
                <a:lnTo>
                  <a:pt x="1149" y="29"/>
                </a:lnTo>
                <a:lnTo>
                  <a:pt x="1170" y="35"/>
                </a:lnTo>
                <a:lnTo>
                  <a:pt x="1193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8" y="100"/>
                </a:lnTo>
                <a:lnTo>
                  <a:pt x="1357" y="111"/>
                </a:lnTo>
                <a:lnTo>
                  <a:pt x="1376" y="121"/>
                </a:lnTo>
                <a:lnTo>
                  <a:pt x="1395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694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8" y="481"/>
                </a:lnTo>
                <a:lnTo>
                  <a:pt x="1737" y="500"/>
                </a:lnTo>
                <a:lnTo>
                  <a:pt x="1748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5" y="581"/>
                </a:lnTo>
                <a:lnTo>
                  <a:pt x="1782" y="603"/>
                </a:lnTo>
                <a:lnTo>
                  <a:pt x="1790" y="624"/>
                </a:lnTo>
                <a:lnTo>
                  <a:pt x="1797" y="645"/>
                </a:lnTo>
                <a:lnTo>
                  <a:pt x="1803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19" y="734"/>
                </a:lnTo>
                <a:lnTo>
                  <a:pt x="1824" y="756"/>
                </a:lnTo>
                <a:lnTo>
                  <a:pt x="1828" y="778"/>
                </a:lnTo>
                <a:lnTo>
                  <a:pt x="1831" y="802"/>
                </a:lnTo>
                <a:lnTo>
                  <a:pt x="1833" y="825"/>
                </a:lnTo>
                <a:lnTo>
                  <a:pt x="1835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5" y="989"/>
                </a:lnTo>
                <a:lnTo>
                  <a:pt x="1833" y="1013"/>
                </a:lnTo>
                <a:lnTo>
                  <a:pt x="1831" y="1036"/>
                </a:lnTo>
                <a:lnTo>
                  <a:pt x="1828" y="1058"/>
                </a:lnTo>
                <a:lnTo>
                  <a:pt x="1824" y="1082"/>
                </a:lnTo>
                <a:lnTo>
                  <a:pt x="1819" y="1104"/>
                </a:lnTo>
                <a:lnTo>
                  <a:pt x="1815" y="1126"/>
                </a:lnTo>
                <a:lnTo>
                  <a:pt x="1810" y="1149"/>
                </a:lnTo>
                <a:lnTo>
                  <a:pt x="1803" y="1170"/>
                </a:lnTo>
                <a:lnTo>
                  <a:pt x="1797" y="1191"/>
                </a:lnTo>
                <a:lnTo>
                  <a:pt x="1790" y="1214"/>
                </a:lnTo>
                <a:lnTo>
                  <a:pt x="1782" y="1235"/>
                </a:lnTo>
                <a:lnTo>
                  <a:pt x="1775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8" y="1317"/>
                </a:lnTo>
                <a:lnTo>
                  <a:pt x="1737" y="1337"/>
                </a:lnTo>
                <a:lnTo>
                  <a:pt x="1728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4" y="1414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5" y="1705"/>
                </a:lnTo>
                <a:lnTo>
                  <a:pt x="1376" y="1715"/>
                </a:lnTo>
                <a:lnTo>
                  <a:pt x="1357" y="1727"/>
                </a:lnTo>
                <a:lnTo>
                  <a:pt x="1338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3" y="1796"/>
                </a:lnTo>
                <a:lnTo>
                  <a:pt x="1170" y="1803"/>
                </a:lnTo>
                <a:lnTo>
                  <a:pt x="1149" y="1809"/>
                </a:lnTo>
                <a:lnTo>
                  <a:pt x="1127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89" y="1834"/>
                </a:lnTo>
                <a:lnTo>
                  <a:pt x="966" y="1837"/>
                </a:lnTo>
                <a:lnTo>
                  <a:pt x="942" y="1837"/>
                </a:lnTo>
                <a:lnTo>
                  <a:pt x="919" y="1838"/>
                </a:lnTo>
                <a:lnTo>
                  <a:pt x="896" y="1837"/>
                </a:lnTo>
                <a:lnTo>
                  <a:pt x="872" y="1837"/>
                </a:lnTo>
                <a:lnTo>
                  <a:pt x="849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80" y="1827"/>
                </a:lnTo>
                <a:lnTo>
                  <a:pt x="756" y="1823"/>
                </a:lnTo>
                <a:lnTo>
                  <a:pt x="734" y="1818"/>
                </a:lnTo>
                <a:lnTo>
                  <a:pt x="711" y="1814"/>
                </a:lnTo>
                <a:lnTo>
                  <a:pt x="689" y="1809"/>
                </a:lnTo>
                <a:lnTo>
                  <a:pt x="668" y="1803"/>
                </a:lnTo>
                <a:lnTo>
                  <a:pt x="645" y="1796"/>
                </a:lnTo>
                <a:lnTo>
                  <a:pt x="624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1" y="1765"/>
                </a:lnTo>
                <a:lnTo>
                  <a:pt x="541" y="1757"/>
                </a:lnTo>
                <a:lnTo>
                  <a:pt x="521" y="1747"/>
                </a:lnTo>
                <a:lnTo>
                  <a:pt x="500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0"/>
                </a:lnTo>
                <a:lnTo>
                  <a:pt x="369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8" y="1536"/>
                </a:lnTo>
                <a:lnTo>
                  <a:pt x="210" y="1503"/>
                </a:lnTo>
                <a:lnTo>
                  <a:pt x="183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2" y="1376"/>
                </a:lnTo>
                <a:lnTo>
                  <a:pt x="110" y="1356"/>
                </a:lnTo>
                <a:lnTo>
                  <a:pt x="101" y="1337"/>
                </a:lnTo>
                <a:lnTo>
                  <a:pt x="90" y="1317"/>
                </a:lnTo>
                <a:lnTo>
                  <a:pt x="81" y="1297"/>
                </a:lnTo>
                <a:lnTo>
                  <a:pt x="72" y="1277"/>
                </a:lnTo>
                <a:lnTo>
                  <a:pt x="64" y="1255"/>
                </a:lnTo>
                <a:lnTo>
                  <a:pt x="56" y="1235"/>
                </a:lnTo>
                <a:lnTo>
                  <a:pt x="49" y="1214"/>
                </a:lnTo>
                <a:lnTo>
                  <a:pt x="41" y="1191"/>
                </a:lnTo>
                <a:lnTo>
                  <a:pt x="35" y="1170"/>
                </a:lnTo>
                <a:lnTo>
                  <a:pt x="28" y="1149"/>
                </a:lnTo>
                <a:lnTo>
                  <a:pt x="23" y="1126"/>
                </a:lnTo>
                <a:lnTo>
                  <a:pt x="19" y="1104"/>
                </a:lnTo>
                <a:lnTo>
                  <a:pt x="15" y="1082"/>
                </a:lnTo>
                <a:lnTo>
                  <a:pt x="10" y="1058"/>
                </a:lnTo>
                <a:lnTo>
                  <a:pt x="7" y="1036"/>
                </a:lnTo>
                <a:lnTo>
                  <a:pt x="5" y="1013"/>
                </a:lnTo>
                <a:lnTo>
                  <a:pt x="3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3" y="847"/>
                </a:lnTo>
                <a:lnTo>
                  <a:pt x="5" y="825"/>
                </a:lnTo>
                <a:lnTo>
                  <a:pt x="7" y="802"/>
                </a:lnTo>
                <a:lnTo>
                  <a:pt x="10" y="778"/>
                </a:lnTo>
                <a:lnTo>
                  <a:pt x="15" y="756"/>
                </a:lnTo>
                <a:lnTo>
                  <a:pt x="19" y="734"/>
                </a:lnTo>
                <a:lnTo>
                  <a:pt x="23" y="711"/>
                </a:lnTo>
                <a:lnTo>
                  <a:pt x="28" y="689"/>
                </a:lnTo>
                <a:lnTo>
                  <a:pt x="35" y="668"/>
                </a:lnTo>
                <a:lnTo>
                  <a:pt x="41" y="645"/>
                </a:lnTo>
                <a:lnTo>
                  <a:pt x="49" y="624"/>
                </a:lnTo>
                <a:lnTo>
                  <a:pt x="56" y="603"/>
                </a:lnTo>
                <a:lnTo>
                  <a:pt x="64" y="581"/>
                </a:lnTo>
                <a:lnTo>
                  <a:pt x="72" y="561"/>
                </a:lnTo>
                <a:lnTo>
                  <a:pt x="81" y="541"/>
                </a:lnTo>
                <a:lnTo>
                  <a:pt x="90" y="521"/>
                </a:lnTo>
                <a:lnTo>
                  <a:pt x="101" y="500"/>
                </a:lnTo>
                <a:lnTo>
                  <a:pt x="110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3" y="369"/>
                </a:lnTo>
                <a:lnTo>
                  <a:pt x="210" y="334"/>
                </a:lnTo>
                <a:lnTo>
                  <a:pt x="238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7"/>
                </a:lnTo>
                <a:lnTo>
                  <a:pt x="424" y="145"/>
                </a:lnTo>
                <a:lnTo>
                  <a:pt x="443" y="133"/>
                </a:lnTo>
                <a:lnTo>
                  <a:pt x="462" y="121"/>
                </a:lnTo>
                <a:lnTo>
                  <a:pt x="481" y="111"/>
                </a:lnTo>
                <a:lnTo>
                  <a:pt x="500" y="100"/>
                </a:lnTo>
                <a:lnTo>
                  <a:pt x="521" y="90"/>
                </a:lnTo>
                <a:lnTo>
                  <a:pt x="541" y="81"/>
                </a:lnTo>
                <a:lnTo>
                  <a:pt x="561" y="72"/>
                </a:lnTo>
                <a:lnTo>
                  <a:pt x="582" y="64"/>
                </a:lnTo>
                <a:lnTo>
                  <a:pt x="603" y="55"/>
                </a:lnTo>
                <a:lnTo>
                  <a:pt x="624" y="48"/>
                </a:lnTo>
                <a:lnTo>
                  <a:pt x="645" y="42"/>
                </a:lnTo>
                <a:lnTo>
                  <a:pt x="668" y="35"/>
                </a:lnTo>
                <a:lnTo>
                  <a:pt x="689" y="29"/>
                </a:lnTo>
                <a:lnTo>
                  <a:pt x="711" y="23"/>
                </a:lnTo>
                <a:lnTo>
                  <a:pt x="734" y="19"/>
                </a:lnTo>
                <a:lnTo>
                  <a:pt x="756" y="14"/>
                </a:lnTo>
                <a:lnTo>
                  <a:pt x="780" y="11"/>
                </a:lnTo>
                <a:lnTo>
                  <a:pt x="802" y="7"/>
                </a:lnTo>
                <a:lnTo>
                  <a:pt x="825" y="4"/>
                </a:lnTo>
                <a:lnTo>
                  <a:pt x="849" y="3"/>
                </a:lnTo>
                <a:lnTo>
                  <a:pt x="872" y="1"/>
                </a:lnTo>
                <a:lnTo>
                  <a:pt x="896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4" y="317"/>
                </a:lnTo>
                <a:lnTo>
                  <a:pt x="1386" y="295"/>
                </a:lnTo>
                <a:lnTo>
                  <a:pt x="1355" y="273"/>
                </a:lnTo>
                <a:lnTo>
                  <a:pt x="1323" y="252"/>
                </a:lnTo>
                <a:lnTo>
                  <a:pt x="1291" y="234"/>
                </a:lnTo>
                <a:lnTo>
                  <a:pt x="1257" y="216"/>
                </a:lnTo>
                <a:lnTo>
                  <a:pt x="1223" y="201"/>
                </a:lnTo>
                <a:lnTo>
                  <a:pt x="1188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7" y="149"/>
                </a:lnTo>
                <a:lnTo>
                  <a:pt x="999" y="144"/>
                </a:lnTo>
                <a:lnTo>
                  <a:pt x="960" y="141"/>
                </a:lnTo>
                <a:lnTo>
                  <a:pt x="919" y="139"/>
                </a:lnTo>
                <a:lnTo>
                  <a:pt x="879" y="141"/>
                </a:lnTo>
                <a:lnTo>
                  <a:pt x="839" y="144"/>
                </a:lnTo>
                <a:lnTo>
                  <a:pt x="801" y="149"/>
                </a:lnTo>
                <a:lnTo>
                  <a:pt x="762" y="155"/>
                </a:lnTo>
                <a:lnTo>
                  <a:pt x="724" y="164"/>
                </a:lnTo>
                <a:lnTo>
                  <a:pt x="687" y="175"/>
                </a:lnTo>
                <a:lnTo>
                  <a:pt x="651" y="187"/>
                </a:lnTo>
                <a:lnTo>
                  <a:pt x="615" y="201"/>
                </a:lnTo>
                <a:lnTo>
                  <a:pt x="581" y="216"/>
                </a:lnTo>
                <a:lnTo>
                  <a:pt x="547" y="234"/>
                </a:lnTo>
                <a:lnTo>
                  <a:pt x="515" y="252"/>
                </a:lnTo>
                <a:lnTo>
                  <a:pt x="483" y="273"/>
                </a:lnTo>
                <a:lnTo>
                  <a:pt x="452" y="295"/>
                </a:lnTo>
                <a:lnTo>
                  <a:pt x="424" y="317"/>
                </a:lnTo>
                <a:lnTo>
                  <a:pt x="395" y="342"/>
                </a:lnTo>
                <a:lnTo>
                  <a:pt x="368" y="368"/>
                </a:lnTo>
                <a:lnTo>
                  <a:pt x="342" y="395"/>
                </a:lnTo>
                <a:lnTo>
                  <a:pt x="317" y="423"/>
                </a:lnTo>
                <a:lnTo>
                  <a:pt x="295" y="452"/>
                </a:lnTo>
                <a:lnTo>
                  <a:pt x="272" y="483"/>
                </a:lnTo>
                <a:lnTo>
                  <a:pt x="252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4" y="687"/>
                </a:lnTo>
                <a:lnTo>
                  <a:pt x="164" y="724"/>
                </a:lnTo>
                <a:lnTo>
                  <a:pt x="155" y="761"/>
                </a:lnTo>
                <a:lnTo>
                  <a:pt x="149" y="800"/>
                </a:lnTo>
                <a:lnTo>
                  <a:pt x="144" y="839"/>
                </a:lnTo>
                <a:lnTo>
                  <a:pt x="140" y="878"/>
                </a:lnTo>
                <a:lnTo>
                  <a:pt x="139" y="919"/>
                </a:lnTo>
                <a:lnTo>
                  <a:pt x="140" y="959"/>
                </a:lnTo>
                <a:lnTo>
                  <a:pt x="144" y="999"/>
                </a:lnTo>
                <a:lnTo>
                  <a:pt x="149" y="1037"/>
                </a:lnTo>
                <a:lnTo>
                  <a:pt x="155" y="1075"/>
                </a:lnTo>
                <a:lnTo>
                  <a:pt x="164" y="1114"/>
                </a:lnTo>
                <a:lnTo>
                  <a:pt x="174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2" y="1322"/>
                </a:lnTo>
                <a:lnTo>
                  <a:pt x="272" y="1354"/>
                </a:lnTo>
                <a:lnTo>
                  <a:pt x="295" y="1385"/>
                </a:lnTo>
                <a:lnTo>
                  <a:pt x="317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5" y="1495"/>
                </a:lnTo>
                <a:lnTo>
                  <a:pt x="424" y="1519"/>
                </a:lnTo>
                <a:lnTo>
                  <a:pt x="452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7" y="1603"/>
                </a:lnTo>
                <a:lnTo>
                  <a:pt x="581" y="1620"/>
                </a:lnTo>
                <a:lnTo>
                  <a:pt x="615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4" y="1673"/>
                </a:lnTo>
                <a:lnTo>
                  <a:pt x="762" y="1682"/>
                </a:lnTo>
                <a:lnTo>
                  <a:pt x="801" y="1689"/>
                </a:lnTo>
                <a:lnTo>
                  <a:pt x="839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60" y="1697"/>
                </a:lnTo>
                <a:lnTo>
                  <a:pt x="999" y="1694"/>
                </a:lnTo>
                <a:lnTo>
                  <a:pt x="1037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8" y="1650"/>
                </a:lnTo>
                <a:lnTo>
                  <a:pt x="1223" y="1636"/>
                </a:lnTo>
                <a:lnTo>
                  <a:pt x="1257" y="1620"/>
                </a:lnTo>
                <a:lnTo>
                  <a:pt x="1291" y="1603"/>
                </a:lnTo>
                <a:lnTo>
                  <a:pt x="1323" y="1585"/>
                </a:lnTo>
                <a:lnTo>
                  <a:pt x="1355" y="1565"/>
                </a:lnTo>
                <a:lnTo>
                  <a:pt x="1386" y="1543"/>
                </a:lnTo>
                <a:lnTo>
                  <a:pt x="1414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3" y="1385"/>
                </a:lnTo>
                <a:lnTo>
                  <a:pt x="1566" y="1354"/>
                </a:lnTo>
                <a:lnTo>
                  <a:pt x="1586" y="1322"/>
                </a:lnTo>
                <a:lnTo>
                  <a:pt x="1604" y="1290"/>
                </a:lnTo>
                <a:lnTo>
                  <a:pt x="1621" y="1256"/>
                </a:lnTo>
                <a:lnTo>
                  <a:pt x="1637" y="1222"/>
                </a:lnTo>
                <a:lnTo>
                  <a:pt x="1651" y="1186"/>
                </a:lnTo>
                <a:lnTo>
                  <a:pt x="1664" y="1150"/>
                </a:lnTo>
                <a:lnTo>
                  <a:pt x="1674" y="1114"/>
                </a:lnTo>
                <a:lnTo>
                  <a:pt x="1683" y="1075"/>
                </a:lnTo>
                <a:lnTo>
                  <a:pt x="1689" y="1037"/>
                </a:lnTo>
                <a:lnTo>
                  <a:pt x="1695" y="999"/>
                </a:lnTo>
                <a:lnTo>
                  <a:pt x="1698" y="959"/>
                </a:lnTo>
                <a:lnTo>
                  <a:pt x="1699" y="919"/>
                </a:lnTo>
                <a:lnTo>
                  <a:pt x="1698" y="878"/>
                </a:lnTo>
                <a:lnTo>
                  <a:pt x="1695" y="839"/>
                </a:lnTo>
                <a:lnTo>
                  <a:pt x="1689" y="800"/>
                </a:lnTo>
                <a:lnTo>
                  <a:pt x="1683" y="761"/>
                </a:lnTo>
                <a:lnTo>
                  <a:pt x="1674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7" y="615"/>
                </a:lnTo>
                <a:lnTo>
                  <a:pt x="1621" y="581"/>
                </a:lnTo>
                <a:lnTo>
                  <a:pt x="1604" y="547"/>
                </a:lnTo>
                <a:lnTo>
                  <a:pt x="1586" y="514"/>
                </a:lnTo>
                <a:lnTo>
                  <a:pt x="1566" y="483"/>
                </a:lnTo>
                <a:lnTo>
                  <a:pt x="1543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203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3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60" y="515"/>
                </a:lnTo>
                <a:lnTo>
                  <a:pt x="1266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7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7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7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7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6" y="1321"/>
                </a:lnTo>
                <a:lnTo>
                  <a:pt x="1260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3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3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8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5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7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4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6" y="1266"/>
                </a:lnTo>
                <a:lnTo>
                  <a:pt x="515" y="1258"/>
                </a:lnTo>
                <a:lnTo>
                  <a:pt x="515" y="1252"/>
                </a:lnTo>
                <a:lnTo>
                  <a:pt x="515" y="1246"/>
                </a:lnTo>
                <a:lnTo>
                  <a:pt x="516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4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4" y="618"/>
                </a:lnTo>
                <a:lnTo>
                  <a:pt x="521" y="611"/>
                </a:lnTo>
                <a:lnTo>
                  <a:pt x="519" y="605"/>
                </a:lnTo>
                <a:lnTo>
                  <a:pt x="516" y="598"/>
                </a:lnTo>
                <a:lnTo>
                  <a:pt x="515" y="592"/>
                </a:lnTo>
                <a:lnTo>
                  <a:pt x="515" y="586"/>
                </a:lnTo>
                <a:lnTo>
                  <a:pt x="515" y="578"/>
                </a:lnTo>
                <a:lnTo>
                  <a:pt x="516" y="572"/>
                </a:lnTo>
                <a:lnTo>
                  <a:pt x="519" y="565"/>
                </a:lnTo>
                <a:lnTo>
                  <a:pt x="521" y="559"/>
                </a:lnTo>
                <a:lnTo>
                  <a:pt x="524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7" y="527"/>
                </a:lnTo>
                <a:lnTo>
                  <a:pt x="553" y="523"/>
                </a:lnTo>
                <a:lnTo>
                  <a:pt x="559" y="521"/>
                </a:lnTo>
                <a:lnTo>
                  <a:pt x="565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8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3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82">
            <a:extLst>
              <a:ext uri="{FF2B5EF4-FFF2-40B4-BE49-F238E27FC236}">
                <a16:creationId xmlns:a16="http://schemas.microsoft.com/office/drawing/2014/main" id="{BF2E5D7F-D91C-5B17-579A-7AC60ED0ACFE}"/>
              </a:ext>
            </a:extLst>
          </p:cNvPr>
          <p:cNvSpPr>
            <a:spLocks noEditPoints="1"/>
          </p:cNvSpPr>
          <p:nvPr/>
        </p:nvSpPr>
        <p:spPr bwMode="auto">
          <a:xfrm>
            <a:off x="4746696" y="1841873"/>
            <a:ext cx="284798" cy="284798"/>
          </a:xfrm>
          <a:custGeom>
            <a:avLst/>
            <a:gdLst>
              <a:gd name="T0" fmla="*/ 1059 w 1837"/>
              <a:gd name="T1" fmla="*/ 11 h 1838"/>
              <a:gd name="T2" fmla="*/ 1234 w 1837"/>
              <a:gd name="T3" fmla="*/ 55 h 1838"/>
              <a:gd name="T4" fmla="*/ 1395 w 1837"/>
              <a:gd name="T5" fmla="*/ 133 h 1838"/>
              <a:gd name="T6" fmla="*/ 1537 w 1837"/>
              <a:gd name="T7" fmla="*/ 238 h 1838"/>
              <a:gd name="T8" fmla="*/ 1655 w 1837"/>
              <a:gd name="T9" fmla="*/ 369 h 1838"/>
              <a:gd name="T10" fmla="*/ 1747 w 1837"/>
              <a:gd name="T11" fmla="*/ 521 h 1838"/>
              <a:gd name="T12" fmla="*/ 1809 w 1837"/>
              <a:gd name="T13" fmla="*/ 689 h 1838"/>
              <a:gd name="T14" fmla="*/ 1836 w 1837"/>
              <a:gd name="T15" fmla="*/ 871 h 1838"/>
              <a:gd name="T16" fmla="*/ 1827 w 1837"/>
              <a:gd name="T17" fmla="*/ 1058 h 1838"/>
              <a:gd name="T18" fmla="*/ 1782 w 1837"/>
              <a:gd name="T19" fmla="*/ 1235 h 1838"/>
              <a:gd name="T20" fmla="*/ 1704 w 1837"/>
              <a:gd name="T21" fmla="*/ 1395 h 1838"/>
              <a:gd name="T22" fmla="*/ 1599 w 1837"/>
              <a:gd name="T23" fmla="*/ 1536 h 1838"/>
              <a:gd name="T24" fmla="*/ 1469 w 1837"/>
              <a:gd name="T25" fmla="*/ 1655 h 1838"/>
              <a:gd name="T26" fmla="*/ 1317 w 1837"/>
              <a:gd name="T27" fmla="*/ 1747 h 1838"/>
              <a:gd name="T28" fmla="*/ 1148 w 1837"/>
              <a:gd name="T29" fmla="*/ 1809 h 1838"/>
              <a:gd name="T30" fmla="*/ 966 w 1837"/>
              <a:gd name="T31" fmla="*/ 1837 h 1838"/>
              <a:gd name="T32" fmla="*/ 778 w 1837"/>
              <a:gd name="T33" fmla="*/ 1827 h 1838"/>
              <a:gd name="T34" fmla="*/ 603 w 1837"/>
              <a:gd name="T35" fmla="*/ 1781 h 1838"/>
              <a:gd name="T36" fmla="*/ 442 w 1837"/>
              <a:gd name="T37" fmla="*/ 1705 h 1838"/>
              <a:gd name="T38" fmla="*/ 300 w 1837"/>
              <a:gd name="T39" fmla="*/ 1599 h 1838"/>
              <a:gd name="T40" fmla="*/ 182 w 1837"/>
              <a:gd name="T41" fmla="*/ 1468 h 1838"/>
              <a:gd name="T42" fmla="*/ 90 w 1837"/>
              <a:gd name="T43" fmla="*/ 1317 h 1838"/>
              <a:gd name="T44" fmla="*/ 28 w 1837"/>
              <a:gd name="T45" fmla="*/ 1149 h 1838"/>
              <a:gd name="T46" fmla="*/ 1 w 1837"/>
              <a:gd name="T47" fmla="*/ 966 h 1838"/>
              <a:gd name="T48" fmla="*/ 10 w 1837"/>
              <a:gd name="T49" fmla="*/ 778 h 1838"/>
              <a:gd name="T50" fmla="*/ 55 w 1837"/>
              <a:gd name="T51" fmla="*/ 603 h 1838"/>
              <a:gd name="T52" fmla="*/ 132 w 1837"/>
              <a:gd name="T53" fmla="*/ 442 h 1838"/>
              <a:gd name="T54" fmla="*/ 238 w 1837"/>
              <a:gd name="T55" fmla="*/ 301 h 1838"/>
              <a:gd name="T56" fmla="*/ 368 w 1837"/>
              <a:gd name="T57" fmla="*/ 182 h 1838"/>
              <a:gd name="T58" fmla="*/ 519 w 1837"/>
              <a:gd name="T59" fmla="*/ 90 h 1838"/>
              <a:gd name="T60" fmla="*/ 689 w 1837"/>
              <a:gd name="T61" fmla="*/ 29 h 1838"/>
              <a:gd name="T62" fmla="*/ 871 w 1837"/>
              <a:gd name="T63" fmla="*/ 1 h 1838"/>
              <a:gd name="T64" fmla="*/ 1354 w 1837"/>
              <a:gd name="T65" fmla="*/ 527 h 1838"/>
              <a:gd name="T66" fmla="*/ 1378 w 1837"/>
              <a:gd name="T67" fmla="*/ 516 h 1838"/>
              <a:gd name="T68" fmla="*/ 1405 w 1837"/>
              <a:gd name="T69" fmla="*/ 516 h 1838"/>
              <a:gd name="T70" fmla="*/ 1430 w 1837"/>
              <a:gd name="T71" fmla="*/ 527 h 1838"/>
              <a:gd name="T72" fmla="*/ 1450 w 1837"/>
              <a:gd name="T73" fmla="*/ 546 h 1838"/>
              <a:gd name="T74" fmla="*/ 1460 w 1837"/>
              <a:gd name="T75" fmla="*/ 572 h 1838"/>
              <a:gd name="T76" fmla="*/ 1460 w 1837"/>
              <a:gd name="T77" fmla="*/ 598 h 1838"/>
              <a:gd name="T78" fmla="*/ 1450 w 1837"/>
              <a:gd name="T79" fmla="*/ 624 h 1838"/>
              <a:gd name="T80" fmla="*/ 768 w 1837"/>
              <a:gd name="T81" fmla="*/ 1306 h 1838"/>
              <a:gd name="T82" fmla="*/ 744 w 1837"/>
              <a:gd name="T83" fmla="*/ 1319 h 1838"/>
              <a:gd name="T84" fmla="*/ 718 w 1837"/>
              <a:gd name="T85" fmla="*/ 1322 h 1838"/>
              <a:gd name="T86" fmla="*/ 691 w 1837"/>
              <a:gd name="T87" fmla="*/ 1314 h 1838"/>
              <a:gd name="T88" fmla="*/ 396 w 1837"/>
              <a:gd name="T89" fmla="*/ 1023 h 1838"/>
              <a:gd name="T90" fmla="*/ 380 w 1837"/>
              <a:gd name="T91" fmla="*/ 1000 h 1838"/>
              <a:gd name="T92" fmla="*/ 376 w 1837"/>
              <a:gd name="T93" fmla="*/ 973 h 1838"/>
              <a:gd name="T94" fmla="*/ 380 w 1837"/>
              <a:gd name="T95" fmla="*/ 948 h 1838"/>
              <a:gd name="T96" fmla="*/ 396 w 1837"/>
              <a:gd name="T97" fmla="*/ 924 h 1838"/>
              <a:gd name="T98" fmla="*/ 419 w 1837"/>
              <a:gd name="T99" fmla="*/ 909 h 1838"/>
              <a:gd name="T100" fmla="*/ 445 w 1837"/>
              <a:gd name="T101" fmla="*/ 904 h 1838"/>
              <a:gd name="T102" fmla="*/ 472 w 1837"/>
              <a:gd name="T103" fmla="*/ 909 h 1838"/>
              <a:gd name="T104" fmla="*/ 495 w 1837"/>
              <a:gd name="T105" fmla="*/ 924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7" h="1838">
                <a:moveTo>
                  <a:pt x="918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3" y="19"/>
                </a:lnTo>
                <a:lnTo>
                  <a:pt x="1148" y="29"/>
                </a:lnTo>
                <a:lnTo>
                  <a:pt x="1192" y="42"/>
                </a:lnTo>
                <a:lnTo>
                  <a:pt x="1234" y="55"/>
                </a:lnTo>
                <a:lnTo>
                  <a:pt x="1276" y="72"/>
                </a:lnTo>
                <a:lnTo>
                  <a:pt x="1317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2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7" y="238"/>
                </a:lnTo>
                <a:lnTo>
                  <a:pt x="1569" y="269"/>
                </a:lnTo>
                <a:lnTo>
                  <a:pt x="1599" y="301"/>
                </a:lnTo>
                <a:lnTo>
                  <a:pt x="1627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4" y="442"/>
                </a:lnTo>
                <a:lnTo>
                  <a:pt x="1726" y="481"/>
                </a:lnTo>
                <a:lnTo>
                  <a:pt x="1747" y="521"/>
                </a:lnTo>
                <a:lnTo>
                  <a:pt x="1765" y="561"/>
                </a:lnTo>
                <a:lnTo>
                  <a:pt x="1782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19" y="734"/>
                </a:lnTo>
                <a:lnTo>
                  <a:pt x="1827" y="778"/>
                </a:lnTo>
                <a:lnTo>
                  <a:pt x="1833" y="825"/>
                </a:lnTo>
                <a:lnTo>
                  <a:pt x="1836" y="871"/>
                </a:lnTo>
                <a:lnTo>
                  <a:pt x="1837" y="919"/>
                </a:lnTo>
                <a:lnTo>
                  <a:pt x="1836" y="966"/>
                </a:lnTo>
                <a:lnTo>
                  <a:pt x="1833" y="1013"/>
                </a:lnTo>
                <a:lnTo>
                  <a:pt x="1827" y="1058"/>
                </a:lnTo>
                <a:lnTo>
                  <a:pt x="1819" y="1104"/>
                </a:lnTo>
                <a:lnTo>
                  <a:pt x="1809" y="1149"/>
                </a:lnTo>
                <a:lnTo>
                  <a:pt x="1796" y="1191"/>
                </a:lnTo>
                <a:lnTo>
                  <a:pt x="1782" y="1235"/>
                </a:lnTo>
                <a:lnTo>
                  <a:pt x="1765" y="1277"/>
                </a:lnTo>
                <a:lnTo>
                  <a:pt x="1747" y="1317"/>
                </a:lnTo>
                <a:lnTo>
                  <a:pt x="1726" y="1356"/>
                </a:lnTo>
                <a:lnTo>
                  <a:pt x="1704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7" y="1503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2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7" y="1747"/>
                </a:lnTo>
                <a:lnTo>
                  <a:pt x="1276" y="1765"/>
                </a:lnTo>
                <a:lnTo>
                  <a:pt x="1234" y="1781"/>
                </a:lnTo>
                <a:lnTo>
                  <a:pt x="1192" y="1796"/>
                </a:lnTo>
                <a:lnTo>
                  <a:pt x="1148" y="1809"/>
                </a:lnTo>
                <a:lnTo>
                  <a:pt x="1103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8" y="1838"/>
                </a:lnTo>
                <a:lnTo>
                  <a:pt x="871" y="1837"/>
                </a:lnTo>
                <a:lnTo>
                  <a:pt x="824" y="1832"/>
                </a:lnTo>
                <a:lnTo>
                  <a:pt x="778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19" y="1747"/>
                </a:lnTo>
                <a:lnTo>
                  <a:pt x="480" y="1727"/>
                </a:lnTo>
                <a:lnTo>
                  <a:pt x="442" y="1705"/>
                </a:lnTo>
                <a:lnTo>
                  <a:pt x="404" y="1680"/>
                </a:lnTo>
                <a:lnTo>
                  <a:pt x="368" y="1655"/>
                </a:lnTo>
                <a:lnTo>
                  <a:pt x="334" y="1628"/>
                </a:lnTo>
                <a:lnTo>
                  <a:pt x="300" y="1599"/>
                </a:lnTo>
                <a:lnTo>
                  <a:pt x="268" y="1568"/>
                </a:lnTo>
                <a:lnTo>
                  <a:pt x="238" y="1536"/>
                </a:lnTo>
                <a:lnTo>
                  <a:pt x="209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2" y="1395"/>
                </a:lnTo>
                <a:lnTo>
                  <a:pt x="110" y="1356"/>
                </a:lnTo>
                <a:lnTo>
                  <a:pt x="90" y="1317"/>
                </a:lnTo>
                <a:lnTo>
                  <a:pt x="71" y="1277"/>
                </a:lnTo>
                <a:lnTo>
                  <a:pt x="55" y="1235"/>
                </a:lnTo>
                <a:lnTo>
                  <a:pt x="40" y="1191"/>
                </a:lnTo>
                <a:lnTo>
                  <a:pt x="28" y="1149"/>
                </a:lnTo>
                <a:lnTo>
                  <a:pt x="18" y="1104"/>
                </a:lnTo>
                <a:lnTo>
                  <a:pt x="10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0" y="778"/>
                </a:lnTo>
                <a:lnTo>
                  <a:pt x="18" y="734"/>
                </a:lnTo>
                <a:lnTo>
                  <a:pt x="28" y="689"/>
                </a:lnTo>
                <a:lnTo>
                  <a:pt x="40" y="645"/>
                </a:lnTo>
                <a:lnTo>
                  <a:pt x="55" y="603"/>
                </a:lnTo>
                <a:lnTo>
                  <a:pt x="71" y="561"/>
                </a:lnTo>
                <a:lnTo>
                  <a:pt x="90" y="521"/>
                </a:lnTo>
                <a:lnTo>
                  <a:pt x="110" y="481"/>
                </a:lnTo>
                <a:lnTo>
                  <a:pt x="132" y="442"/>
                </a:lnTo>
                <a:lnTo>
                  <a:pt x="156" y="405"/>
                </a:lnTo>
                <a:lnTo>
                  <a:pt x="182" y="369"/>
                </a:lnTo>
                <a:lnTo>
                  <a:pt x="209" y="334"/>
                </a:lnTo>
                <a:lnTo>
                  <a:pt x="238" y="301"/>
                </a:lnTo>
                <a:lnTo>
                  <a:pt x="268" y="269"/>
                </a:lnTo>
                <a:lnTo>
                  <a:pt x="300" y="238"/>
                </a:lnTo>
                <a:lnTo>
                  <a:pt x="334" y="210"/>
                </a:lnTo>
                <a:lnTo>
                  <a:pt x="368" y="182"/>
                </a:lnTo>
                <a:lnTo>
                  <a:pt x="404" y="157"/>
                </a:lnTo>
                <a:lnTo>
                  <a:pt x="442" y="133"/>
                </a:lnTo>
                <a:lnTo>
                  <a:pt x="480" y="111"/>
                </a:lnTo>
                <a:lnTo>
                  <a:pt x="519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8" y="11"/>
                </a:lnTo>
                <a:lnTo>
                  <a:pt x="824" y="4"/>
                </a:lnTo>
                <a:lnTo>
                  <a:pt x="871" y="1"/>
                </a:lnTo>
                <a:lnTo>
                  <a:pt x="918" y="0"/>
                </a:lnTo>
                <a:close/>
                <a:moveTo>
                  <a:pt x="1342" y="536"/>
                </a:moveTo>
                <a:lnTo>
                  <a:pt x="1347" y="531"/>
                </a:lnTo>
                <a:lnTo>
                  <a:pt x="1354" y="527"/>
                </a:lnTo>
                <a:lnTo>
                  <a:pt x="1359" y="523"/>
                </a:lnTo>
                <a:lnTo>
                  <a:pt x="1365" y="521"/>
                </a:lnTo>
                <a:lnTo>
                  <a:pt x="1372" y="519"/>
                </a:lnTo>
                <a:lnTo>
                  <a:pt x="1378" y="516"/>
                </a:lnTo>
                <a:lnTo>
                  <a:pt x="1385" y="515"/>
                </a:lnTo>
                <a:lnTo>
                  <a:pt x="1392" y="515"/>
                </a:lnTo>
                <a:lnTo>
                  <a:pt x="1398" y="515"/>
                </a:lnTo>
                <a:lnTo>
                  <a:pt x="1405" y="516"/>
                </a:lnTo>
                <a:lnTo>
                  <a:pt x="1411" y="519"/>
                </a:lnTo>
                <a:lnTo>
                  <a:pt x="1418" y="521"/>
                </a:lnTo>
                <a:lnTo>
                  <a:pt x="1424" y="523"/>
                </a:lnTo>
                <a:lnTo>
                  <a:pt x="1430" y="527"/>
                </a:lnTo>
                <a:lnTo>
                  <a:pt x="1436" y="531"/>
                </a:lnTo>
                <a:lnTo>
                  <a:pt x="1441" y="536"/>
                </a:lnTo>
                <a:lnTo>
                  <a:pt x="1446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6" y="559"/>
                </a:lnTo>
                <a:lnTo>
                  <a:pt x="1459" y="565"/>
                </a:lnTo>
                <a:lnTo>
                  <a:pt x="1460" y="572"/>
                </a:lnTo>
                <a:lnTo>
                  <a:pt x="1461" y="578"/>
                </a:lnTo>
                <a:lnTo>
                  <a:pt x="1461" y="586"/>
                </a:lnTo>
                <a:lnTo>
                  <a:pt x="1461" y="592"/>
                </a:lnTo>
                <a:lnTo>
                  <a:pt x="1460" y="598"/>
                </a:lnTo>
                <a:lnTo>
                  <a:pt x="1459" y="605"/>
                </a:lnTo>
                <a:lnTo>
                  <a:pt x="1456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6" y="629"/>
                </a:lnTo>
                <a:lnTo>
                  <a:pt x="1441" y="635"/>
                </a:lnTo>
                <a:lnTo>
                  <a:pt x="773" y="1302"/>
                </a:lnTo>
                <a:lnTo>
                  <a:pt x="768" y="1306"/>
                </a:lnTo>
                <a:lnTo>
                  <a:pt x="762" y="1311"/>
                </a:lnTo>
                <a:lnTo>
                  <a:pt x="757" y="1314"/>
                </a:lnTo>
                <a:lnTo>
                  <a:pt x="751" y="1317"/>
                </a:lnTo>
                <a:lnTo>
                  <a:pt x="744" y="1319"/>
                </a:lnTo>
                <a:lnTo>
                  <a:pt x="738" y="1321"/>
                </a:lnTo>
                <a:lnTo>
                  <a:pt x="730" y="1322"/>
                </a:lnTo>
                <a:lnTo>
                  <a:pt x="724" y="1322"/>
                </a:lnTo>
                <a:lnTo>
                  <a:pt x="718" y="1322"/>
                </a:lnTo>
                <a:lnTo>
                  <a:pt x="710" y="1321"/>
                </a:lnTo>
                <a:lnTo>
                  <a:pt x="704" y="1319"/>
                </a:lnTo>
                <a:lnTo>
                  <a:pt x="697" y="1317"/>
                </a:lnTo>
                <a:lnTo>
                  <a:pt x="691" y="1314"/>
                </a:lnTo>
                <a:lnTo>
                  <a:pt x="686" y="1311"/>
                </a:lnTo>
                <a:lnTo>
                  <a:pt x="680" y="1306"/>
                </a:lnTo>
                <a:lnTo>
                  <a:pt x="675" y="1302"/>
                </a:lnTo>
                <a:lnTo>
                  <a:pt x="396" y="1023"/>
                </a:lnTo>
                <a:lnTo>
                  <a:pt x="391" y="1018"/>
                </a:lnTo>
                <a:lnTo>
                  <a:pt x="386" y="1013"/>
                </a:lnTo>
                <a:lnTo>
                  <a:pt x="383" y="1006"/>
                </a:lnTo>
                <a:lnTo>
                  <a:pt x="380" y="1000"/>
                </a:lnTo>
                <a:lnTo>
                  <a:pt x="378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8" y="954"/>
                </a:lnTo>
                <a:lnTo>
                  <a:pt x="380" y="948"/>
                </a:lnTo>
                <a:lnTo>
                  <a:pt x="383" y="941"/>
                </a:lnTo>
                <a:lnTo>
                  <a:pt x="386" y="935"/>
                </a:lnTo>
                <a:lnTo>
                  <a:pt x="391" y="929"/>
                </a:lnTo>
                <a:lnTo>
                  <a:pt x="396" y="924"/>
                </a:lnTo>
                <a:lnTo>
                  <a:pt x="401" y="920"/>
                </a:lnTo>
                <a:lnTo>
                  <a:pt x="407" y="916"/>
                </a:lnTo>
                <a:lnTo>
                  <a:pt x="413" y="911"/>
                </a:lnTo>
                <a:lnTo>
                  <a:pt x="419" y="909"/>
                </a:lnTo>
                <a:lnTo>
                  <a:pt x="426" y="907"/>
                </a:lnTo>
                <a:lnTo>
                  <a:pt x="432" y="905"/>
                </a:lnTo>
                <a:lnTo>
                  <a:pt x="439" y="904"/>
                </a:lnTo>
                <a:lnTo>
                  <a:pt x="445" y="904"/>
                </a:lnTo>
                <a:lnTo>
                  <a:pt x="452" y="904"/>
                </a:lnTo>
                <a:lnTo>
                  <a:pt x="459" y="905"/>
                </a:lnTo>
                <a:lnTo>
                  <a:pt x="465" y="907"/>
                </a:lnTo>
                <a:lnTo>
                  <a:pt x="472" y="909"/>
                </a:lnTo>
                <a:lnTo>
                  <a:pt x="478" y="911"/>
                </a:lnTo>
                <a:lnTo>
                  <a:pt x="483" y="916"/>
                </a:lnTo>
                <a:lnTo>
                  <a:pt x="490" y="920"/>
                </a:lnTo>
                <a:lnTo>
                  <a:pt x="495" y="924"/>
                </a:lnTo>
                <a:lnTo>
                  <a:pt x="724" y="1153"/>
                </a:lnTo>
                <a:lnTo>
                  <a:pt x="1342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89">
            <a:extLst>
              <a:ext uri="{FF2B5EF4-FFF2-40B4-BE49-F238E27FC236}">
                <a16:creationId xmlns:a16="http://schemas.microsoft.com/office/drawing/2014/main" id="{10768AEC-655E-333A-EA83-9CE424C5A993}"/>
              </a:ext>
            </a:extLst>
          </p:cNvPr>
          <p:cNvSpPr>
            <a:spLocks noEditPoints="1"/>
          </p:cNvSpPr>
          <p:nvPr/>
        </p:nvSpPr>
        <p:spPr bwMode="auto">
          <a:xfrm>
            <a:off x="5603697" y="1851074"/>
            <a:ext cx="284024" cy="284798"/>
          </a:xfrm>
          <a:custGeom>
            <a:avLst/>
            <a:gdLst>
              <a:gd name="T0" fmla="*/ 1105 w 1839"/>
              <a:gd name="T1" fmla="*/ 19 h 1838"/>
              <a:gd name="T2" fmla="*/ 1318 w 1839"/>
              <a:gd name="T3" fmla="*/ 90 h 1838"/>
              <a:gd name="T4" fmla="*/ 1504 w 1839"/>
              <a:gd name="T5" fmla="*/ 210 h 1838"/>
              <a:gd name="T6" fmla="*/ 1655 w 1839"/>
              <a:gd name="T7" fmla="*/ 369 h 1838"/>
              <a:gd name="T8" fmla="*/ 1766 w 1839"/>
              <a:gd name="T9" fmla="*/ 561 h 1838"/>
              <a:gd name="T10" fmla="*/ 1828 w 1839"/>
              <a:gd name="T11" fmla="*/ 778 h 1838"/>
              <a:gd name="T12" fmla="*/ 1833 w 1839"/>
              <a:gd name="T13" fmla="*/ 1013 h 1838"/>
              <a:gd name="T14" fmla="*/ 1782 w 1839"/>
              <a:gd name="T15" fmla="*/ 1235 h 1838"/>
              <a:gd name="T16" fmla="*/ 1681 w 1839"/>
              <a:gd name="T17" fmla="*/ 1432 h 1838"/>
              <a:gd name="T18" fmla="*/ 1537 w 1839"/>
              <a:gd name="T19" fmla="*/ 1599 h 1838"/>
              <a:gd name="T20" fmla="*/ 1357 w 1839"/>
              <a:gd name="T21" fmla="*/ 1727 h 1838"/>
              <a:gd name="T22" fmla="*/ 1149 w 1839"/>
              <a:gd name="T23" fmla="*/ 1809 h 1838"/>
              <a:gd name="T24" fmla="*/ 919 w 1839"/>
              <a:gd name="T25" fmla="*/ 1838 h 1838"/>
              <a:gd name="T26" fmla="*/ 689 w 1839"/>
              <a:gd name="T27" fmla="*/ 1809 h 1838"/>
              <a:gd name="T28" fmla="*/ 481 w 1839"/>
              <a:gd name="T29" fmla="*/ 1727 h 1838"/>
              <a:gd name="T30" fmla="*/ 301 w 1839"/>
              <a:gd name="T31" fmla="*/ 1599 h 1838"/>
              <a:gd name="T32" fmla="*/ 156 w 1839"/>
              <a:gd name="T33" fmla="*/ 1432 h 1838"/>
              <a:gd name="T34" fmla="*/ 55 w 1839"/>
              <a:gd name="T35" fmla="*/ 1235 h 1838"/>
              <a:gd name="T36" fmla="*/ 4 w 1839"/>
              <a:gd name="T37" fmla="*/ 1013 h 1838"/>
              <a:gd name="T38" fmla="*/ 11 w 1839"/>
              <a:gd name="T39" fmla="*/ 778 h 1838"/>
              <a:gd name="T40" fmla="*/ 72 w 1839"/>
              <a:gd name="T41" fmla="*/ 561 h 1838"/>
              <a:gd name="T42" fmla="*/ 182 w 1839"/>
              <a:gd name="T43" fmla="*/ 369 h 1838"/>
              <a:gd name="T44" fmla="*/ 334 w 1839"/>
              <a:gd name="T45" fmla="*/ 210 h 1838"/>
              <a:gd name="T46" fmla="*/ 521 w 1839"/>
              <a:gd name="T47" fmla="*/ 90 h 1838"/>
              <a:gd name="T48" fmla="*/ 734 w 1839"/>
              <a:gd name="T49" fmla="*/ 19 h 1838"/>
              <a:gd name="T50" fmla="*/ 1204 w 1839"/>
              <a:gd name="T51" fmla="*/ 536 h 1838"/>
              <a:gd name="T52" fmla="*/ 1234 w 1839"/>
              <a:gd name="T53" fmla="*/ 519 h 1838"/>
              <a:gd name="T54" fmla="*/ 1267 w 1839"/>
              <a:gd name="T55" fmla="*/ 516 h 1838"/>
              <a:gd name="T56" fmla="*/ 1297 w 1839"/>
              <a:gd name="T57" fmla="*/ 531 h 1838"/>
              <a:gd name="T58" fmla="*/ 1318 w 1839"/>
              <a:gd name="T59" fmla="*/ 559 h 1838"/>
              <a:gd name="T60" fmla="*/ 1323 w 1839"/>
              <a:gd name="T61" fmla="*/ 592 h 1838"/>
              <a:gd name="T62" fmla="*/ 1311 w 1839"/>
              <a:gd name="T63" fmla="*/ 624 h 1838"/>
              <a:gd name="T64" fmla="*/ 1307 w 1839"/>
              <a:gd name="T65" fmla="*/ 1208 h 1838"/>
              <a:gd name="T66" fmla="*/ 1322 w 1839"/>
              <a:gd name="T67" fmla="*/ 1239 h 1838"/>
              <a:gd name="T68" fmla="*/ 1320 w 1839"/>
              <a:gd name="T69" fmla="*/ 1272 h 1838"/>
              <a:gd name="T70" fmla="*/ 1303 w 1839"/>
              <a:gd name="T71" fmla="*/ 1302 h 1838"/>
              <a:gd name="T72" fmla="*/ 1273 w 1839"/>
              <a:gd name="T73" fmla="*/ 1319 h 1838"/>
              <a:gd name="T74" fmla="*/ 1240 w 1839"/>
              <a:gd name="T75" fmla="*/ 1321 h 1838"/>
              <a:gd name="T76" fmla="*/ 1209 w 1839"/>
              <a:gd name="T77" fmla="*/ 1306 h 1838"/>
              <a:gd name="T78" fmla="*/ 624 w 1839"/>
              <a:gd name="T79" fmla="*/ 1311 h 1838"/>
              <a:gd name="T80" fmla="*/ 592 w 1839"/>
              <a:gd name="T81" fmla="*/ 1322 h 1838"/>
              <a:gd name="T82" fmla="*/ 559 w 1839"/>
              <a:gd name="T83" fmla="*/ 1317 h 1838"/>
              <a:gd name="T84" fmla="*/ 531 w 1839"/>
              <a:gd name="T85" fmla="*/ 1297 h 1838"/>
              <a:gd name="T86" fmla="*/ 517 w 1839"/>
              <a:gd name="T87" fmla="*/ 1266 h 1838"/>
              <a:gd name="T88" fmla="*/ 519 w 1839"/>
              <a:gd name="T89" fmla="*/ 1233 h 1838"/>
              <a:gd name="T90" fmla="*/ 536 w 1839"/>
              <a:gd name="T91" fmla="*/ 1203 h 1838"/>
              <a:gd name="T92" fmla="*/ 523 w 1839"/>
              <a:gd name="T93" fmla="*/ 618 h 1838"/>
              <a:gd name="T94" fmla="*/ 516 w 1839"/>
              <a:gd name="T95" fmla="*/ 586 h 1838"/>
              <a:gd name="T96" fmla="*/ 523 w 1839"/>
              <a:gd name="T97" fmla="*/ 553 h 1838"/>
              <a:gd name="T98" fmla="*/ 546 w 1839"/>
              <a:gd name="T99" fmla="*/ 527 h 1838"/>
              <a:gd name="T100" fmla="*/ 578 w 1839"/>
              <a:gd name="T101" fmla="*/ 515 h 1838"/>
              <a:gd name="T102" fmla="*/ 611 w 1839"/>
              <a:gd name="T103" fmla="*/ 521 h 1838"/>
              <a:gd name="T104" fmla="*/ 919 w 1839"/>
              <a:gd name="T105" fmla="*/ 82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9" h="1838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9"/>
                </a:lnTo>
                <a:lnTo>
                  <a:pt x="1149" y="29"/>
                </a:lnTo>
                <a:lnTo>
                  <a:pt x="1192" y="42"/>
                </a:lnTo>
                <a:lnTo>
                  <a:pt x="1236" y="55"/>
                </a:lnTo>
                <a:lnTo>
                  <a:pt x="1277" y="72"/>
                </a:lnTo>
                <a:lnTo>
                  <a:pt x="1318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5" y="442"/>
                </a:lnTo>
                <a:lnTo>
                  <a:pt x="1728" y="481"/>
                </a:lnTo>
                <a:lnTo>
                  <a:pt x="1748" y="521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19" y="734"/>
                </a:lnTo>
                <a:lnTo>
                  <a:pt x="1828" y="778"/>
                </a:lnTo>
                <a:lnTo>
                  <a:pt x="1833" y="825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3" y="1013"/>
                </a:lnTo>
                <a:lnTo>
                  <a:pt x="1828" y="1058"/>
                </a:lnTo>
                <a:lnTo>
                  <a:pt x="1819" y="1104"/>
                </a:lnTo>
                <a:lnTo>
                  <a:pt x="1810" y="1149"/>
                </a:lnTo>
                <a:lnTo>
                  <a:pt x="1797" y="1191"/>
                </a:lnTo>
                <a:lnTo>
                  <a:pt x="1782" y="1235"/>
                </a:lnTo>
                <a:lnTo>
                  <a:pt x="1766" y="1277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8" y="1747"/>
                </a:lnTo>
                <a:lnTo>
                  <a:pt x="1277" y="1765"/>
                </a:lnTo>
                <a:lnTo>
                  <a:pt x="1236" y="1781"/>
                </a:lnTo>
                <a:lnTo>
                  <a:pt x="1192" y="1796"/>
                </a:lnTo>
                <a:lnTo>
                  <a:pt x="1149" y="1809"/>
                </a:lnTo>
                <a:lnTo>
                  <a:pt x="1105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9" y="1838"/>
                </a:lnTo>
                <a:lnTo>
                  <a:pt x="871" y="1837"/>
                </a:lnTo>
                <a:lnTo>
                  <a:pt x="826" y="1832"/>
                </a:lnTo>
                <a:lnTo>
                  <a:pt x="779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7"/>
                </a:lnTo>
                <a:lnTo>
                  <a:pt x="481" y="1727"/>
                </a:lnTo>
                <a:lnTo>
                  <a:pt x="442" y="1705"/>
                </a:lnTo>
                <a:lnTo>
                  <a:pt x="405" y="1680"/>
                </a:lnTo>
                <a:lnTo>
                  <a:pt x="370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0" y="1317"/>
                </a:lnTo>
                <a:lnTo>
                  <a:pt x="72" y="1277"/>
                </a:lnTo>
                <a:lnTo>
                  <a:pt x="55" y="1235"/>
                </a:lnTo>
                <a:lnTo>
                  <a:pt x="41" y="1191"/>
                </a:lnTo>
                <a:lnTo>
                  <a:pt x="29" y="1149"/>
                </a:lnTo>
                <a:lnTo>
                  <a:pt x="19" y="1104"/>
                </a:lnTo>
                <a:lnTo>
                  <a:pt x="11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1" y="645"/>
                </a:lnTo>
                <a:lnTo>
                  <a:pt x="55" y="603"/>
                </a:lnTo>
                <a:lnTo>
                  <a:pt x="72" y="561"/>
                </a:lnTo>
                <a:lnTo>
                  <a:pt x="90" y="521"/>
                </a:lnTo>
                <a:lnTo>
                  <a:pt x="111" y="481"/>
                </a:lnTo>
                <a:lnTo>
                  <a:pt x="133" y="442"/>
                </a:lnTo>
                <a:lnTo>
                  <a:pt x="156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70" y="182"/>
                </a:lnTo>
                <a:lnTo>
                  <a:pt x="405" y="157"/>
                </a:lnTo>
                <a:lnTo>
                  <a:pt x="442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9" y="11"/>
                </a:lnTo>
                <a:lnTo>
                  <a:pt x="826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1204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4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59" y="515"/>
                </a:lnTo>
                <a:lnTo>
                  <a:pt x="1267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8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8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8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8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7" y="1321"/>
                </a:lnTo>
                <a:lnTo>
                  <a:pt x="1259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4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4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9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6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6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3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7" y="1266"/>
                </a:lnTo>
                <a:lnTo>
                  <a:pt x="516" y="1258"/>
                </a:lnTo>
                <a:lnTo>
                  <a:pt x="516" y="1252"/>
                </a:lnTo>
                <a:lnTo>
                  <a:pt x="516" y="1246"/>
                </a:lnTo>
                <a:lnTo>
                  <a:pt x="517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3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3" y="618"/>
                </a:lnTo>
                <a:lnTo>
                  <a:pt x="521" y="611"/>
                </a:lnTo>
                <a:lnTo>
                  <a:pt x="519" y="605"/>
                </a:lnTo>
                <a:lnTo>
                  <a:pt x="517" y="598"/>
                </a:lnTo>
                <a:lnTo>
                  <a:pt x="516" y="592"/>
                </a:lnTo>
                <a:lnTo>
                  <a:pt x="516" y="586"/>
                </a:lnTo>
                <a:lnTo>
                  <a:pt x="516" y="578"/>
                </a:lnTo>
                <a:lnTo>
                  <a:pt x="517" y="572"/>
                </a:lnTo>
                <a:lnTo>
                  <a:pt x="519" y="565"/>
                </a:lnTo>
                <a:lnTo>
                  <a:pt x="521" y="559"/>
                </a:lnTo>
                <a:lnTo>
                  <a:pt x="523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6" y="527"/>
                </a:lnTo>
                <a:lnTo>
                  <a:pt x="553" y="523"/>
                </a:lnTo>
                <a:lnTo>
                  <a:pt x="559" y="521"/>
                </a:lnTo>
                <a:lnTo>
                  <a:pt x="566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9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4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69">
            <a:extLst>
              <a:ext uri="{FF2B5EF4-FFF2-40B4-BE49-F238E27FC236}">
                <a16:creationId xmlns:a16="http://schemas.microsoft.com/office/drawing/2014/main" id="{83DC33CB-F393-F98A-F488-7A1F8F46F784}"/>
              </a:ext>
            </a:extLst>
          </p:cNvPr>
          <p:cNvSpPr>
            <a:spLocks noEditPoints="1"/>
          </p:cNvSpPr>
          <p:nvPr/>
        </p:nvSpPr>
        <p:spPr bwMode="auto">
          <a:xfrm>
            <a:off x="4307410" y="3558839"/>
            <a:ext cx="300275" cy="284798"/>
          </a:xfrm>
          <a:custGeom>
            <a:avLst/>
            <a:gdLst>
              <a:gd name="T0" fmla="*/ 1359 w 1940"/>
              <a:gd name="T1" fmla="*/ 65 h 1838"/>
              <a:gd name="T2" fmla="*/ 1538 w 1940"/>
              <a:gd name="T3" fmla="*/ 160 h 1838"/>
              <a:gd name="T4" fmla="*/ 1719 w 1940"/>
              <a:gd name="T5" fmla="*/ 323 h 1838"/>
              <a:gd name="T6" fmla="*/ 1886 w 1940"/>
              <a:gd name="T7" fmla="*/ 608 h 1838"/>
              <a:gd name="T8" fmla="*/ 1932 w 1940"/>
              <a:gd name="T9" fmla="*/ 803 h 1838"/>
              <a:gd name="T10" fmla="*/ 1936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1 w 1940"/>
              <a:gd name="T21" fmla="*/ 1824 h 1838"/>
              <a:gd name="T22" fmla="*/ 978 w 1940"/>
              <a:gd name="T23" fmla="*/ 1837 h 1838"/>
              <a:gd name="T24" fmla="*/ 745 w 1940"/>
              <a:gd name="T25" fmla="*/ 1796 h 1838"/>
              <a:gd name="T26" fmla="*/ 525 w 1940"/>
              <a:gd name="T27" fmla="*/ 1693 h 1838"/>
              <a:gd name="T28" fmla="*/ 52 w 1940"/>
              <a:gd name="T29" fmla="*/ 1742 h 1838"/>
              <a:gd name="T30" fmla="*/ 6 w 1940"/>
              <a:gd name="T31" fmla="*/ 1705 h 1838"/>
              <a:gd name="T32" fmla="*/ 6 w 1940"/>
              <a:gd name="T33" fmla="*/ 1646 h 1838"/>
              <a:gd name="T34" fmla="*/ 117 w 1940"/>
              <a:gd name="T35" fmla="*/ 1089 h 1838"/>
              <a:gd name="T36" fmla="*/ 115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8 w 1940"/>
              <a:gd name="T43" fmla="*/ 193 h 1838"/>
              <a:gd name="T44" fmla="*/ 730 w 1940"/>
              <a:gd name="T45" fmla="*/ 48 h 1838"/>
              <a:gd name="T46" fmla="*/ 927 w 1940"/>
              <a:gd name="T47" fmla="*/ 5 h 1838"/>
              <a:gd name="T48" fmla="*/ 1133 w 1940"/>
              <a:gd name="T49" fmla="*/ 8 h 1838"/>
              <a:gd name="T50" fmla="*/ 1505 w 1940"/>
              <a:gd name="T51" fmla="*/ 309 h 1838"/>
              <a:gd name="T52" fmla="*/ 1195 w 1940"/>
              <a:gd name="T53" fmla="*/ 160 h 1838"/>
              <a:gd name="T54" fmla="*/ 846 w 1940"/>
              <a:gd name="T55" fmla="*/ 160 h 1838"/>
              <a:gd name="T56" fmla="*/ 543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79 w 1940"/>
              <a:gd name="T63" fmla="*/ 1161 h 1838"/>
              <a:gd name="T64" fmla="*/ 335 w 1940"/>
              <a:gd name="T65" fmla="*/ 1317 h 1838"/>
              <a:gd name="T66" fmla="*/ 495 w 1940"/>
              <a:gd name="T67" fmla="*/ 1507 h 1838"/>
              <a:gd name="T68" fmla="*/ 626 w 1940"/>
              <a:gd name="T69" fmla="*/ 1592 h 1838"/>
              <a:gd name="T70" fmla="*/ 835 w 1940"/>
              <a:gd name="T71" fmla="*/ 1676 h 1838"/>
              <a:gd name="T72" fmla="*/ 1158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8 w 1940"/>
              <a:gd name="T79" fmla="*/ 975 h 1838"/>
              <a:gd name="T80" fmla="*/ 1747 w 1940"/>
              <a:gd name="T81" fmla="*/ 637 h 1838"/>
              <a:gd name="T82" fmla="*/ 863 w 1940"/>
              <a:gd name="T83" fmla="*/ 575 h 1838"/>
              <a:gd name="T84" fmla="*/ 988 w 1940"/>
              <a:gd name="T85" fmla="*/ 689 h 1838"/>
              <a:gd name="T86" fmla="*/ 1000 w 1940"/>
              <a:gd name="T87" fmla="*/ 822 h 1838"/>
              <a:gd name="T88" fmla="*/ 763 w 1940"/>
              <a:gd name="T89" fmla="*/ 1253 h 1838"/>
              <a:gd name="T90" fmla="*/ 701 w 1940"/>
              <a:gd name="T91" fmla="*/ 1273 h 1838"/>
              <a:gd name="T92" fmla="*/ 650 w 1940"/>
              <a:gd name="T93" fmla="*/ 1237 h 1838"/>
              <a:gd name="T94" fmla="*/ 641 w 1940"/>
              <a:gd name="T95" fmla="*/ 1171 h 1838"/>
              <a:gd name="T96" fmla="*/ 645 w 1940"/>
              <a:gd name="T97" fmla="*/ 921 h 1838"/>
              <a:gd name="T98" fmla="*/ 585 w 1940"/>
              <a:gd name="T99" fmla="*/ 758 h 1838"/>
              <a:gd name="T100" fmla="*/ 643 w 1940"/>
              <a:gd name="T101" fmla="*/ 627 h 1838"/>
              <a:gd name="T102" fmla="*/ 800 w 1940"/>
              <a:gd name="T103" fmla="*/ 563 h 1838"/>
              <a:gd name="T104" fmla="*/ 1376 w 1940"/>
              <a:gd name="T105" fmla="*/ 588 h 1838"/>
              <a:gd name="T106" fmla="*/ 1486 w 1940"/>
              <a:gd name="T107" fmla="*/ 728 h 1838"/>
              <a:gd name="T108" fmla="*/ 1479 w 1940"/>
              <a:gd name="T109" fmla="*/ 843 h 1838"/>
              <a:gd name="T110" fmla="*/ 1235 w 1940"/>
              <a:gd name="T111" fmla="*/ 1264 h 1838"/>
              <a:gd name="T112" fmla="*/ 1172 w 1940"/>
              <a:gd name="T113" fmla="*/ 1270 h 1838"/>
              <a:gd name="T114" fmla="*/ 1128 w 1940"/>
              <a:gd name="T115" fmla="*/ 1226 h 1838"/>
              <a:gd name="T116" fmla="*/ 1133 w 1940"/>
              <a:gd name="T117" fmla="*/ 1156 h 1838"/>
              <a:gd name="T118" fmla="*/ 1105 w 1940"/>
              <a:gd name="T119" fmla="*/ 891 h 1838"/>
              <a:gd name="T120" fmla="*/ 1075 w 1940"/>
              <a:gd name="T121" fmla="*/ 728 h 1838"/>
              <a:gd name="T122" fmla="*/ 1159 w 1940"/>
              <a:gd name="T123" fmla="*/ 603 h 1838"/>
              <a:gd name="T124" fmla="*/ 1306 w 1940"/>
              <a:gd name="T125" fmla="*/ 56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4" y="19"/>
                </a:lnTo>
                <a:lnTo>
                  <a:pt x="1226" y="24"/>
                </a:lnTo>
                <a:lnTo>
                  <a:pt x="1250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8" y="57"/>
                </a:lnTo>
                <a:lnTo>
                  <a:pt x="1359" y="65"/>
                </a:lnTo>
                <a:lnTo>
                  <a:pt x="1381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2" y="125"/>
                </a:lnTo>
                <a:lnTo>
                  <a:pt x="1501" y="136"/>
                </a:lnTo>
                <a:lnTo>
                  <a:pt x="1520" y="148"/>
                </a:lnTo>
                <a:lnTo>
                  <a:pt x="1538" y="160"/>
                </a:lnTo>
                <a:lnTo>
                  <a:pt x="1556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10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19" y="323"/>
                </a:lnTo>
                <a:lnTo>
                  <a:pt x="1747" y="357"/>
                </a:lnTo>
                <a:lnTo>
                  <a:pt x="1774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0" y="546"/>
                </a:lnTo>
                <a:lnTo>
                  <a:pt x="1869" y="567"/>
                </a:lnTo>
                <a:lnTo>
                  <a:pt x="1877" y="587"/>
                </a:lnTo>
                <a:lnTo>
                  <a:pt x="1886" y="608"/>
                </a:lnTo>
                <a:lnTo>
                  <a:pt x="1892" y="628"/>
                </a:lnTo>
                <a:lnTo>
                  <a:pt x="1899" y="650"/>
                </a:lnTo>
                <a:lnTo>
                  <a:pt x="1906" y="671"/>
                </a:lnTo>
                <a:lnTo>
                  <a:pt x="1911" y="692"/>
                </a:lnTo>
                <a:lnTo>
                  <a:pt x="1916" y="715"/>
                </a:lnTo>
                <a:lnTo>
                  <a:pt x="1922" y="736"/>
                </a:lnTo>
                <a:lnTo>
                  <a:pt x="1926" y="758"/>
                </a:lnTo>
                <a:lnTo>
                  <a:pt x="1929" y="781"/>
                </a:lnTo>
                <a:lnTo>
                  <a:pt x="1932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9" y="871"/>
                </a:lnTo>
                <a:lnTo>
                  <a:pt x="1940" y="893"/>
                </a:lnTo>
                <a:lnTo>
                  <a:pt x="1940" y="916"/>
                </a:lnTo>
                <a:lnTo>
                  <a:pt x="1940" y="939"/>
                </a:lnTo>
                <a:lnTo>
                  <a:pt x="1939" y="963"/>
                </a:lnTo>
                <a:lnTo>
                  <a:pt x="1938" y="986"/>
                </a:lnTo>
                <a:lnTo>
                  <a:pt x="1936" y="1008"/>
                </a:lnTo>
                <a:lnTo>
                  <a:pt x="1932" y="1032"/>
                </a:lnTo>
                <a:lnTo>
                  <a:pt x="1929" y="1055"/>
                </a:lnTo>
                <a:lnTo>
                  <a:pt x="1926" y="1079"/>
                </a:lnTo>
                <a:lnTo>
                  <a:pt x="1922" y="1102"/>
                </a:lnTo>
                <a:lnTo>
                  <a:pt x="1916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8" y="1193"/>
                </a:lnTo>
                <a:lnTo>
                  <a:pt x="1891" y="1215"/>
                </a:lnTo>
                <a:lnTo>
                  <a:pt x="1883" y="1236"/>
                </a:lnTo>
                <a:lnTo>
                  <a:pt x="1875" y="1258"/>
                </a:lnTo>
                <a:lnTo>
                  <a:pt x="1866" y="1279"/>
                </a:lnTo>
                <a:lnTo>
                  <a:pt x="1857" y="1300"/>
                </a:lnTo>
                <a:lnTo>
                  <a:pt x="1847" y="1320"/>
                </a:lnTo>
                <a:lnTo>
                  <a:pt x="1838" y="1341"/>
                </a:lnTo>
                <a:lnTo>
                  <a:pt x="1827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3" y="1418"/>
                </a:lnTo>
                <a:lnTo>
                  <a:pt x="1780" y="1436"/>
                </a:lnTo>
                <a:lnTo>
                  <a:pt x="1767" y="1456"/>
                </a:lnTo>
                <a:lnTo>
                  <a:pt x="1754" y="1473"/>
                </a:lnTo>
                <a:lnTo>
                  <a:pt x="1741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7" y="1541"/>
                </a:lnTo>
                <a:lnTo>
                  <a:pt x="1682" y="1557"/>
                </a:lnTo>
                <a:lnTo>
                  <a:pt x="1650" y="1589"/>
                </a:lnTo>
                <a:lnTo>
                  <a:pt x="1617" y="1617"/>
                </a:lnTo>
                <a:lnTo>
                  <a:pt x="1583" y="1645"/>
                </a:lnTo>
                <a:lnTo>
                  <a:pt x="1548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3" y="1783"/>
                </a:lnTo>
                <a:lnTo>
                  <a:pt x="1311" y="1791"/>
                </a:lnTo>
                <a:lnTo>
                  <a:pt x="1290" y="1797"/>
                </a:lnTo>
                <a:lnTo>
                  <a:pt x="1269" y="1804"/>
                </a:lnTo>
                <a:lnTo>
                  <a:pt x="1247" y="1810"/>
                </a:lnTo>
                <a:lnTo>
                  <a:pt x="1225" y="1815"/>
                </a:lnTo>
                <a:lnTo>
                  <a:pt x="1204" y="1820"/>
                </a:lnTo>
                <a:lnTo>
                  <a:pt x="1181" y="1824"/>
                </a:lnTo>
                <a:lnTo>
                  <a:pt x="1159" y="1827"/>
                </a:lnTo>
                <a:lnTo>
                  <a:pt x="1137" y="1830"/>
                </a:lnTo>
                <a:lnTo>
                  <a:pt x="1114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6" y="1838"/>
                </a:lnTo>
                <a:lnTo>
                  <a:pt x="1024" y="1838"/>
                </a:lnTo>
                <a:lnTo>
                  <a:pt x="1000" y="1838"/>
                </a:lnTo>
                <a:lnTo>
                  <a:pt x="978" y="1837"/>
                </a:lnTo>
                <a:lnTo>
                  <a:pt x="955" y="1836"/>
                </a:lnTo>
                <a:lnTo>
                  <a:pt x="931" y="1834"/>
                </a:lnTo>
                <a:lnTo>
                  <a:pt x="908" y="1831"/>
                </a:lnTo>
                <a:lnTo>
                  <a:pt x="884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2" y="1811"/>
                </a:lnTo>
                <a:lnTo>
                  <a:pt x="773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89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0" y="1731"/>
                </a:lnTo>
                <a:lnTo>
                  <a:pt x="569" y="1720"/>
                </a:lnTo>
                <a:lnTo>
                  <a:pt x="547" y="1707"/>
                </a:lnTo>
                <a:lnTo>
                  <a:pt x="525" y="1693"/>
                </a:lnTo>
                <a:lnTo>
                  <a:pt x="505" y="1679"/>
                </a:lnTo>
                <a:lnTo>
                  <a:pt x="485" y="1665"/>
                </a:lnTo>
                <a:lnTo>
                  <a:pt x="464" y="1650"/>
                </a:lnTo>
                <a:lnTo>
                  <a:pt x="86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6" y="1740"/>
                </a:lnTo>
                <a:lnTo>
                  <a:pt x="39" y="1738"/>
                </a:lnTo>
                <a:lnTo>
                  <a:pt x="33" y="1734"/>
                </a:lnTo>
                <a:lnTo>
                  <a:pt x="28" y="1730"/>
                </a:lnTo>
                <a:lnTo>
                  <a:pt x="22" y="1726"/>
                </a:lnTo>
                <a:lnTo>
                  <a:pt x="18" y="1722"/>
                </a:lnTo>
                <a:lnTo>
                  <a:pt x="14" y="1716"/>
                </a:lnTo>
                <a:lnTo>
                  <a:pt x="10" y="1711"/>
                </a:lnTo>
                <a:lnTo>
                  <a:pt x="6" y="1705"/>
                </a:lnTo>
                <a:lnTo>
                  <a:pt x="4" y="1698"/>
                </a:lnTo>
                <a:lnTo>
                  <a:pt x="2" y="1691"/>
                </a:lnTo>
                <a:lnTo>
                  <a:pt x="1" y="1684"/>
                </a:lnTo>
                <a:lnTo>
                  <a:pt x="0" y="1678"/>
                </a:lnTo>
                <a:lnTo>
                  <a:pt x="0" y="1671"/>
                </a:lnTo>
                <a:lnTo>
                  <a:pt x="1" y="1664"/>
                </a:lnTo>
                <a:lnTo>
                  <a:pt x="2" y="1658"/>
                </a:lnTo>
                <a:lnTo>
                  <a:pt x="4" y="1651"/>
                </a:lnTo>
                <a:lnTo>
                  <a:pt x="6" y="1646"/>
                </a:lnTo>
                <a:lnTo>
                  <a:pt x="10" y="1640"/>
                </a:lnTo>
                <a:lnTo>
                  <a:pt x="187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7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3" y="984"/>
                </a:lnTo>
                <a:lnTo>
                  <a:pt x="101" y="948"/>
                </a:lnTo>
                <a:lnTo>
                  <a:pt x="101" y="910"/>
                </a:lnTo>
                <a:lnTo>
                  <a:pt x="102" y="873"/>
                </a:lnTo>
                <a:lnTo>
                  <a:pt x="105" y="836"/>
                </a:lnTo>
                <a:lnTo>
                  <a:pt x="110" y="798"/>
                </a:lnTo>
                <a:lnTo>
                  <a:pt x="115" y="760"/>
                </a:lnTo>
                <a:lnTo>
                  <a:pt x="119" y="737"/>
                </a:lnTo>
                <a:lnTo>
                  <a:pt x="125" y="713"/>
                </a:lnTo>
                <a:lnTo>
                  <a:pt x="130" y="691"/>
                </a:lnTo>
                <a:lnTo>
                  <a:pt x="136" y="669"/>
                </a:lnTo>
                <a:lnTo>
                  <a:pt x="143" y="646"/>
                </a:lnTo>
                <a:lnTo>
                  <a:pt x="150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3" y="539"/>
                </a:lnTo>
                <a:lnTo>
                  <a:pt x="194" y="519"/>
                </a:lnTo>
                <a:lnTo>
                  <a:pt x="203" y="498"/>
                </a:lnTo>
                <a:lnTo>
                  <a:pt x="214" y="478"/>
                </a:lnTo>
                <a:lnTo>
                  <a:pt x="225" y="459"/>
                </a:lnTo>
                <a:lnTo>
                  <a:pt x="236" y="440"/>
                </a:lnTo>
                <a:lnTo>
                  <a:pt x="248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0" y="348"/>
                </a:lnTo>
                <a:lnTo>
                  <a:pt x="315" y="331"/>
                </a:lnTo>
                <a:lnTo>
                  <a:pt x="329" y="314"/>
                </a:lnTo>
                <a:lnTo>
                  <a:pt x="344" y="297"/>
                </a:lnTo>
                <a:lnTo>
                  <a:pt x="359" y="281"/>
                </a:lnTo>
                <a:lnTo>
                  <a:pt x="391" y="250"/>
                </a:lnTo>
                <a:lnTo>
                  <a:pt x="424" y="220"/>
                </a:lnTo>
                <a:lnTo>
                  <a:pt x="458" y="193"/>
                </a:lnTo>
                <a:lnTo>
                  <a:pt x="493" y="167"/>
                </a:lnTo>
                <a:lnTo>
                  <a:pt x="531" y="143"/>
                </a:lnTo>
                <a:lnTo>
                  <a:pt x="568" y="119"/>
                </a:lnTo>
                <a:lnTo>
                  <a:pt x="607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8" y="55"/>
                </a:lnTo>
                <a:lnTo>
                  <a:pt x="730" y="48"/>
                </a:lnTo>
                <a:lnTo>
                  <a:pt x="751" y="41"/>
                </a:lnTo>
                <a:lnTo>
                  <a:pt x="772" y="35"/>
                </a:lnTo>
                <a:lnTo>
                  <a:pt x="794" y="29"/>
                </a:lnTo>
                <a:lnTo>
                  <a:pt x="815" y="24"/>
                </a:lnTo>
                <a:lnTo>
                  <a:pt x="837" y="19"/>
                </a:lnTo>
                <a:lnTo>
                  <a:pt x="860" y="15"/>
                </a:lnTo>
                <a:lnTo>
                  <a:pt x="882" y="11"/>
                </a:lnTo>
                <a:lnTo>
                  <a:pt x="904" y="8"/>
                </a:lnTo>
                <a:lnTo>
                  <a:pt x="927" y="5"/>
                </a:lnTo>
                <a:lnTo>
                  <a:pt x="949" y="3"/>
                </a:lnTo>
                <a:lnTo>
                  <a:pt x="972" y="2"/>
                </a:lnTo>
                <a:lnTo>
                  <a:pt x="995" y="1"/>
                </a:lnTo>
                <a:lnTo>
                  <a:pt x="1017" y="0"/>
                </a:lnTo>
                <a:lnTo>
                  <a:pt x="1041" y="1"/>
                </a:lnTo>
                <a:lnTo>
                  <a:pt x="1063" y="1"/>
                </a:lnTo>
                <a:lnTo>
                  <a:pt x="1087" y="3"/>
                </a:lnTo>
                <a:lnTo>
                  <a:pt x="1110" y="5"/>
                </a:lnTo>
                <a:lnTo>
                  <a:pt x="1133" y="8"/>
                </a:lnTo>
                <a:lnTo>
                  <a:pt x="1157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8" y="386"/>
                </a:lnTo>
                <a:lnTo>
                  <a:pt x="1562" y="359"/>
                </a:lnTo>
                <a:lnTo>
                  <a:pt x="1534" y="333"/>
                </a:lnTo>
                <a:lnTo>
                  <a:pt x="1505" y="309"/>
                </a:lnTo>
                <a:lnTo>
                  <a:pt x="1475" y="287"/>
                </a:lnTo>
                <a:lnTo>
                  <a:pt x="1445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3" y="210"/>
                </a:lnTo>
                <a:lnTo>
                  <a:pt x="1308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5" y="160"/>
                </a:lnTo>
                <a:lnTo>
                  <a:pt x="1156" y="152"/>
                </a:lnTo>
                <a:lnTo>
                  <a:pt x="1116" y="146"/>
                </a:lnTo>
                <a:lnTo>
                  <a:pt x="1077" y="143"/>
                </a:lnTo>
                <a:lnTo>
                  <a:pt x="1038" y="141"/>
                </a:lnTo>
                <a:lnTo>
                  <a:pt x="998" y="141"/>
                </a:lnTo>
                <a:lnTo>
                  <a:pt x="960" y="143"/>
                </a:lnTo>
                <a:lnTo>
                  <a:pt x="921" y="146"/>
                </a:lnTo>
                <a:lnTo>
                  <a:pt x="883" y="152"/>
                </a:lnTo>
                <a:lnTo>
                  <a:pt x="846" y="160"/>
                </a:lnTo>
                <a:lnTo>
                  <a:pt x="810" y="169"/>
                </a:lnTo>
                <a:lnTo>
                  <a:pt x="773" y="180"/>
                </a:lnTo>
                <a:lnTo>
                  <a:pt x="738" y="193"/>
                </a:lnTo>
                <a:lnTo>
                  <a:pt x="703" y="208"/>
                </a:lnTo>
                <a:lnTo>
                  <a:pt x="669" y="224"/>
                </a:lnTo>
                <a:lnTo>
                  <a:pt x="636" y="241"/>
                </a:lnTo>
                <a:lnTo>
                  <a:pt x="604" y="260"/>
                </a:lnTo>
                <a:lnTo>
                  <a:pt x="573" y="281"/>
                </a:lnTo>
                <a:lnTo>
                  <a:pt x="543" y="304"/>
                </a:lnTo>
                <a:lnTo>
                  <a:pt x="515" y="327"/>
                </a:lnTo>
                <a:lnTo>
                  <a:pt x="486" y="351"/>
                </a:lnTo>
                <a:lnTo>
                  <a:pt x="459" y="378"/>
                </a:lnTo>
                <a:lnTo>
                  <a:pt x="435" y="406"/>
                </a:lnTo>
                <a:lnTo>
                  <a:pt x="410" y="435"/>
                </a:lnTo>
                <a:lnTo>
                  <a:pt x="388" y="464"/>
                </a:lnTo>
                <a:lnTo>
                  <a:pt x="365" y="496"/>
                </a:lnTo>
                <a:lnTo>
                  <a:pt x="346" y="528"/>
                </a:lnTo>
                <a:lnTo>
                  <a:pt x="328" y="562"/>
                </a:lnTo>
                <a:lnTo>
                  <a:pt x="311" y="596"/>
                </a:lnTo>
                <a:lnTo>
                  <a:pt x="296" y="631"/>
                </a:lnTo>
                <a:lnTo>
                  <a:pt x="282" y="669"/>
                </a:lnTo>
                <a:lnTo>
                  <a:pt x="271" y="706"/>
                </a:lnTo>
                <a:lnTo>
                  <a:pt x="261" y="744"/>
                </a:lnTo>
                <a:lnTo>
                  <a:pt x="252" y="784"/>
                </a:lnTo>
                <a:lnTo>
                  <a:pt x="248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2" y="943"/>
                </a:lnTo>
                <a:lnTo>
                  <a:pt x="243" y="974"/>
                </a:lnTo>
                <a:lnTo>
                  <a:pt x="246" y="1005"/>
                </a:lnTo>
                <a:lnTo>
                  <a:pt x="249" y="1036"/>
                </a:lnTo>
                <a:lnTo>
                  <a:pt x="256" y="1068"/>
                </a:lnTo>
                <a:lnTo>
                  <a:pt x="262" y="1099"/>
                </a:lnTo>
                <a:lnTo>
                  <a:pt x="270" y="1130"/>
                </a:lnTo>
                <a:lnTo>
                  <a:pt x="279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3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3" y="1325"/>
                </a:lnTo>
                <a:lnTo>
                  <a:pt x="331" y="1333"/>
                </a:lnTo>
                <a:lnTo>
                  <a:pt x="327" y="1342"/>
                </a:lnTo>
                <a:lnTo>
                  <a:pt x="205" y="1571"/>
                </a:lnTo>
                <a:lnTo>
                  <a:pt x="464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5" y="1507"/>
                </a:lnTo>
                <a:lnTo>
                  <a:pt x="504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5" y="1520"/>
                </a:lnTo>
                <a:lnTo>
                  <a:pt x="544" y="1536"/>
                </a:lnTo>
                <a:lnTo>
                  <a:pt x="565" y="1551"/>
                </a:lnTo>
                <a:lnTo>
                  <a:pt x="585" y="1565"/>
                </a:lnTo>
                <a:lnTo>
                  <a:pt x="605" y="1579"/>
                </a:lnTo>
                <a:lnTo>
                  <a:pt x="626" y="1592"/>
                </a:lnTo>
                <a:lnTo>
                  <a:pt x="649" y="1605"/>
                </a:lnTo>
                <a:lnTo>
                  <a:pt x="671" y="1616"/>
                </a:lnTo>
                <a:lnTo>
                  <a:pt x="695" y="1627"/>
                </a:lnTo>
                <a:lnTo>
                  <a:pt x="717" y="1637"/>
                </a:lnTo>
                <a:lnTo>
                  <a:pt x="739" y="1646"/>
                </a:lnTo>
                <a:lnTo>
                  <a:pt x="763" y="1655"/>
                </a:lnTo>
                <a:lnTo>
                  <a:pt x="786" y="1662"/>
                </a:lnTo>
                <a:lnTo>
                  <a:pt x="811" y="1670"/>
                </a:lnTo>
                <a:lnTo>
                  <a:pt x="835" y="1676"/>
                </a:lnTo>
                <a:lnTo>
                  <a:pt x="860" y="1681"/>
                </a:lnTo>
                <a:lnTo>
                  <a:pt x="885" y="1687"/>
                </a:lnTo>
                <a:lnTo>
                  <a:pt x="925" y="1692"/>
                </a:lnTo>
                <a:lnTo>
                  <a:pt x="964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1" y="1696"/>
                </a:lnTo>
                <a:lnTo>
                  <a:pt x="1120" y="1692"/>
                </a:lnTo>
                <a:lnTo>
                  <a:pt x="1158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8" y="1631"/>
                </a:lnTo>
                <a:lnTo>
                  <a:pt x="1371" y="1615"/>
                </a:lnTo>
                <a:lnTo>
                  <a:pt x="1404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4" y="1486"/>
                </a:lnTo>
                <a:lnTo>
                  <a:pt x="1581" y="1461"/>
                </a:lnTo>
                <a:lnTo>
                  <a:pt x="1606" y="1433"/>
                </a:lnTo>
                <a:lnTo>
                  <a:pt x="1631" y="1404"/>
                </a:lnTo>
                <a:lnTo>
                  <a:pt x="1653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3" y="1277"/>
                </a:lnTo>
                <a:lnTo>
                  <a:pt x="1730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0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8" y="975"/>
                </a:lnTo>
                <a:lnTo>
                  <a:pt x="1800" y="936"/>
                </a:lnTo>
                <a:lnTo>
                  <a:pt x="1799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0" y="745"/>
                </a:lnTo>
                <a:lnTo>
                  <a:pt x="1772" y="708"/>
                </a:lnTo>
                <a:lnTo>
                  <a:pt x="1760" y="672"/>
                </a:lnTo>
                <a:lnTo>
                  <a:pt x="1747" y="637"/>
                </a:lnTo>
                <a:lnTo>
                  <a:pt x="1733" y="603"/>
                </a:lnTo>
                <a:lnTo>
                  <a:pt x="1716" y="569"/>
                </a:lnTo>
                <a:lnTo>
                  <a:pt x="1699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832" y="567"/>
                </a:moveTo>
                <a:lnTo>
                  <a:pt x="843" y="569"/>
                </a:lnTo>
                <a:lnTo>
                  <a:pt x="853" y="572"/>
                </a:lnTo>
                <a:lnTo>
                  <a:pt x="863" y="575"/>
                </a:lnTo>
                <a:lnTo>
                  <a:pt x="872" y="578"/>
                </a:lnTo>
                <a:lnTo>
                  <a:pt x="892" y="587"/>
                </a:lnTo>
                <a:lnTo>
                  <a:pt x="910" y="597"/>
                </a:lnTo>
                <a:lnTo>
                  <a:pt x="927" y="609"/>
                </a:lnTo>
                <a:lnTo>
                  <a:pt x="942" y="623"/>
                </a:lnTo>
                <a:lnTo>
                  <a:pt x="956" y="637"/>
                </a:lnTo>
                <a:lnTo>
                  <a:pt x="968" y="653"/>
                </a:lnTo>
                <a:lnTo>
                  <a:pt x="979" y="671"/>
                </a:lnTo>
                <a:lnTo>
                  <a:pt x="988" y="689"/>
                </a:lnTo>
                <a:lnTo>
                  <a:pt x="995" y="707"/>
                </a:lnTo>
                <a:lnTo>
                  <a:pt x="1000" y="727"/>
                </a:lnTo>
                <a:lnTo>
                  <a:pt x="1005" y="748"/>
                </a:lnTo>
                <a:lnTo>
                  <a:pt x="1006" y="768"/>
                </a:lnTo>
                <a:lnTo>
                  <a:pt x="1006" y="778"/>
                </a:lnTo>
                <a:lnTo>
                  <a:pt x="1006" y="789"/>
                </a:lnTo>
                <a:lnTo>
                  <a:pt x="1005" y="800"/>
                </a:lnTo>
                <a:lnTo>
                  <a:pt x="1002" y="810"/>
                </a:lnTo>
                <a:lnTo>
                  <a:pt x="1000" y="822"/>
                </a:lnTo>
                <a:lnTo>
                  <a:pt x="997" y="833"/>
                </a:lnTo>
                <a:lnTo>
                  <a:pt x="994" y="842"/>
                </a:lnTo>
                <a:lnTo>
                  <a:pt x="990" y="853"/>
                </a:lnTo>
                <a:lnTo>
                  <a:pt x="981" y="872"/>
                </a:lnTo>
                <a:lnTo>
                  <a:pt x="970" y="891"/>
                </a:lnTo>
                <a:lnTo>
                  <a:pt x="780" y="1229"/>
                </a:lnTo>
                <a:lnTo>
                  <a:pt x="774" y="1238"/>
                </a:lnTo>
                <a:lnTo>
                  <a:pt x="769" y="1246"/>
                </a:lnTo>
                <a:lnTo>
                  <a:pt x="763" y="1253"/>
                </a:lnTo>
                <a:lnTo>
                  <a:pt x="756" y="1259"/>
                </a:lnTo>
                <a:lnTo>
                  <a:pt x="749" y="1264"/>
                </a:lnTo>
                <a:lnTo>
                  <a:pt x="743" y="1267"/>
                </a:lnTo>
                <a:lnTo>
                  <a:pt x="736" y="1270"/>
                </a:lnTo>
                <a:lnTo>
                  <a:pt x="729" y="1272"/>
                </a:lnTo>
                <a:lnTo>
                  <a:pt x="721" y="1273"/>
                </a:lnTo>
                <a:lnTo>
                  <a:pt x="715" y="1275"/>
                </a:lnTo>
                <a:lnTo>
                  <a:pt x="707" y="1275"/>
                </a:lnTo>
                <a:lnTo>
                  <a:pt x="701" y="1273"/>
                </a:lnTo>
                <a:lnTo>
                  <a:pt x="694" y="1271"/>
                </a:lnTo>
                <a:lnTo>
                  <a:pt x="687" y="1269"/>
                </a:lnTo>
                <a:lnTo>
                  <a:pt x="681" y="1266"/>
                </a:lnTo>
                <a:lnTo>
                  <a:pt x="674" y="1263"/>
                </a:lnTo>
                <a:lnTo>
                  <a:pt x="669" y="1259"/>
                </a:lnTo>
                <a:lnTo>
                  <a:pt x="664" y="1254"/>
                </a:lnTo>
                <a:lnTo>
                  <a:pt x="658" y="1249"/>
                </a:lnTo>
                <a:lnTo>
                  <a:pt x="654" y="1244"/>
                </a:lnTo>
                <a:lnTo>
                  <a:pt x="650" y="1237"/>
                </a:lnTo>
                <a:lnTo>
                  <a:pt x="646" y="1231"/>
                </a:lnTo>
                <a:lnTo>
                  <a:pt x="643" y="1225"/>
                </a:lnTo>
                <a:lnTo>
                  <a:pt x="640" y="1217"/>
                </a:lnTo>
                <a:lnTo>
                  <a:pt x="639" y="1211"/>
                </a:lnTo>
                <a:lnTo>
                  <a:pt x="638" y="1203"/>
                </a:lnTo>
                <a:lnTo>
                  <a:pt x="637" y="1195"/>
                </a:lnTo>
                <a:lnTo>
                  <a:pt x="638" y="1187"/>
                </a:lnTo>
                <a:lnTo>
                  <a:pt x="639" y="1180"/>
                </a:lnTo>
                <a:lnTo>
                  <a:pt x="641" y="1171"/>
                </a:lnTo>
                <a:lnTo>
                  <a:pt x="645" y="1164"/>
                </a:lnTo>
                <a:lnTo>
                  <a:pt x="649" y="1155"/>
                </a:lnTo>
                <a:lnTo>
                  <a:pt x="748" y="980"/>
                </a:lnTo>
                <a:lnTo>
                  <a:pt x="728" y="974"/>
                </a:lnTo>
                <a:lnTo>
                  <a:pt x="708" y="967"/>
                </a:lnTo>
                <a:lnTo>
                  <a:pt x="691" y="957"/>
                </a:lnTo>
                <a:lnTo>
                  <a:pt x="674" y="947"/>
                </a:lnTo>
                <a:lnTo>
                  <a:pt x="658" y="935"/>
                </a:lnTo>
                <a:lnTo>
                  <a:pt x="645" y="921"/>
                </a:lnTo>
                <a:lnTo>
                  <a:pt x="631" y="906"/>
                </a:lnTo>
                <a:lnTo>
                  <a:pt x="620" y="891"/>
                </a:lnTo>
                <a:lnTo>
                  <a:pt x="609" y="874"/>
                </a:lnTo>
                <a:lnTo>
                  <a:pt x="601" y="856"/>
                </a:lnTo>
                <a:lnTo>
                  <a:pt x="594" y="838"/>
                </a:lnTo>
                <a:lnTo>
                  <a:pt x="589" y="819"/>
                </a:lnTo>
                <a:lnTo>
                  <a:pt x="586" y="799"/>
                </a:lnTo>
                <a:lnTo>
                  <a:pt x="585" y="778"/>
                </a:lnTo>
                <a:lnTo>
                  <a:pt x="585" y="758"/>
                </a:lnTo>
                <a:lnTo>
                  <a:pt x="588" y="738"/>
                </a:lnTo>
                <a:lnTo>
                  <a:pt x="590" y="727"/>
                </a:lnTo>
                <a:lnTo>
                  <a:pt x="592" y="717"/>
                </a:lnTo>
                <a:lnTo>
                  <a:pt x="596" y="706"/>
                </a:lnTo>
                <a:lnTo>
                  <a:pt x="599" y="696"/>
                </a:lnTo>
                <a:lnTo>
                  <a:pt x="607" y="677"/>
                </a:lnTo>
                <a:lnTo>
                  <a:pt x="618" y="659"/>
                </a:lnTo>
                <a:lnTo>
                  <a:pt x="630" y="643"/>
                </a:lnTo>
                <a:lnTo>
                  <a:pt x="643" y="627"/>
                </a:lnTo>
                <a:lnTo>
                  <a:pt x="658" y="613"/>
                </a:lnTo>
                <a:lnTo>
                  <a:pt x="674" y="602"/>
                </a:lnTo>
                <a:lnTo>
                  <a:pt x="691" y="591"/>
                </a:lnTo>
                <a:lnTo>
                  <a:pt x="709" y="581"/>
                </a:lnTo>
                <a:lnTo>
                  <a:pt x="729" y="574"/>
                </a:lnTo>
                <a:lnTo>
                  <a:pt x="748" y="569"/>
                </a:lnTo>
                <a:lnTo>
                  <a:pt x="768" y="565"/>
                </a:lnTo>
                <a:lnTo>
                  <a:pt x="789" y="563"/>
                </a:lnTo>
                <a:lnTo>
                  <a:pt x="800" y="563"/>
                </a:lnTo>
                <a:lnTo>
                  <a:pt x="811" y="564"/>
                </a:lnTo>
                <a:lnTo>
                  <a:pt x="821" y="565"/>
                </a:lnTo>
                <a:lnTo>
                  <a:pt x="832" y="567"/>
                </a:lnTo>
                <a:close/>
                <a:moveTo>
                  <a:pt x="1317" y="568"/>
                </a:moveTo>
                <a:lnTo>
                  <a:pt x="1327" y="570"/>
                </a:lnTo>
                <a:lnTo>
                  <a:pt x="1338" y="572"/>
                </a:lnTo>
                <a:lnTo>
                  <a:pt x="1348" y="575"/>
                </a:lnTo>
                <a:lnTo>
                  <a:pt x="1358" y="579"/>
                </a:lnTo>
                <a:lnTo>
                  <a:pt x="1376" y="588"/>
                </a:lnTo>
                <a:lnTo>
                  <a:pt x="1394" y="598"/>
                </a:lnTo>
                <a:lnTo>
                  <a:pt x="1412" y="610"/>
                </a:lnTo>
                <a:lnTo>
                  <a:pt x="1426" y="623"/>
                </a:lnTo>
                <a:lnTo>
                  <a:pt x="1440" y="638"/>
                </a:lnTo>
                <a:lnTo>
                  <a:pt x="1453" y="654"/>
                </a:lnTo>
                <a:lnTo>
                  <a:pt x="1464" y="671"/>
                </a:lnTo>
                <a:lnTo>
                  <a:pt x="1472" y="689"/>
                </a:lnTo>
                <a:lnTo>
                  <a:pt x="1480" y="708"/>
                </a:lnTo>
                <a:lnTo>
                  <a:pt x="1486" y="728"/>
                </a:lnTo>
                <a:lnTo>
                  <a:pt x="1489" y="749"/>
                </a:lnTo>
                <a:lnTo>
                  <a:pt x="1491" y="769"/>
                </a:lnTo>
                <a:lnTo>
                  <a:pt x="1491" y="779"/>
                </a:lnTo>
                <a:lnTo>
                  <a:pt x="1490" y="790"/>
                </a:lnTo>
                <a:lnTo>
                  <a:pt x="1489" y="801"/>
                </a:lnTo>
                <a:lnTo>
                  <a:pt x="1488" y="811"/>
                </a:lnTo>
                <a:lnTo>
                  <a:pt x="1485" y="823"/>
                </a:lnTo>
                <a:lnTo>
                  <a:pt x="1483" y="834"/>
                </a:lnTo>
                <a:lnTo>
                  <a:pt x="1479" y="843"/>
                </a:lnTo>
                <a:lnTo>
                  <a:pt x="1474" y="854"/>
                </a:lnTo>
                <a:lnTo>
                  <a:pt x="1466" y="873"/>
                </a:lnTo>
                <a:lnTo>
                  <a:pt x="1455" y="892"/>
                </a:lnTo>
                <a:lnTo>
                  <a:pt x="1265" y="1230"/>
                </a:lnTo>
                <a:lnTo>
                  <a:pt x="1259" y="1239"/>
                </a:lnTo>
                <a:lnTo>
                  <a:pt x="1254" y="1247"/>
                </a:lnTo>
                <a:lnTo>
                  <a:pt x="1247" y="1253"/>
                </a:lnTo>
                <a:lnTo>
                  <a:pt x="1241" y="1260"/>
                </a:lnTo>
                <a:lnTo>
                  <a:pt x="1235" y="1264"/>
                </a:lnTo>
                <a:lnTo>
                  <a:pt x="1227" y="1268"/>
                </a:lnTo>
                <a:lnTo>
                  <a:pt x="1221" y="1271"/>
                </a:lnTo>
                <a:lnTo>
                  <a:pt x="1213" y="1273"/>
                </a:lnTo>
                <a:lnTo>
                  <a:pt x="1206" y="1275"/>
                </a:lnTo>
                <a:lnTo>
                  <a:pt x="1200" y="1276"/>
                </a:lnTo>
                <a:lnTo>
                  <a:pt x="1192" y="1275"/>
                </a:lnTo>
                <a:lnTo>
                  <a:pt x="1186" y="1275"/>
                </a:lnTo>
                <a:lnTo>
                  <a:pt x="1178" y="1272"/>
                </a:lnTo>
                <a:lnTo>
                  <a:pt x="1172" y="1270"/>
                </a:lnTo>
                <a:lnTo>
                  <a:pt x="1165" y="1267"/>
                </a:lnTo>
                <a:lnTo>
                  <a:pt x="1159" y="1264"/>
                </a:lnTo>
                <a:lnTo>
                  <a:pt x="1154" y="1260"/>
                </a:lnTo>
                <a:lnTo>
                  <a:pt x="1148" y="1255"/>
                </a:lnTo>
                <a:lnTo>
                  <a:pt x="1143" y="1250"/>
                </a:lnTo>
                <a:lnTo>
                  <a:pt x="1139" y="1245"/>
                </a:lnTo>
                <a:lnTo>
                  <a:pt x="1135" y="1238"/>
                </a:lnTo>
                <a:lnTo>
                  <a:pt x="1131" y="1232"/>
                </a:lnTo>
                <a:lnTo>
                  <a:pt x="1128" y="1226"/>
                </a:lnTo>
                <a:lnTo>
                  <a:pt x="1126" y="1218"/>
                </a:lnTo>
                <a:lnTo>
                  <a:pt x="1124" y="1212"/>
                </a:lnTo>
                <a:lnTo>
                  <a:pt x="1123" y="1204"/>
                </a:lnTo>
                <a:lnTo>
                  <a:pt x="1123" y="1196"/>
                </a:lnTo>
                <a:lnTo>
                  <a:pt x="1123" y="1188"/>
                </a:lnTo>
                <a:lnTo>
                  <a:pt x="1124" y="1181"/>
                </a:lnTo>
                <a:lnTo>
                  <a:pt x="1126" y="1172"/>
                </a:lnTo>
                <a:lnTo>
                  <a:pt x="1129" y="1164"/>
                </a:lnTo>
                <a:lnTo>
                  <a:pt x="1133" y="1156"/>
                </a:lnTo>
                <a:lnTo>
                  <a:pt x="1233" y="981"/>
                </a:lnTo>
                <a:lnTo>
                  <a:pt x="1212" y="975"/>
                </a:lnTo>
                <a:lnTo>
                  <a:pt x="1194" y="968"/>
                </a:lnTo>
                <a:lnTo>
                  <a:pt x="1176" y="958"/>
                </a:lnTo>
                <a:lnTo>
                  <a:pt x="1159" y="948"/>
                </a:lnTo>
                <a:lnTo>
                  <a:pt x="1143" y="936"/>
                </a:lnTo>
                <a:lnTo>
                  <a:pt x="1129" y="922"/>
                </a:lnTo>
                <a:lnTo>
                  <a:pt x="1116" y="907"/>
                </a:lnTo>
                <a:lnTo>
                  <a:pt x="1105" y="891"/>
                </a:lnTo>
                <a:lnTo>
                  <a:pt x="1094" y="875"/>
                </a:lnTo>
                <a:lnTo>
                  <a:pt x="1086" y="857"/>
                </a:lnTo>
                <a:lnTo>
                  <a:pt x="1079" y="839"/>
                </a:lnTo>
                <a:lnTo>
                  <a:pt x="1074" y="820"/>
                </a:lnTo>
                <a:lnTo>
                  <a:pt x="1071" y="800"/>
                </a:lnTo>
                <a:lnTo>
                  <a:pt x="1070" y="779"/>
                </a:lnTo>
                <a:lnTo>
                  <a:pt x="1070" y="759"/>
                </a:lnTo>
                <a:lnTo>
                  <a:pt x="1073" y="739"/>
                </a:lnTo>
                <a:lnTo>
                  <a:pt x="1075" y="728"/>
                </a:lnTo>
                <a:lnTo>
                  <a:pt x="1077" y="718"/>
                </a:lnTo>
                <a:lnTo>
                  <a:pt x="1080" y="707"/>
                </a:lnTo>
                <a:lnTo>
                  <a:pt x="1084" y="697"/>
                </a:lnTo>
                <a:lnTo>
                  <a:pt x="1093" y="678"/>
                </a:lnTo>
                <a:lnTo>
                  <a:pt x="1103" y="660"/>
                </a:lnTo>
                <a:lnTo>
                  <a:pt x="1115" y="644"/>
                </a:lnTo>
                <a:lnTo>
                  <a:pt x="1128" y="628"/>
                </a:lnTo>
                <a:lnTo>
                  <a:pt x="1143" y="614"/>
                </a:lnTo>
                <a:lnTo>
                  <a:pt x="1159" y="603"/>
                </a:lnTo>
                <a:lnTo>
                  <a:pt x="1176" y="592"/>
                </a:lnTo>
                <a:lnTo>
                  <a:pt x="1194" y="582"/>
                </a:lnTo>
                <a:lnTo>
                  <a:pt x="1213" y="575"/>
                </a:lnTo>
                <a:lnTo>
                  <a:pt x="1233" y="570"/>
                </a:lnTo>
                <a:lnTo>
                  <a:pt x="1253" y="565"/>
                </a:lnTo>
                <a:lnTo>
                  <a:pt x="1274" y="564"/>
                </a:lnTo>
                <a:lnTo>
                  <a:pt x="1285" y="564"/>
                </a:lnTo>
                <a:lnTo>
                  <a:pt x="1295" y="564"/>
                </a:lnTo>
                <a:lnTo>
                  <a:pt x="1306" y="565"/>
                </a:lnTo>
                <a:lnTo>
                  <a:pt x="1317" y="56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70">
            <a:extLst>
              <a:ext uri="{FF2B5EF4-FFF2-40B4-BE49-F238E27FC236}">
                <a16:creationId xmlns:a16="http://schemas.microsoft.com/office/drawing/2014/main" id="{5349D6D1-2A64-8429-3C15-D4F3B3A181E1}"/>
              </a:ext>
            </a:extLst>
          </p:cNvPr>
          <p:cNvSpPr>
            <a:spLocks noEditPoints="1"/>
          </p:cNvSpPr>
          <p:nvPr/>
        </p:nvSpPr>
        <p:spPr bwMode="auto">
          <a:xfrm>
            <a:off x="5155397" y="3558839"/>
            <a:ext cx="300275" cy="284798"/>
          </a:xfrm>
          <a:custGeom>
            <a:avLst/>
            <a:gdLst>
              <a:gd name="T0" fmla="*/ 1360 w 1940"/>
              <a:gd name="T1" fmla="*/ 65 h 1838"/>
              <a:gd name="T2" fmla="*/ 1539 w 1940"/>
              <a:gd name="T3" fmla="*/ 160 h 1838"/>
              <a:gd name="T4" fmla="*/ 1720 w 1940"/>
              <a:gd name="T5" fmla="*/ 323 h 1838"/>
              <a:gd name="T6" fmla="*/ 1885 w 1940"/>
              <a:gd name="T7" fmla="*/ 608 h 1838"/>
              <a:gd name="T8" fmla="*/ 1933 w 1940"/>
              <a:gd name="T9" fmla="*/ 803 h 1838"/>
              <a:gd name="T10" fmla="*/ 1935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2 w 1940"/>
              <a:gd name="T21" fmla="*/ 1824 h 1838"/>
              <a:gd name="T22" fmla="*/ 977 w 1940"/>
              <a:gd name="T23" fmla="*/ 1837 h 1838"/>
              <a:gd name="T24" fmla="*/ 745 w 1940"/>
              <a:gd name="T25" fmla="*/ 1796 h 1838"/>
              <a:gd name="T26" fmla="*/ 526 w 1940"/>
              <a:gd name="T27" fmla="*/ 1693 h 1838"/>
              <a:gd name="T28" fmla="*/ 52 w 1940"/>
              <a:gd name="T29" fmla="*/ 1742 h 1838"/>
              <a:gd name="T30" fmla="*/ 7 w 1940"/>
              <a:gd name="T31" fmla="*/ 1705 h 1838"/>
              <a:gd name="T32" fmla="*/ 7 w 1940"/>
              <a:gd name="T33" fmla="*/ 1646 h 1838"/>
              <a:gd name="T34" fmla="*/ 118 w 1940"/>
              <a:gd name="T35" fmla="*/ 1089 h 1838"/>
              <a:gd name="T36" fmla="*/ 116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9 w 1940"/>
              <a:gd name="T43" fmla="*/ 193 h 1838"/>
              <a:gd name="T44" fmla="*/ 730 w 1940"/>
              <a:gd name="T45" fmla="*/ 48 h 1838"/>
              <a:gd name="T46" fmla="*/ 926 w 1940"/>
              <a:gd name="T47" fmla="*/ 5 h 1838"/>
              <a:gd name="T48" fmla="*/ 1134 w 1940"/>
              <a:gd name="T49" fmla="*/ 8 h 1838"/>
              <a:gd name="T50" fmla="*/ 1506 w 1940"/>
              <a:gd name="T51" fmla="*/ 309 h 1838"/>
              <a:gd name="T52" fmla="*/ 1196 w 1940"/>
              <a:gd name="T53" fmla="*/ 160 h 1838"/>
              <a:gd name="T54" fmla="*/ 846 w 1940"/>
              <a:gd name="T55" fmla="*/ 160 h 1838"/>
              <a:gd name="T56" fmla="*/ 544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80 w 1940"/>
              <a:gd name="T63" fmla="*/ 1161 h 1838"/>
              <a:gd name="T64" fmla="*/ 335 w 1940"/>
              <a:gd name="T65" fmla="*/ 1317 h 1838"/>
              <a:gd name="T66" fmla="*/ 496 w 1940"/>
              <a:gd name="T67" fmla="*/ 1507 h 1838"/>
              <a:gd name="T68" fmla="*/ 627 w 1940"/>
              <a:gd name="T69" fmla="*/ 1592 h 1838"/>
              <a:gd name="T70" fmla="*/ 836 w 1940"/>
              <a:gd name="T71" fmla="*/ 1676 h 1838"/>
              <a:gd name="T72" fmla="*/ 1157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9 w 1940"/>
              <a:gd name="T79" fmla="*/ 975 h 1838"/>
              <a:gd name="T80" fmla="*/ 1748 w 1940"/>
              <a:gd name="T81" fmla="*/ 637 h 1838"/>
              <a:gd name="T82" fmla="*/ 716 w 1940"/>
              <a:gd name="T83" fmla="*/ 1263 h 1838"/>
              <a:gd name="T84" fmla="*/ 592 w 1940"/>
              <a:gd name="T85" fmla="*/ 1149 h 1838"/>
              <a:gd name="T86" fmla="*/ 579 w 1940"/>
              <a:gd name="T87" fmla="*/ 1016 h 1838"/>
              <a:gd name="T88" fmla="*/ 817 w 1940"/>
              <a:gd name="T89" fmla="*/ 585 h 1838"/>
              <a:gd name="T90" fmla="*/ 878 w 1940"/>
              <a:gd name="T91" fmla="*/ 564 h 1838"/>
              <a:gd name="T92" fmla="*/ 929 w 1940"/>
              <a:gd name="T93" fmla="*/ 601 h 1838"/>
              <a:gd name="T94" fmla="*/ 938 w 1940"/>
              <a:gd name="T95" fmla="*/ 667 h 1838"/>
              <a:gd name="T96" fmla="*/ 935 w 1940"/>
              <a:gd name="T97" fmla="*/ 917 h 1838"/>
              <a:gd name="T98" fmla="*/ 994 w 1940"/>
              <a:gd name="T99" fmla="*/ 1080 h 1838"/>
              <a:gd name="T100" fmla="*/ 936 w 1940"/>
              <a:gd name="T101" fmla="*/ 1210 h 1838"/>
              <a:gd name="T102" fmla="*/ 779 w 1940"/>
              <a:gd name="T103" fmla="*/ 1275 h 1838"/>
              <a:gd name="T104" fmla="*/ 1172 w 1940"/>
              <a:gd name="T105" fmla="*/ 1252 h 1838"/>
              <a:gd name="T106" fmla="*/ 1064 w 1940"/>
              <a:gd name="T107" fmla="*/ 1112 h 1838"/>
              <a:gd name="T108" fmla="*/ 1070 w 1940"/>
              <a:gd name="T109" fmla="*/ 996 h 1838"/>
              <a:gd name="T110" fmla="*/ 1315 w 1940"/>
              <a:gd name="T111" fmla="*/ 575 h 1838"/>
              <a:gd name="T112" fmla="*/ 1377 w 1940"/>
              <a:gd name="T113" fmla="*/ 570 h 1838"/>
              <a:gd name="T114" fmla="*/ 1422 w 1940"/>
              <a:gd name="T115" fmla="*/ 614 h 1838"/>
              <a:gd name="T116" fmla="*/ 1415 w 1940"/>
              <a:gd name="T117" fmla="*/ 684 h 1838"/>
              <a:gd name="T118" fmla="*/ 1445 w 1940"/>
              <a:gd name="T119" fmla="*/ 948 h 1838"/>
              <a:gd name="T120" fmla="*/ 1475 w 1940"/>
              <a:gd name="T121" fmla="*/ 1112 h 1838"/>
              <a:gd name="T122" fmla="*/ 1390 w 1940"/>
              <a:gd name="T123" fmla="*/ 1237 h 1838"/>
              <a:gd name="T124" fmla="*/ 1243 w 1940"/>
              <a:gd name="T125" fmla="*/ 127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3" y="19"/>
                </a:lnTo>
                <a:lnTo>
                  <a:pt x="1227" y="24"/>
                </a:lnTo>
                <a:lnTo>
                  <a:pt x="1249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7" y="57"/>
                </a:lnTo>
                <a:lnTo>
                  <a:pt x="1360" y="65"/>
                </a:lnTo>
                <a:lnTo>
                  <a:pt x="1380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1" y="125"/>
                </a:lnTo>
                <a:lnTo>
                  <a:pt x="1502" y="136"/>
                </a:lnTo>
                <a:lnTo>
                  <a:pt x="1520" y="148"/>
                </a:lnTo>
                <a:lnTo>
                  <a:pt x="1539" y="160"/>
                </a:lnTo>
                <a:lnTo>
                  <a:pt x="1557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09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20" y="323"/>
                </a:lnTo>
                <a:lnTo>
                  <a:pt x="1748" y="357"/>
                </a:lnTo>
                <a:lnTo>
                  <a:pt x="1773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1" y="546"/>
                </a:lnTo>
                <a:lnTo>
                  <a:pt x="1869" y="567"/>
                </a:lnTo>
                <a:lnTo>
                  <a:pt x="1878" y="587"/>
                </a:lnTo>
                <a:lnTo>
                  <a:pt x="1885" y="608"/>
                </a:lnTo>
                <a:lnTo>
                  <a:pt x="1892" y="628"/>
                </a:lnTo>
                <a:lnTo>
                  <a:pt x="1900" y="650"/>
                </a:lnTo>
                <a:lnTo>
                  <a:pt x="1905" y="671"/>
                </a:lnTo>
                <a:lnTo>
                  <a:pt x="1912" y="692"/>
                </a:lnTo>
                <a:lnTo>
                  <a:pt x="1917" y="715"/>
                </a:lnTo>
                <a:lnTo>
                  <a:pt x="1921" y="736"/>
                </a:lnTo>
                <a:lnTo>
                  <a:pt x="1926" y="758"/>
                </a:lnTo>
                <a:lnTo>
                  <a:pt x="1930" y="781"/>
                </a:lnTo>
                <a:lnTo>
                  <a:pt x="1933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8" y="871"/>
                </a:lnTo>
                <a:lnTo>
                  <a:pt x="1939" y="893"/>
                </a:lnTo>
                <a:lnTo>
                  <a:pt x="1940" y="916"/>
                </a:lnTo>
                <a:lnTo>
                  <a:pt x="1939" y="939"/>
                </a:lnTo>
                <a:lnTo>
                  <a:pt x="1939" y="963"/>
                </a:lnTo>
                <a:lnTo>
                  <a:pt x="1937" y="986"/>
                </a:lnTo>
                <a:lnTo>
                  <a:pt x="1935" y="1008"/>
                </a:lnTo>
                <a:lnTo>
                  <a:pt x="1933" y="1032"/>
                </a:lnTo>
                <a:lnTo>
                  <a:pt x="1930" y="1055"/>
                </a:lnTo>
                <a:lnTo>
                  <a:pt x="1926" y="1079"/>
                </a:lnTo>
                <a:lnTo>
                  <a:pt x="1921" y="1102"/>
                </a:lnTo>
                <a:lnTo>
                  <a:pt x="1917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9" y="1193"/>
                </a:lnTo>
                <a:lnTo>
                  <a:pt x="1891" y="1215"/>
                </a:lnTo>
                <a:lnTo>
                  <a:pt x="1884" y="1236"/>
                </a:lnTo>
                <a:lnTo>
                  <a:pt x="1875" y="1258"/>
                </a:lnTo>
                <a:lnTo>
                  <a:pt x="1867" y="1279"/>
                </a:lnTo>
                <a:lnTo>
                  <a:pt x="1857" y="1300"/>
                </a:lnTo>
                <a:lnTo>
                  <a:pt x="1848" y="1320"/>
                </a:lnTo>
                <a:lnTo>
                  <a:pt x="1838" y="1341"/>
                </a:lnTo>
                <a:lnTo>
                  <a:pt x="1828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2" y="1418"/>
                </a:lnTo>
                <a:lnTo>
                  <a:pt x="1781" y="1436"/>
                </a:lnTo>
                <a:lnTo>
                  <a:pt x="1768" y="1456"/>
                </a:lnTo>
                <a:lnTo>
                  <a:pt x="1754" y="1473"/>
                </a:lnTo>
                <a:lnTo>
                  <a:pt x="1740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8" y="1541"/>
                </a:lnTo>
                <a:lnTo>
                  <a:pt x="1682" y="1557"/>
                </a:lnTo>
                <a:lnTo>
                  <a:pt x="1651" y="1589"/>
                </a:lnTo>
                <a:lnTo>
                  <a:pt x="1618" y="1617"/>
                </a:lnTo>
                <a:lnTo>
                  <a:pt x="1584" y="1645"/>
                </a:lnTo>
                <a:lnTo>
                  <a:pt x="1547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2" y="1783"/>
                </a:lnTo>
                <a:lnTo>
                  <a:pt x="1312" y="1791"/>
                </a:lnTo>
                <a:lnTo>
                  <a:pt x="1291" y="1797"/>
                </a:lnTo>
                <a:lnTo>
                  <a:pt x="1269" y="1804"/>
                </a:lnTo>
                <a:lnTo>
                  <a:pt x="1248" y="1810"/>
                </a:lnTo>
                <a:lnTo>
                  <a:pt x="1226" y="1815"/>
                </a:lnTo>
                <a:lnTo>
                  <a:pt x="1204" y="1820"/>
                </a:lnTo>
                <a:lnTo>
                  <a:pt x="1182" y="1824"/>
                </a:lnTo>
                <a:lnTo>
                  <a:pt x="1160" y="1827"/>
                </a:lnTo>
                <a:lnTo>
                  <a:pt x="1137" y="1830"/>
                </a:lnTo>
                <a:lnTo>
                  <a:pt x="1115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7" y="1838"/>
                </a:lnTo>
                <a:lnTo>
                  <a:pt x="1024" y="1838"/>
                </a:lnTo>
                <a:lnTo>
                  <a:pt x="1001" y="1838"/>
                </a:lnTo>
                <a:lnTo>
                  <a:pt x="977" y="1837"/>
                </a:lnTo>
                <a:lnTo>
                  <a:pt x="955" y="1836"/>
                </a:lnTo>
                <a:lnTo>
                  <a:pt x="932" y="1834"/>
                </a:lnTo>
                <a:lnTo>
                  <a:pt x="908" y="1831"/>
                </a:lnTo>
                <a:lnTo>
                  <a:pt x="885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3" y="1811"/>
                </a:lnTo>
                <a:lnTo>
                  <a:pt x="774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90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1" y="1731"/>
                </a:lnTo>
                <a:lnTo>
                  <a:pt x="568" y="1720"/>
                </a:lnTo>
                <a:lnTo>
                  <a:pt x="547" y="1707"/>
                </a:lnTo>
                <a:lnTo>
                  <a:pt x="526" y="1693"/>
                </a:lnTo>
                <a:lnTo>
                  <a:pt x="504" y="1679"/>
                </a:lnTo>
                <a:lnTo>
                  <a:pt x="484" y="1665"/>
                </a:lnTo>
                <a:lnTo>
                  <a:pt x="464" y="1650"/>
                </a:lnTo>
                <a:lnTo>
                  <a:pt x="87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5" y="1740"/>
                </a:lnTo>
                <a:lnTo>
                  <a:pt x="40" y="1738"/>
                </a:lnTo>
                <a:lnTo>
                  <a:pt x="34" y="1734"/>
                </a:lnTo>
                <a:lnTo>
                  <a:pt x="28" y="1730"/>
                </a:lnTo>
                <a:lnTo>
                  <a:pt x="23" y="1726"/>
                </a:lnTo>
                <a:lnTo>
                  <a:pt x="19" y="1722"/>
                </a:lnTo>
                <a:lnTo>
                  <a:pt x="14" y="1716"/>
                </a:lnTo>
                <a:lnTo>
                  <a:pt x="10" y="1711"/>
                </a:lnTo>
                <a:lnTo>
                  <a:pt x="7" y="1705"/>
                </a:lnTo>
                <a:lnTo>
                  <a:pt x="5" y="1698"/>
                </a:lnTo>
                <a:lnTo>
                  <a:pt x="3" y="1691"/>
                </a:lnTo>
                <a:lnTo>
                  <a:pt x="0" y="1684"/>
                </a:lnTo>
                <a:lnTo>
                  <a:pt x="0" y="1678"/>
                </a:lnTo>
                <a:lnTo>
                  <a:pt x="0" y="1671"/>
                </a:lnTo>
                <a:lnTo>
                  <a:pt x="2" y="1664"/>
                </a:lnTo>
                <a:lnTo>
                  <a:pt x="3" y="1658"/>
                </a:lnTo>
                <a:lnTo>
                  <a:pt x="4" y="1651"/>
                </a:lnTo>
                <a:lnTo>
                  <a:pt x="7" y="1646"/>
                </a:lnTo>
                <a:lnTo>
                  <a:pt x="10" y="1640"/>
                </a:lnTo>
                <a:lnTo>
                  <a:pt x="188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8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4" y="984"/>
                </a:lnTo>
                <a:lnTo>
                  <a:pt x="102" y="948"/>
                </a:lnTo>
                <a:lnTo>
                  <a:pt x="102" y="910"/>
                </a:lnTo>
                <a:lnTo>
                  <a:pt x="103" y="873"/>
                </a:lnTo>
                <a:lnTo>
                  <a:pt x="105" y="836"/>
                </a:lnTo>
                <a:lnTo>
                  <a:pt x="110" y="798"/>
                </a:lnTo>
                <a:lnTo>
                  <a:pt x="116" y="760"/>
                </a:lnTo>
                <a:lnTo>
                  <a:pt x="120" y="737"/>
                </a:lnTo>
                <a:lnTo>
                  <a:pt x="125" y="713"/>
                </a:lnTo>
                <a:lnTo>
                  <a:pt x="130" y="691"/>
                </a:lnTo>
                <a:lnTo>
                  <a:pt x="137" y="669"/>
                </a:lnTo>
                <a:lnTo>
                  <a:pt x="143" y="646"/>
                </a:lnTo>
                <a:lnTo>
                  <a:pt x="151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4" y="539"/>
                </a:lnTo>
                <a:lnTo>
                  <a:pt x="193" y="519"/>
                </a:lnTo>
                <a:lnTo>
                  <a:pt x="204" y="498"/>
                </a:lnTo>
                <a:lnTo>
                  <a:pt x="215" y="478"/>
                </a:lnTo>
                <a:lnTo>
                  <a:pt x="225" y="459"/>
                </a:lnTo>
                <a:lnTo>
                  <a:pt x="237" y="440"/>
                </a:lnTo>
                <a:lnTo>
                  <a:pt x="249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1" y="348"/>
                </a:lnTo>
                <a:lnTo>
                  <a:pt x="315" y="331"/>
                </a:lnTo>
                <a:lnTo>
                  <a:pt x="330" y="314"/>
                </a:lnTo>
                <a:lnTo>
                  <a:pt x="345" y="297"/>
                </a:lnTo>
                <a:lnTo>
                  <a:pt x="360" y="281"/>
                </a:lnTo>
                <a:lnTo>
                  <a:pt x="391" y="250"/>
                </a:lnTo>
                <a:lnTo>
                  <a:pt x="424" y="220"/>
                </a:lnTo>
                <a:lnTo>
                  <a:pt x="459" y="193"/>
                </a:lnTo>
                <a:lnTo>
                  <a:pt x="494" y="167"/>
                </a:lnTo>
                <a:lnTo>
                  <a:pt x="531" y="143"/>
                </a:lnTo>
                <a:lnTo>
                  <a:pt x="568" y="119"/>
                </a:lnTo>
                <a:lnTo>
                  <a:pt x="608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9" y="55"/>
                </a:lnTo>
                <a:lnTo>
                  <a:pt x="730" y="48"/>
                </a:lnTo>
                <a:lnTo>
                  <a:pt x="752" y="41"/>
                </a:lnTo>
                <a:lnTo>
                  <a:pt x="773" y="35"/>
                </a:lnTo>
                <a:lnTo>
                  <a:pt x="794" y="29"/>
                </a:lnTo>
                <a:lnTo>
                  <a:pt x="815" y="24"/>
                </a:lnTo>
                <a:lnTo>
                  <a:pt x="838" y="19"/>
                </a:lnTo>
                <a:lnTo>
                  <a:pt x="859" y="15"/>
                </a:lnTo>
                <a:lnTo>
                  <a:pt x="882" y="11"/>
                </a:lnTo>
                <a:lnTo>
                  <a:pt x="904" y="8"/>
                </a:lnTo>
                <a:lnTo>
                  <a:pt x="926" y="5"/>
                </a:lnTo>
                <a:lnTo>
                  <a:pt x="950" y="3"/>
                </a:lnTo>
                <a:lnTo>
                  <a:pt x="972" y="2"/>
                </a:lnTo>
                <a:lnTo>
                  <a:pt x="994" y="1"/>
                </a:lnTo>
                <a:lnTo>
                  <a:pt x="1018" y="0"/>
                </a:lnTo>
                <a:lnTo>
                  <a:pt x="1040" y="1"/>
                </a:lnTo>
                <a:lnTo>
                  <a:pt x="1064" y="1"/>
                </a:lnTo>
                <a:lnTo>
                  <a:pt x="1087" y="3"/>
                </a:lnTo>
                <a:lnTo>
                  <a:pt x="1111" y="5"/>
                </a:lnTo>
                <a:lnTo>
                  <a:pt x="1134" y="8"/>
                </a:lnTo>
                <a:lnTo>
                  <a:pt x="1156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9" y="386"/>
                </a:lnTo>
                <a:lnTo>
                  <a:pt x="1562" y="359"/>
                </a:lnTo>
                <a:lnTo>
                  <a:pt x="1535" y="333"/>
                </a:lnTo>
                <a:lnTo>
                  <a:pt x="1506" y="309"/>
                </a:lnTo>
                <a:lnTo>
                  <a:pt x="1476" y="287"/>
                </a:lnTo>
                <a:lnTo>
                  <a:pt x="1444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4" y="210"/>
                </a:lnTo>
                <a:lnTo>
                  <a:pt x="1309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6" y="160"/>
                </a:lnTo>
                <a:lnTo>
                  <a:pt x="1156" y="152"/>
                </a:lnTo>
                <a:lnTo>
                  <a:pt x="1117" y="146"/>
                </a:lnTo>
                <a:lnTo>
                  <a:pt x="1076" y="143"/>
                </a:lnTo>
                <a:lnTo>
                  <a:pt x="1038" y="141"/>
                </a:lnTo>
                <a:lnTo>
                  <a:pt x="999" y="141"/>
                </a:lnTo>
                <a:lnTo>
                  <a:pt x="960" y="143"/>
                </a:lnTo>
                <a:lnTo>
                  <a:pt x="922" y="146"/>
                </a:lnTo>
                <a:lnTo>
                  <a:pt x="884" y="152"/>
                </a:lnTo>
                <a:lnTo>
                  <a:pt x="846" y="160"/>
                </a:lnTo>
                <a:lnTo>
                  <a:pt x="810" y="169"/>
                </a:lnTo>
                <a:lnTo>
                  <a:pt x="774" y="180"/>
                </a:lnTo>
                <a:lnTo>
                  <a:pt x="739" y="193"/>
                </a:lnTo>
                <a:lnTo>
                  <a:pt x="704" y="208"/>
                </a:lnTo>
                <a:lnTo>
                  <a:pt x="670" y="224"/>
                </a:lnTo>
                <a:lnTo>
                  <a:pt x="636" y="241"/>
                </a:lnTo>
                <a:lnTo>
                  <a:pt x="605" y="260"/>
                </a:lnTo>
                <a:lnTo>
                  <a:pt x="574" y="281"/>
                </a:lnTo>
                <a:lnTo>
                  <a:pt x="544" y="304"/>
                </a:lnTo>
                <a:lnTo>
                  <a:pt x="514" y="327"/>
                </a:lnTo>
                <a:lnTo>
                  <a:pt x="486" y="351"/>
                </a:lnTo>
                <a:lnTo>
                  <a:pt x="460" y="378"/>
                </a:lnTo>
                <a:lnTo>
                  <a:pt x="434" y="406"/>
                </a:lnTo>
                <a:lnTo>
                  <a:pt x="411" y="435"/>
                </a:lnTo>
                <a:lnTo>
                  <a:pt x="387" y="464"/>
                </a:lnTo>
                <a:lnTo>
                  <a:pt x="366" y="496"/>
                </a:lnTo>
                <a:lnTo>
                  <a:pt x="347" y="528"/>
                </a:lnTo>
                <a:lnTo>
                  <a:pt x="328" y="562"/>
                </a:lnTo>
                <a:lnTo>
                  <a:pt x="312" y="596"/>
                </a:lnTo>
                <a:lnTo>
                  <a:pt x="296" y="631"/>
                </a:lnTo>
                <a:lnTo>
                  <a:pt x="283" y="669"/>
                </a:lnTo>
                <a:lnTo>
                  <a:pt x="271" y="706"/>
                </a:lnTo>
                <a:lnTo>
                  <a:pt x="261" y="744"/>
                </a:lnTo>
                <a:lnTo>
                  <a:pt x="253" y="784"/>
                </a:lnTo>
                <a:lnTo>
                  <a:pt x="249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1" y="943"/>
                </a:lnTo>
                <a:lnTo>
                  <a:pt x="243" y="974"/>
                </a:lnTo>
                <a:lnTo>
                  <a:pt x="246" y="1005"/>
                </a:lnTo>
                <a:lnTo>
                  <a:pt x="250" y="1036"/>
                </a:lnTo>
                <a:lnTo>
                  <a:pt x="255" y="1068"/>
                </a:lnTo>
                <a:lnTo>
                  <a:pt x="263" y="1099"/>
                </a:lnTo>
                <a:lnTo>
                  <a:pt x="270" y="1130"/>
                </a:lnTo>
                <a:lnTo>
                  <a:pt x="280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4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4" y="1325"/>
                </a:lnTo>
                <a:lnTo>
                  <a:pt x="331" y="1333"/>
                </a:lnTo>
                <a:lnTo>
                  <a:pt x="328" y="1342"/>
                </a:lnTo>
                <a:lnTo>
                  <a:pt x="205" y="1571"/>
                </a:lnTo>
                <a:lnTo>
                  <a:pt x="465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6" y="1507"/>
                </a:lnTo>
                <a:lnTo>
                  <a:pt x="503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6" y="1520"/>
                </a:lnTo>
                <a:lnTo>
                  <a:pt x="545" y="1536"/>
                </a:lnTo>
                <a:lnTo>
                  <a:pt x="564" y="1551"/>
                </a:lnTo>
                <a:lnTo>
                  <a:pt x="584" y="1565"/>
                </a:lnTo>
                <a:lnTo>
                  <a:pt x="606" y="1579"/>
                </a:lnTo>
                <a:lnTo>
                  <a:pt x="627" y="1592"/>
                </a:lnTo>
                <a:lnTo>
                  <a:pt x="649" y="1605"/>
                </a:lnTo>
                <a:lnTo>
                  <a:pt x="672" y="1616"/>
                </a:lnTo>
                <a:lnTo>
                  <a:pt x="694" y="1627"/>
                </a:lnTo>
                <a:lnTo>
                  <a:pt x="716" y="1637"/>
                </a:lnTo>
                <a:lnTo>
                  <a:pt x="740" y="1646"/>
                </a:lnTo>
                <a:lnTo>
                  <a:pt x="763" y="1655"/>
                </a:lnTo>
                <a:lnTo>
                  <a:pt x="787" y="1662"/>
                </a:lnTo>
                <a:lnTo>
                  <a:pt x="811" y="1670"/>
                </a:lnTo>
                <a:lnTo>
                  <a:pt x="836" y="1676"/>
                </a:lnTo>
                <a:lnTo>
                  <a:pt x="860" y="1681"/>
                </a:lnTo>
                <a:lnTo>
                  <a:pt x="886" y="1687"/>
                </a:lnTo>
                <a:lnTo>
                  <a:pt x="925" y="1692"/>
                </a:lnTo>
                <a:lnTo>
                  <a:pt x="965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2" y="1696"/>
                </a:lnTo>
                <a:lnTo>
                  <a:pt x="1120" y="1692"/>
                </a:lnTo>
                <a:lnTo>
                  <a:pt x="1157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7" y="1631"/>
                </a:lnTo>
                <a:lnTo>
                  <a:pt x="1372" y="1615"/>
                </a:lnTo>
                <a:lnTo>
                  <a:pt x="1405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5" y="1486"/>
                </a:lnTo>
                <a:lnTo>
                  <a:pt x="1581" y="1461"/>
                </a:lnTo>
                <a:lnTo>
                  <a:pt x="1607" y="1433"/>
                </a:lnTo>
                <a:lnTo>
                  <a:pt x="1631" y="1404"/>
                </a:lnTo>
                <a:lnTo>
                  <a:pt x="1654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4" y="1277"/>
                </a:lnTo>
                <a:lnTo>
                  <a:pt x="1731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1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9" y="975"/>
                </a:lnTo>
                <a:lnTo>
                  <a:pt x="1800" y="936"/>
                </a:lnTo>
                <a:lnTo>
                  <a:pt x="1800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1" y="745"/>
                </a:lnTo>
                <a:lnTo>
                  <a:pt x="1771" y="708"/>
                </a:lnTo>
                <a:lnTo>
                  <a:pt x="1760" y="672"/>
                </a:lnTo>
                <a:lnTo>
                  <a:pt x="1748" y="637"/>
                </a:lnTo>
                <a:lnTo>
                  <a:pt x="1733" y="603"/>
                </a:lnTo>
                <a:lnTo>
                  <a:pt x="1717" y="569"/>
                </a:lnTo>
                <a:lnTo>
                  <a:pt x="1700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747" y="1271"/>
                </a:moveTo>
                <a:lnTo>
                  <a:pt x="737" y="1269"/>
                </a:lnTo>
                <a:lnTo>
                  <a:pt x="726" y="1266"/>
                </a:lnTo>
                <a:lnTo>
                  <a:pt x="716" y="1263"/>
                </a:lnTo>
                <a:lnTo>
                  <a:pt x="707" y="1260"/>
                </a:lnTo>
                <a:lnTo>
                  <a:pt x="688" y="1251"/>
                </a:lnTo>
                <a:lnTo>
                  <a:pt x="670" y="1240"/>
                </a:lnTo>
                <a:lnTo>
                  <a:pt x="652" y="1229"/>
                </a:lnTo>
                <a:lnTo>
                  <a:pt x="638" y="1215"/>
                </a:lnTo>
                <a:lnTo>
                  <a:pt x="624" y="1200"/>
                </a:lnTo>
                <a:lnTo>
                  <a:pt x="611" y="1184"/>
                </a:lnTo>
                <a:lnTo>
                  <a:pt x="600" y="1167"/>
                </a:lnTo>
                <a:lnTo>
                  <a:pt x="592" y="1149"/>
                </a:lnTo>
                <a:lnTo>
                  <a:pt x="584" y="1130"/>
                </a:lnTo>
                <a:lnTo>
                  <a:pt x="579" y="1111"/>
                </a:lnTo>
                <a:lnTo>
                  <a:pt x="575" y="1090"/>
                </a:lnTo>
                <a:lnTo>
                  <a:pt x="574" y="1069"/>
                </a:lnTo>
                <a:lnTo>
                  <a:pt x="574" y="1058"/>
                </a:lnTo>
                <a:lnTo>
                  <a:pt x="574" y="1049"/>
                </a:lnTo>
                <a:lnTo>
                  <a:pt x="575" y="1037"/>
                </a:lnTo>
                <a:lnTo>
                  <a:pt x="577" y="1026"/>
                </a:lnTo>
                <a:lnTo>
                  <a:pt x="579" y="1016"/>
                </a:lnTo>
                <a:lnTo>
                  <a:pt x="582" y="1005"/>
                </a:lnTo>
                <a:lnTo>
                  <a:pt x="585" y="995"/>
                </a:lnTo>
                <a:lnTo>
                  <a:pt x="590" y="985"/>
                </a:lnTo>
                <a:lnTo>
                  <a:pt x="598" y="965"/>
                </a:lnTo>
                <a:lnTo>
                  <a:pt x="609" y="947"/>
                </a:lnTo>
                <a:lnTo>
                  <a:pt x="799" y="608"/>
                </a:lnTo>
                <a:lnTo>
                  <a:pt x="805" y="600"/>
                </a:lnTo>
                <a:lnTo>
                  <a:pt x="811" y="592"/>
                </a:lnTo>
                <a:lnTo>
                  <a:pt x="817" y="585"/>
                </a:lnTo>
                <a:lnTo>
                  <a:pt x="823" y="579"/>
                </a:lnTo>
                <a:lnTo>
                  <a:pt x="830" y="574"/>
                </a:lnTo>
                <a:lnTo>
                  <a:pt x="837" y="571"/>
                </a:lnTo>
                <a:lnTo>
                  <a:pt x="844" y="568"/>
                </a:lnTo>
                <a:lnTo>
                  <a:pt x="851" y="565"/>
                </a:lnTo>
                <a:lnTo>
                  <a:pt x="858" y="563"/>
                </a:lnTo>
                <a:lnTo>
                  <a:pt x="864" y="563"/>
                </a:lnTo>
                <a:lnTo>
                  <a:pt x="872" y="563"/>
                </a:lnTo>
                <a:lnTo>
                  <a:pt x="878" y="564"/>
                </a:lnTo>
                <a:lnTo>
                  <a:pt x="886" y="567"/>
                </a:lnTo>
                <a:lnTo>
                  <a:pt x="892" y="569"/>
                </a:lnTo>
                <a:lnTo>
                  <a:pt x="899" y="572"/>
                </a:lnTo>
                <a:lnTo>
                  <a:pt x="905" y="575"/>
                </a:lnTo>
                <a:lnTo>
                  <a:pt x="910" y="579"/>
                </a:lnTo>
                <a:lnTo>
                  <a:pt x="916" y="584"/>
                </a:lnTo>
                <a:lnTo>
                  <a:pt x="921" y="589"/>
                </a:lnTo>
                <a:lnTo>
                  <a:pt x="925" y="594"/>
                </a:lnTo>
                <a:lnTo>
                  <a:pt x="929" y="601"/>
                </a:lnTo>
                <a:lnTo>
                  <a:pt x="934" y="607"/>
                </a:lnTo>
                <a:lnTo>
                  <a:pt x="936" y="613"/>
                </a:lnTo>
                <a:lnTo>
                  <a:pt x="939" y="620"/>
                </a:lnTo>
                <a:lnTo>
                  <a:pt x="940" y="627"/>
                </a:lnTo>
                <a:lnTo>
                  <a:pt x="941" y="635"/>
                </a:lnTo>
                <a:lnTo>
                  <a:pt x="942" y="642"/>
                </a:lnTo>
                <a:lnTo>
                  <a:pt x="941" y="651"/>
                </a:lnTo>
                <a:lnTo>
                  <a:pt x="940" y="658"/>
                </a:lnTo>
                <a:lnTo>
                  <a:pt x="938" y="667"/>
                </a:lnTo>
                <a:lnTo>
                  <a:pt x="935" y="674"/>
                </a:lnTo>
                <a:lnTo>
                  <a:pt x="931" y="683"/>
                </a:lnTo>
                <a:lnTo>
                  <a:pt x="831" y="858"/>
                </a:lnTo>
                <a:lnTo>
                  <a:pt x="852" y="864"/>
                </a:lnTo>
                <a:lnTo>
                  <a:pt x="871" y="871"/>
                </a:lnTo>
                <a:lnTo>
                  <a:pt x="888" y="881"/>
                </a:lnTo>
                <a:lnTo>
                  <a:pt x="905" y="891"/>
                </a:lnTo>
                <a:lnTo>
                  <a:pt x="921" y="903"/>
                </a:lnTo>
                <a:lnTo>
                  <a:pt x="935" y="917"/>
                </a:lnTo>
                <a:lnTo>
                  <a:pt x="949" y="931"/>
                </a:lnTo>
                <a:lnTo>
                  <a:pt x="959" y="947"/>
                </a:lnTo>
                <a:lnTo>
                  <a:pt x="970" y="964"/>
                </a:lnTo>
                <a:lnTo>
                  <a:pt x="978" y="982"/>
                </a:lnTo>
                <a:lnTo>
                  <a:pt x="985" y="1000"/>
                </a:lnTo>
                <a:lnTo>
                  <a:pt x="990" y="1019"/>
                </a:lnTo>
                <a:lnTo>
                  <a:pt x="993" y="1038"/>
                </a:lnTo>
                <a:lnTo>
                  <a:pt x="995" y="1058"/>
                </a:lnTo>
                <a:lnTo>
                  <a:pt x="994" y="1080"/>
                </a:lnTo>
                <a:lnTo>
                  <a:pt x="992" y="1100"/>
                </a:lnTo>
                <a:lnTo>
                  <a:pt x="990" y="1111"/>
                </a:lnTo>
                <a:lnTo>
                  <a:pt x="987" y="1121"/>
                </a:lnTo>
                <a:lnTo>
                  <a:pt x="984" y="1131"/>
                </a:lnTo>
                <a:lnTo>
                  <a:pt x="981" y="1141"/>
                </a:lnTo>
                <a:lnTo>
                  <a:pt x="972" y="1161"/>
                </a:lnTo>
                <a:lnTo>
                  <a:pt x="961" y="1178"/>
                </a:lnTo>
                <a:lnTo>
                  <a:pt x="950" y="1195"/>
                </a:lnTo>
                <a:lnTo>
                  <a:pt x="936" y="1210"/>
                </a:lnTo>
                <a:lnTo>
                  <a:pt x="921" y="1223"/>
                </a:lnTo>
                <a:lnTo>
                  <a:pt x="905" y="1236"/>
                </a:lnTo>
                <a:lnTo>
                  <a:pt x="888" y="1247"/>
                </a:lnTo>
                <a:lnTo>
                  <a:pt x="870" y="1256"/>
                </a:lnTo>
                <a:lnTo>
                  <a:pt x="851" y="1264"/>
                </a:lnTo>
                <a:lnTo>
                  <a:pt x="831" y="1269"/>
                </a:lnTo>
                <a:lnTo>
                  <a:pt x="811" y="1272"/>
                </a:lnTo>
                <a:lnTo>
                  <a:pt x="790" y="1275"/>
                </a:lnTo>
                <a:lnTo>
                  <a:pt x="779" y="1275"/>
                </a:lnTo>
                <a:lnTo>
                  <a:pt x="769" y="1273"/>
                </a:lnTo>
                <a:lnTo>
                  <a:pt x="758" y="1272"/>
                </a:lnTo>
                <a:lnTo>
                  <a:pt x="747" y="1271"/>
                </a:lnTo>
                <a:close/>
                <a:moveTo>
                  <a:pt x="1232" y="1272"/>
                </a:moveTo>
                <a:lnTo>
                  <a:pt x="1221" y="1270"/>
                </a:lnTo>
                <a:lnTo>
                  <a:pt x="1212" y="1267"/>
                </a:lnTo>
                <a:lnTo>
                  <a:pt x="1201" y="1264"/>
                </a:lnTo>
                <a:lnTo>
                  <a:pt x="1192" y="1261"/>
                </a:lnTo>
                <a:lnTo>
                  <a:pt x="1172" y="1252"/>
                </a:lnTo>
                <a:lnTo>
                  <a:pt x="1154" y="1242"/>
                </a:lnTo>
                <a:lnTo>
                  <a:pt x="1138" y="1230"/>
                </a:lnTo>
                <a:lnTo>
                  <a:pt x="1122" y="1216"/>
                </a:lnTo>
                <a:lnTo>
                  <a:pt x="1108" y="1201"/>
                </a:lnTo>
                <a:lnTo>
                  <a:pt x="1097" y="1185"/>
                </a:lnTo>
                <a:lnTo>
                  <a:pt x="1085" y="1168"/>
                </a:lnTo>
                <a:lnTo>
                  <a:pt x="1076" y="1150"/>
                </a:lnTo>
                <a:lnTo>
                  <a:pt x="1069" y="1131"/>
                </a:lnTo>
                <a:lnTo>
                  <a:pt x="1064" y="1112"/>
                </a:lnTo>
                <a:lnTo>
                  <a:pt x="1059" y="1091"/>
                </a:lnTo>
                <a:lnTo>
                  <a:pt x="1058" y="1070"/>
                </a:lnTo>
                <a:lnTo>
                  <a:pt x="1058" y="1059"/>
                </a:lnTo>
                <a:lnTo>
                  <a:pt x="1058" y="1049"/>
                </a:lnTo>
                <a:lnTo>
                  <a:pt x="1059" y="1038"/>
                </a:lnTo>
                <a:lnTo>
                  <a:pt x="1062" y="1028"/>
                </a:lnTo>
                <a:lnTo>
                  <a:pt x="1064" y="1017"/>
                </a:lnTo>
                <a:lnTo>
                  <a:pt x="1067" y="1006"/>
                </a:lnTo>
                <a:lnTo>
                  <a:pt x="1070" y="996"/>
                </a:lnTo>
                <a:lnTo>
                  <a:pt x="1074" y="986"/>
                </a:lnTo>
                <a:lnTo>
                  <a:pt x="1084" y="966"/>
                </a:lnTo>
                <a:lnTo>
                  <a:pt x="1094" y="947"/>
                </a:lnTo>
                <a:lnTo>
                  <a:pt x="1284" y="609"/>
                </a:lnTo>
                <a:lnTo>
                  <a:pt x="1290" y="601"/>
                </a:lnTo>
                <a:lnTo>
                  <a:pt x="1296" y="593"/>
                </a:lnTo>
                <a:lnTo>
                  <a:pt x="1301" y="586"/>
                </a:lnTo>
                <a:lnTo>
                  <a:pt x="1308" y="580"/>
                </a:lnTo>
                <a:lnTo>
                  <a:pt x="1315" y="575"/>
                </a:lnTo>
                <a:lnTo>
                  <a:pt x="1321" y="571"/>
                </a:lnTo>
                <a:lnTo>
                  <a:pt x="1329" y="569"/>
                </a:lnTo>
                <a:lnTo>
                  <a:pt x="1335" y="567"/>
                </a:lnTo>
                <a:lnTo>
                  <a:pt x="1343" y="564"/>
                </a:lnTo>
                <a:lnTo>
                  <a:pt x="1349" y="564"/>
                </a:lnTo>
                <a:lnTo>
                  <a:pt x="1357" y="564"/>
                </a:lnTo>
                <a:lnTo>
                  <a:pt x="1364" y="565"/>
                </a:lnTo>
                <a:lnTo>
                  <a:pt x="1370" y="568"/>
                </a:lnTo>
                <a:lnTo>
                  <a:pt x="1377" y="570"/>
                </a:lnTo>
                <a:lnTo>
                  <a:pt x="1383" y="573"/>
                </a:lnTo>
                <a:lnTo>
                  <a:pt x="1390" y="576"/>
                </a:lnTo>
                <a:lnTo>
                  <a:pt x="1395" y="580"/>
                </a:lnTo>
                <a:lnTo>
                  <a:pt x="1400" y="585"/>
                </a:lnTo>
                <a:lnTo>
                  <a:pt x="1406" y="590"/>
                </a:lnTo>
                <a:lnTo>
                  <a:pt x="1410" y="595"/>
                </a:lnTo>
                <a:lnTo>
                  <a:pt x="1414" y="602"/>
                </a:lnTo>
                <a:lnTo>
                  <a:pt x="1418" y="607"/>
                </a:lnTo>
                <a:lnTo>
                  <a:pt x="1422" y="614"/>
                </a:lnTo>
                <a:lnTo>
                  <a:pt x="1424" y="621"/>
                </a:lnTo>
                <a:lnTo>
                  <a:pt x="1425" y="628"/>
                </a:lnTo>
                <a:lnTo>
                  <a:pt x="1426" y="636"/>
                </a:lnTo>
                <a:lnTo>
                  <a:pt x="1427" y="643"/>
                </a:lnTo>
                <a:lnTo>
                  <a:pt x="1426" y="652"/>
                </a:lnTo>
                <a:lnTo>
                  <a:pt x="1425" y="659"/>
                </a:lnTo>
                <a:lnTo>
                  <a:pt x="1423" y="668"/>
                </a:lnTo>
                <a:lnTo>
                  <a:pt x="1419" y="675"/>
                </a:lnTo>
                <a:lnTo>
                  <a:pt x="1415" y="684"/>
                </a:lnTo>
                <a:lnTo>
                  <a:pt x="1316" y="859"/>
                </a:lnTo>
                <a:lnTo>
                  <a:pt x="1336" y="865"/>
                </a:lnTo>
                <a:lnTo>
                  <a:pt x="1356" y="872"/>
                </a:lnTo>
                <a:lnTo>
                  <a:pt x="1374" y="882"/>
                </a:lnTo>
                <a:lnTo>
                  <a:pt x="1390" y="892"/>
                </a:lnTo>
                <a:lnTo>
                  <a:pt x="1406" y="904"/>
                </a:lnTo>
                <a:lnTo>
                  <a:pt x="1421" y="917"/>
                </a:lnTo>
                <a:lnTo>
                  <a:pt x="1433" y="932"/>
                </a:lnTo>
                <a:lnTo>
                  <a:pt x="1445" y="948"/>
                </a:lnTo>
                <a:lnTo>
                  <a:pt x="1455" y="965"/>
                </a:lnTo>
                <a:lnTo>
                  <a:pt x="1463" y="983"/>
                </a:lnTo>
                <a:lnTo>
                  <a:pt x="1470" y="1001"/>
                </a:lnTo>
                <a:lnTo>
                  <a:pt x="1475" y="1020"/>
                </a:lnTo>
                <a:lnTo>
                  <a:pt x="1478" y="1039"/>
                </a:lnTo>
                <a:lnTo>
                  <a:pt x="1480" y="1059"/>
                </a:lnTo>
                <a:lnTo>
                  <a:pt x="1479" y="1081"/>
                </a:lnTo>
                <a:lnTo>
                  <a:pt x="1477" y="1101"/>
                </a:lnTo>
                <a:lnTo>
                  <a:pt x="1475" y="1112"/>
                </a:lnTo>
                <a:lnTo>
                  <a:pt x="1472" y="1122"/>
                </a:lnTo>
                <a:lnTo>
                  <a:pt x="1468" y="1132"/>
                </a:lnTo>
                <a:lnTo>
                  <a:pt x="1465" y="1143"/>
                </a:lnTo>
                <a:lnTo>
                  <a:pt x="1457" y="1161"/>
                </a:lnTo>
                <a:lnTo>
                  <a:pt x="1446" y="1179"/>
                </a:lnTo>
                <a:lnTo>
                  <a:pt x="1434" y="1196"/>
                </a:lnTo>
                <a:lnTo>
                  <a:pt x="1421" y="1211"/>
                </a:lnTo>
                <a:lnTo>
                  <a:pt x="1406" y="1225"/>
                </a:lnTo>
                <a:lnTo>
                  <a:pt x="1390" y="1237"/>
                </a:lnTo>
                <a:lnTo>
                  <a:pt x="1373" y="1248"/>
                </a:lnTo>
                <a:lnTo>
                  <a:pt x="1355" y="1258"/>
                </a:lnTo>
                <a:lnTo>
                  <a:pt x="1335" y="1264"/>
                </a:lnTo>
                <a:lnTo>
                  <a:pt x="1316" y="1270"/>
                </a:lnTo>
                <a:lnTo>
                  <a:pt x="1296" y="1273"/>
                </a:lnTo>
                <a:lnTo>
                  <a:pt x="1275" y="1276"/>
                </a:lnTo>
                <a:lnTo>
                  <a:pt x="1264" y="1276"/>
                </a:lnTo>
                <a:lnTo>
                  <a:pt x="1253" y="1275"/>
                </a:lnTo>
                <a:lnTo>
                  <a:pt x="1243" y="1273"/>
                </a:lnTo>
                <a:lnTo>
                  <a:pt x="1232" y="127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71">
            <a:extLst>
              <a:ext uri="{FF2B5EF4-FFF2-40B4-BE49-F238E27FC236}">
                <a16:creationId xmlns:a16="http://schemas.microsoft.com/office/drawing/2014/main" id="{448EB77E-F014-3C9C-684B-F1BC8CB37A99}"/>
              </a:ext>
            </a:extLst>
          </p:cNvPr>
          <p:cNvSpPr>
            <a:spLocks noEditPoints="1"/>
          </p:cNvSpPr>
          <p:nvPr/>
        </p:nvSpPr>
        <p:spPr bwMode="auto">
          <a:xfrm>
            <a:off x="4716514" y="3557291"/>
            <a:ext cx="314980" cy="287894"/>
          </a:xfrm>
          <a:custGeom>
            <a:avLst/>
            <a:gdLst>
              <a:gd name="T0" fmla="*/ 1150 w 2035"/>
              <a:gd name="T1" fmla="*/ 1 h 1858"/>
              <a:gd name="T2" fmla="*/ 1010 w 2035"/>
              <a:gd name="T3" fmla="*/ 5 h 1858"/>
              <a:gd name="T4" fmla="*/ 876 w 2035"/>
              <a:gd name="T5" fmla="*/ 29 h 1858"/>
              <a:gd name="T6" fmla="*/ 748 w 2035"/>
              <a:gd name="T7" fmla="*/ 73 h 1858"/>
              <a:gd name="T8" fmla="*/ 610 w 2035"/>
              <a:gd name="T9" fmla="*/ 144 h 1858"/>
              <a:gd name="T10" fmla="*/ 418 w 2035"/>
              <a:gd name="T11" fmla="*/ 306 h 1858"/>
              <a:gd name="T12" fmla="*/ 280 w 2035"/>
              <a:gd name="T13" fmla="*/ 503 h 1858"/>
              <a:gd name="T14" fmla="*/ 199 w 2035"/>
              <a:gd name="T15" fmla="*/ 726 h 1858"/>
              <a:gd name="T16" fmla="*/ 177 w 2035"/>
              <a:gd name="T17" fmla="*/ 963 h 1858"/>
              <a:gd name="T18" fmla="*/ 218 w 2035"/>
              <a:gd name="T19" fmla="*/ 1201 h 1858"/>
              <a:gd name="T20" fmla="*/ 578 w 2035"/>
              <a:gd name="T21" fmla="*/ 1693 h 1858"/>
              <a:gd name="T22" fmla="*/ 772 w 2035"/>
              <a:gd name="T23" fmla="*/ 1796 h 1858"/>
              <a:gd name="T24" fmla="*/ 981 w 2035"/>
              <a:gd name="T25" fmla="*/ 1849 h 1858"/>
              <a:gd name="T26" fmla="*/ 1197 w 2035"/>
              <a:gd name="T27" fmla="*/ 1854 h 1858"/>
              <a:gd name="T28" fmla="*/ 1407 w 2035"/>
              <a:gd name="T29" fmla="*/ 1808 h 1858"/>
              <a:gd name="T30" fmla="*/ 1607 w 2035"/>
              <a:gd name="T31" fmla="*/ 1711 h 1858"/>
              <a:gd name="T32" fmla="*/ 1758 w 2035"/>
              <a:gd name="T33" fmla="*/ 1591 h 1858"/>
              <a:gd name="T34" fmla="*/ 1847 w 2035"/>
              <a:gd name="T35" fmla="*/ 1490 h 1858"/>
              <a:gd name="T36" fmla="*/ 1921 w 2035"/>
              <a:gd name="T37" fmla="*/ 1376 h 1858"/>
              <a:gd name="T38" fmla="*/ 1977 w 2035"/>
              <a:gd name="T39" fmla="*/ 1250 h 1858"/>
              <a:gd name="T40" fmla="*/ 2016 w 2035"/>
              <a:gd name="T41" fmla="*/ 1114 h 1858"/>
              <a:gd name="T42" fmla="*/ 2032 w 2035"/>
              <a:gd name="T43" fmla="*/ 857 h 1858"/>
              <a:gd name="T44" fmla="*/ 1972 w 2035"/>
              <a:gd name="T45" fmla="*/ 593 h 1858"/>
              <a:gd name="T46" fmla="*/ 1840 w 2035"/>
              <a:gd name="T47" fmla="*/ 361 h 1858"/>
              <a:gd name="T48" fmla="*/ 1648 w 2035"/>
              <a:gd name="T49" fmla="*/ 175 h 1858"/>
              <a:gd name="T50" fmla="*/ 1404 w 2035"/>
              <a:gd name="T51" fmla="*/ 50 h 1858"/>
              <a:gd name="T52" fmla="*/ 917 w 2035"/>
              <a:gd name="T53" fmla="*/ 581 h 1858"/>
              <a:gd name="T54" fmla="*/ 1007 w 2035"/>
              <a:gd name="T55" fmla="*/ 633 h 1858"/>
              <a:gd name="T56" fmla="*/ 1066 w 2035"/>
              <a:gd name="T57" fmla="*/ 737 h 1858"/>
              <a:gd name="T58" fmla="*/ 1068 w 2035"/>
              <a:gd name="T59" fmla="*/ 821 h 1858"/>
              <a:gd name="T60" fmla="*/ 1036 w 2035"/>
              <a:gd name="T61" fmla="*/ 902 h 1858"/>
              <a:gd name="T62" fmla="*/ 814 w 2035"/>
              <a:gd name="T63" fmla="*/ 1273 h 1858"/>
              <a:gd name="T64" fmla="*/ 773 w 2035"/>
              <a:gd name="T65" fmla="*/ 1284 h 1858"/>
              <a:gd name="T66" fmla="*/ 734 w 2035"/>
              <a:gd name="T67" fmla="*/ 1268 h 1858"/>
              <a:gd name="T68" fmla="*/ 708 w 2035"/>
              <a:gd name="T69" fmla="*/ 1234 h 1858"/>
              <a:gd name="T70" fmla="*/ 704 w 2035"/>
              <a:gd name="T71" fmla="*/ 1189 h 1858"/>
              <a:gd name="T72" fmla="*/ 774 w 2035"/>
              <a:gd name="T73" fmla="*/ 976 h 1858"/>
              <a:gd name="T74" fmla="*/ 684 w 2035"/>
              <a:gd name="T75" fmla="*/ 901 h 1858"/>
              <a:gd name="T76" fmla="*/ 649 w 2035"/>
              <a:gd name="T77" fmla="*/ 789 h 1858"/>
              <a:gd name="T78" fmla="*/ 664 w 2035"/>
              <a:gd name="T79" fmla="*/ 706 h 1858"/>
              <a:gd name="T80" fmla="*/ 740 w 2035"/>
              <a:gd name="T81" fmla="*/ 611 h 1858"/>
              <a:gd name="T82" fmla="*/ 855 w 2035"/>
              <a:gd name="T83" fmla="*/ 573 h 1858"/>
              <a:gd name="T84" fmla="*/ 1393 w 2035"/>
              <a:gd name="T85" fmla="*/ 579 h 1858"/>
              <a:gd name="T86" fmla="*/ 1477 w 2035"/>
              <a:gd name="T87" fmla="*/ 620 h 1858"/>
              <a:gd name="T88" fmla="*/ 1545 w 2035"/>
              <a:gd name="T89" fmla="*/ 719 h 1858"/>
              <a:gd name="T90" fmla="*/ 1555 w 2035"/>
              <a:gd name="T91" fmla="*/ 811 h 1858"/>
              <a:gd name="T92" fmla="*/ 1531 w 2035"/>
              <a:gd name="T93" fmla="*/ 884 h 1858"/>
              <a:gd name="T94" fmla="*/ 1306 w 2035"/>
              <a:gd name="T95" fmla="*/ 1269 h 1858"/>
              <a:gd name="T96" fmla="*/ 1265 w 2035"/>
              <a:gd name="T97" fmla="*/ 1285 h 1858"/>
              <a:gd name="T98" fmla="*/ 1224 w 2035"/>
              <a:gd name="T99" fmla="*/ 1273 h 1858"/>
              <a:gd name="T100" fmla="*/ 1195 w 2035"/>
              <a:gd name="T101" fmla="*/ 1242 h 1858"/>
              <a:gd name="T102" fmla="*/ 1188 w 2035"/>
              <a:gd name="T103" fmla="*/ 1198 h 1858"/>
              <a:gd name="T104" fmla="*/ 1278 w 2035"/>
              <a:gd name="T105" fmla="*/ 985 h 1858"/>
              <a:gd name="T106" fmla="*/ 1181 w 2035"/>
              <a:gd name="T107" fmla="*/ 918 h 1858"/>
              <a:gd name="T108" fmla="*/ 1136 w 2035"/>
              <a:gd name="T109" fmla="*/ 810 h 1858"/>
              <a:gd name="T110" fmla="*/ 1145 w 2035"/>
              <a:gd name="T111" fmla="*/ 718 h 1858"/>
              <a:gd name="T112" fmla="*/ 1208 w 2035"/>
              <a:gd name="T113" fmla="*/ 625 h 1858"/>
              <a:gd name="T114" fmla="*/ 1318 w 2035"/>
              <a:gd name="T115" fmla="*/ 57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5" h="1858">
                <a:moveTo>
                  <a:pt x="1267" y="15"/>
                </a:moveTo>
                <a:lnTo>
                  <a:pt x="1243" y="11"/>
                </a:lnTo>
                <a:lnTo>
                  <a:pt x="1220" y="8"/>
                </a:lnTo>
                <a:lnTo>
                  <a:pt x="1197" y="5"/>
                </a:lnTo>
                <a:lnTo>
                  <a:pt x="1173" y="3"/>
                </a:lnTo>
                <a:lnTo>
                  <a:pt x="1150" y="1"/>
                </a:lnTo>
                <a:lnTo>
                  <a:pt x="1126" y="1"/>
                </a:lnTo>
                <a:lnTo>
                  <a:pt x="1103" y="0"/>
                </a:lnTo>
                <a:lnTo>
                  <a:pt x="1079" y="1"/>
                </a:lnTo>
                <a:lnTo>
                  <a:pt x="1056" y="2"/>
                </a:lnTo>
                <a:lnTo>
                  <a:pt x="1034" y="3"/>
                </a:lnTo>
                <a:lnTo>
                  <a:pt x="1010" y="5"/>
                </a:lnTo>
                <a:lnTo>
                  <a:pt x="988" y="8"/>
                </a:lnTo>
                <a:lnTo>
                  <a:pt x="965" y="11"/>
                </a:lnTo>
                <a:lnTo>
                  <a:pt x="943" y="15"/>
                </a:lnTo>
                <a:lnTo>
                  <a:pt x="921" y="19"/>
                </a:lnTo>
                <a:lnTo>
                  <a:pt x="898" y="24"/>
                </a:lnTo>
                <a:lnTo>
                  <a:pt x="876" y="29"/>
                </a:lnTo>
                <a:lnTo>
                  <a:pt x="855" y="35"/>
                </a:lnTo>
                <a:lnTo>
                  <a:pt x="833" y="42"/>
                </a:lnTo>
                <a:lnTo>
                  <a:pt x="811" y="48"/>
                </a:lnTo>
                <a:lnTo>
                  <a:pt x="791" y="55"/>
                </a:lnTo>
                <a:lnTo>
                  <a:pt x="769" y="64"/>
                </a:lnTo>
                <a:lnTo>
                  <a:pt x="748" y="73"/>
                </a:lnTo>
                <a:lnTo>
                  <a:pt x="728" y="81"/>
                </a:lnTo>
                <a:lnTo>
                  <a:pt x="708" y="91"/>
                </a:lnTo>
                <a:lnTo>
                  <a:pt x="687" y="100"/>
                </a:lnTo>
                <a:lnTo>
                  <a:pt x="668" y="111"/>
                </a:lnTo>
                <a:lnTo>
                  <a:pt x="648" y="121"/>
                </a:lnTo>
                <a:lnTo>
                  <a:pt x="610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6" y="276"/>
                </a:lnTo>
                <a:lnTo>
                  <a:pt x="418" y="306"/>
                </a:lnTo>
                <a:lnTo>
                  <a:pt x="391" y="335"/>
                </a:lnTo>
                <a:lnTo>
                  <a:pt x="366" y="367"/>
                </a:lnTo>
                <a:lnTo>
                  <a:pt x="342" y="400"/>
                </a:lnTo>
                <a:lnTo>
                  <a:pt x="320" y="433"/>
                </a:lnTo>
                <a:lnTo>
                  <a:pt x="300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20" y="650"/>
                </a:lnTo>
                <a:lnTo>
                  <a:pt x="209" y="688"/>
                </a:lnTo>
                <a:lnTo>
                  <a:pt x="199" y="726"/>
                </a:lnTo>
                <a:lnTo>
                  <a:pt x="191" y="766"/>
                </a:lnTo>
                <a:lnTo>
                  <a:pt x="186" y="804"/>
                </a:lnTo>
                <a:lnTo>
                  <a:pt x="180" y="843"/>
                </a:lnTo>
                <a:lnTo>
                  <a:pt x="178" y="884"/>
                </a:lnTo>
                <a:lnTo>
                  <a:pt x="177" y="923"/>
                </a:lnTo>
                <a:lnTo>
                  <a:pt x="177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9" y="1083"/>
                </a:lnTo>
                <a:lnTo>
                  <a:pt x="197" y="1122"/>
                </a:lnTo>
                <a:lnTo>
                  <a:pt x="206" y="1162"/>
                </a:lnTo>
                <a:lnTo>
                  <a:pt x="218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7" y="1672"/>
                </a:lnTo>
                <a:lnTo>
                  <a:pt x="578" y="1693"/>
                </a:lnTo>
                <a:lnTo>
                  <a:pt x="609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7" y="1782"/>
                </a:lnTo>
                <a:lnTo>
                  <a:pt x="772" y="1796"/>
                </a:lnTo>
                <a:lnTo>
                  <a:pt x="806" y="1808"/>
                </a:lnTo>
                <a:lnTo>
                  <a:pt x="840" y="1820"/>
                </a:lnTo>
                <a:lnTo>
                  <a:pt x="875" y="1829"/>
                </a:lnTo>
                <a:lnTo>
                  <a:pt x="910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7" y="1854"/>
                </a:lnTo>
                <a:lnTo>
                  <a:pt x="1053" y="1857"/>
                </a:lnTo>
                <a:lnTo>
                  <a:pt x="1088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7" y="1854"/>
                </a:lnTo>
                <a:lnTo>
                  <a:pt x="1232" y="1849"/>
                </a:lnTo>
                <a:lnTo>
                  <a:pt x="1268" y="1844"/>
                </a:lnTo>
                <a:lnTo>
                  <a:pt x="1303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3" y="1795"/>
                </a:lnTo>
                <a:lnTo>
                  <a:pt x="1476" y="1781"/>
                </a:lnTo>
                <a:lnTo>
                  <a:pt x="1510" y="1765"/>
                </a:lnTo>
                <a:lnTo>
                  <a:pt x="1543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9" y="1690"/>
                </a:lnTo>
                <a:lnTo>
                  <a:pt x="1675" y="1663"/>
                </a:lnTo>
                <a:lnTo>
                  <a:pt x="1709" y="1635"/>
                </a:lnTo>
                <a:lnTo>
                  <a:pt x="1726" y="1621"/>
                </a:lnTo>
                <a:lnTo>
                  <a:pt x="1742" y="1606"/>
                </a:lnTo>
                <a:lnTo>
                  <a:pt x="1758" y="1591"/>
                </a:lnTo>
                <a:lnTo>
                  <a:pt x="1774" y="1575"/>
                </a:lnTo>
                <a:lnTo>
                  <a:pt x="1790" y="1558"/>
                </a:lnTo>
                <a:lnTo>
                  <a:pt x="1805" y="1542"/>
                </a:lnTo>
                <a:lnTo>
                  <a:pt x="1819" y="1525"/>
                </a:lnTo>
                <a:lnTo>
                  <a:pt x="1834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3" y="1452"/>
                </a:lnTo>
                <a:lnTo>
                  <a:pt x="1886" y="1434"/>
                </a:lnTo>
                <a:lnTo>
                  <a:pt x="1899" y="1415"/>
                </a:lnTo>
                <a:lnTo>
                  <a:pt x="1909" y="1395"/>
                </a:lnTo>
                <a:lnTo>
                  <a:pt x="1921" y="1376"/>
                </a:lnTo>
                <a:lnTo>
                  <a:pt x="1932" y="1355"/>
                </a:lnTo>
                <a:lnTo>
                  <a:pt x="1942" y="1335"/>
                </a:lnTo>
                <a:lnTo>
                  <a:pt x="1952" y="1314"/>
                </a:lnTo>
                <a:lnTo>
                  <a:pt x="1960" y="1293"/>
                </a:lnTo>
                <a:lnTo>
                  <a:pt x="1970" y="1271"/>
                </a:lnTo>
                <a:lnTo>
                  <a:pt x="1977" y="1250"/>
                </a:lnTo>
                <a:lnTo>
                  <a:pt x="1986" y="1228"/>
                </a:lnTo>
                <a:lnTo>
                  <a:pt x="1992" y="1205"/>
                </a:lnTo>
                <a:lnTo>
                  <a:pt x="2000" y="1183"/>
                </a:lnTo>
                <a:lnTo>
                  <a:pt x="2005" y="1161"/>
                </a:lnTo>
                <a:lnTo>
                  <a:pt x="2012" y="1137"/>
                </a:lnTo>
                <a:lnTo>
                  <a:pt x="2016" y="1114"/>
                </a:lnTo>
                <a:lnTo>
                  <a:pt x="2021" y="1090"/>
                </a:lnTo>
                <a:lnTo>
                  <a:pt x="2028" y="1044"/>
                </a:lnTo>
                <a:lnTo>
                  <a:pt x="2033" y="997"/>
                </a:lnTo>
                <a:lnTo>
                  <a:pt x="2035" y="950"/>
                </a:lnTo>
                <a:lnTo>
                  <a:pt x="2035" y="903"/>
                </a:lnTo>
                <a:lnTo>
                  <a:pt x="2032" y="857"/>
                </a:lnTo>
                <a:lnTo>
                  <a:pt x="2028" y="811"/>
                </a:lnTo>
                <a:lnTo>
                  <a:pt x="2021" y="767"/>
                </a:lnTo>
                <a:lnTo>
                  <a:pt x="2012" y="722"/>
                </a:lnTo>
                <a:lnTo>
                  <a:pt x="2001" y="678"/>
                </a:lnTo>
                <a:lnTo>
                  <a:pt x="1987" y="636"/>
                </a:lnTo>
                <a:lnTo>
                  <a:pt x="1972" y="593"/>
                </a:lnTo>
                <a:lnTo>
                  <a:pt x="1955" y="552"/>
                </a:lnTo>
                <a:lnTo>
                  <a:pt x="1936" y="511"/>
                </a:lnTo>
                <a:lnTo>
                  <a:pt x="1915" y="472"/>
                </a:lnTo>
                <a:lnTo>
                  <a:pt x="1891" y="433"/>
                </a:lnTo>
                <a:lnTo>
                  <a:pt x="1867" y="397"/>
                </a:lnTo>
                <a:lnTo>
                  <a:pt x="1840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9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1" y="149"/>
                </a:lnTo>
                <a:lnTo>
                  <a:pt x="1572" y="126"/>
                </a:lnTo>
                <a:lnTo>
                  <a:pt x="1532" y="103"/>
                </a:lnTo>
                <a:lnTo>
                  <a:pt x="1491" y="84"/>
                </a:lnTo>
                <a:lnTo>
                  <a:pt x="1448" y="66"/>
                </a:lnTo>
                <a:lnTo>
                  <a:pt x="1404" y="50"/>
                </a:lnTo>
                <a:lnTo>
                  <a:pt x="1360" y="36"/>
                </a:lnTo>
                <a:lnTo>
                  <a:pt x="1314" y="25"/>
                </a:lnTo>
                <a:lnTo>
                  <a:pt x="1267" y="15"/>
                </a:lnTo>
                <a:close/>
                <a:moveTo>
                  <a:pt x="897" y="576"/>
                </a:moveTo>
                <a:lnTo>
                  <a:pt x="908" y="578"/>
                </a:lnTo>
                <a:lnTo>
                  <a:pt x="917" y="581"/>
                </a:lnTo>
                <a:lnTo>
                  <a:pt x="928" y="585"/>
                </a:lnTo>
                <a:lnTo>
                  <a:pt x="938" y="588"/>
                </a:lnTo>
                <a:lnTo>
                  <a:pt x="957" y="596"/>
                </a:lnTo>
                <a:lnTo>
                  <a:pt x="975" y="607"/>
                </a:lnTo>
                <a:lnTo>
                  <a:pt x="991" y="619"/>
                </a:lnTo>
                <a:lnTo>
                  <a:pt x="1007" y="633"/>
                </a:lnTo>
                <a:lnTo>
                  <a:pt x="1021" y="647"/>
                </a:lnTo>
                <a:lnTo>
                  <a:pt x="1033" y="663"/>
                </a:lnTo>
                <a:lnTo>
                  <a:pt x="1044" y="680"/>
                </a:lnTo>
                <a:lnTo>
                  <a:pt x="1053" y="699"/>
                </a:lnTo>
                <a:lnTo>
                  <a:pt x="1060" y="718"/>
                </a:lnTo>
                <a:lnTo>
                  <a:pt x="1066" y="737"/>
                </a:lnTo>
                <a:lnTo>
                  <a:pt x="1070" y="757"/>
                </a:lnTo>
                <a:lnTo>
                  <a:pt x="1071" y="778"/>
                </a:lnTo>
                <a:lnTo>
                  <a:pt x="1071" y="789"/>
                </a:lnTo>
                <a:lnTo>
                  <a:pt x="1071" y="800"/>
                </a:lnTo>
                <a:lnTo>
                  <a:pt x="1070" y="810"/>
                </a:lnTo>
                <a:lnTo>
                  <a:pt x="1068" y="821"/>
                </a:lnTo>
                <a:lnTo>
                  <a:pt x="1066" y="832"/>
                </a:lnTo>
                <a:lnTo>
                  <a:pt x="1062" y="842"/>
                </a:lnTo>
                <a:lnTo>
                  <a:pt x="1059" y="853"/>
                </a:lnTo>
                <a:lnTo>
                  <a:pt x="1055" y="863"/>
                </a:lnTo>
                <a:lnTo>
                  <a:pt x="1045" y="883"/>
                </a:lnTo>
                <a:lnTo>
                  <a:pt x="1036" y="902"/>
                </a:lnTo>
                <a:lnTo>
                  <a:pt x="845" y="1239"/>
                </a:lnTo>
                <a:lnTo>
                  <a:pt x="840" y="1248"/>
                </a:lnTo>
                <a:lnTo>
                  <a:pt x="833" y="1255"/>
                </a:lnTo>
                <a:lnTo>
                  <a:pt x="828" y="1263"/>
                </a:lnTo>
                <a:lnTo>
                  <a:pt x="822" y="1268"/>
                </a:lnTo>
                <a:lnTo>
                  <a:pt x="814" y="1273"/>
                </a:lnTo>
                <a:lnTo>
                  <a:pt x="808" y="1278"/>
                </a:lnTo>
                <a:lnTo>
                  <a:pt x="800" y="1280"/>
                </a:lnTo>
                <a:lnTo>
                  <a:pt x="794" y="1282"/>
                </a:lnTo>
                <a:lnTo>
                  <a:pt x="786" y="1284"/>
                </a:lnTo>
                <a:lnTo>
                  <a:pt x="780" y="1284"/>
                </a:lnTo>
                <a:lnTo>
                  <a:pt x="773" y="1284"/>
                </a:lnTo>
                <a:lnTo>
                  <a:pt x="765" y="1283"/>
                </a:lnTo>
                <a:lnTo>
                  <a:pt x="759" y="1281"/>
                </a:lnTo>
                <a:lnTo>
                  <a:pt x="752" y="1279"/>
                </a:lnTo>
                <a:lnTo>
                  <a:pt x="746" y="1276"/>
                </a:lnTo>
                <a:lnTo>
                  <a:pt x="740" y="1272"/>
                </a:lnTo>
                <a:lnTo>
                  <a:pt x="734" y="1268"/>
                </a:lnTo>
                <a:lnTo>
                  <a:pt x="729" y="1264"/>
                </a:lnTo>
                <a:lnTo>
                  <a:pt x="724" y="1259"/>
                </a:lnTo>
                <a:lnTo>
                  <a:pt x="719" y="1253"/>
                </a:lnTo>
                <a:lnTo>
                  <a:pt x="715" y="1247"/>
                </a:lnTo>
                <a:lnTo>
                  <a:pt x="711" y="1242"/>
                </a:lnTo>
                <a:lnTo>
                  <a:pt x="708" y="1234"/>
                </a:lnTo>
                <a:lnTo>
                  <a:pt x="705" y="1228"/>
                </a:lnTo>
                <a:lnTo>
                  <a:pt x="704" y="1220"/>
                </a:lnTo>
                <a:lnTo>
                  <a:pt x="703" y="1213"/>
                </a:lnTo>
                <a:lnTo>
                  <a:pt x="702" y="1205"/>
                </a:lnTo>
                <a:lnTo>
                  <a:pt x="703" y="1197"/>
                </a:lnTo>
                <a:lnTo>
                  <a:pt x="704" y="1189"/>
                </a:lnTo>
                <a:lnTo>
                  <a:pt x="707" y="1181"/>
                </a:lnTo>
                <a:lnTo>
                  <a:pt x="710" y="1173"/>
                </a:lnTo>
                <a:lnTo>
                  <a:pt x="714" y="1165"/>
                </a:lnTo>
                <a:lnTo>
                  <a:pt x="813" y="989"/>
                </a:lnTo>
                <a:lnTo>
                  <a:pt x="793" y="984"/>
                </a:lnTo>
                <a:lnTo>
                  <a:pt x="774" y="976"/>
                </a:lnTo>
                <a:lnTo>
                  <a:pt x="756" y="968"/>
                </a:lnTo>
                <a:lnTo>
                  <a:pt x="740" y="957"/>
                </a:lnTo>
                <a:lnTo>
                  <a:pt x="724" y="944"/>
                </a:lnTo>
                <a:lnTo>
                  <a:pt x="710" y="932"/>
                </a:lnTo>
                <a:lnTo>
                  <a:pt x="696" y="917"/>
                </a:lnTo>
                <a:lnTo>
                  <a:pt x="684" y="901"/>
                </a:lnTo>
                <a:lnTo>
                  <a:pt x="675" y="884"/>
                </a:lnTo>
                <a:lnTo>
                  <a:pt x="666" y="867"/>
                </a:lnTo>
                <a:lnTo>
                  <a:pt x="660" y="848"/>
                </a:lnTo>
                <a:lnTo>
                  <a:pt x="654" y="828"/>
                </a:lnTo>
                <a:lnTo>
                  <a:pt x="651" y="809"/>
                </a:lnTo>
                <a:lnTo>
                  <a:pt x="649" y="789"/>
                </a:lnTo>
                <a:lnTo>
                  <a:pt x="650" y="768"/>
                </a:lnTo>
                <a:lnTo>
                  <a:pt x="652" y="748"/>
                </a:lnTo>
                <a:lnTo>
                  <a:pt x="654" y="737"/>
                </a:lnTo>
                <a:lnTo>
                  <a:pt x="658" y="726"/>
                </a:lnTo>
                <a:lnTo>
                  <a:pt x="661" y="717"/>
                </a:lnTo>
                <a:lnTo>
                  <a:pt x="664" y="706"/>
                </a:lnTo>
                <a:lnTo>
                  <a:pt x="672" y="688"/>
                </a:lnTo>
                <a:lnTo>
                  <a:pt x="683" y="670"/>
                </a:lnTo>
                <a:lnTo>
                  <a:pt x="695" y="653"/>
                </a:lnTo>
                <a:lnTo>
                  <a:pt x="709" y="638"/>
                </a:lnTo>
                <a:lnTo>
                  <a:pt x="724" y="624"/>
                </a:lnTo>
                <a:lnTo>
                  <a:pt x="740" y="611"/>
                </a:lnTo>
                <a:lnTo>
                  <a:pt x="757" y="601"/>
                </a:lnTo>
                <a:lnTo>
                  <a:pt x="775" y="591"/>
                </a:lnTo>
                <a:lnTo>
                  <a:pt x="794" y="585"/>
                </a:lnTo>
                <a:lnTo>
                  <a:pt x="813" y="578"/>
                </a:lnTo>
                <a:lnTo>
                  <a:pt x="833" y="575"/>
                </a:lnTo>
                <a:lnTo>
                  <a:pt x="855" y="573"/>
                </a:lnTo>
                <a:lnTo>
                  <a:pt x="865" y="573"/>
                </a:lnTo>
                <a:lnTo>
                  <a:pt x="876" y="574"/>
                </a:lnTo>
                <a:lnTo>
                  <a:pt x="887" y="575"/>
                </a:lnTo>
                <a:lnTo>
                  <a:pt x="897" y="576"/>
                </a:lnTo>
                <a:close/>
                <a:moveTo>
                  <a:pt x="1382" y="577"/>
                </a:moveTo>
                <a:lnTo>
                  <a:pt x="1393" y="579"/>
                </a:lnTo>
                <a:lnTo>
                  <a:pt x="1403" y="582"/>
                </a:lnTo>
                <a:lnTo>
                  <a:pt x="1413" y="586"/>
                </a:lnTo>
                <a:lnTo>
                  <a:pt x="1422" y="589"/>
                </a:lnTo>
                <a:lnTo>
                  <a:pt x="1442" y="597"/>
                </a:lnTo>
                <a:lnTo>
                  <a:pt x="1460" y="608"/>
                </a:lnTo>
                <a:lnTo>
                  <a:pt x="1477" y="620"/>
                </a:lnTo>
                <a:lnTo>
                  <a:pt x="1492" y="634"/>
                </a:lnTo>
                <a:lnTo>
                  <a:pt x="1506" y="649"/>
                </a:lnTo>
                <a:lnTo>
                  <a:pt x="1518" y="664"/>
                </a:lnTo>
                <a:lnTo>
                  <a:pt x="1529" y="682"/>
                </a:lnTo>
                <a:lnTo>
                  <a:pt x="1537" y="700"/>
                </a:lnTo>
                <a:lnTo>
                  <a:pt x="1545" y="719"/>
                </a:lnTo>
                <a:lnTo>
                  <a:pt x="1550" y="738"/>
                </a:lnTo>
                <a:lnTo>
                  <a:pt x="1555" y="758"/>
                </a:lnTo>
                <a:lnTo>
                  <a:pt x="1556" y="779"/>
                </a:lnTo>
                <a:lnTo>
                  <a:pt x="1556" y="790"/>
                </a:lnTo>
                <a:lnTo>
                  <a:pt x="1556" y="801"/>
                </a:lnTo>
                <a:lnTo>
                  <a:pt x="1555" y="811"/>
                </a:lnTo>
                <a:lnTo>
                  <a:pt x="1552" y="822"/>
                </a:lnTo>
                <a:lnTo>
                  <a:pt x="1550" y="833"/>
                </a:lnTo>
                <a:lnTo>
                  <a:pt x="1547" y="843"/>
                </a:lnTo>
                <a:lnTo>
                  <a:pt x="1544" y="854"/>
                </a:lnTo>
                <a:lnTo>
                  <a:pt x="1540" y="864"/>
                </a:lnTo>
                <a:lnTo>
                  <a:pt x="1531" y="884"/>
                </a:lnTo>
                <a:lnTo>
                  <a:pt x="1520" y="902"/>
                </a:lnTo>
                <a:lnTo>
                  <a:pt x="1330" y="1240"/>
                </a:lnTo>
                <a:lnTo>
                  <a:pt x="1324" y="1249"/>
                </a:lnTo>
                <a:lnTo>
                  <a:pt x="1318" y="1256"/>
                </a:lnTo>
                <a:lnTo>
                  <a:pt x="1313" y="1264"/>
                </a:lnTo>
                <a:lnTo>
                  <a:pt x="1306" y="1269"/>
                </a:lnTo>
                <a:lnTo>
                  <a:pt x="1299" y="1275"/>
                </a:lnTo>
                <a:lnTo>
                  <a:pt x="1292" y="1278"/>
                </a:lnTo>
                <a:lnTo>
                  <a:pt x="1286" y="1281"/>
                </a:lnTo>
                <a:lnTo>
                  <a:pt x="1279" y="1283"/>
                </a:lnTo>
                <a:lnTo>
                  <a:pt x="1271" y="1285"/>
                </a:lnTo>
                <a:lnTo>
                  <a:pt x="1265" y="1285"/>
                </a:lnTo>
                <a:lnTo>
                  <a:pt x="1257" y="1285"/>
                </a:lnTo>
                <a:lnTo>
                  <a:pt x="1251" y="1284"/>
                </a:lnTo>
                <a:lnTo>
                  <a:pt x="1243" y="1282"/>
                </a:lnTo>
                <a:lnTo>
                  <a:pt x="1237" y="1280"/>
                </a:lnTo>
                <a:lnTo>
                  <a:pt x="1231" y="1277"/>
                </a:lnTo>
                <a:lnTo>
                  <a:pt x="1224" y="1273"/>
                </a:lnTo>
                <a:lnTo>
                  <a:pt x="1219" y="1269"/>
                </a:lnTo>
                <a:lnTo>
                  <a:pt x="1214" y="1265"/>
                </a:lnTo>
                <a:lnTo>
                  <a:pt x="1208" y="1260"/>
                </a:lnTo>
                <a:lnTo>
                  <a:pt x="1204" y="1254"/>
                </a:lnTo>
                <a:lnTo>
                  <a:pt x="1200" y="1248"/>
                </a:lnTo>
                <a:lnTo>
                  <a:pt x="1195" y="1242"/>
                </a:lnTo>
                <a:lnTo>
                  <a:pt x="1193" y="1235"/>
                </a:lnTo>
                <a:lnTo>
                  <a:pt x="1190" y="1229"/>
                </a:lnTo>
                <a:lnTo>
                  <a:pt x="1189" y="1221"/>
                </a:lnTo>
                <a:lnTo>
                  <a:pt x="1188" y="1214"/>
                </a:lnTo>
                <a:lnTo>
                  <a:pt x="1187" y="1206"/>
                </a:lnTo>
                <a:lnTo>
                  <a:pt x="1188" y="1198"/>
                </a:lnTo>
                <a:lnTo>
                  <a:pt x="1189" y="1190"/>
                </a:lnTo>
                <a:lnTo>
                  <a:pt x="1191" y="1182"/>
                </a:lnTo>
                <a:lnTo>
                  <a:pt x="1194" y="1174"/>
                </a:lnTo>
                <a:lnTo>
                  <a:pt x="1199" y="1166"/>
                </a:lnTo>
                <a:lnTo>
                  <a:pt x="1298" y="990"/>
                </a:lnTo>
                <a:lnTo>
                  <a:pt x="1278" y="985"/>
                </a:lnTo>
                <a:lnTo>
                  <a:pt x="1258" y="977"/>
                </a:lnTo>
                <a:lnTo>
                  <a:pt x="1241" y="968"/>
                </a:lnTo>
                <a:lnTo>
                  <a:pt x="1224" y="957"/>
                </a:lnTo>
                <a:lnTo>
                  <a:pt x="1208" y="946"/>
                </a:lnTo>
                <a:lnTo>
                  <a:pt x="1194" y="932"/>
                </a:lnTo>
                <a:lnTo>
                  <a:pt x="1181" y="918"/>
                </a:lnTo>
                <a:lnTo>
                  <a:pt x="1170" y="902"/>
                </a:lnTo>
                <a:lnTo>
                  <a:pt x="1159" y="885"/>
                </a:lnTo>
                <a:lnTo>
                  <a:pt x="1151" y="867"/>
                </a:lnTo>
                <a:lnTo>
                  <a:pt x="1144" y="849"/>
                </a:lnTo>
                <a:lnTo>
                  <a:pt x="1139" y="830"/>
                </a:lnTo>
                <a:lnTo>
                  <a:pt x="1136" y="810"/>
                </a:lnTo>
                <a:lnTo>
                  <a:pt x="1134" y="790"/>
                </a:lnTo>
                <a:lnTo>
                  <a:pt x="1135" y="769"/>
                </a:lnTo>
                <a:lnTo>
                  <a:pt x="1137" y="749"/>
                </a:lnTo>
                <a:lnTo>
                  <a:pt x="1139" y="738"/>
                </a:lnTo>
                <a:lnTo>
                  <a:pt x="1142" y="727"/>
                </a:lnTo>
                <a:lnTo>
                  <a:pt x="1145" y="718"/>
                </a:lnTo>
                <a:lnTo>
                  <a:pt x="1149" y="707"/>
                </a:lnTo>
                <a:lnTo>
                  <a:pt x="1157" y="688"/>
                </a:lnTo>
                <a:lnTo>
                  <a:pt x="1168" y="671"/>
                </a:lnTo>
                <a:lnTo>
                  <a:pt x="1180" y="654"/>
                </a:lnTo>
                <a:lnTo>
                  <a:pt x="1193" y="639"/>
                </a:lnTo>
                <a:lnTo>
                  <a:pt x="1208" y="625"/>
                </a:lnTo>
                <a:lnTo>
                  <a:pt x="1224" y="612"/>
                </a:lnTo>
                <a:lnTo>
                  <a:pt x="1241" y="602"/>
                </a:lnTo>
                <a:lnTo>
                  <a:pt x="1259" y="592"/>
                </a:lnTo>
                <a:lnTo>
                  <a:pt x="1279" y="585"/>
                </a:lnTo>
                <a:lnTo>
                  <a:pt x="1298" y="579"/>
                </a:lnTo>
                <a:lnTo>
                  <a:pt x="1318" y="576"/>
                </a:lnTo>
                <a:lnTo>
                  <a:pt x="1339" y="574"/>
                </a:lnTo>
                <a:lnTo>
                  <a:pt x="1350" y="574"/>
                </a:lnTo>
                <a:lnTo>
                  <a:pt x="1361" y="575"/>
                </a:lnTo>
                <a:lnTo>
                  <a:pt x="1371" y="576"/>
                </a:lnTo>
                <a:lnTo>
                  <a:pt x="1382" y="57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72">
            <a:extLst>
              <a:ext uri="{FF2B5EF4-FFF2-40B4-BE49-F238E27FC236}">
                <a16:creationId xmlns:a16="http://schemas.microsoft.com/office/drawing/2014/main" id="{CD244588-B387-4A76-2EE7-608023F8E81B}"/>
              </a:ext>
            </a:extLst>
          </p:cNvPr>
          <p:cNvSpPr>
            <a:spLocks noEditPoints="1"/>
          </p:cNvSpPr>
          <p:nvPr/>
        </p:nvSpPr>
        <p:spPr bwMode="auto">
          <a:xfrm>
            <a:off x="5572741" y="3557291"/>
            <a:ext cx="314980" cy="287894"/>
          </a:xfrm>
          <a:custGeom>
            <a:avLst/>
            <a:gdLst>
              <a:gd name="T0" fmla="*/ 1149 w 2034"/>
              <a:gd name="T1" fmla="*/ 1 h 1858"/>
              <a:gd name="T2" fmla="*/ 1010 w 2034"/>
              <a:gd name="T3" fmla="*/ 5 h 1858"/>
              <a:gd name="T4" fmla="*/ 875 w 2034"/>
              <a:gd name="T5" fmla="*/ 29 h 1858"/>
              <a:gd name="T6" fmla="*/ 747 w 2034"/>
              <a:gd name="T7" fmla="*/ 73 h 1858"/>
              <a:gd name="T8" fmla="*/ 609 w 2034"/>
              <a:gd name="T9" fmla="*/ 144 h 1858"/>
              <a:gd name="T10" fmla="*/ 417 w 2034"/>
              <a:gd name="T11" fmla="*/ 306 h 1858"/>
              <a:gd name="T12" fmla="*/ 280 w 2034"/>
              <a:gd name="T13" fmla="*/ 503 h 1858"/>
              <a:gd name="T14" fmla="*/ 199 w 2034"/>
              <a:gd name="T15" fmla="*/ 726 h 1858"/>
              <a:gd name="T16" fmla="*/ 176 w 2034"/>
              <a:gd name="T17" fmla="*/ 963 h 1858"/>
              <a:gd name="T18" fmla="*/ 217 w 2034"/>
              <a:gd name="T19" fmla="*/ 1201 h 1858"/>
              <a:gd name="T20" fmla="*/ 577 w 2034"/>
              <a:gd name="T21" fmla="*/ 1693 h 1858"/>
              <a:gd name="T22" fmla="*/ 771 w 2034"/>
              <a:gd name="T23" fmla="*/ 1796 h 1858"/>
              <a:gd name="T24" fmla="*/ 981 w 2034"/>
              <a:gd name="T25" fmla="*/ 1849 h 1858"/>
              <a:gd name="T26" fmla="*/ 1196 w 2034"/>
              <a:gd name="T27" fmla="*/ 1854 h 1858"/>
              <a:gd name="T28" fmla="*/ 1407 w 2034"/>
              <a:gd name="T29" fmla="*/ 1808 h 1858"/>
              <a:gd name="T30" fmla="*/ 1607 w 2034"/>
              <a:gd name="T31" fmla="*/ 1711 h 1858"/>
              <a:gd name="T32" fmla="*/ 1758 w 2034"/>
              <a:gd name="T33" fmla="*/ 1591 h 1858"/>
              <a:gd name="T34" fmla="*/ 1847 w 2034"/>
              <a:gd name="T35" fmla="*/ 1490 h 1858"/>
              <a:gd name="T36" fmla="*/ 1920 w 2034"/>
              <a:gd name="T37" fmla="*/ 1376 h 1858"/>
              <a:gd name="T38" fmla="*/ 1977 w 2034"/>
              <a:gd name="T39" fmla="*/ 1250 h 1858"/>
              <a:gd name="T40" fmla="*/ 2015 w 2034"/>
              <a:gd name="T41" fmla="*/ 1114 h 1858"/>
              <a:gd name="T42" fmla="*/ 2031 w 2034"/>
              <a:gd name="T43" fmla="*/ 857 h 1858"/>
              <a:gd name="T44" fmla="*/ 1971 w 2034"/>
              <a:gd name="T45" fmla="*/ 593 h 1858"/>
              <a:gd name="T46" fmla="*/ 1839 w 2034"/>
              <a:gd name="T47" fmla="*/ 361 h 1858"/>
              <a:gd name="T48" fmla="*/ 1648 w 2034"/>
              <a:gd name="T49" fmla="*/ 175 h 1858"/>
              <a:gd name="T50" fmla="*/ 1404 w 2034"/>
              <a:gd name="T51" fmla="*/ 50 h 1858"/>
              <a:gd name="T52" fmla="*/ 1293 w 2034"/>
              <a:gd name="T53" fmla="*/ 1277 h 1858"/>
              <a:gd name="T54" fmla="*/ 1203 w 2034"/>
              <a:gd name="T55" fmla="*/ 1226 h 1858"/>
              <a:gd name="T56" fmla="*/ 1145 w 2034"/>
              <a:gd name="T57" fmla="*/ 1121 h 1858"/>
              <a:gd name="T58" fmla="*/ 1143 w 2034"/>
              <a:gd name="T59" fmla="*/ 1038 h 1858"/>
              <a:gd name="T60" fmla="*/ 1175 w 2034"/>
              <a:gd name="T61" fmla="*/ 957 h 1858"/>
              <a:gd name="T62" fmla="*/ 1396 w 2034"/>
              <a:gd name="T63" fmla="*/ 585 h 1858"/>
              <a:gd name="T64" fmla="*/ 1438 w 2034"/>
              <a:gd name="T65" fmla="*/ 574 h 1858"/>
              <a:gd name="T66" fmla="*/ 1476 w 2034"/>
              <a:gd name="T67" fmla="*/ 590 h 1858"/>
              <a:gd name="T68" fmla="*/ 1503 w 2034"/>
              <a:gd name="T69" fmla="*/ 624 h 1858"/>
              <a:gd name="T70" fmla="*/ 1506 w 2034"/>
              <a:gd name="T71" fmla="*/ 669 h 1858"/>
              <a:gd name="T72" fmla="*/ 1437 w 2034"/>
              <a:gd name="T73" fmla="*/ 882 h 1858"/>
              <a:gd name="T74" fmla="*/ 1526 w 2034"/>
              <a:gd name="T75" fmla="*/ 957 h 1858"/>
              <a:gd name="T76" fmla="*/ 1561 w 2034"/>
              <a:gd name="T77" fmla="*/ 1070 h 1858"/>
              <a:gd name="T78" fmla="*/ 1546 w 2034"/>
              <a:gd name="T79" fmla="*/ 1152 h 1858"/>
              <a:gd name="T80" fmla="*/ 1471 w 2034"/>
              <a:gd name="T81" fmla="*/ 1247 h 1858"/>
              <a:gd name="T82" fmla="*/ 1356 w 2034"/>
              <a:gd name="T83" fmla="*/ 1285 h 1858"/>
              <a:gd name="T84" fmla="*/ 818 w 2034"/>
              <a:gd name="T85" fmla="*/ 1279 h 1858"/>
              <a:gd name="T86" fmla="*/ 734 w 2034"/>
              <a:gd name="T87" fmla="*/ 1238 h 1858"/>
              <a:gd name="T88" fmla="*/ 665 w 2034"/>
              <a:gd name="T89" fmla="*/ 1140 h 1858"/>
              <a:gd name="T90" fmla="*/ 656 w 2034"/>
              <a:gd name="T91" fmla="*/ 1048 h 1858"/>
              <a:gd name="T92" fmla="*/ 679 w 2034"/>
              <a:gd name="T93" fmla="*/ 975 h 1858"/>
              <a:gd name="T94" fmla="*/ 904 w 2034"/>
              <a:gd name="T95" fmla="*/ 589 h 1858"/>
              <a:gd name="T96" fmla="*/ 946 w 2034"/>
              <a:gd name="T97" fmla="*/ 573 h 1858"/>
              <a:gd name="T98" fmla="*/ 986 w 2034"/>
              <a:gd name="T99" fmla="*/ 585 h 1858"/>
              <a:gd name="T100" fmla="*/ 1015 w 2034"/>
              <a:gd name="T101" fmla="*/ 617 h 1858"/>
              <a:gd name="T102" fmla="*/ 1022 w 2034"/>
              <a:gd name="T103" fmla="*/ 660 h 1858"/>
              <a:gd name="T104" fmla="*/ 933 w 2034"/>
              <a:gd name="T105" fmla="*/ 873 h 1858"/>
              <a:gd name="T106" fmla="*/ 1030 w 2034"/>
              <a:gd name="T107" fmla="*/ 941 h 1858"/>
              <a:gd name="T108" fmla="*/ 1074 w 2034"/>
              <a:gd name="T109" fmla="*/ 1049 h 1858"/>
              <a:gd name="T110" fmla="*/ 1065 w 2034"/>
              <a:gd name="T111" fmla="*/ 1141 h 1858"/>
              <a:gd name="T112" fmla="*/ 1002 w 2034"/>
              <a:gd name="T113" fmla="*/ 1234 h 1858"/>
              <a:gd name="T114" fmla="*/ 892 w 2034"/>
              <a:gd name="T115" fmla="*/ 1283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4" h="1858">
                <a:moveTo>
                  <a:pt x="1266" y="15"/>
                </a:moveTo>
                <a:lnTo>
                  <a:pt x="1243" y="11"/>
                </a:lnTo>
                <a:lnTo>
                  <a:pt x="1219" y="8"/>
                </a:lnTo>
                <a:lnTo>
                  <a:pt x="1196" y="5"/>
                </a:lnTo>
                <a:lnTo>
                  <a:pt x="1173" y="3"/>
                </a:lnTo>
                <a:lnTo>
                  <a:pt x="1149" y="1"/>
                </a:lnTo>
                <a:lnTo>
                  <a:pt x="1126" y="1"/>
                </a:lnTo>
                <a:lnTo>
                  <a:pt x="1102" y="0"/>
                </a:lnTo>
                <a:lnTo>
                  <a:pt x="1079" y="1"/>
                </a:lnTo>
                <a:lnTo>
                  <a:pt x="1055" y="2"/>
                </a:lnTo>
                <a:lnTo>
                  <a:pt x="1033" y="3"/>
                </a:lnTo>
                <a:lnTo>
                  <a:pt x="1010" y="5"/>
                </a:lnTo>
                <a:lnTo>
                  <a:pt x="987" y="8"/>
                </a:lnTo>
                <a:lnTo>
                  <a:pt x="965" y="11"/>
                </a:lnTo>
                <a:lnTo>
                  <a:pt x="942" y="15"/>
                </a:lnTo>
                <a:lnTo>
                  <a:pt x="920" y="19"/>
                </a:lnTo>
                <a:lnTo>
                  <a:pt x="898" y="24"/>
                </a:lnTo>
                <a:lnTo>
                  <a:pt x="875" y="29"/>
                </a:lnTo>
                <a:lnTo>
                  <a:pt x="854" y="35"/>
                </a:lnTo>
                <a:lnTo>
                  <a:pt x="833" y="42"/>
                </a:lnTo>
                <a:lnTo>
                  <a:pt x="810" y="48"/>
                </a:lnTo>
                <a:lnTo>
                  <a:pt x="790" y="55"/>
                </a:lnTo>
                <a:lnTo>
                  <a:pt x="769" y="64"/>
                </a:lnTo>
                <a:lnTo>
                  <a:pt x="747" y="73"/>
                </a:lnTo>
                <a:lnTo>
                  <a:pt x="727" y="81"/>
                </a:lnTo>
                <a:lnTo>
                  <a:pt x="707" y="91"/>
                </a:lnTo>
                <a:lnTo>
                  <a:pt x="687" y="100"/>
                </a:lnTo>
                <a:lnTo>
                  <a:pt x="668" y="111"/>
                </a:lnTo>
                <a:lnTo>
                  <a:pt x="647" y="121"/>
                </a:lnTo>
                <a:lnTo>
                  <a:pt x="609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5" y="276"/>
                </a:lnTo>
                <a:lnTo>
                  <a:pt x="417" y="306"/>
                </a:lnTo>
                <a:lnTo>
                  <a:pt x="391" y="335"/>
                </a:lnTo>
                <a:lnTo>
                  <a:pt x="365" y="367"/>
                </a:lnTo>
                <a:lnTo>
                  <a:pt x="342" y="400"/>
                </a:lnTo>
                <a:lnTo>
                  <a:pt x="319" y="433"/>
                </a:lnTo>
                <a:lnTo>
                  <a:pt x="299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19" y="650"/>
                </a:lnTo>
                <a:lnTo>
                  <a:pt x="208" y="688"/>
                </a:lnTo>
                <a:lnTo>
                  <a:pt x="199" y="726"/>
                </a:lnTo>
                <a:lnTo>
                  <a:pt x="190" y="766"/>
                </a:lnTo>
                <a:lnTo>
                  <a:pt x="185" y="804"/>
                </a:lnTo>
                <a:lnTo>
                  <a:pt x="180" y="843"/>
                </a:lnTo>
                <a:lnTo>
                  <a:pt x="178" y="884"/>
                </a:lnTo>
                <a:lnTo>
                  <a:pt x="176" y="923"/>
                </a:lnTo>
                <a:lnTo>
                  <a:pt x="176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8" y="1083"/>
                </a:lnTo>
                <a:lnTo>
                  <a:pt x="197" y="1122"/>
                </a:lnTo>
                <a:lnTo>
                  <a:pt x="205" y="1162"/>
                </a:lnTo>
                <a:lnTo>
                  <a:pt x="217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6" y="1672"/>
                </a:lnTo>
                <a:lnTo>
                  <a:pt x="577" y="1693"/>
                </a:lnTo>
                <a:lnTo>
                  <a:pt x="608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8" y="1782"/>
                </a:lnTo>
                <a:lnTo>
                  <a:pt x="771" y="1796"/>
                </a:lnTo>
                <a:lnTo>
                  <a:pt x="805" y="1808"/>
                </a:lnTo>
                <a:lnTo>
                  <a:pt x="839" y="1820"/>
                </a:lnTo>
                <a:lnTo>
                  <a:pt x="874" y="1829"/>
                </a:lnTo>
                <a:lnTo>
                  <a:pt x="909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6" y="1854"/>
                </a:lnTo>
                <a:lnTo>
                  <a:pt x="1052" y="1857"/>
                </a:lnTo>
                <a:lnTo>
                  <a:pt x="1087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6" y="1854"/>
                </a:lnTo>
                <a:lnTo>
                  <a:pt x="1231" y="1849"/>
                </a:lnTo>
                <a:lnTo>
                  <a:pt x="1267" y="1844"/>
                </a:lnTo>
                <a:lnTo>
                  <a:pt x="1302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2" y="1795"/>
                </a:lnTo>
                <a:lnTo>
                  <a:pt x="1476" y="1781"/>
                </a:lnTo>
                <a:lnTo>
                  <a:pt x="1509" y="1765"/>
                </a:lnTo>
                <a:lnTo>
                  <a:pt x="1542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8" y="1690"/>
                </a:lnTo>
                <a:lnTo>
                  <a:pt x="1674" y="1663"/>
                </a:lnTo>
                <a:lnTo>
                  <a:pt x="1708" y="1635"/>
                </a:lnTo>
                <a:lnTo>
                  <a:pt x="1725" y="1621"/>
                </a:lnTo>
                <a:lnTo>
                  <a:pt x="1741" y="1606"/>
                </a:lnTo>
                <a:lnTo>
                  <a:pt x="1758" y="1591"/>
                </a:lnTo>
                <a:lnTo>
                  <a:pt x="1773" y="1575"/>
                </a:lnTo>
                <a:lnTo>
                  <a:pt x="1789" y="1558"/>
                </a:lnTo>
                <a:lnTo>
                  <a:pt x="1804" y="1542"/>
                </a:lnTo>
                <a:lnTo>
                  <a:pt x="1818" y="1525"/>
                </a:lnTo>
                <a:lnTo>
                  <a:pt x="1833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2" y="1452"/>
                </a:lnTo>
                <a:lnTo>
                  <a:pt x="1885" y="1434"/>
                </a:lnTo>
                <a:lnTo>
                  <a:pt x="1898" y="1415"/>
                </a:lnTo>
                <a:lnTo>
                  <a:pt x="1909" y="1395"/>
                </a:lnTo>
                <a:lnTo>
                  <a:pt x="1920" y="1376"/>
                </a:lnTo>
                <a:lnTo>
                  <a:pt x="1931" y="1355"/>
                </a:lnTo>
                <a:lnTo>
                  <a:pt x="1942" y="1335"/>
                </a:lnTo>
                <a:lnTo>
                  <a:pt x="1951" y="1314"/>
                </a:lnTo>
                <a:lnTo>
                  <a:pt x="1960" y="1293"/>
                </a:lnTo>
                <a:lnTo>
                  <a:pt x="1969" y="1271"/>
                </a:lnTo>
                <a:lnTo>
                  <a:pt x="1977" y="1250"/>
                </a:lnTo>
                <a:lnTo>
                  <a:pt x="1985" y="1228"/>
                </a:lnTo>
                <a:lnTo>
                  <a:pt x="1992" y="1205"/>
                </a:lnTo>
                <a:lnTo>
                  <a:pt x="1999" y="1183"/>
                </a:lnTo>
                <a:lnTo>
                  <a:pt x="2006" y="1161"/>
                </a:lnTo>
                <a:lnTo>
                  <a:pt x="2011" y="1137"/>
                </a:lnTo>
                <a:lnTo>
                  <a:pt x="2015" y="1114"/>
                </a:lnTo>
                <a:lnTo>
                  <a:pt x="2020" y="1090"/>
                </a:lnTo>
                <a:lnTo>
                  <a:pt x="2027" y="1044"/>
                </a:lnTo>
                <a:lnTo>
                  <a:pt x="2032" y="997"/>
                </a:lnTo>
                <a:lnTo>
                  <a:pt x="2034" y="950"/>
                </a:lnTo>
                <a:lnTo>
                  <a:pt x="2034" y="903"/>
                </a:lnTo>
                <a:lnTo>
                  <a:pt x="2031" y="857"/>
                </a:lnTo>
                <a:lnTo>
                  <a:pt x="2027" y="811"/>
                </a:lnTo>
                <a:lnTo>
                  <a:pt x="2020" y="767"/>
                </a:lnTo>
                <a:lnTo>
                  <a:pt x="2011" y="722"/>
                </a:lnTo>
                <a:lnTo>
                  <a:pt x="2000" y="678"/>
                </a:lnTo>
                <a:lnTo>
                  <a:pt x="1986" y="636"/>
                </a:lnTo>
                <a:lnTo>
                  <a:pt x="1971" y="593"/>
                </a:lnTo>
                <a:lnTo>
                  <a:pt x="1954" y="552"/>
                </a:lnTo>
                <a:lnTo>
                  <a:pt x="1935" y="511"/>
                </a:lnTo>
                <a:lnTo>
                  <a:pt x="1914" y="472"/>
                </a:lnTo>
                <a:lnTo>
                  <a:pt x="1891" y="433"/>
                </a:lnTo>
                <a:lnTo>
                  <a:pt x="1866" y="397"/>
                </a:lnTo>
                <a:lnTo>
                  <a:pt x="1839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8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0" y="149"/>
                </a:lnTo>
                <a:lnTo>
                  <a:pt x="1571" y="126"/>
                </a:lnTo>
                <a:lnTo>
                  <a:pt x="1532" y="103"/>
                </a:lnTo>
                <a:lnTo>
                  <a:pt x="1490" y="84"/>
                </a:lnTo>
                <a:lnTo>
                  <a:pt x="1447" y="66"/>
                </a:lnTo>
                <a:lnTo>
                  <a:pt x="1404" y="50"/>
                </a:lnTo>
                <a:lnTo>
                  <a:pt x="1359" y="36"/>
                </a:lnTo>
                <a:lnTo>
                  <a:pt x="1313" y="25"/>
                </a:lnTo>
                <a:lnTo>
                  <a:pt x="1266" y="15"/>
                </a:lnTo>
                <a:close/>
                <a:moveTo>
                  <a:pt x="1313" y="1282"/>
                </a:moveTo>
                <a:lnTo>
                  <a:pt x="1302" y="1280"/>
                </a:lnTo>
                <a:lnTo>
                  <a:pt x="1293" y="1277"/>
                </a:lnTo>
                <a:lnTo>
                  <a:pt x="1282" y="1275"/>
                </a:lnTo>
                <a:lnTo>
                  <a:pt x="1273" y="1270"/>
                </a:lnTo>
                <a:lnTo>
                  <a:pt x="1253" y="1262"/>
                </a:lnTo>
                <a:lnTo>
                  <a:pt x="1235" y="1251"/>
                </a:lnTo>
                <a:lnTo>
                  <a:pt x="1219" y="1239"/>
                </a:lnTo>
                <a:lnTo>
                  <a:pt x="1203" y="1226"/>
                </a:lnTo>
                <a:lnTo>
                  <a:pt x="1190" y="1212"/>
                </a:lnTo>
                <a:lnTo>
                  <a:pt x="1178" y="1196"/>
                </a:lnTo>
                <a:lnTo>
                  <a:pt x="1166" y="1179"/>
                </a:lnTo>
                <a:lnTo>
                  <a:pt x="1158" y="1161"/>
                </a:lnTo>
                <a:lnTo>
                  <a:pt x="1150" y="1141"/>
                </a:lnTo>
                <a:lnTo>
                  <a:pt x="1145" y="1121"/>
                </a:lnTo>
                <a:lnTo>
                  <a:pt x="1141" y="1101"/>
                </a:lnTo>
                <a:lnTo>
                  <a:pt x="1139" y="1081"/>
                </a:lnTo>
                <a:lnTo>
                  <a:pt x="1139" y="1070"/>
                </a:lnTo>
                <a:lnTo>
                  <a:pt x="1139" y="1059"/>
                </a:lnTo>
                <a:lnTo>
                  <a:pt x="1141" y="1049"/>
                </a:lnTo>
                <a:lnTo>
                  <a:pt x="1143" y="1038"/>
                </a:lnTo>
                <a:lnTo>
                  <a:pt x="1145" y="1026"/>
                </a:lnTo>
                <a:lnTo>
                  <a:pt x="1148" y="1016"/>
                </a:lnTo>
                <a:lnTo>
                  <a:pt x="1151" y="1006"/>
                </a:lnTo>
                <a:lnTo>
                  <a:pt x="1155" y="996"/>
                </a:lnTo>
                <a:lnTo>
                  <a:pt x="1165" y="976"/>
                </a:lnTo>
                <a:lnTo>
                  <a:pt x="1175" y="957"/>
                </a:lnTo>
                <a:lnTo>
                  <a:pt x="1365" y="620"/>
                </a:lnTo>
                <a:lnTo>
                  <a:pt x="1371" y="610"/>
                </a:lnTo>
                <a:lnTo>
                  <a:pt x="1377" y="603"/>
                </a:lnTo>
                <a:lnTo>
                  <a:pt x="1382" y="595"/>
                </a:lnTo>
                <a:lnTo>
                  <a:pt x="1390" y="590"/>
                </a:lnTo>
                <a:lnTo>
                  <a:pt x="1396" y="585"/>
                </a:lnTo>
                <a:lnTo>
                  <a:pt x="1403" y="581"/>
                </a:lnTo>
                <a:lnTo>
                  <a:pt x="1410" y="578"/>
                </a:lnTo>
                <a:lnTo>
                  <a:pt x="1416" y="576"/>
                </a:lnTo>
                <a:lnTo>
                  <a:pt x="1424" y="575"/>
                </a:lnTo>
                <a:lnTo>
                  <a:pt x="1431" y="574"/>
                </a:lnTo>
                <a:lnTo>
                  <a:pt x="1438" y="574"/>
                </a:lnTo>
                <a:lnTo>
                  <a:pt x="1445" y="575"/>
                </a:lnTo>
                <a:lnTo>
                  <a:pt x="1452" y="577"/>
                </a:lnTo>
                <a:lnTo>
                  <a:pt x="1458" y="579"/>
                </a:lnTo>
                <a:lnTo>
                  <a:pt x="1464" y="582"/>
                </a:lnTo>
                <a:lnTo>
                  <a:pt x="1471" y="586"/>
                </a:lnTo>
                <a:lnTo>
                  <a:pt x="1476" y="590"/>
                </a:lnTo>
                <a:lnTo>
                  <a:pt x="1481" y="594"/>
                </a:lnTo>
                <a:lnTo>
                  <a:pt x="1487" y="600"/>
                </a:lnTo>
                <a:lnTo>
                  <a:pt x="1491" y="605"/>
                </a:lnTo>
                <a:lnTo>
                  <a:pt x="1495" y="611"/>
                </a:lnTo>
                <a:lnTo>
                  <a:pt x="1500" y="618"/>
                </a:lnTo>
                <a:lnTo>
                  <a:pt x="1503" y="624"/>
                </a:lnTo>
                <a:lnTo>
                  <a:pt x="1505" y="631"/>
                </a:lnTo>
                <a:lnTo>
                  <a:pt x="1506" y="638"/>
                </a:lnTo>
                <a:lnTo>
                  <a:pt x="1507" y="645"/>
                </a:lnTo>
                <a:lnTo>
                  <a:pt x="1508" y="654"/>
                </a:lnTo>
                <a:lnTo>
                  <a:pt x="1507" y="661"/>
                </a:lnTo>
                <a:lnTo>
                  <a:pt x="1506" y="669"/>
                </a:lnTo>
                <a:lnTo>
                  <a:pt x="1504" y="677"/>
                </a:lnTo>
                <a:lnTo>
                  <a:pt x="1501" y="686"/>
                </a:lnTo>
                <a:lnTo>
                  <a:pt x="1496" y="693"/>
                </a:lnTo>
                <a:lnTo>
                  <a:pt x="1397" y="869"/>
                </a:lnTo>
                <a:lnTo>
                  <a:pt x="1418" y="874"/>
                </a:lnTo>
                <a:lnTo>
                  <a:pt x="1437" y="882"/>
                </a:lnTo>
                <a:lnTo>
                  <a:pt x="1455" y="891"/>
                </a:lnTo>
                <a:lnTo>
                  <a:pt x="1471" y="902"/>
                </a:lnTo>
                <a:lnTo>
                  <a:pt x="1487" y="914"/>
                </a:lnTo>
                <a:lnTo>
                  <a:pt x="1502" y="927"/>
                </a:lnTo>
                <a:lnTo>
                  <a:pt x="1514" y="942"/>
                </a:lnTo>
                <a:lnTo>
                  <a:pt x="1526" y="957"/>
                </a:lnTo>
                <a:lnTo>
                  <a:pt x="1536" y="974"/>
                </a:lnTo>
                <a:lnTo>
                  <a:pt x="1544" y="992"/>
                </a:lnTo>
                <a:lnTo>
                  <a:pt x="1552" y="1011"/>
                </a:lnTo>
                <a:lnTo>
                  <a:pt x="1556" y="1030"/>
                </a:lnTo>
                <a:lnTo>
                  <a:pt x="1559" y="1050"/>
                </a:lnTo>
                <a:lnTo>
                  <a:pt x="1561" y="1070"/>
                </a:lnTo>
                <a:lnTo>
                  <a:pt x="1560" y="1090"/>
                </a:lnTo>
                <a:lnTo>
                  <a:pt x="1558" y="1111"/>
                </a:lnTo>
                <a:lnTo>
                  <a:pt x="1556" y="1121"/>
                </a:lnTo>
                <a:lnTo>
                  <a:pt x="1553" y="1132"/>
                </a:lnTo>
                <a:lnTo>
                  <a:pt x="1550" y="1143"/>
                </a:lnTo>
                <a:lnTo>
                  <a:pt x="1546" y="1152"/>
                </a:lnTo>
                <a:lnTo>
                  <a:pt x="1538" y="1171"/>
                </a:lnTo>
                <a:lnTo>
                  <a:pt x="1527" y="1189"/>
                </a:lnTo>
                <a:lnTo>
                  <a:pt x="1516" y="1205"/>
                </a:lnTo>
                <a:lnTo>
                  <a:pt x="1502" y="1221"/>
                </a:lnTo>
                <a:lnTo>
                  <a:pt x="1487" y="1235"/>
                </a:lnTo>
                <a:lnTo>
                  <a:pt x="1471" y="1247"/>
                </a:lnTo>
                <a:lnTo>
                  <a:pt x="1454" y="1258"/>
                </a:lnTo>
                <a:lnTo>
                  <a:pt x="1436" y="1267"/>
                </a:lnTo>
                <a:lnTo>
                  <a:pt x="1416" y="1275"/>
                </a:lnTo>
                <a:lnTo>
                  <a:pt x="1397" y="1280"/>
                </a:lnTo>
                <a:lnTo>
                  <a:pt x="1377" y="1283"/>
                </a:lnTo>
                <a:lnTo>
                  <a:pt x="1356" y="1285"/>
                </a:lnTo>
                <a:lnTo>
                  <a:pt x="1345" y="1285"/>
                </a:lnTo>
                <a:lnTo>
                  <a:pt x="1334" y="1285"/>
                </a:lnTo>
                <a:lnTo>
                  <a:pt x="1324" y="1284"/>
                </a:lnTo>
                <a:lnTo>
                  <a:pt x="1313" y="1282"/>
                </a:lnTo>
                <a:close/>
                <a:moveTo>
                  <a:pt x="828" y="1281"/>
                </a:moveTo>
                <a:lnTo>
                  <a:pt x="818" y="1279"/>
                </a:lnTo>
                <a:lnTo>
                  <a:pt x="808" y="1277"/>
                </a:lnTo>
                <a:lnTo>
                  <a:pt x="798" y="1273"/>
                </a:lnTo>
                <a:lnTo>
                  <a:pt x="788" y="1269"/>
                </a:lnTo>
                <a:lnTo>
                  <a:pt x="769" y="1261"/>
                </a:lnTo>
                <a:lnTo>
                  <a:pt x="751" y="1250"/>
                </a:lnTo>
                <a:lnTo>
                  <a:pt x="734" y="1238"/>
                </a:lnTo>
                <a:lnTo>
                  <a:pt x="719" y="1226"/>
                </a:lnTo>
                <a:lnTo>
                  <a:pt x="705" y="1211"/>
                </a:lnTo>
                <a:lnTo>
                  <a:pt x="692" y="1195"/>
                </a:lnTo>
                <a:lnTo>
                  <a:pt x="681" y="1178"/>
                </a:lnTo>
                <a:lnTo>
                  <a:pt x="673" y="1160"/>
                </a:lnTo>
                <a:lnTo>
                  <a:pt x="665" y="1140"/>
                </a:lnTo>
                <a:lnTo>
                  <a:pt x="660" y="1120"/>
                </a:lnTo>
                <a:lnTo>
                  <a:pt x="656" y="1100"/>
                </a:lnTo>
                <a:lnTo>
                  <a:pt x="655" y="1080"/>
                </a:lnTo>
                <a:lnTo>
                  <a:pt x="655" y="1069"/>
                </a:lnTo>
                <a:lnTo>
                  <a:pt x="655" y="1058"/>
                </a:lnTo>
                <a:lnTo>
                  <a:pt x="656" y="1048"/>
                </a:lnTo>
                <a:lnTo>
                  <a:pt x="658" y="1037"/>
                </a:lnTo>
                <a:lnTo>
                  <a:pt x="660" y="1025"/>
                </a:lnTo>
                <a:lnTo>
                  <a:pt x="663" y="1015"/>
                </a:lnTo>
                <a:lnTo>
                  <a:pt x="666" y="1005"/>
                </a:lnTo>
                <a:lnTo>
                  <a:pt x="671" y="995"/>
                </a:lnTo>
                <a:lnTo>
                  <a:pt x="679" y="975"/>
                </a:lnTo>
                <a:lnTo>
                  <a:pt x="690" y="956"/>
                </a:lnTo>
                <a:lnTo>
                  <a:pt x="881" y="619"/>
                </a:lnTo>
                <a:lnTo>
                  <a:pt x="886" y="609"/>
                </a:lnTo>
                <a:lnTo>
                  <a:pt x="892" y="602"/>
                </a:lnTo>
                <a:lnTo>
                  <a:pt x="898" y="595"/>
                </a:lnTo>
                <a:lnTo>
                  <a:pt x="904" y="589"/>
                </a:lnTo>
                <a:lnTo>
                  <a:pt x="912" y="585"/>
                </a:lnTo>
                <a:lnTo>
                  <a:pt x="918" y="580"/>
                </a:lnTo>
                <a:lnTo>
                  <a:pt x="925" y="577"/>
                </a:lnTo>
                <a:lnTo>
                  <a:pt x="932" y="575"/>
                </a:lnTo>
                <a:lnTo>
                  <a:pt x="939" y="574"/>
                </a:lnTo>
                <a:lnTo>
                  <a:pt x="946" y="573"/>
                </a:lnTo>
                <a:lnTo>
                  <a:pt x="953" y="574"/>
                </a:lnTo>
                <a:lnTo>
                  <a:pt x="959" y="575"/>
                </a:lnTo>
                <a:lnTo>
                  <a:pt x="967" y="576"/>
                </a:lnTo>
                <a:lnTo>
                  <a:pt x="973" y="578"/>
                </a:lnTo>
                <a:lnTo>
                  <a:pt x="980" y="581"/>
                </a:lnTo>
                <a:lnTo>
                  <a:pt x="986" y="585"/>
                </a:lnTo>
                <a:lnTo>
                  <a:pt x="991" y="589"/>
                </a:lnTo>
                <a:lnTo>
                  <a:pt x="997" y="593"/>
                </a:lnTo>
                <a:lnTo>
                  <a:pt x="1002" y="598"/>
                </a:lnTo>
                <a:lnTo>
                  <a:pt x="1006" y="604"/>
                </a:lnTo>
                <a:lnTo>
                  <a:pt x="1011" y="610"/>
                </a:lnTo>
                <a:lnTo>
                  <a:pt x="1015" y="617"/>
                </a:lnTo>
                <a:lnTo>
                  <a:pt x="1017" y="623"/>
                </a:lnTo>
                <a:lnTo>
                  <a:pt x="1020" y="630"/>
                </a:lnTo>
                <a:lnTo>
                  <a:pt x="1021" y="637"/>
                </a:lnTo>
                <a:lnTo>
                  <a:pt x="1022" y="644"/>
                </a:lnTo>
                <a:lnTo>
                  <a:pt x="1023" y="653"/>
                </a:lnTo>
                <a:lnTo>
                  <a:pt x="1022" y="660"/>
                </a:lnTo>
                <a:lnTo>
                  <a:pt x="1021" y="668"/>
                </a:lnTo>
                <a:lnTo>
                  <a:pt x="1019" y="676"/>
                </a:lnTo>
                <a:lnTo>
                  <a:pt x="1016" y="685"/>
                </a:lnTo>
                <a:lnTo>
                  <a:pt x="1012" y="692"/>
                </a:lnTo>
                <a:lnTo>
                  <a:pt x="913" y="868"/>
                </a:lnTo>
                <a:lnTo>
                  <a:pt x="933" y="873"/>
                </a:lnTo>
                <a:lnTo>
                  <a:pt x="952" y="881"/>
                </a:lnTo>
                <a:lnTo>
                  <a:pt x="969" y="890"/>
                </a:lnTo>
                <a:lnTo>
                  <a:pt x="986" y="901"/>
                </a:lnTo>
                <a:lnTo>
                  <a:pt x="1002" y="913"/>
                </a:lnTo>
                <a:lnTo>
                  <a:pt x="1016" y="926"/>
                </a:lnTo>
                <a:lnTo>
                  <a:pt x="1030" y="941"/>
                </a:lnTo>
                <a:lnTo>
                  <a:pt x="1041" y="957"/>
                </a:lnTo>
                <a:lnTo>
                  <a:pt x="1051" y="973"/>
                </a:lnTo>
                <a:lnTo>
                  <a:pt x="1060" y="991"/>
                </a:lnTo>
                <a:lnTo>
                  <a:pt x="1066" y="1009"/>
                </a:lnTo>
                <a:lnTo>
                  <a:pt x="1071" y="1029"/>
                </a:lnTo>
                <a:lnTo>
                  <a:pt x="1074" y="1049"/>
                </a:lnTo>
                <a:lnTo>
                  <a:pt x="1077" y="1069"/>
                </a:lnTo>
                <a:lnTo>
                  <a:pt x="1076" y="1089"/>
                </a:lnTo>
                <a:lnTo>
                  <a:pt x="1073" y="1111"/>
                </a:lnTo>
                <a:lnTo>
                  <a:pt x="1071" y="1120"/>
                </a:lnTo>
                <a:lnTo>
                  <a:pt x="1068" y="1131"/>
                </a:lnTo>
                <a:lnTo>
                  <a:pt x="1065" y="1141"/>
                </a:lnTo>
                <a:lnTo>
                  <a:pt x="1062" y="1151"/>
                </a:lnTo>
                <a:lnTo>
                  <a:pt x="1053" y="1170"/>
                </a:lnTo>
                <a:lnTo>
                  <a:pt x="1043" y="1188"/>
                </a:lnTo>
                <a:lnTo>
                  <a:pt x="1031" y="1204"/>
                </a:lnTo>
                <a:lnTo>
                  <a:pt x="1017" y="1220"/>
                </a:lnTo>
                <a:lnTo>
                  <a:pt x="1002" y="1234"/>
                </a:lnTo>
                <a:lnTo>
                  <a:pt x="986" y="1246"/>
                </a:lnTo>
                <a:lnTo>
                  <a:pt x="969" y="1256"/>
                </a:lnTo>
                <a:lnTo>
                  <a:pt x="951" y="1266"/>
                </a:lnTo>
                <a:lnTo>
                  <a:pt x="932" y="1273"/>
                </a:lnTo>
                <a:lnTo>
                  <a:pt x="913" y="1279"/>
                </a:lnTo>
                <a:lnTo>
                  <a:pt x="892" y="1283"/>
                </a:lnTo>
                <a:lnTo>
                  <a:pt x="871" y="1284"/>
                </a:lnTo>
                <a:lnTo>
                  <a:pt x="860" y="1284"/>
                </a:lnTo>
                <a:lnTo>
                  <a:pt x="850" y="1284"/>
                </a:lnTo>
                <a:lnTo>
                  <a:pt x="839" y="1283"/>
                </a:lnTo>
                <a:lnTo>
                  <a:pt x="828" y="12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90">
            <a:extLst>
              <a:ext uri="{FF2B5EF4-FFF2-40B4-BE49-F238E27FC236}">
                <a16:creationId xmlns:a16="http://schemas.microsoft.com/office/drawing/2014/main" id="{4E75B995-C90A-B74F-0FA5-1C5A96F6D9A1}"/>
              </a:ext>
            </a:extLst>
          </p:cNvPr>
          <p:cNvSpPr>
            <a:spLocks noEditPoints="1"/>
          </p:cNvSpPr>
          <p:nvPr/>
        </p:nvSpPr>
        <p:spPr bwMode="auto">
          <a:xfrm>
            <a:off x="6039802" y="3596760"/>
            <a:ext cx="264676" cy="208955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8171D214-D269-6467-B9CC-A5943627CD3D}"/>
              </a:ext>
            </a:extLst>
          </p:cNvPr>
          <p:cNvSpPr>
            <a:spLocks noEditPoints="1"/>
          </p:cNvSpPr>
          <p:nvPr/>
        </p:nvSpPr>
        <p:spPr bwMode="auto">
          <a:xfrm>
            <a:off x="6439911" y="3596760"/>
            <a:ext cx="265450" cy="208955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3" name="Freeform 95">
            <a:extLst>
              <a:ext uri="{FF2B5EF4-FFF2-40B4-BE49-F238E27FC236}">
                <a16:creationId xmlns:a16="http://schemas.microsoft.com/office/drawing/2014/main" id="{0F44381C-E904-0A62-0B26-7383F43A4289}"/>
              </a:ext>
            </a:extLst>
          </p:cNvPr>
          <p:cNvSpPr>
            <a:spLocks noEditPoints="1"/>
          </p:cNvSpPr>
          <p:nvPr/>
        </p:nvSpPr>
        <p:spPr bwMode="auto">
          <a:xfrm>
            <a:off x="8842300" y="1822047"/>
            <a:ext cx="350044" cy="348854"/>
          </a:xfrm>
          <a:custGeom>
            <a:avLst/>
            <a:gdLst>
              <a:gd name="T0" fmla="*/ 1128 w 1762"/>
              <a:gd name="T1" fmla="*/ 280 h 1761"/>
              <a:gd name="T2" fmla="*/ 1349 w 1762"/>
              <a:gd name="T3" fmla="*/ 104 h 1761"/>
              <a:gd name="T4" fmla="*/ 1474 w 1762"/>
              <a:gd name="T5" fmla="*/ 615 h 1761"/>
              <a:gd name="T6" fmla="*/ 1488 w 1762"/>
              <a:gd name="T7" fmla="*/ 648 h 1761"/>
              <a:gd name="T8" fmla="*/ 1762 w 1762"/>
              <a:gd name="T9" fmla="*/ 663 h 1761"/>
              <a:gd name="T10" fmla="*/ 1488 w 1762"/>
              <a:gd name="T11" fmla="*/ 1113 h 1761"/>
              <a:gd name="T12" fmla="*/ 1468 w 1762"/>
              <a:gd name="T13" fmla="*/ 1159 h 1761"/>
              <a:gd name="T14" fmla="*/ 1161 w 1762"/>
              <a:gd name="T15" fmla="*/ 1466 h 1761"/>
              <a:gd name="T16" fmla="*/ 1122 w 1762"/>
              <a:gd name="T17" fmla="*/ 1484 h 1761"/>
              <a:gd name="T18" fmla="*/ 1098 w 1762"/>
              <a:gd name="T19" fmla="*/ 1493 h 1761"/>
              <a:gd name="T20" fmla="*/ 664 w 1762"/>
              <a:gd name="T21" fmla="*/ 1493 h 1761"/>
              <a:gd name="T22" fmla="*/ 639 w 1762"/>
              <a:gd name="T23" fmla="*/ 1484 h 1761"/>
              <a:gd name="T24" fmla="*/ 599 w 1762"/>
              <a:gd name="T25" fmla="*/ 1466 h 1761"/>
              <a:gd name="T26" fmla="*/ 294 w 1762"/>
              <a:gd name="T27" fmla="*/ 1159 h 1761"/>
              <a:gd name="T28" fmla="*/ 274 w 1762"/>
              <a:gd name="T29" fmla="*/ 1113 h 1761"/>
              <a:gd name="T30" fmla="*/ 0 w 1762"/>
              <a:gd name="T31" fmla="*/ 663 h 1761"/>
              <a:gd name="T32" fmla="*/ 274 w 1762"/>
              <a:gd name="T33" fmla="*/ 648 h 1761"/>
              <a:gd name="T34" fmla="*/ 286 w 1762"/>
              <a:gd name="T35" fmla="*/ 615 h 1761"/>
              <a:gd name="T36" fmla="*/ 411 w 1762"/>
              <a:gd name="T37" fmla="*/ 103 h 1761"/>
              <a:gd name="T38" fmla="*/ 632 w 1762"/>
              <a:gd name="T39" fmla="*/ 280 h 1761"/>
              <a:gd name="T40" fmla="*/ 664 w 1762"/>
              <a:gd name="T41" fmla="*/ 0 h 1761"/>
              <a:gd name="T42" fmla="*/ 1089 w 1762"/>
              <a:gd name="T43" fmla="*/ 375 h 1761"/>
              <a:gd name="T44" fmla="*/ 1046 w 1762"/>
              <a:gd name="T45" fmla="*/ 359 h 1761"/>
              <a:gd name="T46" fmla="*/ 993 w 1762"/>
              <a:gd name="T47" fmla="*/ 103 h 1761"/>
              <a:gd name="T48" fmla="*/ 729 w 1762"/>
              <a:gd name="T49" fmla="*/ 355 h 1761"/>
              <a:gd name="T50" fmla="*/ 686 w 1762"/>
              <a:gd name="T51" fmla="*/ 370 h 1761"/>
              <a:gd name="T52" fmla="*/ 643 w 1762"/>
              <a:gd name="T53" fmla="*/ 388 h 1761"/>
              <a:gd name="T54" fmla="*/ 581 w 1762"/>
              <a:gd name="T55" fmla="*/ 420 h 1761"/>
              <a:gd name="T56" fmla="*/ 421 w 1762"/>
              <a:gd name="T57" fmla="*/ 580 h 1761"/>
              <a:gd name="T58" fmla="*/ 389 w 1762"/>
              <a:gd name="T59" fmla="*/ 642 h 1761"/>
              <a:gd name="T60" fmla="*/ 370 w 1762"/>
              <a:gd name="T61" fmla="*/ 686 h 1761"/>
              <a:gd name="T62" fmla="*/ 355 w 1762"/>
              <a:gd name="T63" fmla="*/ 730 h 1761"/>
              <a:gd name="T64" fmla="*/ 103 w 1762"/>
              <a:gd name="T65" fmla="*/ 994 h 1761"/>
              <a:gd name="T66" fmla="*/ 359 w 1762"/>
              <a:gd name="T67" fmla="*/ 1047 h 1761"/>
              <a:gd name="T68" fmla="*/ 375 w 1762"/>
              <a:gd name="T69" fmla="*/ 1089 h 1761"/>
              <a:gd name="T70" fmla="*/ 395 w 1762"/>
              <a:gd name="T71" fmla="*/ 1131 h 1761"/>
              <a:gd name="T72" fmla="*/ 249 w 1762"/>
              <a:gd name="T73" fmla="*/ 1349 h 1761"/>
              <a:gd name="T74" fmla="*/ 615 w 1762"/>
              <a:gd name="T75" fmla="*/ 1358 h 1761"/>
              <a:gd name="T76" fmla="*/ 656 w 1762"/>
              <a:gd name="T77" fmla="*/ 1378 h 1761"/>
              <a:gd name="T78" fmla="*/ 699 w 1762"/>
              <a:gd name="T79" fmla="*/ 1396 h 1761"/>
              <a:gd name="T80" fmla="*/ 767 w 1762"/>
              <a:gd name="T81" fmla="*/ 1416 h 1761"/>
              <a:gd name="T82" fmla="*/ 993 w 1762"/>
              <a:gd name="T83" fmla="*/ 1416 h 1761"/>
              <a:gd name="T84" fmla="*/ 1061 w 1762"/>
              <a:gd name="T85" fmla="*/ 1396 h 1761"/>
              <a:gd name="T86" fmla="*/ 1104 w 1762"/>
              <a:gd name="T87" fmla="*/ 1378 h 1761"/>
              <a:gd name="T88" fmla="*/ 1146 w 1762"/>
              <a:gd name="T89" fmla="*/ 1358 h 1761"/>
              <a:gd name="T90" fmla="*/ 1510 w 1762"/>
              <a:gd name="T91" fmla="*/ 1348 h 1761"/>
              <a:gd name="T92" fmla="*/ 1367 w 1762"/>
              <a:gd name="T93" fmla="*/ 1131 h 1761"/>
              <a:gd name="T94" fmla="*/ 1386 w 1762"/>
              <a:gd name="T95" fmla="*/ 1089 h 1761"/>
              <a:gd name="T96" fmla="*/ 1401 w 1762"/>
              <a:gd name="T97" fmla="*/ 1047 h 1761"/>
              <a:gd name="T98" fmla="*/ 1657 w 1762"/>
              <a:gd name="T99" fmla="*/ 994 h 1761"/>
              <a:gd name="T100" fmla="*/ 1407 w 1762"/>
              <a:gd name="T101" fmla="*/ 730 h 1761"/>
              <a:gd name="T102" fmla="*/ 1392 w 1762"/>
              <a:gd name="T103" fmla="*/ 686 h 1761"/>
              <a:gd name="T104" fmla="*/ 1373 w 1762"/>
              <a:gd name="T105" fmla="*/ 642 h 1761"/>
              <a:gd name="T106" fmla="*/ 1339 w 1762"/>
              <a:gd name="T107" fmla="*/ 580 h 1761"/>
              <a:gd name="T108" fmla="*/ 1179 w 1762"/>
              <a:gd name="T109" fmla="*/ 420 h 1761"/>
              <a:gd name="T110" fmla="*/ 1118 w 1762"/>
              <a:gd name="T111" fmla="*/ 388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2" h="1761">
                <a:moveTo>
                  <a:pt x="1098" y="267"/>
                </a:moveTo>
                <a:lnTo>
                  <a:pt x="1113" y="274"/>
                </a:lnTo>
                <a:lnTo>
                  <a:pt x="1128" y="280"/>
                </a:lnTo>
                <a:lnTo>
                  <a:pt x="1144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5" y="411"/>
                </a:lnTo>
                <a:lnTo>
                  <a:pt x="1467" y="599"/>
                </a:lnTo>
                <a:lnTo>
                  <a:pt x="1474" y="615"/>
                </a:lnTo>
                <a:lnTo>
                  <a:pt x="1481" y="631"/>
                </a:lnTo>
                <a:lnTo>
                  <a:pt x="1485" y="639"/>
                </a:lnTo>
                <a:lnTo>
                  <a:pt x="1488" y="648"/>
                </a:lnTo>
                <a:lnTo>
                  <a:pt x="1491" y="655"/>
                </a:lnTo>
                <a:lnTo>
                  <a:pt x="1494" y="663"/>
                </a:lnTo>
                <a:lnTo>
                  <a:pt x="1762" y="663"/>
                </a:lnTo>
                <a:lnTo>
                  <a:pt x="1762" y="1097"/>
                </a:lnTo>
                <a:lnTo>
                  <a:pt x="1493" y="1097"/>
                </a:lnTo>
                <a:lnTo>
                  <a:pt x="1488" y="1113"/>
                </a:lnTo>
                <a:lnTo>
                  <a:pt x="1481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6" y="1348"/>
                </a:lnTo>
                <a:lnTo>
                  <a:pt x="1350" y="1654"/>
                </a:lnTo>
                <a:lnTo>
                  <a:pt x="1161" y="1466"/>
                </a:lnTo>
                <a:lnTo>
                  <a:pt x="1145" y="1473"/>
                </a:lnTo>
                <a:lnTo>
                  <a:pt x="1129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5" y="1490"/>
                </a:lnTo>
                <a:lnTo>
                  <a:pt x="1098" y="1493"/>
                </a:lnTo>
                <a:lnTo>
                  <a:pt x="1098" y="1761"/>
                </a:lnTo>
                <a:lnTo>
                  <a:pt x="664" y="1761"/>
                </a:lnTo>
                <a:lnTo>
                  <a:pt x="664" y="1493"/>
                </a:lnTo>
                <a:lnTo>
                  <a:pt x="655" y="1490"/>
                </a:lnTo>
                <a:lnTo>
                  <a:pt x="648" y="1487"/>
                </a:lnTo>
                <a:lnTo>
                  <a:pt x="639" y="1484"/>
                </a:lnTo>
                <a:lnTo>
                  <a:pt x="631" y="1481"/>
                </a:lnTo>
                <a:lnTo>
                  <a:pt x="615" y="1473"/>
                </a:lnTo>
                <a:lnTo>
                  <a:pt x="599" y="1466"/>
                </a:lnTo>
                <a:lnTo>
                  <a:pt x="410" y="1655"/>
                </a:lnTo>
                <a:lnTo>
                  <a:pt x="103" y="1349"/>
                </a:lnTo>
                <a:lnTo>
                  <a:pt x="294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4" y="1113"/>
                </a:lnTo>
                <a:lnTo>
                  <a:pt x="267" y="1097"/>
                </a:lnTo>
                <a:lnTo>
                  <a:pt x="0" y="1097"/>
                </a:lnTo>
                <a:lnTo>
                  <a:pt x="0" y="663"/>
                </a:lnTo>
                <a:lnTo>
                  <a:pt x="267" y="663"/>
                </a:lnTo>
                <a:lnTo>
                  <a:pt x="270" y="655"/>
                </a:lnTo>
                <a:lnTo>
                  <a:pt x="274" y="648"/>
                </a:lnTo>
                <a:lnTo>
                  <a:pt x="277" y="639"/>
                </a:lnTo>
                <a:lnTo>
                  <a:pt x="280" y="631"/>
                </a:lnTo>
                <a:lnTo>
                  <a:pt x="286" y="615"/>
                </a:lnTo>
                <a:lnTo>
                  <a:pt x="294" y="599"/>
                </a:lnTo>
                <a:lnTo>
                  <a:pt x="104" y="410"/>
                </a:lnTo>
                <a:lnTo>
                  <a:pt x="411" y="103"/>
                </a:lnTo>
                <a:lnTo>
                  <a:pt x="601" y="294"/>
                </a:lnTo>
                <a:lnTo>
                  <a:pt x="616" y="286"/>
                </a:lnTo>
                <a:lnTo>
                  <a:pt x="632" y="280"/>
                </a:lnTo>
                <a:lnTo>
                  <a:pt x="648" y="274"/>
                </a:lnTo>
                <a:lnTo>
                  <a:pt x="664" y="267"/>
                </a:lnTo>
                <a:lnTo>
                  <a:pt x="664" y="0"/>
                </a:lnTo>
                <a:lnTo>
                  <a:pt x="1098" y="0"/>
                </a:lnTo>
                <a:lnTo>
                  <a:pt x="1098" y="267"/>
                </a:lnTo>
                <a:close/>
                <a:moveTo>
                  <a:pt x="1089" y="375"/>
                </a:moveTo>
                <a:lnTo>
                  <a:pt x="1076" y="370"/>
                </a:lnTo>
                <a:lnTo>
                  <a:pt x="1061" y="364"/>
                </a:lnTo>
                <a:lnTo>
                  <a:pt x="1046" y="359"/>
                </a:lnTo>
                <a:lnTo>
                  <a:pt x="1031" y="355"/>
                </a:lnTo>
                <a:lnTo>
                  <a:pt x="993" y="344"/>
                </a:lnTo>
                <a:lnTo>
                  <a:pt x="993" y="103"/>
                </a:lnTo>
                <a:lnTo>
                  <a:pt x="767" y="103"/>
                </a:lnTo>
                <a:lnTo>
                  <a:pt x="767" y="344"/>
                </a:lnTo>
                <a:lnTo>
                  <a:pt x="729" y="355"/>
                </a:lnTo>
                <a:lnTo>
                  <a:pt x="714" y="359"/>
                </a:lnTo>
                <a:lnTo>
                  <a:pt x="699" y="364"/>
                </a:lnTo>
                <a:lnTo>
                  <a:pt x="686" y="370"/>
                </a:lnTo>
                <a:lnTo>
                  <a:pt x="671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1" y="420"/>
                </a:lnTo>
                <a:lnTo>
                  <a:pt x="411" y="250"/>
                </a:lnTo>
                <a:lnTo>
                  <a:pt x="250" y="410"/>
                </a:lnTo>
                <a:lnTo>
                  <a:pt x="421" y="580"/>
                </a:lnTo>
                <a:lnTo>
                  <a:pt x="402" y="615"/>
                </a:lnTo>
                <a:lnTo>
                  <a:pt x="395" y="629"/>
                </a:lnTo>
                <a:lnTo>
                  <a:pt x="389" y="642"/>
                </a:lnTo>
                <a:lnTo>
                  <a:pt x="381" y="656"/>
                </a:lnTo>
                <a:lnTo>
                  <a:pt x="375" y="671"/>
                </a:lnTo>
                <a:lnTo>
                  <a:pt x="370" y="686"/>
                </a:lnTo>
                <a:lnTo>
                  <a:pt x="364" y="699"/>
                </a:lnTo>
                <a:lnTo>
                  <a:pt x="359" y="714"/>
                </a:lnTo>
                <a:lnTo>
                  <a:pt x="355" y="730"/>
                </a:lnTo>
                <a:lnTo>
                  <a:pt x="344" y="767"/>
                </a:lnTo>
                <a:lnTo>
                  <a:pt x="103" y="767"/>
                </a:lnTo>
                <a:lnTo>
                  <a:pt x="103" y="994"/>
                </a:lnTo>
                <a:lnTo>
                  <a:pt x="344" y="994"/>
                </a:lnTo>
                <a:lnTo>
                  <a:pt x="355" y="1031"/>
                </a:lnTo>
                <a:lnTo>
                  <a:pt x="359" y="1047"/>
                </a:lnTo>
                <a:lnTo>
                  <a:pt x="364" y="1061"/>
                </a:lnTo>
                <a:lnTo>
                  <a:pt x="370" y="1075"/>
                </a:lnTo>
                <a:lnTo>
                  <a:pt x="375" y="1089"/>
                </a:lnTo>
                <a:lnTo>
                  <a:pt x="381" y="1104"/>
                </a:lnTo>
                <a:lnTo>
                  <a:pt x="387" y="1117"/>
                </a:lnTo>
                <a:lnTo>
                  <a:pt x="395" y="1131"/>
                </a:lnTo>
                <a:lnTo>
                  <a:pt x="401" y="1145"/>
                </a:lnTo>
                <a:lnTo>
                  <a:pt x="420" y="1178"/>
                </a:lnTo>
                <a:lnTo>
                  <a:pt x="249" y="1349"/>
                </a:lnTo>
                <a:lnTo>
                  <a:pt x="410" y="1510"/>
                </a:lnTo>
                <a:lnTo>
                  <a:pt x="580" y="1339"/>
                </a:lnTo>
                <a:lnTo>
                  <a:pt x="615" y="1358"/>
                </a:lnTo>
                <a:lnTo>
                  <a:pt x="629" y="1365"/>
                </a:lnTo>
                <a:lnTo>
                  <a:pt x="643" y="1372"/>
                </a:lnTo>
                <a:lnTo>
                  <a:pt x="656" y="1378"/>
                </a:lnTo>
                <a:lnTo>
                  <a:pt x="671" y="1385"/>
                </a:lnTo>
                <a:lnTo>
                  <a:pt x="685" y="1391"/>
                </a:lnTo>
                <a:lnTo>
                  <a:pt x="699" y="1396"/>
                </a:lnTo>
                <a:lnTo>
                  <a:pt x="714" y="1400"/>
                </a:lnTo>
                <a:lnTo>
                  <a:pt x="729" y="1406"/>
                </a:lnTo>
                <a:lnTo>
                  <a:pt x="767" y="1416"/>
                </a:lnTo>
                <a:lnTo>
                  <a:pt x="767" y="1656"/>
                </a:lnTo>
                <a:lnTo>
                  <a:pt x="993" y="1656"/>
                </a:lnTo>
                <a:lnTo>
                  <a:pt x="993" y="1416"/>
                </a:lnTo>
                <a:lnTo>
                  <a:pt x="1031" y="1406"/>
                </a:lnTo>
                <a:lnTo>
                  <a:pt x="1046" y="1400"/>
                </a:lnTo>
                <a:lnTo>
                  <a:pt x="1061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4" y="1378"/>
                </a:lnTo>
                <a:lnTo>
                  <a:pt x="1119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0" y="1339"/>
                </a:lnTo>
                <a:lnTo>
                  <a:pt x="1350" y="1509"/>
                </a:lnTo>
                <a:lnTo>
                  <a:pt x="1510" y="1348"/>
                </a:lnTo>
                <a:lnTo>
                  <a:pt x="1340" y="1178"/>
                </a:lnTo>
                <a:lnTo>
                  <a:pt x="1359" y="1145"/>
                </a:lnTo>
                <a:lnTo>
                  <a:pt x="1367" y="1131"/>
                </a:lnTo>
                <a:lnTo>
                  <a:pt x="1373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2" y="1075"/>
                </a:lnTo>
                <a:lnTo>
                  <a:pt x="1397" y="1061"/>
                </a:lnTo>
                <a:lnTo>
                  <a:pt x="1401" y="1047"/>
                </a:lnTo>
                <a:lnTo>
                  <a:pt x="1407" y="1031"/>
                </a:lnTo>
                <a:lnTo>
                  <a:pt x="1417" y="994"/>
                </a:lnTo>
                <a:lnTo>
                  <a:pt x="1657" y="994"/>
                </a:lnTo>
                <a:lnTo>
                  <a:pt x="1657" y="767"/>
                </a:lnTo>
                <a:lnTo>
                  <a:pt x="1417" y="767"/>
                </a:lnTo>
                <a:lnTo>
                  <a:pt x="1407" y="730"/>
                </a:lnTo>
                <a:lnTo>
                  <a:pt x="1401" y="714"/>
                </a:lnTo>
                <a:lnTo>
                  <a:pt x="1397" y="699"/>
                </a:lnTo>
                <a:lnTo>
                  <a:pt x="1392" y="686"/>
                </a:lnTo>
                <a:lnTo>
                  <a:pt x="1386" y="671"/>
                </a:lnTo>
                <a:lnTo>
                  <a:pt x="1379" y="656"/>
                </a:lnTo>
                <a:lnTo>
                  <a:pt x="1373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39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79" y="420"/>
                </a:lnTo>
                <a:lnTo>
                  <a:pt x="1145" y="401"/>
                </a:lnTo>
                <a:lnTo>
                  <a:pt x="1132" y="395"/>
                </a:lnTo>
                <a:lnTo>
                  <a:pt x="1118" y="388"/>
                </a:lnTo>
                <a:lnTo>
                  <a:pt x="1104" y="381"/>
                </a:lnTo>
                <a:lnTo>
                  <a:pt x="1089" y="37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96">
            <a:extLst>
              <a:ext uri="{FF2B5EF4-FFF2-40B4-BE49-F238E27FC236}">
                <a16:creationId xmlns:a16="http://schemas.microsoft.com/office/drawing/2014/main" id="{5ABB57C0-1270-DDA0-B46E-CBF57D91DD46}"/>
              </a:ext>
            </a:extLst>
          </p:cNvPr>
          <p:cNvSpPr>
            <a:spLocks noEditPoints="1"/>
          </p:cNvSpPr>
          <p:nvPr/>
        </p:nvSpPr>
        <p:spPr bwMode="auto">
          <a:xfrm>
            <a:off x="9347546" y="1822047"/>
            <a:ext cx="348854" cy="348854"/>
          </a:xfrm>
          <a:custGeom>
            <a:avLst/>
            <a:gdLst>
              <a:gd name="T0" fmla="*/ 1656 w 1761"/>
              <a:gd name="T1" fmla="*/ 411 h 1761"/>
              <a:gd name="T2" fmla="*/ 1494 w 1761"/>
              <a:gd name="T3" fmla="*/ 663 h 1761"/>
              <a:gd name="T4" fmla="*/ 1468 w 1761"/>
              <a:gd name="T5" fmla="*/ 1159 h 1761"/>
              <a:gd name="T6" fmla="*/ 1114 w 1761"/>
              <a:gd name="T7" fmla="*/ 1487 h 1761"/>
              <a:gd name="T8" fmla="*/ 647 w 1761"/>
              <a:gd name="T9" fmla="*/ 1487 h 1761"/>
              <a:gd name="T10" fmla="*/ 293 w 1761"/>
              <a:gd name="T11" fmla="*/ 1159 h 1761"/>
              <a:gd name="T12" fmla="*/ 268 w 1761"/>
              <a:gd name="T13" fmla="*/ 663 h 1761"/>
              <a:gd name="T14" fmla="*/ 105 w 1761"/>
              <a:gd name="T15" fmla="*/ 410 h 1761"/>
              <a:gd name="T16" fmla="*/ 663 w 1761"/>
              <a:gd name="T17" fmla="*/ 0 h 1761"/>
              <a:gd name="T18" fmla="*/ 1032 w 1761"/>
              <a:gd name="T19" fmla="*/ 355 h 1761"/>
              <a:gd name="T20" fmla="*/ 700 w 1761"/>
              <a:gd name="T21" fmla="*/ 364 h 1761"/>
              <a:gd name="T22" fmla="*/ 582 w 1761"/>
              <a:gd name="T23" fmla="*/ 420 h 1761"/>
              <a:gd name="T24" fmla="*/ 382 w 1761"/>
              <a:gd name="T25" fmla="*/ 656 h 1761"/>
              <a:gd name="T26" fmla="*/ 104 w 1761"/>
              <a:gd name="T27" fmla="*/ 767 h 1761"/>
              <a:gd name="T28" fmla="*/ 375 w 1761"/>
              <a:gd name="T29" fmla="*/ 1089 h 1761"/>
              <a:gd name="T30" fmla="*/ 410 w 1761"/>
              <a:gd name="T31" fmla="*/ 1510 h 1761"/>
              <a:gd name="T32" fmla="*/ 685 w 1761"/>
              <a:gd name="T33" fmla="*/ 1391 h 1761"/>
              <a:gd name="T34" fmla="*/ 994 w 1761"/>
              <a:gd name="T35" fmla="*/ 1416 h 1761"/>
              <a:gd name="T36" fmla="*/ 1120 w 1761"/>
              <a:gd name="T37" fmla="*/ 1372 h 1761"/>
              <a:gd name="T38" fmla="*/ 1360 w 1761"/>
              <a:gd name="T39" fmla="*/ 1145 h 1761"/>
              <a:gd name="T40" fmla="*/ 1402 w 1761"/>
              <a:gd name="T41" fmla="*/ 1047 h 1761"/>
              <a:gd name="T42" fmla="*/ 1402 w 1761"/>
              <a:gd name="T43" fmla="*/ 714 h 1761"/>
              <a:gd name="T44" fmla="*/ 1359 w 1761"/>
              <a:gd name="T45" fmla="*/ 615 h 1761"/>
              <a:gd name="T46" fmla="*/ 1117 w 1761"/>
              <a:gd name="T47" fmla="*/ 388 h 1761"/>
              <a:gd name="T48" fmla="*/ 947 w 1761"/>
              <a:gd name="T49" fmla="*/ 558 h 1761"/>
              <a:gd name="T50" fmla="*/ 1051 w 1761"/>
              <a:gd name="T51" fmla="*/ 599 h 1761"/>
              <a:gd name="T52" fmla="*/ 1134 w 1761"/>
              <a:gd name="T53" fmla="*/ 671 h 1761"/>
              <a:gd name="T54" fmla="*/ 1190 w 1761"/>
              <a:gd name="T55" fmla="*/ 768 h 1761"/>
              <a:gd name="T56" fmla="*/ 1210 w 1761"/>
              <a:gd name="T57" fmla="*/ 880 h 1761"/>
              <a:gd name="T58" fmla="*/ 1190 w 1761"/>
              <a:gd name="T59" fmla="*/ 993 h 1761"/>
              <a:gd name="T60" fmla="*/ 1134 w 1761"/>
              <a:gd name="T61" fmla="*/ 1089 h 1761"/>
              <a:gd name="T62" fmla="*/ 1051 w 1761"/>
              <a:gd name="T63" fmla="*/ 1161 h 1761"/>
              <a:gd name="T64" fmla="*/ 947 w 1761"/>
              <a:gd name="T65" fmla="*/ 1203 h 1761"/>
              <a:gd name="T66" fmla="*/ 831 w 1761"/>
              <a:gd name="T67" fmla="*/ 1206 h 1761"/>
              <a:gd name="T68" fmla="*/ 724 w 1761"/>
              <a:gd name="T69" fmla="*/ 1169 h 1761"/>
              <a:gd name="T70" fmla="*/ 637 w 1761"/>
              <a:gd name="T71" fmla="*/ 1101 h 1761"/>
              <a:gd name="T72" fmla="*/ 578 w 1761"/>
              <a:gd name="T73" fmla="*/ 1008 h 1761"/>
              <a:gd name="T74" fmla="*/ 553 w 1761"/>
              <a:gd name="T75" fmla="*/ 897 h 1761"/>
              <a:gd name="T76" fmla="*/ 566 w 1761"/>
              <a:gd name="T77" fmla="*/ 782 h 1761"/>
              <a:gd name="T78" fmla="*/ 617 w 1761"/>
              <a:gd name="T79" fmla="*/ 683 h 1761"/>
              <a:gd name="T80" fmla="*/ 697 w 1761"/>
              <a:gd name="T81" fmla="*/ 608 h 1761"/>
              <a:gd name="T82" fmla="*/ 798 w 1761"/>
              <a:gd name="T83" fmla="*/ 561 h 1761"/>
              <a:gd name="T84" fmla="*/ 1025 w 1761"/>
              <a:gd name="T85" fmla="*/ 707 h 1761"/>
              <a:gd name="T86" fmla="*/ 948 w 1761"/>
              <a:gd name="T87" fmla="*/ 664 h 1761"/>
              <a:gd name="T88" fmla="*/ 869 w 1761"/>
              <a:gd name="T89" fmla="*/ 655 h 1761"/>
              <a:gd name="T90" fmla="*/ 793 w 1761"/>
              <a:gd name="T91" fmla="*/ 673 h 1761"/>
              <a:gd name="T92" fmla="*/ 706 w 1761"/>
              <a:gd name="T93" fmla="*/ 737 h 1761"/>
              <a:gd name="T94" fmla="*/ 665 w 1761"/>
              <a:gd name="T95" fmla="*/ 813 h 1761"/>
              <a:gd name="T96" fmla="*/ 656 w 1761"/>
              <a:gd name="T97" fmla="*/ 892 h 1761"/>
              <a:gd name="T98" fmla="*/ 673 w 1761"/>
              <a:gd name="T99" fmla="*/ 968 h 1761"/>
              <a:gd name="T100" fmla="*/ 737 w 1761"/>
              <a:gd name="T101" fmla="*/ 1054 h 1761"/>
              <a:gd name="T102" fmla="*/ 814 w 1761"/>
              <a:gd name="T103" fmla="*/ 1095 h 1761"/>
              <a:gd name="T104" fmla="*/ 892 w 1761"/>
              <a:gd name="T105" fmla="*/ 1106 h 1761"/>
              <a:gd name="T106" fmla="*/ 969 w 1761"/>
              <a:gd name="T107" fmla="*/ 1088 h 1761"/>
              <a:gd name="T108" fmla="*/ 1055 w 1761"/>
              <a:gd name="T109" fmla="*/ 1024 h 1761"/>
              <a:gd name="T110" fmla="*/ 1096 w 1761"/>
              <a:gd name="T111" fmla="*/ 948 h 1761"/>
              <a:gd name="T112" fmla="*/ 1106 w 1761"/>
              <a:gd name="T113" fmla="*/ 869 h 1761"/>
              <a:gd name="T114" fmla="*/ 1089 w 1761"/>
              <a:gd name="T115" fmla="*/ 79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1" h="1761">
                <a:moveTo>
                  <a:pt x="1097" y="267"/>
                </a:moveTo>
                <a:lnTo>
                  <a:pt x="1113" y="274"/>
                </a:lnTo>
                <a:lnTo>
                  <a:pt x="1129" y="280"/>
                </a:lnTo>
                <a:lnTo>
                  <a:pt x="1145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6" y="411"/>
                </a:lnTo>
                <a:lnTo>
                  <a:pt x="1467" y="599"/>
                </a:lnTo>
                <a:lnTo>
                  <a:pt x="1475" y="615"/>
                </a:lnTo>
                <a:lnTo>
                  <a:pt x="1481" y="631"/>
                </a:lnTo>
                <a:lnTo>
                  <a:pt x="1484" y="639"/>
                </a:lnTo>
                <a:lnTo>
                  <a:pt x="1487" y="648"/>
                </a:lnTo>
                <a:lnTo>
                  <a:pt x="1490" y="655"/>
                </a:lnTo>
                <a:lnTo>
                  <a:pt x="1494" y="663"/>
                </a:lnTo>
                <a:lnTo>
                  <a:pt x="1761" y="663"/>
                </a:lnTo>
                <a:lnTo>
                  <a:pt x="1761" y="1097"/>
                </a:lnTo>
                <a:lnTo>
                  <a:pt x="1494" y="1097"/>
                </a:lnTo>
                <a:lnTo>
                  <a:pt x="1488" y="1113"/>
                </a:lnTo>
                <a:lnTo>
                  <a:pt x="1482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7" y="1348"/>
                </a:lnTo>
                <a:lnTo>
                  <a:pt x="1350" y="1654"/>
                </a:lnTo>
                <a:lnTo>
                  <a:pt x="1162" y="1466"/>
                </a:lnTo>
                <a:lnTo>
                  <a:pt x="1146" y="1473"/>
                </a:lnTo>
                <a:lnTo>
                  <a:pt x="1130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6" y="1490"/>
                </a:lnTo>
                <a:lnTo>
                  <a:pt x="1097" y="1493"/>
                </a:lnTo>
                <a:lnTo>
                  <a:pt x="1097" y="1761"/>
                </a:lnTo>
                <a:lnTo>
                  <a:pt x="663" y="1761"/>
                </a:lnTo>
                <a:lnTo>
                  <a:pt x="663" y="1493"/>
                </a:lnTo>
                <a:lnTo>
                  <a:pt x="656" y="1490"/>
                </a:lnTo>
                <a:lnTo>
                  <a:pt x="647" y="1487"/>
                </a:lnTo>
                <a:lnTo>
                  <a:pt x="640" y="1484"/>
                </a:lnTo>
                <a:lnTo>
                  <a:pt x="632" y="1481"/>
                </a:lnTo>
                <a:lnTo>
                  <a:pt x="616" y="1473"/>
                </a:lnTo>
                <a:lnTo>
                  <a:pt x="600" y="1466"/>
                </a:lnTo>
                <a:lnTo>
                  <a:pt x="410" y="1656"/>
                </a:lnTo>
                <a:lnTo>
                  <a:pt x="104" y="1349"/>
                </a:lnTo>
                <a:lnTo>
                  <a:pt x="293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3" y="1113"/>
                </a:lnTo>
                <a:lnTo>
                  <a:pt x="268" y="1097"/>
                </a:lnTo>
                <a:lnTo>
                  <a:pt x="0" y="1097"/>
                </a:lnTo>
                <a:lnTo>
                  <a:pt x="0" y="663"/>
                </a:lnTo>
                <a:lnTo>
                  <a:pt x="268" y="663"/>
                </a:lnTo>
                <a:lnTo>
                  <a:pt x="270" y="655"/>
                </a:lnTo>
                <a:lnTo>
                  <a:pt x="273" y="648"/>
                </a:lnTo>
                <a:lnTo>
                  <a:pt x="276" y="639"/>
                </a:lnTo>
                <a:lnTo>
                  <a:pt x="280" y="631"/>
                </a:lnTo>
                <a:lnTo>
                  <a:pt x="287" y="615"/>
                </a:lnTo>
                <a:lnTo>
                  <a:pt x="294" y="599"/>
                </a:lnTo>
                <a:lnTo>
                  <a:pt x="105" y="410"/>
                </a:lnTo>
                <a:lnTo>
                  <a:pt x="411" y="103"/>
                </a:lnTo>
                <a:lnTo>
                  <a:pt x="601" y="294"/>
                </a:lnTo>
                <a:lnTo>
                  <a:pt x="617" y="286"/>
                </a:lnTo>
                <a:lnTo>
                  <a:pt x="633" y="280"/>
                </a:lnTo>
                <a:lnTo>
                  <a:pt x="648" y="274"/>
                </a:lnTo>
                <a:lnTo>
                  <a:pt x="663" y="267"/>
                </a:lnTo>
                <a:lnTo>
                  <a:pt x="663" y="0"/>
                </a:lnTo>
                <a:lnTo>
                  <a:pt x="1097" y="0"/>
                </a:lnTo>
                <a:lnTo>
                  <a:pt x="1097" y="267"/>
                </a:lnTo>
                <a:close/>
                <a:moveTo>
                  <a:pt x="1090" y="375"/>
                </a:moveTo>
                <a:lnTo>
                  <a:pt x="1076" y="370"/>
                </a:lnTo>
                <a:lnTo>
                  <a:pt x="1062" y="364"/>
                </a:lnTo>
                <a:lnTo>
                  <a:pt x="1047" y="359"/>
                </a:lnTo>
                <a:lnTo>
                  <a:pt x="1032" y="355"/>
                </a:lnTo>
                <a:lnTo>
                  <a:pt x="994" y="344"/>
                </a:lnTo>
                <a:lnTo>
                  <a:pt x="994" y="103"/>
                </a:lnTo>
                <a:lnTo>
                  <a:pt x="768" y="103"/>
                </a:lnTo>
                <a:lnTo>
                  <a:pt x="768" y="344"/>
                </a:lnTo>
                <a:lnTo>
                  <a:pt x="730" y="355"/>
                </a:lnTo>
                <a:lnTo>
                  <a:pt x="715" y="359"/>
                </a:lnTo>
                <a:lnTo>
                  <a:pt x="700" y="364"/>
                </a:lnTo>
                <a:lnTo>
                  <a:pt x="685" y="370"/>
                </a:lnTo>
                <a:lnTo>
                  <a:pt x="672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2" y="420"/>
                </a:lnTo>
                <a:lnTo>
                  <a:pt x="411" y="250"/>
                </a:lnTo>
                <a:lnTo>
                  <a:pt x="251" y="410"/>
                </a:lnTo>
                <a:lnTo>
                  <a:pt x="422" y="580"/>
                </a:lnTo>
                <a:lnTo>
                  <a:pt x="403" y="615"/>
                </a:lnTo>
                <a:lnTo>
                  <a:pt x="395" y="629"/>
                </a:lnTo>
                <a:lnTo>
                  <a:pt x="388" y="642"/>
                </a:lnTo>
                <a:lnTo>
                  <a:pt x="382" y="656"/>
                </a:lnTo>
                <a:lnTo>
                  <a:pt x="375" y="671"/>
                </a:lnTo>
                <a:lnTo>
                  <a:pt x="370" y="686"/>
                </a:lnTo>
                <a:lnTo>
                  <a:pt x="365" y="699"/>
                </a:lnTo>
                <a:lnTo>
                  <a:pt x="360" y="714"/>
                </a:lnTo>
                <a:lnTo>
                  <a:pt x="355" y="730"/>
                </a:lnTo>
                <a:lnTo>
                  <a:pt x="344" y="767"/>
                </a:lnTo>
                <a:lnTo>
                  <a:pt x="104" y="767"/>
                </a:lnTo>
                <a:lnTo>
                  <a:pt x="104" y="994"/>
                </a:lnTo>
                <a:lnTo>
                  <a:pt x="344" y="994"/>
                </a:lnTo>
                <a:lnTo>
                  <a:pt x="355" y="1031"/>
                </a:lnTo>
                <a:lnTo>
                  <a:pt x="360" y="1047"/>
                </a:lnTo>
                <a:lnTo>
                  <a:pt x="365" y="1061"/>
                </a:lnTo>
                <a:lnTo>
                  <a:pt x="369" y="1075"/>
                </a:lnTo>
                <a:lnTo>
                  <a:pt x="375" y="1089"/>
                </a:lnTo>
                <a:lnTo>
                  <a:pt x="382" y="1104"/>
                </a:lnTo>
                <a:lnTo>
                  <a:pt x="388" y="1117"/>
                </a:lnTo>
                <a:lnTo>
                  <a:pt x="394" y="1131"/>
                </a:lnTo>
                <a:lnTo>
                  <a:pt x="402" y="1145"/>
                </a:lnTo>
                <a:lnTo>
                  <a:pt x="421" y="1178"/>
                </a:lnTo>
                <a:lnTo>
                  <a:pt x="250" y="1349"/>
                </a:lnTo>
                <a:lnTo>
                  <a:pt x="410" y="1510"/>
                </a:lnTo>
                <a:lnTo>
                  <a:pt x="581" y="1339"/>
                </a:lnTo>
                <a:lnTo>
                  <a:pt x="615" y="1358"/>
                </a:lnTo>
                <a:lnTo>
                  <a:pt x="628" y="1365"/>
                </a:lnTo>
                <a:lnTo>
                  <a:pt x="642" y="1372"/>
                </a:lnTo>
                <a:lnTo>
                  <a:pt x="657" y="1378"/>
                </a:lnTo>
                <a:lnTo>
                  <a:pt x="672" y="1385"/>
                </a:lnTo>
                <a:lnTo>
                  <a:pt x="685" y="1391"/>
                </a:lnTo>
                <a:lnTo>
                  <a:pt x="700" y="1396"/>
                </a:lnTo>
                <a:lnTo>
                  <a:pt x="715" y="1400"/>
                </a:lnTo>
                <a:lnTo>
                  <a:pt x="730" y="1406"/>
                </a:lnTo>
                <a:lnTo>
                  <a:pt x="768" y="1416"/>
                </a:lnTo>
                <a:lnTo>
                  <a:pt x="768" y="1656"/>
                </a:lnTo>
                <a:lnTo>
                  <a:pt x="994" y="1656"/>
                </a:lnTo>
                <a:lnTo>
                  <a:pt x="994" y="1416"/>
                </a:lnTo>
                <a:lnTo>
                  <a:pt x="1032" y="1406"/>
                </a:lnTo>
                <a:lnTo>
                  <a:pt x="1047" y="1400"/>
                </a:lnTo>
                <a:lnTo>
                  <a:pt x="1062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5" y="1378"/>
                </a:lnTo>
                <a:lnTo>
                  <a:pt x="1120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1" y="1339"/>
                </a:lnTo>
                <a:lnTo>
                  <a:pt x="1350" y="1509"/>
                </a:lnTo>
                <a:lnTo>
                  <a:pt x="1511" y="1348"/>
                </a:lnTo>
                <a:lnTo>
                  <a:pt x="1341" y="1178"/>
                </a:lnTo>
                <a:lnTo>
                  <a:pt x="1360" y="1145"/>
                </a:lnTo>
                <a:lnTo>
                  <a:pt x="1367" y="1131"/>
                </a:lnTo>
                <a:lnTo>
                  <a:pt x="1374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1" y="1075"/>
                </a:lnTo>
                <a:lnTo>
                  <a:pt x="1397" y="1061"/>
                </a:lnTo>
                <a:lnTo>
                  <a:pt x="1402" y="1047"/>
                </a:lnTo>
                <a:lnTo>
                  <a:pt x="1406" y="1031"/>
                </a:lnTo>
                <a:lnTo>
                  <a:pt x="1417" y="994"/>
                </a:lnTo>
                <a:lnTo>
                  <a:pt x="1658" y="994"/>
                </a:lnTo>
                <a:lnTo>
                  <a:pt x="1658" y="767"/>
                </a:lnTo>
                <a:lnTo>
                  <a:pt x="1417" y="767"/>
                </a:lnTo>
                <a:lnTo>
                  <a:pt x="1406" y="730"/>
                </a:lnTo>
                <a:lnTo>
                  <a:pt x="1402" y="714"/>
                </a:lnTo>
                <a:lnTo>
                  <a:pt x="1397" y="699"/>
                </a:lnTo>
                <a:lnTo>
                  <a:pt x="1391" y="686"/>
                </a:lnTo>
                <a:lnTo>
                  <a:pt x="1386" y="671"/>
                </a:lnTo>
                <a:lnTo>
                  <a:pt x="1380" y="656"/>
                </a:lnTo>
                <a:lnTo>
                  <a:pt x="1374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40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80" y="420"/>
                </a:lnTo>
                <a:lnTo>
                  <a:pt x="1145" y="402"/>
                </a:lnTo>
                <a:lnTo>
                  <a:pt x="1131" y="395"/>
                </a:lnTo>
                <a:lnTo>
                  <a:pt x="1117" y="388"/>
                </a:lnTo>
                <a:lnTo>
                  <a:pt x="1104" y="381"/>
                </a:lnTo>
                <a:lnTo>
                  <a:pt x="1090" y="375"/>
                </a:lnTo>
                <a:close/>
                <a:moveTo>
                  <a:pt x="880" y="552"/>
                </a:moveTo>
                <a:lnTo>
                  <a:pt x="897" y="552"/>
                </a:lnTo>
                <a:lnTo>
                  <a:pt x="914" y="553"/>
                </a:lnTo>
                <a:lnTo>
                  <a:pt x="931" y="555"/>
                </a:lnTo>
                <a:lnTo>
                  <a:pt x="947" y="558"/>
                </a:lnTo>
                <a:lnTo>
                  <a:pt x="962" y="561"/>
                </a:lnTo>
                <a:lnTo>
                  <a:pt x="978" y="567"/>
                </a:lnTo>
                <a:lnTo>
                  <a:pt x="994" y="572"/>
                </a:lnTo>
                <a:lnTo>
                  <a:pt x="1009" y="577"/>
                </a:lnTo>
                <a:lnTo>
                  <a:pt x="1024" y="583"/>
                </a:lnTo>
                <a:lnTo>
                  <a:pt x="1037" y="591"/>
                </a:lnTo>
                <a:lnTo>
                  <a:pt x="1051" y="599"/>
                </a:lnTo>
                <a:lnTo>
                  <a:pt x="1065" y="608"/>
                </a:lnTo>
                <a:lnTo>
                  <a:pt x="1077" y="617"/>
                </a:lnTo>
                <a:lnTo>
                  <a:pt x="1090" y="627"/>
                </a:lnTo>
                <a:lnTo>
                  <a:pt x="1102" y="637"/>
                </a:lnTo>
                <a:lnTo>
                  <a:pt x="1113" y="648"/>
                </a:lnTo>
                <a:lnTo>
                  <a:pt x="1125" y="659"/>
                </a:lnTo>
                <a:lnTo>
                  <a:pt x="1134" y="671"/>
                </a:lnTo>
                <a:lnTo>
                  <a:pt x="1145" y="683"/>
                </a:lnTo>
                <a:lnTo>
                  <a:pt x="1153" y="696"/>
                </a:lnTo>
                <a:lnTo>
                  <a:pt x="1162" y="710"/>
                </a:lnTo>
                <a:lnTo>
                  <a:pt x="1170" y="723"/>
                </a:lnTo>
                <a:lnTo>
                  <a:pt x="1177" y="737"/>
                </a:lnTo>
                <a:lnTo>
                  <a:pt x="1184" y="752"/>
                </a:lnTo>
                <a:lnTo>
                  <a:pt x="1190" y="768"/>
                </a:lnTo>
                <a:lnTo>
                  <a:pt x="1195" y="782"/>
                </a:lnTo>
                <a:lnTo>
                  <a:pt x="1200" y="798"/>
                </a:lnTo>
                <a:lnTo>
                  <a:pt x="1203" y="814"/>
                </a:lnTo>
                <a:lnTo>
                  <a:pt x="1206" y="830"/>
                </a:lnTo>
                <a:lnTo>
                  <a:pt x="1208" y="847"/>
                </a:lnTo>
                <a:lnTo>
                  <a:pt x="1209" y="863"/>
                </a:lnTo>
                <a:lnTo>
                  <a:pt x="1210" y="880"/>
                </a:lnTo>
                <a:lnTo>
                  <a:pt x="1209" y="897"/>
                </a:lnTo>
                <a:lnTo>
                  <a:pt x="1208" y="914"/>
                </a:lnTo>
                <a:lnTo>
                  <a:pt x="1206" y="930"/>
                </a:lnTo>
                <a:lnTo>
                  <a:pt x="1203" y="947"/>
                </a:lnTo>
                <a:lnTo>
                  <a:pt x="1200" y="962"/>
                </a:lnTo>
                <a:lnTo>
                  <a:pt x="1195" y="978"/>
                </a:lnTo>
                <a:lnTo>
                  <a:pt x="1190" y="993"/>
                </a:lnTo>
                <a:lnTo>
                  <a:pt x="1184" y="1008"/>
                </a:lnTo>
                <a:lnTo>
                  <a:pt x="1177" y="1022"/>
                </a:lnTo>
                <a:lnTo>
                  <a:pt x="1170" y="1037"/>
                </a:lnTo>
                <a:lnTo>
                  <a:pt x="1162" y="1051"/>
                </a:lnTo>
                <a:lnTo>
                  <a:pt x="1153" y="1064"/>
                </a:lnTo>
                <a:lnTo>
                  <a:pt x="1145" y="1077"/>
                </a:lnTo>
                <a:lnTo>
                  <a:pt x="1134" y="1089"/>
                </a:lnTo>
                <a:lnTo>
                  <a:pt x="1125" y="1101"/>
                </a:lnTo>
                <a:lnTo>
                  <a:pt x="1113" y="1113"/>
                </a:lnTo>
                <a:lnTo>
                  <a:pt x="1102" y="1124"/>
                </a:lnTo>
                <a:lnTo>
                  <a:pt x="1090" y="1134"/>
                </a:lnTo>
                <a:lnTo>
                  <a:pt x="1077" y="1144"/>
                </a:lnTo>
                <a:lnTo>
                  <a:pt x="1065" y="1153"/>
                </a:lnTo>
                <a:lnTo>
                  <a:pt x="1051" y="1161"/>
                </a:lnTo>
                <a:lnTo>
                  <a:pt x="1037" y="1169"/>
                </a:lnTo>
                <a:lnTo>
                  <a:pt x="1024" y="1176"/>
                </a:lnTo>
                <a:lnTo>
                  <a:pt x="1009" y="1184"/>
                </a:lnTo>
                <a:lnTo>
                  <a:pt x="994" y="1189"/>
                </a:lnTo>
                <a:lnTo>
                  <a:pt x="978" y="1194"/>
                </a:lnTo>
                <a:lnTo>
                  <a:pt x="962" y="1198"/>
                </a:lnTo>
                <a:lnTo>
                  <a:pt x="947" y="1203"/>
                </a:lnTo>
                <a:lnTo>
                  <a:pt x="931" y="1206"/>
                </a:lnTo>
                <a:lnTo>
                  <a:pt x="914" y="1208"/>
                </a:lnTo>
                <a:lnTo>
                  <a:pt x="897" y="1209"/>
                </a:lnTo>
                <a:lnTo>
                  <a:pt x="880" y="1209"/>
                </a:lnTo>
                <a:lnTo>
                  <a:pt x="863" y="1209"/>
                </a:lnTo>
                <a:lnTo>
                  <a:pt x="847" y="1208"/>
                </a:lnTo>
                <a:lnTo>
                  <a:pt x="831" y="1206"/>
                </a:lnTo>
                <a:lnTo>
                  <a:pt x="814" y="1203"/>
                </a:lnTo>
                <a:lnTo>
                  <a:pt x="798" y="1198"/>
                </a:lnTo>
                <a:lnTo>
                  <a:pt x="783" y="1194"/>
                </a:lnTo>
                <a:lnTo>
                  <a:pt x="768" y="1189"/>
                </a:lnTo>
                <a:lnTo>
                  <a:pt x="753" y="1184"/>
                </a:lnTo>
                <a:lnTo>
                  <a:pt x="738" y="1176"/>
                </a:lnTo>
                <a:lnTo>
                  <a:pt x="724" y="1169"/>
                </a:lnTo>
                <a:lnTo>
                  <a:pt x="710" y="1161"/>
                </a:lnTo>
                <a:lnTo>
                  <a:pt x="697" y="1153"/>
                </a:lnTo>
                <a:lnTo>
                  <a:pt x="684" y="1144"/>
                </a:lnTo>
                <a:lnTo>
                  <a:pt x="672" y="1134"/>
                </a:lnTo>
                <a:lnTo>
                  <a:pt x="659" y="1124"/>
                </a:lnTo>
                <a:lnTo>
                  <a:pt x="648" y="1113"/>
                </a:lnTo>
                <a:lnTo>
                  <a:pt x="637" y="1101"/>
                </a:lnTo>
                <a:lnTo>
                  <a:pt x="626" y="1089"/>
                </a:lnTo>
                <a:lnTo>
                  <a:pt x="617" y="1077"/>
                </a:lnTo>
                <a:lnTo>
                  <a:pt x="607" y="1064"/>
                </a:lnTo>
                <a:lnTo>
                  <a:pt x="599" y="1051"/>
                </a:lnTo>
                <a:lnTo>
                  <a:pt x="592" y="1037"/>
                </a:lnTo>
                <a:lnTo>
                  <a:pt x="584" y="1022"/>
                </a:lnTo>
                <a:lnTo>
                  <a:pt x="578" y="1008"/>
                </a:lnTo>
                <a:lnTo>
                  <a:pt x="571" y="993"/>
                </a:lnTo>
                <a:lnTo>
                  <a:pt x="566" y="978"/>
                </a:lnTo>
                <a:lnTo>
                  <a:pt x="562" y="962"/>
                </a:lnTo>
                <a:lnTo>
                  <a:pt x="558" y="947"/>
                </a:lnTo>
                <a:lnTo>
                  <a:pt x="556" y="930"/>
                </a:lnTo>
                <a:lnTo>
                  <a:pt x="554" y="914"/>
                </a:lnTo>
                <a:lnTo>
                  <a:pt x="553" y="897"/>
                </a:lnTo>
                <a:lnTo>
                  <a:pt x="551" y="880"/>
                </a:lnTo>
                <a:lnTo>
                  <a:pt x="553" y="863"/>
                </a:lnTo>
                <a:lnTo>
                  <a:pt x="554" y="847"/>
                </a:lnTo>
                <a:lnTo>
                  <a:pt x="556" y="830"/>
                </a:lnTo>
                <a:lnTo>
                  <a:pt x="558" y="814"/>
                </a:lnTo>
                <a:lnTo>
                  <a:pt x="562" y="798"/>
                </a:lnTo>
                <a:lnTo>
                  <a:pt x="566" y="782"/>
                </a:lnTo>
                <a:lnTo>
                  <a:pt x="571" y="768"/>
                </a:lnTo>
                <a:lnTo>
                  <a:pt x="578" y="752"/>
                </a:lnTo>
                <a:lnTo>
                  <a:pt x="584" y="737"/>
                </a:lnTo>
                <a:lnTo>
                  <a:pt x="592" y="723"/>
                </a:lnTo>
                <a:lnTo>
                  <a:pt x="599" y="710"/>
                </a:lnTo>
                <a:lnTo>
                  <a:pt x="607" y="696"/>
                </a:lnTo>
                <a:lnTo>
                  <a:pt x="617" y="683"/>
                </a:lnTo>
                <a:lnTo>
                  <a:pt x="626" y="671"/>
                </a:lnTo>
                <a:lnTo>
                  <a:pt x="637" y="659"/>
                </a:lnTo>
                <a:lnTo>
                  <a:pt x="648" y="648"/>
                </a:lnTo>
                <a:lnTo>
                  <a:pt x="659" y="637"/>
                </a:lnTo>
                <a:lnTo>
                  <a:pt x="672" y="627"/>
                </a:lnTo>
                <a:lnTo>
                  <a:pt x="684" y="617"/>
                </a:lnTo>
                <a:lnTo>
                  <a:pt x="697" y="608"/>
                </a:lnTo>
                <a:lnTo>
                  <a:pt x="710" y="599"/>
                </a:lnTo>
                <a:lnTo>
                  <a:pt x="724" y="591"/>
                </a:lnTo>
                <a:lnTo>
                  <a:pt x="738" y="583"/>
                </a:lnTo>
                <a:lnTo>
                  <a:pt x="753" y="577"/>
                </a:lnTo>
                <a:lnTo>
                  <a:pt x="768" y="572"/>
                </a:lnTo>
                <a:lnTo>
                  <a:pt x="783" y="567"/>
                </a:lnTo>
                <a:lnTo>
                  <a:pt x="798" y="561"/>
                </a:lnTo>
                <a:lnTo>
                  <a:pt x="814" y="558"/>
                </a:lnTo>
                <a:lnTo>
                  <a:pt x="831" y="555"/>
                </a:lnTo>
                <a:lnTo>
                  <a:pt x="847" y="553"/>
                </a:lnTo>
                <a:lnTo>
                  <a:pt x="863" y="552"/>
                </a:lnTo>
                <a:lnTo>
                  <a:pt x="880" y="552"/>
                </a:lnTo>
                <a:close/>
                <a:moveTo>
                  <a:pt x="1040" y="721"/>
                </a:moveTo>
                <a:lnTo>
                  <a:pt x="1025" y="707"/>
                </a:lnTo>
                <a:lnTo>
                  <a:pt x="1007" y="693"/>
                </a:lnTo>
                <a:lnTo>
                  <a:pt x="997" y="688"/>
                </a:lnTo>
                <a:lnTo>
                  <a:pt x="988" y="682"/>
                </a:lnTo>
                <a:lnTo>
                  <a:pt x="978" y="677"/>
                </a:lnTo>
                <a:lnTo>
                  <a:pt x="969" y="673"/>
                </a:lnTo>
                <a:lnTo>
                  <a:pt x="958" y="669"/>
                </a:lnTo>
                <a:lnTo>
                  <a:pt x="948" y="664"/>
                </a:lnTo>
                <a:lnTo>
                  <a:pt x="937" y="662"/>
                </a:lnTo>
                <a:lnTo>
                  <a:pt x="927" y="659"/>
                </a:lnTo>
                <a:lnTo>
                  <a:pt x="915" y="657"/>
                </a:lnTo>
                <a:lnTo>
                  <a:pt x="903" y="656"/>
                </a:lnTo>
                <a:lnTo>
                  <a:pt x="892" y="655"/>
                </a:lnTo>
                <a:lnTo>
                  <a:pt x="880" y="655"/>
                </a:lnTo>
                <a:lnTo>
                  <a:pt x="869" y="655"/>
                </a:lnTo>
                <a:lnTo>
                  <a:pt x="858" y="656"/>
                </a:lnTo>
                <a:lnTo>
                  <a:pt x="847" y="657"/>
                </a:lnTo>
                <a:lnTo>
                  <a:pt x="835" y="659"/>
                </a:lnTo>
                <a:lnTo>
                  <a:pt x="824" y="662"/>
                </a:lnTo>
                <a:lnTo>
                  <a:pt x="814" y="664"/>
                </a:lnTo>
                <a:lnTo>
                  <a:pt x="803" y="669"/>
                </a:lnTo>
                <a:lnTo>
                  <a:pt x="793" y="673"/>
                </a:lnTo>
                <a:lnTo>
                  <a:pt x="783" y="677"/>
                </a:lnTo>
                <a:lnTo>
                  <a:pt x="773" y="682"/>
                </a:lnTo>
                <a:lnTo>
                  <a:pt x="763" y="688"/>
                </a:lnTo>
                <a:lnTo>
                  <a:pt x="755" y="693"/>
                </a:lnTo>
                <a:lnTo>
                  <a:pt x="737" y="707"/>
                </a:lnTo>
                <a:lnTo>
                  <a:pt x="721" y="721"/>
                </a:lnTo>
                <a:lnTo>
                  <a:pt x="706" y="737"/>
                </a:lnTo>
                <a:lnTo>
                  <a:pt x="694" y="754"/>
                </a:lnTo>
                <a:lnTo>
                  <a:pt x="687" y="763"/>
                </a:lnTo>
                <a:lnTo>
                  <a:pt x="682" y="773"/>
                </a:lnTo>
                <a:lnTo>
                  <a:pt x="677" y="782"/>
                </a:lnTo>
                <a:lnTo>
                  <a:pt x="673" y="793"/>
                </a:lnTo>
                <a:lnTo>
                  <a:pt x="668" y="802"/>
                </a:lnTo>
                <a:lnTo>
                  <a:pt x="665" y="813"/>
                </a:lnTo>
                <a:lnTo>
                  <a:pt x="662" y="823"/>
                </a:lnTo>
                <a:lnTo>
                  <a:pt x="660" y="835"/>
                </a:lnTo>
                <a:lnTo>
                  <a:pt x="658" y="846"/>
                </a:lnTo>
                <a:lnTo>
                  <a:pt x="656" y="857"/>
                </a:lnTo>
                <a:lnTo>
                  <a:pt x="656" y="869"/>
                </a:lnTo>
                <a:lnTo>
                  <a:pt x="655" y="880"/>
                </a:lnTo>
                <a:lnTo>
                  <a:pt x="656" y="892"/>
                </a:lnTo>
                <a:lnTo>
                  <a:pt x="656" y="903"/>
                </a:lnTo>
                <a:lnTo>
                  <a:pt x="658" y="914"/>
                </a:lnTo>
                <a:lnTo>
                  <a:pt x="660" y="926"/>
                </a:lnTo>
                <a:lnTo>
                  <a:pt x="662" y="936"/>
                </a:lnTo>
                <a:lnTo>
                  <a:pt x="665" y="948"/>
                </a:lnTo>
                <a:lnTo>
                  <a:pt x="668" y="957"/>
                </a:lnTo>
                <a:lnTo>
                  <a:pt x="673" y="968"/>
                </a:lnTo>
                <a:lnTo>
                  <a:pt x="677" y="978"/>
                </a:lnTo>
                <a:lnTo>
                  <a:pt x="682" y="988"/>
                </a:lnTo>
                <a:lnTo>
                  <a:pt x="687" y="997"/>
                </a:lnTo>
                <a:lnTo>
                  <a:pt x="694" y="1007"/>
                </a:lnTo>
                <a:lnTo>
                  <a:pt x="706" y="1024"/>
                </a:lnTo>
                <a:lnTo>
                  <a:pt x="721" y="1039"/>
                </a:lnTo>
                <a:lnTo>
                  <a:pt x="737" y="1054"/>
                </a:lnTo>
                <a:lnTo>
                  <a:pt x="755" y="1067"/>
                </a:lnTo>
                <a:lnTo>
                  <a:pt x="763" y="1073"/>
                </a:lnTo>
                <a:lnTo>
                  <a:pt x="773" y="1078"/>
                </a:lnTo>
                <a:lnTo>
                  <a:pt x="783" y="1084"/>
                </a:lnTo>
                <a:lnTo>
                  <a:pt x="793" y="1088"/>
                </a:lnTo>
                <a:lnTo>
                  <a:pt x="803" y="1092"/>
                </a:lnTo>
                <a:lnTo>
                  <a:pt x="814" y="1095"/>
                </a:lnTo>
                <a:lnTo>
                  <a:pt x="824" y="1098"/>
                </a:lnTo>
                <a:lnTo>
                  <a:pt x="835" y="1101"/>
                </a:lnTo>
                <a:lnTo>
                  <a:pt x="847" y="1102"/>
                </a:lnTo>
                <a:lnTo>
                  <a:pt x="858" y="1105"/>
                </a:lnTo>
                <a:lnTo>
                  <a:pt x="869" y="1106"/>
                </a:lnTo>
                <a:lnTo>
                  <a:pt x="880" y="1106"/>
                </a:lnTo>
                <a:lnTo>
                  <a:pt x="892" y="1106"/>
                </a:lnTo>
                <a:lnTo>
                  <a:pt x="903" y="1105"/>
                </a:lnTo>
                <a:lnTo>
                  <a:pt x="915" y="1102"/>
                </a:lnTo>
                <a:lnTo>
                  <a:pt x="927" y="1101"/>
                </a:lnTo>
                <a:lnTo>
                  <a:pt x="937" y="1098"/>
                </a:lnTo>
                <a:lnTo>
                  <a:pt x="948" y="1095"/>
                </a:lnTo>
                <a:lnTo>
                  <a:pt x="958" y="1092"/>
                </a:lnTo>
                <a:lnTo>
                  <a:pt x="969" y="1088"/>
                </a:lnTo>
                <a:lnTo>
                  <a:pt x="978" y="1084"/>
                </a:lnTo>
                <a:lnTo>
                  <a:pt x="988" y="1078"/>
                </a:lnTo>
                <a:lnTo>
                  <a:pt x="997" y="1073"/>
                </a:lnTo>
                <a:lnTo>
                  <a:pt x="1007" y="1067"/>
                </a:lnTo>
                <a:lnTo>
                  <a:pt x="1025" y="1054"/>
                </a:lnTo>
                <a:lnTo>
                  <a:pt x="1040" y="1039"/>
                </a:lnTo>
                <a:lnTo>
                  <a:pt x="1055" y="1024"/>
                </a:lnTo>
                <a:lnTo>
                  <a:pt x="1068" y="1007"/>
                </a:lnTo>
                <a:lnTo>
                  <a:pt x="1073" y="997"/>
                </a:lnTo>
                <a:lnTo>
                  <a:pt x="1079" y="988"/>
                </a:lnTo>
                <a:lnTo>
                  <a:pt x="1084" y="978"/>
                </a:lnTo>
                <a:lnTo>
                  <a:pt x="1089" y="968"/>
                </a:lnTo>
                <a:lnTo>
                  <a:pt x="1092" y="957"/>
                </a:lnTo>
                <a:lnTo>
                  <a:pt x="1096" y="948"/>
                </a:lnTo>
                <a:lnTo>
                  <a:pt x="1099" y="936"/>
                </a:lnTo>
                <a:lnTo>
                  <a:pt x="1102" y="926"/>
                </a:lnTo>
                <a:lnTo>
                  <a:pt x="1104" y="914"/>
                </a:lnTo>
                <a:lnTo>
                  <a:pt x="1105" y="903"/>
                </a:lnTo>
                <a:lnTo>
                  <a:pt x="1106" y="892"/>
                </a:lnTo>
                <a:lnTo>
                  <a:pt x="1106" y="880"/>
                </a:lnTo>
                <a:lnTo>
                  <a:pt x="1106" y="869"/>
                </a:lnTo>
                <a:lnTo>
                  <a:pt x="1105" y="857"/>
                </a:lnTo>
                <a:lnTo>
                  <a:pt x="1104" y="846"/>
                </a:lnTo>
                <a:lnTo>
                  <a:pt x="1102" y="835"/>
                </a:lnTo>
                <a:lnTo>
                  <a:pt x="1099" y="823"/>
                </a:lnTo>
                <a:lnTo>
                  <a:pt x="1096" y="813"/>
                </a:lnTo>
                <a:lnTo>
                  <a:pt x="1092" y="802"/>
                </a:lnTo>
                <a:lnTo>
                  <a:pt x="1089" y="793"/>
                </a:lnTo>
                <a:lnTo>
                  <a:pt x="1084" y="782"/>
                </a:lnTo>
                <a:lnTo>
                  <a:pt x="1079" y="773"/>
                </a:lnTo>
                <a:lnTo>
                  <a:pt x="1073" y="763"/>
                </a:lnTo>
                <a:lnTo>
                  <a:pt x="1068" y="754"/>
                </a:lnTo>
                <a:lnTo>
                  <a:pt x="1055" y="737"/>
                </a:lnTo>
                <a:lnTo>
                  <a:pt x="1040" y="72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97">
            <a:extLst>
              <a:ext uri="{FF2B5EF4-FFF2-40B4-BE49-F238E27FC236}">
                <a16:creationId xmlns:a16="http://schemas.microsoft.com/office/drawing/2014/main" id="{26D5DDEC-D3E6-36B3-BACF-86056A725228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1822047"/>
            <a:ext cx="350044" cy="348854"/>
          </a:xfrm>
          <a:custGeom>
            <a:avLst/>
            <a:gdLst>
              <a:gd name="T0" fmla="*/ 1122 w 1759"/>
              <a:gd name="T1" fmla="*/ 293 h 1758"/>
              <a:gd name="T2" fmla="*/ 1376 w 1759"/>
              <a:gd name="T3" fmla="*/ 134 h 1758"/>
              <a:gd name="T4" fmla="*/ 1451 w 1759"/>
              <a:gd name="T5" fmla="*/ 602 h 1758"/>
              <a:gd name="T6" fmla="*/ 1490 w 1759"/>
              <a:gd name="T7" fmla="*/ 705 h 1758"/>
              <a:gd name="T8" fmla="*/ 1490 w 1759"/>
              <a:gd name="T9" fmla="*/ 1054 h 1758"/>
              <a:gd name="T10" fmla="*/ 1451 w 1759"/>
              <a:gd name="T11" fmla="*/ 1154 h 1758"/>
              <a:gd name="T12" fmla="*/ 1377 w 1759"/>
              <a:gd name="T13" fmla="*/ 1624 h 1758"/>
              <a:gd name="T14" fmla="*/ 1123 w 1759"/>
              <a:gd name="T15" fmla="*/ 1465 h 1758"/>
              <a:gd name="T16" fmla="*/ 1055 w 1759"/>
              <a:gd name="T17" fmla="*/ 1758 h 1758"/>
              <a:gd name="T18" fmla="*/ 669 w 1759"/>
              <a:gd name="T19" fmla="*/ 1478 h 1758"/>
              <a:gd name="T20" fmla="*/ 571 w 1759"/>
              <a:gd name="T21" fmla="*/ 1434 h 1758"/>
              <a:gd name="T22" fmla="*/ 323 w 1759"/>
              <a:gd name="T23" fmla="*/ 1186 h 1758"/>
              <a:gd name="T24" fmla="*/ 280 w 1759"/>
              <a:gd name="T25" fmla="*/ 1089 h 1758"/>
              <a:gd name="T26" fmla="*/ 0 w 1759"/>
              <a:gd name="T27" fmla="*/ 705 h 1758"/>
              <a:gd name="T28" fmla="*/ 293 w 1759"/>
              <a:gd name="T29" fmla="*/ 636 h 1758"/>
              <a:gd name="T30" fmla="*/ 134 w 1759"/>
              <a:gd name="T31" fmla="*/ 380 h 1758"/>
              <a:gd name="T32" fmla="*/ 604 w 1759"/>
              <a:gd name="T33" fmla="*/ 308 h 1758"/>
              <a:gd name="T34" fmla="*/ 704 w 1759"/>
              <a:gd name="T35" fmla="*/ 270 h 1758"/>
              <a:gd name="T36" fmla="*/ 1055 w 1759"/>
              <a:gd name="T37" fmla="*/ 270 h 1758"/>
              <a:gd name="T38" fmla="*/ 917 w 1759"/>
              <a:gd name="T39" fmla="*/ 517 h 1758"/>
              <a:gd name="T40" fmla="*/ 971 w 1759"/>
              <a:gd name="T41" fmla="*/ 527 h 1758"/>
              <a:gd name="T42" fmla="*/ 1021 w 1759"/>
              <a:gd name="T43" fmla="*/ 543 h 1758"/>
              <a:gd name="T44" fmla="*/ 1069 w 1759"/>
              <a:gd name="T45" fmla="*/ 568 h 1758"/>
              <a:gd name="T46" fmla="*/ 1111 w 1759"/>
              <a:gd name="T47" fmla="*/ 598 h 1758"/>
              <a:gd name="T48" fmla="*/ 1149 w 1759"/>
              <a:gd name="T49" fmla="*/ 634 h 1758"/>
              <a:gd name="T50" fmla="*/ 1181 w 1759"/>
              <a:gd name="T51" fmla="*/ 676 h 1758"/>
              <a:gd name="T52" fmla="*/ 1208 w 1759"/>
              <a:gd name="T53" fmla="*/ 721 h 1758"/>
              <a:gd name="T54" fmla="*/ 1228 w 1759"/>
              <a:gd name="T55" fmla="*/ 771 h 1758"/>
              <a:gd name="T56" fmla="*/ 1239 w 1759"/>
              <a:gd name="T57" fmla="*/ 823 h 1758"/>
              <a:gd name="T58" fmla="*/ 1243 w 1759"/>
              <a:gd name="T59" fmla="*/ 879 h 1758"/>
              <a:gd name="T60" fmla="*/ 1239 w 1759"/>
              <a:gd name="T61" fmla="*/ 935 h 1758"/>
              <a:gd name="T62" fmla="*/ 1228 w 1759"/>
              <a:gd name="T63" fmla="*/ 988 h 1758"/>
              <a:gd name="T64" fmla="*/ 1208 w 1759"/>
              <a:gd name="T65" fmla="*/ 1037 h 1758"/>
              <a:gd name="T66" fmla="*/ 1181 w 1759"/>
              <a:gd name="T67" fmla="*/ 1083 h 1758"/>
              <a:gd name="T68" fmla="*/ 1149 w 1759"/>
              <a:gd name="T69" fmla="*/ 1124 h 1758"/>
              <a:gd name="T70" fmla="*/ 1111 w 1759"/>
              <a:gd name="T71" fmla="*/ 1160 h 1758"/>
              <a:gd name="T72" fmla="*/ 1069 w 1759"/>
              <a:gd name="T73" fmla="*/ 1191 h 1758"/>
              <a:gd name="T74" fmla="*/ 1021 w 1759"/>
              <a:gd name="T75" fmla="*/ 1214 h 1758"/>
              <a:gd name="T76" fmla="*/ 971 w 1759"/>
              <a:gd name="T77" fmla="*/ 1232 h 1758"/>
              <a:gd name="T78" fmla="*/ 917 w 1759"/>
              <a:gd name="T79" fmla="*/ 1242 h 1758"/>
              <a:gd name="T80" fmla="*/ 861 w 1759"/>
              <a:gd name="T81" fmla="*/ 1243 h 1758"/>
              <a:gd name="T82" fmla="*/ 806 w 1759"/>
              <a:gd name="T83" fmla="*/ 1236 h 1758"/>
              <a:gd name="T84" fmla="*/ 754 w 1759"/>
              <a:gd name="T85" fmla="*/ 1222 h 1758"/>
              <a:gd name="T86" fmla="*/ 706 w 1759"/>
              <a:gd name="T87" fmla="*/ 1199 h 1758"/>
              <a:gd name="T88" fmla="*/ 662 w 1759"/>
              <a:gd name="T89" fmla="*/ 1171 h 1758"/>
              <a:gd name="T90" fmla="*/ 622 w 1759"/>
              <a:gd name="T91" fmla="*/ 1136 h 1758"/>
              <a:gd name="T92" fmla="*/ 588 w 1759"/>
              <a:gd name="T93" fmla="*/ 1097 h 1758"/>
              <a:gd name="T94" fmla="*/ 560 w 1759"/>
              <a:gd name="T95" fmla="*/ 1053 h 1758"/>
              <a:gd name="T96" fmla="*/ 537 w 1759"/>
              <a:gd name="T97" fmla="*/ 1005 h 1758"/>
              <a:gd name="T98" fmla="*/ 523 w 1759"/>
              <a:gd name="T99" fmla="*/ 953 h 1758"/>
              <a:gd name="T100" fmla="*/ 515 w 1759"/>
              <a:gd name="T101" fmla="*/ 898 h 1758"/>
              <a:gd name="T102" fmla="*/ 517 w 1759"/>
              <a:gd name="T103" fmla="*/ 842 h 1758"/>
              <a:gd name="T104" fmla="*/ 527 w 1759"/>
              <a:gd name="T105" fmla="*/ 788 h 1758"/>
              <a:gd name="T106" fmla="*/ 544 w 1759"/>
              <a:gd name="T107" fmla="*/ 737 h 1758"/>
              <a:gd name="T108" fmla="*/ 568 w 1759"/>
              <a:gd name="T109" fmla="*/ 691 h 1758"/>
              <a:gd name="T110" fmla="*/ 598 w 1759"/>
              <a:gd name="T111" fmla="*/ 648 h 1758"/>
              <a:gd name="T112" fmla="*/ 634 w 1759"/>
              <a:gd name="T113" fmla="*/ 610 h 1758"/>
              <a:gd name="T114" fmla="*/ 675 w 1759"/>
              <a:gd name="T115" fmla="*/ 577 h 1758"/>
              <a:gd name="T116" fmla="*/ 722 w 1759"/>
              <a:gd name="T117" fmla="*/ 551 h 1758"/>
              <a:gd name="T118" fmla="*/ 771 w 1759"/>
              <a:gd name="T119" fmla="*/ 532 h 1758"/>
              <a:gd name="T120" fmla="*/ 824 w 1759"/>
              <a:gd name="T121" fmla="*/ 519 h 1758"/>
              <a:gd name="T122" fmla="*/ 880 w 1759"/>
              <a:gd name="T123" fmla="*/ 515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9" h="1758">
                <a:moveTo>
                  <a:pt x="1055" y="270"/>
                </a:moveTo>
                <a:lnTo>
                  <a:pt x="1089" y="280"/>
                </a:lnTo>
                <a:lnTo>
                  <a:pt x="1122" y="293"/>
                </a:lnTo>
                <a:lnTo>
                  <a:pt x="1155" y="308"/>
                </a:lnTo>
                <a:lnTo>
                  <a:pt x="1187" y="323"/>
                </a:lnTo>
                <a:lnTo>
                  <a:pt x="1376" y="134"/>
                </a:lnTo>
                <a:lnTo>
                  <a:pt x="1624" y="381"/>
                </a:lnTo>
                <a:lnTo>
                  <a:pt x="1434" y="571"/>
                </a:lnTo>
                <a:lnTo>
                  <a:pt x="1451" y="602"/>
                </a:lnTo>
                <a:lnTo>
                  <a:pt x="1466" y="636"/>
                </a:lnTo>
                <a:lnTo>
                  <a:pt x="1479" y="670"/>
                </a:lnTo>
                <a:lnTo>
                  <a:pt x="1490" y="705"/>
                </a:lnTo>
                <a:lnTo>
                  <a:pt x="1759" y="705"/>
                </a:lnTo>
                <a:lnTo>
                  <a:pt x="1759" y="1054"/>
                </a:lnTo>
                <a:lnTo>
                  <a:pt x="1490" y="1054"/>
                </a:lnTo>
                <a:lnTo>
                  <a:pt x="1479" y="1089"/>
                </a:lnTo>
                <a:lnTo>
                  <a:pt x="1466" y="1121"/>
                </a:lnTo>
                <a:lnTo>
                  <a:pt x="1451" y="1154"/>
                </a:lnTo>
                <a:lnTo>
                  <a:pt x="1435" y="1186"/>
                </a:lnTo>
                <a:lnTo>
                  <a:pt x="1625" y="1375"/>
                </a:lnTo>
                <a:lnTo>
                  <a:pt x="1377" y="1624"/>
                </a:lnTo>
                <a:lnTo>
                  <a:pt x="1188" y="1434"/>
                </a:lnTo>
                <a:lnTo>
                  <a:pt x="1156" y="1450"/>
                </a:lnTo>
                <a:lnTo>
                  <a:pt x="1123" y="1465"/>
                </a:lnTo>
                <a:lnTo>
                  <a:pt x="1090" y="1478"/>
                </a:lnTo>
                <a:lnTo>
                  <a:pt x="1055" y="1489"/>
                </a:lnTo>
                <a:lnTo>
                  <a:pt x="1055" y="1758"/>
                </a:lnTo>
                <a:lnTo>
                  <a:pt x="704" y="1758"/>
                </a:lnTo>
                <a:lnTo>
                  <a:pt x="704" y="1489"/>
                </a:lnTo>
                <a:lnTo>
                  <a:pt x="669" y="1478"/>
                </a:lnTo>
                <a:lnTo>
                  <a:pt x="635" y="1465"/>
                </a:lnTo>
                <a:lnTo>
                  <a:pt x="603" y="1450"/>
                </a:lnTo>
                <a:lnTo>
                  <a:pt x="571" y="1434"/>
                </a:lnTo>
                <a:lnTo>
                  <a:pt x="380" y="1625"/>
                </a:lnTo>
                <a:lnTo>
                  <a:pt x="133" y="1376"/>
                </a:lnTo>
                <a:lnTo>
                  <a:pt x="323" y="1186"/>
                </a:lnTo>
                <a:lnTo>
                  <a:pt x="308" y="1154"/>
                </a:lnTo>
                <a:lnTo>
                  <a:pt x="293" y="1121"/>
                </a:lnTo>
                <a:lnTo>
                  <a:pt x="280" y="1089"/>
                </a:lnTo>
                <a:lnTo>
                  <a:pt x="269" y="1054"/>
                </a:lnTo>
                <a:lnTo>
                  <a:pt x="0" y="1054"/>
                </a:lnTo>
                <a:lnTo>
                  <a:pt x="0" y="705"/>
                </a:lnTo>
                <a:lnTo>
                  <a:pt x="269" y="705"/>
                </a:lnTo>
                <a:lnTo>
                  <a:pt x="280" y="670"/>
                </a:lnTo>
                <a:lnTo>
                  <a:pt x="293" y="636"/>
                </a:lnTo>
                <a:lnTo>
                  <a:pt x="308" y="602"/>
                </a:lnTo>
                <a:lnTo>
                  <a:pt x="324" y="571"/>
                </a:lnTo>
                <a:lnTo>
                  <a:pt x="134" y="380"/>
                </a:lnTo>
                <a:lnTo>
                  <a:pt x="381" y="133"/>
                </a:lnTo>
                <a:lnTo>
                  <a:pt x="572" y="323"/>
                </a:lnTo>
                <a:lnTo>
                  <a:pt x="604" y="308"/>
                </a:lnTo>
                <a:lnTo>
                  <a:pt x="636" y="293"/>
                </a:lnTo>
                <a:lnTo>
                  <a:pt x="670" y="280"/>
                </a:lnTo>
                <a:lnTo>
                  <a:pt x="704" y="270"/>
                </a:lnTo>
                <a:lnTo>
                  <a:pt x="704" y="0"/>
                </a:lnTo>
                <a:lnTo>
                  <a:pt x="1055" y="0"/>
                </a:lnTo>
                <a:lnTo>
                  <a:pt x="1055" y="270"/>
                </a:lnTo>
                <a:close/>
                <a:moveTo>
                  <a:pt x="880" y="515"/>
                </a:moveTo>
                <a:lnTo>
                  <a:pt x="898" y="516"/>
                </a:lnTo>
                <a:lnTo>
                  <a:pt x="917" y="517"/>
                </a:lnTo>
                <a:lnTo>
                  <a:pt x="935" y="519"/>
                </a:lnTo>
                <a:lnTo>
                  <a:pt x="953" y="522"/>
                </a:lnTo>
                <a:lnTo>
                  <a:pt x="971" y="527"/>
                </a:lnTo>
                <a:lnTo>
                  <a:pt x="987" y="532"/>
                </a:lnTo>
                <a:lnTo>
                  <a:pt x="1004" y="537"/>
                </a:lnTo>
                <a:lnTo>
                  <a:pt x="1021" y="543"/>
                </a:lnTo>
                <a:lnTo>
                  <a:pt x="1037" y="551"/>
                </a:lnTo>
                <a:lnTo>
                  <a:pt x="1053" y="559"/>
                </a:lnTo>
                <a:lnTo>
                  <a:pt x="1069" y="568"/>
                </a:lnTo>
                <a:lnTo>
                  <a:pt x="1083" y="577"/>
                </a:lnTo>
                <a:lnTo>
                  <a:pt x="1097" y="588"/>
                </a:lnTo>
                <a:lnTo>
                  <a:pt x="1111" y="598"/>
                </a:lnTo>
                <a:lnTo>
                  <a:pt x="1124" y="610"/>
                </a:lnTo>
                <a:lnTo>
                  <a:pt x="1137" y="621"/>
                </a:lnTo>
                <a:lnTo>
                  <a:pt x="1149" y="634"/>
                </a:lnTo>
                <a:lnTo>
                  <a:pt x="1160" y="648"/>
                </a:lnTo>
                <a:lnTo>
                  <a:pt x="1172" y="661"/>
                </a:lnTo>
                <a:lnTo>
                  <a:pt x="1181" y="676"/>
                </a:lnTo>
                <a:lnTo>
                  <a:pt x="1191" y="691"/>
                </a:lnTo>
                <a:lnTo>
                  <a:pt x="1200" y="706"/>
                </a:lnTo>
                <a:lnTo>
                  <a:pt x="1208" y="721"/>
                </a:lnTo>
                <a:lnTo>
                  <a:pt x="1215" y="737"/>
                </a:lnTo>
                <a:lnTo>
                  <a:pt x="1221" y="754"/>
                </a:lnTo>
                <a:lnTo>
                  <a:pt x="1228" y="771"/>
                </a:lnTo>
                <a:lnTo>
                  <a:pt x="1232" y="788"/>
                </a:lnTo>
                <a:lnTo>
                  <a:pt x="1236" y="806"/>
                </a:lnTo>
                <a:lnTo>
                  <a:pt x="1239" y="823"/>
                </a:lnTo>
                <a:lnTo>
                  <a:pt x="1241" y="842"/>
                </a:lnTo>
                <a:lnTo>
                  <a:pt x="1243" y="860"/>
                </a:lnTo>
                <a:lnTo>
                  <a:pt x="1243" y="879"/>
                </a:lnTo>
                <a:lnTo>
                  <a:pt x="1243" y="898"/>
                </a:lnTo>
                <a:lnTo>
                  <a:pt x="1241" y="916"/>
                </a:lnTo>
                <a:lnTo>
                  <a:pt x="1239" y="935"/>
                </a:lnTo>
                <a:lnTo>
                  <a:pt x="1236" y="953"/>
                </a:lnTo>
                <a:lnTo>
                  <a:pt x="1232" y="970"/>
                </a:lnTo>
                <a:lnTo>
                  <a:pt x="1228" y="988"/>
                </a:lnTo>
                <a:lnTo>
                  <a:pt x="1221" y="1005"/>
                </a:lnTo>
                <a:lnTo>
                  <a:pt x="1215" y="1020"/>
                </a:lnTo>
                <a:lnTo>
                  <a:pt x="1208" y="1037"/>
                </a:lnTo>
                <a:lnTo>
                  <a:pt x="1200" y="1053"/>
                </a:lnTo>
                <a:lnTo>
                  <a:pt x="1191" y="1068"/>
                </a:lnTo>
                <a:lnTo>
                  <a:pt x="1181" y="1083"/>
                </a:lnTo>
                <a:lnTo>
                  <a:pt x="1172" y="1097"/>
                </a:lnTo>
                <a:lnTo>
                  <a:pt x="1160" y="1111"/>
                </a:lnTo>
                <a:lnTo>
                  <a:pt x="1149" y="1124"/>
                </a:lnTo>
                <a:lnTo>
                  <a:pt x="1137" y="1136"/>
                </a:lnTo>
                <a:lnTo>
                  <a:pt x="1124" y="1149"/>
                </a:lnTo>
                <a:lnTo>
                  <a:pt x="1111" y="1160"/>
                </a:lnTo>
                <a:lnTo>
                  <a:pt x="1097" y="1171"/>
                </a:lnTo>
                <a:lnTo>
                  <a:pt x="1083" y="1182"/>
                </a:lnTo>
                <a:lnTo>
                  <a:pt x="1069" y="1191"/>
                </a:lnTo>
                <a:lnTo>
                  <a:pt x="1053" y="1199"/>
                </a:lnTo>
                <a:lnTo>
                  <a:pt x="1037" y="1207"/>
                </a:lnTo>
                <a:lnTo>
                  <a:pt x="1021" y="1214"/>
                </a:lnTo>
                <a:lnTo>
                  <a:pt x="1004" y="1222"/>
                </a:lnTo>
                <a:lnTo>
                  <a:pt x="987" y="1227"/>
                </a:lnTo>
                <a:lnTo>
                  <a:pt x="971" y="1232"/>
                </a:lnTo>
                <a:lnTo>
                  <a:pt x="953" y="1236"/>
                </a:lnTo>
                <a:lnTo>
                  <a:pt x="935" y="1239"/>
                </a:lnTo>
                <a:lnTo>
                  <a:pt x="917" y="1242"/>
                </a:lnTo>
                <a:lnTo>
                  <a:pt x="898" y="1243"/>
                </a:lnTo>
                <a:lnTo>
                  <a:pt x="880" y="1244"/>
                </a:lnTo>
                <a:lnTo>
                  <a:pt x="861" y="1243"/>
                </a:lnTo>
                <a:lnTo>
                  <a:pt x="842" y="1242"/>
                </a:lnTo>
                <a:lnTo>
                  <a:pt x="824" y="1239"/>
                </a:lnTo>
                <a:lnTo>
                  <a:pt x="806" y="1236"/>
                </a:lnTo>
                <a:lnTo>
                  <a:pt x="788" y="1232"/>
                </a:lnTo>
                <a:lnTo>
                  <a:pt x="771" y="1227"/>
                </a:lnTo>
                <a:lnTo>
                  <a:pt x="754" y="1222"/>
                </a:lnTo>
                <a:lnTo>
                  <a:pt x="738" y="1214"/>
                </a:lnTo>
                <a:lnTo>
                  <a:pt x="722" y="1207"/>
                </a:lnTo>
                <a:lnTo>
                  <a:pt x="706" y="1199"/>
                </a:lnTo>
                <a:lnTo>
                  <a:pt x="690" y="1191"/>
                </a:lnTo>
                <a:lnTo>
                  <a:pt x="675" y="1182"/>
                </a:lnTo>
                <a:lnTo>
                  <a:pt x="662" y="1171"/>
                </a:lnTo>
                <a:lnTo>
                  <a:pt x="648" y="1160"/>
                </a:lnTo>
                <a:lnTo>
                  <a:pt x="634" y="1149"/>
                </a:lnTo>
                <a:lnTo>
                  <a:pt x="622" y="1136"/>
                </a:lnTo>
                <a:lnTo>
                  <a:pt x="610" y="1124"/>
                </a:lnTo>
                <a:lnTo>
                  <a:pt x="598" y="1111"/>
                </a:lnTo>
                <a:lnTo>
                  <a:pt x="588" y="1097"/>
                </a:lnTo>
                <a:lnTo>
                  <a:pt x="577" y="1083"/>
                </a:lnTo>
                <a:lnTo>
                  <a:pt x="568" y="1068"/>
                </a:lnTo>
                <a:lnTo>
                  <a:pt x="560" y="1053"/>
                </a:lnTo>
                <a:lnTo>
                  <a:pt x="551" y="1037"/>
                </a:lnTo>
                <a:lnTo>
                  <a:pt x="544" y="1020"/>
                </a:lnTo>
                <a:lnTo>
                  <a:pt x="537" y="1005"/>
                </a:lnTo>
                <a:lnTo>
                  <a:pt x="531" y="988"/>
                </a:lnTo>
                <a:lnTo>
                  <a:pt x="527" y="970"/>
                </a:lnTo>
                <a:lnTo>
                  <a:pt x="523" y="953"/>
                </a:lnTo>
                <a:lnTo>
                  <a:pt x="519" y="935"/>
                </a:lnTo>
                <a:lnTo>
                  <a:pt x="517" y="916"/>
                </a:lnTo>
                <a:lnTo>
                  <a:pt x="515" y="898"/>
                </a:lnTo>
                <a:lnTo>
                  <a:pt x="515" y="879"/>
                </a:lnTo>
                <a:lnTo>
                  <a:pt x="515" y="860"/>
                </a:lnTo>
                <a:lnTo>
                  <a:pt x="517" y="842"/>
                </a:lnTo>
                <a:lnTo>
                  <a:pt x="519" y="823"/>
                </a:lnTo>
                <a:lnTo>
                  <a:pt x="523" y="806"/>
                </a:lnTo>
                <a:lnTo>
                  <a:pt x="527" y="788"/>
                </a:lnTo>
                <a:lnTo>
                  <a:pt x="531" y="771"/>
                </a:lnTo>
                <a:lnTo>
                  <a:pt x="537" y="754"/>
                </a:lnTo>
                <a:lnTo>
                  <a:pt x="544" y="737"/>
                </a:lnTo>
                <a:lnTo>
                  <a:pt x="551" y="721"/>
                </a:lnTo>
                <a:lnTo>
                  <a:pt x="560" y="706"/>
                </a:lnTo>
                <a:lnTo>
                  <a:pt x="568" y="691"/>
                </a:lnTo>
                <a:lnTo>
                  <a:pt x="577" y="676"/>
                </a:lnTo>
                <a:lnTo>
                  <a:pt x="588" y="661"/>
                </a:lnTo>
                <a:lnTo>
                  <a:pt x="598" y="648"/>
                </a:lnTo>
                <a:lnTo>
                  <a:pt x="610" y="634"/>
                </a:lnTo>
                <a:lnTo>
                  <a:pt x="622" y="621"/>
                </a:lnTo>
                <a:lnTo>
                  <a:pt x="634" y="610"/>
                </a:lnTo>
                <a:lnTo>
                  <a:pt x="648" y="598"/>
                </a:lnTo>
                <a:lnTo>
                  <a:pt x="662" y="588"/>
                </a:lnTo>
                <a:lnTo>
                  <a:pt x="675" y="577"/>
                </a:lnTo>
                <a:lnTo>
                  <a:pt x="690" y="568"/>
                </a:lnTo>
                <a:lnTo>
                  <a:pt x="706" y="559"/>
                </a:lnTo>
                <a:lnTo>
                  <a:pt x="722" y="551"/>
                </a:lnTo>
                <a:lnTo>
                  <a:pt x="738" y="543"/>
                </a:lnTo>
                <a:lnTo>
                  <a:pt x="754" y="537"/>
                </a:lnTo>
                <a:lnTo>
                  <a:pt x="771" y="532"/>
                </a:lnTo>
                <a:lnTo>
                  <a:pt x="788" y="527"/>
                </a:lnTo>
                <a:lnTo>
                  <a:pt x="806" y="522"/>
                </a:lnTo>
                <a:lnTo>
                  <a:pt x="824" y="519"/>
                </a:lnTo>
                <a:lnTo>
                  <a:pt x="842" y="517"/>
                </a:lnTo>
                <a:lnTo>
                  <a:pt x="861" y="516"/>
                </a:lnTo>
                <a:lnTo>
                  <a:pt x="880" y="51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98">
            <a:extLst>
              <a:ext uri="{FF2B5EF4-FFF2-40B4-BE49-F238E27FC236}">
                <a16:creationId xmlns:a16="http://schemas.microsoft.com/office/drawing/2014/main" id="{48C3E567-10D7-BE54-3B6D-86928BF1C5C7}"/>
              </a:ext>
            </a:extLst>
          </p:cNvPr>
          <p:cNvSpPr>
            <a:spLocks noEditPoints="1"/>
          </p:cNvSpPr>
          <p:nvPr/>
        </p:nvSpPr>
        <p:spPr bwMode="auto">
          <a:xfrm>
            <a:off x="9950275" y="1828001"/>
            <a:ext cx="298847" cy="314325"/>
          </a:xfrm>
          <a:custGeom>
            <a:avLst/>
            <a:gdLst>
              <a:gd name="T0" fmla="*/ 446 w 1505"/>
              <a:gd name="T1" fmla="*/ 39 h 1587"/>
              <a:gd name="T2" fmla="*/ 490 w 1505"/>
              <a:gd name="T3" fmla="*/ 3 h 1587"/>
              <a:gd name="T4" fmla="*/ 548 w 1505"/>
              <a:gd name="T5" fmla="*/ 9 h 1587"/>
              <a:gd name="T6" fmla="*/ 582 w 1505"/>
              <a:gd name="T7" fmla="*/ 52 h 1587"/>
              <a:gd name="T8" fmla="*/ 925 w 1505"/>
              <a:gd name="T9" fmla="*/ 59 h 1587"/>
              <a:gd name="T10" fmla="*/ 955 w 1505"/>
              <a:gd name="T11" fmla="*/ 12 h 1587"/>
              <a:gd name="T12" fmla="*/ 1012 w 1505"/>
              <a:gd name="T13" fmla="*/ 2 h 1587"/>
              <a:gd name="T14" fmla="*/ 1059 w 1505"/>
              <a:gd name="T15" fmla="*/ 32 h 1587"/>
              <a:gd name="T16" fmla="*/ 1453 w 1505"/>
              <a:gd name="T17" fmla="*/ 196 h 1587"/>
              <a:gd name="T18" fmla="*/ 1505 w 1505"/>
              <a:gd name="T19" fmla="*/ 247 h 1587"/>
              <a:gd name="T20" fmla="*/ 1463 w 1505"/>
              <a:gd name="T21" fmla="*/ 1586 h 1587"/>
              <a:gd name="T22" fmla="*/ 4 w 1505"/>
              <a:gd name="T23" fmla="*/ 1555 h 1587"/>
              <a:gd name="T24" fmla="*/ 22 w 1505"/>
              <a:gd name="T25" fmla="*/ 204 h 1587"/>
              <a:gd name="T26" fmla="*/ 582 w 1505"/>
              <a:gd name="T27" fmla="*/ 398 h 1587"/>
              <a:gd name="T28" fmla="*/ 548 w 1505"/>
              <a:gd name="T29" fmla="*/ 441 h 1587"/>
              <a:gd name="T30" fmla="*/ 490 w 1505"/>
              <a:gd name="T31" fmla="*/ 446 h 1587"/>
              <a:gd name="T32" fmla="*/ 446 w 1505"/>
              <a:gd name="T33" fmla="*/ 412 h 1587"/>
              <a:gd name="T34" fmla="*/ 103 w 1505"/>
              <a:gd name="T35" fmla="*/ 547 h 1587"/>
              <a:gd name="T36" fmla="*/ 1065 w 1505"/>
              <a:gd name="T37" fmla="*/ 405 h 1587"/>
              <a:gd name="T38" fmla="*/ 1026 w 1505"/>
              <a:gd name="T39" fmla="*/ 444 h 1587"/>
              <a:gd name="T40" fmla="*/ 968 w 1505"/>
              <a:gd name="T41" fmla="*/ 444 h 1587"/>
              <a:gd name="T42" fmla="*/ 929 w 1505"/>
              <a:gd name="T43" fmla="*/ 405 h 1587"/>
              <a:gd name="T44" fmla="*/ 103 w 1505"/>
              <a:gd name="T45" fmla="*/ 652 h 1587"/>
              <a:gd name="T46" fmla="*/ 666 w 1505"/>
              <a:gd name="T47" fmla="*/ 823 h 1587"/>
              <a:gd name="T48" fmla="*/ 666 w 1505"/>
              <a:gd name="T49" fmla="*/ 750 h 1587"/>
              <a:gd name="T50" fmla="*/ 835 w 1505"/>
              <a:gd name="T51" fmla="*/ 743 h 1587"/>
              <a:gd name="T52" fmla="*/ 849 w 1505"/>
              <a:gd name="T53" fmla="*/ 815 h 1587"/>
              <a:gd name="T54" fmla="*/ 692 w 1505"/>
              <a:gd name="T55" fmla="*/ 1084 h 1587"/>
              <a:gd name="T56" fmla="*/ 652 w 1505"/>
              <a:gd name="T57" fmla="*/ 1023 h 1587"/>
              <a:gd name="T58" fmla="*/ 807 w 1505"/>
              <a:gd name="T59" fmla="*/ 982 h 1587"/>
              <a:gd name="T60" fmla="*/ 859 w 1505"/>
              <a:gd name="T61" fmla="*/ 1034 h 1587"/>
              <a:gd name="T62" fmla="*/ 807 w 1505"/>
              <a:gd name="T63" fmla="*/ 1085 h 1587"/>
              <a:gd name="T64" fmla="*/ 655 w 1505"/>
              <a:gd name="T65" fmla="*/ 1301 h 1587"/>
              <a:gd name="T66" fmla="*/ 683 w 1505"/>
              <a:gd name="T67" fmla="*/ 1233 h 1587"/>
              <a:gd name="T68" fmla="*/ 849 w 1505"/>
              <a:gd name="T69" fmla="*/ 1252 h 1587"/>
              <a:gd name="T70" fmla="*/ 835 w 1505"/>
              <a:gd name="T71" fmla="*/ 1323 h 1587"/>
              <a:gd name="T72" fmla="*/ 1047 w 1505"/>
              <a:gd name="T73" fmla="*/ 830 h 1587"/>
              <a:gd name="T74" fmla="*/ 1033 w 1505"/>
              <a:gd name="T75" fmla="*/ 757 h 1587"/>
              <a:gd name="T76" fmla="*/ 1201 w 1505"/>
              <a:gd name="T77" fmla="*/ 739 h 1587"/>
              <a:gd name="T78" fmla="*/ 1228 w 1505"/>
              <a:gd name="T79" fmla="*/ 806 h 1587"/>
              <a:gd name="T80" fmla="*/ 1077 w 1505"/>
              <a:gd name="T81" fmla="*/ 1085 h 1587"/>
              <a:gd name="T82" fmla="*/ 1025 w 1505"/>
              <a:gd name="T83" fmla="*/ 1034 h 1587"/>
              <a:gd name="T84" fmla="*/ 1077 w 1505"/>
              <a:gd name="T85" fmla="*/ 982 h 1587"/>
              <a:gd name="T86" fmla="*/ 1232 w 1505"/>
              <a:gd name="T87" fmla="*/ 1023 h 1587"/>
              <a:gd name="T88" fmla="*/ 1191 w 1505"/>
              <a:gd name="T89" fmla="*/ 1084 h 1587"/>
              <a:gd name="T90" fmla="*/ 1033 w 1505"/>
              <a:gd name="T91" fmla="*/ 1310 h 1587"/>
              <a:gd name="T92" fmla="*/ 1047 w 1505"/>
              <a:gd name="T93" fmla="*/ 1238 h 1587"/>
              <a:gd name="T94" fmla="*/ 1217 w 1505"/>
              <a:gd name="T95" fmla="*/ 1244 h 1587"/>
              <a:gd name="T96" fmla="*/ 1217 w 1505"/>
              <a:gd name="T97" fmla="*/ 1317 h 1587"/>
              <a:gd name="T98" fmla="*/ 308 w 1505"/>
              <a:gd name="T99" fmla="*/ 834 h 1587"/>
              <a:gd name="T100" fmla="*/ 281 w 1505"/>
              <a:gd name="T101" fmla="*/ 766 h 1587"/>
              <a:gd name="T102" fmla="*/ 443 w 1505"/>
              <a:gd name="T103" fmla="*/ 736 h 1587"/>
              <a:gd name="T104" fmla="*/ 483 w 1505"/>
              <a:gd name="T105" fmla="*/ 797 h 1587"/>
              <a:gd name="T106" fmla="*/ 328 w 1505"/>
              <a:gd name="T107" fmla="*/ 838 h 1587"/>
              <a:gd name="T108" fmla="*/ 278 w 1505"/>
              <a:gd name="T109" fmla="*/ 1044 h 1587"/>
              <a:gd name="T110" fmla="*/ 318 w 1505"/>
              <a:gd name="T111" fmla="*/ 983 h 1587"/>
              <a:gd name="T112" fmla="*/ 480 w 1505"/>
              <a:gd name="T113" fmla="*/ 1014 h 1587"/>
              <a:gd name="T114" fmla="*/ 453 w 1505"/>
              <a:gd name="T115" fmla="*/ 1081 h 1587"/>
              <a:gd name="T116" fmla="*/ 292 w 1505"/>
              <a:gd name="T117" fmla="*/ 1317 h 1587"/>
              <a:gd name="T118" fmla="*/ 292 w 1505"/>
              <a:gd name="T119" fmla="*/ 1244 h 1587"/>
              <a:gd name="T120" fmla="*/ 461 w 1505"/>
              <a:gd name="T121" fmla="*/ 1238 h 1587"/>
              <a:gd name="T122" fmla="*/ 475 w 1505"/>
              <a:gd name="T123" fmla="*/ 13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5" h="1587">
                <a:moveTo>
                  <a:pt x="51" y="196"/>
                </a:moveTo>
                <a:lnTo>
                  <a:pt x="438" y="196"/>
                </a:lnTo>
                <a:lnTo>
                  <a:pt x="438" y="74"/>
                </a:lnTo>
                <a:lnTo>
                  <a:pt x="438" y="66"/>
                </a:lnTo>
                <a:lnTo>
                  <a:pt x="439" y="59"/>
                </a:lnTo>
                <a:lnTo>
                  <a:pt x="441" y="52"/>
                </a:lnTo>
                <a:lnTo>
                  <a:pt x="443" y="45"/>
                </a:lnTo>
                <a:lnTo>
                  <a:pt x="446" y="39"/>
                </a:lnTo>
                <a:lnTo>
                  <a:pt x="451" y="32"/>
                </a:lnTo>
                <a:lnTo>
                  <a:pt x="455" y="27"/>
                </a:lnTo>
                <a:lnTo>
                  <a:pt x="459" y="22"/>
                </a:lnTo>
                <a:lnTo>
                  <a:pt x="464" y="17"/>
                </a:lnTo>
                <a:lnTo>
                  <a:pt x="471" y="12"/>
                </a:lnTo>
                <a:lnTo>
                  <a:pt x="477" y="9"/>
                </a:lnTo>
                <a:lnTo>
                  <a:pt x="483" y="6"/>
                </a:lnTo>
                <a:lnTo>
                  <a:pt x="490" y="3"/>
                </a:lnTo>
                <a:lnTo>
                  <a:pt x="497" y="2"/>
                </a:lnTo>
                <a:lnTo>
                  <a:pt x="504" y="1"/>
                </a:lnTo>
                <a:lnTo>
                  <a:pt x="512" y="0"/>
                </a:lnTo>
                <a:lnTo>
                  <a:pt x="519" y="1"/>
                </a:lnTo>
                <a:lnTo>
                  <a:pt x="527" y="2"/>
                </a:lnTo>
                <a:lnTo>
                  <a:pt x="534" y="3"/>
                </a:lnTo>
                <a:lnTo>
                  <a:pt x="540" y="6"/>
                </a:lnTo>
                <a:lnTo>
                  <a:pt x="548" y="9"/>
                </a:lnTo>
                <a:lnTo>
                  <a:pt x="553" y="12"/>
                </a:lnTo>
                <a:lnTo>
                  <a:pt x="559" y="17"/>
                </a:lnTo>
                <a:lnTo>
                  <a:pt x="564" y="22"/>
                </a:lnTo>
                <a:lnTo>
                  <a:pt x="569" y="27"/>
                </a:lnTo>
                <a:lnTo>
                  <a:pt x="573" y="32"/>
                </a:lnTo>
                <a:lnTo>
                  <a:pt x="577" y="39"/>
                </a:lnTo>
                <a:lnTo>
                  <a:pt x="580" y="45"/>
                </a:lnTo>
                <a:lnTo>
                  <a:pt x="582" y="52"/>
                </a:lnTo>
                <a:lnTo>
                  <a:pt x="585" y="59"/>
                </a:lnTo>
                <a:lnTo>
                  <a:pt x="586" y="66"/>
                </a:lnTo>
                <a:lnTo>
                  <a:pt x="586" y="74"/>
                </a:lnTo>
                <a:lnTo>
                  <a:pt x="586" y="196"/>
                </a:lnTo>
                <a:lnTo>
                  <a:pt x="923" y="196"/>
                </a:lnTo>
                <a:lnTo>
                  <a:pt x="923" y="74"/>
                </a:lnTo>
                <a:lnTo>
                  <a:pt x="924" y="66"/>
                </a:lnTo>
                <a:lnTo>
                  <a:pt x="925" y="59"/>
                </a:lnTo>
                <a:lnTo>
                  <a:pt x="926" y="52"/>
                </a:lnTo>
                <a:lnTo>
                  <a:pt x="929" y="45"/>
                </a:lnTo>
                <a:lnTo>
                  <a:pt x="932" y="39"/>
                </a:lnTo>
                <a:lnTo>
                  <a:pt x="935" y="32"/>
                </a:lnTo>
                <a:lnTo>
                  <a:pt x="940" y="27"/>
                </a:lnTo>
                <a:lnTo>
                  <a:pt x="945" y="22"/>
                </a:lnTo>
                <a:lnTo>
                  <a:pt x="950" y="17"/>
                </a:lnTo>
                <a:lnTo>
                  <a:pt x="955" y="12"/>
                </a:lnTo>
                <a:lnTo>
                  <a:pt x="962" y="9"/>
                </a:lnTo>
                <a:lnTo>
                  <a:pt x="968" y="6"/>
                </a:lnTo>
                <a:lnTo>
                  <a:pt x="976" y="3"/>
                </a:lnTo>
                <a:lnTo>
                  <a:pt x="982" y="2"/>
                </a:lnTo>
                <a:lnTo>
                  <a:pt x="989" y="1"/>
                </a:lnTo>
                <a:lnTo>
                  <a:pt x="997" y="0"/>
                </a:lnTo>
                <a:lnTo>
                  <a:pt x="1005" y="1"/>
                </a:lnTo>
                <a:lnTo>
                  <a:pt x="1012" y="2"/>
                </a:lnTo>
                <a:lnTo>
                  <a:pt x="1019" y="3"/>
                </a:lnTo>
                <a:lnTo>
                  <a:pt x="1026" y="6"/>
                </a:lnTo>
                <a:lnTo>
                  <a:pt x="1032" y="9"/>
                </a:lnTo>
                <a:lnTo>
                  <a:pt x="1039" y="12"/>
                </a:lnTo>
                <a:lnTo>
                  <a:pt x="1044" y="17"/>
                </a:lnTo>
                <a:lnTo>
                  <a:pt x="1049" y="22"/>
                </a:lnTo>
                <a:lnTo>
                  <a:pt x="1055" y="27"/>
                </a:lnTo>
                <a:lnTo>
                  <a:pt x="1059" y="32"/>
                </a:lnTo>
                <a:lnTo>
                  <a:pt x="1062" y="39"/>
                </a:lnTo>
                <a:lnTo>
                  <a:pt x="1065" y="45"/>
                </a:lnTo>
                <a:lnTo>
                  <a:pt x="1068" y="52"/>
                </a:lnTo>
                <a:lnTo>
                  <a:pt x="1069" y="59"/>
                </a:lnTo>
                <a:lnTo>
                  <a:pt x="1070" y="66"/>
                </a:lnTo>
                <a:lnTo>
                  <a:pt x="1071" y="74"/>
                </a:lnTo>
                <a:lnTo>
                  <a:pt x="1071" y="196"/>
                </a:lnTo>
                <a:lnTo>
                  <a:pt x="1453" y="196"/>
                </a:lnTo>
                <a:lnTo>
                  <a:pt x="1463" y="197"/>
                </a:lnTo>
                <a:lnTo>
                  <a:pt x="1473" y="200"/>
                </a:lnTo>
                <a:lnTo>
                  <a:pt x="1482" y="204"/>
                </a:lnTo>
                <a:lnTo>
                  <a:pt x="1490" y="210"/>
                </a:lnTo>
                <a:lnTo>
                  <a:pt x="1496" y="219"/>
                </a:lnTo>
                <a:lnTo>
                  <a:pt x="1500" y="227"/>
                </a:lnTo>
                <a:lnTo>
                  <a:pt x="1504" y="237"/>
                </a:lnTo>
                <a:lnTo>
                  <a:pt x="1505" y="247"/>
                </a:lnTo>
                <a:lnTo>
                  <a:pt x="1505" y="1535"/>
                </a:lnTo>
                <a:lnTo>
                  <a:pt x="1504" y="1546"/>
                </a:lnTo>
                <a:lnTo>
                  <a:pt x="1500" y="1555"/>
                </a:lnTo>
                <a:lnTo>
                  <a:pt x="1496" y="1564"/>
                </a:lnTo>
                <a:lnTo>
                  <a:pt x="1490" y="1572"/>
                </a:lnTo>
                <a:lnTo>
                  <a:pt x="1482" y="1578"/>
                </a:lnTo>
                <a:lnTo>
                  <a:pt x="1473" y="1582"/>
                </a:lnTo>
                <a:lnTo>
                  <a:pt x="1463" y="1586"/>
                </a:lnTo>
                <a:lnTo>
                  <a:pt x="1453" y="1587"/>
                </a:lnTo>
                <a:lnTo>
                  <a:pt x="51" y="1587"/>
                </a:lnTo>
                <a:lnTo>
                  <a:pt x="41" y="1586"/>
                </a:lnTo>
                <a:lnTo>
                  <a:pt x="31" y="1582"/>
                </a:lnTo>
                <a:lnTo>
                  <a:pt x="22" y="1578"/>
                </a:lnTo>
                <a:lnTo>
                  <a:pt x="14" y="1572"/>
                </a:lnTo>
                <a:lnTo>
                  <a:pt x="8" y="1564"/>
                </a:lnTo>
                <a:lnTo>
                  <a:pt x="4" y="1555"/>
                </a:lnTo>
                <a:lnTo>
                  <a:pt x="1" y="1546"/>
                </a:lnTo>
                <a:lnTo>
                  <a:pt x="0" y="1535"/>
                </a:lnTo>
                <a:lnTo>
                  <a:pt x="0" y="247"/>
                </a:lnTo>
                <a:lnTo>
                  <a:pt x="1" y="237"/>
                </a:lnTo>
                <a:lnTo>
                  <a:pt x="4" y="227"/>
                </a:lnTo>
                <a:lnTo>
                  <a:pt x="8" y="219"/>
                </a:lnTo>
                <a:lnTo>
                  <a:pt x="14" y="210"/>
                </a:lnTo>
                <a:lnTo>
                  <a:pt x="22" y="204"/>
                </a:lnTo>
                <a:lnTo>
                  <a:pt x="31" y="200"/>
                </a:lnTo>
                <a:lnTo>
                  <a:pt x="41" y="197"/>
                </a:lnTo>
                <a:lnTo>
                  <a:pt x="51" y="196"/>
                </a:lnTo>
                <a:close/>
                <a:moveTo>
                  <a:pt x="586" y="299"/>
                </a:moveTo>
                <a:lnTo>
                  <a:pt x="586" y="376"/>
                </a:lnTo>
                <a:lnTo>
                  <a:pt x="586" y="383"/>
                </a:lnTo>
                <a:lnTo>
                  <a:pt x="585" y="390"/>
                </a:lnTo>
                <a:lnTo>
                  <a:pt x="582" y="398"/>
                </a:lnTo>
                <a:lnTo>
                  <a:pt x="580" y="405"/>
                </a:lnTo>
                <a:lnTo>
                  <a:pt x="577" y="412"/>
                </a:lnTo>
                <a:lnTo>
                  <a:pt x="573" y="417"/>
                </a:lnTo>
                <a:lnTo>
                  <a:pt x="569" y="423"/>
                </a:lnTo>
                <a:lnTo>
                  <a:pt x="564" y="428"/>
                </a:lnTo>
                <a:lnTo>
                  <a:pt x="559" y="433"/>
                </a:lnTo>
                <a:lnTo>
                  <a:pt x="553" y="437"/>
                </a:lnTo>
                <a:lnTo>
                  <a:pt x="548" y="441"/>
                </a:lnTo>
                <a:lnTo>
                  <a:pt x="540" y="444"/>
                </a:lnTo>
                <a:lnTo>
                  <a:pt x="534" y="446"/>
                </a:lnTo>
                <a:lnTo>
                  <a:pt x="527" y="448"/>
                </a:lnTo>
                <a:lnTo>
                  <a:pt x="519" y="449"/>
                </a:lnTo>
                <a:lnTo>
                  <a:pt x="512" y="449"/>
                </a:lnTo>
                <a:lnTo>
                  <a:pt x="504" y="449"/>
                </a:lnTo>
                <a:lnTo>
                  <a:pt x="497" y="448"/>
                </a:lnTo>
                <a:lnTo>
                  <a:pt x="490" y="446"/>
                </a:lnTo>
                <a:lnTo>
                  <a:pt x="483" y="444"/>
                </a:lnTo>
                <a:lnTo>
                  <a:pt x="477" y="441"/>
                </a:lnTo>
                <a:lnTo>
                  <a:pt x="471" y="437"/>
                </a:lnTo>
                <a:lnTo>
                  <a:pt x="464" y="433"/>
                </a:lnTo>
                <a:lnTo>
                  <a:pt x="459" y="428"/>
                </a:lnTo>
                <a:lnTo>
                  <a:pt x="455" y="423"/>
                </a:lnTo>
                <a:lnTo>
                  <a:pt x="451" y="417"/>
                </a:lnTo>
                <a:lnTo>
                  <a:pt x="446" y="412"/>
                </a:lnTo>
                <a:lnTo>
                  <a:pt x="443" y="405"/>
                </a:lnTo>
                <a:lnTo>
                  <a:pt x="441" y="398"/>
                </a:lnTo>
                <a:lnTo>
                  <a:pt x="439" y="390"/>
                </a:lnTo>
                <a:lnTo>
                  <a:pt x="438" y="383"/>
                </a:lnTo>
                <a:lnTo>
                  <a:pt x="438" y="376"/>
                </a:lnTo>
                <a:lnTo>
                  <a:pt x="438" y="299"/>
                </a:lnTo>
                <a:lnTo>
                  <a:pt x="103" y="299"/>
                </a:lnTo>
                <a:lnTo>
                  <a:pt x="103" y="547"/>
                </a:lnTo>
                <a:lnTo>
                  <a:pt x="1401" y="547"/>
                </a:lnTo>
                <a:lnTo>
                  <a:pt x="1401" y="299"/>
                </a:lnTo>
                <a:lnTo>
                  <a:pt x="1071" y="299"/>
                </a:lnTo>
                <a:lnTo>
                  <a:pt x="1071" y="376"/>
                </a:lnTo>
                <a:lnTo>
                  <a:pt x="1070" y="383"/>
                </a:lnTo>
                <a:lnTo>
                  <a:pt x="1069" y="390"/>
                </a:lnTo>
                <a:lnTo>
                  <a:pt x="1068" y="398"/>
                </a:lnTo>
                <a:lnTo>
                  <a:pt x="1065" y="405"/>
                </a:lnTo>
                <a:lnTo>
                  <a:pt x="1062" y="412"/>
                </a:lnTo>
                <a:lnTo>
                  <a:pt x="1059" y="417"/>
                </a:lnTo>
                <a:lnTo>
                  <a:pt x="1055" y="423"/>
                </a:lnTo>
                <a:lnTo>
                  <a:pt x="1049" y="428"/>
                </a:lnTo>
                <a:lnTo>
                  <a:pt x="1044" y="433"/>
                </a:lnTo>
                <a:lnTo>
                  <a:pt x="1039" y="437"/>
                </a:lnTo>
                <a:lnTo>
                  <a:pt x="1032" y="441"/>
                </a:lnTo>
                <a:lnTo>
                  <a:pt x="1026" y="444"/>
                </a:lnTo>
                <a:lnTo>
                  <a:pt x="1019" y="446"/>
                </a:lnTo>
                <a:lnTo>
                  <a:pt x="1012" y="448"/>
                </a:lnTo>
                <a:lnTo>
                  <a:pt x="1005" y="449"/>
                </a:lnTo>
                <a:lnTo>
                  <a:pt x="997" y="449"/>
                </a:lnTo>
                <a:lnTo>
                  <a:pt x="989" y="449"/>
                </a:lnTo>
                <a:lnTo>
                  <a:pt x="982" y="448"/>
                </a:lnTo>
                <a:lnTo>
                  <a:pt x="976" y="446"/>
                </a:lnTo>
                <a:lnTo>
                  <a:pt x="968" y="444"/>
                </a:lnTo>
                <a:lnTo>
                  <a:pt x="962" y="441"/>
                </a:lnTo>
                <a:lnTo>
                  <a:pt x="955" y="437"/>
                </a:lnTo>
                <a:lnTo>
                  <a:pt x="950" y="433"/>
                </a:lnTo>
                <a:lnTo>
                  <a:pt x="945" y="428"/>
                </a:lnTo>
                <a:lnTo>
                  <a:pt x="940" y="423"/>
                </a:lnTo>
                <a:lnTo>
                  <a:pt x="935" y="417"/>
                </a:lnTo>
                <a:lnTo>
                  <a:pt x="932" y="412"/>
                </a:lnTo>
                <a:lnTo>
                  <a:pt x="929" y="405"/>
                </a:lnTo>
                <a:lnTo>
                  <a:pt x="926" y="398"/>
                </a:lnTo>
                <a:lnTo>
                  <a:pt x="925" y="390"/>
                </a:lnTo>
                <a:lnTo>
                  <a:pt x="924" y="383"/>
                </a:lnTo>
                <a:lnTo>
                  <a:pt x="923" y="376"/>
                </a:lnTo>
                <a:lnTo>
                  <a:pt x="923" y="299"/>
                </a:lnTo>
                <a:lnTo>
                  <a:pt x="586" y="299"/>
                </a:lnTo>
                <a:close/>
                <a:moveTo>
                  <a:pt x="1401" y="652"/>
                </a:moveTo>
                <a:lnTo>
                  <a:pt x="103" y="652"/>
                </a:lnTo>
                <a:lnTo>
                  <a:pt x="103" y="1483"/>
                </a:lnTo>
                <a:lnTo>
                  <a:pt x="1401" y="1483"/>
                </a:lnTo>
                <a:lnTo>
                  <a:pt x="1401" y="652"/>
                </a:lnTo>
                <a:close/>
                <a:moveTo>
                  <a:pt x="703" y="838"/>
                </a:moveTo>
                <a:lnTo>
                  <a:pt x="692" y="837"/>
                </a:lnTo>
                <a:lnTo>
                  <a:pt x="683" y="834"/>
                </a:lnTo>
                <a:lnTo>
                  <a:pt x="673" y="830"/>
                </a:lnTo>
                <a:lnTo>
                  <a:pt x="666" y="823"/>
                </a:lnTo>
                <a:lnTo>
                  <a:pt x="659" y="815"/>
                </a:lnTo>
                <a:lnTo>
                  <a:pt x="655" y="806"/>
                </a:lnTo>
                <a:lnTo>
                  <a:pt x="652" y="797"/>
                </a:lnTo>
                <a:lnTo>
                  <a:pt x="651" y="786"/>
                </a:lnTo>
                <a:lnTo>
                  <a:pt x="652" y="776"/>
                </a:lnTo>
                <a:lnTo>
                  <a:pt x="655" y="766"/>
                </a:lnTo>
                <a:lnTo>
                  <a:pt x="659" y="757"/>
                </a:lnTo>
                <a:lnTo>
                  <a:pt x="666" y="750"/>
                </a:lnTo>
                <a:lnTo>
                  <a:pt x="673" y="743"/>
                </a:lnTo>
                <a:lnTo>
                  <a:pt x="683" y="739"/>
                </a:lnTo>
                <a:lnTo>
                  <a:pt x="692" y="736"/>
                </a:lnTo>
                <a:lnTo>
                  <a:pt x="703" y="735"/>
                </a:lnTo>
                <a:lnTo>
                  <a:pt x="807" y="735"/>
                </a:lnTo>
                <a:lnTo>
                  <a:pt x="816" y="736"/>
                </a:lnTo>
                <a:lnTo>
                  <a:pt x="827" y="739"/>
                </a:lnTo>
                <a:lnTo>
                  <a:pt x="835" y="743"/>
                </a:lnTo>
                <a:lnTo>
                  <a:pt x="843" y="750"/>
                </a:lnTo>
                <a:lnTo>
                  <a:pt x="849" y="757"/>
                </a:lnTo>
                <a:lnTo>
                  <a:pt x="854" y="766"/>
                </a:lnTo>
                <a:lnTo>
                  <a:pt x="857" y="776"/>
                </a:lnTo>
                <a:lnTo>
                  <a:pt x="859" y="786"/>
                </a:lnTo>
                <a:lnTo>
                  <a:pt x="857" y="797"/>
                </a:lnTo>
                <a:lnTo>
                  <a:pt x="854" y="806"/>
                </a:lnTo>
                <a:lnTo>
                  <a:pt x="849" y="815"/>
                </a:lnTo>
                <a:lnTo>
                  <a:pt x="843" y="823"/>
                </a:lnTo>
                <a:lnTo>
                  <a:pt x="835" y="830"/>
                </a:lnTo>
                <a:lnTo>
                  <a:pt x="827" y="834"/>
                </a:lnTo>
                <a:lnTo>
                  <a:pt x="816" y="837"/>
                </a:lnTo>
                <a:lnTo>
                  <a:pt x="807" y="838"/>
                </a:lnTo>
                <a:lnTo>
                  <a:pt x="703" y="838"/>
                </a:lnTo>
                <a:close/>
                <a:moveTo>
                  <a:pt x="703" y="1085"/>
                </a:moveTo>
                <a:lnTo>
                  <a:pt x="692" y="1084"/>
                </a:lnTo>
                <a:lnTo>
                  <a:pt x="683" y="1081"/>
                </a:lnTo>
                <a:lnTo>
                  <a:pt x="673" y="1076"/>
                </a:lnTo>
                <a:lnTo>
                  <a:pt x="666" y="1070"/>
                </a:lnTo>
                <a:lnTo>
                  <a:pt x="659" y="1062"/>
                </a:lnTo>
                <a:lnTo>
                  <a:pt x="655" y="1054"/>
                </a:lnTo>
                <a:lnTo>
                  <a:pt x="652" y="1044"/>
                </a:lnTo>
                <a:lnTo>
                  <a:pt x="651" y="1034"/>
                </a:lnTo>
                <a:lnTo>
                  <a:pt x="652" y="1023"/>
                </a:lnTo>
                <a:lnTo>
                  <a:pt x="655" y="1014"/>
                </a:lnTo>
                <a:lnTo>
                  <a:pt x="659" y="1004"/>
                </a:lnTo>
                <a:lnTo>
                  <a:pt x="666" y="997"/>
                </a:lnTo>
                <a:lnTo>
                  <a:pt x="673" y="991"/>
                </a:lnTo>
                <a:lnTo>
                  <a:pt x="683" y="985"/>
                </a:lnTo>
                <a:lnTo>
                  <a:pt x="692" y="983"/>
                </a:lnTo>
                <a:lnTo>
                  <a:pt x="703" y="982"/>
                </a:lnTo>
                <a:lnTo>
                  <a:pt x="807" y="982"/>
                </a:lnTo>
                <a:lnTo>
                  <a:pt x="816" y="983"/>
                </a:lnTo>
                <a:lnTo>
                  <a:pt x="827" y="985"/>
                </a:lnTo>
                <a:lnTo>
                  <a:pt x="835" y="991"/>
                </a:lnTo>
                <a:lnTo>
                  <a:pt x="843" y="997"/>
                </a:lnTo>
                <a:lnTo>
                  <a:pt x="849" y="1004"/>
                </a:lnTo>
                <a:lnTo>
                  <a:pt x="854" y="1014"/>
                </a:lnTo>
                <a:lnTo>
                  <a:pt x="857" y="1023"/>
                </a:lnTo>
                <a:lnTo>
                  <a:pt x="859" y="1034"/>
                </a:lnTo>
                <a:lnTo>
                  <a:pt x="857" y="1044"/>
                </a:lnTo>
                <a:lnTo>
                  <a:pt x="854" y="1054"/>
                </a:lnTo>
                <a:lnTo>
                  <a:pt x="849" y="1062"/>
                </a:lnTo>
                <a:lnTo>
                  <a:pt x="843" y="1070"/>
                </a:lnTo>
                <a:lnTo>
                  <a:pt x="835" y="1076"/>
                </a:lnTo>
                <a:lnTo>
                  <a:pt x="827" y="1081"/>
                </a:lnTo>
                <a:lnTo>
                  <a:pt x="816" y="1084"/>
                </a:lnTo>
                <a:lnTo>
                  <a:pt x="807" y="1085"/>
                </a:lnTo>
                <a:lnTo>
                  <a:pt x="703" y="1085"/>
                </a:lnTo>
                <a:close/>
                <a:moveTo>
                  <a:pt x="703" y="1333"/>
                </a:moveTo>
                <a:lnTo>
                  <a:pt x="692" y="1332"/>
                </a:lnTo>
                <a:lnTo>
                  <a:pt x="683" y="1329"/>
                </a:lnTo>
                <a:lnTo>
                  <a:pt x="673" y="1323"/>
                </a:lnTo>
                <a:lnTo>
                  <a:pt x="666" y="1317"/>
                </a:lnTo>
                <a:lnTo>
                  <a:pt x="659" y="1310"/>
                </a:lnTo>
                <a:lnTo>
                  <a:pt x="655" y="1301"/>
                </a:lnTo>
                <a:lnTo>
                  <a:pt x="652" y="1292"/>
                </a:lnTo>
                <a:lnTo>
                  <a:pt x="651" y="1281"/>
                </a:lnTo>
                <a:lnTo>
                  <a:pt x="652" y="1271"/>
                </a:lnTo>
                <a:lnTo>
                  <a:pt x="655" y="1261"/>
                </a:lnTo>
                <a:lnTo>
                  <a:pt x="659" y="1252"/>
                </a:lnTo>
                <a:lnTo>
                  <a:pt x="666" y="1244"/>
                </a:lnTo>
                <a:lnTo>
                  <a:pt x="673" y="1238"/>
                </a:lnTo>
                <a:lnTo>
                  <a:pt x="683" y="1233"/>
                </a:lnTo>
                <a:lnTo>
                  <a:pt x="692" y="1231"/>
                </a:lnTo>
                <a:lnTo>
                  <a:pt x="703" y="1230"/>
                </a:lnTo>
                <a:lnTo>
                  <a:pt x="807" y="1230"/>
                </a:lnTo>
                <a:lnTo>
                  <a:pt x="816" y="1231"/>
                </a:lnTo>
                <a:lnTo>
                  <a:pt x="827" y="1233"/>
                </a:lnTo>
                <a:lnTo>
                  <a:pt x="835" y="1238"/>
                </a:lnTo>
                <a:lnTo>
                  <a:pt x="843" y="1244"/>
                </a:lnTo>
                <a:lnTo>
                  <a:pt x="849" y="1252"/>
                </a:lnTo>
                <a:lnTo>
                  <a:pt x="854" y="1261"/>
                </a:lnTo>
                <a:lnTo>
                  <a:pt x="857" y="1271"/>
                </a:lnTo>
                <a:lnTo>
                  <a:pt x="859" y="1281"/>
                </a:lnTo>
                <a:lnTo>
                  <a:pt x="857" y="1292"/>
                </a:lnTo>
                <a:lnTo>
                  <a:pt x="854" y="1301"/>
                </a:lnTo>
                <a:lnTo>
                  <a:pt x="849" y="1310"/>
                </a:lnTo>
                <a:lnTo>
                  <a:pt x="843" y="1317"/>
                </a:lnTo>
                <a:lnTo>
                  <a:pt x="835" y="1323"/>
                </a:lnTo>
                <a:lnTo>
                  <a:pt x="827" y="1329"/>
                </a:lnTo>
                <a:lnTo>
                  <a:pt x="816" y="1332"/>
                </a:lnTo>
                <a:lnTo>
                  <a:pt x="807" y="1333"/>
                </a:lnTo>
                <a:lnTo>
                  <a:pt x="703" y="1333"/>
                </a:lnTo>
                <a:close/>
                <a:moveTo>
                  <a:pt x="1077" y="838"/>
                </a:moveTo>
                <a:lnTo>
                  <a:pt x="1066" y="837"/>
                </a:lnTo>
                <a:lnTo>
                  <a:pt x="1057" y="834"/>
                </a:lnTo>
                <a:lnTo>
                  <a:pt x="1047" y="830"/>
                </a:lnTo>
                <a:lnTo>
                  <a:pt x="1040" y="823"/>
                </a:lnTo>
                <a:lnTo>
                  <a:pt x="1033" y="815"/>
                </a:lnTo>
                <a:lnTo>
                  <a:pt x="1029" y="806"/>
                </a:lnTo>
                <a:lnTo>
                  <a:pt x="1026" y="797"/>
                </a:lnTo>
                <a:lnTo>
                  <a:pt x="1025" y="786"/>
                </a:lnTo>
                <a:lnTo>
                  <a:pt x="1026" y="776"/>
                </a:lnTo>
                <a:lnTo>
                  <a:pt x="1029" y="766"/>
                </a:lnTo>
                <a:lnTo>
                  <a:pt x="1033" y="757"/>
                </a:lnTo>
                <a:lnTo>
                  <a:pt x="1040" y="750"/>
                </a:lnTo>
                <a:lnTo>
                  <a:pt x="1047" y="743"/>
                </a:lnTo>
                <a:lnTo>
                  <a:pt x="1057" y="739"/>
                </a:lnTo>
                <a:lnTo>
                  <a:pt x="1066" y="736"/>
                </a:lnTo>
                <a:lnTo>
                  <a:pt x="1077" y="735"/>
                </a:lnTo>
                <a:lnTo>
                  <a:pt x="1181" y="735"/>
                </a:lnTo>
                <a:lnTo>
                  <a:pt x="1191" y="736"/>
                </a:lnTo>
                <a:lnTo>
                  <a:pt x="1201" y="739"/>
                </a:lnTo>
                <a:lnTo>
                  <a:pt x="1209" y="743"/>
                </a:lnTo>
                <a:lnTo>
                  <a:pt x="1217" y="750"/>
                </a:lnTo>
                <a:lnTo>
                  <a:pt x="1223" y="757"/>
                </a:lnTo>
                <a:lnTo>
                  <a:pt x="1228" y="766"/>
                </a:lnTo>
                <a:lnTo>
                  <a:pt x="1232" y="776"/>
                </a:lnTo>
                <a:lnTo>
                  <a:pt x="1233" y="786"/>
                </a:lnTo>
                <a:lnTo>
                  <a:pt x="1232" y="797"/>
                </a:lnTo>
                <a:lnTo>
                  <a:pt x="1228" y="806"/>
                </a:lnTo>
                <a:lnTo>
                  <a:pt x="1223" y="815"/>
                </a:lnTo>
                <a:lnTo>
                  <a:pt x="1217" y="823"/>
                </a:lnTo>
                <a:lnTo>
                  <a:pt x="1209" y="830"/>
                </a:lnTo>
                <a:lnTo>
                  <a:pt x="1201" y="834"/>
                </a:lnTo>
                <a:lnTo>
                  <a:pt x="1191" y="837"/>
                </a:lnTo>
                <a:lnTo>
                  <a:pt x="1181" y="838"/>
                </a:lnTo>
                <a:lnTo>
                  <a:pt x="1077" y="838"/>
                </a:lnTo>
                <a:close/>
                <a:moveTo>
                  <a:pt x="1077" y="1085"/>
                </a:moveTo>
                <a:lnTo>
                  <a:pt x="1066" y="1084"/>
                </a:lnTo>
                <a:lnTo>
                  <a:pt x="1057" y="1081"/>
                </a:lnTo>
                <a:lnTo>
                  <a:pt x="1047" y="1076"/>
                </a:lnTo>
                <a:lnTo>
                  <a:pt x="1040" y="1070"/>
                </a:lnTo>
                <a:lnTo>
                  <a:pt x="1033" y="1062"/>
                </a:lnTo>
                <a:lnTo>
                  <a:pt x="1029" y="1054"/>
                </a:lnTo>
                <a:lnTo>
                  <a:pt x="1026" y="1044"/>
                </a:lnTo>
                <a:lnTo>
                  <a:pt x="1025" y="1034"/>
                </a:lnTo>
                <a:lnTo>
                  <a:pt x="1026" y="1023"/>
                </a:lnTo>
                <a:lnTo>
                  <a:pt x="1029" y="1014"/>
                </a:lnTo>
                <a:lnTo>
                  <a:pt x="1033" y="1004"/>
                </a:lnTo>
                <a:lnTo>
                  <a:pt x="1040" y="997"/>
                </a:lnTo>
                <a:lnTo>
                  <a:pt x="1047" y="991"/>
                </a:lnTo>
                <a:lnTo>
                  <a:pt x="1057" y="985"/>
                </a:lnTo>
                <a:lnTo>
                  <a:pt x="1066" y="983"/>
                </a:lnTo>
                <a:lnTo>
                  <a:pt x="1077" y="982"/>
                </a:lnTo>
                <a:lnTo>
                  <a:pt x="1181" y="982"/>
                </a:lnTo>
                <a:lnTo>
                  <a:pt x="1191" y="983"/>
                </a:lnTo>
                <a:lnTo>
                  <a:pt x="1201" y="985"/>
                </a:lnTo>
                <a:lnTo>
                  <a:pt x="1209" y="991"/>
                </a:lnTo>
                <a:lnTo>
                  <a:pt x="1217" y="997"/>
                </a:lnTo>
                <a:lnTo>
                  <a:pt x="1223" y="1004"/>
                </a:lnTo>
                <a:lnTo>
                  <a:pt x="1228" y="1014"/>
                </a:lnTo>
                <a:lnTo>
                  <a:pt x="1232" y="1023"/>
                </a:lnTo>
                <a:lnTo>
                  <a:pt x="1233" y="1034"/>
                </a:lnTo>
                <a:lnTo>
                  <a:pt x="1232" y="1044"/>
                </a:lnTo>
                <a:lnTo>
                  <a:pt x="1228" y="1054"/>
                </a:lnTo>
                <a:lnTo>
                  <a:pt x="1223" y="1062"/>
                </a:lnTo>
                <a:lnTo>
                  <a:pt x="1217" y="1070"/>
                </a:lnTo>
                <a:lnTo>
                  <a:pt x="1209" y="1076"/>
                </a:lnTo>
                <a:lnTo>
                  <a:pt x="1201" y="1081"/>
                </a:lnTo>
                <a:lnTo>
                  <a:pt x="1191" y="1084"/>
                </a:lnTo>
                <a:lnTo>
                  <a:pt x="1181" y="1085"/>
                </a:lnTo>
                <a:lnTo>
                  <a:pt x="1077" y="1085"/>
                </a:lnTo>
                <a:close/>
                <a:moveTo>
                  <a:pt x="1077" y="1333"/>
                </a:moveTo>
                <a:lnTo>
                  <a:pt x="1066" y="1332"/>
                </a:lnTo>
                <a:lnTo>
                  <a:pt x="1057" y="1329"/>
                </a:lnTo>
                <a:lnTo>
                  <a:pt x="1047" y="1323"/>
                </a:lnTo>
                <a:lnTo>
                  <a:pt x="1040" y="1317"/>
                </a:lnTo>
                <a:lnTo>
                  <a:pt x="1033" y="1310"/>
                </a:lnTo>
                <a:lnTo>
                  <a:pt x="1029" y="1301"/>
                </a:lnTo>
                <a:lnTo>
                  <a:pt x="1026" y="1292"/>
                </a:lnTo>
                <a:lnTo>
                  <a:pt x="1025" y="1281"/>
                </a:lnTo>
                <a:lnTo>
                  <a:pt x="1026" y="1271"/>
                </a:lnTo>
                <a:lnTo>
                  <a:pt x="1029" y="1261"/>
                </a:lnTo>
                <a:lnTo>
                  <a:pt x="1033" y="1252"/>
                </a:lnTo>
                <a:lnTo>
                  <a:pt x="1040" y="1244"/>
                </a:lnTo>
                <a:lnTo>
                  <a:pt x="1047" y="1238"/>
                </a:lnTo>
                <a:lnTo>
                  <a:pt x="1057" y="1233"/>
                </a:lnTo>
                <a:lnTo>
                  <a:pt x="1066" y="1231"/>
                </a:lnTo>
                <a:lnTo>
                  <a:pt x="1077" y="1230"/>
                </a:lnTo>
                <a:lnTo>
                  <a:pt x="1181" y="1230"/>
                </a:lnTo>
                <a:lnTo>
                  <a:pt x="1191" y="1231"/>
                </a:lnTo>
                <a:lnTo>
                  <a:pt x="1201" y="1233"/>
                </a:lnTo>
                <a:lnTo>
                  <a:pt x="1209" y="1238"/>
                </a:lnTo>
                <a:lnTo>
                  <a:pt x="1217" y="1244"/>
                </a:lnTo>
                <a:lnTo>
                  <a:pt x="1223" y="1252"/>
                </a:lnTo>
                <a:lnTo>
                  <a:pt x="1228" y="1261"/>
                </a:lnTo>
                <a:lnTo>
                  <a:pt x="1232" y="1271"/>
                </a:lnTo>
                <a:lnTo>
                  <a:pt x="1233" y="1281"/>
                </a:lnTo>
                <a:lnTo>
                  <a:pt x="1232" y="1292"/>
                </a:lnTo>
                <a:lnTo>
                  <a:pt x="1228" y="1301"/>
                </a:lnTo>
                <a:lnTo>
                  <a:pt x="1223" y="1310"/>
                </a:lnTo>
                <a:lnTo>
                  <a:pt x="1217" y="1317"/>
                </a:lnTo>
                <a:lnTo>
                  <a:pt x="1209" y="1323"/>
                </a:lnTo>
                <a:lnTo>
                  <a:pt x="1201" y="1329"/>
                </a:lnTo>
                <a:lnTo>
                  <a:pt x="1191" y="1332"/>
                </a:lnTo>
                <a:lnTo>
                  <a:pt x="1181" y="1333"/>
                </a:lnTo>
                <a:lnTo>
                  <a:pt x="1077" y="1333"/>
                </a:lnTo>
                <a:close/>
                <a:moveTo>
                  <a:pt x="328" y="838"/>
                </a:moveTo>
                <a:lnTo>
                  <a:pt x="318" y="837"/>
                </a:lnTo>
                <a:lnTo>
                  <a:pt x="308" y="834"/>
                </a:lnTo>
                <a:lnTo>
                  <a:pt x="300" y="830"/>
                </a:lnTo>
                <a:lnTo>
                  <a:pt x="292" y="823"/>
                </a:lnTo>
                <a:lnTo>
                  <a:pt x="285" y="815"/>
                </a:lnTo>
                <a:lnTo>
                  <a:pt x="281" y="806"/>
                </a:lnTo>
                <a:lnTo>
                  <a:pt x="278" y="797"/>
                </a:lnTo>
                <a:lnTo>
                  <a:pt x="277" y="786"/>
                </a:lnTo>
                <a:lnTo>
                  <a:pt x="278" y="776"/>
                </a:lnTo>
                <a:lnTo>
                  <a:pt x="281" y="766"/>
                </a:lnTo>
                <a:lnTo>
                  <a:pt x="285" y="757"/>
                </a:lnTo>
                <a:lnTo>
                  <a:pt x="292" y="750"/>
                </a:lnTo>
                <a:lnTo>
                  <a:pt x="300" y="743"/>
                </a:lnTo>
                <a:lnTo>
                  <a:pt x="308" y="739"/>
                </a:lnTo>
                <a:lnTo>
                  <a:pt x="318" y="736"/>
                </a:lnTo>
                <a:lnTo>
                  <a:pt x="328" y="735"/>
                </a:lnTo>
                <a:lnTo>
                  <a:pt x="433" y="735"/>
                </a:lnTo>
                <a:lnTo>
                  <a:pt x="443" y="736"/>
                </a:lnTo>
                <a:lnTo>
                  <a:pt x="453" y="739"/>
                </a:lnTo>
                <a:lnTo>
                  <a:pt x="461" y="743"/>
                </a:lnTo>
                <a:lnTo>
                  <a:pt x="469" y="750"/>
                </a:lnTo>
                <a:lnTo>
                  <a:pt x="475" y="757"/>
                </a:lnTo>
                <a:lnTo>
                  <a:pt x="480" y="766"/>
                </a:lnTo>
                <a:lnTo>
                  <a:pt x="483" y="776"/>
                </a:lnTo>
                <a:lnTo>
                  <a:pt x="484" y="786"/>
                </a:lnTo>
                <a:lnTo>
                  <a:pt x="483" y="797"/>
                </a:lnTo>
                <a:lnTo>
                  <a:pt x="480" y="806"/>
                </a:lnTo>
                <a:lnTo>
                  <a:pt x="475" y="815"/>
                </a:lnTo>
                <a:lnTo>
                  <a:pt x="469" y="823"/>
                </a:lnTo>
                <a:lnTo>
                  <a:pt x="461" y="830"/>
                </a:lnTo>
                <a:lnTo>
                  <a:pt x="453" y="834"/>
                </a:lnTo>
                <a:lnTo>
                  <a:pt x="443" y="837"/>
                </a:lnTo>
                <a:lnTo>
                  <a:pt x="433" y="838"/>
                </a:lnTo>
                <a:lnTo>
                  <a:pt x="328" y="838"/>
                </a:lnTo>
                <a:close/>
                <a:moveTo>
                  <a:pt x="328" y="1085"/>
                </a:moveTo>
                <a:lnTo>
                  <a:pt x="318" y="1084"/>
                </a:lnTo>
                <a:lnTo>
                  <a:pt x="308" y="1081"/>
                </a:lnTo>
                <a:lnTo>
                  <a:pt x="300" y="1076"/>
                </a:lnTo>
                <a:lnTo>
                  <a:pt x="292" y="1070"/>
                </a:lnTo>
                <a:lnTo>
                  <a:pt x="285" y="1062"/>
                </a:lnTo>
                <a:lnTo>
                  <a:pt x="281" y="1054"/>
                </a:lnTo>
                <a:lnTo>
                  <a:pt x="278" y="1044"/>
                </a:lnTo>
                <a:lnTo>
                  <a:pt x="277" y="1034"/>
                </a:lnTo>
                <a:lnTo>
                  <a:pt x="278" y="1023"/>
                </a:lnTo>
                <a:lnTo>
                  <a:pt x="281" y="1014"/>
                </a:lnTo>
                <a:lnTo>
                  <a:pt x="285" y="1004"/>
                </a:lnTo>
                <a:lnTo>
                  <a:pt x="292" y="997"/>
                </a:lnTo>
                <a:lnTo>
                  <a:pt x="300" y="991"/>
                </a:lnTo>
                <a:lnTo>
                  <a:pt x="308" y="985"/>
                </a:lnTo>
                <a:lnTo>
                  <a:pt x="318" y="983"/>
                </a:lnTo>
                <a:lnTo>
                  <a:pt x="328" y="982"/>
                </a:lnTo>
                <a:lnTo>
                  <a:pt x="433" y="982"/>
                </a:lnTo>
                <a:lnTo>
                  <a:pt x="443" y="983"/>
                </a:lnTo>
                <a:lnTo>
                  <a:pt x="453" y="985"/>
                </a:lnTo>
                <a:lnTo>
                  <a:pt x="461" y="991"/>
                </a:lnTo>
                <a:lnTo>
                  <a:pt x="469" y="997"/>
                </a:lnTo>
                <a:lnTo>
                  <a:pt x="475" y="1004"/>
                </a:lnTo>
                <a:lnTo>
                  <a:pt x="480" y="1014"/>
                </a:lnTo>
                <a:lnTo>
                  <a:pt x="483" y="1023"/>
                </a:lnTo>
                <a:lnTo>
                  <a:pt x="484" y="1034"/>
                </a:lnTo>
                <a:lnTo>
                  <a:pt x="483" y="1044"/>
                </a:lnTo>
                <a:lnTo>
                  <a:pt x="480" y="1054"/>
                </a:lnTo>
                <a:lnTo>
                  <a:pt x="475" y="1062"/>
                </a:lnTo>
                <a:lnTo>
                  <a:pt x="469" y="1070"/>
                </a:lnTo>
                <a:lnTo>
                  <a:pt x="461" y="1076"/>
                </a:lnTo>
                <a:lnTo>
                  <a:pt x="453" y="1081"/>
                </a:lnTo>
                <a:lnTo>
                  <a:pt x="443" y="1084"/>
                </a:lnTo>
                <a:lnTo>
                  <a:pt x="433" y="1085"/>
                </a:lnTo>
                <a:lnTo>
                  <a:pt x="328" y="1085"/>
                </a:lnTo>
                <a:close/>
                <a:moveTo>
                  <a:pt x="328" y="1333"/>
                </a:moveTo>
                <a:lnTo>
                  <a:pt x="318" y="1332"/>
                </a:lnTo>
                <a:lnTo>
                  <a:pt x="308" y="1329"/>
                </a:lnTo>
                <a:lnTo>
                  <a:pt x="300" y="1323"/>
                </a:lnTo>
                <a:lnTo>
                  <a:pt x="292" y="1317"/>
                </a:lnTo>
                <a:lnTo>
                  <a:pt x="285" y="1310"/>
                </a:lnTo>
                <a:lnTo>
                  <a:pt x="281" y="1301"/>
                </a:lnTo>
                <a:lnTo>
                  <a:pt x="278" y="1292"/>
                </a:lnTo>
                <a:lnTo>
                  <a:pt x="277" y="1281"/>
                </a:lnTo>
                <a:lnTo>
                  <a:pt x="278" y="1271"/>
                </a:lnTo>
                <a:lnTo>
                  <a:pt x="281" y="1261"/>
                </a:lnTo>
                <a:lnTo>
                  <a:pt x="285" y="1252"/>
                </a:lnTo>
                <a:lnTo>
                  <a:pt x="292" y="1244"/>
                </a:lnTo>
                <a:lnTo>
                  <a:pt x="300" y="1238"/>
                </a:lnTo>
                <a:lnTo>
                  <a:pt x="308" y="1233"/>
                </a:lnTo>
                <a:lnTo>
                  <a:pt x="318" y="1231"/>
                </a:lnTo>
                <a:lnTo>
                  <a:pt x="328" y="1230"/>
                </a:lnTo>
                <a:lnTo>
                  <a:pt x="433" y="1230"/>
                </a:lnTo>
                <a:lnTo>
                  <a:pt x="443" y="1231"/>
                </a:lnTo>
                <a:lnTo>
                  <a:pt x="453" y="1233"/>
                </a:lnTo>
                <a:lnTo>
                  <a:pt x="461" y="1238"/>
                </a:lnTo>
                <a:lnTo>
                  <a:pt x="469" y="1244"/>
                </a:lnTo>
                <a:lnTo>
                  <a:pt x="475" y="1252"/>
                </a:lnTo>
                <a:lnTo>
                  <a:pt x="480" y="1261"/>
                </a:lnTo>
                <a:lnTo>
                  <a:pt x="483" y="1271"/>
                </a:lnTo>
                <a:lnTo>
                  <a:pt x="484" y="1281"/>
                </a:lnTo>
                <a:lnTo>
                  <a:pt x="483" y="1292"/>
                </a:lnTo>
                <a:lnTo>
                  <a:pt x="480" y="1301"/>
                </a:lnTo>
                <a:lnTo>
                  <a:pt x="475" y="1310"/>
                </a:lnTo>
                <a:lnTo>
                  <a:pt x="469" y="1317"/>
                </a:lnTo>
                <a:lnTo>
                  <a:pt x="461" y="1323"/>
                </a:lnTo>
                <a:lnTo>
                  <a:pt x="453" y="1329"/>
                </a:lnTo>
                <a:lnTo>
                  <a:pt x="443" y="1332"/>
                </a:lnTo>
                <a:lnTo>
                  <a:pt x="433" y="1333"/>
                </a:lnTo>
                <a:lnTo>
                  <a:pt x="328" y="133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100">
            <a:extLst>
              <a:ext uri="{FF2B5EF4-FFF2-40B4-BE49-F238E27FC236}">
                <a16:creationId xmlns:a16="http://schemas.microsoft.com/office/drawing/2014/main" id="{08B0D6B6-60A6-F050-F605-C1C59B6800F1}"/>
              </a:ext>
            </a:extLst>
          </p:cNvPr>
          <p:cNvSpPr>
            <a:spLocks noEditPoints="1"/>
          </p:cNvSpPr>
          <p:nvPr/>
        </p:nvSpPr>
        <p:spPr bwMode="auto">
          <a:xfrm>
            <a:off x="10333657" y="1831573"/>
            <a:ext cx="298847" cy="307181"/>
          </a:xfrm>
          <a:custGeom>
            <a:avLst/>
            <a:gdLst>
              <a:gd name="T0" fmla="*/ 104 w 1505"/>
              <a:gd name="T1" fmla="*/ 585 h 1549"/>
              <a:gd name="T2" fmla="*/ 15 w 1505"/>
              <a:gd name="T3" fmla="*/ 173 h 1549"/>
              <a:gd name="T4" fmla="*/ 0 w 1505"/>
              <a:gd name="T5" fmla="*/ 1497 h 1549"/>
              <a:gd name="T6" fmla="*/ 22 w 1505"/>
              <a:gd name="T7" fmla="*/ 1540 h 1549"/>
              <a:gd name="T8" fmla="*/ 1464 w 1505"/>
              <a:gd name="T9" fmla="*/ 1548 h 1549"/>
              <a:gd name="T10" fmla="*/ 1501 w 1505"/>
              <a:gd name="T11" fmla="*/ 1517 h 1549"/>
              <a:gd name="T12" fmla="*/ 1501 w 1505"/>
              <a:gd name="T13" fmla="*/ 189 h 1549"/>
              <a:gd name="T14" fmla="*/ 1464 w 1505"/>
              <a:gd name="T15" fmla="*/ 159 h 1549"/>
              <a:gd name="T16" fmla="*/ 1141 w 1505"/>
              <a:gd name="T17" fmla="*/ 290 h 1549"/>
              <a:gd name="T18" fmla="*/ 1109 w 1505"/>
              <a:gd name="T19" fmla="*/ 355 h 1549"/>
              <a:gd name="T20" fmla="*/ 1066 w 1505"/>
              <a:gd name="T21" fmla="*/ 390 h 1549"/>
              <a:gd name="T22" fmla="*/ 995 w 1505"/>
              <a:gd name="T23" fmla="*/ 408 h 1549"/>
              <a:gd name="T24" fmla="*/ 926 w 1505"/>
              <a:gd name="T25" fmla="*/ 390 h 1549"/>
              <a:gd name="T26" fmla="*/ 881 w 1505"/>
              <a:gd name="T27" fmla="*/ 354 h 1549"/>
              <a:gd name="T28" fmla="*/ 851 w 1505"/>
              <a:gd name="T29" fmla="*/ 290 h 1549"/>
              <a:gd name="T30" fmla="*/ 658 w 1505"/>
              <a:gd name="T31" fmla="*/ 261 h 1549"/>
              <a:gd name="T32" fmla="*/ 640 w 1505"/>
              <a:gd name="T33" fmla="*/ 330 h 1549"/>
              <a:gd name="T34" fmla="*/ 604 w 1505"/>
              <a:gd name="T35" fmla="*/ 375 h 1549"/>
              <a:gd name="T36" fmla="*/ 540 w 1505"/>
              <a:gd name="T37" fmla="*/ 405 h 1549"/>
              <a:gd name="T38" fmla="*/ 466 w 1505"/>
              <a:gd name="T39" fmla="*/ 401 h 1549"/>
              <a:gd name="T40" fmla="*/ 406 w 1505"/>
              <a:gd name="T41" fmla="*/ 365 h 1549"/>
              <a:gd name="T42" fmla="*/ 374 w 1505"/>
              <a:gd name="T43" fmla="*/ 318 h 1549"/>
              <a:gd name="T44" fmla="*/ 363 w 1505"/>
              <a:gd name="T45" fmla="*/ 158 h 1549"/>
              <a:gd name="T46" fmla="*/ 453 w 1505"/>
              <a:gd name="T47" fmla="*/ 41 h 1549"/>
              <a:gd name="T48" fmla="*/ 468 w 1505"/>
              <a:gd name="T49" fmla="*/ 17 h 1549"/>
              <a:gd name="T50" fmla="*/ 492 w 1505"/>
              <a:gd name="T51" fmla="*/ 2 h 1549"/>
              <a:gd name="T52" fmla="*/ 522 w 1505"/>
              <a:gd name="T53" fmla="*/ 1 h 1549"/>
              <a:gd name="T54" fmla="*/ 547 w 1505"/>
              <a:gd name="T55" fmla="*/ 13 h 1549"/>
              <a:gd name="T56" fmla="*/ 564 w 1505"/>
              <a:gd name="T57" fmla="*/ 36 h 1549"/>
              <a:gd name="T58" fmla="*/ 569 w 1505"/>
              <a:gd name="T59" fmla="*/ 261 h 1549"/>
              <a:gd name="T60" fmla="*/ 562 w 1505"/>
              <a:gd name="T61" fmla="*/ 288 h 1549"/>
              <a:gd name="T62" fmla="*/ 543 w 1505"/>
              <a:gd name="T63" fmla="*/ 309 h 1549"/>
              <a:gd name="T64" fmla="*/ 517 w 1505"/>
              <a:gd name="T65" fmla="*/ 319 h 1549"/>
              <a:gd name="T66" fmla="*/ 487 w 1505"/>
              <a:gd name="T67" fmla="*/ 315 h 1549"/>
              <a:gd name="T68" fmla="*/ 465 w 1505"/>
              <a:gd name="T69" fmla="*/ 298 h 1549"/>
              <a:gd name="T70" fmla="*/ 452 w 1505"/>
              <a:gd name="T71" fmla="*/ 272 h 1549"/>
              <a:gd name="T72" fmla="*/ 937 w 1505"/>
              <a:gd name="T73" fmla="*/ 52 h 1549"/>
              <a:gd name="T74" fmla="*/ 947 w 1505"/>
              <a:gd name="T75" fmla="*/ 26 h 1549"/>
              <a:gd name="T76" fmla="*/ 968 w 1505"/>
              <a:gd name="T77" fmla="*/ 7 h 1549"/>
              <a:gd name="T78" fmla="*/ 995 w 1505"/>
              <a:gd name="T79" fmla="*/ 0 h 1549"/>
              <a:gd name="T80" fmla="*/ 1024 w 1505"/>
              <a:gd name="T81" fmla="*/ 7 h 1549"/>
              <a:gd name="T82" fmla="*/ 1045 w 1505"/>
              <a:gd name="T83" fmla="*/ 26 h 1549"/>
              <a:gd name="T84" fmla="*/ 1054 w 1505"/>
              <a:gd name="T85" fmla="*/ 52 h 1549"/>
              <a:gd name="T86" fmla="*/ 1052 w 1505"/>
              <a:gd name="T87" fmla="*/ 278 h 1549"/>
              <a:gd name="T88" fmla="*/ 1037 w 1505"/>
              <a:gd name="T89" fmla="*/ 302 h 1549"/>
              <a:gd name="T90" fmla="*/ 1013 w 1505"/>
              <a:gd name="T91" fmla="*/ 317 h 1549"/>
              <a:gd name="T92" fmla="*/ 984 w 1505"/>
              <a:gd name="T93" fmla="*/ 318 h 1549"/>
              <a:gd name="T94" fmla="*/ 958 w 1505"/>
              <a:gd name="T95" fmla="*/ 306 h 1549"/>
              <a:gd name="T96" fmla="*/ 941 w 1505"/>
              <a:gd name="T97" fmla="*/ 283 h 1549"/>
              <a:gd name="T98" fmla="*/ 936 w 1505"/>
              <a:gd name="T99" fmla="*/ 59 h 1549"/>
              <a:gd name="T100" fmla="*/ 1005 w 1505"/>
              <a:gd name="T101" fmla="*/ 733 h 1549"/>
              <a:gd name="T102" fmla="*/ 1005 w 1505"/>
              <a:gd name="T103" fmla="*/ 959 h 1549"/>
              <a:gd name="T104" fmla="*/ 1005 w 1505"/>
              <a:gd name="T105" fmla="*/ 1185 h 1549"/>
              <a:gd name="T106" fmla="*/ 361 w 1505"/>
              <a:gd name="T107" fmla="*/ 733 h 1549"/>
              <a:gd name="T108" fmla="*/ 361 w 1505"/>
              <a:gd name="T109" fmla="*/ 959 h 1549"/>
              <a:gd name="T110" fmla="*/ 361 w 1505"/>
              <a:gd name="T111" fmla="*/ 1185 h 1549"/>
              <a:gd name="T112" fmla="*/ 683 w 1505"/>
              <a:gd name="T113" fmla="*/ 733 h 1549"/>
              <a:gd name="T114" fmla="*/ 683 w 1505"/>
              <a:gd name="T115" fmla="*/ 959 h 1549"/>
              <a:gd name="T116" fmla="*/ 683 w 1505"/>
              <a:gd name="T117" fmla="*/ 1185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05" h="1549">
                <a:moveTo>
                  <a:pt x="104" y="585"/>
                </a:moveTo>
                <a:lnTo>
                  <a:pt x="1402" y="585"/>
                </a:lnTo>
                <a:lnTo>
                  <a:pt x="1402" y="1446"/>
                </a:lnTo>
                <a:lnTo>
                  <a:pt x="104" y="1446"/>
                </a:lnTo>
                <a:lnTo>
                  <a:pt x="104" y="585"/>
                </a:lnTo>
                <a:close/>
                <a:moveTo>
                  <a:pt x="52" y="158"/>
                </a:moveTo>
                <a:lnTo>
                  <a:pt x="41" y="159"/>
                </a:lnTo>
                <a:lnTo>
                  <a:pt x="32" y="162"/>
                </a:lnTo>
                <a:lnTo>
                  <a:pt x="22" y="167"/>
                </a:lnTo>
                <a:lnTo>
                  <a:pt x="15" y="173"/>
                </a:lnTo>
                <a:lnTo>
                  <a:pt x="9" y="181"/>
                </a:lnTo>
                <a:lnTo>
                  <a:pt x="4" y="189"/>
                </a:lnTo>
                <a:lnTo>
                  <a:pt x="1" y="200"/>
                </a:lnTo>
                <a:lnTo>
                  <a:pt x="0" y="210"/>
                </a:lnTo>
                <a:lnTo>
                  <a:pt x="0" y="1497"/>
                </a:lnTo>
                <a:lnTo>
                  <a:pt x="1" y="1508"/>
                </a:lnTo>
                <a:lnTo>
                  <a:pt x="4" y="1517"/>
                </a:lnTo>
                <a:lnTo>
                  <a:pt x="9" y="1527"/>
                </a:lnTo>
                <a:lnTo>
                  <a:pt x="15" y="1534"/>
                </a:lnTo>
                <a:lnTo>
                  <a:pt x="22" y="1540"/>
                </a:lnTo>
                <a:lnTo>
                  <a:pt x="32" y="1545"/>
                </a:lnTo>
                <a:lnTo>
                  <a:pt x="41" y="1548"/>
                </a:lnTo>
                <a:lnTo>
                  <a:pt x="52" y="1549"/>
                </a:lnTo>
                <a:lnTo>
                  <a:pt x="1454" y="1549"/>
                </a:lnTo>
                <a:lnTo>
                  <a:pt x="1464" y="1548"/>
                </a:lnTo>
                <a:lnTo>
                  <a:pt x="1474" y="1545"/>
                </a:lnTo>
                <a:lnTo>
                  <a:pt x="1483" y="1540"/>
                </a:lnTo>
                <a:lnTo>
                  <a:pt x="1490" y="1534"/>
                </a:lnTo>
                <a:lnTo>
                  <a:pt x="1497" y="1527"/>
                </a:lnTo>
                <a:lnTo>
                  <a:pt x="1501" y="1517"/>
                </a:lnTo>
                <a:lnTo>
                  <a:pt x="1504" y="1508"/>
                </a:lnTo>
                <a:lnTo>
                  <a:pt x="1505" y="1497"/>
                </a:lnTo>
                <a:lnTo>
                  <a:pt x="1505" y="210"/>
                </a:lnTo>
                <a:lnTo>
                  <a:pt x="1504" y="200"/>
                </a:lnTo>
                <a:lnTo>
                  <a:pt x="1501" y="189"/>
                </a:lnTo>
                <a:lnTo>
                  <a:pt x="1497" y="181"/>
                </a:lnTo>
                <a:lnTo>
                  <a:pt x="1490" y="173"/>
                </a:lnTo>
                <a:lnTo>
                  <a:pt x="1483" y="167"/>
                </a:lnTo>
                <a:lnTo>
                  <a:pt x="1474" y="162"/>
                </a:lnTo>
                <a:lnTo>
                  <a:pt x="1464" y="159"/>
                </a:lnTo>
                <a:lnTo>
                  <a:pt x="1454" y="158"/>
                </a:lnTo>
                <a:lnTo>
                  <a:pt x="1143" y="158"/>
                </a:lnTo>
                <a:lnTo>
                  <a:pt x="1143" y="261"/>
                </a:lnTo>
                <a:lnTo>
                  <a:pt x="1143" y="276"/>
                </a:lnTo>
                <a:lnTo>
                  <a:pt x="1141" y="290"/>
                </a:lnTo>
                <a:lnTo>
                  <a:pt x="1136" y="304"/>
                </a:lnTo>
                <a:lnTo>
                  <a:pt x="1131" y="318"/>
                </a:lnTo>
                <a:lnTo>
                  <a:pt x="1125" y="330"/>
                </a:lnTo>
                <a:lnTo>
                  <a:pt x="1117" y="343"/>
                </a:lnTo>
                <a:lnTo>
                  <a:pt x="1109" y="355"/>
                </a:lnTo>
                <a:lnTo>
                  <a:pt x="1099" y="365"/>
                </a:lnTo>
                <a:lnTo>
                  <a:pt x="1099" y="365"/>
                </a:lnTo>
                <a:lnTo>
                  <a:pt x="1089" y="375"/>
                </a:lnTo>
                <a:lnTo>
                  <a:pt x="1077" y="383"/>
                </a:lnTo>
                <a:lnTo>
                  <a:pt x="1066" y="390"/>
                </a:lnTo>
                <a:lnTo>
                  <a:pt x="1053" y="397"/>
                </a:lnTo>
                <a:lnTo>
                  <a:pt x="1039" y="401"/>
                </a:lnTo>
                <a:lnTo>
                  <a:pt x="1025" y="405"/>
                </a:lnTo>
                <a:lnTo>
                  <a:pt x="1010" y="407"/>
                </a:lnTo>
                <a:lnTo>
                  <a:pt x="995" y="408"/>
                </a:lnTo>
                <a:lnTo>
                  <a:pt x="980" y="407"/>
                </a:lnTo>
                <a:lnTo>
                  <a:pt x="966" y="405"/>
                </a:lnTo>
                <a:lnTo>
                  <a:pt x="952" y="401"/>
                </a:lnTo>
                <a:lnTo>
                  <a:pt x="938" y="397"/>
                </a:lnTo>
                <a:lnTo>
                  <a:pt x="926" y="390"/>
                </a:lnTo>
                <a:lnTo>
                  <a:pt x="913" y="383"/>
                </a:lnTo>
                <a:lnTo>
                  <a:pt x="901" y="375"/>
                </a:lnTo>
                <a:lnTo>
                  <a:pt x="891" y="365"/>
                </a:lnTo>
                <a:lnTo>
                  <a:pt x="891" y="364"/>
                </a:lnTo>
                <a:lnTo>
                  <a:pt x="881" y="354"/>
                </a:lnTo>
                <a:lnTo>
                  <a:pt x="873" y="343"/>
                </a:lnTo>
                <a:lnTo>
                  <a:pt x="865" y="330"/>
                </a:lnTo>
                <a:lnTo>
                  <a:pt x="859" y="318"/>
                </a:lnTo>
                <a:lnTo>
                  <a:pt x="854" y="304"/>
                </a:lnTo>
                <a:lnTo>
                  <a:pt x="851" y="290"/>
                </a:lnTo>
                <a:lnTo>
                  <a:pt x="849" y="276"/>
                </a:lnTo>
                <a:lnTo>
                  <a:pt x="848" y="261"/>
                </a:lnTo>
                <a:lnTo>
                  <a:pt x="848" y="158"/>
                </a:lnTo>
                <a:lnTo>
                  <a:pt x="658" y="158"/>
                </a:lnTo>
                <a:lnTo>
                  <a:pt x="658" y="261"/>
                </a:lnTo>
                <a:lnTo>
                  <a:pt x="657" y="276"/>
                </a:lnTo>
                <a:lnTo>
                  <a:pt x="655" y="290"/>
                </a:lnTo>
                <a:lnTo>
                  <a:pt x="652" y="304"/>
                </a:lnTo>
                <a:lnTo>
                  <a:pt x="646" y="318"/>
                </a:lnTo>
                <a:lnTo>
                  <a:pt x="640" y="330"/>
                </a:lnTo>
                <a:lnTo>
                  <a:pt x="633" y="343"/>
                </a:lnTo>
                <a:lnTo>
                  <a:pt x="624" y="355"/>
                </a:lnTo>
                <a:lnTo>
                  <a:pt x="615" y="365"/>
                </a:lnTo>
                <a:lnTo>
                  <a:pt x="615" y="365"/>
                </a:lnTo>
                <a:lnTo>
                  <a:pt x="604" y="375"/>
                </a:lnTo>
                <a:lnTo>
                  <a:pt x="593" y="383"/>
                </a:lnTo>
                <a:lnTo>
                  <a:pt x="580" y="390"/>
                </a:lnTo>
                <a:lnTo>
                  <a:pt x="567" y="397"/>
                </a:lnTo>
                <a:lnTo>
                  <a:pt x="554" y="401"/>
                </a:lnTo>
                <a:lnTo>
                  <a:pt x="540" y="405"/>
                </a:lnTo>
                <a:lnTo>
                  <a:pt x="525" y="407"/>
                </a:lnTo>
                <a:lnTo>
                  <a:pt x="510" y="408"/>
                </a:lnTo>
                <a:lnTo>
                  <a:pt x="496" y="407"/>
                </a:lnTo>
                <a:lnTo>
                  <a:pt x="481" y="405"/>
                </a:lnTo>
                <a:lnTo>
                  <a:pt x="466" y="401"/>
                </a:lnTo>
                <a:lnTo>
                  <a:pt x="453" y="397"/>
                </a:lnTo>
                <a:lnTo>
                  <a:pt x="440" y="390"/>
                </a:lnTo>
                <a:lnTo>
                  <a:pt x="428" y="383"/>
                </a:lnTo>
                <a:lnTo>
                  <a:pt x="417" y="375"/>
                </a:lnTo>
                <a:lnTo>
                  <a:pt x="406" y="365"/>
                </a:lnTo>
                <a:lnTo>
                  <a:pt x="406" y="364"/>
                </a:lnTo>
                <a:lnTo>
                  <a:pt x="397" y="354"/>
                </a:lnTo>
                <a:lnTo>
                  <a:pt x="388" y="343"/>
                </a:lnTo>
                <a:lnTo>
                  <a:pt x="381" y="330"/>
                </a:lnTo>
                <a:lnTo>
                  <a:pt x="374" y="318"/>
                </a:lnTo>
                <a:lnTo>
                  <a:pt x="369" y="304"/>
                </a:lnTo>
                <a:lnTo>
                  <a:pt x="366" y="290"/>
                </a:lnTo>
                <a:lnTo>
                  <a:pt x="363" y="276"/>
                </a:lnTo>
                <a:lnTo>
                  <a:pt x="363" y="261"/>
                </a:lnTo>
                <a:lnTo>
                  <a:pt x="363" y="158"/>
                </a:lnTo>
                <a:lnTo>
                  <a:pt x="52" y="158"/>
                </a:lnTo>
                <a:close/>
                <a:moveTo>
                  <a:pt x="451" y="59"/>
                </a:moveTo>
                <a:lnTo>
                  <a:pt x="451" y="52"/>
                </a:lnTo>
                <a:lnTo>
                  <a:pt x="452" y="47"/>
                </a:lnTo>
                <a:lnTo>
                  <a:pt x="453" y="41"/>
                </a:lnTo>
                <a:lnTo>
                  <a:pt x="456" y="36"/>
                </a:lnTo>
                <a:lnTo>
                  <a:pt x="459" y="30"/>
                </a:lnTo>
                <a:lnTo>
                  <a:pt x="461" y="26"/>
                </a:lnTo>
                <a:lnTo>
                  <a:pt x="465" y="21"/>
                </a:lnTo>
                <a:lnTo>
                  <a:pt x="468" y="17"/>
                </a:lnTo>
                <a:lnTo>
                  <a:pt x="472" y="13"/>
                </a:lnTo>
                <a:lnTo>
                  <a:pt x="478" y="9"/>
                </a:lnTo>
                <a:lnTo>
                  <a:pt x="482" y="7"/>
                </a:lnTo>
                <a:lnTo>
                  <a:pt x="487" y="4"/>
                </a:lnTo>
                <a:lnTo>
                  <a:pt x="492" y="2"/>
                </a:lnTo>
                <a:lnTo>
                  <a:pt x="499" y="1"/>
                </a:lnTo>
                <a:lnTo>
                  <a:pt x="504" y="0"/>
                </a:lnTo>
                <a:lnTo>
                  <a:pt x="510" y="0"/>
                </a:lnTo>
                <a:lnTo>
                  <a:pt x="517" y="0"/>
                </a:lnTo>
                <a:lnTo>
                  <a:pt x="522" y="1"/>
                </a:lnTo>
                <a:lnTo>
                  <a:pt x="527" y="2"/>
                </a:lnTo>
                <a:lnTo>
                  <a:pt x="534" y="4"/>
                </a:lnTo>
                <a:lnTo>
                  <a:pt x="538" y="7"/>
                </a:lnTo>
                <a:lnTo>
                  <a:pt x="543" y="9"/>
                </a:lnTo>
                <a:lnTo>
                  <a:pt x="547" y="13"/>
                </a:lnTo>
                <a:lnTo>
                  <a:pt x="551" y="17"/>
                </a:lnTo>
                <a:lnTo>
                  <a:pt x="556" y="21"/>
                </a:lnTo>
                <a:lnTo>
                  <a:pt x="559" y="26"/>
                </a:lnTo>
                <a:lnTo>
                  <a:pt x="562" y="30"/>
                </a:lnTo>
                <a:lnTo>
                  <a:pt x="564" y="36"/>
                </a:lnTo>
                <a:lnTo>
                  <a:pt x="566" y="41"/>
                </a:lnTo>
                <a:lnTo>
                  <a:pt x="568" y="47"/>
                </a:lnTo>
                <a:lnTo>
                  <a:pt x="568" y="52"/>
                </a:lnTo>
                <a:lnTo>
                  <a:pt x="569" y="59"/>
                </a:lnTo>
                <a:lnTo>
                  <a:pt x="569" y="261"/>
                </a:lnTo>
                <a:lnTo>
                  <a:pt x="568" y="266"/>
                </a:lnTo>
                <a:lnTo>
                  <a:pt x="568" y="272"/>
                </a:lnTo>
                <a:lnTo>
                  <a:pt x="566" y="278"/>
                </a:lnTo>
                <a:lnTo>
                  <a:pt x="564" y="283"/>
                </a:lnTo>
                <a:lnTo>
                  <a:pt x="562" y="288"/>
                </a:lnTo>
                <a:lnTo>
                  <a:pt x="559" y="294"/>
                </a:lnTo>
                <a:lnTo>
                  <a:pt x="556" y="298"/>
                </a:lnTo>
                <a:lnTo>
                  <a:pt x="551" y="302"/>
                </a:lnTo>
                <a:lnTo>
                  <a:pt x="547" y="306"/>
                </a:lnTo>
                <a:lnTo>
                  <a:pt x="543" y="309"/>
                </a:lnTo>
                <a:lnTo>
                  <a:pt x="538" y="312"/>
                </a:lnTo>
                <a:lnTo>
                  <a:pt x="534" y="315"/>
                </a:lnTo>
                <a:lnTo>
                  <a:pt x="527" y="317"/>
                </a:lnTo>
                <a:lnTo>
                  <a:pt x="522" y="318"/>
                </a:lnTo>
                <a:lnTo>
                  <a:pt x="517" y="319"/>
                </a:lnTo>
                <a:lnTo>
                  <a:pt x="510" y="319"/>
                </a:lnTo>
                <a:lnTo>
                  <a:pt x="504" y="319"/>
                </a:lnTo>
                <a:lnTo>
                  <a:pt x="499" y="318"/>
                </a:lnTo>
                <a:lnTo>
                  <a:pt x="492" y="317"/>
                </a:lnTo>
                <a:lnTo>
                  <a:pt x="487" y="315"/>
                </a:lnTo>
                <a:lnTo>
                  <a:pt x="482" y="312"/>
                </a:lnTo>
                <a:lnTo>
                  <a:pt x="478" y="309"/>
                </a:lnTo>
                <a:lnTo>
                  <a:pt x="472" y="306"/>
                </a:lnTo>
                <a:lnTo>
                  <a:pt x="468" y="302"/>
                </a:lnTo>
                <a:lnTo>
                  <a:pt x="465" y="298"/>
                </a:lnTo>
                <a:lnTo>
                  <a:pt x="461" y="294"/>
                </a:lnTo>
                <a:lnTo>
                  <a:pt x="459" y="288"/>
                </a:lnTo>
                <a:lnTo>
                  <a:pt x="456" y="283"/>
                </a:lnTo>
                <a:lnTo>
                  <a:pt x="453" y="278"/>
                </a:lnTo>
                <a:lnTo>
                  <a:pt x="452" y="272"/>
                </a:lnTo>
                <a:lnTo>
                  <a:pt x="451" y="266"/>
                </a:lnTo>
                <a:lnTo>
                  <a:pt x="451" y="261"/>
                </a:lnTo>
                <a:lnTo>
                  <a:pt x="451" y="59"/>
                </a:lnTo>
                <a:close/>
                <a:moveTo>
                  <a:pt x="936" y="59"/>
                </a:moveTo>
                <a:lnTo>
                  <a:pt x="937" y="52"/>
                </a:lnTo>
                <a:lnTo>
                  <a:pt x="937" y="47"/>
                </a:lnTo>
                <a:lnTo>
                  <a:pt x="939" y="41"/>
                </a:lnTo>
                <a:lnTo>
                  <a:pt x="941" y="36"/>
                </a:lnTo>
                <a:lnTo>
                  <a:pt x="943" y="30"/>
                </a:lnTo>
                <a:lnTo>
                  <a:pt x="947" y="26"/>
                </a:lnTo>
                <a:lnTo>
                  <a:pt x="950" y="21"/>
                </a:lnTo>
                <a:lnTo>
                  <a:pt x="954" y="17"/>
                </a:lnTo>
                <a:lnTo>
                  <a:pt x="958" y="13"/>
                </a:lnTo>
                <a:lnTo>
                  <a:pt x="962" y="9"/>
                </a:lnTo>
                <a:lnTo>
                  <a:pt x="968" y="7"/>
                </a:lnTo>
                <a:lnTo>
                  <a:pt x="972" y="4"/>
                </a:lnTo>
                <a:lnTo>
                  <a:pt x="978" y="2"/>
                </a:lnTo>
                <a:lnTo>
                  <a:pt x="984" y="1"/>
                </a:lnTo>
                <a:lnTo>
                  <a:pt x="990" y="0"/>
                </a:lnTo>
                <a:lnTo>
                  <a:pt x="995" y="0"/>
                </a:lnTo>
                <a:lnTo>
                  <a:pt x="1001" y="0"/>
                </a:lnTo>
                <a:lnTo>
                  <a:pt x="1008" y="1"/>
                </a:lnTo>
                <a:lnTo>
                  <a:pt x="1013" y="2"/>
                </a:lnTo>
                <a:lnTo>
                  <a:pt x="1018" y="4"/>
                </a:lnTo>
                <a:lnTo>
                  <a:pt x="1024" y="7"/>
                </a:lnTo>
                <a:lnTo>
                  <a:pt x="1029" y="9"/>
                </a:lnTo>
                <a:lnTo>
                  <a:pt x="1033" y="13"/>
                </a:lnTo>
                <a:lnTo>
                  <a:pt x="1037" y="17"/>
                </a:lnTo>
                <a:lnTo>
                  <a:pt x="1040" y="21"/>
                </a:lnTo>
                <a:lnTo>
                  <a:pt x="1045" y="26"/>
                </a:lnTo>
                <a:lnTo>
                  <a:pt x="1047" y="30"/>
                </a:lnTo>
                <a:lnTo>
                  <a:pt x="1050" y="36"/>
                </a:lnTo>
                <a:lnTo>
                  <a:pt x="1052" y="41"/>
                </a:lnTo>
                <a:lnTo>
                  <a:pt x="1053" y="47"/>
                </a:lnTo>
                <a:lnTo>
                  <a:pt x="1054" y="52"/>
                </a:lnTo>
                <a:lnTo>
                  <a:pt x="1054" y="59"/>
                </a:lnTo>
                <a:lnTo>
                  <a:pt x="1054" y="261"/>
                </a:lnTo>
                <a:lnTo>
                  <a:pt x="1054" y="266"/>
                </a:lnTo>
                <a:lnTo>
                  <a:pt x="1053" y="272"/>
                </a:lnTo>
                <a:lnTo>
                  <a:pt x="1052" y="278"/>
                </a:lnTo>
                <a:lnTo>
                  <a:pt x="1050" y="283"/>
                </a:lnTo>
                <a:lnTo>
                  <a:pt x="1047" y="288"/>
                </a:lnTo>
                <a:lnTo>
                  <a:pt x="1045" y="294"/>
                </a:lnTo>
                <a:lnTo>
                  <a:pt x="1040" y="298"/>
                </a:lnTo>
                <a:lnTo>
                  <a:pt x="1037" y="302"/>
                </a:lnTo>
                <a:lnTo>
                  <a:pt x="1033" y="306"/>
                </a:lnTo>
                <a:lnTo>
                  <a:pt x="1029" y="309"/>
                </a:lnTo>
                <a:lnTo>
                  <a:pt x="1024" y="312"/>
                </a:lnTo>
                <a:lnTo>
                  <a:pt x="1018" y="315"/>
                </a:lnTo>
                <a:lnTo>
                  <a:pt x="1013" y="317"/>
                </a:lnTo>
                <a:lnTo>
                  <a:pt x="1008" y="318"/>
                </a:lnTo>
                <a:lnTo>
                  <a:pt x="1001" y="319"/>
                </a:lnTo>
                <a:lnTo>
                  <a:pt x="995" y="319"/>
                </a:lnTo>
                <a:lnTo>
                  <a:pt x="990" y="319"/>
                </a:lnTo>
                <a:lnTo>
                  <a:pt x="984" y="318"/>
                </a:lnTo>
                <a:lnTo>
                  <a:pt x="978" y="317"/>
                </a:lnTo>
                <a:lnTo>
                  <a:pt x="972" y="315"/>
                </a:lnTo>
                <a:lnTo>
                  <a:pt x="968" y="312"/>
                </a:lnTo>
                <a:lnTo>
                  <a:pt x="962" y="309"/>
                </a:lnTo>
                <a:lnTo>
                  <a:pt x="958" y="306"/>
                </a:lnTo>
                <a:lnTo>
                  <a:pt x="954" y="302"/>
                </a:lnTo>
                <a:lnTo>
                  <a:pt x="950" y="298"/>
                </a:lnTo>
                <a:lnTo>
                  <a:pt x="947" y="294"/>
                </a:lnTo>
                <a:lnTo>
                  <a:pt x="943" y="288"/>
                </a:lnTo>
                <a:lnTo>
                  <a:pt x="941" y="283"/>
                </a:lnTo>
                <a:lnTo>
                  <a:pt x="939" y="278"/>
                </a:lnTo>
                <a:lnTo>
                  <a:pt x="937" y="272"/>
                </a:lnTo>
                <a:lnTo>
                  <a:pt x="937" y="266"/>
                </a:lnTo>
                <a:lnTo>
                  <a:pt x="936" y="261"/>
                </a:lnTo>
                <a:lnTo>
                  <a:pt x="936" y="59"/>
                </a:lnTo>
                <a:close/>
                <a:moveTo>
                  <a:pt x="1005" y="733"/>
                </a:moveTo>
                <a:lnTo>
                  <a:pt x="1145" y="733"/>
                </a:lnTo>
                <a:lnTo>
                  <a:pt x="1145" y="873"/>
                </a:lnTo>
                <a:lnTo>
                  <a:pt x="1005" y="873"/>
                </a:lnTo>
                <a:lnTo>
                  <a:pt x="1005" y="733"/>
                </a:lnTo>
                <a:close/>
                <a:moveTo>
                  <a:pt x="1005" y="959"/>
                </a:moveTo>
                <a:lnTo>
                  <a:pt x="1145" y="959"/>
                </a:lnTo>
                <a:lnTo>
                  <a:pt x="1145" y="1099"/>
                </a:lnTo>
                <a:lnTo>
                  <a:pt x="1005" y="1099"/>
                </a:lnTo>
                <a:lnTo>
                  <a:pt x="1005" y="959"/>
                </a:lnTo>
                <a:close/>
                <a:moveTo>
                  <a:pt x="1005" y="1185"/>
                </a:moveTo>
                <a:lnTo>
                  <a:pt x="1145" y="1185"/>
                </a:lnTo>
                <a:lnTo>
                  <a:pt x="1145" y="1325"/>
                </a:lnTo>
                <a:lnTo>
                  <a:pt x="1005" y="1325"/>
                </a:lnTo>
                <a:lnTo>
                  <a:pt x="1005" y="1185"/>
                </a:lnTo>
                <a:close/>
                <a:moveTo>
                  <a:pt x="361" y="733"/>
                </a:moveTo>
                <a:lnTo>
                  <a:pt x="501" y="733"/>
                </a:lnTo>
                <a:lnTo>
                  <a:pt x="501" y="873"/>
                </a:lnTo>
                <a:lnTo>
                  <a:pt x="361" y="873"/>
                </a:lnTo>
                <a:lnTo>
                  <a:pt x="361" y="733"/>
                </a:lnTo>
                <a:close/>
                <a:moveTo>
                  <a:pt x="361" y="959"/>
                </a:moveTo>
                <a:lnTo>
                  <a:pt x="501" y="959"/>
                </a:lnTo>
                <a:lnTo>
                  <a:pt x="501" y="1099"/>
                </a:lnTo>
                <a:lnTo>
                  <a:pt x="361" y="1099"/>
                </a:lnTo>
                <a:lnTo>
                  <a:pt x="361" y="959"/>
                </a:lnTo>
                <a:close/>
                <a:moveTo>
                  <a:pt x="361" y="1185"/>
                </a:moveTo>
                <a:lnTo>
                  <a:pt x="501" y="1185"/>
                </a:lnTo>
                <a:lnTo>
                  <a:pt x="501" y="1325"/>
                </a:lnTo>
                <a:lnTo>
                  <a:pt x="361" y="1325"/>
                </a:lnTo>
                <a:lnTo>
                  <a:pt x="361" y="1185"/>
                </a:lnTo>
                <a:close/>
                <a:moveTo>
                  <a:pt x="683" y="733"/>
                </a:moveTo>
                <a:lnTo>
                  <a:pt x="823" y="733"/>
                </a:lnTo>
                <a:lnTo>
                  <a:pt x="823" y="873"/>
                </a:lnTo>
                <a:lnTo>
                  <a:pt x="683" y="873"/>
                </a:lnTo>
                <a:lnTo>
                  <a:pt x="683" y="733"/>
                </a:lnTo>
                <a:close/>
                <a:moveTo>
                  <a:pt x="683" y="959"/>
                </a:moveTo>
                <a:lnTo>
                  <a:pt x="823" y="959"/>
                </a:lnTo>
                <a:lnTo>
                  <a:pt x="823" y="1099"/>
                </a:lnTo>
                <a:lnTo>
                  <a:pt x="683" y="1099"/>
                </a:lnTo>
                <a:lnTo>
                  <a:pt x="683" y="959"/>
                </a:lnTo>
                <a:close/>
                <a:moveTo>
                  <a:pt x="683" y="1185"/>
                </a:moveTo>
                <a:lnTo>
                  <a:pt x="823" y="1185"/>
                </a:lnTo>
                <a:lnTo>
                  <a:pt x="823" y="1325"/>
                </a:lnTo>
                <a:lnTo>
                  <a:pt x="683" y="1325"/>
                </a:lnTo>
                <a:lnTo>
                  <a:pt x="683" y="11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04">
            <a:extLst>
              <a:ext uri="{FF2B5EF4-FFF2-40B4-BE49-F238E27FC236}">
                <a16:creationId xmlns:a16="http://schemas.microsoft.com/office/drawing/2014/main" id="{F463799A-801F-932D-B933-2A5E362D533C}"/>
              </a:ext>
            </a:extLst>
          </p:cNvPr>
          <p:cNvSpPr>
            <a:spLocks noEditPoints="1"/>
          </p:cNvSpPr>
          <p:nvPr/>
        </p:nvSpPr>
        <p:spPr bwMode="auto">
          <a:xfrm>
            <a:off x="9405837" y="4237783"/>
            <a:ext cx="434579" cy="479822"/>
          </a:xfrm>
          <a:custGeom>
            <a:avLst/>
            <a:gdLst>
              <a:gd name="T0" fmla="*/ 860 w 2188"/>
              <a:gd name="T1" fmla="*/ 918 h 2419"/>
              <a:gd name="T2" fmla="*/ 990 w 2188"/>
              <a:gd name="T3" fmla="*/ 1012 h 2419"/>
              <a:gd name="T4" fmla="*/ 1071 w 2188"/>
              <a:gd name="T5" fmla="*/ 1152 h 2419"/>
              <a:gd name="T6" fmla="*/ 1083 w 2188"/>
              <a:gd name="T7" fmla="*/ 1319 h 2419"/>
              <a:gd name="T8" fmla="*/ 1024 w 2188"/>
              <a:gd name="T9" fmla="*/ 1472 h 2419"/>
              <a:gd name="T10" fmla="*/ 908 w 2188"/>
              <a:gd name="T11" fmla="*/ 1582 h 2419"/>
              <a:gd name="T12" fmla="*/ 752 w 2188"/>
              <a:gd name="T13" fmla="*/ 1635 h 2419"/>
              <a:gd name="T14" fmla="*/ 585 w 2188"/>
              <a:gd name="T15" fmla="*/ 1614 h 2419"/>
              <a:gd name="T16" fmla="*/ 449 w 2188"/>
              <a:gd name="T17" fmla="*/ 1526 h 2419"/>
              <a:gd name="T18" fmla="*/ 362 w 2188"/>
              <a:gd name="T19" fmla="*/ 1391 h 2419"/>
              <a:gd name="T20" fmla="*/ 341 w 2188"/>
              <a:gd name="T21" fmla="*/ 1224 h 2419"/>
              <a:gd name="T22" fmla="*/ 394 w 2188"/>
              <a:gd name="T23" fmla="*/ 1068 h 2419"/>
              <a:gd name="T24" fmla="*/ 504 w 2188"/>
              <a:gd name="T25" fmla="*/ 953 h 2419"/>
              <a:gd name="T26" fmla="*/ 656 w 2188"/>
              <a:gd name="T27" fmla="*/ 893 h 2419"/>
              <a:gd name="T28" fmla="*/ 14 w 2188"/>
              <a:gd name="T29" fmla="*/ 2276 h 2419"/>
              <a:gd name="T30" fmla="*/ 142 w 2188"/>
              <a:gd name="T31" fmla="*/ 1993 h 2419"/>
              <a:gd name="T32" fmla="*/ 374 w 2188"/>
              <a:gd name="T33" fmla="*/ 1793 h 2419"/>
              <a:gd name="T34" fmla="*/ 677 w 2188"/>
              <a:gd name="T35" fmla="*/ 1708 h 2419"/>
              <a:gd name="T36" fmla="*/ 991 w 2188"/>
              <a:gd name="T37" fmla="*/ 1762 h 2419"/>
              <a:gd name="T38" fmla="*/ 1242 w 2188"/>
              <a:gd name="T39" fmla="*/ 1940 h 2419"/>
              <a:gd name="T40" fmla="*/ 1395 w 2188"/>
              <a:gd name="T41" fmla="*/ 2208 h 2419"/>
              <a:gd name="T42" fmla="*/ 1511 w 2188"/>
              <a:gd name="T43" fmla="*/ 421 h 2419"/>
              <a:gd name="T44" fmla="*/ 1560 w 2188"/>
              <a:gd name="T45" fmla="*/ 465 h 2419"/>
              <a:gd name="T46" fmla="*/ 1559 w 2188"/>
              <a:gd name="T47" fmla="*/ 532 h 2419"/>
              <a:gd name="T48" fmla="*/ 1507 w 2188"/>
              <a:gd name="T49" fmla="*/ 573 h 2419"/>
              <a:gd name="T50" fmla="*/ 1440 w 2188"/>
              <a:gd name="T51" fmla="*/ 558 h 2419"/>
              <a:gd name="T52" fmla="*/ 1411 w 2188"/>
              <a:gd name="T53" fmla="*/ 499 h 2419"/>
              <a:gd name="T54" fmla="*/ 1438 w 2188"/>
              <a:gd name="T55" fmla="*/ 437 h 2419"/>
              <a:gd name="T56" fmla="*/ 1503 w 2188"/>
              <a:gd name="T57" fmla="*/ 420 h 2419"/>
              <a:gd name="T58" fmla="*/ 1744 w 2188"/>
              <a:gd name="T59" fmla="*/ 451 h 2419"/>
              <a:gd name="T60" fmla="*/ 1755 w 2188"/>
              <a:gd name="T61" fmla="*/ 518 h 2419"/>
              <a:gd name="T62" fmla="*/ 1712 w 2188"/>
              <a:gd name="T63" fmla="*/ 568 h 2419"/>
              <a:gd name="T64" fmla="*/ 1644 w 2188"/>
              <a:gd name="T65" fmla="*/ 566 h 2419"/>
              <a:gd name="T66" fmla="*/ 1604 w 2188"/>
              <a:gd name="T67" fmla="*/ 514 h 2419"/>
              <a:gd name="T68" fmla="*/ 1618 w 2188"/>
              <a:gd name="T69" fmla="*/ 448 h 2419"/>
              <a:gd name="T70" fmla="*/ 1677 w 2188"/>
              <a:gd name="T71" fmla="*/ 419 h 2419"/>
              <a:gd name="T72" fmla="*/ 1925 w 2188"/>
              <a:gd name="T73" fmla="*/ 440 h 2419"/>
              <a:gd name="T74" fmla="*/ 1949 w 2188"/>
              <a:gd name="T75" fmla="*/ 502 h 2419"/>
              <a:gd name="T76" fmla="*/ 1916 w 2188"/>
              <a:gd name="T77" fmla="*/ 561 h 2419"/>
              <a:gd name="T78" fmla="*/ 1849 w 2188"/>
              <a:gd name="T79" fmla="*/ 572 h 2419"/>
              <a:gd name="T80" fmla="*/ 1799 w 2188"/>
              <a:gd name="T81" fmla="*/ 528 h 2419"/>
              <a:gd name="T82" fmla="*/ 1801 w 2188"/>
              <a:gd name="T83" fmla="*/ 461 h 2419"/>
              <a:gd name="T84" fmla="*/ 1853 w 2188"/>
              <a:gd name="T85" fmla="*/ 420 h 2419"/>
              <a:gd name="T86" fmla="*/ 1676 w 2188"/>
              <a:gd name="T87" fmla="*/ 0 h 2419"/>
              <a:gd name="T88" fmla="*/ 1467 w 2188"/>
              <a:gd name="T89" fmla="*/ 53 h 2419"/>
              <a:gd name="T90" fmla="*/ 1308 w 2188"/>
              <a:gd name="T91" fmla="*/ 180 h 2419"/>
              <a:gd name="T92" fmla="*/ 1216 w 2188"/>
              <a:gd name="T93" fmla="*/ 347 h 2419"/>
              <a:gd name="T94" fmla="*/ 1195 w 2188"/>
              <a:gd name="T95" fmla="*/ 536 h 2419"/>
              <a:gd name="T96" fmla="*/ 1099 w 2188"/>
              <a:gd name="T97" fmla="*/ 965 h 2419"/>
              <a:gd name="T98" fmla="*/ 1530 w 2188"/>
              <a:gd name="T99" fmla="*/ 967 h 2419"/>
              <a:gd name="T100" fmla="*/ 1701 w 2188"/>
              <a:gd name="T101" fmla="*/ 994 h 2419"/>
              <a:gd name="T102" fmla="*/ 1870 w 2188"/>
              <a:gd name="T103" fmla="*/ 960 h 2419"/>
              <a:gd name="T104" fmla="*/ 2032 w 2188"/>
              <a:gd name="T105" fmla="*/ 859 h 2419"/>
              <a:gd name="T106" fmla="*/ 2153 w 2188"/>
              <a:gd name="T107" fmla="*/ 680 h 2419"/>
              <a:gd name="T108" fmla="*/ 2187 w 2188"/>
              <a:gd name="T109" fmla="*/ 458 h 2419"/>
              <a:gd name="T110" fmla="*/ 2123 w 2188"/>
              <a:gd name="T111" fmla="*/ 252 h 2419"/>
              <a:gd name="T112" fmla="*/ 1981 w 2188"/>
              <a:gd name="T113" fmla="*/ 93 h 2419"/>
              <a:gd name="T114" fmla="*/ 1777 w 2188"/>
              <a:gd name="T115" fmla="*/ 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8" h="2419">
                <a:moveTo>
                  <a:pt x="713" y="888"/>
                </a:moveTo>
                <a:lnTo>
                  <a:pt x="733" y="889"/>
                </a:lnTo>
                <a:lnTo>
                  <a:pt x="752" y="890"/>
                </a:lnTo>
                <a:lnTo>
                  <a:pt x="771" y="893"/>
                </a:lnTo>
                <a:lnTo>
                  <a:pt x="789" y="897"/>
                </a:lnTo>
                <a:lnTo>
                  <a:pt x="807" y="901"/>
                </a:lnTo>
                <a:lnTo>
                  <a:pt x="825" y="905"/>
                </a:lnTo>
                <a:lnTo>
                  <a:pt x="843" y="911"/>
                </a:lnTo>
                <a:lnTo>
                  <a:pt x="860" y="918"/>
                </a:lnTo>
                <a:lnTo>
                  <a:pt x="875" y="925"/>
                </a:lnTo>
                <a:lnTo>
                  <a:pt x="892" y="934"/>
                </a:lnTo>
                <a:lnTo>
                  <a:pt x="908" y="943"/>
                </a:lnTo>
                <a:lnTo>
                  <a:pt x="923" y="953"/>
                </a:lnTo>
                <a:lnTo>
                  <a:pt x="938" y="963"/>
                </a:lnTo>
                <a:lnTo>
                  <a:pt x="951" y="974"/>
                </a:lnTo>
                <a:lnTo>
                  <a:pt x="965" y="986"/>
                </a:lnTo>
                <a:lnTo>
                  <a:pt x="979" y="998"/>
                </a:lnTo>
                <a:lnTo>
                  <a:pt x="990" y="1012"/>
                </a:lnTo>
                <a:lnTo>
                  <a:pt x="1002" y="1025"/>
                </a:lnTo>
                <a:lnTo>
                  <a:pt x="1014" y="1039"/>
                </a:lnTo>
                <a:lnTo>
                  <a:pt x="1024" y="1054"/>
                </a:lnTo>
                <a:lnTo>
                  <a:pt x="1034" y="1068"/>
                </a:lnTo>
                <a:lnTo>
                  <a:pt x="1043" y="1084"/>
                </a:lnTo>
                <a:lnTo>
                  <a:pt x="1051" y="1100"/>
                </a:lnTo>
                <a:lnTo>
                  <a:pt x="1059" y="1117"/>
                </a:lnTo>
                <a:lnTo>
                  <a:pt x="1065" y="1134"/>
                </a:lnTo>
                <a:lnTo>
                  <a:pt x="1071" y="1152"/>
                </a:lnTo>
                <a:lnTo>
                  <a:pt x="1076" y="1169"/>
                </a:lnTo>
                <a:lnTo>
                  <a:pt x="1080" y="1187"/>
                </a:lnTo>
                <a:lnTo>
                  <a:pt x="1083" y="1205"/>
                </a:lnTo>
                <a:lnTo>
                  <a:pt x="1086" y="1224"/>
                </a:lnTo>
                <a:lnTo>
                  <a:pt x="1087" y="1243"/>
                </a:lnTo>
                <a:lnTo>
                  <a:pt x="1088" y="1262"/>
                </a:lnTo>
                <a:lnTo>
                  <a:pt x="1087" y="1282"/>
                </a:lnTo>
                <a:lnTo>
                  <a:pt x="1086" y="1301"/>
                </a:lnTo>
                <a:lnTo>
                  <a:pt x="1083" y="1319"/>
                </a:lnTo>
                <a:lnTo>
                  <a:pt x="1080" y="1338"/>
                </a:lnTo>
                <a:lnTo>
                  <a:pt x="1076" y="1356"/>
                </a:lnTo>
                <a:lnTo>
                  <a:pt x="1071" y="1374"/>
                </a:lnTo>
                <a:lnTo>
                  <a:pt x="1065" y="1391"/>
                </a:lnTo>
                <a:lnTo>
                  <a:pt x="1059" y="1408"/>
                </a:lnTo>
                <a:lnTo>
                  <a:pt x="1051" y="1424"/>
                </a:lnTo>
                <a:lnTo>
                  <a:pt x="1043" y="1441"/>
                </a:lnTo>
                <a:lnTo>
                  <a:pt x="1034" y="1457"/>
                </a:lnTo>
                <a:lnTo>
                  <a:pt x="1024" y="1472"/>
                </a:lnTo>
                <a:lnTo>
                  <a:pt x="1014" y="1486"/>
                </a:lnTo>
                <a:lnTo>
                  <a:pt x="1002" y="1500"/>
                </a:lnTo>
                <a:lnTo>
                  <a:pt x="990" y="1514"/>
                </a:lnTo>
                <a:lnTo>
                  <a:pt x="979" y="1526"/>
                </a:lnTo>
                <a:lnTo>
                  <a:pt x="965" y="1539"/>
                </a:lnTo>
                <a:lnTo>
                  <a:pt x="951" y="1551"/>
                </a:lnTo>
                <a:lnTo>
                  <a:pt x="938" y="1562"/>
                </a:lnTo>
                <a:lnTo>
                  <a:pt x="923" y="1573"/>
                </a:lnTo>
                <a:lnTo>
                  <a:pt x="908" y="1582"/>
                </a:lnTo>
                <a:lnTo>
                  <a:pt x="892" y="1592"/>
                </a:lnTo>
                <a:lnTo>
                  <a:pt x="875" y="1599"/>
                </a:lnTo>
                <a:lnTo>
                  <a:pt x="860" y="1608"/>
                </a:lnTo>
                <a:lnTo>
                  <a:pt x="843" y="1614"/>
                </a:lnTo>
                <a:lnTo>
                  <a:pt x="825" y="1620"/>
                </a:lnTo>
                <a:lnTo>
                  <a:pt x="807" y="1624"/>
                </a:lnTo>
                <a:lnTo>
                  <a:pt x="789" y="1629"/>
                </a:lnTo>
                <a:lnTo>
                  <a:pt x="771" y="1632"/>
                </a:lnTo>
                <a:lnTo>
                  <a:pt x="752" y="1635"/>
                </a:lnTo>
                <a:lnTo>
                  <a:pt x="733" y="1636"/>
                </a:lnTo>
                <a:lnTo>
                  <a:pt x="713" y="1636"/>
                </a:lnTo>
                <a:lnTo>
                  <a:pt x="694" y="1636"/>
                </a:lnTo>
                <a:lnTo>
                  <a:pt x="675" y="1635"/>
                </a:lnTo>
                <a:lnTo>
                  <a:pt x="656" y="1632"/>
                </a:lnTo>
                <a:lnTo>
                  <a:pt x="638" y="1629"/>
                </a:lnTo>
                <a:lnTo>
                  <a:pt x="620" y="1624"/>
                </a:lnTo>
                <a:lnTo>
                  <a:pt x="602" y="1620"/>
                </a:lnTo>
                <a:lnTo>
                  <a:pt x="585" y="1614"/>
                </a:lnTo>
                <a:lnTo>
                  <a:pt x="568" y="1608"/>
                </a:lnTo>
                <a:lnTo>
                  <a:pt x="552" y="1599"/>
                </a:lnTo>
                <a:lnTo>
                  <a:pt x="535" y="1592"/>
                </a:lnTo>
                <a:lnTo>
                  <a:pt x="519" y="1582"/>
                </a:lnTo>
                <a:lnTo>
                  <a:pt x="504" y="1573"/>
                </a:lnTo>
                <a:lnTo>
                  <a:pt x="490" y="1562"/>
                </a:lnTo>
                <a:lnTo>
                  <a:pt x="476" y="1551"/>
                </a:lnTo>
                <a:lnTo>
                  <a:pt x="462" y="1539"/>
                </a:lnTo>
                <a:lnTo>
                  <a:pt x="449" y="1526"/>
                </a:lnTo>
                <a:lnTo>
                  <a:pt x="437" y="1514"/>
                </a:lnTo>
                <a:lnTo>
                  <a:pt x="424" y="1500"/>
                </a:lnTo>
                <a:lnTo>
                  <a:pt x="414" y="1486"/>
                </a:lnTo>
                <a:lnTo>
                  <a:pt x="403" y="1472"/>
                </a:lnTo>
                <a:lnTo>
                  <a:pt x="394" y="1457"/>
                </a:lnTo>
                <a:lnTo>
                  <a:pt x="384" y="1441"/>
                </a:lnTo>
                <a:lnTo>
                  <a:pt x="376" y="1424"/>
                </a:lnTo>
                <a:lnTo>
                  <a:pt x="369" y="1408"/>
                </a:lnTo>
                <a:lnTo>
                  <a:pt x="362" y="1391"/>
                </a:lnTo>
                <a:lnTo>
                  <a:pt x="356" y="1374"/>
                </a:lnTo>
                <a:lnTo>
                  <a:pt x="352" y="1356"/>
                </a:lnTo>
                <a:lnTo>
                  <a:pt x="347" y="1338"/>
                </a:lnTo>
                <a:lnTo>
                  <a:pt x="344" y="1319"/>
                </a:lnTo>
                <a:lnTo>
                  <a:pt x="341" y="1301"/>
                </a:lnTo>
                <a:lnTo>
                  <a:pt x="340" y="1282"/>
                </a:lnTo>
                <a:lnTo>
                  <a:pt x="339" y="1262"/>
                </a:lnTo>
                <a:lnTo>
                  <a:pt x="340" y="1243"/>
                </a:lnTo>
                <a:lnTo>
                  <a:pt x="341" y="1224"/>
                </a:lnTo>
                <a:lnTo>
                  <a:pt x="344" y="1205"/>
                </a:lnTo>
                <a:lnTo>
                  <a:pt x="347" y="1187"/>
                </a:lnTo>
                <a:lnTo>
                  <a:pt x="352" y="1169"/>
                </a:lnTo>
                <a:lnTo>
                  <a:pt x="356" y="1152"/>
                </a:lnTo>
                <a:lnTo>
                  <a:pt x="362" y="1134"/>
                </a:lnTo>
                <a:lnTo>
                  <a:pt x="369" y="1117"/>
                </a:lnTo>
                <a:lnTo>
                  <a:pt x="376" y="1100"/>
                </a:lnTo>
                <a:lnTo>
                  <a:pt x="384" y="1084"/>
                </a:lnTo>
                <a:lnTo>
                  <a:pt x="394" y="1068"/>
                </a:lnTo>
                <a:lnTo>
                  <a:pt x="403" y="1054"/>
                </a:lnTo>
                <a:lnTo>
                  <a:pt x="414" y="1039"/>
                </a:lnTo>
                <a:lnTo>
                  <a:pt x="424" y="1025"/>
                </a:lnTo>
                <a:lnTo>
                  <a:pt x="437" y="1012"/>
                </a:lnTo>
                <a:lnTo>
                  <a:pt x="449" y="998"/>
                </a:lnTo>
                <a:lnTo>
                  <a:pt x="462" y="986"/>
                </a:lnTo>
                <a:lnTo>
                  <a:pt x="476" y="974"/>
                </a:lnTo>
                <a:lnTo>
                  <a:pt x="490" y="963"/>
                </a:lnTo>
                <a:lnTo>
                  <a:pt x="504" y="953"/>
                </a:lnTo>
                <a:lnTo>
                  <a:pt x="519" y="943"/>
                </a:lnTo>
                <a:lnTo>
                  <a:pt x="535" y="934"/>
                </a:lnTo>
                <a:lnTo>
                  <a:pt x="552" y="925"/>
                </a:lnTo>
                <a:lnTo>
                  <a:pt x="568" y="918"/>
                </a:lnTo>
                <a:lnTo>
                  <a:pt x="585" y="911"/>
                </a:lnTo>
                <a:lnTo>
                  <a:pt x="602" y="905"/>
                </a:lnTo>
                <a:lnTo>
                  <a:pt x="620" y="901"/>
                </a:lnTo>
                <a:lnTo>
                  <a:pt x="638" y="897"/>
                </a:lnTo>
                <a:lnTo>
                  <a:pt x="656" y="893"/>
                </a:lnTo>
                <a:lnTo>
                  <a:pt x="675" y="890"/>
                </a:lnTo>
                <a:lnTo>
                  <a:pt x="694" y="889"/>
                </a:lnTo>
                <a:lnTo>
                  <a:pt x="713" y="888"/>
                </a:lnTo>
                <a:close/>
                <a:moveTo>
                  <a:pt x="713" y="2419"/>
                </a:moveTo>
                <a:lnTo>
                  <a:pt x="0" y="2419"/>
                </a:lnTo>
                <a:lnTo>
                  <a:pt x="1" y="2384"/>
                </a:lnTo>
                <a:lnTo>
                  <a:pt x="4" y="2347"/>
                </a:lnTo>
                <a:lnTo>
                  <a:pt x="8" y="2311"/>
                </a:lnTo>
                <a:lnTo>
                  <a:pt x="14" y="2276"/>
                </a:lnTo>
                <a:lnTo>
                  <a:pt x="22" y="2241"/>
                </a:lnTo>
                <a:lnTo>
                  <a:pt x="32" y="2208"/>
                </a:lnTo>
                <a:lnTo>
                  <a:pt x="43" y="2175"/>
                </a:lnTo>
                <a:lnTo>
                  <a:pt x="56" y="2142"/>
                </a:lnTo>
                <a:lnTo>
                  <a:pt x="70" y="2111"/>
                </a:lnTo>
                <a:lnTo>
                  <a:pt x="86" y="2080"/>
                </a:lnTo>
                <a:lnTo>
                  <a:pt x="103" y="2050"/>
                </a:lnTo>
                <a:lnTo>
                  <a:pt x="122" y="2021"/>
                </a:lnTo>
                <a:lnTo>
                  <a:pt x="142" y="1993"/>
                </a:lnTo>
                <a:lnTo>
                  <a:pt x="163" y="1967"/>
                </a:lnTo>
                <a:lnTo>
                  <a:pt x="185" y="1940"/>
                </a:lnTo>
                <a:lnTo>
                  <a:pt x="209" y="1915"/>
                </a:lnTo>
                <a:lnTo>
                  <a:pt x="234" y="1892"/>
                </a:lnTo>
                <a:lnTo>
                  <a:pt x="260" y="1870"/>
                </a:lnTo>
                <a:lnTo>
                  <a:pt x="286" y="1849"/>
                </a:lnTo>
                <a:lnTo>
                  <a:pt x="315" y="1829"/>
                </a:lnTo>
                <a:lnTo>
                  <a:pt x="343" y="1810"/>
                </a:lnTo>
                <a:lnTo>
                  <a:pt x="374" y="1793"/>
                </a:lnTo>
                <a:lnTo>
                  <a:pt x="404" y="1777"/>
                </a:lnTo>
                <a:lnTo>
                  <a:pt x="436" y="1762"/>
                </a:lnTo>
                <a:lnTo>
                  <a:pt x="469" y="1750"/>
                </a:lnTo>
                <a:lnTo>
                  <a:pt x="501" y="1739"/>
                </a:lnTo>
                <a:lnTo>
                  <a:pt x="535" y="1729"/>
                </a:lnTo>
                <a:lnTo>
                  <a:pt x="570" y="1721"/>
                </a:lnTo>
                <a:lnTo>
                  <a:pt x="605" y="1715"/>
                </a:lnTo>
                <a:lnTo>
                  <a:pt x="640" y="1711"/>
                </a:lnTo>
                <a:lnTo>
                  <a:pt x="677" y="1708"/>
                </a:lnTo>
                <a:lnTo>
                  <a:pt x="713" y="1706"/>
                </a:lnTo>
                <a:lnTo>
                  <a:pt x="750" y="1708"/>
                </a:lnTo>
                <a:lnTo>
                  <a:pt x="787" y="1711"/>
                </a:lnTo>
                <a:lnTo>
                  <a:pt x="823" y="1715"/>
                </a:lnTo>
                <a:lnTo>
                  <a:pt x="858" y="1721"/>
                </a:lnTo>
                <a:lnTo>
                  <a:pt x="892" y="1729"/>
                </a:lnTo>
                <a:lnTo>
                  <a:pt x="926" y="1739"/>
                </a:lnTo>
                <a:lnTo>
                  <a:pt x="959" y="1750"/>
                </a:lnTo>
                <a:lnTo>
                  <a:pt x="991" y="1762"/>
                </a:lnTo>
                <a:lnTo>
                  <a:pt x="1023" y="1777"/>
                </a:lnTo>
                <a:lnTo>
                  <a:pt x="1054" y="1793"/>
                </a:lnTo>
                <a:lnTo>
                  <a:pt x="1084" y="1810"/>
                </a:lnTo>
                <a:lnTo>
                  <a:pt x="1113" y="1829"/>
                </a:lnTo>
                <a:lnTo>
                  <a:pt x="1141" y="1849"/>
                </a:lnTo>
                <a:lnTo>
                  <a:pt x="1167" y="1870"/>
                </a:lnTo>
                <a:lnTo>
                  <a:pt x="1194" y="1892"/>
                </a:lnTo>
                <a:lnTo>
                  <a:pt x="1218" y="1915"/>
                </a:lnTo>
                <a:lnTo>
                  <a:pt x="1242" y="1940"/>
                </a:lnTo>
                <a:lnTo>
                  <a:pt x="1264" y="1967"/>
                </a:lnTo>
                <a:lnTo>
                  <a:pt x="1285" y="1993"/>
                </a:lnTo>
                <a:lnTo>
                  <a:pt x="1305" y="2021"/>
                </a:lnTo>
                <a:lnTo>
                  <a:pt x="1324" y="2050"/>
                </a:lnTo>
                <a:lnTo>
                  <a:pt x="1341" y="2080"/>
                </a:lnTo>
                <a:lnTo>
                  <a:pt x="1357" y="2111"/>
                </a:lnTo>
                <a:lnTo>
                  <a:pt x="1372" y="2142"/>
                </a:lnTo>
                <a:lnTo>
                  <a:pt x="1384" y="2175"/>
                </a:lnTo>
                <a:lnTo>
                  <a:pt x="1395" y="2208"/>
                </a:lnTo>
                <a:lnTo>
                  <a:pt x="1406" y="2241"/>
                </a:lnTo>
                <a:lnTo>
                  <a:pt x="1413" y="2276"/>
                </a:lnTo>
                <a:lnTo>
                  <a:pt x="1419" y="2311"/>
                </a:lnTo>
                <a:lnTo>
                  <a:pt x="1423" y="2347"/>
                </a:lnTo>
                <a:lnTo>
                  <a:pt x="1427" y="2384"/>
                </a:lnTo>
                <a:lnTo>
                  <a:pt x="1428" y="2419"/>
                </a:lnTo>
                <a:lnTo>
                  <a:pt x="713" y="2419"/>
                </a:lnTo>
                <a:close/>
                <a:moveTo>
                  <a:pt x="1503" y="420"/>
                </a:moveTo>
                <a:lnTo>
                  <a:pt x="1511" y="421"/>
                </a:lnTo>
                <a:lnTo>
                  <a:pt x="1518" y="424"/>
                </a:lnTo>
                <a:lnTo>
                  <a:pt x="1526" y="427"/>
                </a:lnTo>
                <a:lnTo>
                  <a:pt x="1532" y="430"/>
                </a:lnTo>
                <a:lnTo>
                  <a:pt x="1538" y="436"/>
                </a:lnTo>
                <a:lnTo>
                  <a:pt x="1544" y="440"/>
                </a:lnTo>
                <a:lnTo>
                  <a:pt x="1549" y="446"/>
                </a:lnTo>
                <a:lnTo>
                  <a:pt x="1553" y="451"/>
                </a:lnTo>
                <a:lnTo>
                  <a:pt x="1557" y="458"/>
                </a:lnTo>
                <a:lnTo>
                  <a:pt x="1560" y="465"/>
                </a:lnTo>
                <a:lnTo>
                  <a:pt x="1564" y="471"/>
                </a:lnTo>
                <a:lnTo>
                  <a:pt x="1566" y="479"/>
                </a:lnTo>
                <a:lnTo>
                  <a:pt x="1567" y="487"/>
                </a:lnTo>
                <a:lnTo>
                  <a:pt x="1568" y="494"/>
                </a:lnTo>
                <a:lnTo>
                  <a:pt x="1568" y="502"/>
                </a:lnTo>
                <a:lnTo>
                  <a:pt x="1567" y="510"/>
                </a:lnTo>
                <a:lnTo>
                  <a:pt x="1565" y="518"/>
                </a:lnTo>
                <a:lnTo>
                  <a:pt x="1563" y="525"/>
                </a:lnTo>
                <a:lnTo>
                  <a:pt x="1559" y="532"/>
                </a:lnTo>
                <a:lnTo>
                  <a:pt x="1555" y="539"/>
                </a:lnTo>
                <a:lnTo>
                  <a:pt x="1551" y="545"/>
                </a:lnTo>
                <a:lnTo>
                  <a:pt x="1546" y="551"/>
                </a:lnTo>
                <a:lnTo>
                  <a:pt x="1540" y="557"/>
                </a:lnTo>
                <a:lnTo>
                  <a:pt x="1534" y="561"/>
                </a:lnTo>
                <a:lnTo>
                  <a:pt x="1528" y="565"/>
                </a:lnTo>
                <a:lnTo>
                  <a:pt x="1521" y="568"/>
                </a:lnTo>
                <a:lnTo>
                  <a:pt x="1514" y="571"/>
                </a:lnTo>
                <a:lnTo>
                  <a:pt x="1507" y="573"/>
                </a:lnTo>
                <a:lnTo>
                  <a:pt x="1499" y="575"/>
                </a:lnTo>
                <a:lnTo>
                  <a:pt x="1492" y="575"/>
                </a:lnTo>
                <a:lnTo>
                  <a:pt x="1484" y="575"/>
                </a:lnTo>
                <a:lnTo>
                  <a:pt x="1476" y="573"/>
                </a:lnTo>
                <a:lnTo>
                  <a:pt x="1468" y="572"/>
                </a:lnTo>
                <a:lnTo>
                  <a:pt x="1460" y="569"/>
                </a:lnTo>
                <a:lnTo>
                  <a:pt x="1453" y="566"/>
                </a:lnTo>
                <a:lnTo>
                  <a:pt x="1447" y="562"/>
                </a:lnTo>
                <a:lnTo>
                  <a:pt x="1440" y="558"/>
                </a:lnTo>
                <a:lnTo>
                  <a:pt x="1435" y="553"/>
                </a:lnTo>
                <a:lnTo>
                  <a:pt x="1430" y="547"/>
                </a:lnTo>
                <a:lnTo>
                  <a:pt x="1426" y="542"/>
                </a:lnTo>
                <a:lnTo>
                  <a:pt x="1421" y="536"/>
                </a:lnTo>
                <a:lnTo>
                  <a:pt x="1417" y="528"/>
                </a:lnTo>
                <a:lnTo>
                  <a:pt x="1415" y="522"/>
                </a:lnTo>
                <a:lnTo>
                  <a:pt x="1413" y="514"/>
                </a:lnTo>
                <a:lnTo>
                  <a:pt x="1412" y="506"/>
                </a:lnTo>
                <a:lnTo>
                  <a:pt x="1411" y="499"/>
                </a:lnTo>
                <a:lnTo>
                  <a:pt x="1411" y="491"/>
                </a:lnTo>
                <a:lnTo>
                  <a:pt x="1412" y="483"/>
                </a:lnTo>
                <a:lnTo>
                  <a:pt x="1414" y="476"/>
                </a:lnTo>
                <a:lnTo>
                  <a:pt x="1416" y="468"/>
                </a:lnTo>
                <a:lnTo>
                  <a:pt x="1419" y="461"/>
                </a:lnTo>
                <a:lnTo>
                  <a:pt x="1423" y="454"/>
                </a:lnTo>
                <a:lnTo>
                  <a:pt x="1428" y="448"/>
                </a:lnTo>
                <a:lnTo>
                  <a:pt x="1433" y="442"/>
                </a:lnTo>
                <a:lnTo>
                  <a:pt x="1438" y="437"/>
                </a:lnTo>
                <a:lnTo>
                  <a:pt x="1445" y="432"/>
                </a:lnTo>
                <a:lnTo>
                  <a:pt x="1451" y="428"/>
                </a:lnTo>
                <a:lnTo>
                  <a:pt x="1457" y="425"/>
                </a:lnTo>
                <a:lnTo>
                  <a:pt x="1465" y="422"/>
                </a:lnTo>
                <a:lnTo>
                  <a:pt x="1472" y="420"/>
                </a:lnTo>
                <a:lnTo>
                  <a:pt x="1479" y="419"/>
                </a:lnTo>
                <a:lnTo>
                  <a:pt x="1487" y="419"/>
                </a:lnTo>
                <a:lnTo>
                  <a:pt x="1495" y="419"/>
                </a:lnTo>
                <a:lnTo>
                  <a:pt x="1503" y="420"/>
                </a:lnTo>
                <a:close/>
                <a:moveTo>
                  <a:pt x="1693" y="420"/>
                </a:moveTo>
                <a:lnTo>
                  <a:pt x="1702" y="421"/>
                </a:lnTo>
                <a:lnTo>
                  <a:pt x="1709" y="424"/>
                </a:lnTo>
                <a:lnTo>
                  <a:pt x="1716" y="427"/>
                </a:lnTo>
                <a:lnTo>
                  <a:pt x="1723" y="430"/>
                </a:lnTo>
                <a:lnTo>
                  <a:pt x="1729" y="436"/>
                </a:lnTo>
                <a:lnTo>
                  <a:pt x="1734" y="440"/>
                </a:lnTo>
                <a:lnTo>
                  <a:pt x="1740" y="446"/>
                </a:lnTo>
                <a:lnTo>
                  <a:pt x="1744" y="451"/>
                </a:lnTo>
                <a:lnTo>
                  <a:pt x="1748" y="458"/>
                </a:lnTo>
                <a:lnTo>
                  <a:pt x="1751" y="465"/>
                </a:lnTo>
                <a:lnTo>
                  <a:pt x="1754" y="471"/>
                </a:lnTo>
                <a:lnTo>
                  <a:pt x="1757" y="479"/>
                </a:lnTo>
                <a:lnTo>
                  <a:pt x="1758" y="487"/>
                </a:lnTo>
                <a:lnTo>
                  <a:pt x="1759" y="494"/>
                </a:lnTo>
                <a:lnTo>
                  <a:pt x="1759" y="502"/>
                </a:lnTo>
                <a:lnTo>
                  <a:pt x="1758" y="510"/>
                </a:lnTo>
                <a:lnTo>
                  <a:pt x="1755" y="518"/>
                </a:lnTo>
                <a:lnTo>
                  <a:pt x="1753" y="525"/>
                </a:lnTo>
                <a:lnTo>
                  <a:pt x="1750" y="532"/>
                </a:lnTo>
                <a:lnTo>
                  <a:pt x="1746" y="539"/>
                </a:lnTo>
                <a:lnTo>
                  <a:pt x="1742" y="545"/>
                </a:lnTo>
                <a:lnTo>
                  <a:pt x="1736" y="551"/>
                </a:lnTo>
                <a:lnTo>
                  <a:pt x="1731" y="557"/>
                </a:lnTo>
                <a:lnTo>
                  <a:pt x="1725" y="561"/>
                </a:lnTo>
                <a:lnTo>
                  <a:pt x="1719" y="565"/>
                </a:lnTo>
                <a:lnTo>
                  <a:pt x="1712" y="568"/>
                </a:lnTo>
                <a:lnTo>
                  <a:pt x="1705" y="571"/>
                </a:lnTo>
                <a:lnTo>
                  <a:pt x="1697" y="573"/>
                </a:lnTo>
                <a:lnTo>
                  <a:pt x="1690" y="575"/>
                </a:lnTo>
                <a:lnTo>
                  <a:pt x="1683" y="575"/>
                </a:lnTo>
                <a:lnTo>
                  <a:pt x="1674" y="575"/>
                </a:lnTo>
                <a:lnTo>
                  <a:pt x="1667" y="573"/>
                </a:lnTo>
                <a:lnTo>
                  <a:pt x="1659" y="572"/>
                </a:lnTo>
                <a:lnTo>
                  <a:pt x="1651" y="569"/>
                </a:lnTo>
                <a:lnTo>
                  <a:pt x="1644" y="566"/>
                </a:lnTo>
                <a:lnTo>
                  <a:pt x="1637" y="562"/>
                </a:lnTo>
                <a:lnTo>
                  <a:pt x="1631" y="558"/>
                </a:lnTo>
                <a:lnTo>
                  <a:pt x="1626" y="553"/>
                </a:lnTo>
                <a:lnTo>
                  <a:pt x="1621" y="547"/>
                </a:lnTo>
                <a:lnTo>
                  <a:pt x="1615" y="542"/>
                </a:lnTo>
                <a:lnTo>
                  <a:pt x="1612" y="536"/>
                </a:lnTo>
                <a:lnTo>
                  <a:pt x="1608" y="528"/>
                </a:lnTo>
                <a:lnTo>
                  <a:pt x="1606" y="522"/>
                </a:lnTo>
                <a:lnTo>
                  <a:pt x="1604" y="514"/>
                </a:lnTo>
                <a:lnTo>
                  <a:pt x="1603" y="506"/>
                </a:lnTo>
                <a:lnTo>
                  <a:pt x="1602" y="499"/>
                </a:lnTo>
                <a:lnTo>
                  <a:pt x="1602" y="491"/>
                </a:lnTo>
                <a:lnTo>
                  <a:pt x="1603" y="483"/>
                </a:lnTo>
                <a:lnTo>
                  <a:pt x="1605" y="476"/>
                </a:lnTo>
                <a:lnTo>
                  <a:pt x="1607" y="468"/>
                </a:lnTo>
                <a:lnTo>
                  <a:pt x="1610" y="461"/>
                </a:lnTo>
                <a:lnTo>
                  <a:pt x="1614" y="454"/>
                </a:lnTo>
                <a:lnTo>
                  <a:pt x="1618" y="448"/>
                </a:lnTo>
                <a:lnTo>
                  <a:pt x="1624" y="442"/>
                </a:lnTo>
                <a:lnTo>
                  <a:pt x="1629" y="437"/>
                </a:lnTo>
                <a:lnTo>
                  <a:pt x="1635" y="432"/>
                </a:lnTo>
                <a:lnTo>
                  <a:pt x="1642" y="428"/>
                </a:lnTo>
                <a:lnTo>
                  <a:pt x="1648" y="425"/>
                </a:lnTo>
                <a:lnTo>
                  <a:pt x="1655" y="422"/>
                </a:lnTo>
                <a:lnTo>
                  <a:pt x="1663" y="420"/>
                </a:lnTo>
                <a:lnTo>
                  <a:pt x="1670" y="419"/>
                </a:lnTo>
                <a:lnTo>
                  <a:pt x="1677" y="419"/>
                </a:lnTo>
                <a:lnTo>
                  <a:pt x="1686" y="419"/>
                </a:lnTo>
                <a:lnTo>
                  <a:pt x="1693" y="420"/>
                </a:lnTo>
                <a:close/>
                <a:moveTo>
                  <a:pt x="1884" y="420"/>
                </a:moveTo>
                <a:lnTo>
                  <a:pt x="1892" y="421"/>
                </a:lnTo>
                <a:lnTo>
                  <a:pt x="1900" y="424"/>
                </a:lnTo>
                <a:lnTo>
                  <a:pt x="1907" y="427"/>
                </a:lnTo>
                <a:lnTo>
                  <a:pt x="1914" y="430"/>
                </a:lnTo>
                <a:lnTo>
                  <a:pt x="1920" y="436"/>
                </a:lnTo>
                <a:lnTo>
                  <a:pt x="1925" y="440"/>
                </a:lnTo>
                <a:lnTo>
                  <a:pt x="1930" y="446"/>
                </a:lnTo>
                <a:lnTo>
                  <a:pt x="1935" y="451"/>
                </a:lnTo>
                <a:lnTo>
                  <a:pt x="1939" y="458"/>
                </a:lnTo>
                <a:lnTo>
                  <a:pt x="1942" y="465"/>
                </a:lnTo>
                <a:lnTo>
                  <a:pt x="1945" y="471"/>
                </a:lnTo>
                <a:lnTo>
                  <a:pt x="1947" y="479"/>
                </a:lnTo>
                <a:lnTo>
                  <a:pt x="1948" y="487"/>
                </a:lnTo>
                <a:lnTo>
                  <a:pt x="1949" y="494"/>
                </a:lnTo>
                <a:lnTo>
                  <a:pt x="1949" y="502"/>
                </a:lnTo>
                <a:lnTo>
                  <a:pt x="1948" y="510"/>
                </a:lnTo>
                <a:lnTo>
                  <a:pt x="1946" y="518"/>
                </a:lnTo>
                <a:lnTo>
                  <a:pt x="1944" y="525"/>
                </a:lnTo>
                <a:lnTo>
                  <a:pt x="1941" y="532"/>
                </a:lnTo>
                <a:lnTo>
                  <a:pt x="1937" y="539"/>
                </a:lnTo>
                <a:lnTo>
                  <a:pt x="1933" y="545"/>
                </a:lnTo>
                <a:lnTo>
                  <a:pt x="1927" y="551"/>
                </a:lnTo>
                <a:lnTo>
                  <a:pt x="1922" y="557"/>
                </a:lnTo>
                <a:lnTo>
                  <a:pt x="1916" y="561"/>
                </a:lnTo>
                <a:lnTo>
                  <a:pt x="1909" y="565"/>
                </a:lnTo>
                <a:lnTo>
                  <a:pt x="1903" y="568"/>
                </a:lnTo>
                <a:lnTo>
                  <a:pt x="1896" y="571"/>
                </a:lnTo>
                <a:lnTo>
                  <a:pt x="1888" y="573"/>
                </a:lnTo>
                <a:lnTo>
                  <a:pt x="1881" y="575"/>
                </a:lnTo>
                <a:lnTo>
                  <a:pt x="1873" y="575"/>
                </a:lnTo>
                <a:lnTo>
                  <a:pt x="1865" y="575"/>
                </a:lnTo>
                <a:lnTo>
                  <a:pt x="1857" y="573"/>
                </a:lnTo>
                <a:lnTo>
                  <a:pt x="1849" y="572"/>
                </a:lnTo>
                <a:lnTo>
                  <a:pt x="1842" y="569"/>
                </a:lnTo>
                <a:lnTo>
                  <a:pt x="1835" y="566"/>
                </a:lnTo>
                <a:lnTo>
                  <a:pt x="1828" y="562"/>
                </a:lnTo>
                <a:lnTo>
                  <a:pt x="1822" y="558"/>
                </a:lnTo>
                <a:lnTo>
                  <a:pt x="1817" y="553"/>
                </a:lnTo>
                <a:lnTo>
                  <a:pt x="1811" y="547"/>
                </a:lnTo>
                <a:lnTo>
                  <a:pt x="1806" y="542"/>
                </a:lnTo>
                <a:lnTo>
                  <a:pt x="1803" y="536"/>
                </a:lnTo>
                <a:lnTo>
                  <a:pt x="1799" y="528"/>
                </a:lnTo>
                <a:lnTo>
                  <a:pt x="1797" y="522"/>
                </a:lnTo>
                <a:lnTo>
                  <a:pt x="1794" y="514"/>
                </a:lnTo>
                <a:lnTo>
                  <a:pt x="1793" y="506"/>
                </a:lnTo>
                <a:lnTo>
                  <a:pt x="1792" y="499"/>
                </a:lnTo>
                <a:lnTo>
                  <a:pt x="1792" y="491"/>
                </a:lnTo>
                <a:lnTo>
                  <a:pt x="1793" y="483"/>
                </a:lnTo>
                <a:lnTo>
                  <a:pt x="1796" y="476"/>
                </a:lnTo>
                <a:lnTo>
                  <a:pt x="1798" y="468"/>
                </a:lnTo>
                <a:lnTo>
                  <a:pt x="1801" y="461"/>
                </a:lnTo>
                <a:lnTo>
                  <a:pt x="1805" y="454"/>
                </a:lnTo>
                <a:lnTo>
                  <a:pt x="1809" y="448"/>
                </a:lnTo>
                <a:lnTo>
                  <a:pt x="1814" y="442"/>
                </a:lnTo>
                <a:lnTo>
                  <a:pt x="1820" y="437"/>
                </a:lnTo>
                <a:lnTo>
                  <a:pt x="1826" y="432"/>
                </a:lnTo>
                <a:lnTo>
                  <a:pt x="1832" y="428"/>
                </a:lnTo>
                <a:lnTo>
                  <a:pt x="1839" y="425"/>
                </a:lnTo>
                <a:lnTo>
                  <a:pt x="1846" y="422"/>
                </a:lnTo>
                <a:lnTo>
                  <a:pt x="1853" y="420"/>
                </a:lnTo>
                <a:lnTo>
                  <a:pt x="1861" y="419"/>
                </a:lnTo>
                <a:lnTo>
                  <a:pt x="1868" y="419"/>
                </a:lnTo>
                <a:lnTo>
                  <a:pt x="1877" y="419"/>
                </a:lnTo>
                <a:lnTo>
                  <a:pt x="1884" y="420"/>
                </a:lnTo>
                <a:close/>
                <a:moveTo>
                  <a:pt x="1777" y="7"/>
                </a:moveTo>
                <a:lnTo>
                  <a:pt x="1751" y="4"/>
                </a:lnTo>
                <a:lnTo>
                  <a:pt x="1726" y="1"/>
                </a:lnTo>
                <a:lnTo>
                  <a:pt x="1701" y="0"/>
                </a:lnTo>
                <a:lnTo>
                  <a:pt x="1676" y="0"/>
                </a:lnTo>
                <a:lnTo>
                  <a:pt x="1651" y="2"/>
                </a:lnTo>
                <a:lnTo>
                  <a:pt x="1627" y="4"/>
                </a:lnTo>
                <a:lnTo>
                  <a:pt x="1603" y="7"/>
                </a:lnTo>
                <a:lnTo>
                  <a:pt x="1579" y="12"/>
                </a:lnTo>
                <a:lnTo>
                  <a:pt x="1556" y="19"/>
                </a:lnTo>
                <a:lnTo>
                  <a:pt x="1533" y="25"/>
                </a:lnTo>
                <a:lnTo>
                  <a:pt x="1510" y="33"/>
                </a:lnTo>
                <a:lnTo>
                  <a:pt x="1488" y="43"/>
                </a:lnTo>
                <a:lnTo>
                  <a:pt x="1467" y="53"/>
                </a:lnTo>
                <a:lnTo>
                  <a:pt x="1446" y="64"/>
                </a:lnTo>
                <a:lnTo>
                  <a:pt x="1425" y="76"/>
                </a:lnTo>
                <a:lnTo>
                  <a:pt x="1406" y="90"/>
                </a:lnTo>
                <a:lnTo>
                  <a:pt x="1387" y="103"/>
                </a:lnTo>
                <a:lnTo>
                  <a:pt x="1370" y="116"/>
                </a:lnTo>
                <a:lnTo>
                  <a:pt x="1353" y="131"/>
                </a:lnTo>
                <a:lnTo>
                  <a:pt x="1337" y="147"/>
                </a:lnTo>
                <a:lnTo>
                  <a:pt x="1322" y="163"/>
                </a:lnTo>
                <a:lnTo>
                  <a:pt x="1308" y="180"/>
                </a:lnTo>
                <a:lnTo>
                  <a:pt x="1294" y="196"/>
                </a:lnTo>
                <a:lnTo>
                  <a:pt x="1281" y="213"/>
                </a:lnTo>
                <a:lnTo>
                  <a:pt x="1270" y="231"/>
                </a:lnTo>
                <a:lnTo>
                  <a:pt x="1259" y="250"/>
                </a:lnTo>
                <a:lnTo>
                  <a:pt x="1249" y="268"/>
                </a:lnTo>
                <a:lnTo>
                  <a:pt x="1239" y="288"/>
                </a:lnTo>
                <a:lnTo>
                  <a:pt x="1231" y="307"/>
                </a:lnTo>
                <a:lnTo>
                  <a:pt x="1223" y="327"/>
                </a:lnTo>
                <a:lnTo>
                  <a:pt x="1216" y="347"/>
                </a:lnTo>
                <a:lnTo>
                  <a:pt x="1211" y="367"/>
                </a:lnTo>
                <a:lnTo>
                  <a:pt x="1205" y="388"/>
                </a:lnTo>
                <a:lnTo>
                  <a:pt x="1201" y="409"/>
                </a:lnTo>
                <a:lnTo>
                  <a:pt x="1198" y="429"/>
                </a:lnTo>
                <a:lnTo>
                  <a:pt x="1195" y="451"/>
                </a:lnTo>
                <a:lnTo>
                  <a:pt x="1194" y="472"/>
                </a:lnTo>
                <a:lnTo>
                  <a:pt x="1193" y="493"/>
                </a:lnTo>
                <a:lnTo>
                  <a:pt x="1194" y="514"/>
                </a:lnTo>
                <a:lnTo>
                  <a:pt x="1195" y="536"/>
                </a:lnTo>
                <a:lnTo>
                  <a:pt x="1197" y="558"/>
                </a:lnTo>
                <a:lnTo>
                  <a:pt x="1200" y="579"/>
                </a:lnTo>
                <a:lnTo>
                  <a:pt x="1204" y="600"/>
                </a:lnTo>
                <a:lnTo>
                  <a:pt x="1208" y="621"/>
                </a:lnTo>
                <a:lnTo>
                  <a:pt x="1215" y="642"/>
                </a:lnTo>
                <a:lnTo>
                  <a:pt x="1222" y="663"/>
                </a:lnTo>
                <a:lnTo>
                  <a:pt x="1230" y="683"/>
                </a:lnTo>
                <a:lnTo>
                  <a:pt x="1238" y="704"/>
                </a:lnTo>
                <a:lnTo>
                  <a:pt x="1099" y="965"/>
                </a:lnTo>
                <a:lnTo>
                  <a:pt x="1392" y="894"/>
                </a:lnTo>
                <a:lnTo>
                  <a:pt x="1408" y="905"/>
                </a:lnTo>
                <a:lnTo>
                  <a:pt x="1425" y="917"/>
                </a:lnTo>
                <a:lnTo>
                  <a:pt x="1441" y="926"/>
                </a:lnTo>
                <a:lnTo>
                  <a:pt x="1458" y="936"/>
                </a:lnTo>
                <a:lnTo>
                  <a:pt x="1476" y="945"/>
                </a:lnTo>
                <a:lnTo>
                  <a:pt x="1493" y="953"/>
                </a:lnTo>
                <a:lnTo>
                  <a:pt x="1512" y="960"/>
                </a:lnTo>
                <a:lnTo>
                  <a:pt x="1530" y="967"/>
                </a:lnTo>
                <a:lnTo>
                  <a:pt x="1548" y="973"/>
                </a:lnTo>
                <a:lnTo>
                  <a:pt x="1567" y="978"/>
                </a:lnTo>
                <a:lnTo>
                  <a:pt x="1586" y="982"/>
                </a:lnTo>
                <a:lnTo>
                  <a:pt x="1605" y="986"/>
                </a:lnTo>
                <a:lnTo>
                  <a:pt x="1624" y="989"/>
                </a:lnTo>
                <a:lnTo>
                  <a:pt x="1643" y="992"/>
                </a:lnTo>
                <a:lnTo>
                  <a:pt x="1662" y="993"/>
                </a:lnTo>
                <a:lnTo>
                  <a:pt x="1681" y="994"/>
                </a:lnTo>
                <a:lnTo>
                  <a:pt x="1701" y="994"/>
                </a:lnTo>
                <a:lnTo>
                  <a:pt x="1720" y="993"/>
                </a:lnTo>
                <a:lnTo>
                  <a:pt x="1739" y="992"/>
                </a:lnTo>
                <a:lnTo>
                  <a:pt x="1758" y="988"/>
                </a:lnTo>
                <a:lnTo>
                  <a:pt x="1777" y="986"/>
                </a:lnTo>
                <a:lnTo>
                  <a:pt x="1796" y="982"/>
                </a:lnTo>
                <a:lnTo>
                  <a:pt x="1814" y="978"/>
                </a:lnTo>
                <a:lnTo>
                  <a:pt x="1833" y="973"/>
                </a:lnTo>
                <a:lnTo>
                  <a:pt x="1852" y="966"/>
                </a:lnTo>
                <a:lnTo>
                  <a:pt x="1870" y="960"/>
                </a:lnTo>
                <a:lnTo>
                  <a:pt x="1888" y="953"/>
                </a:lnTo>
                <a:lnTo>
                  <a:pt x="1906" y="944"/>
                </a:lnTo>
                <a:lnTo>
                  <a:pt x="1924" y="935"/>
                </a:lnTo>
                <a:lnTo>
                  <a:pt x="1942" y="925"/>
                </a:lnTo>
                <a:lnTo>
                  <a:pt x="1959" y="915"/>
                </a:lnTo>
                <a:lnTo>
                  <a:pt x="1976" y="904"/>
                </a:lnTo>
                <a:lnTo>
                  <a:pt x="1995" y="889"/>
                </a:lnTo>
                <a:lnTo>
                  <a:pt x="2014" y="875"/>
                </a:lnTo>
                <a:lnTo>
                  <a:pt x="2032" y="859"/>
                </a:lnTo>
                <a:lnTo>
                  <a:pt x="2048" y="842"/>
                </a:lnTo>
                <a:lnTo>
                  <a:pt x="2064" y="824"/>
                </a:lnTo>
                <a:lnTo>
                  <a:pt x="2080" y="806"/>
                </a:lnTo>
                <a:lnTo>
                  <a:pt x="2095" y="786"/>
                </a:lnTo>
                <a:lnTo>
                  <a:pt x="2107" y="766"/>
                </a:lnTo>
                <a:lnTo>
                  <a:pt x="2121" y="746"/>
                </a:lnTo>
                <a:lnTo>
                  <a:pt x="2133" y="724"/>
                </a:lnTo>
                <a:lnTo>
                  <a:pt x="2143" y="702"/>
                </a:lnTo>
                <a:lnTo>
                  <a:pt x="2153" y="680"/>
                </a:lnTo>
                <a:lnTo>
                  <a:pt x="2161" y="657"/>
                </a:lnTo>
                <a:lnTo>
                  <a:pt x="2169" y="632"/>
                </a:lnTo>
                <a:lnTo>
                  <a:pt x="2175" y="608"/>
                </a:lnTo>
                <a:lnTo>
                  <a:pt x="2180" y="583"/>
                </a:lnTo>
                <a:lnTo>
                  <a:pt x="2184" y="558"/>
                </a:lnTo>
                <a:lnTo>
                  <a:pt x="2187" y="532"/>
                </a:lnTo>
                <a:lnTo>
                  <a:pt x="2188" y="507"/>
                </a:lnTo>
                <a:lnTo>
                  <a:pt x="2188" y="483"/>
                </a:lnTo>
                <a:lnTo>
                  <a:pt x="2187" y="458"/>
                </a:lnTo>
                <a:lnTo>
                  <a:pt x="2183" y="433"/>
                </a:lnTo>
                <a:lnTo>
                  <a:pt x="2180" y="409"/>
                </a:lnTo>
                <a:lnTo>
                  <a:pt x="2175" y="386"/>
                </a:lnTo>
                <a:lnTo>
                  <a:pt x="2170" y="362"/>
                </a:lnTo>
                <a:lnTo>
                  <a:pt x="2162" y="340"/>
                </a:lnTo>
                <a:lnTo>
                  <a:pt x="2154" y="317"/>
                </a:lnTo>
                <a:lnTo>
                  <a:pt x="2144" y="294"/>
                </a:lnTo>
                <a:lnTo>
                  <a:pt x="2135" y="273"/>
                </a:lnTo>
                <a:lnTo>
                  <a:pt x="2123" y="252"/>
                </a:lnTo>
                <a:lnTo>
                  <a:pt x="2111" y="231"/>
                </a:lnTo>
                <a:lnTo>
                  <a:pt x="2098" y="211"/>
                </a:lnTo>
                <a:lnTo>
                  <a:pt x="2083" y="192"/>
                </a:lnTo>
                <a:lnTo>
                  <a:pt x="2068" y="174"/>
                </a:lnTo>
                <a:lnTo>
                  <a:pt x="2053" y="156"/>
                </a:lnTo>
                <a:lnTo>
                  <a:pt x="2036" y="140"/>
                </a:lnTo>
                <a:lnTo>
                  <a:pt x="2018" y="123"/>
                </a:lnTo>
                <a:lnTo>
                  <a:pt x="2000" y="107"/>
                </a:lnTo>
                <a:lnTo>
                  <a:pt x="1981" y="93"/>
                </a:lnTo>
                <a:lnTo>
                  <a:pt x="1961" y="80"/>
                </a:lnTo>
                <a:lnTo>
                  <a:pt x="1940" y="67"/>
                </a:lnTo>
                <a:lnTo>
                  <a:pt x="1919" y="55"/>
                </a:lnTo>
                <a:lnTo>
                  <a:pt x="1897" y="44"/>
                </a:lnTo>
                <a:lnTo>
                  <a:pt x="1873" y="34"/>
                </a:lnTo>
                <a:lnTo>
                  <a:pt x="1850" y="26"/>
                </a:lnTo>
                <a:lnTo>
                  <a:pt x="1826" y="19"/>
                </a:lnTo>
                <a:lnTo>
                  <a:pt x="1802" y="12"/>
                </a:lnTo>
                <a:lnTo>
                  <a:pt x="1777" y="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105">
            <a:extLst>
              <a:ext uri="{FF2B5EF4-FFF2-40B4-BE49-F238E27FC236}">
                <a16:creationId xmlns:a16="http://schemas.microsoft.com/office/drawing/2014/main" id="{7017B165-51E7-D722-4A2D-611B480FD303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4209208"/>
            <a:ext cx="717947" cy="508397"/>
          </a:xfrm>
          <a:custGeom>
            <a:avLst/>
            <a:gdLst>
              <a:gd name="T0" fmla="*/ 852 w 3619"/>
              <a:gd name="T1" fmla="*/ 144 h 2564"/>
              <a:gd name="T2" fmla="*/ 876 w 3619"/>
              <a:gd name="T3" fmla="*/ 471 h 2564"/>
              <a:gd name="T4" fmla="*/ 613 w 3619"/>
              <a:gd name="T5" fmla="*/ 654 h 2564"/>
              <a:gd name="T6" fmla="*/ 316 w 3619"/>
              <a:gd name="T7" fmla="*/ 525 h 2564"/>
              <a:gd name="T8" fmla="*/ 277 w 3619"/>
              <a:gd name="T9" fmla="*/ 200 h 2564"/>
              <a:gd name="T10" fmla="*/ 529 w 3619"/>
              <a:gd name="T11" fmla="*/ 4 h 2564"/>
              <a:gd name="T12" fmla="*/ 2283 w 3619"/>
              <a:gd name="T13" fmla="*/ 1238 h 2564"/>
              <a:gd name="T14" fmla="*/ 2056 w 3619"/>
              <a:gd name="T15" fmla="*/ 884 h 2564"/>
              <a:gd name="T16" fmla="*/ 1583 w 3619"/>
              <a:gd name="T17" fmla="*/ 872 h 2564"/>
              <a:gd name="T18" fmla="*/ 1340 w 3619"/>
              <a:gd name="T19" fmla="*/ 1218 h 2564"/>
              <a:gd name="T20" fmla="*/ 2183 w 3619"/>
              <a:gd name="T21" fmla="*/ 1374 h 2564"/>
              <a:gd name="T22" fmla="*/ 2033 w 3619"/>
              <a:gd name="T23" fmla="*/ 1707 h 2564"/>
              <a:gd name="T24" fmla="*/ 1664 w 3619"/>
              <a:gd name="T25" fmla="*/ 1752 h 2564"/>
              <a:gd name="T26" fmla="*/ 1440 w 3619"/>
              <a:gd name="T27" fmla="*/ 1464 h 2564"/>
              <a:gd name="T28" fmla="*/ 1249 w 3619"/>
              <a:gd name="T29" fmla="*/ 1146 h 2564"/>
              <a:gd name="T30" fmla="*/ 1638 w 3619"/>
              <a:gd name="T31" fmla="*/ 737 h 2564"/>
              <a:gd name="T32" fmla="*/ 2199 w 3619"/>
              <a:gd name="T33" fmla="*/ 862 h 2564"/>
              <a:gd name="T34" fmla="*/ 2373 w 3619"/>
              <a:gd name="T35" fmla="*/ 1327 h 2564"/>
              <a:gd name="T36" fmla="*/ 1258 w 3619"/>
              <a:gd name="T37" fmla="*/ 2111 h 2564"/>
              <a:gd name="T38" fmla="*/ 1918 w 3619"/>
              <a:gd name="T39" fmla="*/ 1860 h 2564"/>
              <a:gd name="T40" fmla="*/ 2467 w 3619"/>
              <a:gd name="T41" fmla="*/ 2287 h 2564"/>
              <a:gd name="T42" fmla="*/ 591 w 3619"/>
              <a:gd name="T43" fmla="*/ 104 h 2564"/>
              <a:gd name="T44" fmla="*/ 359 w 3619"/>
              <a:gd name="T45" fmla="*/ 283 h 2564"/>
              <a:gd name="T46" fmla="*/ 502 w 3619"/>
              <a:gd name="T47" fmla="*/ 539 h 2564"/>
              <a:gd name="T48" fmla="*/ 766 w 3619"/>
              <a:gd name="T49" fmla="*/ 454 h 2564"/>
              <a:gd name="T50" fmla="*/ 752 w 3619"/>
              <a:gd name="T51" fmla="*/ 185 h 2564"/>
              <a:gd name="T52" fmla="*/ 70 w 3619"/>
              <a:gd name="T53" fmla="*/ 1014 h 2564"/>
              <a:gd name="T54" fmla="*/ 549 w 3619"/>
              <a:gd name="T55" fmla="*/ 712 h 2564"/>
              <a:gd name="T56" fmla="*/ 1060 w 3619"/>
              <a:gd name="T57" fmla="*/ 967 h 2564"/>
              <a:gd name="T58" fmla="*/ 580 w 3619"/>
              <a:gd name="T59" fmla="*/ 1342 h 2564"/>
              <a:gd name="T60" fmla="*/ 864 w 3619"/>
              <a:gd name="T61" fmla="*/ 909 h 2564"/>
              <a:gd name="T62" fmla="*/ 394 w 3619"/>
              <a:gd name="T63" fmla="*/ 852 h 2564"/>
              <a:gd name="T64" fmla="*/ 117 w 3619"/>
              <a:gd name="T65" fmla="*/ 1177 h 2564"/>
              <a:gd name="T66" fmla="*/ 2053 w 3619"/>
              <a:gd name="T67" fmla="*/ 108 h 2564"/>
              <a:gd name="T68" fmla="*/ 2123 w 3619"/>
              <a:gd name="T69" fmla="*/ 426 h 2564"/>
              <a:gd name="T70" fmla="*/ 1892 w 3619"/>
              <a:gd name="T71" fmla="*/ 646 h 2564"/>
              <a:gd name="T72" fmla="*/ 1578 w 3619"/>
              <a:gd name="T73" fmla="*/ 560 h 2564"/>
              <a:gd name="T74" fmla="*/ 1491 w 3619"/>
              <a:gd name="T75" fmla="*/ 247 h 2564"/>
              <a:gd name="T76" fmla="*/ 1712 w 3619"/>
              <a:gd name="T77" fmla="*/ 15 h 2564"/>
              <a:gd name="T78" fmla="*/ 1786 w 3619"/>
              <a:gd name="T79" fmla="*/ 104 h 2564"/>
              <a:gd name="T80" fmla="*/ 1585 w 3619"/>
              <a:gd name="T81" fmla="*/ 317 h 2564"/>
              <a:gd name="T82" fmla="*/ 1764 w 3619"/>
              <a:gd name="T83" fmla="*/ 548 h 2564"/>
              <a:gd name="T84" fmla="*/ 2020 w 3619"/>
              <a:gd name="T85" fmla="*/ 406 h 2564"/>
              <a:gd name="T86" fmla="*/ 3056 w 3619"/>
              <a:gd name="T87" fmla="*/ 0 h 2564"/>
              <a:gd name="T88" fmla="*/ 3328 w 3619"/>
              <a:gd name="T89" fmla="*/ 172 h 2564"/>
              <a:gd name="T90" fmla="*/ 3321 w 3619"/>
              <a:gd name="T91" fmla="*/ 498 h 2564"/>
              <a:gd name="T92" fmla="*/ 3039 w 3619"/>
              <a:gd name="T93" fmla="*/ 656 h 2564"/>
              <a:gd name="T94" fmla="*/ 2759 w 3619"/>
              <a:gd name="T95" fmla="*/ 498 h 2564"/>
              <a:gd name="T96" fmla="*/ 2751 w 3619"/>
              <a:gd name="T97" fmla="*/ 172 h 2564"/>
              <a:gd name="T98" fmla="*/ 3023 w 3619"/>
              <a:gd name="T99" fmla="*/ 0 h 2564"/>
              <a:gd name="T100" fmla="*/ 2963 w 3619"/>
              <a:gd name="T101" fmla="*/ 117 h 2564"/>
              <a:gd name="T102" fmla="*/ 2819 w 3619"/>
              <a:gd name="T103" fmla="*/ 374 h 2564"/>
              <a:gd name="T104" fmla="*/ 3051 w 3619"/>
              <a:gd name="T105" fmla="*/ 553 h 2564"/>
              <a:gd name="T106" fmla="*/ 3263 w 3619"/>
              <a:gd name="T107" fmla="*/ 351 h 2564"/>
              <a:gd name="T108" fmla="*/ 2469 w 3619"/>
              <a:gd name="T109" fmla="*/ 1320 h 2564"/>
              <a:gd name="T110" fmla="*/ 2672 w 3619"/>
              <a:gd name="T111" fmla="*/ 844 h 2564"/>
              <a:gd name="T112" fmla="*/ 3239 w 3619"/>
              <a:gd name="T113" fmla="*/ 747 h 2564"/>
              <a:gd name="T114" fmla="*/ 3608 w 3619"/>
              <a:gd name="T115" fmla="*/ 1173 h 2564"/>
              <a:gd name="T116" fmla="*/ 3484 w 3619"/>
              <a:gd name="T117" fmla="*/ 1119 h 2564"/>
              <a:gd name="T118" fmla="*/ 3159 w 3619"/>
              <a:gd name="T119" fmla="*/ 830 h 2564"/>
              <a:gd name="T120" fmla="*/ 2703 w 3619"/>
              <a:gd name="T121" fmla="*/ 954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9" h="2564">
                <a:moveTo>
                  <a:pt x="580" y="0"/>
                </a:moveTo>
                <a:lnTo>
                  <a:pt x="597" y="0"/>
                </a:lnTo>
                <a:lnTo>
                  <a:pt x="613" y="2"/>
                </a:lnTo>
                <a:lnTo>
                  <a:pt x="629" y="4"/>
                </a:lnTo>
                <a:lnTo>
                  <a:pt x="645" y="6"/>
                </a:lnTo>
                <a:lnTo>
                  <a:pt x="662" y="11"/>
                </a:lnTo>
                <a:lnTo>
                  <a:pt x="677" y="15"/>
                </a:lnTo>
                <a:lnTo>
                  <a:pt x="692" y="20"/>
                </a:lnTo>
                <a:lnTo>
                  <a:pt x="707" y="26"/>
                </a:lnTo>
                <a:lnTo>
                  <a:pt x="722" y="33"/>
                </a:lnTo>
                <a:lnTo>
                  <a:pt x="736" y="40"/>
                </a:lnTo>
                <a:lnTo>
                  <a:pt x="749" y="48"/>
                </a:lnTo>
                <a:lnTo>
                  <a:pt x="763" y="56"/>
                </a:lnTo>
                <a:lnTo>
                  <a:pt x="776" y="65"/>
                </a:lnTo>
                <a:lnTo>
                  <a:pt x="788" y="75"/>
                </a:lnTo>
                <a:lnTo>
                  <a:pt x="800" y="85"/>
                </a:lnTo>
                <a:lnTo>
                  <a:pt x="812" y="96"/>
                </a:lnTo>
                <a:lnTo>
                  <a:pt x="822" y="108"/>
                </a:lnTo>
                <a:lnTo>
                  <a:pt x="833" y="119"/>
                </a:lnTo>
                <a:lnTo>
                  <a:pt x="842" y="132"/>
                </a:lnTo>
                <a:lnTo>
                  <a:pt x="852" y="144"/>
                </a:lnTo>
                <a:lnTo>
                  <a:pt x="860" y="158"/>
                </a:lnTo>
                <a:lnTo>
                  <a:pt x="868" y="172"/>
                </a:lnTo>
                <a:lnTo>
                  <a:pt x="876" y="185"/>
                </a:lnTo>
                <a:lnTo>
                  <a:pt x="882" y="200"/>
                </a:lnTo>
                <a:lnTo>
                  <a:pt x="887" y="215"/>
                </a:lnTo>
                <a:lnTo>
                  <a:pt x="893" y="231"/>
                </a:lnTo>
                <a:lnTo>
                  <a:pt x="897" y="247"/>
                </a:lnTo>
                <a:lnTo>
                  <a:pt x="901" y="262"/>
                </a:lnTo>
                <a:lnTo>
                  <a:pt x="904" y="278"/>
                </a:lnTo>
                <a:lnTo>
                  <a:pt x="906" y="295"/>
                </a:lnTo>
                <a:lnTo>
                  <a:pt x="907" y="312"/>
                </a:lnTo>
                <a:lnTo>
                  <a:pt x="907" y="329"/>
                </a:lnTo>
                <a:lnTo>
                  <a:pt x="907" y="346"/>
                </a:lnTo>
                <a:lnTo>
                  <a:pt x="906" y="361"/>
                </a:lnTo>
                <a:lnTo>
                  <a:pt x="904" y="378"/>
                </a:lnTo>
                <a:lnTo>
                  <a:pt x="901" y="394"/>
                </a:lnTo>
                <a:lnTo>
                  <a:pt x="897" y="410"/>
                </a:lnTo>
                <a:lnTo>
                  <a:pt x="893" y="426"/>
                </a:lnTo>
                <a:lnTo>
                  <a:pt x="887" y="441"/>
                </a:lnTo>
                <a:lnTo>
                  <a:pt x="882" y="456"/>
                </a:lnTo>
                <a:lnTo>
                  <a:pt x="876" y="471"/>
                </a:lnTo>
                <a:lnTo>
                  <a:pt x="868" y="485"/>
                </a:lnTo>
                <a:lnTo>
                  <a:pt x="860" y="498"/>
                </a:lnTo>
                <a:lnTo>
                  <a:pt x="852" y="512"/>
                </a:lnTo>
                <a:lnTo>
                  <a:pt x="842" y="525"/>
                </a:lnTo>
                <a:lnTo>
                  <a:pt x="833" y="537"/>
                </a:lnTo>
                <a:lnTo>
                  <a:pt x="822" y="549"/>
                </a:lnTo>
                <a:lnTo>
                  <a:pt x="812" y="560"/>
                </a:lnTo>
                <a:lnTo>
                  <a:pt x="800" y="571"/>
                </a:lnTo>
                <a:lnTo>
                  <a:pt x="788" y="581"/>
                </a:lnTo>
                <a:lnTo>
                  <a:pt x="776" y="591"/>
                </a:lnTo>
                <a:lnTo>
                  <a:pt x="763" y="600"/>
                </a:lnTo>
                <a:lnTo>
                  <a:pt x="749" y="609"/>
                </a:lnTo>
                <a:lnTo>
                  <a:pt x="736" y="616"/>
                </a:lnTo>
                <a:lnTo>
                  <a:pt x="722" y="624"/>
                </a:lnTo>
                <a:lnTo>
                  <a:pt x="707" y="631"/>
                </a:lnTo>
                <a:lnTo>
                  <a:pt x="692" y="636"/>
                </a:lnTo>
                <a:lnTo>
                  <a:pt x="677" y="641"/>
                </a:lnTo>
                <a:lnTo>
                  <a:pt x="662" y="646"/>
                </a:lnTo>
                <a:lnTo>
                  <a:pt x="645" y="650"/>
                </a:lnTo>
                <a:lnTo>
                  <a:pt x="629" y="652"/>
                </a:lnTo>
                <a:lnTo>
                  <a:pt x="613" y="654"/>
                </a:lnTo>
                <a:lnTo>
                  <a:pt x="597" y="656"/>
                </a:lnTo>
                <a:lnTo>
                  <a:pt x="580" y="656"/>
                </a:lnTo>
                <a:lnTo>
                  <a:pt x="563" y="656"/>
                </a:lnTo>
                <a:lnTo>
                  <a:pt x="546" y="654"/>
                </a:lnTo>
                <a:lnTo>
                  <a:pt x="529" y="652"/>
                </a:lnTo>
                <a:lnTo>
                  <a:pt x="513" y="650"/>
                </a:lnTo>
                <a:lnTo>
                  <a:pt x="497" y="646"/>
                </a:lnTo>
                <a:lnTo>
                  <a:pt x="482" y="641"/>
                </a:lnTo>
                <a:lnTo>
                  <a:pt x="467" y="636"/>
                </a:lnTo>
                <a:lnTo>
                  <a:pt x="451" y="631"/>
                </a:lnTo>
                <a:lnTo>
                  <a:pt x="437" y="624"/>
                </a:lnTo>
                <a:lnTo>
                  <a:pt x="423" y="616"/>
                </a:lnTo>
                <a:lnTo>
                  <a:pt x="409" y="609"/>
                </a:lnTo>
                <a:lnTo>
                  <a:pt x="396" y="600"/>
                </a:lnTo>
                <a:lnTo>
                  <a:pt x="383" y="591"/>
                </a:lnTo>
                <a:lnTo>
                  <a:pt x="371" y="581"/>
                </a:lnTo>
                <a:lnTo>
                  <a:pt x="358" y="571"/>
                </a:lnTo>
                <a:lnTo>
                  <a:pt x="347" y="560"/>
                </a:lnTo>
                <a:lnTo>
                  <a:pt x="336" y="549"/>
                </a:lnTo>
                <a:lnTo>
                  <a:pt x="326" y="537"/>
                </a:lnTo>
                <a:lnTo>
                  <a:pt x="316" y="525"/>
                </a:lnTo>
                <a:lnTo>
                  <a:pt x="307" y="512"/>
                </a:lnTo>
                <a:lnTo>
                  <a:pt x="298" y="498"/>
                </a:lnTo>
                <a:lnTo>
                  <a:pt x="291" y="485"/>
                </a:lnTo>
                <a:lnTo>
                  <a:pt x="284" y="471"/>
                </a:lnTo>
                <a:lnTo>
                  <a:pt x="277" y="456"/>
                </a:lnTo>
                <a:lnTo>
                  <a:pt x="271" y="441"/>
                </a:lnTo>
                <a:lnTo>
                  <a:pt x="266" y="426"/>
                </a:lnTo>
                <a:lnTo>
                  <a:pt x="261" y="410"/>
                </a:lnTo>
                <a:lnTo>
                  <a:pt x="258" y="394"/>
                </a:lnTo>
                <a:lnTo>
                  <a:pt x="255" y="378"/>
                </a:lnTo>
                <a:lnTo>
                  <a:pt x="253" y="361"/>
                </a:lnTo>
                <a:lnTo>
                  <a:pt x="252" y="346"/>
                </a:lnTo>
                <a:lnTo>
                  <a:pt x="251" y="329"/>
                </a:lnTo>
                <a:lnTo>
                  <a:pt x="252" y="312"/>
                </a:lnTo>
                <a:lnTo>
                  <a:pt x="253" y="295"/>
                </a:lnTo>
                <a:lnTo>
                  <a:pt x="255" y="278"/>
                </a:lnTo>
                <a:lnTo>
                  <a:pt x="258" y="262"/>
                </a:lnTo>
                <a:lnTo>
                  <a:pt x="261" y="247"/>
                </a:lnTo>
                <a:lnTo>
                  <a:pt x="266" y="231"/>
                </a:lnTo>
                <a:lnTo>
                  <a:pt x="271" y="215"/>
                </a:lnTo>
                <a:lnTo>
                  <a:pt x="277" y="200"/>
                </a:lnTo>
                <a:lnTo>
                  <a:pt x="284" y="185"/>
                </a:lnTo>
                <a:lnTo>
                  <a:pt x="291" y="172"/>
                </a:lnTo>
                <a:lnTo>
                  <a:pt x="298" y="158"/>
                </a:lnTo>
                <a:lnTo>
                  <a:pt x="307" y="144"/>
                </a:lnTo>
                <a:lnTo>
                  <a:pt x="316" y="132"/>
                </a:lnTo>
                <a:lnTo>
                  <a:pt x="326" y="119"/>
                </a:lnTo>
                <a:lnTo>
                  <a:pt x="336" y="108"/>
                </a:lnTo>
                <a:lnTo>
                  <a:pt x="347" y="96"/>
                </a:lnTo>
                <a:lnTo>
                  <a:pt x="358" y="85"/>
                </a:lnTo>
                <a:lnTo>
                  <a:pt x="371" y="75"/>
                </a:lnTo>
                <a:lnTo>
                  <a:pt x="383" y="65"/>
                </a:lnTo>
                <a:lnTo>
                  <a:pt x="396" y="56"/>
                </a:lnTo>
                <a:lnTo>
                  <a:pt x="409" y="48"/>
                </a:lnTo>
                <a:lnTo>
                  <a:pt x="423" y="40"/>
                </a:lnTo>
                <a:lnTo>
                  <a:pt x="437" y="33"/>
                </a:lnTo>
                <a:lnTo>
                  <a:pt x="451" y="26"/>
                </a:lnTo>
                <a:lnTo>
                  <a:pt x="467" y="20"/>
                </a:lnTo>
                <a:lnTo>
                  <a:pt x="482" y="15"/>
                </a:lnTo>
                <a:lnTo>
                  <a:pt x="497" y="11"/>
                </a:lnTo>
                <a:lnTo>
                  <a:pt x="513" y="6"/>
                </a:lnTo>
                <a:lnTo>
                  <a:pt x="529" y="4"/>
                </a:lnTo>
                <a:lnTo>
                  <a:pt x="546" y="2"/>
                </a:lnTo>
                <a:lnTo>
                  <a:pt x="563" y="0"/>
                </a:lnTo>
                <a:lnTo>
                  <a:pt x="580" y="0"/>
                </a:lnTo>
                <a:close/>
                <a:moveTo>
                  <a:pt x="1810" y="1033"/>
                </a:moveTo>
                <a:lnTo>
                  <a:pt x="1837" y="1034"/>
                </a:lnTo>
                <a:lnTo>
                  <a:pt x="1863" y="1037"/>
                </a:lnTo>
                <a:lnTo>
                  <a:pt x="1890" y="1042"/>
                </a:lnTo>
                <a:lnTo>
                  <a:pt x="1915" y="1048"/>
                </a:lnTo>
                <a:lnTo>
                  <a:pt x="1939" y="1056"/>
                </a:lnTo>
                <a:lnTo>
                  <a:pt x="1963" y="1066"/>
                </a:lnTo>
                <a:lnTo>
                  <a:pt x="1986" y="1077"/>
                </a:lnTo>
                <a:lnTo>
                  <a:pt x="2008" y="1090"/>
                </a:lnTo>
                <a:lnTo>
                  <a:pt x="2029" y="1105"/>
                </a:lnTo>
                <a:lnTo>
                  <a:pt x="2049" y="1121"/>
                </a:lnTo>
                <a:lnTo>
                  <a:pt x="2068" y="1137"/>
                </a:lnTo>
                <a:lnTo>
                  <a:pt x="2086" y="1155"/>
                </a:lnTo>
                <a:lnTo>
                  <a:pt x="2103" y="1174"/>
                </a:lnTo>
                <a:lnTo>
                  <a:pt x="2117" y="1195"/>
                </a:lnTo>
                <a:lnTo>
                  <a:pt x="2131" y="1216"/>
                </a:lnTo>
                <a:lnTo>
                  <a:pt x="2144" y="1238"/>
                </a:lnTo>
                <a:lnTo>
                  <a:pt x="2283" y="1238"/>
                </a:lnTo>
                <a:lnTo>
                  <a:pt x="2280" y="1218"/>
                </a:lnTo>
                <a:lnTo>
                  <a:pt x="2276" y="1197"/>
                </a:lnTo>
                <a:lnTo>
                  <a:pt x="2272" y="1177"/>
                </a:lnTo>
                <a:lnTo>
                  <a:pt x="2267" y="1158"/>
                </a:lnTo>
                <a:lnTo>
                  <a:pt x="2261" y="1138"/>
                </a:lnTo>
                <a:lnTo>
                  <a:pt x="2253" y="1119"/>
                </a:lnTo>
                <a:lnTo>
                  <a:pt x="2246" y="1102"/>
                </a:lnTo>
                <a:lnTo>
                  <a:pt x="2237" y="1083"/>
                </a:lnTo>
                <a:lnTo>
                  <a:pt x="2229" y="1065"/>
                </a:lnTo>
                <a:lnTo>
                  <a:pt x="2218" y="1048"/>
                </a:lnTo>
                <a:lnTo>
                  <a:pt x="2208" y="1031"/>
                </a:lnTo>
                <a:lnTo>
                  <a:pt x="2197" y="1014"/>
                </a:lnTo>
                <a:lnTo>
                  <a:pt x="2185" y="998"/>
                </a:lnTo>
                <a:lnTo>
                  <a:pt x="2173" y="984"/>
                </a:lnTo>
                <a:lnTo>
                  <a:pt x="2159" y="969"/>
                </a:lnTo>
                <a:lnTo>
                  <a:pt x="2146" y="954"/>
                </a:lnTo>
                <a:lnTo>
                  <a:pt x="2130" y="938"/>
                </a:lnTo>
                <a:lnTo>
                  <a:pt x="2112" y="924"/>
                </a:lnTo>
                <a:lnTo>
                  <a:pt x="2094" y="909"/>
                </a:lnTo>
                <a:lnTo>
                  <a:pt x="2075" y="896"/>
                </a:lnTo>
                <a:lnTo>
                  <a:pt x="2056" y="884"/>
                </a:lnTo>
                <a:lnTo>
                  <a:pt x="2036" y="872"/>
                </a:lnTo>
                <a:lnTo>
                  <a:pt x="2016" y="862"/>
                </a:lnTo>
                <a:lnTo>
                  <a:pt x="1995" y="852"/>
                </a:lnTo>
                <a:lnTo>
                  <a:pt x="1973" y="844"/>
                </a:lnTo>
                <a:lnTo>
                  <a:pt x="1951" y="836"/>
                </a:lnTo>
                <a:lnTo>
                  <a:pt x="1929" y="830"/>
                </a:lnTo>
                <a:lnTo>
                  <a:pt x="1905" y="825"/>
                </a:lnTo>
                <a:lnTo>
                  <a:pt x="1882" y="820"/>
                </a:lnTo>
                <a:lnTo>
                  <a:pt x="1858" y="817"/>
                </a:lnTo>
                <a:lnTo>
                  <a:pt x="1834" y="815"/>
                </a:lnTo>
                <a:lnTo>
                  <a:pt x="1810" y="815"/>
                </a:lnTo>
                <a:lnTo>
                  <a:pt x="1785" y="815"/>
                </a:lnTo>
                <a:lnTo>
                  <a:pt x="1761" y="817"/>
                </a:lnTo>
                <a:lnTo>
                  <a:pt x="1737" y="820"/>
                </a:lnTo>
                <a:lnTo>
                  <a:pt x="1714" y="825"/>
                </a:lnTo>
                <a:lnTo>
                  <a:pt x="1690" y="830"/>
                </a:lnTo>
                <a:lnTo>
                  <a:pt x="1668" y="836"/>
                </a:lnTo>
                <a:lnTo>
                  <a:pt x="1646" y="844"/>
                </a:lnTo>
                <a:lnTo>
                  <a:pt x="1624" y="852"/>
                </a:lnTo>
                <a:lnTo>
                  <a:pt x="1603" y="862"/>
                </a:lnTo>
                <a:lnTo>
                  <a:pt x="1583" y="872"/>
                </a:lnTo>
                <a:lnTo>
                  <a:pt x="1563" y="884"/>
                </a:lnTo>
                <a:lnTo>
                  <a:pt x="1544" y="896"/>
                </a:lnTo>
                <a:lnTo>
                  <a:pt x="1525" y="909"/>
                </a:lnTo>
                <a:lnTo>
                  <a:pt x="1507" y="924"/>
                </a:lnTo>
                <a:lnTo>
                  <a:pt x="1489" y="938"/>
                </a:lnTo>
                <a:lnTo>
                  <a:pt x="1473" y="954"/>
                </a:lnTo>
                <a:lnTo>
                  <a:pt x="1460" y="969"/>
                </a:lnTo>
                <a:lnTo>
                  <a:pt x="1446" y="984"/>
                </a:lnTo>
                <a:lnTo>
                  <a:pt x="1433" y="998"/>
                </a:lnTo>
                <a:lnTo>
                  <a:pt x="1422" y="1014"/>
                </a:lnTo>
                <a:lnTo>
                  <a:pt x="1411" y="1031"/>
                </a:lnTo>
                <a:lnTo>
                  <a:pt x="1401" y="1048"/>
                </a:lnTo>
                <a:lnTo>
                  <a:pt x="1390" y="1065"/>
                </a:lnTo>
                <a:lnTo>
                  <a:pt x="1382" y="1083"/>
                </a:lnTo>
                <a:lnTo>
                  <a:pt x="1373" y="1102"/>
                </a:lnTo>
                <a:lnTo>
                  <a:pt x="1365" y="1119"/>
                </a:lnTo>
                <a:lnTo>
                  <a:pt x="1358" y="1138"/>
                </a:lnTo>
                <a:lnTo>
                  <a:pt x="1352" y="1158"/>
                </a:lnTo>
                <a:lnTo>
                  <a:pt x="1347" y="1177"/>
                </a:lnTo>
                <a:lnTo>
                  <a:pt x="1343" y="1197"/>
                </a:lnTo>
                <a:lnTo>
                  <a:pt x="1340" y="1218"/>
                </a:lnTo>
                <a:lnTo>
                  <a:pt x="1336" y="1238"/>
                </a:lnTo>
                <a:lnTo>
                  <a:pt x="1475" y="1238"/>
                </a:lnTo>
                <a:lnTo>
                  <a:pt x="1488" y="1216"/>
                </a:lnTo>
                <a:lnTo>
                  <a:pt x="1502" y="1195"/>
                </a:lnTo>
                <a:lnTo>
                  <a:pt x="1517" y="1174"/>
                </a:lnTo>
                <a:lnTo>
                  <a:pt x="1533" y="1155"/>
                </a:lnTo>
                <a:lnTo>
                  <a:pt x="1551" y="1137"/>
                </a:lnTo>
                <a:lnTo>
                  <a:pt x="1570" y="1121"/>
                </a:lnTo>
                <a:lnTo>
                  <a:pt x="1590" y="1105"/>
                </a:lnTo>
                <a:lnTo>
                  <a:pt x="1611" y="1090"/>
                </a:lnTo>
                <a:lnTo>
                  <a:pt x="1632" y="1077"/>
                </a:lnTo>
                <a:lnTo>
                  <a:pt x="1656" y="1066"/>
                </a:lnTo>
                <a:lnTo>
                  <a:pt x="1680" y="1056"/>
                </a:lnTo>
                <a:lnTo>
                  <a:pt x="1704" y="1048"/>
                </a:lnTo>
                <a:lnTo>
                  <a:pt x="1729" y="1042"/>
                </a:lnTo>
                <a:lnTo>
                  <a:pt x="1756" y="1037"/>
                </a:lnTo>
                <a:lnTo>
                  <a:pt x="1782" y="1034"/>
                </a:lnTo>
                <a:lnTo>
                  <a:pt x="1810" y="1033"/>
                </a:lnTo>
                <a:close/>
                <a:moveTo>
                  <a:pt x="2178" y="1342"/>
                </a:moveTo>
                <a:lnTo>
                  <a:pt x="2181" y="1359"/>
                </a:lnTo>
                <a:lnTo>
                  <a:pt x="2183" y="1374"/>
                </a:lnTo>
                <a:lnTo>
                  <a:pt x="2184" y="1391"/>
                </a:lnTo>
                <a:lnTo>
                  <a:pt x="2184" y="1407"/>
                </a:lnTo>
                <a:lnTo>
                  <a:pt x="2184" y="1427"/>
                </a:lnTo>
                <a:lnTo>
                  <a:pt x="2182" y="1446"/>
                </a:lnTo>
                <a:lnTo>
                  <a:pt x="2179" y="1464"/>
                </a:lnTo>
                <a:lnTo>
                  <a:pt x="2176" y="1483"/>
                </a:lnTo>
                <a:lnTo>
                  <a:pt x="2172" y="1501"/>
                </a:lnTo>
                <a:lnTo>
                  <a:pt x="2167" y="1519"/>
                </a:lnTo>
                <a:lnTo>
                  <a:pt x="2161" y="1535"/>
                </a:lnTo>
                <a:lnTo>
                  <a:pt x="2154" y="1553"/>
                </a:lnTo>
                <a:lnTo>
                  <a:pt x="2147" y="1569"/>
                </a:lnTo>
                <a:lnTo>
                  <a:pt x="2138" y="1586"/>
                </a:lnTo>
                <a:lnTo>
                  <a:pt x="2130" y="1601"/>
                </a:lnTo>
                <a:lnTo>
                  <a:pt x="2119" y="1617"/>
                </a:lnTo>
                <a:lnTo>
                  <a:pt x="2109" y="1631"/>
                </a:lnTo>
                <a:lnTo>
                  <a:pt x="2098" y="1645"/>
                </a:lnTo>
                <a:lnTo>
                  <a:pt x="2087" y="1659"/>
                </a:lnTo>
                <a:lnTo>
                  <a:pt x="2074" y="1671"/>
                </a:lnTo>
                <a:lnTo>
                  <a:pt x="2061" y="1684"/>
                </a:lnTo>
                <a:lnTo>
                  <a:pt x="2048" y="1695"/>
                </a:lnTo>
                <a:lnTo>
                  <a:pt x="2033" y="1707"/>
                </a:lnTo>
                <a:lnTo>
                  <a:pt x="2018" y="1718"/>
                </a:lnTo>
                <a:lnTo>
                  <a:pt x="2003" y="1727"/>
                </a:lnTo>
                <a:lnTo>
                  <a:pt x="1988" y="1737"/>
                </a:lnTo>
                <a:lnTo>
                  <a:pt x="1972" y="1744"/>
                </a:lnTo>
                <a:lnTo>
                  <a:pt x="1955" y="1752"/>
                </a:lnTo>
                <a:lnTo>
                  <a:pt x="1938" y="1759"/>
                </a:lnTo>
                <a:lnTo>
                  <a:pt x="1921" y="1764"/>
                </a:lnTo>
                <a:lnTo>
                  <a:pt x="1903" y="1769"/>
                </a:lnTo>
                <a:lnTo>
                  <a:pt x="1885" y="1773"/>
                </a:lnTo>
                <a:lnTo>
                  <a:pt x="1866" y="1777"/>
                </a:lnTo>
                <a:lnTo>
                  <a:pt x="1847" y="1780"/>
                </a:lnTo>
                <a:lnTo>
                  <a:pt x="1829" y="1781"/>
                </a:lnTo>
                <a:lnTo>
                  <a:pt x="1810" y="1781"/>
                </a:lnTo>
                <a:lnTo>
                  <a:pt x="1791" y="1781"/>
                </a:lnTo>
                <a:lnTo>
                  <a:pt x="1772" y="1780"/>
                </a:lnTo>
                <a:lnTo>
                  <a:pt x="1753" y="1777"/>
                </a:lnTo>
                <a:lnTo>
                  <a:pt x="1734" y="1773"/>
                </a:lnTo>
                <a:lnTo>
                  <a:pt x="1716" y="1769"/>
                </a:lnTo>
                <a:lnTo>
                  <a:pt x="1698" y="1764"/>
                </a:lnTo>
                <a:lnTo>
                  <a:pt x="1681" y="1759"/>
                </a:lnTo>
                <a:lnTo>
                  <a:pt x="1664" y="1752"/>
                </a:lnTo>
                <a:lnTo>
                  <a:pt x="1647" y="1744"/>
                </a:lnTo>
                <a:lnTo>
                  <a:pt x="1631" y="1737"/>
                </a:lnTo>
                <a:lnTo>
                  <a:pt x="1616" y="1727"/>
                </a:lnTo>
                <a:lnTo>
                  <a:pt x="1600" y="1718"/>
                </a:lnTo>
                <a:lnTo>
                  <a:pt x="1586" y="1707"/>
                </a:lnTo>
                <a:lnTo>
                  <a:pt x="1571" y="1695"/>
                </a:lnTo>
                <a:lnTo>
                  <a:pt x="1558" y="1684"/>
                </a:lnTo>
                <a:lnTo>
                  <a:pt x="1545" y="1671"/>
                </a:lnTo>
                <a:lnTo>
                  <a:pt x="1532" y="1659"/>
                </a:lnTo>
                <a:lnTo>
                  <a:pt x="1521" y="1645"/>
                </a:lnTo>
                <a:lnTo>
                  <a:pt x="1509" y="1631"/>
                </a:lnTo>
                <a:lnTo>
                  <a:pt x="1500" y="1617"/>
                </a:lnTo>
                <a:lnTo>
                  <a:pt x="1489" y="1601"/>
                </a:lnTo>
                <a:lnTo>
                  <a:pt x="1481" y="1586"/>
                </a:lnTo>
                <a:lnTo>
                  <a:pt x="1472" y="1569"/>
                </a:lnTo>
                <a:lnTo>
                  <a:pt x="1465" y="1553"/>
                </a:lnTo>
                <a:lnTo>
                  <a:pt x="1458" y="1535"/>
                </a:lnTo>
                <a:lnTo>
                  <a:pt x="1452" y="1519"/>
                </a:lnTo>
                <a:lnTo>
                  <a:pt x="1447" y="1501"/>
                </a:lnTo>
                <a:lnTo>
                  <a:pt x="1443" y="1483"/>
                </a:lnTo>
                <a:lnTo>
                  <a:pt x="1440" y="1464"/>
                </a:lnTo>
                <a:lnTo>
                  <a:pt x="1438" y="1446"/>
                </a:lnTo>
                <a:lnTo>
                  <a:pt x="1435" y="1427"/>
                </a:lnTo>
                <a:lnTo>
                  <a:pt x="1435" y="1407"/>
                </a:lnTo>
                <a:lnTo>
                  <a:pt x="1435" y="1391"/>
                </a:lnTo>
                <a:lnTo>
                  <a:pt x="1436" y="1374"/>
                </a:lnTo>
                <a:lnTo>
                  <a:pt x="1439" y="1359"/>
                </a:lnTo>
                <a:lnTo>
                  <a:pt x="1441" y="1342"/>
                </a:lnTo>
                <a:lnTo>
                  <a:pt x="1282" y="1342"/>
                </a:lnTo>
                <a:lnTo>
                  <a:pt x="1271" y="1341"/>
                </a:lnTo>
                <a:lnTo>
                  <a:pt x="1262" y="1339"/>
                </a:lnTo>
                <a:lnTo>
                  <a:pt x="1253" y="1333"/>
                </a:lnTo>
                <a:lnTo>
                  <a:pt x="1246" y="1327"/>
                </a:lnTo>
                <a:lnTo>
                  <a:pt x="1239" y="1320"/>
                </a:lnTo>
                <a:lnTo>
                  <a:pt x="1234" y="1310"/>
                </a:lnTo>
                <a:lnTo>
                  <a:pt x="1231" y="1301"/>
                </a:lnTo>
                <a:lnTo>
                  <a:pt x="1230" y="1290"/>
                </a:lnTo>
                <a:lnTo>
                  <a:pt x="1231" y="1261"/>
                </a:lnTo>
                <a:lnTo>
                  <a:pt x="1233" y="1231"/>
                </a:lnTo>
                <a:lnTo>
                  <a:pt x="1237" y="1203"/>
                </a:lnTo>
                <a:lnTo>
                  <a:pt x="1241" y="1173"/>
                </a:lnTo>
                <a:lnTo>
                  <a:pt x="1249" y="1146"/>
                </a:lnTo>
                <a:lnTo>
                  <a:pt x="1256" y="1118"/>
                </a:lnTo>
                <a:lnTo>
                  <a:pt x="1266" y="1091"/>
                </a:lnTo>
                <a:lnTo>
                  <a:pt x="1275" y="1065"/>
                </a:lnTo>
                <a:lnTo>
                  <a:pt x="1287" y="1039"/>
                </a:lnTo>
                <a:lnTo>
                  <a:pt x="1301" y="1014"/>
                </a:lnTo>
                <a:lnTo>
                  <a:pt x="1314" y="990"/>
                </a:lnTo>
                <a:lnTo>
                  <a:pt x="1329" y="967"/>
                </a:lnTo>
                <a:lnTo>
                  <a:pt x="1345" y="944"/>
                </a:lnTo>
                <a:lnTo>
                  <a:pt x="1363" y="923"/>
                </a:lnTo>
                <a:lnTo>
                  <a:pt x="1381" y="902"/>
                </a:lnTo>
                <a:lnTo>
                  <a:pt x="1400" y="882"/>
                </a:lnTo>
                <a:lnTo>
                  <a:pt x="1420" y="862"/>
                </a:lnTo>
                <a:lnTo>
                  <a:pt x="1441" y="844"/>
                </a:lnTo>
                <a:lnTo>
                  <a:pt x="1463" y="827"/>
                </a:lnTo>
                <a:lnTo>
                  <a:pt x="1486" y="810"/>
                </a:lnTo>
                <a:lnTo>
                  <a:pt x="1509" y="795"/>
                </a:lnTo>
                <a:lnTo>
                  <a:pt x="1533" y="781"/>
                </a:lnTo>
                <a:lnTo>
                  <a:pt x="1559" y="769"/>
                </a:lnTo>
                <a:lnTo>
                  <a:pt x="1584" y="757"/>
                </a:lnTo>
                <a:lnTo>
                  <a:pt x="1610" y="747"/>
                </a:lnTo>
                <a:lnTo>
                  <a:pt x="1638" y="737"/>
                </a:lnTo>
                <a:lnTo>
                  <a:pt x="1665" y="730"/>
                </a:lnTo>
                <a:lnTo>
                  <a:pt x="1693" y="724"/>
                </a:lnTo>
                <a:lnTo>
                  <a:pt x="1721" y="718"/>
                </a:lnTo>
                <a:lnTo>
                  <a:pt x="1751" y="714"/>
                </a:lnTo>
                <a:lnTo>
                  <a:pt x="1780" y="712"/>
                </a:lnTo>
                <a:lnTo>
                  <a:pt x="1810" y="712"/>
                </a:lnTo>
                <a:lnTo>
                  <a:pt x="1839" y="712"/>
                </a:lnTo>
                <a:lnTo>
                  <a:pt x="1869" y="714"/>
                </a:lnTo>
                <a:lnTo>
                  <a:pt x="1898" y="718"/>
                </a:lnTo>
                <a:lnTo>
                  <a:pt x="1927" y="724"/>
                </a:lnTo>
                <a:lnTo>
                  <a:pt x="1954" y="730"/>
                </a:lnTo>
                <a:lnTo>
                  <a:pt x="1981" y="737"/>
                </a:lnTo>
                <a:lnTo>
                  <a:pt x="2009" y="747"/>
                </a:lnTo>
                <a:lnTo>
                  <a:pt x="2035" y="757"/>
                </a:lnTo>
                <a:lnTo>
                  <a:pt x="2060" y="769"/>
                </a:lnTo>
                <a:lnTo>
                  <a:pt x="2086" y="781"/>
                </a:lnTo>
                <a:lnTo>
                  <a:pt x="2110" y="795"/>
                </a:lnTo>
                <a:lnTo>
                  <a:pt x="2133" y="810"/>
                </a:lnTo>
                <a:lnTo>
                  <a:pt x="2156" y="827"/>
                </a:lnTo>
                <a:lnTo>
                  <a:pt x="2178" y="844"/>
                </a:lnTo>
                <a:lnTo>
                  <a:pt x="2199" y="862"/>
                </a:lnTo>
                <a:lnTo>
                  <a:pt x="2220" y="882"/>
                </a:lnTo>
                <a:lnTo>
                  <a:pt x="2238" y="902"/>
                </a:lnTo>
                <a:lnTo>
                  <a:pt x="2256" y="923"/>
                </a:lnTo>
                <a:lnTo>
                  <a:pt x="2273" y="944"/>
                </a:lnTo>
                <a:lnTo>
                  <a:pt x="2290" y="967"/>
                </a:lnTo>
                <a:lnTo>
                  <a:pt x="2305" y="990"/>
                </a:lnTo>
                <a:lnTo>
                  <a:pt x="2319" y="1014"/>
                </a:lnTo>
                <a:lnTo>
                  <a:pt x="2331" y="1039"/>
                </a:lnTo>
                <a:lnTo>
                  <a:pt x="2343" y="1065"/>
                </a:lnTo>
                <a:lnTo>
                  <a:pt x="2353" y="1091"/>
                </a:lnTo>
                <a:lnTo>
                  <a:pt x="2363" y="1118"/>
                </a:lnTo>
                <a:lnTo>
                  <a:pt x="2370" y="1146"/>
                </a:lnTo>
                <a:lnTo>
                  <a:pt x="2378" y="1173"/>
                </a:lnTo>
                <a:lnTo>
                  <a:pt x="2382" y="1203"/>
                </a:lnTo>
                <a:lnTo>
                  <a:pt x="2386" y="1231"/>
                </a:lnTo>
                <a:lnTo>
                  <a:pt x="2388" y="1261"/>
                </a:lnTo>
                <a:lnTo>
                  <a:pt x="2389" y="1290"/>
                </a:lnTo>
                <a:lnTo>
                  <a:pt x="2388" y="1301"/>
                </a:lnTo>
                <a:lnTo>
                  <a:pt x="2385" y="1310"/>
                </a:lnTo>
                <a:lnTo>
                  <a:pt x="2380" y="1320"/>
                </a:lnTo>
                <a:lnTo>
                  <a:pt x="2373" y="1327"/>
                </a:lnTo>
                <a:lnTo>
                  <a:pt x="2366" y="1333"/>
                </a:lnTo>
                <a:lnTo>
                  <a:pt x="2358" y="1339"/>
                </a:lnTo>
                <a:lnTo>
                  <a:pt x="2347" y="1341"/>
                </a:lnTo>
                <a:lnTo>
                  <a:pt x="2338" y="1342"/>
                </a:lnTo>
                <a:lnTo>
                  <a:pt x="2178" y="1342"/>
                </a:lnTo>
                <a:close/>
                <a:moveTo>
                  <a:pt x="1810" y="2564"/>
                </a:moveTo>
                <a:lnTo>
                  <a:pt x="1096" y="2564"/>
                </a:lnTo>
                <a:lnTo>
                  <a:pt x="1096" y="2528"/>
                </a:lnTo>
                <a:lnTo>
                  <a:pt x="1099" y="2492"/>
                </a:lnTo>
                <a:lnTo>
                  <a:pt x="1103" y="2456"/>
                </a:lnTo>
                <a:lnTo>
                  <a:pt x="1110" y="2421"/>
                </a:lnTo>
                <a:lnTo>
                  <a:pt x="1118" y="2386"/>
                </a:lnTo>
                <a:lnTo>
                  <a:pt x="1128" y="2353"/>
                </a:lnTo>
                <a:lnTo>
                  <a:pt x="1139" y="2319"/>
                </a:lnTo>
                <a:lnTo>
                  <a:pt x="1152" y="2287"/>
                </a:lnTo>
                <a:lnTo>
                  <a:pt x="1166" y="2256"/>
                </a:lnTo>
                <a:lnTo>
                  <a:pt x="1181" y="2224"/>
                </a:lnTo>
                <a:lnTo>
                  <a:pt x="1199" y="2195"/>
                </a:lnTo>
                <a:lnTo>
                  <a:pt x="1217" y="2166"/>
                </a:lnTo>
                <a:lnTo>
                  <a:pt x="1237" y="2138"/>
                </a:lnTo>
                <a:lnTo>
                  <a:pt x="1258" y="2111"/>
                </a:lnTo>
                <a:lnTo>
                  <a:pt x="1282" y="2085"/>
                </a:lnTo>
                <a:lnTo>
                  <a:pt x="1305" y="2060"/>
                </a:lnTo>
                <a:lnTo>
                  <a:pt x="1330" y="2037"/>
                </a:lnTo>
                <a:lnTo>
                  <a:pt x="1355" y="2015"/>
                </a:lnTo>
                <a:lnTo>
                  <a:pt x="1383" y="1993"/>
                </a:lnTo>
                <a:lnTo>
                  <a:pt x="1410" y="1973"/>
                </a:lnTo>
                <a:lnTo>
                  <a:pt x="1440" y="1955"/>
                </a:lnTo>
                <a:lnTo>
                  <a:pt x="1469" y="1938"/>
                </a:lnTo>
                <a:lnTo>
                  <a:pt x="1500" y="1922"/>
                </a:lnTo>
                <a:lnTo>
                  <a:pt x="1531" y="1907"/>
                </a:lnTo>
                <a:lnTo>
                  <a:pt x="1564" y="1895"/>
                </a:lnTo>
                <a:lnTo>
                  <a:pt x="1598" y="1883"/>
                </a:lnTo>
                <a:lnTo>
                  <a:pt x="1631" y="1873"/>
                </a:lnTo>
                <a:lnTo>
                  <a:pt x="1665" y="1866"/>
                </a:lnTo>
                <a:lnTo>
                  <a:pt x="1701" y="1860"/>
                </a:lnTo>
                <a:lnTo>
                  <a:pt x="1737" y="1856"/>
                </a:lnTo>
                <a:lnTo>
                  <a:pt x="1773" y="1852"/>
                </a:lnTo>
                <a:lnTo>
                  <a:pt x="1810" y="1851"/>
                </a:lnTo>
                <a:lnTo>
                  <a:pt x="1846" y="1852"/>
                </a:lnTo>
                <a:lnTo>
                  <a:pt x="1882" y="1856"/>
                </a:lnTo>
                <a:lnTo>
                  <a:pt x="1918" y="1860"/>
                </a:lnTo>
                <a:lnTo>
                  <a:pt x="1953" y="1866"/>
                </a:lnTo>
                <a:lnTo>
                  <a:pt x="1988" y="1873"/>
                </a:lnTo>
                <a:lnTo>
                  <a:pt x="2021" y="1883"/>
                </a:lnTo>
                <a:lnTo>
                  <a:pt x="2055" y="1895"/>
                </a:lnTo>
                <a:lnTo>
                  <a:pt x="2088" y="1907"/>
                </a:lnTo>
                <a:lnTo>
                  <a:pt x="2119" y="1922"/>
                </a:lnTo>
                <a:lnTo>
                  <a:pt x="2150" y="1938"/>
                </a:lnTo>
                <a:lnTo>
                  <a:pt x="2179" y="1955"/>
                </a:lnTo>
                <a:lnTo>
                  <a:pt x="2209" y="1973"/>
                </a:lnTo>
                <a:lnTo>
                  <a:pt x="2236" y="1993"/>
                </a:lnTo>
                <a:lnTo>
                  <a:pt x="2264" y="2015"/>
                </a:lnTo>
                <a:lnTo>
                  <a:pt x="2289" y="2037"/>
                </a:lnTo>
                <a:lnTo>
                  <a:pt x="2314" y="2060"/>
                </a:lnTo>
                <a:lnTo>
                  <a:pt x="2338" y="2085"/>
                </a:lnTo>
                <a:lnTo>
                  <a:pt x="2361" y="2111"/>
                </a:lnTo>
                <a:lnTo>
                  <a:pt x="2382" y="2138"/>
                </a:lnTo>
                <a:lnTo>
                  <a:pt x="2402" y="2166"/>
                </a:lnTo>
                <a:lnTo>
                  <a:pt x="2420" y="2195"/>
                </a:lnTo>
                <a:lnTo>
                  <a:pt x="2438" y="2224"/>
                </a:lnTo>
                <a:lnTo>
                  <a:pt x="2453" y="2256"/>
                </a:lnTo>
                <a:lnTo>
                  <a:pt x="2467" y="2287"/>
                </a:lnTo>
                <a:lnTo>
                  <a:pt x="2480" y="2319"/>
                </a:lnTo>
                <a:lnTo>
                  <a:pt x="2491" y="2353"/>
                </a:lnTo>
                <a:lnTo>
                  <a:pt x="2501" y="2386"/>
                </a:lnTo>
                <a:lnTo>
                  <a:pt x="2509" y="2421"/>
                </a:lnTo>
                <a:lnTo>
                  <a:pt x="2516" y="2456"/>
                </a:lnTo>
                <a:lnTo>
                  <a:pt x="2520" y="2492"/>
                </a:lnTo>
                <a:lnTo>
                  <a:pt x="2522" y="2528"/>
                </a:lnTo>
                <a:lnTo>
                  <a:pt x="2523" y="2564"/>
                </a:lnTo>
                <a:lnTo>
                  <a:pt x="1810" y="2564"/>
                </a:lnTo>
                <a:close/>
                <a:moveTo>
                  <a:pt x="739" y="170"/>
                </a:moveTo>
                <a:lnTo>
                  <a:pt x="722" y="155"/>
                </a:lnTo>
                <a:lnTo>
                  <a:pt x="705" y="142"/>
                </a:lnTo>
                <a:lnTo>
                  <a:pt x="686" y="131"/>
                </a:lnTo>
                <a:lnTo>
                  <a:pt x="667" y="121"/>
                </a:lnTo>
                <a:lnTo>
                  <a:pt x="657" y="117"/>
                </a:lnTo>
                <a:lnTo>
                  <a:pt x="646" y="114"/>
                </a:lnTo>
                <a:lnTo>
                  <a:pt x="636" y="111"/>
                </a:lnTo>
                <a:lnTo>
                  <a:pt x="625" y="109"/>
                </a:lnTo>
                <a:lnTo>
                  <a:pt x="613" y="107"/>
                </a:lnTo>
                <a:lnTo>
                  <a:pt x="603" y="104"/>
                </a:lnTo>
                <a:lnTo>
                  <a:pt x="591" y="104"/>
                </a:lnTo>
                <a:lnTo>
                  <a:pt x="580" y="103"/>
                </a:lnTo>
                <a:lnTo>
                  <a:pt x="568" y="104"/>
                </a:lnTo>
                <a:lnTo>
                  <a:pt x="556" y="104"/>
                </a:lnTo>
                <a:lnTo>
                  <a:pt x="545" y="107"/>
                </a:lnTo>
                <a:lnTo>
                  <a:pt x="534" y="109"/>
                </a:lnTo>
                <a:lnTo>
                  <a:pt x="523" y="111"/>
                </a:lnTo>
                <a:lnTo>
                  <a:pt x="512" y="114"/>
                </a:lnTo>
                <a:lnTo>
                  <a:pt x="502" y="117"/>
                </a:lnTo>
                <a:lnTo>
                  <a:pt x="492" y="121"/>
                </a:lnTo>
                <a:lnTo>
                  <a:pt x="472" y="131"/>
                </a:lnTo>
                <a:lnTo>
                  <a:pt x="453" y="142"/>
                </a:lnTo>
                <a:lnTo>
                  <a:pt x="436" y="155"/>
                </a:lnTo>
                <a:lnTo>
                  <a:pt x="421" y="170"/>
                </a:lnTo>
                <a:lnTo>
                  <a:pt x="406" y="185"/>
                </a:lnTo>
                <a:lnTo>
                  <a:pt x="393" y="202"/>
                </a:lnTo>
                <a:lnTo>
                  <a:pt x="382" y="221"/>
                </a:lnTo>
                <a:lnTo>
                  <a:pt x="372" y="241"/>
                </a:lnTo>
                <a:lnTo>
                  <a:pt x="368" y="251"/>
                </a:lnTo>
                <a:lnTo>
                  <a:pt x="365" y="261"/>
                </a:lnTo>
                <a:lnTo>
                  <a:pt x="361" y="272"/>
                </a:lnTo>
                <a:lnTo>
                  <a:pt x="359" y="283"/>
                </a:lnTo>
                <a:lnTo>
                  <a:pt x="357" y="294"/>
                </a:lnTo>
                <a:lnTo>
                  <a:pt x="356" y="306"/>
                </a:lnTo>
                <a:lnTo>
                  <a:pt x="355" y="317"/>
                </a:lnTo>
                <a:lnTo>
                  <a:pt x="354" y="329"/>
                </a:lnTo>
                <a:lnTo>
                  <a:pt x="355" y="340"/>
                </a:lnTo>
                <a:lnTo>
                  <a:pt x="356" y="351"/>
                </a:lnTo>
                <a:lnTo>
                  <a:pt x="357" y="362"/>
                </a:lnTo>
                <a:lnTo>
                  <a:pt x="359" y="374"/>
                </a:lnTo>
                <a:lnTo>
                  <a:pt x="361" y="385"/>
                </a:lnTo>
                <a:lnTo>
                  <a:pt x="365" y="395"/>
                </a:lnTo>
                <a:lnTo>
                  <a:pt x="368" y="406"/>
                </a:lnTo>
                <a:lnTo>
                  <a:pt x="372" y="416"/>
                </a:lnTo>
                <a:lnTo>
                  <a:pt x="382" y="435"/>
                </a:lnTo>
                <a:lnTo>
                  <a:pt x="393" y="454"/>
                </a:lnTo>
                <a:lnTo>
                  <a:pt x="406" y="471"/>
                </a:lnTo>
                <a:lnTo>
                  <a:pt x="421" y="487"/>
                </a:lnTo>
                <a:lnTo>
                  <a:pt x="436" y="501"/>
                </a:lnTo>
                <a:lnTo>
                  <a:pt x="453" y="514"/>
                </a:lnTo>
                <a:lnTo>
                  <a:pt x="472" y="526"/>
                </a:lnTo>
                <a:lnTo>
                  <a:pt x="492" y="535"/>
                </a:lnTo>
                <a:lnTo>
                  <a:pt x="502" y="539"/>
                </a:lnTo>
                <a:lnTo>
                  <a:pt x="512" y="542"/>
                </a:lnTo>
                <a:lnTo>
                  <a:pt x="523" y="546"/>
                </a:lnTo>
                <a:lnTo>
                  <a:pt x="534" y="548"/>
                </a:lnTo>
                <a:lnTo>
                  <a:pt x="545" y="550"/>
                </a:lnTo>
                <a:lnTo>
                  <a:pt x="556" y="552"/>
                </a:lnTo>
                <a:lnTo>
                  <a:pt x="568" y="553"/>
                </a:lnTo>
                <a:lnTo>
                  <a:pt x="580" y="553"/>
                </a:lnTo>
                <a:lnTo>
                  <a:pt x="591" y="553"/>
                </a:lnTo>
                <a:lnTo>
                  <a:pt x="603" y="552"/>
                </a:lnTo>
                <a:lnTo>
                  <a:pt x="613" y="550"/>
                </a:lnTo>
                <a:lnTo>
                  <a:pt x="625" y="548"/>
                </a:lnTo>
                <a:lnTo>
                  <a:pt x="636" y="546"/>
                </a:lnTo>
                <a:lnTo>
                  <a:pt x="646" y="542"/>
                </a:lnTo>
                <a:lnTo>
                  <a:pt x="657" y="539"/>
                </a:lnTo>
                <a:lnTo>
                  <a:pt x="667" y="535"/>
                </a:lnTo>
                <a:lnTo>
                  <a:pt x="686" y="526"/>
                </a:lnTo>
                <a:lnTo>
                  <a:pt x="705" y="514"/>
                </a:lnTo>
                <a:lnTo>
                  <a:pt x="722" y="501"/>
                </a:lnTo>
                <a:lnTo>
                  <a:pt x="739" y="487"/>
                </a:lnTo>
                <a:lnTo>
                  <a:pt x="752" y="471"/>
                </a:lnTo>
                <a:lnTo>
                  <a:pt x="766" y="454"/>
                </a:lnTo>
                <a:lnTo>
                  <a:pt x="777" y="435"/>
                </a:lnTo>
                <a:lnTo>
                  <a:pt x="786" y="416"/>
                </a:lnTo>
                <a:lnTo>
                  <a:pt x="790" y="406"/>
                </a:lnTo>
                <a:lnTo>
                  <a:pt x="794" y="395"/>
                </a:lnTo>
                <a:lnTo>
                  <a:pt x="797" y="385"/>
                </a:lnTo>
                <a:lnTo>
                  <a:pt x="800" y="374"/>
                </a:lnTo>
                <a:lnTo>
                  <a:pt x="802" y="362"/>
                </a:lnTo>
                <a:lnTo>
                  <a:pt x="803" y="351"/>
                </a:lnTo>
                <a:lnTo>
                  <a:pt x="804" y="340"/>
                </a:lnTo>
                <a:lnTo>
                  <a:pt x="804" y="329"/>
                </a:lnTo>
                <a:lnTo>
                  <a:pt x="804" y="317"/>
                </a:lnTo>
                <a:lnTo>
                  <a:pt x="803" y="306"/>
                </a:lnTo>
                <a:lnTo>
                  <a:pt x="802" y="294"/>
                </a:lnTo>
                <a:lnTo>
                  <a:pt x="800" y="283"/>
                </a:lnTo>
                <a:lnTo>
                  <a:pt x="797" y="272"/>
                </a:lnTo>
                <a:lnTo>
                  <a:pt x="794" y="261"/>
                </a:lnTo>
                <a:lnTo>
                  <a:pt x="790" y="251"/>
                </a:lnTo>
                <a:lnTo>
                  <a:pt x="786" y="241"/>
                </a:lnTo>
                <a:lnTo>
                  <a:pt x="777" y="221"/>
                </a:lnTo>
                <a:lnTo>
                  <a:pt x="766" y="202"/>
                </a:lnTo>
                <a:lnTo>
                  <a:pt x="752" y="185"/>
                </a:lnTo>
                <a:lnTo>
                  <a:pt x="739" y="170"/>
                </a:lnTo>
                <a:close/>
                <a:moveTo>
                  <a:pt x="580" y="1342"/>
                </a:moveTo>
                <a:lnTo>
                  <a:pt x="52" y="1342"/>
                </a:lnTo>
                <a:lnTo>
                  <a:pt x="41" y="1341"/>
                </a:lnTo>
                <a:lnTo>
                  <a:pt x="32" y="1339"/>
                </a:lnTo>
                <a:lnTo>
                  <a:pt x="23" y="1333"/>
                </a:lnTo>
                <a:lnTo>
                  <a:pt x="15" y="1327"/>
                </a:lnTo>
                <a:lnTo>
                  <a:pt x="8" y="1320"/>
                </a:lnTo>
                <a:lnTo>
                  <a:pt x="4" y="1310"/>
                </a:lnTo>
                <a:lnTo>
                  <a:pt x="1" y="1301"/>
                </a:lnTo>
                <a:lnTo>
                  <a:pt x="0" y="1290"/>
                </a:lnTo>
                <a:lnTo>
                  <a:pt x="1" y="1261"/>
                </a:lnTo>
                <a:lnTo>
                  <a:pt x="3" y="1231"/>
                </a:lnTo>
                <a:lnTo>
                  <a:pt x="6" y="1203"/>
                </a:lnTo>
                <a:lnTo>
                  <a:pt x="12" y="1173"/>
                </a:lnTo>
                <a:lnTo>
                  <a:pt x="18" y="1146"/>
                </a:lnTo>
                <a:lnTo>
                  <a:pt x="26" y="1118"/>
                </a:lnTo>
                <a:lnTo>
                  <a:pt x="35" y="1091"/>
                </a:lnTo>
                <a:lnTo>
                  <a:pt x="45" y="1065"/>
                </a:lnTo>
                <a:lnTo>
                  <a:pt x="57" y="1039"/>
                </a:lnTo>
                <a:lnTo>
                  <a:pt x="70" y="1014"/>
                </a:lnTo>
                <a:lnTo>
                  <a:pt x="84" y="990"/>
                </a:lnTo>
                <a:lnTo>
                  <a:pt x="99" y="967"/>
                </a:lnTo>
                <a:lnTo>
                  <a:pt x="115" y="944"/>
                </a:lnTo>
                <a:lnTo>
                  <a:pt x="133" y="923"/>
                </a:lnTo>
                <a:lnTo>
                  <a:pt x="151" y="902"/>
                </a:lnTo>
                <a:lnTo>
                  <a:pt x="170" y="882"/>
                </a:lnTo>
                <a:lnTo>
                  <a:pt x="190" y="862"/>
                </a:lnTo>
                <a:lnTo>
                  <a:pt x="211" y="844"/>
                </a:lnTo>
                <a:lnTo>
                  <a:pt x="233" y="827"/>
                </a:lnTo>
                <a:lnTo>
                  <a:pt x="255" y="810"/>
                </a:lnTo>
                <a:lnTo>
                  <a:pt x="279" y="795"/>
                </a:lnTo>
                <a:lnTo>
                  <a:pt x="304" y="781"/>
                </a:lnTo>
                <a:lnTo>
                  <a:pt x="328" y="769"/>
                </a:lnTo>
                <a:lnTo>
                  <a:pt x="354" y="757"/>
                </a:lnTo>
                <a:lnTo>
                  <a:pt x="380" y="747"/>
                </a:lnTo>
                <a:lnTo>
                  <a:pt x="407" y="737"/>
                </a:lnTo>
                <a:lnTo>
                  <a:pt x="434" y="730"/>
                </a:lnTo>
                <a:lnTo>
                  <a:pt x="463" y="724"/>
                </a:lnTo>
                <a:lnTo>
                  <a:pt x="491" y="718"/>
                </a:lnTo>
                <a:lnTo>
                  <a:pt x="521" y="714"/>
                </a:lnTo>
                <a:lnTo>
                  <a:pt x="549" y="712"/>
                </a:lnTo>
                <a:lnTo>
                  <a:pt x="580" y="712"/>
                </a:lnTo>
                <a:lnTo>
                  <a:pt x="609" y="712"/>
                </a:lnTo>
                <a:lnTo>
                  <a:pt x="639" y="714"/>
                </a:lnTo>
                <a:lnTo>
                  <a:pt x="667" y="718"/>
                </a:lnTo>
                <a:lnTo>
                  <a:pt x="696" y="724"/>
                </a:lnTo>
                <a:lnTo>
                  <a:pt x="724" y="730"/>
                </a:lnTo>
                <a:lnTo>
                  <a:pt x="751" y="737"/>
                </a:lnTo>
                <a:lnTo>
                  <a:pt x="779" y="747"/>
                </a:lnTo>
                <a:lnTo>
                  <a:pt x="805" y="757"/>
                </a:lnTo>
                <a:lnTo>
                  <a:pt x="830" y="769"/>
                </a:lnTo>
                <a:lnTo>
                  <a:pt x="856" y="781"/>
                </a:lnTo>
                <a:lnTo>
                  <a:pt x="880" y="795"/>
                </a:lnTo>
                <a:lnTo>
                  <a:pt x="903" y="810"/>
                </a:lnTo>
                <a:lnTo>
                  <a:pt x="926" y="827"/>
                </a:lnTo>
                <a:lnTo>
                  <a:pt x="947" y="844"/>
                </a:lnTo>
                <a:lnTo>
                  <a:pt x="969" y="862"/>
                </a:lnTo>
                <a:lnTo>
                  <a:pt x="989" y="882"/>
                </a:lnTo>
                <a:lnTo>
                  <a:pt x="1009" y="902"/>
                </a:lnTo>
                <a:lnTo>
                  <a:pt x="1027" y="923"/>
                </a:lnTo>
                <a:lnTo>
                  <a:pt x="1043" y="944"/>
                </a:lnTo>
                <a:lnTo>
                  <a:pt x="1060" y="967"/>
                </a:lnTo>
                <a:lnTo>
                  <a:pt x="1075" y="990"/>
                </a:lnTo>
                <a:lnTo>
                  <a:pt x="1089" y="1014"/>
                </a:lnTo>
                <a:lnTo>
                  <a:pt x="1101" y="1039"/>
                </a:lnTo>
                <a:lnTo>
                  <a:pt x="1113" y="1065"/>
                </a:lnTo>
                <a:lnTo>
                  <a:pt x="1123" y="1091"/>
                </a:lnTo>
                <a:lnTo>
                  <a:pt x="1133" y="1118"/>
                </a:lnTo>
                <a:lnTo>
                  <a:pt x="1140" y="1146"/>
                </a:lnTo>
                <a:lnTo>
                  <a:pt x="1147" y="1173"/>
                </a:lnTo>
                <a:lnTo>
                  <a:pt x="1152" y="1203"/>
                </a:lnTo>
                <a:lnTo>
                  <a:pt x="1156" y="1231"/>
                </a:lnTo>
                <a:lnTo>
                  <a:pt x="1158" y="1261"/>
                </a:lnTo>
                <a:lnTo>
                  <a:pt x="1158" y="1290"/>
                </a:lnTo>
                <a:lnTo>
                  <a:pt x="1157" y="1301"/>
                </a:lnTo>
                <a:lnTo>
                  <a:pt x="1155" y="1310"/>
                </a:lnTo>
                <a:lnTo>
                  <a:pt x="1150" y="1320"/>
                </a:lnTo>
                <a:lnTo>
                  <a:pt x="1143" y="1327"/>
                </a:lnTo>
                <a:lnTo>
                  <a:pt x="1136" y="1333"/>
                </a:lnTo>
                <a:lnTo>
                  <a:pt x="1127" y="1339"/>
                </a:lnTo>
                <a:lnTo>
                  <a:pt x="1117" y="1341"/>
                </a:lnTo>
                <a:lnTo>
                  <a:pt x="1107" y="1342"/>
                </a:lnTo>
                <a:lnTo>
                  <a:pt x="580" y="1342"/>
                </a:lnTo>
                <a:close/>
                <a:moveTo>
                  <a:pt x="106" y="1238"/>
                </a:moveTo>
                <a:lnTo>
                  <a:pt x="1053" y="1238"/>
                </a:lnTo>
                <a:lnTo>
                  <a:pt x="1050" y="1218"/>
                </a:lnTo>
                <a:lnTo>
                  <a:pt x="1047" y="1197"/>
                </a:lnTo>
                <a:lnTo>
                  <a:pt x="1041" y="1177"/>
                </a:lnTo>
                <a:lnTo>
                  <a:pt x="1036" y="1158"/>
                </a:lnTo>
                <a:lnTo>
                  <a:pt x="1031" y="1138"/>
                </a:lnTo>
                <a:lnTo>
                  <a:pt x="1023" y="1119"/>
                </a:lnTo>
                <a:lnTo>
                  <a:pt x="1016" y="1102"/>
                </a:lnTo>
                <a:lnTo>
                  <a:pt x="1008" y="1083"/>
                </a:lnTo>
                <a:lnTo>
                  <a:pt x="998" y="1065"/>
                </a:lnTo>
                <a:lnTo>
                  <a:pt x="989" y="1048"/>
                </a:lnTo>
                <a:lnTo>
                  <a:pt x="978" y="1031"/>
                </a:lnTo>
                <a:lnTo>
                  <a:pt x="966" y="1014"/>
                </a:lnTo>
                <a:lnTo>
                  <a:pt x="955" y="998"/>
                </a:lnTo>
                <a:lnTo>
                  <a:pt x="942" y="984"/>
                </a:lnTo>
                <a:lnTo>
                  <a:pt x="930" y="969"/>
                </a:lnTo>
                <a:lnTo>
                  <a:pt x="916" y="954"/>
                </a:lnTo>
                <a:lnTo>
                  <a:pt x="899" y="938"/>
                </a:lnTo>
                <a:lnTo>
                  <a:pt x="882" y="924"/>
                </a:lnTo>
                <a:lnTo>
                  <a:pt x="864" y="909"/>
                </a:lnTo>
                <a:lnTo>
                  <a:pt x="845" y="896"/>
                </a:lnTo>
                <a:lnTo>
                  <a:pt x="826" y="884"/>
                </a:lnTo>
                <a:lnTo>
                  <a:pt x="806" y="872"/>
                </a:lnTo>
                <a:lnTo>
                  <a:pt x="785" y="862"/>
                </a:lnTo>
                <a:lnTo>
                  <a:pt x="764" y="852"/>
                </a:lnTo>
                <a:lnTo>
                  <a:pt x="743" y="844"/>
                </a:lnTo>
                <a:lnTo>
                  <a:pt x="721" y="836"/>
                </a:lnTo>
                <a:lnTo>
                  <a:pt x="699" y="830"/>
                </a:lnTo>
                <a:lnTo>
                  <a:pt x="676" y="825"/>
                </a:lnTo>
                <a:lnTo>
                  <a:pt x="651" y="820"/>
                </a:lnTo>
                <a:lnTo>
                  <a:pt x="628" y="817"/>
                </a:lnTo>
                <a:lnTo>
                  <a:pt x="604" y="815"/>
                </a:lnTo>
                <a:lnTo>
                  <a:pt x="580" y="815"/>
                </a:lnTo>
                <a:lnTo>
                  <a:pt x="554" y="815"/>
                </a:lnTo>
                <a:lnTo>
                  <a:pt x="531" y="817"/>
                </a:lnTo>
                <a:lnTo>
                  <a:pt x="507" y="820"/>
                </a:lnTo>
                <a:lnTo>
                  <a:pt x="484" y="825"/>
                </a:lnTo>
                <a:lnTo>
                  <a:pt x="461" y="830"/>
                </a:lnTo>
                <a:lnTo>
                  <a:pt x="437" y="836"/>
                </a:lnTo>
                <a:lnTo>
                  <a:pt x="415" y="844"/>
                </a:lnTo>
                <a:lnTo>
                  <a:pt x="394" y="852"/>
                </a:lnTo>
                <a:lnTo>
                  <a:pt x="373" y="862"/>
                </a:lnTo>
                <a:lnTo>
                  <a:pt x="353" y="872"/>
                </a:lnTo>
                <a:lnTo>
                  <a:pt x="333" y="884"/>
                </a:lnTo>
                <a:lnTo>
                  <a:pt x="313" y="896"/>
                </a:lnTo>
                <a:lnTo>
                  <a:pt x="295" y="909"/>
                </a:lnTo>
                <a:lnTo>
                  <a:pt x="277" y="924"/>
                </a:lnTo>
                <a:lnTo>
                  <a:pt x="259" y="938"/>
                </a:lnTo>
                <a:lnTo>
                  <a:pt x="242" y="954"/>
                </a:lnTo>
                <a:lnTo>
                  <a:pt x="229" y="969"/>
                </a:lnTo>
                <a:lnTo>
                  <a:pt x="216" y="984"/>
                </a:lnTo>
                <a:lnTo>
                  <a:pt x="203" y="998"/>
                </a:lnTo>
                <a:lnTo>
                  <a:pt x="192" y="1014"/>
                </a:lnTo>
                <a:lnTo>
                  <a:pt x="180" y="1031"/>
                </a:lnTo>
                <a:lnTo>
                  <a:pt x="170" y="1048"/>
                </a:lnTo>
                <a:lnTo>
                  <a:pt x="160" y="1065"/>
                </a:lnTo>
                <a:lnTo>
                  <a:pt x="151" y="1083"/>
                </a:lnTo>
                <a:lnTo>
                  <a:pt x="142" y="1102"/>
                </a:lnTo>
                <a:lnTo>
                  <a:pt x="135" y="1119"/>
                </a:lnTo>
                <a:lnTo>
                  <a:pt x="129" y="1138"/>
                </a:lnTo>
                <a:lnTo>
                  <a:pt x="122" y="1158"/>
                </a:lnTo>
                <a:lnTo>
                  <a:pt x="117" y="1177"/>
                </a:lnTo>
                <a:lnTo>
                  <a:pt x="113" y="1197"/>
                </a:lnTo>
                <a:lnTo>
                  <a:pt x="109" y="1218"/>
                </a:lnTo>
                <a:lnTo>
                  <a:pt x="106" y="1238"/>
                </a:lnTo>
                <a:close/>
                <a:moveTo>
                  <a:pt x="1810" y="0"/>
                </a:moveTo>
                <a:lnTo>
                  <a:pt x="1826" y="0"/>
                </a:lnTo>
                <a:lnTo>
                  <a:pt x="1843" y="2"/>
                </a:lnTo>
                <a:lnTo>
                  <a:pt x="1859" y="4"/>
                </a:lnTo>
                <a:lnTo>
                  <a:pt x="1876" y="6"/>
                </a:lnTo>
                <a:lnTo>
                  <a:pt x="1892" y="11"/>
                </a:lnTo>
                <a:lnTo>
                  <a:pt x="1908" y="15"/>
                </a:lnTo>
                <a:lnTo>
                  <a:pt x="1922" y="20"/>
                </a:lnTo>
                <a:lnTo>
                  <a:pt x="1937" y="26"/>
                </a:lnTo>
                <a:lnTo>
                  <a:pt x="1952" y="33"/>
                </a:lnTo>
                <a:lnTo>
                  <a:pt x="1966" y="40"/>
                </a:lnTo>
                <a:lnTo>
                  <a:pt x="1979" y="48"/>
                </a:lnTo>
                <a:lnTo>
                  <a:pt x="1993" y="56"/>
                </a:lnTo>
                <a:lnTo>
                  <a:pt x="2006" y="65"/>
                </a:lnTo>
                <a:lnTo>
                  <a:pt x="2018" y="75"/>
                </a:lnTo>
                <a:lnTo>
                  <a:pt x="2030" y="85"/>
                </a:lnTo>
                <a:lnTo>
                  <a:pt x="2041" y="96"/>
                </a:lnTo>
                <a:lnTo>
                  <a:pt x="2053" y="108"/>
                </a:lnTo>
                <a:lnTo>
                  <a:pt x="2062" y="119"/>
                </a:lnTo>
                <a:lnTo>
                  <a:pt x="2073" y="132"/>
                </a:lnTo>
                <a:lnTo>
                  <a:pt x="2081" y="144"/>
                </a:lnTo>
                <a:lnTo>
                  <a:pt x="2090" y="158"/>
                </a:lnTo>
                <a:lnTo>
                  <a:pt x="2098" y="172"/>
                </a:lnTo>
                <a:lnTo>
                  <a:pt x="2106" y="185"/>
                </a:lnTo>
                <a:lnTo>
                  <a:pt x="2112" y="200"/>
                </a:lnTo>
                <a:lnTo>
                  <a:pt x="2118" y="215"/>
                </a:lnTo>
                <a:lnTo>
                  <a:pt x="2123" y="231"/>
                </a:lnTo>
                <a:lnTo>
                  <a:pt x="2128" y="247"/>
                </a:lnTo>
                <a:lnTo>
                  <a:pt x="2131" y="262"/>
                </a:lnTo>
                <a:lnTo>
                  <a:pt x="2134" y="278"/>
                </a:lnTo>
                <a:lnTo>
                  <a:pt x="2136" y="295"/>
                </a:lnTo>
                <a:lnTo>
                  <a:pt x="2137" y="312"/>
                </a:lnTo>
                <a:lnTo>
                  <a:pt x="2137" y="329"/>
                </a:lnTo>
                <a:lnTo>
                  <a:pt x="2137" y="346"/>
                </a:lnTo>
                <a:lnTo>
                  <a:pt x="2136" y="361"/>
                </a:lnTo>
                <a:lnTo>
                  <a:pt x="2134" y="378"/>
                </a:lnTo>
                <a:lnTo>
                  <a:pt x="2131" y="394"/>
                </a:lnTo>
                <a:lnTo>
                  <a:pt x="2128" y="410"/>
                </a:lnTo>
                <a:lnTo>
                  <a:pt x="2123" y="426"/>
                </a:lnTo>
                <a:lnTo>
                  <a:pt x="2118" y="441"/>
                </a:lnTo>
                <a:lnTo>
                  <a:pt x="2112" y="456"/>
                </a:lnTo>
                <a:lnTo>
                  <a:pt x="2106" y="471"/>
                </a:lnTo>
                <a:lnTo>
                  <a:pt x="2098" y="485"/>
                </a:lnTo>
                <a:lnTo>
                  <a:pt x="2090" y="498"/>
                </a:lnTo>
                <a:lnTo>
                  <a:pt x="2081" y="512"/>
                </a:lnTo>
                <a:lnTo>
                  <a:pt x="2073" y="525"/>
                </a:lnTo>
                <a:lnTo>
                  <a:pt x="2062" y="537"/>
                </a:lnTo>
                <a:lnTo>
                  <a:pt x="2053" y="549"/>
                </a:lnTo>
                <a:lnTo>
                  <a:pt x="2041" y="560"/>
                </a:lnTo>
                <a:lnTo>
                  <a:pt x="2030" y="571"/>
                </a:lnTo>
                <a:lnTo>
                  <a:pt x="2018" y="581"/>
                </a:lnTo>
                <a:lnTo>
                  <a:pt x="2006" y="591"/>
                </a:lnTo>
                <a:lnTo>
                  <a:pt x="1993" y="600"/>
                </a:lnTo>
                <a:lnTo>
                  <a:pt x="1979" y="609"/>
                </a:lnTo>
                <a:lnTo>
                  <a:pt x="1966" y="616"/>
                </a:lnTo>
                <a:lnTo>
                  <a:pt x="1952" y="624"/>
                </a:lnTo>
                <a:lnTo>
                  <a:pt x="1937" y="631"/>
                </a:lnTo>
                <a:lnTo>
                  <a:pt x="1922" y="636"/>
                </a:lnTo>
                <a:lnTo>
                  <a:pt x="1908" y="641"/>
                </a:lnTo>
                <a:lnTo>
                  <a:pt x="1892" y="646"/>
                </a:lnTo>
                <a:lnTo>
                  <a:pt x="1876" y="650"/>
                </a:lnTo>
                <a:lnTo>
                  <a:pt x="1859" y="652"/>
                </a:lnTo>
                <a:lnTo>
                  <a:pt x="1843" y="654"/>
                </a:lnTo>
                <a:lnTo>
                  <a:pt x="1826" y="656"/>
                </a:lnTo>
                <a:lnTo>
                  <a:pt x="1810" y="656"/>
                </a:lnTo>
                <a:lnTo>
                  <a:pt x="1793" y="656"/>
                </a:lnTo>
                <a:lnTo>
                  <a:pt x="1776" y="654"/>
                </a:lnTo>
                <a:lnTo>
                  <a:pt x="1760" y="652"/>
                </a:lnTo>
                <a:lnTo>
                  <a:pt x="1743" y="650"/>
                </a:lnTo>
                <a:lnTo>
                  <a:pt x="1727" y="646"/>
                </a:lnTo>
                <a:lnTo>
                  <a:pt x="1712" y="641"/>
                </a:lnTo>
                <a:lnTo>
                  <a:pt x="1697" y="636"/>
                </a:lnTo>
                <a:lnTo>
                  <a:pt x="1682" y="631"/>
                </a:lnTo>
                <a:lnTo>
                  <a:pt x="1667" y="624"/>
                </a:lnTo>
                <a:lnTo>
                  <a:pt x="1653" y="616"/>
                </a:lnTo>
                <a:lnTo>
                  <a:pt x="1639" y="609"/>
                </a:lnTo>
                <a:lnTo>
                  <a:pt x="1626" y="600"/>
                </a:lnTo>
                <a:lnTo>
                  <a:pt x="1614" y="591"/>
                </a:lnTo>
                <a:lnTo>
                  <a:pt x="1601" y="581"/>
                </a:lnTo>
                <a:lnTo>
                  <a:pt x="1589" y="571"/>
                </a:lnTo>
                <a:lnTo>
                  <a:pt x="1578" y="560"/>
                </a:lnTo>
                <a:lnTo>
                  <a:pt x="1566" y="549"/>
                </a:lnTo>
                <a:lnTo>
                  <a:pt x="1557" y="537"/>
                </a:lnTo>
                <a:lnTo>
                  <a:pt x="1546" y="525"/>
                </a:lnTo>
                <a:lnTo>
                  <a:pt x="1538" y="512"/>
                </a:lnTo>
                <a:lnTo>
                  <a:pt x="1529" y="498"/>
                </a:lnTo>
                <a:lnTo>
                  <a:pt x="1521" y="485"/>
                </a:lnTo>
                <a:lnTo>
                  <a:pt x="1513" y="471"/>
                </a:lnTo>
                <a:lnTo>
                  <a:pt x="1507" y="456"/>
                </a:lnTo>
                <a:lnTo>
                  <a:pt x="1501" y="441"/>
                </a:lnTo>
                <a:lnTo>
                  <a:pt x="1495" y="426"/>
                </a:lnTo>
                <a:lnTo>
                  <a:pt x="1491" y="410"/>
                </a:lnTo>
                <a:lnTo>
                  <a:pt x="1488" y="394"/>
                </a:lnTo>
                <a:lnTo>
                  <a:pt x="1485" y="378"/>
                </a:lnTo>
                <a:lnTo>
                  <a:pt x="1483" y="361"/>
                </a:lnTo>
                <a:lnTo>
                  <a:pt x="1482" y="346"/>
                </a:lnTo>
                <a:lnTo>
                  <a:pt x="1481" y="329"/>
                </a:lnTo>
                <a:lnTo>
                  <a:pt x="1482" y="312"/>
                </a:lnTo>
                <a:lnTo>
                  <a:pt x="1483" y="295"/>
                </a:lnTo>
                <a:lnTo>
                  <a:pt x="1485" y="278"/>
                </a:lnTo>
                <a:lnTo>
                  <a:pt x="1488" y="262"/>
                </a:lnTo>
                <a:lnTo>
                  <a:pt x="1491" y="247"/>
                </a:lnTo>
                <a:lnTo>
                  <a:pt x="1495" y="231"/>
                </a:lnTo>
                <a:lnTo>
                  <a:pt x="1501" y="215"/>
                </a:lnTo>
                <a:lnTo>
                  <a:pt x="1507" y="200"/>
                </a:lnTo>
                <a:lnTo>
                  <a:pt x="1513" y="185"/>
                </a:lnTo>
                <a:lnTo>
                  <a:pt x="1521" y="172"/>
                </a:lnTo>
                <a:lnTo>
                  <a:pt x="1529" y="158"/>
                </a:lnTo>
                <a:lnTo>
                  <a:pt x="1538" y="144"/>
                </a:lnTo>
                <a:lnTo>
                  <a:pt x="1546" y="132"/>
                </a:lnTo>
                <a:lnTo>
                  <a:pt x="1557" y="119"/>
                </a:lnTo>
                <a:lnTo>
                  <a:pt x="1566" y="108"/>
                </a:lnTo>
                <a:lnTo>
                  <a:pt x="1578" y="96"/>
                </a:lnTo>
                <a:lnTo>
                  <a:pt x="1589" y="85"/>
                </a:lnTo>
                <a:lnTo>
                  <a:pt x="1601" y="75"/>
                </a:lnTo>
                <a:lnTo>
                  <a:pt x="1614" y="65"/>
                </a:lnTo>
                <a:lnTo>
                  <a:pt x="1626" y="56"/>
                </a:lnTo>
                <a:lnTo>
                  <a:pt x="1639" y="48"/>
                </a:lnTo>
                <a:lnTo>
                  <a:pt x="1653" y="40"/>
                </a:lnTo>
                <a:lnTo>
                  <a:pt x="1667" y="33"/>
                </a:lnTo>
                <a:lnTo>
                  <a:pt x="1682" y="26"/>
                </a:lnTo>
                <a:lnTo>
                  <a:pt x="1697" y="20"/>
                </a:lnTo>
                <a:lnTo>
                  <a:pt x="1712" y="15"/>
                </a:lnTo>
                <a:lnTo>
                  <a:pt x="1727" y="11"/>
                </a:lnTo>
                <a:lnTo>
                  <a:pt x="1743" y="6"/>
                </a:lnTo>
                <a:lnTo>
                  <a:pt x="1760" y="4"/>
                </a:lnTo>
                <a:lnTo>
                  <a:pt x="1776" y="2"/>
                </a:lnTo>
                <a:lnTo>
                  <a:pt x="1793" y="0"/>
                </a:lnTo>
                <a:lnTo>
                  <a:pt x="1810" y="0"/>
                </a:lnTo>
                <a:close/>
                <a:moveTo>
                  <a:pt x="1969" y="170"/>
                </a:moveTo>
                <a:lnTo>
                  <a:pt x="1953" y="155"/>
                </a:lnTo>
                <a:lnTo>
                  <a:pt x="1935" y="142"/>
                </a:lnTo>
                <a:lnTo>
                  <a:pt x="1917" y="131"/>
                </a:lnTo>
                <a:lnTo>
                  <a:pt x="1897" y="121"/>
                </a:lnTo>
                <a:lnTo>
                  <a:pt x="1886" y="117"/>
                </a:lnTo>
                <a:lnTo>
                  <a:pt x="1876" y="114"/>
                </a:lnTo>
                <a:lnTo>
                  <a:pt x="1865" y="111"/>
                </a:lnTo>
                <a:lnTo>
                  <a:pt x="1855" y="109"/>
                </a:lnTo>
                <a:lnTo>
                  <a:pt x="1843" y="107"/>
                </a:lnTo>
                <a:lnTo>
                  <a:pt x="1833" y="104"/>
                </a:lnTo>
                <a:lnTo>
                  <a:pt x="1821" y="104"/>
                </a:lnTo>
                <a:lnTo>
                  <a:pt x="1810" y="103"/>
                </a:lnTo>
                <a:lnTo>
                  <a:pt x="1798" y="104"/>
                </a:lnTo>
                <a:lnTo>
                  <a:pt x="1786" y="104"/>
                </a:lnTo>
                <a:lnTo>
                  <a:pt x="1775" y="107"/>
                </a:lnTo>
                <a:lnTo>
                  <a:pt x="1764" y="109"/>
                </a:lnTo>
                <a:lnTo>
                  <a:pt x="1754" y="111"/>
                </a:lnTo>
                <a:lnTo>
                  <a:pt x="1743" y="114"/>
                </a:lnTo>
                <a:lnTo>
                  <a:pt x="1733" y="117"/>
                </a:lnTo>
                <a:lnTo>
                  <a:pt x="1722" y="121"/>
                </a:lnTo>
                <a:lnTo>
                  <a:pt x="1702" y="131"/>
                </a:lnTo>
                <a:lnTo>
                  <a:pt x="1684" y="142"/>
                </a:lnTo>
                <a:lnTo>
                  <a:pt x="1666" y="155"/>
                </a:lnTo>
                <a:lnTo>
                  <a:pt x="1650" y="170"/>
                </a:lnTo>
                <a:lnTo>
                  <a:pt x="1636" y="185"/>
                </a:lnTo>
                <a:lnTo>
                  <a:pt x="1623" y="202"/>
                </a:lnTo>
                <a:lnTo>
                  <a:pt x="1611" y="221"/>
                </a:lnTo>
                <a:lnTo>
                  <a:pt x="1602" y="241"/>
                </a:lnTo>
                <a:lnTo>
                  <a:pt x="1599" y="251"/>
                </a:lnTo>
                <a:lnTo>
                  <a:pt x="1595" y="261"/>
                </a:lnTo>
                <a:lnTo>
                  <a:pt x="1591" y="272"/>
                </a:lnTo>
                <a:lnTo>
                  <a:pt x="1589" y="283"/>
                </a:lnTo>
                <a:lnTo>
                  <a:pt x="1587" y="294"/>
                </a:lnTo>
                <a:lnTo>
                  <a:pt x="1586" y="306"/>
                </a:lnTo>
                <a:lnTo>
                  <a:pt x="1585" y="317"/>
                </a:lnTo>
                <a:lnTo>
                  <a:pt x="1585" y="329"/>
                </a:lnTo>
                <a:lnTo>
                  <a:pt x="1585" y="340"/>
                </a:lnTo>
                <a:lnTo>
                  <a:pt x="1586" y="351"/>
                </a:lnTo>
                <a:lnTo>
                  <a:pt x="1587" y="362"/>
                </a:lnTo>
                <a:lnTo>
                  <a:pt x="1589" y="374"/>
                </a:lnTo>
                <a:lnTo>
                  <a:pt x="1591" y="385"/>
                </a:lnTo>
                <a:lnTo>
                  <a:pt x="1595" y="395"/>
                </a:lnTo>
                <a:lnTo>
                  <a:pt x="1599" y="406"/>
                </a:lnTo>
                <a:lnTo>
                  <a:pt x="1602" y="416"/>
                </a:lnTo>
                <a:lnTo>
                  <a:pt x="1611" y="435"/>
                </a:lnTo>
                <a:lnTo>
                  <a:pt x="1623" y="454"/>
                </a:lnTo>
                <a:lnTo>
                  <a:pt x="1636" y="471"/>
                </a:lnTo>
                <a:lnTo>
                  <a:pt x="1650" y="487"/>
                </a:lnTo>
                <a:lnTo>
                  <a:pt x="1666" y="501"/>
                </a:lnTo>
                <a:lnTo>
                  <a:pt x="1684" y="514"/>
                </a:lnTo>
                <a:lnTo>
                  <a:pt x="1702" y="526"/>
                </a:lnTo>
                <a:lnTo>
                  <a:pt x="1722" y="535"/>
                </a:lnTo>
                <a:lnTo>
                  <a:pt x="1733" y="539"/>
                </a:lnTo>
                <a:lnTo>
                  <a:pt x="1743" y="542"/>
                </a:lnTo>
                <a:lnTo>
                  <a:pt x="1754" y="546"/>
                </a:lnTo>
                <a:lnTo>
                  <a:pt x="1764" y="548"/>
                </a:lnTo>
                <a:lnTo>
                  <a:pt x="1775" y="550"/>
                </a:lnTo>
                <a:lnTo>
                  <a:pt x="1786" y="552"/>
                </a:lnTo>
                <a:lnTo>
                  <a:pt x="1798" y="553"/>
                </a:lnTo>
                <a:lnTo>
                  <a:pt x="1810" y="553"/>
                </a:lnTo>
                <a:lnTo>
                  <a:pt x="1821" y="553"/>
                </a:lnTo>
                <a:lnTo>
                  <a:pt x="1833" y="552"/>
                </a:lnTo>
                <a:lnTo>
                  <a:pt x="1843" y="550"/>
                </a:lnTo>
                <a:lnTo>
                  <a:pt x="1855" y="548"/>
                </a:lnTo>
                <a:lnTo>
                  <a:pt x="1865" y="546"/>
                </a:lnTo>
                <a:lnTo>
                  <a:pt x="1876" y="542"/>
                </a:lnTo>
                <a:lnTo>
                  <a:pt x="1886" y="539"/>
                </a:lnTo>
                <a:lnTo>
                  <a:pt x="1897" y="535"/>
                </a:lnTo>
                <a:lnTo>
                  <a:pt x="1917" y="526"/>
                </a:lnTo>
                <a:lnTo>
                  <a:pt x="1935" y="514"/>
                </a:lnTo>
                <a:lnTo>
                  <a:pt x="1953" y="501"/>
                </a:lnTo>
                <a:lnTo>
                  <a:pt x="1969" y="487"/>
                </a:lnTo>
                <a:lnTo>
                  <a:pt x="1983" y="471"/>
                </a:lnTo>
                <a:lnTo>
                  <a:pt x="1996" y="454"/>
                </a:lnTo>
                <a:lnTo>
                  <a:pt x="2007" y="435"/>
                </a:lnTo>
                <a:lnTo>
                  <a:pt x="2016" y="416"/>
                </a:lnTo>
                <a:lnTo>
                  <a:pt x="2020" y="406"/>
                </a:lnTo>
                <a:lnTo>
                  <a:pt x="2025" y="395"/>
                </a:lnTo>
                <a:lnTo>
                  <a:pt x="2028" y="385"/>
                </a:lnTo>
                <a:lnTo>
                  <a:pt x="2030" y="374"/>
                </a:lnTo>
                <a:lnTo>
                  <a:pt x="2032" y="362"/>
                </a:lnTo>
                <a:lnTo>
                  <a:pt x="2033" y="351"/>
                </a:lnTo>
                <a:lnTo>
                  <a:pt x="2034" y="340"/>
                </a:lnTo>
                <a:lnTo>
                  <a:pt x="2034" y="329"/>
                </a:lnTo>
                <a:lnTo>
                  <a:pt x="2034" y="317"/>
                </a:lnTo>
                <a:lnTo>
                  <a:pt x="2033" y="306"/>
                </a:lnTo>
                <a:lnTo>
                  <a:pt x="2032" y="294"/>
                </a:lnTo>
                <a:lnTo>
                  <a:pt x="2030" y="283"/>
                </a:lnTo>
                <a:lnTo>
                  <a:pt x="2028" y="272"/>
                </a:lnTo>
                <a:lnTo>
                  <a:pt x="2025" y="261"/>
                </a:lnTo>
                <a:lnTo>
                  <a:pt x="2020" y="251"/>
                </a:lnTo>
                <a:lnTo>
                  <a:pt x="2016" y="241"/>
                </a:lnTo>
                <a:lnTo>
                  <a:pt x="2007" y="221"/>
                </a:lnTo>
                <a:lnTo>
                  <a:pt x="1996" y="202"/>
                </a:lnTo>
                <a:lnTo>
                  <a:pt x="1983" y="185"/>
                </a:lnTo>
                <a:lnTo>
                  <a:pt x="1969" y="170"/>
                </a:lnTo>
                <a:close/>
                <a:moveTo>
                  <a:pt x="3039" y="0"/>
                </a:moveTo>
                <a:lnTo>
                  <a:pt x="3056" y="0"/>
                </a:lnTo>
                <a:lnTo>
                  <a:pt x="3073" y="2"/>
                </a:lnTo>
                <a:lnTo>
                  <a:pt x="3090" y="4"/>
                </a:lnTo>
                <a:lnTo>
                  <a:pt x="3106" y="6"/>
                </a:lnTo>
                <a:lnTo>
                  <a:pt x="3122" y="11"/>
                </a:lnTo>
                <a:lnTo>
                  <a:pt x="3137" y="15"/>
                </a:lnTo>
                <a:lnTo>
                  <a:pt x="3152" y="20"/>
                </a:lnTo>
                <a:lnTo>
                  <a:pt x="3167" y="26"/>
                </a:lnTo>
                <a:lnTo>
                  <a:pt x="3182" y="33"/>
                </a:lnTo>
                <a:lnTo>
                  <a:pt x="3196" y="40"/>
                </a:lnTo>
                <a:lnTo>
                  <a:pt x="3210" y="48"/>
                </a:lnTo>
                <a:lnTo>
                  <a:pt x="3223" y="56"/>
                </a:lnTo>
                <a:lnTo>
                  <a:pt x="3237" y="65"/>
                </a:lnTo>
                <a:lnTo>
                  <a:pt x="3248" y="75"/>
                </a:lnTo>
                <a:lnTo>
                  <a:pt x="3261" y="85"/>
                </a:lnTo>
                <a:lnTo>
                  <a:pt x="3271" y="96"/>
                </a:lnTo>
                <a:lnTo>
                  <a:pt x="3283" y="108"/>
                </a:lnTo>
                <a:lnTo>
                  <a:pt x="3293" y="119"/>
                </a:lnTo>
                <a:lnTo>
                  <a:pt x="3303" y="132"/>
                </a:lnTo>
                <a:lnTo>
                  <a:pt x="3312" y="144"/>
                </a:lnTo>
                <a:lnTo>
                  <a:pt x="3321" y="158"/>
                </a:lnTo>
                <a:lnTo>
                  <a:pt x="3328" y="172"/>
                </a:lnTo>
                <a:lnTo>
                  <a:pt x="3336" y="185"/>
                </a:lnTo>
                <a:lnTo>
                  <a:pt x="3342" y="200"/>
                </a:lnTo>
                <a:lnTo>
                  <a:pt x="3348" y="215"/>
                </a:lnTo>
                <a:lnTo>
                  <a:pt x="3354" y="231"/>
                </a:lnTo>
                <a:lnTo>
                  <a:pt x="3358" y="247"/>
                </a:lnTo>
                <a:lnTo>
                  <a:pt x="3361" y="262"/>
                </a:lnTo>
                <a:lnTo>
                  <a:pt x="3364" y="278"/>
                </a:lnTo>
                <a:lnTo>
                  <a:pt x="3366" y="295"/>
                </a:lnTo>
                <a:lnTo>
                  <a:pt x="3367" y="312"/>
                </a:lnTo>
                <a:lnTo>
                  <a:pt x="3368" y="329"/>
                </a:lnTo>
                <a:lnTo>
                  <a:pt x="3367" y="346"/>
                </a:lnTo>
                <a:lnTo>
                  <a:pt x="3366" y="361"/>
                </a:lnTo>
                <a:lnTo>
                  <a:pt x="3364" y="378"/>
                </a:lnTo>
                <a:lnTo>
                  <a:pt x="3361" y="394"/>
                </a:lnTo>
                <a:lnTo>
                  <a:pt x="3358" y="410"/>
                </a:lnTo>
                <a:lnTo>
                  <a:pt x="3354" y="426"/>
                </a:lnTo>
                <a:lnTo>
                  <a:pt x="3348" y="441"/>
                </a:lnTo>
                <a:lnTo>
                  <a:pt x="3342" y="456"/>
                </a:lnTo>
                <a:lnTo>
                  <a:pt x="3336" y="471"/>
                </a:lnTo>
                <a:lnTo>
                  <a:pt x="3328" y="485"/>
                </a:lnTo>
                <a:lnTo>
                  <a:pt x="3321" y="498"/>
                </a:lnTo>
                <a:lnTo>
                  <a:pt x="3312" y="512"/>
                </a:lnTo>
                <a:lnTo>
                  <a:pt x="3303" y="525"/>
                </a:lnTo>
                <a:lnTo>
                  <a:pt x="3293" y="537"/>
                </a:lnTo>
                <a:lnTo>
                  <a:pt x="3283" y="549"/>
                </a:lnTo>
                <a:lnTo>
                  <a:pt x="3271" y="560"/>
                </a:lnTo>
                <a:lnTo>
                  <a:pt x="3261" y="571"/>
                </a:lnTo>
                <a:lnTo>
                  <a:pt x="3248" y="581"/>
                </a:lnTo>
                <a:lnTo>
                  <a:pt x="3237" y="591"/>
                </a:lnTo>
                <a:lnTo>
                  <a:pt x="3223" y="600"/>
                </a:lnTo>
                <a:lnTo>
                  <a:pt x="3210" y="609"/>
                </a:lnTo>
                <a:lnTo>
                  <a:pt x="3196" y="616"/>
                </a:lnTo>
                <a:lnTo>
                  <a:pt x="3182" y="624"/>
                </a:lnTo>
                <a:lnTo>
                  <a:pt x="3167" y="631"/>
                </a:lnTo>
                <a:lnTo>
                  <a:pt x="3152" y="636"/>
                </a:lnTo>
                <a:lnTo>
                  <a:pt x="3137" y="641"/>
                </a:lnTo>
                <a:lnTo>
                  <a:pt x="3122" y="646"/>
                </a:lnTo>
                <a:lnTo>
                  <a:pt x="3106" y="650"/>
                </a:lnTo>
                <a:lnTo>
                  <a:pt x="3090" y="652"/>
                </a:lnTo>
                <a:lnTo>
                  <a:pt x="3073" y="654"/>
                </a:lnTo>
                <a:lnTo>
                  <a:pt x="3056" y="656"/>
                </a:lnTo>
                <a:lnTo>
                  <a:pt x="3039" y="656"/>
                </a:lnTo>
                <a:lnTo>
                  <a:pt x="3023" y="656"/>
                </a:lnTo>
                <a:lnTo>
                  <a:pt x="3006" y="654"/>
                </a:lnTo>
                <a:lnTo>
                  <a:pt x="2990" y="652"/>
                </a:lnTo>
                <a:lnTo>
                  <a:pt x="2973" y="650"/>
                </a:lnTo>
                <a:lnTo>
                  <a:pt x="2957" y="646"/>
                </a:lnTo>
                <a:lnTo>
                  <a:pt x="2942" y="641"/>
                </a:lnTo>
                <a:lnTo>
                  <a:pt x="2927" y="636"/>
                </a:lnTo>
                <a:lnTo>
                  <a:pt x="2912" y="631"/>
                </a:lnTo>
                <a:lnTo>
                  <a:pt x="2897" y="624"/>
                </a:lnTo>
                <a:lnTo>
                  <a:pt x="2883" y="616"/>
                </a:lnTo>
                <a:lnTo>
                  <a:pt x="2870" y="609"/>
                </a:lnTo>
                <a:lnTo>
                  <a:pt x="2856" y="600"/>
                </a:lnTo>
                <a:lnTo>
                  <a:pt x="2843" y="591"/>
                </a:lnTo>
                <a:lnTo>
                  <a:pt x="2831" y="581"/>
                </a:lnTo>
                <a:lnTo>
                  <a:pt x="2819" y="571"/>
                </a:lnTo>
                <a:lnTo>
                  <a:pt x="2808" y="560"/>
                </a:lnTo>
                <a:lnTo>
                  <a:pt x="2797" y="549"/>
                </a:lnTo>
                <a:lnTo>
                  <a:pt x="2787" y="537"/>
                </a:lnTo>
                <a:lnTo>
                  <a:pt x="2777" y="525"/>
                </a:lnTo>
                <a:lnTo>
                  <a:pt x="2768" y="512"/>
                </a:lnTo>
                <a:lnTo>
                  <a:pt x="2759" y="498"/>
                </a:lnTo>
                <a:lnTo>
                  <a:pt x="2751" y="485"/>
                </a:lnTo>
                <a:lnTo>
                  <a:pt x="2743" y="471"/>
                </a:lnTo>
                <a:lnTo>
                  <a:pt x="2737" y="456"/>
                </a:lnTo>
                <a:lnTo>
                  <a:pt x="2732" y="441"/>
                </a:lnTo>
                <a:lnTo>
                  <a:pt x="2726" y="426"/>
                </a:lnTo>
                <a:lnTo>
                  <a:pt x="2722" y="410"/>
                </a:lnTo>
                <a:lnTo>
                  <a:pt x="2718" y="394"/>
                </a:lnTo>
                <a:lnTo>
                  <a:pt x="2715" y="378"/>
                </a:lnTo>
                <a:lnTo>
                  <a:pt x="2713" y="361"/>
                </a:lnTo>
                <a:lnTo>
                  <a:pt x="2712" y="346"/>
                </a:lnTo>
                <a:lnTo>
                  <a:pt x="2712" y="329"/>
                </a:lnTo>
                <a:lnTo>
                  <a:pt x="2712" y="312"/>
                </a:lnTo>
                <a:lnTo>
                  <a:pt x="2713" y="295"/>
                </a:lnTo>
                <a:lnTo>
                  <a:pt x="2715" y="278"/>
                </a:lnTo>
                <a:lnTo>
                  <a:pt x="2718" y="262"/>
                </a:lnTo>
                <a:lnTo>
                  <a:pt x="2722" y="247"/>
                </a:lnTo>
                <a:lnTo>
                  <a:pt x="2726" y="231"/>
                </a:lnTo>
                <a:lnTo>
                  <a:pt x="2732" y="215"/>
                </a:lnTo>
                <a:lnTo>
                  <a:pt x="2737" y="200"/>
                </a:lnTo>
                <a:lnTo>
                  <a:pt x="2743" y="185"/>
                </a:lnTo>
                <a:lnTo>
                  <a:pt x="2751" y="172"/>
                </a:lnTo>
                <a:lnTo>
                  <a:pt x="2759" y="158"/>
                </a:lnTo>
                <a:lnTo>
                  <a:pt x="2768" y="144"/>
                </a:lnTo>
                <a:lnTo>
                  <a:pt x="2777" y="132"/>
                </a:lnTo>
                <a:lnTo>
                  <a:pt x="2787" y="119"/>
                </a:lnTo>
                <a:lnTo>
                  <a:pt x="2797" y="108"/>
                </a:lnTo>
                <a:lnTo>
                  <a:pt x="2808" y="96"/>
                </a:lnTo>
                <a:lnTo>
                  <a:pt x="2819" y="85"/>
                </a:lnTo>
                <a:lnTo>
                  <a:pt x="2831" y="75"/>
                </a:lnTo>
                <a:lnTo>
                  <a:pt x="2843" y="65"/>
                </a:lnTo>
                <a:lnTo>
                  <a:pt x="2856" y="56"/>
                </a:lnTo>
                <a:lnTo>
                  <a:pt x="2870" y="48"/>
                </a:lnTo>
                <a:lnTo>
                  <a:pt x="2883" y="40"/>
                </a:lnTo>
                <a:lnTo>
                  <a:pt x="2897" y="33"/>
                </a:lnTo>
                <a:lnTo>
                  <a:pt x="2912" y="26"/>
                </a:lnTo>
                <a:lnTo>
                  <a:pt x="2927" y="20"/>
                </a:lnTo>
                <a:lnTo>
                  <a:pt x="2942" y="15"/>
                </a:lnTo>
                <a:lnTo>
                  <a:pt x="2957" y="11"/>
                </a:lnTo>
                <a:lnTo>
                  <a:pt x="2973" y="6"/>
                </a:lnTo>
                <a:lnTo>
                  <a:pt x="2990" y="4"/>
                </a:lnTo>
                <a:lnTo>
                  <a:pt x="3006" y="2"/>
                </a:lnTo>
                <a:lnTo>
                  <a:pt x="3023" y="0"/>
                </a:lnTo>
                <a:lnTo>
                  <a:pt x="3039" y="0"/>
                </a:lnTo>
                <a:close/>
                <a:moveTo>
                  <a:pt x="3199" y="170"/>
                </a:moveTo>
                <a:lnTo>
                  <a:pt x="3183" y="155"/>
                </a:lnTo>
                <a:lnTo>
                  <a:pt x="3165" y="142"/>
                </a:lnTo>
                <a:lnTo>
                  <a:pt x="3147" y="131"/>
                </a:lnTo>
                <a:lnTo>
                  <a:pt x="3127" y="121"/>
                </a:lnTo>
                <a:lnTo>
                  <a:pt x="3117" y="117"/>
                </a:lnTo>
                <a:lnTo>
                  <a:pt x="3107" y="114"/>
                </a:lnTo>
                <a:lnTo>
                  <a:pt x="3096" y="111"/>
                </a:lnTo>
                <a:lnTo>
                  <a:pt x="3085" y="109"/>
                </a:lnTo>
                <a:lnTo>
                  <a:pt x="3074" y="107"/>
                </a:lnTo>
                <a:lnTo>
                  <a:pt x="3063" y="104"/>
                </a:lnTo>
                <a:lnTo>
                  <a:pt x="3051" y="104"/>
                </a:lnTo>
                <a:lnTo>
                  <a:pt x="3039" y="103"/>
                </a:lnTo>
                <a:lnTo>
                  <a:pt x="3028" y="104"/>
                </a:lnTo>
                <a:lnTo>
                  <a:pt x="3016" y="104"/>
                </a:lnTo>
                <a:lnTo>
                  <a:pt x="3006" y="107"/>
                </a:lnTo>
                <a:lnTo>
                  <a:pt x="2994" y="109"/>
                </a:lnTo>
                <a:lnTo>
                  <a:pt x="2984" y="111"/>
                </a:lnTo>
                <a:lnTo>
                  <a:pt x="2973" y="114"/>
                </a:lnTo>
                <a:lnTo>
                  <a:pt x="2963" y="117"/>
                </a:lnTo>
                <a:lnTo>
                  <a:pt x="2952" y="121"/>
                </a:lnTo>
                <a:lnTo>
                  <a:pt x="2933" y="131"/>
                </a:lnTo>
                <a:lnTo>
                  <a:pt x="2914" y="142"/>
                </a:lnTo>
                <a:lnTo>
                  <a:pt x="2897" y="155"/>
                </a:lnTo>
                <a:lnTo>
                  <a:pt x="2880" y="170"/>
                </a:lnTo>
                <a:lnTo>
                  <a:pt x="2867" y="185"/>
                </a:lnTo>
                <a:lnTo>
                  <a:pt x="2853" y="202"/>
                </a:lnTo>
                <a:lnTo>
                  <a:pt x="2842" y="221"/>
                </a:lnTo>
                <a:lnTo>
                  <a:pt x="2833" y="241"/>
                </a:lnTo>
                <a:lnTo>
                  <a:pt x="2829" y="251"/>
                </a:lnTo>
                <a:lnTo>
                  <a:pt x="2826" y="261"/>
                </a:lnTo>
                <a:lnTo>
                  <a:pt x="2822" y="272"/>
                </a:lnTo>
                <a:lnTo>
                  <a:pt x="2819" y="283"/>
                </a:lnTo>
                <a:lnTo>
                  <a:pt x="2817" y="294"/>
                </a:lnTo>
                <a:lnTo>
                  <a:pt x="2816" y="306"/>
                </a:lnTo>
                <a:lnTo>
                  <a:pt x="2815" y="317"/>
                </a:lnTo>
                <a:lnTo>
                  <a:pt x="2815" y="329"/>
                </a:lnTo>
                <a:lnTo>
                  <a:pt x="2815" y="340"/>
                </a:lnTo>
                <a:lnTo>
                  <a:pt x="2816" y="351"/>
                </a:lnTo>
                <a:lnTo>
                  <a:pt x="2817" y="362"/>
                </a:lnTo>
                <a:lnTo>
                  <a:pt x="2819" y="374"/>
                </a:lnTo>
                <a:lnTo>
                  <a:pt x="2822" y="385"/>
                </a:lnTo>
                <a:lnTo>
                  <a:pt x="2826" y="395"/>
                </a:lnTo>
                <a:lnTo>
                  <a:pt x="2829" y="406"/>
                </a:lnTo>
                <a:lnTo>
                  <a:pt x="2833" y="416"/>
                </a:lnTo>
                <a:lnTo>
                  <a:pt x="2842" y="435"/>
                </a:lnTo>
                <a:lnTo>
                  <a:pt x="2853" y="454"/>
                </a:lnTo>
                <a:lnTo>
                  <a:pt x="2867" y="471"/>
                </a:lnTo>
                <a:lnTo>
                  <a:pt x="2880" y="487"/>
                </a:lnTo>
                <a:lnTo>
                  <a:pt x="2897" y="501"/>
                </a:lnTo>
                <a:lnTo>
                  <a:pt x="2914" y="514"/>
                </a:lnTo>
                <a:lnTo>
                  <a:pt x="2933" y="526"/>
                </a:lnTo>
                <a:lnTo>
                  <a:pt x="2952" y="535"/>
                </a:lnTo>
                <a:lnTo>
                  <a:pt x="2963" y="539"/>
                </a:lnTo>
                <a:lnTo>
                  <a:pt x="2973" y="542"/>
                </a:lnTo>
                <a:lnTo>
                  <a:pt x="2984" y="546"/>
                </a:lnTo>
                <a:lnTo>
                  <a:pt x="2994" y="548"/>
                </a:lnTo>
                <a:lnTo>
                  <a:pt x="3006" y="550"/>
                </a:lnTo>
                <a:lnTo>
                  <a:pt x="3016" y="552"/>
                </a:lnTo>
                <a:lnTo>
                  <a:pt x="3028" y="553"/>
                </a:lnTo>
                <a:lnTo>
                  <a:pt x="3039" y="553"/>
                </a:lnTo>
                <a:lnTo>
                  <a:pt x="3051" y="553"/>
                </a:lnTo>
                <a:lnTo>
                  <a:pt x="3063" y="552"/>
                </a:lnTo>
                <a:lnTo>
                  <a:pt x="3074" y="550"/>
                </a:lnTo>
                <a:lnTo>
                  <a:pt x="3085" y="548"/>
                </a:lnTo>
                <a:lnTo>
                  <a:pt x="3096" y="546"/>
                </a:lnTo>
                <a:lnTo>
                  <a:pt x="3107" y="542"/>
                </a:lnTo>
                <a:lnTo>
                  <a:pt x="3117" y="539"/>
                </a:lnTo>
                <a:lnTo>
                  <a:pt x="3127" y="535"/>
                </a:lnTo>
                <a:lnTo>
                  <a:pt x="3147" y="526"/>
                </a:lnTo>
                <a:lnTo>
                  <a:pt x="3165" y="514"/>
                </a:lnTo>
                <a:lnTo>
                  <a:pt x="3183" y="501"/>
                </a:lnTo>
                <a:lnTo>
                  <a:pt x="3199" y="487"/>
                </a:lnTo>
                <a:lnTo>
                  <a:pt x="3213" y="471"/>
                </a:lnTo>
                <a:lnTo>
                  <a:pt x="3226" y="454"/>
                </a:lnTo>
                <a:lnTo>
                  <a:pt x="3238" y="435"/>
                </a:lnTo>
                <a:lnTo>
                  <a:pt x="3247" y="416"/>
                </a:lnTo>
                <a:lnTo>
                  <a:pt x="3251" y="406"/>
                </a:lnTo>
                <a:lnTo>
                  <a:pt x="3254" y="395"/>
                </a:lnTo>
                <a:lnTo>
                  <a:pt x="3258" y="385"/>
                </a:lnTo>
                <a:lnTo>
                  <a:pt x="3260" y="374"/>
                </a:lnTo>
                <a:lnTo>
                  <a:pt x="3262" y="362"/>
                </a:lnTo>
                <a:lnTo>
                  <a:pt x="3263" y="351"/>
                </a:lnTo>
                <a:lnTo>
                  <a:pt x="3264" y="340"/>
                </a:lnTo>
                <a:lnTo>
                  <a:pt x="3264" y="329"/>
                </a:lnTo>
                <a:lnTo>
                  <a:pt x="3264" y="317"/>
                </a:lnTo>
                <a:lnTo>
                  <a:pt x="3263" y="306"/>
                </a:lnTo>
                <a:lnTo>
                  <a:pt x="3262" y="294"/>
                </a:lnTo>
                <a:lnTo>
                  <a:pt x="3260" y="283"/>
                </a:lnTo>
                <a:lnTo>
                  <a:pt x="3258" y="272"/>
                </a:lnTo>
                <a:lnTo>
                  <a:pt x="3254" y="261"/>
                </a:lnTo>
                <a:lnTo>
                  <a:pt x="3251" y="251"/>
                </a:lnTo>
                <a:lnTo>
                  <a:pt x="3247" y="241"/>
                </a:lnTo>
                <a:lnTo>
                  <a:pt x="3238" y="221"/>
                </a:lnTo>
                <a:lnTo>
                  <a:pt x="3226" y="202"/>
                </a:lnTo>
                <a:lnTo>
                  <a:pt x="3213" y="185"/>
                </a:lnTo>
                <a:lnTo>
                  <a:pt x="3199" y="170"/>
                </a:lnTo>
                <a:close/>
                <a:moveTo>
                  <a:pt x="3039" y="1342"/>
                </a:moveTo>
                <a:lnTo>
                  <a:pt x="2513" y="1342"/>
                </a:lnTo>
                <a:lnTo>
                  <a:pt x="2502" y="1341"/>
                </a:lnTo>
                <a:lnTo>
                  <a:pt x="2492" y="1339"/>
                </a:lnTo>
                <a:lnTo>
                  <a:pt x="2483" y="1333"/>
                </a:lnTo>
                <a:lnTo>
                  <a:pt x="2476" y="1327"/>
                </a:lnTo>
                <a:lnTo>
                  <a:pt x="2469" y="1320"/>
                </a:lnTo>
                <a:lnTo>
                  <a:pt x="2464" y="1310"/>
                </a:lnTo>
                <a:lnTo>
                  <a:pt x="2461" y="1301"/>
                </a:lnTo>
                <a:lnTo>
                  <a:pt x="2461" y="1290"/>
                </a:lnTo>
                <a:lnTo>
                  <a:pt x="2461" y="1261"/>
                </a:lnTo>
                <a:lnTo>
                  <a:pt x="2463" y="1231"/>
                </a:lnTo>
                <a:lnTo>
                  <a:pt x="2467" y="1203"/>
                </a:lnTo>
                <a:lnTo>
                  <a:pt x="2472" y="1173"/>
                </a:lnTo>
                <a:lnTo>
                  <a:pt x="2479" y="1146"/>
                </a:lnTo>
                <a:lnTo>
                  <a:pt x="2486" y="1118"/>
                </a:lnTo>
                <a:lnTo>
                  <a:pt x="2496" y="1091"/>
                </a:lnTo>
                <a:lnTo>
                  <a:pt x="2506" y="1065"/>
                </a:lnTo>
                <a:lnTo>
                  <a:pt x="2518" y="1039"/>
                </a:lnTo>
                <a:lnTo>
                  <a:pt x="2530" y="1014"/>
                </a:lnTo>
                <a:lnTo>
                  <a:pt x="2544" y="990"/>
                </a:lnTo>
                <a:lnTo>
                  <a:pt x="2559" y="967"/>
                </a:lnTo>
                <a:lnTo>
                  <a:pt x="2576" y="944"/>
                </a:lnTo>
                <a:lnTo>
                  <a:pt x="2593" y="923"/>
                </a:lnTo>
                <a:lnTo>
                  <a:pt x="2611" y="902"/>
                </a:lnTo>
                <a:lnTo>
                  <a:pt x="2631" y="882"/>
                </a:lnTo>
                <a:lnTo>
                  <a:pt x="2651" y="862"/>
                </a:lnTo>
                <a:lnTo>
                  <a:pt x="2672" y="844"/>
                </a:lnTo>
                <a:lnTo>
                  <a:pt x="2693" y="827"/>
                </a:lnTo>
                <a:lnTo>
                  <a:pt x="2716" y="810"/>
                </a:lnTo>
                <a:lnTo>
                  <a:pt x="2739" y="795"/>
                </a:lnTo>
                <a:lnTo>
                  <a:pt x="2763" y="781"/>
                </a:lnTo>
                <a:lnTo>
                  <a:pt x="2789" y="769"/>
                </a:lnTo>
                <a:lnTo>
                  <a:pt x="2814" y="757"/>
                </a:lnTo>
                <a:lnTo>
                  <a:pt x="2840" y="747"/>
                </a:lnTo>
                <a:lnTo>
                  <a:pt x="2868" y="737"/>
                </a:lnTo>
                <a:lnTo>
                  <a:pt x="2895" y="730"/>
                </a:lnTo>
                <a:lnTo>
                  <a:pt x="2922" y="724"/>
                </a:lnTo>
                <a:lnTo>
                  <a:pt x="2952" y="718"/>
                </a:lnTo>
                <a:lnTo>
                  <a:pt x="2980" y="714"/>
                </a:lnTo>
                <a:lnTo>
                  <a:pt x="3010" y="712"/>
                </a:lnTo>
                <a:lnTo>
                  <a:pt x="3039" y="712"/>
                </a:lnTo>
                <a:lnTo>
                  <a:pt x="3070" y="712"/>
                </a:lnTo>
                <a:lnTo>
                  <a:pt x="3098" y="714"/>
                </a:lnTo>
                <a:lnTo>
                  <a:pt x="3128" y="718"/>
                </a:lnTo>
                <a:lnTo>
                  <a:pt x="3156" y="724"/>
                </a:lnTo>
                <a:lnTo>
                  <a:pt x="3185" y="730"/>
                </a:lnTo>
                <a:lnTo>
                  <a:pt x="3212" y="737"/>
                </a:lnTo>
                <a:lnTo>
                  <a:pt x="3239" y="747"/>
                </a:lnTo>
                <a:lnTo>
                  <a:pt x="3265" y="757"/>
                </a:lnTo>
                <a:lnTo>
                  <a:pt x="3291" y="769"/>
                </a:lnTo>
                <a:lnTo>
                  <a:pt x="3316" y="781"/>
                </a:lnTo>
                <a:lnTo>
                  <a:pt x="3340" y="795"/>
                </a:lnTo>
                <a:lnTo>
                  <a:pt x="3364" y="810"/>
                </a:lnTo>
                <a:lnTo>
                  <a:pt x="3386" y="827"/>
                </a:lnTo>
                <a:lnTo>
                  <a:pt x="3408" y="844"/>
                </a:lnTo>
                <a:lnTo>
                  <a:pt x="3429" y="862"/>
                </a:lnTo>
                <a:lnTo>
                  <a:pt x="3449" y="882"/>
                </a:lnTo>
                <a:lnTo>
                  <a:pt x="3468" y="902"/>
                </a:lnTo>
                <a:lnTo>
                  <a:pt x="3486" y="923"/>
                </a:lnTo>
                <a:lnTo>
                  <a:pt x="3504" y="944"/>
                </a:lnTo>
                <a:lnTo>
                  <a:pt x="3520" y="967"/>
                </a:lnTo>
                <a:lnTo>
                  <a:pt x="3535" y="990"/>
                </a:lnTo>
                <a:lnTo>
                  <a:pt x="3550" y="1014"/>
                </a:lnTo>
                <a:lnTo>
                  <a:pt x="3562" y="1039"/>
                </a:lnTo>
                <a:lnTo>
                  <a:pt x="3574" y="1065"/>
                </a:lnTo>
                <a:lnTo>
                  <a:pt x="3584" y="1091"/>
                </a:lnTo>
                <a:lnTo>
                  <a:pt x="3593" y="1118"/>
                </a:lnTo>
                <a:lnTo>
                  <a:pt x="3601" y="1146"/>
                </a:lnTo>
                <a:lnTo>
                  <a:pt x="3608" y="1173"/>
                </a:lnTo>
                <a:lnTo>
                  <a:pt x="3613" y="1203"/>
                </a:lnTo>
                <a:lnTo>
                  <a:pt x="3616" y="1231"/>
                </a:lnTo>
                <a:lnTo>
                  <a:pt x="3618" y="1261"/>
                </a:lnTo>
                <a:lnTo>
                  <a:pt x="3619" y="1290"/>
                </a:lnTo>
                <a:lnTo>
                  <a:pt x="3618" y="1301"/>
                </a:lnTo>
                <a:lnTo>
                  <a:pt x="3615" y="1310"/>
                </a:lnTo>
                <a:lnTo>
                  <a:pt x="3611" y="1320"/>
                </a:lnTo>
                <a:lnTo>
                  <a:pt x="3604" y="1327"/>
                </a:lnTo>
                <a:lnTo>
                  <a:pt x="3596" y="1333"/>
                </a:lnTo>
                <a:lnTo>
                  <a:pt x="3587" y="1339"/>
                </a:lnTo>
                <a:lnTo>
                  <a:pt x="3578" y="1341"/>
                </a:lnTo>
                <a:lnTo>
                  <a:pt x="3567" y="1342"/>
                </a:lnTo>
                <a:lnTo>
                  <a:pt x="3039" y="1342"/>
                </a:lnTo>
                <a:close/>
                <a:moveTo>
                  <a:pt x="2566" y="1238"/>
                </a:moveTo>
                <a:lnTo>
                  <a:pt x="3513" y="1238"/>
                </a:lnTo>
                <a:lnTo>
                  <a:pt x="3509" y="1218"/>
                </a:lnTo>
                <a:lnTo>
                  <a:pt x="3506" y="1197"/>
                </a:lnTo>
                <a:lnTo>
                  <a:pt x="3502" y="1177"/>
                </a:lnTo>
                <a:lnTo>
                  <a:pt x="3497" y="1158"/>
                </a:lnTo>
                <a:lnTo>
                  <a:pt x="3491" y="1138"/>
                </a:lnTo>
                <a:lnTo>
                  <a:pt x="3484" y="1119"/>
                </a:lnTo>
                <a:lnTo>
                  <a:pt x="3476" y="1102"/>
                </a:lnTo>
                <a:lnTo>
                  <a:pt x="3468" y="1083"/>
                </a:lnTo>
                <a:lnTo>
                  <a:pt x="3459" y="1065"/>
                </a:lnTo>
                <a:lnTo>
                  <a:pt x="3449" y="1048"/>
                </a:lnTo>
                <a:lnTo>
                  <a:pt x="3439" y="1031"/>
                </a:lnTo>
                <a:lnTo>
                  <a:pt x="3427" y="1014"/>
                </a:lnTo>
                <a:lnTo>
                  <a:pt x="3416" y="998"/>
                </a:lnTo>
                <a:lnTo>
                  <a:pt x="3403" y="984"/>
                </a:lnTo>
                <a:lnTo>
                  <a:pt x="3389" y="969"/>
                </a:lnTo>
                <a:lnTo>
                  <a:pt x="3376" y="954"/>
                </a:lnTo>
                <a:lnTo>
                  <a:pt x="3360" y="938"/>
                </a:lnTo>
                <a:lnTo>
                  <a:pt x="3342" y="924"/>
                </a:lnTo>
                <a:lnTo>
                  <a:pt x="3324" y="909"/>
                </a:lnTo>
                <a:lnTo>
                  <a:pt x="3306" y="896"/>
                </a:lnTo>
                <a:lnTo>
                  <a:pt x="3286" y="884"/>
                </a:lnTo>
                <a:lnTo>
                  <a:pt x="3266" y="872"/>
                </a:lnTo>
                <a:lnTo>
                  <a:pt x="3246" y="862"/>
                </a:lnTo>
                <a:lnTo>
                  <a:pt x="3225" y="852"/>
                </a:lnTo>
                <a:lnTo>
                  <a:pt x="3203" y="844"/>
                </a:lnTo>
                <a:lnTo>
                  <a:pt x="3181" y="836"/>
                </a:lnTo>
                <a:lnTo>
                  <a:pt x="3159" y="830"/>
                </a:lnTo>
                <a:lnTo>
                  <a:pt x="3135" y="825"/>
                </a:lnTo>
                <a:lnTo>
                  <a:pt x="3112" y="820"/>
                </a:lnTo>
                <a:lnTo>
                  <a:pt x="3088" y="817"/>
                </a:lnTo>
                <a:lnTo>
                  <a:pt x="3064" y="815"/>
                </a:lnTo>
                <a:lnTo>
                  <a:pt x="3039" y="815"/>
                </a:lnTo>
                <a:lnTo>
                  <a:pt x="3015" y="815"/>
                </a:lnTo>
                <a:lnTo>
                  <a:pt x="2991" y="817"/>
                </a:lnTo>
                <a:lnTo>
                  <a:pt x="2967" y="820"/>
                </a:lnTo>
                <a:lnTo>
                  <a:pt x="2944" y="825"/>
                </a:lnTo>
                <a:lnTo>
                  <a:pt x="2920" y="830"/>
                </a:lnTo>
                <a:lnTo>
                  <a:pt x="2898" y="836"/>
                </a:lnTo>
                <a:lnTo>
                  <a:pt x="2876" y="844"/>
                </a:lnTo>
                <a:lnTo>
                  <a:pt x="2854" y="852"/>
                </a:lnTo>
                <a:lnTo>
                  <a:pt x="2833" y="862"/>
                </a:lnTo>
                <a:lnTo>
                  <a:pt x="2813" y="872"/>
                </a:lnTo>
                <a:lnTo>
                  <a:pt x="2793" y="884"/>
                </a:lnTo>
                <a:lnTo>
                  <a:pt x="2774" y="896"/>
                </a:lnTo>
                <a:lnTo>
                  <a:pt x="2755" y="909"/>
                </a:lnTo>
                <a:lnTo>
                  <a:pt x="2737" y="924"/>
                </a:lnTo>
                <a:lnTo>
                  <a:pt x="2720" y="938"/>
                </a:lnTo>
                <a:lnTo>
                  <a:pt x="2703" y="954"/>
                </a:lnTo>
                <a:lnTo>
                  <a:pt x="2690" y="969"/>
                </a:lnTo>
                <a:lnTo>
                  <a:pt x="2677" y="984"/>
                </a:lnTo>
                <a:lnTo>
                  <a:pt x="2664" y="998"/>
                </a:lnTo>
                <a:lnTo>
                  <a:pt x="2652" y="1014"/>
                </a:lnTo>
                <a:lnTo>
                  <a:pt x="2641" y="1031"/>
                </a:lnTo>
                <a:lnTo>
                  <a:pt x="2631" y="1048"/>
                </a:lnTo>
                <a:lnTo>
                  <a:pt x="2621" y="1065"/>
                </a:lnTo>
                <a:lnTo>
                  <a:pt x="2612" y="1083"/>
                </a:lnTo>
                <a:lnTo>
                  <a:pt x="2603" y="1102"/>
                </a:lnTo>
                <a:lnTo>
                  <a:pt x="2596" y="1119"/>
                </a:lnTo>
                <a:lnTo>
                  <a:pt x="2588" y="1138"/>
                </a:lnTo>
                <a:lnTo>
                  <a:pt x="2582" y="1158"/>
                </a:lnTo>
                <a:lnTo>
                  <a:pt x="2578" y="1177"/>
                </a:lnTo>
                <a:lnTo>
                  <a:pt x="2573" y="1197"/>
                </a:lnTo>
                <a:lnTo>
                  <a:pt x="2569" y="1218"/>
                </a:lnTo>
                <a:lnTo>
                  <a:pt x="2566" y="12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A34C570C-4980-76C6-691E-8FC717603DD3}"/>
              </a:ext>
            </a:extLst>
          </p:cNvPr>
          <p:cNvSpPr>
            <a:spLocks noEditPoints="1"/>
          </p:cNvSpPr>
          <p:nvPr/>
        </p:nvSpPr>
        <p:spPr bwMode="auto">
          <a:xfrm>
            <a:off x="10144348" y="4236593"/>
            <a:ext cx="488156" cy="481013"/>
          </a:xfrm>
          <a:custGeom>
            <a:avLst/>
            <a:gdLst>
              <a:gd name="T0" fmla="*/ 2295 w 2461"/>
              <a:gd name="T1" fmla="*/ 82 h 2420"/>
              <a:gd name="T2" fmla="*/ 2452 w 2461"/>
              <a:gd name="T3" fmla="*/ 328 h 2420"/>
              <a:gd name="T4" fmla="*/ 2401 w 2461"/>
              <a:gd name="T5" fmla="*/ 625 h 2420"/>
              <a:gd name="T6" fmla="*/ 2171 w 2461"/>
              <a:gd name="T7" fmla="*/ 805 h 2420"/>
              <a:gd name="T8" fmla="*/ 1250 w 2461"/>
              <a:gd name="T9" fmla="*/ 1009 h 2420"/>
              <a:gd name="T10" fmla="*/ 1182 w 2461"/>
              <a:gd name="T11" fmla="*/ 815 h 2420"/>
              <a:gd name="T12" fmla="*/ 935 w 2461"/>
              <a:gd name="T13" fmla="*/ 658 h 2420"/>
              <a:gd name="T14" fmla="*/ 855 w 2461"/>
              <a:gd name="T15" fmla="*/ 369 h 2420"/>
              <a:gd name="T16" fmla="*/ 989 w 2461"/>
              <a:gd name="T17" fmla="*/ 107 h 2420"/>
              <a:gd name="T18" fmla="*/ 1265 w 2461"/>
              <a:gd name="T19" fmla="*/ 0 h 2420"/>
              <a:gd name="T20" fmla="*/ 1081 w 2461"/>
              <a:gd name="T21" fmla="*/ 165 h 2420"/>
              <a:gd name="T22" fmla="*/ 963 w 2461"/>
              <a:gd name="T23" fmla="*/ 349 h 2420"/>
              <a:gd name="T24" fmla="*/ 1001 w 2461"/>
              <a:gd name="T25" fmla="*/ 572 h 2420"/>
              <a:gd name="T26" fmla="*/ 1174 w 2461"/>
              <a:gd name="T27" fmla="*/ 706 h 2420"/>
              <a:gd name="T28" fmla="*/ 1402 w 2461"/>
              <a:gd name="T29" fmla="*/ 758 h 2420"/>
              <a:gd name="T30" fmla="*/ 2126 w 2461"/>
              <a:gd name="T31" fmla="*/ 711 h 2420"/>
              <a:gd name="T32" fmla="*/ 2305 w 2461"/>
              <a:gd name="T33" fmla="*/ 584 h 2420"/>
              <a:gd name="T34" fmla="*/ 2354 w 2461"/>
              <a:gd name="T35" fmla="*/ 365 h 2420"/>
              <a:gd name="T36" fmla="*/ 2245 w 2461"/>
              <a:gd name="T37" fmla="*/ 173 h 2420"/>
              <a:gd name="T38" fmla="*/ 1455 w 2461"/>
              <a:gd name="T39" fmla="*/ 339 h 2420"/>
              <a:gd name="T40" fmla="*/ 1520 w 2461"/>
              <a:gd name="T41" fmla="*/ 421 h 2420"/>
              <a:gd name="T42" fmla="*/ 1444 w 2461"/>
              <a:gd name="T43" fmla="*/ 494 h 2420"/>
              <a:gd name="T44" fmla="*/ 1364 w 2461"/>
              <a:gd name="T45" fmla="*/ 426 h 2420"/>
              <a:gd name="T46" fmla="*/ 1424 w 2461"/>
              <a:gd name="T47" fmla="*/ 340 h 2420"/>
              <a:gd name="T48" fmla="*/ 1728 w 2461"/>
              <a:gd name="T49" fmla="*/ 384 h 2420"/>
              <a:gd name="T50" fmla="*/ 1696 w 2461"/>
              <a:gd name="T51" fmla="*/ 484 h 2420"/>
              <a:gd name="T52" fmla="*/ 1592 w 2461"/>
              <a:gd name="T53" fmla="*/ 461 h 2420"/>
              <a:gd name="T54" fmla="*/ 1606 w 2461"/>
              <a:gd name="T55" fmla="*/ 356 h 2420"/>
              <a:gd name="T56" fmla="*/ 1921 w 2461"/>
              <a:gd name="T57" fmla="*/ 355 h 2420"/>
              <a:gd name="T58" fmla="*/ 1938 w 2461"/>
              <a:gd name="T59" fmla="*/ 459 h 2420"/>
              <a:gd name="T60" fmla="*/ 1836 w 2461"/>
              <a:gd name="T61" fmla="*/ 485 h 2420"/>
              <a:gd name="T62" fmla="*/ 1799 w 2461"/>
              <a:gd name="T63" fmla="*/ 387 h 2420"/>
              <a:gd name="T64" fmla="*/ 731 w 2461"/>
              <a:gd name="T65" fmla="*/ 775 h 2420"/>
              <a:gd name="T66" fmla="*/ 1006 w 2461"/>
              <a:gd name="T67" fmla="*/ 880 h 2420"/>
              <a:gd name="T68" fmla="*/ 1137 w 2461"/>
              <a:gd name="T69" fmla="*/ 1140 h 2420"/>
              <a:gd name="T70" fmla="*/ 1058 w 2461"/>
              <a:gd name="T71" fmla="*/ 1427 h 2420"/>
              <a:gd name="T72" fmla="*/ 814 w 2461"/>
              <a:gd name="T73" fmla="*/ 1581 h 2420"/>
              <a:gd name="T74" fmla="*/ 520 w 2461"/>
              <a:gd name="T75" fmla="*/ 1531 h 2420"/>
              <a:gd name="T76" fmla="*/ 341 w 2461"/>
              <a:gd name="T77" fmla="*/ 1303 h 2420"/>
              <a:gd name="T78" fmla="*/ 364 w 2461"/>
              <a:gd name="T79" fmla="*/ 1005 h 2420"/>
              <a:gd name="T80" fmla="*/ 572 w 2461"/>
              <a:gd name="T81" fmla="*/ 806 h 2420"/>
              <a:gd name="T82" fmla="*/ 877 w 2461"/>
              <a:gd name="T83" fmla="*/ 915 h 2420"/>
              <a:gd name="T84" fmla="*/ 656 w 2461"/>
              <a:gd name="T85" fmla="*/ 887 h 2420"/>
              <a:gd name="T86" fmla="*/ 478 w 2461"/>
              <a:gd name="T87" fmla="*/ 1012 h 2420"/>
              <a:gd name="T88" fmla="*/ 430 w 2461"/>
              <a:gd name="T89" fmla="*/ 1229 h 2420"/>
              <a:gd name="T90" fmla="*/ 538 w 2461"/>
              <a:gd name="T91" fmla="*/ 1417 h 2420"/>
              <a:gd name="T92" fmla="*/ 747 w 2461"/>
              <a:gd name="T93" fmla="*/ 1486 h 2420"/>
              <a:gd name="T94" fmla="*/ 947 w 2461"/>
              <a:gd name="T95" fmla="*/ 1397 h 2420"/>
              <a:gd name="T96" fmla="*/ 1036 w 2461"/>
              <a:gd name="T97" fmla="*/ 1198 h 2420"/>
              <a:gd name="T98" fmla="*/ 966 w 2461"/>
              <a:gd name="T99" fmla="*/ 989 h 2420"/>
              <a:gd name="T100" fmla="*/ 8 w 2461"/>
              <a:gd name="T101" fmla="*/ 2256 h 2420"/>
              <a:gd name="T102" fmla="*/ 267 w 2461"/>
              <a:gd name="T103" fmla="*/ 1804 h 2420"/>
              <a:gd name="T104" fmla="*/ 769 w 2461"/>
              <a:gd name="T105" fmla="*/ 1638 h 2420"/>
              <a:gd name="T106" fmla="*/ 1249 w 2461"/>
              <a:gd name="T107" fmla="*/ 1851 h 2420"/>
              <a:gd name="T108" fmla="*/ 1462 w 2461"/>
              <a:gd name="T109" fmla="*/ 2330 h 2420"/>
              <a:gd name="T110" fmla="*/ 1345 w 2461"/>
              <a:gd name="T111" fmla="*/ 2232 h 2420"/>
              <a:gd name="T112" fmla="*/ 1131 w 2461"/>
              <a:gd name="T113" fmla="*/ 1884 h 2420"/>
              <a:gd name="T114" fmla="*/ 699 w 2461"/>
              <a:gd name="T115" fmla="*/ 1741 h 2420"/>
              <a:gd name="T116" fmla="*/ 288 w 2461"/>
              <a:gd name="T117" fmla="*/ 1925 h 2420"/>
              <a:gd name="T118" fmla="*/ 109 w 2461"/>
              <a:gd name="T119" fmla="*/ 2288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2420">
                <a:moveTo>
                  <a:pt x="1265" y="0"/>
                </a:moveTo>
                <a:lnTo>
                  <a:pt x="2049" y="0"/>
                </a:lnTo>
                <a:lnTo>
                  <a:pt x="2070" y="0"/>
                </a:lnTo>
                <a:lnTo>
                  <a:pt x="2091" y="2"/>
                </a:lnTo>
                <a:lnTo>
                  <a:pt x="2111" y="4"/>
                </a:lnTo>
                <a:lnTo>
                  <a:pt x="2132" y="8"/>
                </a:lnTo>
                <a:lnTo>
                  <a:pt x="2152" y="12"/>
                </a:lnTo>
                <a:lnTo>
                  <a:pt x="2171" y="19"/>
                </a:lnTo>
                <a:lnTo>
                  <a:pt x="2190" y="25"/>
                </a:lnTo>
                <a:lnTo>
                  <a:pt x="2209" y="32"/>
                </a:lnTo>
                <a:lnTo>
                  <a:pt x="2227" y="41"/>
                </a:lnTo>
                <a:lnTo>
                  <a:pt x="2245" y="49"/>
                </a:lnTo>
                <a:lnTo>
                  <a:pt x="2263" y="60"/>
                </a:lnTo>
                <a:lnTo>
                  <a:pt x="2279" y="70"/>
                </a:lnTo>
                <a:lnTo>
                  <a:pt x="2295" y="82"/>
                </a:lnTo>
                <a:lnTo>
                  <a:pt x="2311" y="93"/>
                </a:lnTo>
                <a:lnTo>
                  <a:pt x="2326" y="107"/>
                </a:lnTo>
                <a:lnTo>
                  <a:pt x="2340" y="121"/>
                </a:lnTo>
                <a:lnTo>
                  <a:pt x="2353" y="135"/>
                </a:lnTo>
                <a:lnTo>
                  <a:pt x="2367" y="150"/>
                </a:lnTo>
                <a:lnTo>
                  <a:pt x="2379" y="165"/>
                </a:lnTo>
                <a:lnTo>
                  <a:pt x="2390" y="182"/>
                </a:lnTo>
                <a:lnTo>
                  <a:pt x="2401" y="199"/>
                </a:lnTo>
                <a:lnTo>
                  <a:pt x="2411" y="216"/>
                </a:lnTo>
                <a:lnTo>
                  <a:pt x="2421" y="234"/>
                </a:lnTo>
                <a:lnTo>
                  <a:pt x="2428" y="251"/>
                </a:lnTo>
                <a:lnTo>
                  <a:pt x="2436" y="270"/>
                </a:lnTo>
                <a:lnTo>
                  <a:pt x="2443" y="289"/>
                </a:lnTo>
                <a:lnTo>
                  <a:pt x="2448" y="309"/>
                </a:lnTo>
                <a:lnTo>
                  <a:pt x="2452" y="328"/>
                </a:lnTo>
                <a:lnTo>
                  <a:pt x="2457" y="349"/>
                </a:lnTo>
                <a:lnTo>
                  <a:pt x="2459" y="369"/>
                </a:lnTo>
                <a:lnTo>
                  <a:pt x="2461" y="390"/>
                </a:lnTo>
                <a:lnTo>
                  <a:pt x="2461" y="411"/>
                </a:lnTo>
                <a:lnTo>
                  <a:pt x="2461" y="433"/>
                </a:lnTo>
                <a:lnTo>
                  <a:pt x="2459" y="454"/>
                </a:lnTo>
                <a:lnTo>
                  <a:pt x="2457" y="474"/>
                </a:lnTo>
                <a:lnTo>
                  <a:pt x="2452" y="495"/>
                </a:lnTo>
                <a:lnTo>
                  <a:pt x="2448" y="515"/>
                </a:lnTo>
                <a:lnTo>
                  <a:pt x="2443" y="534"/>
                </a:lnTo>
                <a:lnTo>
                  <a:pt x="2436" y="553"/>
                </a:lnTo>
                <a:lnTo>
                  <a:pt x="2428" y="572"/>
                </a:lnTo>
                <a:lnTo>
                  <a:pt x="2421" y="589"/>
                </a:lnTo>
                <a:lnTo>
                  <a:pt x="2411" y="607"/>
                </a:lnTo>
                <a:lnTo>
                  <a:pt x="2401" y="625"/>
                </a:lnTo>
                <a:lnTo>
                  <a:pt x="2390" y="641"/>
                </a:lnTo>
                <a:lnTo>
                  <a:pt x="2379" y="658"/>
                </a:lnTo>
                <a:lnTo>
                  <a:pt x="2367" y="674"/>
                </a:lnTo>
                <a:lnTo>
                  <a:pt x="2353" y="688"/>
                </a:lnTo>
                <a:lnTo>
                  <a:pt x="2340" y="702"/>
                </a:lnTo>
                <a:lnTo>
                  <a:pt x="2326" y="716"/>
                </a:lnTo>
                <a:lnTo>
                  <a:pt x="2311" y="729"/>
                </a:lnTo>
                <a:lnTo>
                  <a:pt x="2295" y="741"/>
                </a:lnTo>
                <a:lnTo>
                  <a:pt x="2279" y="753"/>
                </a:lnTo>
                <a:lnTo>
                  <a:pt x="2263" y="763"/>
                </a:lnTo>
                <a:lnTo>
                  <a:pt x="2245" y="774"/>
                </a:lnTo>
                <a:lnTo>
                  <a:pt x="2227" y="783"/>
                </a:lnTo>
                <a:lnTo>
                  <a:pt x="2209" y="791"/>
                </a:lnTo>
                <a:lnTo>
                  <a:pt x="2190" y="798"/>
                </a:lnTo>
                <a:lnTo>
                  <a:pt x="2171" y="805"/>
                </a:lnTo>
                <a:lnTo>
                  <a:pt x="2152" y="811"/>
                </a:lnTo>
                <a:lnTo>
                  <a:pt x="2132" y="815"/>
                </a:lnTo>
                <a:lnTo>
                  <a:pt x="2111" y="819"/>
                </a:lnTo>
                <a:lnTo>
                  <a:pt x="2091" y="821"/>
                </a:lnTo>
                <a:lnTo>
                  <a:pt x="2070" y="823"/>
                </a:lnTo>
                <a:lnTo>
                  <a:pt x="2049" y="823"/>
                </a:lnTo>
                <a:lnTo>
                  <a:pt x="1612" y="823"/>
                </a:lnTo>
                <a:lnTo>
                  <a:pt x="1314" y="1016"/>
                </a:lnTo>
                <a:lnTo>
                  <a:pt x="1305" y="1021"/>
                </a:lnTo>
                <a:lnTo>
                  <a:pt x="1295" y="1023"/>
                </a:lnTo>
                <a:lnTo>
                  <a:pt x="1286" y="1024"/>
                </a:lnTo>
                <a:lnTo>
                  <a:pt x="1275" y="1023"/>
                </a:lnTo>
                <a:lnTo>
                  <a:pt x="1266" y="1020"/>
                </a:lnTo>
                <a:lnTo>
                  <a:pt x="1257" y="1015"/>
                </a:lnTo>
                <a:lnTo>
                  <a:pt x="1250" y="1009"/>
                </a:lnTo>
                <a:lnTo>
                  <a:pt x="1243" y="1000"/>
                </a:lnTo>
                <a:lnTo>
                  <a:pt x="1240" y="995"/>
                </a:lnTo>
                <a:lnTo>
                  <a:pt x="1238" y="990"/>
                </a:lnTo>
                <a:lnTo>
                  <a:pt x="1236" y="984"/>
                </a:lnTo>
                <a:lnTo>
                  <a:pt x="1235" y="979"/>
                </a:lnTo>
                <a:lnTo>
                  <a:pt x="1235" y="973"/>
                </a:lnTo>
                <a:lnTo>
                  <a:pt x="1235" y="967"/>
                </a:lnTo>
                <a:lnTo>
                  <a:pt x="1236" y="962"/>
                </a:lnTo>
                <a:lnTo>
                  <a:pt x="1237" y="957"/>
                </a:lnTo>
                <a:lnTo>
                  <a:pt x="1281" y="823"/>
                </a:lnTo>
                <a:lnTo>
                  <a:pt x="1265" y="823"/>
                </a:lnTo>
                <a:lnTo>
                  <a:pt x="1244" y="823"/>
                </a:lnTo>
                <a:lnTo>
                  <a:pt x="1224" y="821"/>
                </a:lnTo>
                <a:lnTo>
                  <a:pt x="1203" y="819"/>
                </a:lnTo>
                <a:lnTo>
                  <a:pt x="1182" y="815"/>
                </a:lnTo>
                <a:lnTo>
                  <a:pt x="1162" y="811"/>
                </a:lnTo>
                <a:lnTo>
                  <a:pt x="1142" y="805"/>
                </a:lnTo>
                <a:lnTo>
                  <a:pt x="1123" y="798"/>
                </a:lnTo>
                <a:lnTo>
                  <a:pt x="1106" y="791"/>
                </a:lnTo>
                <a:lnTo>
                  <a:pt x="1087" y="783"/>
                </a:lnTo>
                <a:lnTo>
                  <a:pt x="1069" y="774"/>
                </a:lnTo>
                <a:lnTo>
                  <a:pt x="1052" y="763"/>
                </a:lnTo>
                <a:lnTo>
                  <a:pt x="1035" y="753"/>
                </a:lnTo>
                <a:lnTo>
                  <a:pt x="1019" y="741"/>
                </a:lnTo>
                <a:lnTo>
                  <a:pt x="1003" y="729"/>
                </a:lnTo>
                <a:lnTo>
                  <a:pt x="989" y="716"/>
                </a:lnTo>
                <a:lnTo>
                  <a:pt x="974" y="702"/>
                </a:lnTo>
                <a:lnTo>
                  <a:pt x="960" y="688"/>
                </a:lnTo>
                <a:lnTo>
                  <a:pt x="947" y="674"/>
                </a:lnTo>
                <a:lnTo>
                  <a:pt x="935" y="658"/>
                </a:lnTo>
                <a:lnTo>
                  <a:pt x="923" y="641"/>
                </a:lnTo>
                <a:lnTo>
                  <a:pt x="913" y="625"/>
                </a:lnTo>
                <a:lnTo>
                  <a:pt x="903" y="607"/>
                </a:lnTo>
                <a:lnTo>
                  <a:pt x="894" y="589"/>
                </a:lnTo>
                <a:lnTo>
                  <a:pt x="885" y="572"/>
                </a:lnTo>
                <a:lnTo>
                  <a:pt x="878" y="553"/>
                </a:lnTo>
                <a:lnTo>
                  <a:pt x="872" y="534"/>
                </a:lnTo>
                <a:lnTo>
                  <a:pt x="866" y="515"/>
                </a:lnTo>
                <a:lnTo>
                  <a:pt x="861" y="495"/>
                </a:lnTo>
                <a:lnTo>
                  <a:pt x="858" y="474"/>
                </a:lnTo>
                <a:lnTo>
                  <a:pt x="855" y="454"/>
                </a:lnTo>
                <a:lnTo>
                  <a:pt x="854" y="433"/>
                </a:lnTo>
                <a:lnTo>
                  <a:pt x="853" y="411"/>
                </a:lnTo>
                <a:lnTo>
                  <a:pt x="854" y="390"/>
                </a:lnTo>
                <a:lnTo>
                  <a:pt x="855" y="369"/>
                </a:lnTo>
                <a:lnTo>
                  <a:pt x="858" y="349"/>
                </a:lnTo>
                <a:lnTo>
                  <a:pt x="861" y="328"/>
                </a:lnTo>
                <a:lnTo>
                  <a:pt x="866" y="309"/>
                </a:lnTo>
                <a:lnTo>
                  <a:pt x="872" y="289"/>
                </a:lnTo>
                <a:lnTo>
                  <a:pt x="878" y="270"/>
                </a:lnTo>
                <a:lnTo>
                  <a:pt x="885" y="251"/>
                </a:lnTo>
                <a:lnTo>
                  <a:pt x="894" y="234"/>
                </a:lnTo>
                <a:lnTo>
                  <a:pt x="903" y="216"/>
                </a:lnTo>
                <a:lnTo>
                  <a:pt x="913" y="199"/>
                </a:lnTo>
                <a:lnTo>
                  <a:pt x="923" y="182"/>
                </a:lnTo>
                <a:lnTo>
                  <a:pt x="935" y="165"/>
                </a:lnTo>
                <a:lnTo>
                  <a:pt x="947" y="150"/>
                </a:lnTo>
                <a:lnTo>
                  <a:pt x="960" y="135"/>
                </a:lnTo>
                <a:lnTo>
                  <a:pt x="974" y="121"/>
                </a:lnTo>
                <a:lnTo>
                  <a:pt x="989" y="107"/>
                </a:lnTo>
                <a:lnTo>
                  <a:pt x="1003" y="93"/>
                </a:lnTo>
                <a:lnTo>
                  <a:pt x="1019" y="82"/>
                </a:lnTo>
                <a:lnTo>
                  <a:pt x="1035" y="70"/>
                </a:lnTo>
                <a:lnTo>
                  <a:pt x="1052" y="60"/>
                </a:lnTo>
                <a:lnTo>
                  <a:pt x="1069" y="49"/>
                </a:lnTo>
                <a:lnTo>
                  <a:pt x="1087" y="41"/>
                </a:lnTo>
                <a:lnTo>
                  <a:pt x="1106" y="32"/>
                </a:lnTo>
                <a:lnTo>
                  <a:pt x="1123" y="25"/>
                </a:lnTo>
                <a:lnTo>
                  <a:pt x="1142" y="19"/>
                </a:lnTo>
                <a:lnTo>
                  <a:pt x="1162" y="12"/>
                </a:lnTo>
                <a:lnTo>
                  <a:pt x="1182" y="8"/>
                </a:lnTo>
                <a:lnTo>
                  <a:pt x="1203" y="4"/>
                </a:lnTo>
                <a:lnTo>
                  <a:pt x="1224" y="2"/>
                </a:lnTo>
                <a:lnTo>
                  <a:pt x="1244" y="0"/>
                </a:lnTo>
                <a:lnTo>
                  <a:pt x="1265" y="0"/>
                </a:lnTo>
                <a:close/>
                <a:moveTo>
                  <a:pt x="2049" y="103"/>
                </a:moveTo>
                <a:lnTo>
                  <a:pt x="1265" y="103"/>
                </a:lnTo>
                <a:lnTo>
                  <a:pt x="1249" y="104"/>
                </a:lnTo>
                <a:lnTo>
                  <a:pt x="1234" y="105"/>
                </a:lnTo>
                <a:lnTo>
                  <a:pt x="1218" y="107"/>
                </a:lnTo>
                <a:lnTo>
                  <a:pt x="1204" y="109"/>
                </a:lnTo>
                <a:lnTo>
                  <a:pt x="1189" y="112"/>
                </a:lnTo>
                <a:lnTo>
                  <a:pt x="1174" y="117"/>
                </a:lnTo>
                <a:lnTo>
                  <a:pt x="1159" y="122"/>
                </a:lnTo>
                <a:lnTo>
                  <a:pt x="1146" y="127"/>
                </a:lnTo>
                <a:lnTo>
                  <a:pt x="1132" y="133"/>
                </a:lnTo>
                <a:lnTo>
                  <a:pt x="1118" y="141"/>
                </a:lnTo>
                <a:lnTo>
                  <a:pt x="1106" y="148"/>
                </a:lnTo>
                <a:lnTo>
                  <a:pt x="1093" y="156"/>
                </a:lnTo>
                <a:lnTo>
                  <a:pt x="1081" y="165"/>
                </a:lnTo>
                <a:lnTo>
                  <a:pt x="1069" y="173"/>
                </a:lnTo>
                <a:lnTo>
                  <a:pt x="1058" y="183"/>
                </a:lnTo>
                <a:lnTo>
                  <a:pt x="1048" y="193"/>
                </a:lnTo>
                <a:lnTo>
                  <a:pt x="1037" y="204"/>
                </a:lnTo>
                <a:lnTo>
                  <a:pt x="1028" y="216"/>
                </a:lnTo>
                <a:lnTo>
                  <a:pt x="1018" y="227"/>
                </a:lnTo>
                <a:lnTo>
                  <a:pt x="1010" y="240"/>
                </a:lnTo>
                <a:lnTo>
                  <a:pt x="1001" y="252"/>
                </a:lnTo>
                <a:lnTo>
                  <a:pt x="994" y="265"/>
                </a:lnTo>
                <a:lnTo>
                  <a:pt x="988" y="278"/>
                </a:lnTo>
                <a:lnTo>
                  <a:pt x="981" y="291"/>
                </a:lnTo>
                <a:lnTo>
                  <a:pt x="975" y="306"/>
                </a:lnTo>
                <a:lnTo>
                  <a:pt x="971" y="320"/>
                </a:lnTo>
                <a:lnTo>
                  <a:pt x="966" y="335"/>
                </a:lnTo>
                <a:lnTo>
                  <a:pt x="963" y="349"/>
                </a:lnTo>
                <a:lnTo>
                  <a:pt x="960" y="365"/>
                </a:lnTo>
                <a:lnTo>
                  <a:pt x="958" y="380"/>
                </a:lnTo>
                <a:lnTo>
                  <a:pt x="957" y="396"/>
                </a:lnTo>
                <a:lnTo>
                  <a:pt x="957" y="411"/>
                </a:lnTo>
                <a:lnTo>
                  <a:pt x="957" y="427"/>
                </a:lnTo>
                <a:lnTo>
                  <a:pt x="958" y="443"/>
                </a:lnTo>
                <a:lnTo>
                  <a:pt x="960" y="459"/>
                </a:lnTo>
                <a:lnTo>
                  <a:pt x="963" y="474"/>
                </a:lnTo>
                <a:lnTo>
                  <a:pt x="966" y="488"/>
                </a:lnTo>
                <a:lnTo>
                  <a:pt x="971" y="503"/>
                </a:lnTo>
                <a:lnTo>
                  <a:pt x="975" y="517"/>
                </a:lnTo>
                <a:lnTo>
                  <a:pt x="981" y="532"/>
                </a:lnTo>
                <a:lnTo>
                  <a:pt x="988" y="545"/>
                </a:lnTo>
                <a:lnTo>
                  <a:pt x="994" y="558"/>
                </a:lnTo>
                <a:lnTo>
                  <a:pt x="1001" y="572"/>
                </a:lnTo>
                <a:lnTo>
                  <a:pt x="1010" y="584"/>
                </a:lnTo>
                <a:lnTo>
                  <a:pt x="1018" y="596"/>
                </a:lnTo>
                <a:lnTo>
                  <a:pt x="1028" y="607"/>
                </a:lnTo>
                <a:lnTo>
                  <a:pt x="1037" y="619"/>
                </a:lnTo>
                <a:lnTo>
                  <a:pt x="1048" y="629"/>
                </a:lnTo>
                <a:lnTo>
                  <a:pt x="1058" y="640"/>
                </a:lnTo>
                <a:lnTo>
                  <a:pt x="1069" y="649"/>
                </a:lnTo>
                <a:lnTo>
                  <a:pt x="1081" y="659"/>
                </a:lnTo>
                <a:lnTo>
                  <a:pt x="1093" y="667"/>
                </a:lnTo>
                <a:lnTo>
                  <a:pt x="1106" y="675"/>
                </a:lnTo>
                <a:lnTo>
                  <a:pt x="1118" y="683"/>
                </a:lnTo>
                <a:lnTo>
                  <a:pt x="1132" y="689"/>
                </a:lnTo>
                <a:lnTo>
                  <a:pt x="1146" y="696"/>
                </a:lnTo>
                <a:lnTo>
                  <a:pt x="1159" y="701"/>
                </a:lnTo>
                <a:lnTo>
                  <a:pt x="1174" y="706"/>
                </a:lnTo>
                <a:lnTo>
                  <a:pt x="1189" y="711"/>
                </a:lnTo>
                <a:lnTo>
                  <a:pt x="1204" y="714"/>
                </a:lnTo>
                <a:lnTo>
                  <a:pt x="1218" y="717"/>
                </a:lnTo>
                <a:lnTo>
                  <a:pt x="1234" y="719"/>
                </a:lnTo>
                <a:lnTo>
                  <a:pt x="1249" y="720"/>
                </a:lnTo>
                <a:lnTo>
                  <a:pt x="1265" y="720"/>
                </a:lnTo>
                <a:lnTo>
                  <a:pt x="1352" y="720"/>
                </a:lnTo>
                <a:lnTo>
                  <a:pt x="1352" y="720"/>
                </a:lnTo>
                <a:lnTo>
                  <a:pt x="1361" y="721"/>
                </a:lnTo>
                <a:lnTo>
                  <a:pt x="1368" y="723"/>
                </a:lnTo>
                <a:lnTo>
                  <a:pt x="1377" y="727"/>
                </a:lnTo>
                <a:lnTo>
                  <a:pt x="1386" y="733"/>
                </a:lnTo>
                <a:lnTo>
                  <a:pt x="1393" y="740"/>
                </a:lnTo>
                <a:lnTo>
                  <a:pt x="1399" y="748"/>
                </a:lnTo>
                <a:lnTo>
                  <a:pt x="1402" y="758"/>
                </a:lnTo>
                <a:lnTo>
                  <a:pt x="1404" y="767"/>
                </a:lnTo>
                <a:lnTo>
                  <a:pt x="1404" y="778"/>
                </a:lnTo>
                <a:lnTo>
                  <a:pt x="1402" y="787"/>
                </a:lnTo>
                <a:lnTo>
                  <a:pt x="1381" y="851"/>
                </a:lnTo>
                <a:lnTo>
                  <a:pt x="1567" y="731"/>
                </a:lnTo>
                <a:lnTo>
                  <a:pt x="1573" y="726"/>
                </a:lnTo>
                <a:lnTo>
                  <a:pt x="1582" y="723"/>
                </a:lnTo>
                <a:lnTo>
                  <a:pt x="1589" y="721"/>
                </a:lnTo>
                <a:lnTo>
                  <a:pt x="1598" y="720"/>
                </a:lnTo>
                <a:lnTo>
                  <a:pt x="2049" y="720"/>
                </a:lnTo>
                <a:lnTo>
                  <a:pt x="2065" y="720"/>
                </a:lnTo>
                <a:lnTo>
                  <a:pt x="2080" y="719"/>
                </a:lnTo>
                <a:lnTo>
                  <a:pt x="2096" y="717"/>
                </a:lnTo>
                <a:lnTo>
                  <a:pt x="2111" y="714"/>
                </a:lnTo>
                <a:lnTo>
                  <a:pt x="2126" y="711"/>
                </a:lnTo>
                <a:lnTo>
                  <a:pt x="2140" y="706"/>
                </a:lnTo>
                <a:lnTo>
                  <a:pt x="2155" y="701"/>
                </a:lnTo>
                <a:lnTo>
                  <a:pt x="2169" y="696"/>
                </a:lnTo>
                <a:lnTo>
                  <a:pt x="2183" y="689"/>
                </a:lnTo>
                <a:lnTo>
                  <a:pt x="2195" y="683"/>
                </a:lnTo>
                <a:lnTo>
                  <a:pt x="2209" y="675"/>
                </a:lnTo>
                <a:lnTo>
                  <a:pt x="2222" y="667"/>
                </a:lnTo>
                <a:lnTo>
                  <a:pt x="2233" y="659"/>
                </a:lnTo>
                <a:lnTo>
                  <a:pt x="2245" y="649"/>
                </a:lnTo>
                <a:lnTo>
                  <a:pt x="2256" y="640"/>
                </a:lnTo>
                <a:lnTo>
                  <a:pt x="2267" y="629"/>
                </a:lnTo>
                <a:lnTo>
                  <a:pt x="2277" y="619"/>
                </a:lnTo>
                <a:lnTo>
                  <a:pt x="2287" y="607"/>
                </a:lnTo>
                <a:lnTo>
                  <a:pt x="2296" y="596"/>
                </a:lnTo>
                <a:lnTo>
                  <a:pt x="2305" y="584"/>
                </a:lnTo>
                <a:lnTo>
                  <a:pt x="2312" y="572"/>
                </a:lnTo>
                <a:lnTo>
                  <a:pt x="2321" y="558"/>
                </a:lnTo>
                <a:lnTo>
                  <a:pt x="2327" y="545"/>
                </a:lnTo>
                <a:lnTo>
                  <a:pt x="2333" y="532"/>
                </a:lnTo>
                <a:lnTo>
                  <a:pt x="2339" y="517"/>
                </a:lnTo>
                <a:lnTo>
                  <a:pt x="2344" y="503"/>
                </a:lnTo>
                <a:lnTo>
                  <a:pt x="2348" y="488"/>
                </a:lnTo>
                <a:lnTo>
                  <a:pt x="2351" y="474"/>
                </a:lnTo>
                <a:lnTo>
                  <a:pt x="2354" y="459"/>
                </a:lnTo>
                <a:lnTo>
                  <a:pt x="2357" y="443"/>
                </a:lnTo>
                <a:lnTo>
                  <a:pt x="2358" y="427"/>
                </a:lnTo>
                <a:lnTo>
                  <a:pt x="2358" y="411"/>
                </a:lnTo>
                <a:lnTo>
                  <a:pt x="2358" y="396"/>
                </a:lnTo>
                <a:lnTo>
                  <a:pt x="2357" y="380"/>
                </a:lnTo>
                <a:lnTo>
                  <a:pt x="2354" y="365"/>
                </a:lnTo>
                <a:lnTo>
                  <a:pt x="2351" y="349"/>
                </a:lnTo>
                <a:lnTo>
                  <a:pt x="2348" y="335"/>
                </a:lnTo>
                <a:lnTo>
                  <a:pt x="2344" y="320"/>
                </a:lnTo>
                <a:lnTo>
                  <a:pt x="2339" y="306"/>
                </a:lnTo>
                <a:lnTo>
                  <a:pt x="2333" y="291"/>
                </a:lnTo>
                <a:lnTo>
                  <a:pt x="2327" y="278"/>
                </a:lnTo>
                <a:lnTo>
                  <a:pt x="2321" y="265"/>
                </a:lnTo>
                <a:lnTo>
                  <a:pt x="2312" y="252"/>
                </a:lnTo>
                <a:lnTo>
                  <a:pt x="2305" y="240"/>
                </a:lnTo>
                <a:lnTo>
                  <a:pt x="2296" y="227"/>
                </a:lnTo>
                <a:lnTo>
                  <a:pt x="2287" y="216"/>
                </a:lnTo>
                <a:lnTo>
                  <a:pt x="2277" y="204"/>
                </a:lnTo>
                <a:lnTo>
                  <a:pt x="2267" y="193"/>
                </a:lnTo>
                <a:lnTo>
                  <a:pt x="2256" y="183"/>
                </a:lnTo>
                <a:lnTo>
                  <a:pt x="2245" y="173"/>
                </a:lnTo>
                <a:lnTo>
                  <a:pt x="2233" y="165"/>
                </a:lnTo>
                <a:lnTo>
                  <a:pt x="2222" y="156"/>
                </a:lnTo>
                <a:lnTo>
                  <a:pt x="2209" y="148"/>
                </a:lnTo>
                <a:lnTo>
                  <a:pt x="2195" y="141"/>
                </a:lnTo>
                <a:lnTo>
                  <a:pt x="2183" y="133"/>
                </a:lnTo>
                <a:lnTo>
                  <a:pt x="2169" y="127"/>
                </a:lnTo>
                <a:lnTo>
                  <a:pt x="2155" y="122"/>
                </a:lnTo>
                <a:lnTo>
                  <a:pt x="2140" y="117"/>
                </a:lnTo>
                <a:lnTo>
                  <a:pt x="2126" y="112"/>
                </a:lnTo>
                <a:lnTo>
                  <a:pt x="2111" y="109"/>
                </a:lnTo>
                <a:lnTo>
                  <a:pt x="2096" y="107"/>
                </a:lnTo>
                <a:lnTo>
                  <a:pt x="2080" y="105"/>
                </a:lnTo>
                <a:lnTo>
                  <a:pt x="2065" y="104"/>
                </a:lnTo>
                <a:lnTo>
                  <a:pt x="2049" y="103"/>
                </a:lnTo>
                <a:close/>
                <a:moveTo>
                  <a:pt x="1455" y="339"/>
                </a:moveTo>
                <a:lnTo>
                  <a:pt x="1463" y="340"/>
                </a:lnTo>
                <a:lnTo>
                  <a:pt x="1471" y="343"/>
                </a:lnTo>
                <a:lnTo>
                  <a:pt x="1478" y="346"/>
                </a:lnTo>
                <a:lnTo>
                  <a:pt x="1485" y="350"/>
                </a:lnTo>
                <a:lnTo>
                  <a:pt x="1490" y="355"/>
                </a:lnTo>
                <a:lnTo>
                  <a:pt x="1497" y="360"/>
                </a:lnTo>
                <a:lnTo>
                  <a:pt x="1502" y="365"/>
                </a:lnTo>
                <a:lnTo>
                  <a:pt x="1506" y="370"/>
                </a:lnTo>
                <a:lnTo>
                  <a:pt x="1510" y="377"/>
                </a:lnTo>
                <a:lnTo>
                  <a:pt x="1513" y="384"/>
                </a:lnTo>
                <a:lnTo>
                  <a:pt x="1517" y="391"/>
                </a:lnTo>
                <a:lnTo>
                  <a:pt x="1519" y="398"/>
                </a:lnTo>
                <a:lnTo>
                  <a:pt x="1520" y="406"/>
                </a:lnTo>
                <a:lnTo>
                  <a:pt x="1521" y="414"/>
                </a:lnTo>
                <a:lnTo>
                  <a:pt x="1520" y="421"/>
                </a:lnTo>
                <a:lnTo>
                  <a:pt x="1519" y="429"/>
                </a:lnTo>
                <a:lnTo>
                  <a:pt x="1518" y="437"/>
                </a:lnTo>
                <a:lnTo>
                  <a:pt x="1514" y="445"/>
                </a:lnTo>
                <a:lnTo>
                  <a:pt x="1511" y="451"/>
                </a:lnTo>
                <a:lnTo>
                  <a:pt x="1508" y="459"/>
                </a:lnTo>
                <a:lnTo>
                  <a:pt x="1503" y="464"/>
                </a:lnTo>
                <a:lnTo>
                  <a:pt x="1499" y="470"/>
                </a:lnTo>
                <a:lnTo>
                  <a:pt x="1492" y="476"/>
                </a:lnTo>
                <a:lnTo>
                  <a:pt x="1487" y="480"/>
                </a:lnTo>
                <a:lnTo>
                  <a:pt x="1481" y="484"/>
                </a:lnTo>
                <a:lnTo>
                  <a:pt x="1473" y="487"/>
                </a:lnTo>
                <a:lnTo>
                  <a:pt x="1467" y="490"/>
                </a:lnTo>
                <a:lnTo>
                  <a:pt x="1460" y="493"/>
                </a:lnTo>
                <a:lnTo>
                  <a:pt x="1452" y="494"/>
                </a:lnTo>
                <a:lnTo>
                  <a:pt x="1444" y="494"/>
                </a:lnTo>
                <a:lnTo>
                  <a:pt x="1436" y="494"/>
                </a:lnTo>
                <a:lnTo>
                  <a:pt x="1428" y="493"/>
                </a:lnTo>
                <a:lnTo>
                  <a:pt x="1421" y="491"/>
                </a:lnTo>
                <a:lnTo>
                  <a:pt x="1413" y="488"/>
                </a:lnTo>
                <a:lnTo>
                  <a:pt x="1406" y="485"/>
                </a:lnTo>
                <a:lnTo>
                  <a:pt x="1400" y="482"/>
                </a:lnTo>
                <a:lnTo>
                  <a:pt x="1393" y="477"/>
                </a:lnTo>
                <a:lnTo>
                  <a:pt x="1387" y="473"/>
                </a:lnTo>
                <a:lnTo>
                  <a:pt x="1383" y="466"/>
                </a:lnTo>
                <a:lnTo>
                  <a:pt x="1377" y="461"/>
                </a:lnTo>
                <a:lnTo>
                  <a:pt x="1373" y="455"/>
                </a:lnTo>
                <a:lnTo>
                  <a:pt x="1370" y="447"/>
                </a:lnTo>
                <a:lnTo>
                  <a:pt x="1367" y="441"/>
                </a:lnTo>
                <a:lnTo>
                  <a:pt x="1366" y="434"/>
                </a:lnTo>
                <a:lnTo>
                  <a:pt x="1364" y="426"/>
                </a:lnTo>
                <a:lnTo>
                  <a:pt x="1364" y="418"/>
                </a:lnTo>
                <a:lnTo>
                  <a:pt x="1364" y="410"/>
                </a:lnTo>
                <a:lnTo>
                  <a:pt x="1365" y="402"/>
                </a:lnTo>
                <a:lnTo>
                  <a:pt x="1367" y="395"/>
                </a:lnTo>
                <a:lnTo>
                  <a:pt x="1369" y="387"/>
                </a:lnTo>
                <a:lnTo>
                  <a:pt x="1372" y="380"/>
                </a:lnTo>
                <a:lnTo>
                  <a:pt x="1376" y="374"/>
                </a:lnTo>
                <a:lnTo>
                  <a:pt x="1381" y="367"/>
                </a:lnTo>
                <a:lnTo>
                  <a:pt x="1386" y="361"/>
                </a:lnTo>
                <a:lnTo>
                  <a:pt x="1391" y="356"/>
                </a:lnTo>
                <a:lnTo>
                  <a:pt x="1396" y="351"/>
                </a:lnTo>
                <a:lnTo>
                  <a:pt x="1403" y="347"/>
                </a:lnTo>
                <a:lnTo>
                  <a:pt x="1410" y="344"/>
                </a:lnTo>
                <a:lnTo>
                  <a:pt x="1418" y="341"/>
                </a:lnTo>
                <a:lnTo>
                  <a:pt x="1424" y="340"/>
                </a:lnTo>
                <a:lnTo>
                  <a:pt x="1432" y="338"/>
                </a:lnTo>
                <a:lnTo>
                  <a:pt x="1440" y="338"/>
                </a:lnTo>
                <a:lnTo>
                  <a:pt x="1447" y="338"/>
                </a:lnTo>
                <a:lnTo>
                  <a:pt x="1455" y="339"/>
                </a:lnTo>
                <a:close/>
                <a:moveTo>
                  <a:pt x="1670" y="339"/>
                </a:moveTo>
                <a:lnTo>
                  <a:pt x="1679" y="340"/>
                </a:lnTo>
                <a:lnTo>
                  <a:pt x="1686" y="343"/>
                </a:lnTo>
                <a:lnTo>
                  <a:pt x="1693" y="346"/>
                </a:lnTo>
                <a:lnTo>
                  <a:pt x="1700" y="350"/>
                </a:lnTo>
                <a:lnTo>
                  <a:pt x="1706" y="355"/>
                </a:lnTo>
                <a:lnTo>
                  <a:pt x="1712" y="360"/>
                </a:lnTo>
                <a:lnTo>
                  <a:pt x="1717" y="365"/>
                </a:lnTo>
                <a:lnTo>
                  <a:pt x="1721" y="370"/>
                </a:lnTo>
                <a:lnTo>
                  <a:pt x="1725" y="377"/>
                </a:lnTo>
                <a:lnTo>
                  <a:pt x="1728" y="384"/>
                </a:lnTo>
                <a:lnTo>
                  <a:pt x="1732" y="391"/>
                </a:lnTo>
                <a:lnTo>
                  <a:pt x="1734" y="398"/>
                </a:lnTo>
                <a:lnTo>
                  <a:pt x="1735" y="406"/>
                </a:lnTo>
                <a:lnTo>
                  <a:pt x="1736" y="414"/>
                </a:lnTo>
                <a:lnTo>
                  <a:pt x="1736" y="421"/>
                </a:lnTo>
                <a:lnTo>
                  <a:pt x="1735" y="429"/>
                </a:lnTo>
                <a:lnTo>
                  <a:pt x="1733" y="437"/>
                </a:lnTo>
                <a:lnTo>
                  <a:pt x="1729" y="445"/>
                </a:lnTo>
                <a:lnTo>
                  <a:pt x="1726" y="451"/>
                </a:lnTo>
                <a:lnTo>
                  <a:pt x="1723" y="459"/>
                </a:lnTo>
                <a:lnTo>
                  <a:pt x="1719" y="464"/>
                </a:lnTo>
                <a:lnTo>
                  <a:pt x="1714" y="470"/>
                </a:lnTo>
                <a:lnTo>
                  <a:pt x="1708" y="476"/>
                </a:lnTo>
                <a:lnTo>
                  <a:pt x="1702" y="480"/>
                </a:lnTo>
                <a:lnTo>
                  <a:pt x="1696" y="484"/>
                </a:lnTo>
                <a:lnTo>
                  <a:pt x="1689" y="487"/>
                </a:lnTo>
                <a:lnTo>
                  <a:pt x="1682" y="490"/>
                </a:lnTo>
                <a:lnTo>
                  <a:pt x="1675" y="493"/>
                </a:lnTo>
                <a:lnTo>
                  <a:pt x="1667" y="494"/>
                </a:lnTo>
                <a:lnTo>
                  <a:pt x="1659" y="494"/>
                </a:lnTo>
                <a:lnTo>
                  <a:pt x="1651" y="494"/>
                </a:lnTo>
                <a:lnTo>
                  <a:pt x="1643" y="493"/>
                </a:lnTo>
                <a:lnTo>
                  <a:pt x="1636" y="491"/>
                </a:lnTo>
                <a:lnTo>
                  <a:pt x="1628" y="488"/>
                </a:lnTo>
                <a:lnTo>
                  <a:pt x="1621" y="485"/>
                </a:lnTo>
                <a:lnTo>
                  <a:pt x="1615" y="482"/>
                </a:lnTo>
                <a:lnTo>
                  <a:pt x="1608" y="477"/>
                </a:lnTo>
                <a:lnTo>
                  <a:pt x="1603" y="473"/>
                </a:lnTo>
                <a:lnTo>
                  <a:pt x="1598" y="466"/>
                </a:lnTo>
                <a:lnTo>
                  <a:pt x="1592" y="461"/>
                </a:lnTo>
                <a:lnTo>
                  <a:pt x="1589" y="455"/>
                </a:lnTo>
                <a:lnTo>
                  <a:pt x="1585" y="447"/>
                </a:lnTo>
                <a:lnTo>
                  <a:pt x="1583" y="441"/>
                </a:lnTo>
                <a:lnTo>
                  <a:pt x="1581" y="434"/>
                </a:lnTo>
                <a:lnTo>
                  <a:pt x="1579" y="426"/>
                </a:lnTo>
                <a:lnTo>
                  <a:pt x="1579" y="418"/>
                </a:lnTo>
                <a:lnTo>
                  <a:pt x="1579" y="410"/>
                </a:lnTo>
                <a:lnTo>
                  <a:pt x="1580" y="402"/>
                </a:lnTo>
                <a:lnTo>
                  <a:pt x="1582" y="395"/>
                </a:lnTo>
                <a:lnTo>
                  <a:pt x="1584" y="387"/>
                </a:lnTo>
                <a:lnTo>
                  <a:pt x="1587" y="380"/>
                </a:lnTo>
                <a:lnTo>
                  <a:pt x="1591" y="374"/>
                </a:lnTo>
                <a:lnTo>
                  <a:pt x="1596" y="367"/>
                </a:lnTo>
                <a:lnTo>
                  <a:pt x="1601" y="361"/>
                </a:lnTo>
                <a:lnTo>
                  <a:pt x="1606" y="356"/>
                </a:lnTo>
                <a:lnTo>
                  <a:pt x="1612" y="351"/>
                </a:lnTo>
                <a:lnTo>
                  <a:pt x="1619" y="347"/>
                </a:lnTo>
                <a:lnTo>
                  <a:pt x="1625" y="344"/>
                </a:lnTo>
                <a:lnTo>
                  <a:pt x="1633" y="341"/>
                </a:lnTo>
                <a:lnTo>
                  <a:pt x="1640" y="340"/>
                </a:lnTo>
                <a:lnTo>
                  <a:pt x="1647" y="338"/>
                </a:lnTo>
                <a:lnTo>
                  <a:pt x="1655" y="338"/>
                </a:lnTo>
                <a:lnTo>
                  <a:pt x="1663" y="338"/>
                </a:lnTo>
                <a:lnTo>
                  <a:pt x="1670" y="339"/>
                </a:lnTo>
                <a:close/>
                <a:moveTo>
                  <a:pt x="1885" y="339"/>
                </a:moveTo>
                <a:lnTo>
                  <a:pt x="1894" y="340"/>
                </a:lnTo>
                <a:lnTo>
                  <a:pt x="1901" y="343"/>
                </a:lnTo>
                <a:lnTo>
                  <a:pt x="1909" y="346"/>
                </a:lnTo>
                <a:lnTo>
                  <a:pt x="1915" y="350"/>
                </a:lnTo>
                <a:lnTo>
                  <a:pt x="1921" y="355"/>
                </a:lnTo>
                <a:lnTo>
                  <a:pt x="1927" y="360"/>
                </a:lnTo>
                <a:lnTo>
                  <a:pt x="1932" y="365"/>
                </a:lnTo>
                <a:lnTo>
                  <a:pt x="1936" y="370"/>
                </a:lnTo>
                <a:lnTo>
                  <a:pt x="1940" y="377"/>
                </a:lnTo>
                <a:lnTo>
                  <a:pt x="1943" y="384"/>
                </a:lnTo>
                <a:lnTo>
                  <a:pt x="1947" y="391"/>
                </a:lnTo>
                <a:lnTo>
                  <a:pt x="1949" y="398"/>
                </a:lnTo>
                <a:lnTo>
                  <a:pt x="1950" y="406"/>
                </a:lnTo>
                <a:lnTo>
                  <a:pt x="1951" y="414"/>
                </a:lnTo>
                <a:lnTo>
                  <a:pt x="1951" y="421"/>
                </a:lnTo>
                <a:lnTo>
                  <a:pt x="1950" y="429"/>
                </a:lnTo>
                <a:lnTo>
                  <a:pt x="1948" y="437"/>
                </a:lnTo>
                <a:lnTo>
                  <a:pt x="1946" y="445"/>
                </a:lnTo>
                <a:lnTo>
                  <a:pt x="1942" y="451"/>
                </a:lnTo>
                <a:lnTo>
                  <a:pt x="1938" y="459"/>
                </a:lnTo>
                <a:lnTo>
                  <a:pt x="1934" y="464"/>
                </a:lnTo>
                <a:lnTo>
                  <a:pt x="1929" y="470"/>
                </a:lnTo>
                <a:lnTo>
                  <a:pt x="1923" y="476"/>
                </a:lnTo>
                <a:lnTo>
                  <a:pt x="1917" y="480"/>
                </a:lnTo>
                <a:lnTo>
                  <a:pt x="1911" y="484"/>
                </a:lnTo>
                <a:lnTo>
                  <a:pt x="1904" y="487"/>
                </a:lnTo>
                <a:lnTo>
                  <a:pt x="1897" y="490"/>
                </a:lnTo>
                <a:lnTo>
                  <a:pt x="1890" y="493"/>
                </a:lnTo>
                <a:lnTo>
                  <a:pt x="1882" y="494"/>
                </a:lnTo>
                <a:lnTo>
                  <a:pt x="1875" y="494"/>
                </a:lnTo>
                <a:lnTo>
                  <a:pt x="1866" y="494"/>
                </a:lnTo>
                <a:lnTo>
                  <a:pt x="1859" y="493"/>
                </a:lnTo>
                <a:lnTo>
                  <a:pt x="1851" y="491"/>
                </a:lnTo>
                <a:lnTo>
                  <a:pt x="1843" y="488"/>
                </a:lnTo>
                <a:lnTo>
                  <a:pt x="1836" y="485"/>
                </a:lnTo>
                <a:lnTo>
                  <a:pt x="1830" y="482"/>
                </a:lnTo>
                <a:lnTo>
                  <a:pt x="1823" y="477"/>
                </a:lnTo>
                <a:lnTo>
                  <a:pt x="1818" y="473"/>
                </a:lnTo>
                <a:lnTo>
                  <a:pt x="1813" y="466"/>
                </a:lnTo>
                <a:lnTo>
                  <a:pt x="1809" y="461"/>
                </a:lnTo>
                <a:lnTo>
                  <a:pt x="1804" y="455"/>
                </a:lnTo>
                <a:lnTo>
                  <a:pt x="1800" y="447"/>
                </a:lnTo>
                <a:lnTo>
                  <a:pt x="1798" y="441"/>
                </a:lnTo>
                <a:lnTo>
                  <a:pt x="1796" y="434"/>
                </a:lnTo>
                <a:lnTo>
                  <a:pt x="1795" y="426"/>
                </a:lnTo>
                <a:lnTo>
                  <a:pt x="1794" y="418"/>
                </a:lnTo>
                <a:lnTo>
                  <a:pt x="1794" y="410"/>
                </a:lnTo>
                <a:lnTo>
                  <a:pt x="1795" y="402"/>
                </a:lnTo>
                <a:lnTo>
                  <a:pt x="1797" y="395"/>
                </a:lnTo>
                <a:lnTo>
                  <a:pt x="1799" y="387"/>
                </a:lnTo>
                <a:lnTo>
                  <a:pt x="1802" y="380"/>
                </a:lnTo>
                <a:lnTo>
                  <a:pt x="1806" y="374"/>
                </a:lnTo>
                <a:lnTo>
                  <a:pt x="1811" y="367"/>
                </a:lnTo>
                <a:lnTo>
                  <a:pt x="1816" y="361"/>
                </a:lnTo>
                <a:lnTo>
                  <a:pt x="1821" y="356"/>
                </a:lnTo>
                <a:lnTo>
                  <a:pt x="1827" y="351"/>
                </a:lnTo>
                <a:lnTo>
                  <a:pt x="1834" y="347"/>
                </a:lnTo>
                <a:lnTo>
                  <a:pt x="1840" y="344"/>
                </a:lnTo>
                <a:lnTo>
                  <a:pt x="1848" y="341"/>
                </a:lnTo>
                <a:lnTo>
                  <a:pt x="1855" y="340"/>
                </a:lnTo>
                <a:lnTo>
                  <a:pt x="1862" y="338"/>
                </a:lnTo>
                <a:lnTo>
                  <a:pt x="1870" y="338"/>
                </a:lnTo>
                <a:lnTo>
                  <a:pt x="1878" y="338"/>
                </a:lnTo>
                <a:lnTo>
                  <a:pt x="1885" y="339"/>
                </a:lnTo>
                <a:close/>
                <a:moveTo>
                  <a:pt x="731" y="775"/>
                </a:moveTo>
                <a:lnTo>
                  <a:pt x="752" y="775"/>
                </a:lnTo>
                <a:lnTo>
                  <a:pt x="774" y="777"/>
                </a:lnTo>
                <a:lnTo>
                  <a:pt x="794" y="779"/>
                </a:lnTo>
                <a:lnTo>
                  <a:pt x="814" y="782"/>
                </a:lnTo>
                <a:lnTo>
                  <a:pt x="834" y="787"/>
                </a:lnTo>
                <a:lnTo>
                  <a:pt x="853" y="793"/>
                </a:lnTo>
                <a:lnTo>
                  <a:pt x="872" y="799"/>
                </a:lnTo>
                <a:lnTo>
                  <a:pt x="891" y="806"/>
                </a:lnTo>
                <a:lnTo>
                  <a:pt x="908" y="815"/>
                </a:lnTo>
                <a:lnTo>
                  <a:pt x="926" y="823"/>
                </a:lnTo>
                <a:lnTo>
                  <a:pt x="943" y="834"/>
                </a:lnTo>
                <a:lnTo>
                  <a:pt x="960" y="844"/>
                </a:lnTo>
                <a:lnTo>
                  <a:pt x="976" y="855"/>
                </a:lnTo>
                <a:lnTo>
                  <a:pt x="991" y="867"/>
                </a:lnTo>
                <a:lnTo>
                  <a:pt x="1006" y="880"/>
                </a:lnTo>
                <a:lnTo>
                  <a:pt x="1020" y="894"/>
                </a:lnTo>
                <a:lnTo>
                  <a:pt x="1034" y="907"/>
                </a:lnTo>
                <a:lnTo>
                  <a:pt x="1047" y="922"/>
                </a:lnTo>
                <a:lnTo>
                  <a:pt x="1058" y="938"/>
                </a:lnTo>
                <a:lnTo>
                  <a:pt x="1070" y="954"/>
                </a:lnTo>
                <a:lnTo>
                  <a:pt x="1080" y="971"/>
                </a:lnTo>
                <a:lnTo>
                  <a:pt x="1091" y="987"/>
                </a:lnTo>
                <a:lnTo>
                  <a:pt x="1099" y="1005"/>
                </a:lnTo>
                <a:lnTo>
                  <a:pt x="1108" y="1023"/>
                </a:lnTo>
                <a:lnTo>
                  <a:pt x="1115" y="1042"/>
                </a:lnTo>
                <a:lnTo>
                  <a:pt x="1121" y="1061"/>
                </a:lnTo>
                <a:lnTo>
                  <a:pt x="1127" y="1080"/>
                </a:lnTo>
                <a:lnTo>
                  <a:pt x="1132" y="1100"/>
                </a:lnTo>
                <a:lnTo>
                  <a:pt x="1135" y="1120"/>
                </a:lnTo>
                <a:lnTo>
                  <a:pt x="1137" y="1140"/>
                </a:lnTo>
                <a:lnTo>
                  <a:pt x="1139" y="1161"/>
                </a:lnTo>
                <a:lnTo>
                  <a:pt x="1139" y="1182"/>
                </a:lnTo>
                <a:lnTo>
                  <a:pt x="1139" y="1203"/>
                </a:lnTo>
                <a:lnTo>
                  <a:pt x="1137" y="1223"/>
                </a:lnTo>
                <a:lnTo>
                  <a:pt x="1135" y="1244"/>
                </a:lnTo>
                <a:lnTo>
                  <a:pt x="1132" y="1264"/>
                </a:lnTo>
                <a:lnTo>
                  <a:pt x="1127" y="1284"/>
                </a:lnTo>
                <a:lnTo>
                  <a:pt x="1121" y="1303"/>
                </a:lnTo>
                <a:lnTo>
                  <a:pt x="1115" y="1322"/>
                </a:lnTo>
                <a:lnTo>
                  <a:pt x="1108" y="1341"/>
                </a:lnTo>
                <a:lnTo>
                  <a:pt x="1099" y="1359"/>
                </a:lnTo>
                <a:lnTo>
                  <a:pt x="1091" y="1376"/>
                </a:lnTo>
                <a:lnTo>
                  <a:pt x="1080" y="1394"/>
                </a:lnTo>
                <a:lnTo>
                  <a:pt x="1070" y="1410"/>
                </a:lnTo>
                <a:lnTo>
                  <a:pt x="1058" y="1427"/>
                </a:lnTo>
                <a:lnTo>
                  <a:pt x="1047" y="1441"/>
                </a:lnTo>
                <a:lnTo>
                  <a:pt x="1034" y="1456"/>
                </a:lnTo>
                <a:lnTo>
                  <a:pt x="1020" y="1471"/>
                </a:lnTo>
                <a:lnTo>
                  <a:pt x="1006" y="1483"/>
                </a:lnTo>
                <a:lnTo>
                  <a:pt x="991" y="1497"/>
                </a:lnTo>
                <a:lnTo>
                  <a:pt x="976" y="1509"/>
                </a:lnTo>
                <a:lnTo>
                  <a:pt x="960" y="1520"/>
                </a:lnTo>
                <a:lnTo>
                  <a:pt x="943" y="1531"/>
                </a:lnTo>
                <a:lnTo>
                  <a:pt x="926" y="1540"/>
                </a:lnTo>
                <a:lnTo>
                  <a:pt x="908" y="1550"/>
                </a:lnTo>
                <a:lnTo>
                  <a:pt x="891" y="1558"/>
                </a:lnTo>
                <a:lnTo>
                  <a:pt x="872" y="1566"/>
                </a:lnTo>
                <a:lnTo>
                  <a:pt x="853" y="1572"/>
                </a:lnTo>
                <a:lnTo>
                  <a:pt x="834" y="1577"/>
                </a:lnTo>
                <a:lnTo>
                  <a:pt x="814" y="1581"/>
                </a:lnTo>
                <a:lnTo>
                  <a:pt x="794" y="1586"/>
                </a:lnTo>
                <a:lnTo>
                  <a:pt x="774" y="1588"/>
                </a:lnTo>
                <a:lnTo>
                  <a:pt x="752" y="1590"/>
                </a:lnTo>
                <a:lnTo>
                  <a:pt x="731" y="1590"/>
                </a:lnTo>
                <a:lnTo>
                  <a:pt x="710" y="1590"/>
                </a:lnTo>
                <a:lnTo>
                  <a:pt x="690" y="1588"/>
                </a:lnTo>
                <a:lnTo>
                  <a:pt x="669" y="1586"/>
                </a:lnTo>
                <a:lnTo>
                  <a:pt x="649" y="1581"/>
                </a:lnTo>
                <a:lnTo>
                  <a:pt x="629" y="1577"/>
                </a:lnTo>
                <a:lnTo>
                  <a:pt x="610" y="1572"/>
                </a:lnTo>
                <a:lnTo>
                  <a:pt x="591" y="1566"/>
                </a:lnTo>
                <a:lnTo>
                  <a:pt x="572" y="1558"/>
                </a:lnTo>
                <a:lnTo>
                  <a:pt x="554" y="1550"/>
                </a:lnTo>
                <a:lnTo>
                  <a:pt x="538" y="1540"/>
                </a:lnTo>
                <a:lnTo>
                  <a:pt x="520" y="1531"/>
                </a:lnTo>
                <a:lnTo>
                  <a:pt x="504" y="1520"/>
                </a:lnTo>
                <a:lnTo>
                  <a:pt x="487" y="1509"/>
                </a:lnTo>
                <a:lnTo>
                  <a:pt x="472" y="1497"/>
                </a:lnTo>
                <a:lnTo>
                  <a:pt x="457" y="1483"/>
                </a:lnTo>
                <a:lnTo>
                  <a:pt x="443" y="1471"/>
                </a:lnTo>
                <a:lnTo>
                  <a:pt x="429" y="1456"/>
                </a:lnTo>
                <a:lnTo>
                  <a:pt x="416" y="1441"/>
                </a:lnTo>
                <a:lnTo>
                  <a:pt x="405" y="1427"/>
                </a:lnTo>
                <a:lnTo>
                  <a:pt x="393" y="1410"/>
                </a:lnTo>
                <a:lnTo>
                  <a:pt x="383" y="1394"/>
                </a:lnTo>
                <a:lnTo>
                  <a:pt x="373" y="1376"/>
                </a:lnTo>
                <a:lnTo>
                  <a:pt x="364" y="1359"/>
                </a:lnTo>
                <a:lnTo>
                  <a:pt x="355" y="1341"/>
                </a:lnTo>
                <a:lnTo>
                  <a:pt x="348" y="1322"/>
                </a:lnTo>
                <a:lnTo>
                  <a:pt x="341" y="1303"/>
                </a:lnTo>
                <a:lnTo>
                  <a:pt x="336" y="1284"/>
                </a:lnTo>
                <a:lnTo>
                  <a:pt x="332" y="1264"/>
                </a:lnTo>
                <a:lnTo>
                  <a:pt x="328" y="1244"/>
                </a:lnTo>
                <a:lnTo>
                  <a:pt x="326" y="1223"/>
                </a:lnTo>
                <a:lnTo>
                  <a:pt x="324" y="1203"/>
                </a:lnTo>
                <a:lnTo>
                  <a:pt x="324" y="1182"/>
                </a:lnTo>
                <a:lnTo>
                  <a:pt x="324" y="1161"/>
                </a:lnTo>
                <a:lnTo>
                  <a:pt x="326" y="1140"/>
                </a:lnTo>
                <a:lnTo>
                  <a:pt x="328" y="1120"/>
                </a:lnTo>
                <a:lnTo>
                  <a:pt x="332" y="1100"/>
                </a:lnTo>
                <a:lnTo>
                  <a:pt x="336" y="1080"/>
                </a:lnTo>
                <a:lnTo>
                  <a:pt x="341" y="1061"/>
                </a:lnTo>
                <a:lnTo>
                  <a:pt x="348" y="1042"/>
                </a:lnTo>
                <a:lnTo>
                  <a:pt x="355" y="1023"/>
                </a:lnTo>
                <a:lnTo>
                  <a:pt x="364" y="1005"/>
                </a:lnTo>
                <a:lnTo>
                  <a:pt x="373" y="987"/>
                </a:lnTo>
                <a:lnTo>
                  <a:pt x="383" y="971"/>
                </a:lnTo>
                <a:lnTo>
                  <a:pt x="393" y="954"/>
                </a:lnTo>
                <a:lnTo>
                  <a:pt x="405" y="938"/>
                </a:lnTo>
                <a:lnTo>
                  <a:pt x="416" y="922"/>
                </a:lnTo>
                <a:lnTo>
                  <a:pt x="429" y="907"/>
                </a:lnTo>
                <a:lnTo>
                  <a:pt x="443" y="894"/>
                </a:lnTo>
                <a:lnTo>
                  <a:pt x="457" y="880"/>
                </a:lnTo>
                <a:lnTo>
                  <a:pt x="472" y="867"/>
                </a:lnTo>
                <a:lnTo>
                  <a:pt x="487" y="855"/>
                </a:lnTo>
                <a:lnTo>
                  <a:pt x="504" y="844"/>
                </a:lnTo>
                <a:lnTo>
                  <a:pt x="520" y="834"/>
                </a:lnTo>
                <a:lnTo>
                  <a:pt x="538" y="823"/>
                </a:lnTo>
                <a:lnTo>
                  <a:pt x="554" y="815"/>
                </a:lnTo>
                <a:lnTo>
                  <a:pt x="572" y="806"/>
                </a:lnTo>
                <a:lnTo>
                  <a:pt x="591" y="799"/>
                </a:lnTo>
                <a:lnTo>
                  <a:pt x="610" y="793"/>
                </a:lnTo>
                <a:lnTo>
                  <a:pt x="629" y="787"/>
                </a:lnTo>
                <a:lnTo>
                  <a:pt x="649" y="782"/>
                </a:lnTo>
                <a:lnTo>
                  <a:pt x="669" y="779"/>
                </a:lnTo>
                <a:lnTo>
                  <a:pt x="690" y="777"/>
                </a:lnTo>
                <a:lnTo>
                  <a:pt x="710" y="775"/>
                </a:lnTo>
                <a:lnTo>
                  <a:pt x="731" y="775"/>
                </a:lnTo>
                <a:close/>
                <a:moveTo>
                  <a:pt x="947" y="966"/>
                </a:moveTo>
                <a:lnTo>
                  <a:pt x="936" y="957"/>
                </a:lnTo>
                <a:lnTo>
                  <a:pt x="925" y="947"/>
                </a:lnTo>
                <a:lnTo>
                  <a:pt x="914" y="938"/>
                </a:lnTo>
                <a:lnTo>
                  <a:pt x="902" y="930"/>
                </a:lnTo>
                <a:lnTo>
                  <a:pt x="890" y="922"/>
                </a:lnTo>
                <a:lnTo>
                  <a:pt x="877" y="915"/>
                </a:lnTo>
                <a:lnTo>
                  <a:pt x="863" y="907"/>
                </a:lnTo>
                <a:lnTo>
                  <a:pt x="851" y="902"/>
                </a:lnTo>
                <a:lnTo>
                  <a:pt x="837" y="896"/>
                </a:lnTo>
                <a:lnTo>
                  <a:pt x="822" y="892"/>
                </a:lnTo>
                <a:lnTo>
                  <a:pt x="807" y="887"/>
                </a:lnTo>
                <a:lnTo>
                  <a:pt x="793" y="884"/>
                </a:lnTo>
                <a:lnTo>
                  <a:pt x="778" y="881"/>
                </a:lnTo>
                <a:lnTo>
                  <a:pt x="763" y="879"/>
                </a:lnTo>
                <a:lnTo>
                  <a:pt x="747" y="878"/>
                </a:lnTo>
                <a:lnTo>
                  <a:pt x="731" y="878"/>
                </a:lnTo>
                <a:lnTo>
                  <a:pt x="716" y="878"/>
                </a:lnTo>
                <a:lnTo>
                  <a:pt x="701" y="879"/>
                </a:lnTo>
                <a:lnTo>
                  <a:pt x="685" y="881"/>
                </a:lnTo>
                <a:lnTo>
                  <a:pt x="670" y="884"/>
                </a:lnTo>
                <a:lnTo>
                  <a:pt x="656" y="887"/>
                </a:lnTo>
                <a:lnTo>
                  <a:pt x="641" y="892"/>
                </a:lnTo>
                <a:lnTo>
                  <a:pt x="627" y="896"/>
                </a:lnTo>
                <a:lnTo>
                  <a:pt x="613" y="902"/>
                </a:lnTo>
                <a:lnTo>
                  <a:pt x="600" y="907"/>
                </a:lnTo>
                <a:lnTo>
                  <a:pt x="586" y="915"/>
                </a:lnTo>
                <a:lnTo>
                  <a:pt x="573" y="922"/>
                </a:lnTo>
                <a:lnTo>
                  <a:pt x="562" y="930"/>
                </a:lnTo>
                <a:lnTo>
                  <a:pt x="549" y="938"/>
                </a:lnTo>
                <a:lnTo>
                  <a:pt x="538" y="947"/>
                </a:lnTo>
                <a:lnTo>
                  <a:pt x="527" y="957"/>
                </a:lnTo>
                <a:lnTo>
                  <a:pt x="516" y="966"/>
                </a:lnTo>
                <a:lnTo>
                  <a:pt x="506" y="977"/>
                </a:lnTo>
                <a:lnTo>
                  <a:pt x="496" y="989"/>
                </a:lnTo>
                <a:lnTo>
                  <a:pt x="488" y="1000"/>
                </a:lnTo>
                <a:lnTo>
                  <a:pt x="478" y="1012"/>
                </a:lnTo>
                <a:lnTo>
                  <a:pt x="471" y="1024"/>
                </a:lnTo>
                <a:lnTo>
                  <a:pt x="464" y="1037"/>
                </a:lnTo>
                <a:lnTo>
                  <a:pt x="457" y="1051"/>
                </a:lnTo>
                <a:lnTo>
                  <a:pt x="451" y="1063"/>
                </a:lnTo>
                <a:lnTo>
                  <a:pt x="446" y="1077"/>
                </a:lnTo>
                <a:lnTo>
                  <a:pt x="441" y="1092"/>
                </a:lnTo>
                <a:lnTo>
                  <a:pt x="436" y="1106"/>
                </a:lnTo>
                <a:lnTo>
                  <a:pt x="433" y="1121"/>
                </a:lnTo>
                <a:lnTo>
                  <a:pt x="430" y="1136"/>
                </a:lnTo>
                <a:lnTo>
                  <a:pt x="429" y="1151"/>
                </a:lnTo>
                <a:lnTo>
                  <a:pt x="427" y="1166"/>
                </a:lnTo>
                <a:lnTo>
                  <a:pt x="427" y="1182"/>
                </a:lnTo>
                <a:lnTo>
                  <a:pt x="427" y="1198"/>
                </a:lnTo>
                <a:lnTo>
                  <a:pt x="429" y="1213"/>
                </a:lnTo>
                <a:lnTo>
                  <a:pt x="430" y="1229"/>
                </a:lnTo>
                <a:lnTo>
                  <a:pt x="433" y="1243"/>
                </a:lnTo>
                <a:lnTo>
                  <a:pt x="436" y="1258"/>
                </a:lnTo>
                <a:lnTo>
                  <a:pt x="441" y="1273"/>
                </a:lnTo>
                <a:lnTo>
                  <a:pt x="446" y="1287"/>
                </a:lnTo>
                <a:lnTo>
                  <a:pt x="451" y="1300"/>
                </a:lnTo>
                <a:lnTo>
                  <a:pt x="457" y="1314"/>
                </a:lnTo>
                <a:lnTo>
                  <a:pt x="464" y="1328"/>
                </a:lnTo>
                <a:lnTo>
                  <a:pt x="471" y="1340"/>
                </a:lnTo>
                <a:lnTo>
                  <a:pt x="478" y="1352"/>
                </a:lnTo>
                <a:lnTo>
                  <a:pt x="488" y="1364"/>
                </a:lnTo>
                <a:lnTo>
                  <a:pt x="496" y="1376"/>
                </a:lnTo>
                <a:lnTo>
                  <a:pt x="506" y="1387"/>
                </a:lnTo>
                <a:lnTo>
                  <a:pt x="516" y="1397"/>
                </a:lnTo>
                <a:lnTo>
                  <a:pt x="527" y="1408"/>
                </a:lnTo>
                <a:lnTo>
                  <a:pt x="538" y="1417"/>
                </a:lnTo>
                <a:lnTo>
                  <a:pt x="549" y="1426"/>
                </a:lnTo>
                <a:lnTo>
                  <a:pt x="562" y="1434"/>
                </a:lnTo>
                <a:lnTo>
                  <a:pt x="573" y="1442"/>
                </a:lnTo>
                <a:lnTo>
                  <a:pt x="586" y="1450"/>
                </a:lnTo>
                <a:lnTo>
                  <a:pt x="600" y="1456"/>
                </a:lnTo>
                <a:lnTo>
                  <a:pt x="613" y="1462"/>
                </a:lnTo>
                <a:lnTo>
                  <a:pt x="627" y="1468"/>
                </a:lnTo>
                <a:lnTo>
                  <a:pt x="641" y="1473"/>
                </a:lnTo>
                <a:lnTo>
                  <a:pt x="656" y="1477"/>
                </a:lnTo>
                <a:lnTo>
                  <a:pt x="670" y="1480"/>
                </a:lnTo>
                <a:lnTo>
                  <a:pt x="685" y="1483"/>
                </a:lnTo>
                <a:lnTo>
                  <a:pt x="701" y="1484"/>
                </a:lnTo>
                <a:lnTo>
                  <a:pt x="716" y="1486"/>
                </a:lnTo>
                <a:lnTo>
                  <a:pt x="731" y="1487"/>
                </a:lnTo>
                <a:lnTo>
                  <a:pt x="747" y="1486"/>
                </a:lnTo>
                <a:lnTo>
                  <a:pt x="763" y="1484"/>
                </a:lnTo>
                <a:lnTo>
                  <a:pt x="778" y="1483"/>
                </a:lnTo>
                <a:lnTo>
                  <a:pt x="793" y="1480"/>
                </a:lnTo>
                <a:lnTo>
                  <a:pt x="807" y="1477"/>
                </a:lnTo>
                <a:lnTo>
                  <a:pt x="822" y="1473"/>
                </a:lnTo>
                <a:lnTo>
                  <a:pt x="837" y="1468"/>
                </a:lnTo>
                <a:lnTo>
                  <a:pt x="851" y="1462"/>
                </a:lnTo>
                <a:lnTo>
                  <a:pt x="863" y="1456"/>
                </a:lnTo>
                <a:lnTo>
                  <a:pt x="877" y="1450"/>
                </a:lnTo>
                <a:lnTo>
                  <a:pt x="890" y="1442"/>
                </a:lnTo>
                <a:lnTo>
                  <a:pt x="902" y="1434"/>
                </a:lnTo>
                <a:lnTo>
                  <a:pt x="914" y="1426"/>
                </a:lnTo>
                <a:lnTo>
                  <a:pt x="925" y="1417"/>
                </a:lnTo>
                <a:lnTo>
                  <a:pt x="936" y="1408"/>
                </a:lnTo>
                <a:lnTo>
                  <a:pt x="947" y="1397"/>
                </a:lnTo>
                <a:lnTo>
                  <a:pt x="957" y="1387"/>
                </a:lnTo>
                <a:lnTo>
                  <a:pt x="966" y="1376"/>
                </a:lnTo>
                <a:lnTo>
                  <a:pt x="976" y="1364"/>
                </a:lnTo>
                <a:lnTo>
                  <a:pt x="984" y="1352"/>
                </a:lnTo>
                <a:lnTo>
                  <a:pt x="992" y="1340"/>
                </a:lnTo>
                <a:lnTo>
                  <a:pt x="999" y="1328"/>
                </a:lnTo>
                <a:lnTo>
                  <a:pt x="1006" y="1314"/>
                </a:lnTo>
                <a:lnTo>
                  <a:pt x="1012" y="1300"/>
                </a:lnTo>
                <a:lnTo>
                  <a:pt x="1018" y="1287"/>
                </a:lnTo>
                <a:lnTo>
                  <a:pt x="1022" y="1273"/>
                </a:lnTo>
                <a:lnTo>
                  <a:pt x="1027" y="1258"/>
                </a:lnTo>
                <a:lnTo>
                  <a:pt x="1030" y="1243"/>
                </a:lnTo>
                <a:lnTo>
                  <a:pt x="1033" y="1229"/>
                </a:lnTo>
                <a:lnTo>
                  <a:pt x="1035" y="1213"/>
                </a:lnTo>
                <a:lnTo>
                  <a:pt x="1036" y="1198"/>
                </a:lnTo>
                <a:lnTo>
                  <a:pt x="1036" y="1182"/>
                </a:lnTo>
                <a:lnTo>
                  <a:pt x="1036" y="1166"/>
                </a:lnTo>
                <a:lnTo>
                  <a:pt x="1035" y="1151"/>
                </a:lnTo>
                <a:lnTo>
                  <a:pt x="1033" y="1136"/>
                </a:lnTo>
                <a:lnTo>
                  <a:pt x="1030" y="1121"/>
                </a:lnTo>
                <a:lnTo>
                  <a:pt x="1027" y="1106"/>
                </a:lnTo>
                <a:lnTo>
                  <a:pt x="1022" y="1092"/>
                </a:lnTo>
                <a:lnTo>
                  <a:pt x="1018" y="1077"/>
                </a:lnTo>
                <a:lnTo>
                  <a:pt x="1012" y="1063"/>
                </a:lnTo>
                <a:lnTo>
                  <a:pt x="1006" y="1051"/>
                </a:lnTo>
                <a:lnTo>
                  <a:pt x="999" y="1037"/>
                </a:lnTo>
                <a:lnTo>
                  <a:pt x="992" y="1024"/>
                </a:lnTo>
                <a:lnTo>
                  <a:pt x="984" y="1012"/>
                </a:lnTo>
                <a:lnTo>
                  <a:pt x="976" y="1000"/>
                </a:lnTo>
                <a:lnTo>
                  <a:pt x="966" y="989"/>
                </a:lnTo>
                <a:lnTo>
                  <a:pt x="957" y="977"/>
                </a:lnTo>
                <a:lnTo>
                  <a:pt x="947" y="966"/>
                </a:lnTo>
                <a:close/>
                <a:moveTo>
                  <a:pt x="731" y="2420"/>
                </a:moveTo>
                <a:lnTo>
                  <a:pt x="52" y="2420"/>
                </a:lnTo>
                <a:lnTo>
                  <a:pt x="41" y="2418"/>
                </a:lnTo>
                <a:lnTo>
                  <a:pt x="32" y="2415"/>
                </a:lnTo>
                <a:lnTo>
                  <a:pt x="23" y="2411"/>
                </a:lnTo>
                <a:lnTo>
                  <a:pt x="15" y="2405"/>
                </a:lnTo>
                <a:lnTo>
                  <a:pt x="8" y="2397"/>
                </a:lnTo>
                <a:lnTo>
                  <a:pt x="4" y="2388"/>
                </a:lnTo>
                <a:lnTo>
                  <a:pt x="1" y="2378"/>
                </a:lnTo>
                <a:lnTo>
                  <a:pt x="0" y="2368"/>
                </a:lnTo>
                <a:lnTo>
                  <a:pt x="1" y="2330"/>
                </a:lnTo>
                <a:lnTo>
                  <a:pt x="3" y="2293"/>
                </a:lnTo>
                <a:lnTo>
                  <a:pt x="8" y="2256"/>
                </a:lnTo>
                <a:lnTo>
                  <a:pt x="15" y="2221"/>
                </a:lnTo>
                <a:lnTo>
                  <a:pt x="23" y="2186"/>
                </a:lnTo>
                <a:lnTo>
                  <a:pt x="33" y="2151"/>
                </a:lnTo>
                <a:lnTo>
                  <a:pt x="44" y="2116"/>
                </a:lnTo>
                <a:lnTo>
                  <a:pt x="57" y="2084"/>
                </a:lnTo>
                <a:lnTo>
                  <a:pt x="72" y="2051"/>
                </a:lnTo>
                <a:lnTo>
                  <a:pt x="89" y="2019"/>
                </a:lnTo>
                <a:lnTo>
                  <a:pt x="105" y="1989"/>
                </a:lnTo>
                <a:lnTo>
                  <a:pt x="124" y="1959"/>
                </a:lnTo>
                <a:lnTo>
                  <a:pt x="145" y="1931"/>
                </a:lnTo>
                <a:lnTo>
                  <a:pt x="167" y="1903"/>
                </a:lnTo>
                <a:lnTo>
                  <a:pt x="190" y="1876"/>
                </a:lnTo>
                <a:lnTo>
                  <a:pt x="214" y="1851"/>
                </a:lnTo>
                <a:lnTo>
                  <a:pt x="239" y="1827"/>
                </a:lnTo>
                <a:lnTo>
                  <a:pt x="267" y="1804"/>
                </a:lnTo>
                <a:lnTo>
                  <a:pt x="294" y="1782"/>
                </a:lnTo>
                <a:lnTo>
                  <a:pt x="323" y="1761"/>
                </a:lnTo>
                <a:lnTo>
                  <a:pt x="352" y="1742"/>
                </a:lnTo>
                <a:lnTo>
                  <a:pt x="383" y="1726"/>
                </a:lnTo>
                <a:lnTo>
                  <a:pt x="414" y="1709"/>
                </a:lnTo>
                <a:lnTo>
                  <a:pt x="447" y="1694"/>
                </a:lnTo>
                <a:lnTo>
                  <a:pt x="480" y="1681"/>
                </a:lnTo>
                <a:lnTo>
                  <a:pt x="514" y="1670"/>
                </a:lnTo>
                <a:lnTo>
                  <a:pt x="549" y="1660"/>
                </a:lnTo>
                <a:lnTo>
                  <a:pt x="584" y="1652"/>
                </a:lnTo>
                <a:lnTo>
                  <a:pt x="620" y="1646"/>
                </a:lnTo>
                <a:lnTo>
                  <a:pt x="657" y="1640"/>
                </a:lnTo>
                <a:lnTo>
                  <a:pt x="693" y="1638"/>
                </a:lnTo>
                <a:lnTo>
                  <a:pt x="731" y="1637"/>
                </a:lnTo>
                <a:lnTo>
                  <a:pt x="769" y="1638"/>
                </a:lnTo>
                <a:lnTo>
                  <a:pt x="806" y="1640"/>
                </a:lnTo>
                <a:lnTo>
                  <a:pt x="843" y="1646"/>
                </a:lnTo>
                <a:lnTo>
                  <a:pt x="879" y="1652"/>
                </a:lnTo>
                <a:lnTo>
                  <a:pt x="915" y="1660"/>
                </a:lnTo>
                <a:lnTo>
                  <a:pt x="950" y="1670"/>
                </a:lnTo>
                <a:lnTo>
                  <a:pt x="983" y="1681"/>
                </a:lnTo>
                <a:lnTo>
                  <a:pt x="1016" y="1694"/>
                </a:lnTo>
                <a:lnTo>
                  <a:pt x="1049" y="1709"/>
                </a:lnTo>
                <a:lnTo>
                  <a:pt x="1080" y="1726"/>
                </a:lnTo>
                <a:lnTo>
                  <a:pt x="1111" y="1742"/>
                </a:lnTo>
                <a:lnTo>
                  <a:pt x="1140" y="1761"/>
                </a:lnTo>
                <a:lnTo>
                  <a:pt x="1169" y="1782"/>
                </a:lnTo>
                <a:lnTo>
                  <a:pt x="1197" y="1804"/>
                </a:lnTo>
                <a:lnTo>
                  <a:pt x="1224" y="1827"/>
                </a:lnTo>
                <a:lnTo>
                  <a:pt x="1249" y="1851"/>
                </a:lnTo>
                <a:lnTo>
                  <a:pt x="1273" y="1876"/>
                </a:lnTo>
                <a:lnTo>
                  <a:pt x="1296" y="1903"/>
                </a:lnTo>
                <a:lnTo>
                  <a:pt x="1317" y="1931"/>
                </a:lnTo>
                <a:lnTo>
                  <a:pt x="1338" y="1959"/>
                </a:lnTo>
                <a:lnTo>
                  <a:pt x="1357" y="1989"/>
                </a:lnTo>
                <a:lnTo>
                  <a:pt x="1375" y="2019"/>
                </a:lnTo>
                <a:lnTo>
                  <a:pt x="1391" y="2051"/>
                </a:lnTo>
                <a:lnTo>
                  <a:pt x="1406" y="2084"/>
                </a:lnTo>
                <a:lnTo>
                  <a:pt x="1419" y="2116"/>
                </a:lnTo>
                <a:lnTo>
                  <a:pt x="1430" y="2151"/>
                </a:lnTo>
                <a:lnTo>
                  <a:pt x="1441" y="2186"/>
                </a:lnTo>
                <a:lnTo>
                  <a:pt x="1448" y="2221"/>
                </a:lnTo>
                <a:lnTo>
                  <a:pt x="1454" y="2256"/>
                </a:lnTo>
                <a:lnTo>
                  <a:pt x="1460" y="2293"/>
                </a:lnTo>
                <a:lnTo>
                  <a:pt x="1462" y="2330"/>
                </a:lnTo>
                <a:lnTo>
                  <a:pt x="1463" y="2368"/>
                </a:lnTo>
                <a:lnTo>
                  <a:pt x="1462" y="2378"/>
                </a:lnTo>
                <a:lnTo>
                  <a:pt x="1460" y="2388"/>
                </a:lnTo>
                <a:lnTo>
                  <a:pt x="1454" y="2397"/>
                </a:lnTo>
                <a:lnTo>
                  <a:pt x="1448" y="2405"/>
                </a:lnTo>
                <a:lnTo>
                  <a:pt x="1441" y="2411"/>
                </a:lnTo>
                <a:lnTo>
                  <a:pt x="1431" y="2415"/>
                </a:lnTo>
                <a:lnTo>
                  <a:pt x="1422" y="2418"/>
                </a:lnTo>
                <a:lnTo>
                  <a:pt x="1411" y="2420"/>
                </a:lnTo>
                <a:lnTo>
                  <a:pt x="731" y="2420"/>
                </a:lnTo>
                <a:close/>
                <a:moveTo>
                  <a:pt x="105" y="2316"/>
                </a:moveTo>
                <a:lnTo>
                  <a:pt x="1357" y="2316"/>
                </a:lnTo>
                <a:lnTo>
                  <a:pt x="1354" y="2288"/>
                </a:lnTo>
                <a:lnTo>
                  <a:pt x="1350" y="2259"/>
                </a:lnTo>
                <a:lnTo>
                  <a:pt x="1345" y="2232"/>
                </a:lnTo>
                <a:lnTo>
                  <a:pt x="1338" y="2205"/>
                </a:lnTo>
                <a:lnTo>
                  <a:pt x="1330" y="2178"/>
                </a:lnTo>
                <a:lnTo>
                  <a:pt x="1322" y="2152"/>
                </a:lnTo>
                <a:lnTo>
                  <a:pt x="1311" y="2127"/>
                </a:lnTo>
                <a:lnTo>
                  <a:pt x="1301" y="2102"/>
                </a:lnTo>
                <a:lnTo>
                  <a:pt x="1288" y="2077"/>
                </a:lnTo>
                <a:lnTo>
                  <a:pt x="1275" y="2053"/>
                </a:lnTo>
                <a:lnTo>
                  <a:pt x="1260" y="2030"/>
                </a:lnTo>
                <a:lnTo>
                  <a:pt x="1246" y="2007"/>
                </a:lnTo>
                <a:lnTo>
                  <a:pt x="1229" y="1986"/>
                </a:lnTo>
                <a:lnTo>
                  <a:pt x="1212" y="1965"/>
                </a:lnTo>
                <a:lnTo>
                  <a:pt x="1194" y="1944"/>
                </a:lnTo>
                <a:lnTo>
                  <a:pt x="1176" y="1925"/>
                </a:lnTo>
                <a:lnTo>
                  <a:pt x="1154" y="1904"/>
                </a:lnTo>
                <a:lnTo>
                  <a:pt x="1131" y="1884"/>
                </a:lnTo>
                <a:lnTo>
                  <a:pt x="1108" y="1865"/>
                </a:lnTo>
                <a:lnTo>
                  <a:pt x="1082" y="1848"/>
                </a:lnTo>
                <a:lnTo>
                  <a:pt x="1057" y="1831"/>
                </a:lnTo>
                <a:lnTo>
                  <a:pt x="1031" y="1816"/>
                </a:lnTo>
                <a:lnTo>
                  <a:pt x="1004" y="1802"/>
                </a:lnTo>
                <a:lnTo>
                  <a:pt x="976" y="1790"/>
                </a:lnTo>
                <a:lnTo>
                  <a:pt x="947" y="1778"/>
                </a:lnTo>
                <a:lnTo>
                  <a:pt x="918" y="1769"/>
                </a:lnTo>
                <a:lnTo>
                  <a:pt x="888" y="1760"/>
                </a:lnTo>
                <a:lnTo>
                  <a:pt x="858" y="1753"/>
                </a:lnTo>
                <a:lnTo>
                  <a:pt x="827" y="1748"/>
                </a:lnTo>
                <a:lnTo>
                  <a:pt x="796" y="1744"/>
                </a:lnTo>
                <a:lnTo>
                  <a:pt x="764" y="1741"/>
                </a:lnTo>
                <a:lnTo>
                  <a:pt x="731" y="1740"/>
                </a:lnTo>
                <a:lnTo>
                  <a:pt x="699" y="1741"/>
                </a:lnTo>
                <a:lnTo>
                  <a:pt x="667" y="1744"/>
                </a:lnTo>
                <a:lnTo>
                  <a:pt x="636" y="1748"/>
                </a:lnTo>
                <a:lnTo>
                  <a:pt x="605" y="1753"/>
                </a:lnTo>
                <a:lnTo>
                  <a:pt x="574" y="1760"/>
                </a:lnTo>
                <a:lnTo>
                  <a:pt x="545" y="1769"/>
                </a:lnTo>
                <a:lnTo>
                  <a:pt x="515" y="1778"/>
                </a:lnTo>
                <a:lnTo>
                  <a:pt x="487" y="1790"/>
                </a:lnTo>
                <a:lnTo>
                  <a:pt x="460" y="1802"/>
                </a:lnTo>
                <a:lnTo>
                  <a:pt x="432" y="1816"/>
                </a:lnTo>
                <a:lnTo>
                  <a:pt x="406" y="1831"/>
                </a:lnTo>
                <a:lnTo>
                  <a:pt x="380" y="1848"/>
                </a:lnTo>
                <a:lnTo>
                  <a:pt x="356" y="1865"/>
                </a:lnTo>
                <a:lnTo>
                  <a:pt x="332" y="1884"/>
                </a:lnTo>
                <a:lnTo>
                  <a:pt x="309" y="1904"/>
                </a:lnTo>
                <a:lnTo>
                  <a:pt x="288" y="1925"/>
                </a:lnTo>
                <a:lnTo>
                  <a:pt x="269" y="1944"/>
                </a:lnTo>
                <a:lnTo>
                  <a:pt x="251" y="1965"/>
                </a:lnTo>
                <a:lnTo>
                  <a:pt x="234" y="1986"/>
                </a:lnTo>
                <a:lnTo>
                  <a:pt x="217" y="2007"/>
                </a:lnTo>
                <a:lnTo>
                  <a:pt x="202" y="2030"/>
                </a:lnTo>
                <a:lnTo>
                  <a:pt x="189" y="2053"/>
                </a:lnTo>
                <a:lnTo>
                  <a:pt x="175" y="2077"/>
                </a:lnTo>
                <a:lnTo>
                  <a:pt x="162" y="2102"/>
                </a:lnTo>
                <a:lnTo>
                  <a:pt x="152" y="2127"/>
                </a:lnTo>
                <a:lnTo>
                  <a:pt x="141" y="2152"/>
                </a:lnTo>
                <a:lnTo>
                  <a:pt x="133" y="2178"/>
                </a:lnTo>
                <a:lnTo>
                  <a:pt x="124" y="2205"/>
                </a:lnTo>
                <a:lnTo>
                  <a:pt x="118" y="2232"/>
                </a:lnTo>
                <a:lnTo>
                  <a:pt x="113" y="2259"/>
                </a:lnTo>
                <a:lnTo>
                  <a:pt x="109" y="2288"/>
                </a:lnTo>
                <a:lnTo>
                  <a:pt x="105" y="231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D8E4C55-2298-A056-AF21-17E81EFAE366}"/>
              </a:ext>
            </a:extLst>
          </p:cNvPr>
          <p:cNvSpPr>
            <a:spLocks noEditPoints="1"/>
          </p:cNvSpPr>
          <p:nvPr/>
        </p:nvSpPr>
        <p:spPr bwMode="auto">
          <a:xfrm>
            <a:off x="8484741" y="2603518"/>
            <a:ext cx="59531" cy="359569"/>
          </a:xfrm>
          <a:custGeom>
            <a:avLst/>
            <a:gdLst>
              <a:gd name="T0" fmla="*/ 303 w 303"/>
              <a:gd name="T1" fmla="*/ 372 h 1814"/>
              <a:gd name="T2" fmla="*/ 303 w 303"/>
              <a:gd name="T3" fmla="*/ 1486 h 1814"/>
              <a:gd name="T4" fmla="*/ 0 w 303"/>
              <a:gd name="T5" fmla="*/ 1486 h 1814"/>
              <a:gd name="T6" fmla="*/ 1 w 303"/>
              <a:gd name="T7" fmla="*/ 372 h 1814"/>
              <a:gd name="T8" fmla="*/ 152 w 303"/>
              <a:gd name="T9" fmla="*/ 0 h 1814"/>
              <a:gd name="T10" fmla="*/ 303 w 303"/>
              <a:gd name="T11" fmla="*/ 372 h 1814"/>
              <a:gd name="T12" fmla="*/ 303 w 303"/>
              <a:gd name="T13" fmla="*/ 1589 h 1814"/>
              <a:gd name="T14" fmla="*/ 302 w 303"/>
              <a:gd name="T15" fmla="*/ 1664 h 1814"/>
              <a:gd name="T16" fmla="*/ 302 w 303"/>
              <a:gd name="T17" fmla="*/ 1680 h 1814"/>
              <a:gd name="T18" fmla="*/ 300 w 303"/>
              <a:gd name="T19" fmla="*/ 1694 h 1814"/>
              <a:gd name="T20" fmla="*/ 295 w 303"/>
              <a:gd name="T21" fmla="*/ 1708 h 1814"/>
              <a:gd name="T22" fmla="*/ 290 w 303"/>
              <a:gd name="T23" fmla="*/ 1723 h 1814"/>
              <a:gd name="T24" fmla="*/ 284 w 303"/>
              <a:gd name="T25" fmla="*/ 1735 h 1814"/>
              <a:gd name="T26" fmla="*/ 276 w 303"/>
              <a:gd name="T27" fmla="*/ 1748 h 1814"/>
              <a:gd name="T28" fmla="*/ 268 w 303"/>
              <a:gd name="T29" fmla="*/ 1760 h 1814"/>
              <a:gd name="T30" fmla="*/ 258 w 303"/>
              <a:gd name="T31" fmla="*/ 1770 h 1814"/>
              <a:gd name="T32" fmla="*/ 247 w 303"/>
              <a:gd name="T33" fmla="*/ 1780 h 1814"/>
              <a:gd name="T34" fmla="*/ 235 w 303"/>
              <a:gd name="T35" fmla="*/ 1789 h 1814"/>
              <a:gd name="T36" fmla="*/ 223 w 303"/>
              <a:gd name="T37" fmla="*/ 1796 h 1814"/>
              <a:gd name="T38" fmla="*/ 210 w 303"/>
              <a:gd name="T39" fmla="*/ 1803 h 1814"/>
              <a:gd name="T40" fmla="*/ 196 w 303"/>
              <a:gd name="T41" fmla="*/ 1808 h 1814"/>
              <a:gd name="T42" fmla="*/ 182 w 303"/>
              <a:gd name="T43" fmla="*/ 1811 h 1814"/>
              <a:gd name="T44" fmla="*/ 167 w 303"/>
              <a:gd name="T45" fmla="*/ 1813 h 1814"/>
              <a:gd name="T46" fmla="*/ 151 w 303"/>
              <a:gd name="T47" fmla="*/ 1814 h 1814"/>
              <a:gd name="T48" fmla="*/ 136 w 303"/>
              <a:gd name="T49" fmla="*/ 1813 h 1814"/>
              <a:gd name="T50" fmla="*/ 122 w 303"/>
              <a:gd name="T51" fmla="*/ 1811 h 1814"/>
              <a:gd name="T52" fmla="*/ 107 w 303"/>
              <a:gd name="T53" fmla="*/ 1808 h 1814"/>
              <a:gd name="T54" fmla="*/ 93 w 303"/>
              <a:gd name="T55" fmla="*/ 1803 h 1814"/>
              <a:gd name="T56" fmla="*/ 79 w 303"/>
              <a:gd name="T57" fmla="*/ 1796 h 1814"/>
              <a:gd name="T58" fmla="*/ 67 w 303"/>
              <a:gd name="T59" fmla="*/ 1789 h 1814"/>
              <a:gd name="T60" fmla="*/ 55 w 303"/>
              <a:gd name="T61" fmla="*/ 1780 h 1814"/>
              <a:gd name="T62" fmla="*/ 45 w 303"/>
              <a:gd name="T63" fmla="*/ 1770 h 1814"/>
              <a:gd name="T64" fmla="*/ 35 w 303"/>
              <a:gd name="T65" fmla="*/ 1760 h 1814"/>
              <a:gd name="T66" fmla="*/ 27 w 303"/>
              <a:gd name="T67" fmla="*/ 1748 h 1814"/>
              <a:gd name="T68" fmla="*/ 19 w 303"/>
              <a:gd name="T69" fmla="*/ 1735 h 1814"/>
              <a:gd name="T70" fmla="*/ 13 w 303"/>
              <a:gd name="T71" fmla="*/ 1723 h 1814"/>
              <a:gd name="T72" fmla="*/ 8 w 303"/>
              <a:gd name="T73" fmla="*/ 1708 h 1814"/>
              <a:gd name="T74" fmla="*/ 4 w 303"/>
              <a:gd name="T75" fmla="*/ 1694 h 1814"/>
              <a:gd name="T76" fmla="*/ 1 w 303"/>
              <a:gd name="T77" fmla="*/ 1680 h 1814"/>
              <a:gd name="T78" fmla="*/ 0 w 303"/>
              <a:gd name="T79" fmla="*/ 1664 h 1814"/>
              <a:gd name="T80" fmla="*/ 0 w 303"/>
              <a:gd name="T81" fmla="*/ 1589 h 1814"/>
              <a:gd name="T82" fmla="*/ 303 w 303"/>
              <a:gd name="T83" fmla="*/ 1589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" h="1814">
                <a:moveTo>
                  <a:pt x="303" y="372"/>
                </a:moveTo>
                <a:lnTo>
                  <a:pt x="303" y="1486"/>
                </a:lnTo>
                <a:lnTo>
                  <a:pt x="0" y="1486"/>
                </a:lnTo>
                <a:lnTo>
                  <a:pt x="1" y="372"/>
                </a:lnTo>
                <a:lnTo>
                  <a:pt x="152" y="0"/>
                </a:lnTo>
                <a:lnTo>
                  <a:pt x="303" y="372"/>
                </a:lnTo>
                <a:close/>
                <a:moveTo>
                  <a:pt x="303" y="1589"/>
                </a:moveTo>
                <a:lnTo>
                  <a:pt x="302" y="1664"/>
                </a:lnTo>
                <a:lnTo>
                  <a:pt x="302" y="1680"/>
                </a:lnTo>
                <a:lnTo>
                  <a:pt x="300" y="1694"/>
                </a:lnTo>
                <a:lnTo>
                  <a:pt x="295" y="1708"/>
                </a:lnTo>
                <a:lnTo>
                  <a:pt x="290" y="1723"/>
                </a:lnTo>
                <a:lnTo>
                  <a:pt x="284" y="1735"/>
                </a:lnTo>
                <a:lnTo>
                  <a:pt x="276" y="1748"/>
                </a:lnTo>
                <a:lnTo>
                  <a:pt x="268" y="1760"/>
                </a:lnTo>
                <a:lnTo>
                  <a:pt x="258" y="1770"/>
                </a:lnTo>
                <a:lnTo>
                  <a:pt x="247" y="1780"/>
                </a:lnTo>
                <a:lnTo>
                  <a:pt x="235" y="1789"/>
                </a:lnTo>
                <a:lnTo>
                  <a:pt x="223" y="1796"/>
                </a:lnTo>
                <a:lnTo>
                  <a:pt x="210" y="1803"/>
                </a:lnTo>
                <a:lnTo>
                  <a:pt x="196" y="1808"/>
                </a:lnTo>
                <a:lnTo>
                  <a:pt x="182" y="1811"/>
                </a:lnTo>
                <a:lnTo>
                  <a:pt x="167" y="1813"/>
                </a:lnTo>
                <a:lnTo>
                  <a:pt x="151" y="1814"/>
                </a:lnTo>
                <a:lnTo>
                  <a:pt x="136" y="1813"/>
                </a:lnTo>
                <a:lnTo>
                  <a:pt x="122" y="1811"/>
                </a:lnTo>
                <a:lnTo>
                  <a:pt x="107" y="1808"/>
                </a:lnTo>
                <a:lnTo>
                  <a:pt x="93" y="1803"/>
                </a:lnTo>
                <a:lnTo>
                  <a:pt x="79" y="1796"/>
                </a:lnTo>
                <a:lnTo>
                  <a:pt x="67" y="1789"/>
                </a:lnTo>
                <a:lnTo>
                  <a:pt x="55" y="1780"/>
                </a:lnTo>
                <a:lnTo>
                  <a:pt x="45" y="1770"/>
                </a:lnTo>
                <a:lnTo>
                  <a:pt x="35" y="1760"/>
                </a:lnTo>
                <a:lnTo>
                  <a:pt x="27" y="1748"/>
                </a:lnTo>
                <a:lnTo>
                  <a:pt x="19" y="1735"/>
                </a:lnTo>
                <a:lnTo>
                  <a:pt x="13" y="1723"/>
                </a:lnTo>
                <a:lnTo>
                  <a:pt x="8" y="1708"/>
                </a:lnTo>
                <a:lnTo>
                  <a:pt x="4" y="1694"/>
                </a:lnTo>
                <a:lnTo>
                  <a:pt x="1" y="1680"/>
                </a:lnTo>
                <a:lnTo>
                  <a:pt x="0" y="1664"/>
                </a:lnTo>
                <a:lnTo>
                  <a:pt x="0" y="1589"/>
                </a:lnTo>
                <a:lnTo>
                  <a:pt x="303" y="158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101">
            <a:extLst>
              <a:ext uri="{FF2B5EF4-FFF2-40B4-BE49-F238E27FC236}">
                <a16:creationId xmlns:a16="http://schemas.microsoft.com/office/drawing/2014/main" id="{3EB5E167-E12B-DB7B-3DCB-AAF7B4A021F2}"/>
              </a:ext>
            </a:extLst>
          </p:cNvPr>
          <p:cNvSpPr>
            <a:spLocks noEditPoints="1"/>
          </p:cNvSpPr>
          <p:nvPr/>
        </p:nvSpPr>
        <p:spPr bwMode="auto">
          <a:xfrm>
            <a:off x="9737387" y="2580896"/>
            <a:ext cx="301229" cy="382191"/>
          </a:xfrm>
          <a:custGeom>
            <a:avLst/>
            <a:gdLst>
              <a:gd name="T0" fmla="*/ 3 w 1519"/>
              <a:gd name="T1" fmla="*/ 135 h 1926"/>
              <a:gd name="T2" fmla="*/ 29 w 1519"/>
              <a:gd name="T3" fmla="*/ 75 h 1926"/>
              <a:gd name="T4" fmla="*/ 62 w 1519"/>
              <a:gd name="T5" fmla="*/ 38 h 1926"/>
              <a:gd name="T6" fmla="*/ 119 w 1519"/>
              <a:gd name="T7" fmla="*/ 7 h 1926"/>
              <a:gd name="T8" fmla="*/ 1350 w 1519"/>
              <a:gd name="T9" fmla="*/ 0 h 1926"/>
              <a:gd name="T10" fmla="*/ 1416 w 1519"/>
              <a:gd name="T11" fmla="*/ 12 h 1926"/>
              <a:gd name="T12" fmla="*/ 1469 w 1519"/>
              <a:gd name="T13" fmla="*/ 49 h 1926"/>
              <a:gd name="T14" fmla="*/ 1499 w 1519"/>
              <a:gd name="T15" fmla="*/ 88 h 1926"/>
              <a:gd name="T16" fmla="*/ 1518 w 1519"/>
              <a:gd name="T17" fmla="*/ 151 h 1926"/>
              <a:gd name="T18" fmla="*/ 1516 w 1519"/>
              <a:gd name="T19" fmla="*/ 1791 h 1926"/>
              <a:gd name="T20" fmla="*/ 1490 w 1519"/>
              <a:gd name="T21" fmla="*/ 1851 h 1926"/>
              <a:gd name="T22" fmla="*/ 1469 w 1519"/>
              <a:gd name="T23" fmla="*/ 1876 h 1926"/>
              <a:gd name="T24" fmla="*/ 1416 w 1519"/>
              <a:gd name="T25" fmla="*/ 1913 h 1926"/>
              <a:gd name="T26" fmla="*/ 1350 w 1519"/>
              <a:gd name="T27" fmla="*/ 1926 h 1926"/>
              <a:gd name="T28" fmla="*/ 119 w 1519"/>
              <a:gd name="T29" fmla="*/ 1918 h 1926"/>
              <a:gd name="T30" fmla="*/ 61 w 1519"/>
              <a:gd name="T31" fmla="*/ 1888 h 1926"/>
              <a:gd name="T32" fmla="*/ 29 w 1519"/>
              <a:gd name="T33" fmla="*/ 1851 h 1926"/>
              <a:gd name="T34" fmla="*/ 3 w 1519"/>
              <a:gd name="T35" fmla="*/ 1791 h 1926"/>
              <a:gd name="T36" fmla="*/ 103 w 1519"/>
              <a:gd name="T37" fmla="*/ 1757 h 1926"/>
              <a:gd name="T38" fmla="*/ 109 w 1519"/>
              <a:gd name="T39" fmla="*/ 1782 h 1926"/>
              <a:gd name="T40" fmla="*/ 122 w 1519"/>
              <a:gd name="T41" fmla="*/ 1804 h 1926"/>
              <a:gd name="T42" fmla="*/ 144 w 1519"/>
              <a:gd name="T43" fmla="*/ 1817 h 1926"/>
              <a:gd name="T44" fmla="*/ 169 w 1519"/>
              <a:gd name="T45" fmla="*/ 1822 h 1926"/>
              <a:gd name="T46" fmla="*/ 1369 w 1519"/>
              <a:gd name="T47" fmla="*/ 1819 h 1926"/>
              <a:gd name="T48" fmla="*/ 1391 w 1519"/>
              <a:gd name="T49" fmla="*/ 1808 h 1926"/>
              <a:gd name="T50" fmla="*/ 1404 w 1519"/>
              <a:gd name="T51" fmla="*/ 1794 h 1926"/>
              <a:gd name="T52" fmla="*/ 1415 w 1519"/>
              <a:gd name="T53" fmla="*/ 1770 h 1926"/>
              <a:gd name="T54" fmla="*/ 1415 w 1519"/>
              <a:gd name="T55" fmla="*/ 162 h 1926"/>
              <a:gd name="T56" fmla="*/ 1407 w 1519"/>
              <a:gd name="T57" fmla="*/ 137 h 1926"/>
              <a:gd name="T58" fmla="*/ 1397 w 1519"/>
              <a:gd name="T59" fmla="*/ 122 h 1926"/>
              <a:gd name="T60" fmla="*/ 1381 w 1519"/>
              <a:gd name="T61" fmla="*/ 110 h 1926"/>
              <a:gd name="T62" fmla="*/ 1357 w 1519"/>
              <a:gd name="T63" fmla="*/ 103 h 1926"/>
              <a:gd name="T64" fmla="*/ 156 w 1519"/>
              <a:gd name="T65" fmla="*/ 104 h 1926"/>
              <a:gd name="T66" fmla="*/ 132 w 1519"/>
              <a:gd name="T67" fmla="*/ 113 h 1926"/>
              <a:gd name="T68" fmla="*/ 118 w 1519"/>
              <a:gd name="T69" fmla="*/ 127 h 1926"/>
              <a:gd name="T70" fmla="*/ 107 w 1519"/>
              <a:gd name="T71" fmla="*/ 149 h 1926"/>
              <a:gd name="T72" fmla="*/ 620 w 1519"/>
              <a:gd name="T73" fmla="*/ 322 h 1926"/>
              <a:gd name="T74" fmla="*/ 584 w 1519"/>
              <a:gd name="T75" fmla="*/ 306 h 1926"/>
              <a:gd name="T76" fmla="*/ 568 w 1519"/>
              <a:gd name="T77" fmla="*/ 269 h 1926"/>
              <a:gd name="T78" fmla="*/ 584 w 1519"/>
              <a:gd name="T79" fmla="*/ 234 h 1926"/>
              <a:gd name="T80" fmla="*/ 620 w 1519"/>
              <a:gd name="T81" fmla="*/ 218 h 1926"/>
              <a:gd name="T82" fmla="*/ 928 w 1519"/>
              <a:gd name="T83" fmla="*/ 227 h 1926"/>
              <a:gd name="T84" fmla="*/ 950 w 1519"/>
              <a:gd name="T85" fmla="*/ 260 h 1926"/>
              <a:gd name="T86" fmla="*/ 941 w 1519"/>
              <a:gd name="T87" fmla="*/ 299 h 1926"/>
              <a:gd name="T88" fmla="*/ 909 w 1519"/>
              <a:gd name="T89" fmla="*/ 321 h 1926"/>
              <a:gd name="T90" fmla="*/ 767 w 1519"/>
              <a:gd name="T91" fmla="*/ 1629 h 1926"/>
              <a:gd name="T92" fmla="*/ 796 w 1519"/>
              <a:gd name="T93" fmla="*/ 1637 h 1926"/>
              <a:gd name="T94" fmla="*/ 818 w 1519"/>
              <a:gd name="T95" fmla="*/ 1656 h 1926"/>
              <a:gd name="T96" fmla="*/ 832 w 1519"/>
              <a:gd name="T97" fmla="*/ 1681 h 1926"/>
              <a:gd name="T98" fmla="*/ 835 w 1519"/>
              <a:gd name="T99" fmla="*/ 1712 h 1926"/>
              <a:gd name="T100" fmla="*/ 826 w 1519"/>
              <a:gd name="T101" fmla="*/ 1740 h 1926"/>
              <a:gd name="T102" fmla="*/ 807 w 1519"/>
              <a:gd name="T103" fmla="*/ 1764 h 1926"/>
              <a:gd name="T104" fmla="*/ 782 w 1519"/>
              <a:gd name="T105" fmla="*/ 1777 h 1926"/>
              <a:gd name="T106" fmla="*/ 752 w 1519"/>
              <a:gd name="T107" fmla="*/ 1780 h 1926"/>
              <a:gd name="T108" fmla="*/ 723 w 1519"/>
              <a:gd name="T109" fmla="*/ 1771 h 1926"/>
              <a:gd name="T110" fmla="*/ 701 w 1519"/>
              <a:gd name="T111" fmla="*/ 1753 h 1926"/>
              <a:gd name="T112" fmla="*/ 686 w 1519"/>
              <a:gd name="T113" fmla="*/ 1727 h 1926"/>
              <a:gd name="T114" fmla="*/ 684 w 1519"/>
              <a:gd name="T115" fmla="*/ 1696 h 1926"/>
              <a:gd name="T116" fmla="*/ 693 w 1519"/>
              <a:gd name="T117" fmla="*/ 1668 h 1926"/>
              <a:gd name="T118" fmla="*/ 711 w 1519"/>
              <a:gd name="T119" fmla="*/ 1646 h 1926"/>
              <a:gd name="T120" fmla="*/ 737 w 1519"/>
              <a:gd name="T121" fmla="*/ 163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9" h="1926">
                <a:moveTo>
                  <a:pt x="0" y="1757"/>
                </a:moveTo>
                <a:lnTo>
                  <a:pt x="0" y="168"/>
                </a:lnTo>
                <a:lnTo>
                  <a:pt x="1" y="151"/>
                </a:lnTo>
                <a:lnTo>
                  <a:pt x="3" y="135"/>
                </a:lnTo>
                <a:lnTo>
                  <a:pt x="8" y="119"/>
                </a:lnTo>
                <a:lnTo>
                  <a:pt x="13" y="103"/>
                </a:lnTo>
                <a:lnTo>
                  <a:pt x="20" y="88"/>
                </a:lnTo>
                <a:lnTo>
                  <a:pt x="29" y="75"/>
                </a:lnTo>
                <a:lnTo>
                  <a:pt x="38" y="61"/>
                </a:lnTo>
                <a:lnTo>
                  <a:pt x="50" y="49"/>
                </a:lnTo>
                <a:lnTo>
                  <a:pt x="50" y="49"/>
                </a:lnTo>
                <a:lnTo>
                  <a:pt x="62" y="38"/>
                </a:lnTo>
                <a:lnTo>
                  <a:pt x="75" y="28"/>
                </a:lnTo>
                <a:lnTo>
                  <a:pt x="89" y="20"/>
                </a:lnTo>
                <a:lnTo>
                  <a:pt x="103" y="12"/>
                </a:lnTo>
                <a:lnTo>
                  <a:pt x="119" y="7"/>
                </a:lnTo>
                <a:lnTo>
                  <a:pt x="135" y="3"/>
                </a:lnTo>
                <a:lnTo>
                  <a:pt x="152" y="0"/>
                </a:lnTo>
                <a:lnTo>
                  <a:pt x="169" y="0"/>
                </a:lnTo>
                <a:lnTo>
                  <a:pt x="1350" y="0"/>
                </a:lnTo>
                <a:lnTo>
                  <a:pt x="1367" y="0"/>
                </a:lnTo>
                <a:lnTo>
                  <a:pt x="1384" y="3"/>
                </a:lnTo>
                <a:lnTo>
                  <a:pt x="1400" y="7"/>
                </a:lnTo>
                <a:lnTo>
                  <a:pt x="1416" y="12"/>
                </a:lnTo>
                <a:lnTo>
                  <a:pt x="1430" y="20"/>
                </a:lnTo>
                <a:lnTo>
                  <a:pt x="1444" y="28"/>
                </a:lnTo>
                <a:lnTo>
                  <a:pt x="1457" y="38"/>
                </a:lnTo>
                <a:lnTo>
                  <a:pt x="1469" y="49"/>
                </a:lnTo>
                <a:lnTo>
                  <a:pt x="1469" y="49"/>
                </a:lnTo>
                <a:lnTo>
                  <a:pt x="1480" y="61"/>
                </a:lnTo>
                <a:lnTo>
                  <a:pt x="1490" y="73"/>
                </a:lnTo>
                <a:lnTo>
                  <a:pt x="1499" y="88"/>
                </a:lnTo>
                <a:lnTo>
                  <a:pt x="1505" y="103"/>
                </a:lnTo>
                <a:lnTo>
                  <a:pt x="1511" y="118"/>
                </a:lnTo>
                <a:lnTo>
                  <a:pt x="1516" y="135"/>
                </a:lnTo>
                <a:lnTo>
                  <a:pt x="1518" y="151"/>
                </a:lnTo>
                <a:lnTo>
                  <a:pt x="1519" y="168"/>
                </a:lnTo>
                <a:lnTo>
                  <a:pt x="1519" y="1757"/>
                </a:lnTo>
                <a:lnTo>
                  <a:pt x="1518" y="1774"/>
                </a:lnTo>
                <a:lnTo>
                  <a:pt x="1516" y="1791"/>
                </a:lnTo>
                <a:lnTo>
                  <a:pt x="1511" y="1807"/>
                </a:lnTo>
                <a:lnTo>
                  <a:pt x="1505" y="1822"/>
                </a:lnTo>
                <a:lnTo>
                  <a:pt x="1499" y="1837"/>
                </a:lnTo>
                <a:lnTo>
                  <a:pt x="1490" y="1851"/>
                </a:lnTo>
                <a:lnTo>
                  <a:pt x="1480" y="1865"/>
                </a:lnTo>
                <a:lnTo>
                  <a:pt x="1469" y="1876"/>
                </a:lnTo>
                <a:lnTo>
                  <a:pt x="1469" y="1876"/>
                </a:lnTo>
                <a:lnTo>
                  <a:pt x="1469" y="1876"/>
                </a:lnTo>
                <a:lnTo>
                  <a:pt x="1458" y="1888"/>
                </a:lnTo>
                <a:lnTo>
                  <a:pt x="1444" y="1897"/>
                </a:lnTo>
                <a:lnTo>
                  <a:pt x="1430" y="1906"/>
                </a:lnTo>
                <a:lnTo>
                  <a:pt x="1416" y="1913"/>
                </a:lnTo>
                <a:lnTo>
                  <a:pt x="1400" y="1918"/>
                </a:lnTo>
                <a:lnTo>
                  <a:pt x="1384" y="1923"/>
                </a:lnTo>
                <a:lnTo>
                  <a:pt x="1367" y="1926"/>
                </a:lnTo>
                <a:lnTo>
                  <a:pt x="1350" y="1926"/>
                </a:lnTo>
                <a:lnTo>
                  <a:pt x="169" y="1926"/>
                </a:lnTo>
                <a:lnTo>
                  <a:pt x="152" y="1926"/>
                </a:lnTo>
                <a:lnTo>
                  <a:pt x="135" y="1923"/>
                </a:lnTo>
                <a:lnTo>
                  <a:pt x="119" y="1918"/>
                </a:lnTo>
                <a:lnTo>
                  <a:pt x="103" y="1913"/>
                </a:lnTo>
                <a:lnTo>
                  <a:pt x="89" y="1906"/>
                </a:lnTo>
                <a:lnTo>
                  <a:pt x="75" y="1897"/>
                </a:lnTo>
                <a:lnTo>
                  <a:pt x="61" y="1888"/>
                </a:lnTo>
                <a:lnTo>
                  <a:pt x="50" y="1876"/>
                </a:lnTo>
                <a:lnTo>
                  <a:pt x="50" y="1876"/>
                </a:lnTo>
                <a:lnTo>
                  <a:pt x="38" y="1865"/>
                </a:lnTo>
                <a:lnTo>
                  <a:pt x="29" y="1851"/>
                </a:lnTo>
                <a:lnTo>
                  <a:pt x="20" y="1837"/>
                </a:lnTo>
                <a:lnTo>
                  <a:pt x="13" y="1822"/>
                </a:lnTo>
                <a:lnTo>
                  <a:pt x="8" y="1807"/>
                </a:lnTo>
                <a:lnTo>
                  <a:pt x="3" y="1791"/>
                </a:lnTo>
                <a:lnTo>
                  <a:pt x="1" y="1774"/>
                </a:lnTo>
                <a:lnTo>
                  <a:pt x="0" y="1757"/>
                </a:lnTo>
                <a:close/>
                <a:moveTo>
                  <a:pt x="103" y="168"/>
                </a:moveTo>
                <a:lnTo>
                  <a:pt x="103" y="1757"/>
                </a:lnTo>
                <a:lnTo>
                  <a:pt x="103" y="1764"/>
                </a:lnTo>
                <a:lnTo>
                  <a:pt x="105" y="1770"/>
                </a:lnTo>
                <a:lnTo>
                  <a:pt x="107" y="1776"/>
                </a:lnTo>
                <a:lnTo>
                  <a:pt x="109" y="1782"/>
                </a:lnTo>
                <a:lnTo>
                  <a:pt x="111" y="1789"/>
                </a:lnTo>
                <a:lnTo>
                  <a:pt x="115" y="1794"/>
                </a:lnTo>
                <a:lnTo>
                  <a:pt x="118" y="1798"/>
                </a:lnTo>
                <a:lnTo>
                  <a:pt x="122" y="1804"/>
                </a:lnTo>
                <a:lnTo>
                  <a:pt x="128" y="1808"/>
                </a:lnTo>
                <a:lnTo>
                  <a:pt x="132" y="1811"/>
                </a:lnTo>
                <a:lnTo>
                  <a:pt x="138" y="1815"/>
                </a:lnTo>
                <a:lnTo>
                  <a:pt x="144" y="1817"/>
                </a:lnTo>
                <a:lnTo>
                  <a:pt x="150" y="1819"/>
                </a:lnTo>
                <a:lnTo>
                  <a:pt x="156" y="1821"/>
                </a:lnTo>
                <a:lnTo>
                  <a:pt x="162" y="1822"/>
                </a:lnTo>
                <a:lnTo>
                  <a:pt x="169" y="1822"/>
                </a:lnTo>
                <a:lnTo>
                  <a:pt x="1350" y="1822"/>
                </a:lnTo>
                <a:lnTo>
                  <a:pt x="1357" y="1822"/>
                </a:lnTo>
                <a:lnTo>
                  <a:pt x="1363" y="1821"/>
                </a:lnTo>
                <a:lnTo>
                  <a:pt x="1369" y="1819"/>
                </a:lnTo>
                <a:lnTo>
                  <a:pt x="1376" y="1817"/>
                </a:lnTo>
                <a:lnTo>
                  <a:pt x="1381" y="1815"/>
                </a:lnTo>
                <a:lnTo>
                  <a:pt x="1386" y="1811"/>
                </a:lnTo>
                <a:lnTo>
                  <a:pt x="1391" y="1808"/>
                </a:lnTo>
                <a:lnTo>
                  <a:pt x="1396" y="1804"/>
                </a:lnTo>
                <a:lnTo>
                  <a:pt x="1397" y="1804"/>
                </a:lnTo>
                <a:lnTo>
                  <a:pt x="1401" y="1798"/>
                </a:lnTo>
                <a:lnTo>
                  <a:pt x="1404" y="1794"/>
                </a:lnTo>
                <a:lnTo>
                  <a:pt x="1407" y="1789"/>
                </a:lnTo>
                <a:lnTo>
                  <a:pt x="1410" y="1782"/>
                </a:lnTo>
                <a:lnTo>
                  <a:pt x="1412" y="1776"/>
                </a:lnTo>
                <a:lnTo>
                  <a:pt x="1415" y="1770"/>
                </a:lnTo>
                <a:lnTo>
                  <a:pt x="1415" y="1764"/>
                </a:lnTo>
                <a:lnTo>
                  <a:pt x="1416" y="1757"/>
                </a:lnTo>
                <a:lnTo>
                  <a:pt x="1416" y="168"/>
                </a:lnTo>
                <a:lnTo>
                  <a:pt x="1415" y="162"/>
                </a:lnTo>
                <a:lnTo>
                  <a:pt x="1415" y="156"/>
                </a:lnTo>
                <a:lnTo>
                  <a:pt x="1412" y="149"/>
                </a:lnTo>
                <a:lnTo>
                  <a:pt x="1410" y="143"/>
                </a:lnTo>
                <a:lnTo>
                  <a:pt x="1407" y="137"/>
                </a:lnTo>
                <a:lnTo>
                  <a:pt x="1404" y="131"/>
                </a:lnTo>
                <a:lnTo>
                  <a:pt x="1401" y="127"/>
                </a:lnTo>
                <a:lnTo>
                  <a:pt x="1396" y="122"/>
                </a:lnTo>
                <a:lnTo>
                  <a:pt x="1397" y="122"/>
                </a:lnTo>
                <a:lnTo>
                  <a:pt x="1396" y="122"/>
                </a:lnTo>
                <a:lnTo>
                  <a:pt x="1391" y="118"/>
                </a:lnTo>
                <a:lnTo>
                  <a:pt x="1386" y="113"/>
                </a:lnTo>
                <a:lnTo>
                  <a:pt x="1381" y="110"/>
                </a:lnTo>
                <a:lnTo>
                  <a:pt x="1376" y="108"/>
                </a:lnTo>
                <a:lnTo>
                  <a:pt x="1369" y="106"/>
                </a:lnTo>
                <a:lnTo>
                  <a:pt x="1363" y="104"/>
                </a:lnTo>
                <a:lnTo>
                  <a:pt x="1357" y="103"/>
                </a:lnTo>
                <a:lnTo>
                  <a:pt x="1350" y="103"/>
                </a:lnTo>
                <a:lnTo>
                  <a:pt x="169" y="103"/>
                </a:lnTo>
                <a:lnTo>
                  <a:pt x="162" y="103"/>
                </a:lnTo>
                <a:lnTo>
                  <a:pt x="156" y="104"/>
                </a:lnTo>
                <a:lnTo>
                  <a:pt x="150" y="106"/>
                </a:lnTo>
                <a:lnTo>
                  <a:pt x="144" y="108"/>
                </a:lnTo>
                <a:lnTo>
                  <a:pt x="138" y="110"/>
                </a:lnTo>
                <a:lnTo>
                  <a:pt x="132" y="113"/>
                </a:lnTo>
                <a:lnTo>
                  <a:pt x="128" y="118"/>
                </a:lnTo>
                <a:lnTo>
                  <a:pt x="122" y="122"/>
                </a:lnTo>
                <a:lnTo>
                  <a:pt x="122" y="122"/>
                </a:lnTo>
                <a:lnTo>
                  <a:pt x="118" y="127"/>
                </a:lnTo>
                <a:lnTo>
                  <a:pt x="115" y="131"/>
                </a:lnTo>
                <a:lnTo>
                  <a:pt x="111" y="137"/>
                </a:lnTo>
                <a:lnTo>
                  <a:pt x="109" y="143"/>
                </a:lnTo>
                <a:lnTo>
                  <a:pt x="107" y="149"/>
                </a:lnTo>
                <a:lnTo>
                  <a:pt x="105" y="156"/>
                </a:lnTo>
                <a:lnTo>
                  <a:pt x="103" y="162"/>
                </a:lnTo>
                <a:lnTo>
                  <a:pt x="103" y="168"/>
                </a:lnTo>
                <a:close/>
                <a:moveTo>
                  <a:pt x="620" y="322"/>
                </a:moveTo>
                <a:lnTo>
                  <a:pt x="609" y="321"/>
                </a:lnTo>
                <a:lnTo>
                  <a:pt x="600" y="318"/>
                </a:lnTo>
                <a:lnTo>
                  <a:pt x="591" y="312"/>
                </a:lnTo>
                <a:lnTo>
                  <a:pt x="584" y="306"/>
                </a:lnTo>
                <a:lnTo>
                  <a:pt x="578" y="299"/>
                </a:lnTo>
                <a:lnTo>
                  <a:pt x="572" y="290"/>
                </a:lnTo>
                <a:lnTo>
                  <a:pt x="569" y="280"/>
                </a:lnTo>
                <a:lnTo>
                  <a:pt x="568" y="269"/>
                </a:lnTo>
                <a:lnTo>
                  <a:pt x="569" y="260"/>
                </a:lnTo>
                <a:lnTo>
                  <a:pt x="572" y="249"/>
                </a:lnTo>
                <a:lnTo>
                  <a:pt x="578" y="241"/>
                </a:lnTo>
                <a:lnTo>
                  <a:pt x="584" y="234"/>
                </a:lnTo>
                <a:lnTo>
                  <a:pt x="591" y="227"/>
                </a:lnTo>
                <a:lnTo>
                  <a:pt x="600" y="222"/>
                </a:lnTo>
                <a:lnTo>
                  <a:pt x="609" y="219"/>
                </a:lnTo>
                <a:lnTo>
                  <a:pt x="620" y="218"/>
                </a:lnTo>
                <a:lnTo>
                  <a:pt x="898" y="218"/>
                </a:lnTo>
                <a:lnTo>
                  <a:pt x="909" y="219"/>
                </a:lnTo>
                <a:lnTo>
                  <a:pt x="919" y="222"/>
                </a:lnTo>
                <a:lnTo>
                  <a:pt x="928" y="227"/>
                </a:lnTo>
                <a:lnTo>
                  <a:pt x="935" y="234"/>
                </a:lnTo>
                <a:lnTo>
                  <a:pt x="941" y="241"/>
                </a:lnTo>
                <a:lnTo>
                  <a:pt x="947" y="249"/>
                </a:lnTo>
                <a:lnTo>
                  <a:pt x="950" y="260"/>
                </a:lnTo>
                <a:lnTo>
                  <a:pt x="951" y="269"/>
                </a:lnTo>
                <a:lnTo>
                  <a:pt x="950" y="280"/>
                </a:lnTo>
                <a:lnTo>
                  <a:pt x="947" y="290"/>
                </a:lnTo>
                <a:lnTo>
                  <a:pt x="941" y="299"/>
                </a:lnTo>
                <a:lnTo>
                  <a:pt x="935" y="306"/>
                </a:lnTo>
                <a:lnTo>
                  <a:pt x="928" y="312"/>
                </a:lnTo>
                <a:lnTo>
                  <a:pt x="919" y="318"/>
                </a:lnTo>
                <a:lnTo>
                  <a:pt x="909" y="321"/>
                </a:lnTo>
                <a:lnTo>
                  <a:pt x="898" y="322"/>
                </a:lnTo>
                <a:lnTo>
                  <a:pt x="620" y="322"/>
                </a:lnTo>
                <a:close/>
                <a:moveTo>
                  <a:pt x="759" y="1629"/>
                </a:moveTo>
                <a:lnTo>
                  <a:pt x="767" y="1629"/>
                </a:lnTo>
                <a:lnTo>
                  <a:pt x="775" y="1630"/>
                </a:lnTo>
                <a:lnTo>
                  <a:pt x="782" y="1632"/>
                </a:lnTo>
                <a:lnTo>
                  <a:pt x="789" y="1634"/>
                </a:lnTo>
                <a:lnTo>
                  <a:pt x="796" y="1637"/>
                </a:lnTo>
                <a:lnTo>
                  <a:pt x="802" y="1641"/>
                </a:lnTo>
                <a:lnTo>
                  <a:pt x="807" y="1646"/>
                </a:lnTo>
                <a:lnTo>
                  <a:pt x="813" y="1651"/>
                </a:lnTo>
                <a:lnTo>
                  <a:pt x="818" y="1656"/>
                </a:lnTo>
                <a:lnTo>
                  <a:pt x="822" y="1661"/>
                </a:lnTo>
                <a:lnTo>
                  <a:pt x="826" y="1668"/>
                </a:lnTo>
                <a:lnTo>
                  <a:pt x="830" y="1675"/>
                </a:lnTo>
                <a:lnTo>
                  <a:pt x="832" y="1681"/>
                </a:lnTo>
                <a:lnTo>
                  <a:pt x="834" y="1689"/>
                </a:lnTo>
                <a:lnTo>
                  <a:pt x="835" y="1696"/>
                </a:lnTo>
                <a:lnTo>
                  <a:pt x="836" y="1705"/>
                </a:lnTo>
                <a:lnTo>
                  <a:pt x="835" y="1712"/>
                </a:lnTo>
                <a:lnTo>
                  <a:pt x="834" y="1719"/>
                </a:lnTo>
                <a:lnTo>
                  <a:pt x="832" y="1727"/>
                </a:lnTo>
                <a:lnTo>
                  <a:pt x="830" y="1734"/>
                </a:lnTo>
                <a:lnTo>
                  <a:pt x="826" y="1740"/>
                </a:lnTo>
                <a:lnTo>
                  <a:pt x="822" y="1747"/>
                </a:lnTo>
                <a:lnTo>
                  <a:pt x="818" y="1753"/>
                </a:lnTo>
                <a:lnTo>
                  <a:pt x="813" y="1758"/>
                </a:lnTo>
                <a:lnTo>
                  <a:pt x="807" y="1764"/>
                </a:lnTo>
                <a:lnTo>
                  <a:pt x="802" y="1768"/>
                </a:lnTo>
                <a:lnTo>
                  <a:pt x="796" y="1771"/>
                </a:lnTo>
                <a:lnTo>
                  <a:pt x="789" y="1774"/>
                </a:lnTo>
                <a:lnTo>
                  <a:pt x="782" y="1777"/>
                </a:lnTo>
                <a:lnTo>
                  <a:pt x="775" y="1779"/>
                </a:lnTo>
                <a:lnTo>
                  <a:pt x="767" y="1780"/>
                </a:lnTo>
                <a:lnTo>
                  <a:pt x="759" y="1780"/>
                </a:lnTo>
                <a:lnTo>
                  <a:pt x="752" y="1780"/>
                </a:lnTo>
                <a:lnTo>
                  <a:pt x="744" y="1779"/>
                </a:lnTo>
                <a:lnTo>
                  <a:pt x="737" y="1777"/>
                </a:lnTo>
                <a:lnTo>
                  <a:pt x="729" y="1774"/>
                </a:lnTo>
                <a:lnTo>
                  <a:pt x="723" y="1771"/>
                </a:lnTo>
                <a:lnTo>
                  <a:pt x="717" y="1768"/>
                </a:lnTo>
                <a:lnTo>
                  <a:pt x="711" y="1764"/>
                </a:lnTo>
                <a:lnTo>
                  <a:pt x="705" y="1758"/>
                </a:lnTo>
                <a:lnTo>
                  <a:pt x="701" y="1753"/>
                </a:lnTo>
                <a:lnTo>
                  <a:pt x="696" y="1747"/>
                </a:lnTo>
                <a:lnTo>
                  <a:pt x="693" y="1740"/>
                </a:lnTo>
                <a:lnTo>
                  <a:pt x="689" y="1734"/>
                </a:lnTo>
                <a:lnTo>
                  <a:pt x="686" y="1727"/>
                </a:lnTo>
                <a:lnTo>
                  <a:pt x="685" y="1719"/>
                </a:lnTo>
                <a:lnTo>
                  <a:pt x="684" y="1712"/>
                </a:lnTo>
                <a:lnTo>
                  <a:pt x="683" y="1705"/>
                </a:lnTo>
                <a:lnTo>
                  <a:pt x="684" y="1696"/>
                </a:lnTo>
                <a:lnTo>
                  <a:pt x="685" y="1689"/>
                </a:lnTo>
                <a:lnTo>
                  <a:pt x="686" y="1681"/>
                </a:lnTo>
                <a:lnTo>
                  <a:pt x="689" y="1675"/>
                </a:lnTo>
                <a:lnTo>
                  <a:pt x="693" y="1668"/>
                </a:lnTo>
                <a:lnTo>
                  <a:pt x="696" y="1661"/>
                </a:lnTo>
                <a:lnTo>
                  <a:pt x="701" y="1656"/>
                </a:lnTo>
                <a:lnTo>
                  <a:pt x="705" y="1651"/>
                </a:lnTo>
                <a:lnTo>
                  <a:pt x="711" y="1646"/>
                </a:lnTo>
                <a:lnTo>
                  <a:pt x="717" y="1641"/>
                </a:lnTo>
                <a:lnTo>
                  <a:pt x="723" y="1637"/>
                </a:lnTo>
                <a:lnTo>
                  <a:pt x="729" y="1634"/>
                </a:lnTo>
                <a:lnTo>
                  <a:pt x="737" y="1632"/>
                </a:lnTo>
                <a:lnTo>
                  <a:pt x="744" y="1630"/>
                </a:lnTo>
                <a:lnTo>
                  <a:pt x="752" y="1629"/>
                </a:lnTo>
                <a:lnTo>
                  <a:pt x="759" y="162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102">
            <a:extLst>
              <a:ext uri="{FF2B5EF4-FFF2-40B4-BE49-F238E27FC236}">
                <a16:creationId xmlns:a16="http://schemas.microsoft.com/office/drawing/2014/main" id="{01987CF7-D9CB-0C17-21AE-88F627110140}"/>
              </a:ext>
            </a:extLst>
          </p:cNvPr>
          <p:cNvSpPr>
            <a:spLocks noEditPoints="1"/>
          </p:cNvSpPr>
          <p:nvPr/>
        </p:nvSpPr>
        <p:spPr bwMode="auto">
          <a:xfrm>
            <a:off x="9482886" y="2649952"/>
            <a:ext cx="177404" cy="313135"/>
          </a:xfrm>
          <a:custGeom>
            <a:avLst/>
            <a:gdLst>
              <a:gd name="T0" fmla="*/ 3 w 894"/>
              <a:gd name="T1" fmla="*/ 94 h 1579"/>
              <a:gd name="T2" fmla="*/ 21 w 894"/>
              <a:gd name="T3" fmla="*/ 52 h 1579"/>
              <a:gd name="T4" fmla="*/ 44 w 894"/>
              <a:gd name="T5" fmla="*/ 27 h 1579"/>
              <a:gd name="T6" fmla="*/ 83 w 894"/>
              <a:gd name="T7" fmla="*/ 5 h 1579"/>
              <a:gd name="T8" fmla="*/ 777 w 894"/>
              <a:gd name="T9" fmla="*/ 0 h 1579"/>
              <a:gd name="T10" fmla="*/ 823 w 894"/>
              <a:gd name="T11" fmla="*/ 9 h 1579"/>
              <a:gd name="T12" fmla="*/ 859 w 894"/>
              <a:gd name="T13" fmla="*/ 34 h 1579"/>
              <a:gd name="T14" fmla="*/ 876 w 894"/>
              <a:gd name="T15" fmla="*/ 55 h 1579"/>
              <a:gd name="T16" fmla="*/ 892 w 894"/>
              <a:gd name="T17" fmla="*/ 95 h 1579"/>
              <a:gd name="T18" fmla="*/ 893 w 894"/>
              <a:gd name="T19" fmla="*/ 1473 h 1579"/>
              <a:gd name="T20" fmla="*/ 879 w 894"/>
              <a:gd name="T21" fmla="*/ 1518 h 1579"/>
              <a:gd name="T22" fmla="*/ 851 w 894"/>
              <a:gd name="T23" fmla="*/ 1552 h 1579"/>
              <a:gd name="T24" fmla="*/ 812 w 894"/>
              <a:gd name="T25" fmla="*/ 1573 h 1579"/>
              <a:gd name="T26" fmla="*/ 117 w 894"/>
              <a:gd name="T27" fmla="*/ 1579 h 1579"/>
              <a:gd name="T28" fmla="*/ 72 w 894"/>
              <a:gd name="T29" fmla="*/ 1570 h 1579"/>
              <a:gd name="T30" fmla="*/ 35 w 894"/>
              <a:gd name="T31" fmla="*/ 1545 h 1579"/>
              <a:gd name="T32" fmla="*/ 14 w 894"/>
              <a:gd name="T33" fmla="*/ 1518 h 1579"/>
              <a:gd name="T34" fmla="*/ 0 w 894"/>
              <a:gd name="T35" fmla="*/ 1473 h 1579"/>
              <a:gd name="T36" fmla="*/ 105 w 894"/>
              <a:gd name="T37" fmla="*/ 1467 h 1579"/>
              <a:gd name="T38" fmla="*/ 112 w 894"/>
              <a:gd name="T39" fmla="*/ 1474 h 1579"/>
              <a:gd name="T40" fmla="*/ 787 w 894"/>
              <a:gd name="T41" fmla="*/ 1471 h 1579"/>
              <a:gd name="T42" fmla="*/ 790 w 894"/>
              <a:gd name="T43" fmla="*/ 113 h 1579"/>
              <a:gd name="T44" fmla="*/ 777 w 894"/>
              <a:gd name="T45" fmla="*/ 103 h 1579"/>
              <a:gd name="T46" fmla="*/ 108 w 894"/>
              <a:gd name="T47" fmla="*/ 108 h 1579"/>
              <a:gd name="T48" fmla="*/ 455 w 894"/>
              <a:gd name="T49" fmla="*/ 1282 h 1579"/>
              <a:gd name="T50" fmla="*/ 483 w 894"/>
              <a:gd name="T51" fmla="*/ 1290 h 1579"/>
              <a:gd name="T52" fmla="*/ 506 w 894"/>
              <a:gd name="T53" fmla="*/ 1309 h 1579"/>
              <a:gd name="T54" fmla="*/ 520 w 894"/>
              <a:gd name="T55" fmla="*/ 1334 h 1579"/>
              <a:gd name="T56" fmla="*/ 523 w 894"/>
              <a:gd name="T57" fmla="*/ 1365 h 1579"/>
              <a:gd name="T58" fmla="*/ 514 w 894"/>
              <a:gd name="T59" fmla="*/ 1393 h 1579"/>
              <a:gd name="T60" fmla="*/ 496 w 894"/>
              <a:gd name="T61" fmla="*/ 1417 h 1579"/>
              <a:gd name="T62" fmla="*/ 469 w 894"/>
              <a:gd name="T63" fmla="*/ 1430 h 1579"/>
              <a:gd name="T64" fmla="*/ 439 w 894"/>
              <a:gd name="T65" fmla="*/ 1433 h 1579"/>
              <a:gd name="T66" fmla="*/ 410 w 894"/>
              <a:gd name="T67" fmla="*/ 1424 h 1579"/>
              <a:gd name="T68" fmla="*/ 388 w 894"/>
              <a:gd name="T69" fmla="*/ 1406 h 1579"/>
              <a:gd name="T70" fmla="*/ 375 w 894"/>
              <a:gd name="T71" fmla="*/ 1380 h 1579"/>
              <a:gd name="T72" fmla="*/ 371 w 894"/>
              <a:gd name="T73" fmla="*/ 1349 h 1579"/>
              <a:gd name="T74" fmla="*/ 380 w 894"/>
              <a:gd name="T75" fmla="*/ 1321 h 1579"/>
              <a:gd name="T76" fmla="*/ 399 w 894"/>
              <a:gd name="T77" fmla="*/ 1299 h 1579"/>
              <a:gd name="T78" fmla="*/ 424 w 894"/>
              <a:gd name="T79" fmla="*/ 1285 h 1579"/>
              <a:gd name="T80" fmla="*/ 335 w 894"/>
              <a:gd name="T81" fmla="*/ 281 h 1579"/>
              <a:gd name="T82" fmla="*/ 298 w 894"/>
              <a:gd name="T83" fmla="*/ 266 h 1579"/>
              <a:gd name="T84" fmla="*/ 283 w 894"/>
              <a:gd name="T85" fmla="*/ 229 h 1579"/>
              <a:gd name="T86" fmla="*/ 298 w 894"/>
              <a:gd name="T87" fmla="*/ 193 h 1579"/>
              <a:gd name="T88" fmla="*/ 335 w 894"/>
              <a:gd name="T89" fmla="*/ 177 h 1579"/>
              <a:gd name="T90" fmla="*/ 589 w 894"/>
              <a:gd name="T91" fmla="*/ 187 h 1579"/>
              <a:gd name="T92" fmla="*/ 611 w 894"/>
              <a:gd name="T93" fmla="*/ 218 h 1579"/>
              <a:gd name="T94" fmla="*/ 602 w 894"/>
              <a:gd name="T95" fmla="*/ 258 h 1579"/>
              <a:gd name="T96" fmla="*/ 571 w 894"/>
              <a:gd name="T97" fmla="*/ 28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4" h="1579">
                <a:moveTo>
                  <a:pt x="0" y="1462"/>
                </a:moveTo>
                <a:lnTo>
                  <a:pt x="0" y="117"/>
                </a:lnTo>
                <a:lnTo>
                  <a:pt x="0" y="106"/>
                </a:lnTo>
                <a:lnTo>
                  <a:pt x="3" y="94"/>
                </a:lnTo>
                <a:lnTo>
                  <a:pt x="6" y="82"/>
                </a:lnTo>
                <a:lnTo>
                  <a:pt x="10" y="72"/>
                </a:lnTo>
                <a:lnTo>
                  <a:pt x="14" y="61"/>
                </a:lnTo>
                <a:lnTo>
                  <a:pt x="21" y="52"/>
                </a:lnTo>
                <a:lnTo>
                  <a:pt x="27" y="42"/>
                </a:lnTo>
                <a:lnTo>
                  <a:pt x="35" y="34"/>
                </a:lnTo>
                <a:lnTo>
                  <a:pt x="35" y="34"/>
                </a:lnTo>
                <a:lnTo>
                  <a:pt x="44" y="27"/>
                </a:lnTo>
                <a:lnTo>
                  <a:pt x="52" y="20"/>
                </a:lnTo>
                <a:lnTo>
                  <a:pt x="62" y="14"/>
                </a:lnTo>
                <a:lnTo>
                  <a:pt x="72" y="9"/>
                </a:lnTo>
                <a:lnTo>
                  <a:pt x="83" y="5"/>
                </a:lnTo>
                <a:lnTo>
                  <a:pt x="94" y="2"/>
                </a:lnTo>
                <a:lnTo>
                  <a:pt x="106" y="0"/>
                </a:lnTo>
                <a:lnTo>
                  <a:pt x="117" y="0"/>
                </a:lnTo>
                <a:lnTo>
                  <a:pt x="777" y="0"/>
                </a:lnTo>
                <a:lnTo>
                  <a:pt x="789" y="0"/>
                </a:lnTo>
                <a:lnTo>
                  <a:pt x="800" y="2"/>
                </a:lnTo>
                <a:lnTo>
                  <a:pt x="812" y="5"/>
                </a:lnTo>
                <a:lnTo>
                  <a:pt x="823" y="9"/>
                </a:lnTo>
                <a:lnTo>
                  <a:pt x="833" y="14"/>
                </a:lnTo>
                <a:lnTo>
                  <a:pt x="843" y="20"/>
                </a:lnTo>
                <a:lnTo>
                  <a:pt x="851" y="27"/>
                </a:lnTo>
                <a:lnTo>
                  <a:pt x="859" y="34"/>
                </a:lnTo>
                <a:lnTo>
                  <a:pt x="862" y="36"/>
                </a:lnTo>
                <a:lnTo>
                  <a:pt x="864" y="38"/>
                </a:lnTo>
                <a:lnTo>
                  <a:pt x="870" y="47"/>
                </a:lnTo>
                <a:lnTo>
                  <a:pt x="876" y="55"/>
                </a:lnTo>
                <a:lnTo>
                  <a:pt x="882" y="64"/>
                </a:lnTo>
                <a:lnTo>
                  <a:pt x="886" y="74"/>
                </a:lnTo>
                <a:lnTo>
                  <a:pt x="889" y="84"/>
                </a:lnTo>
                <a:lnTo>
                  <a:pt x="892" y="95"/>
                </a:lnTo>
                <a:lnTo>
                  <a:pt x="893" y="106"/>
                </a:lnTo>
                <a:lnTo>
                  <a:pt x="894" y="117"/>
                </a:lnTo>
                <a:lnTo>
                  <a:pt x="894" y="1462"/>
                </a:lnTo>
                <a:lnTo>
                  <a:pt x="893" y="1473"/>
                </a:lnTo>
                <a:lnTo>
                  <a:pt x="892" y="1485"/>
                </a:lnTo>
                <a:lnTo>
                  <a:pt x="889" y="1497"/>
                </a:lnTo>
                <a:lnTo>
                  <a:pt x="885" y="1507"/>
                </a:lnTo>
                <a:lnTo>
                  <a:pt x="879" y="1518"/>
                </a:lnTo>
                <a:lnTo>
                  <a:pt x="874" y="1527"/>
                </a:lnTo>
                <a:lnTo>
                  <a:pt x="867" y="1537"/>
                </a:lnTo>
                <a:lnTo>
                  <a:pt x="859" y="1545"/>
                </a:lnTo>
                <a:lnTo>
                  <a:pt x="851" y="1552"/>
                </a:lnTo>
                <a:lnTo>
                  <a:pt x="843" y="1559"/>
                </a:lnTo>
                <a:lnTo>
                  <a:pt x="833" y="1565"/>
                </a:lnTo>
                <a:lnTo>
                  <a:pt x="823" y="1570"/>
                </a:lnTo>
                <a:lnTo>
                  <a:pt x="812" y="1573"/>
                </a:lnTo>
                <a:lnTo>
                  <a:pt x="800" y="1577"/>
                </a:lnTo>
                <a:lnTo>
                  <a:pt x="789" y="1579"/>
                </a:lnTo>
                <a:lnTo>
                  <a:pt x="777" y="1579"/>
                </a:lnTo>
                <a:lnTo>
                  <a:pt x="117" y="1579"/>
                </a:lnTo>
                <a:lnTo>
                  <a:pt x="106" y="1579"/>
                </a:lnTo>
                <a:lnTo>
                  <a:pt x="94" y="1577"/>
                </a:lnTo>
                <a:lnTo>
                  <a:pt x="83" y="1573"/>
                </a:lnTo>
                <a:lnTo>
                  <a:pt x="72" y="1570"/>
                </a:lnTo>
                <a:lnTo>
                  <a:pt x="62" y="1565"/>
                </a:lnTo>
                <a:lnTo>
                  <a:pt x="52" y="1559"/>
                </a:lnTo>
                <a:lnTo>
                  <a:pt x="44" y="1552"/>
                </a:lnTo>
                <a:lnTo>
                  <a:pt x="35" y="1545"/>
                </a:lnTo>
                <a:lnTo>
                  <a:pt x="35" y="1545"/>
                </a:lnTo>
                <a:lnTo>
                  <a:pt x="27" y="1537"/>
                </a:lnTo>
                <a:lnTo>
                  <a:pt x="21" y="1527"/>
                </a:lnTo>
                <a:lnTo>
                  <a:pt x="14" y="1518"/>
                </a:lnTo>
                <a:lnTo>
                  <a:pt x="10" y="1507"/>
                </a:lnTo>
                <a:lnTo>
                  <a:pt x="6" y="1497"/>
                </a:lnTo>
                <a:lnTo>
                  <a:pt x="3" y="1485"/>
                </a:lnTo>
                <a:lnTo>
                  <a:pt x="0" y="1473"/>
                </a:lnTo>
                <a:lnTo>
                  <a:pt x="0" y="1462"/>
                </a:lnTo>
                <a:close/>
                <a:moveTo>
                  <a:pt x="104" y="117"/>
                </a:moveTo>
                <a:lnTo>
                  <a:pt x="104" y="1462"/>
                </a:lnTo>
                <a:lnTo>
                  <a:pt x="105" y="1467"/>
                </a:lnTo>
                <a:lnTo>
                  <a:pt x="108" y="1471"/>
                </a:lnTo>
                <a:lnTo>
                  <a:pt x="108" y="1471"/>
                </a:lnTo>
                <a:lnTo>
                  <a:pt x="108" y="1471"/>
                </a:lnTo>
                <a:lnTo>
                  <a:pt x="112" y="1474"/>
                </a:lnTo>
                <a:lnTo>
                  <a:pt x="117" y="1475"/>
                </a:lnTo>
                <a:lnTo>
                  <a:pt x="777" y="1475"/>
                </a:lnTo>
                <a:lnTo>
                  <a:pt x="782" y="1474"/>
                </a:lnTo>
                <a:lnTo>
                  <a:pt x="787" y="1471"/>
                </a:lnTo>
                <a:lnTo>
                  <a:pt x="790" y="1467"/>
                </a:lnTo>
                <a:lnTo>
                  <a:pt x="791" y="1462"/>
                </a:lnTo>
                <a:lnTo>
                  <a:pt x="791" y="117"/>
                </a:lnTo>
                <a:lnTo>
                  <a:pt x="790" y="113"/>
                </a:lnTo>
                <a:lnTo>
                  <a:pt x="788" y="109"/>
                </a:lnTo>
                <a:lnTo>
                  <a:pt x="787" y="108"/>
                </a:lnTo>
                <a:lnTo>
                  <a:pt x="782" y="104"/>
                </a:lnTo>
                <a:lnTo>
                  <a:pt x="777" y="103"/>
                </a:lnTo>
                <a:lnTo>
                  <a:pt x="117" y="103"/>
                </a:lnTo>
                <a:lnTo>
                  <a:pt x="112" y="104"/>
                </a:lnTo>
                <a:lnTo>
                  <a:pt x="108" y="107"/>
                </a:lnTo>
                <a:lnTo>
                  <a:pt x="108" y="108"/>
                </a:lnTo>
                <a:lnTo>
                  <a:pt x="105" y="112"/>
                </a:lnTo>
                <a:lnTo>
                  <a:pt x="104" y="117"/>
                </a:lnTo>
                <a:close/>
                <a:moveTo>
                  <a:pt x="447" y="1282"/>
                </a:moveTo>
                <a:lnTo>
                  <a:pt x="455" y="1282"/>
                </a:lnTo>
                <a:lnTo>
                  <a:pt x="462" y="1283"/>
                </a:lnTo>
                <a:lnTo>
                  <a:pt x="469" y="1285"/>
                </a:lnTo>
                <a:lnTo>
                  <a:pt x="477" y="1287"/>
                </a:lnTo>
                <a:lnTo>
                  <a:pt x="483" y="1290"/>
                </a:lnTo>
                <a:lnTo>
                  <a:pt x="489" y="1294"/>
                </a:lnTo>
                <a:lnTo>
                  <a:pt x="496" y="1299"/>
                </a:lnTo>
                <a:lnTo>
                  <a:pt x="501" y="1304"/>
                </a:lnTo>
                <a:lnTo>
                  <a:pt x="506" y="1309"/>
                </a:lnTo>
                <a:lnTo>
                  <a:pt x="511" y="1314"/>
                </a:lnTo>
                <a:lnTo>
                  <a:pt x="514" y="1321"/>
                </a:lnTo>
                <a:lnTo>
                  <a:pt x="517" y="1328"/>
                </a:lnTo>
                <a:lnTo>
                  <a:pt x="520" y="1334"/>
                </a:lnTo>
                <a:lnTo>
                  <a:pt x="522" y="1342"/>
                </a:lnTo>
                <a:lnTo>
                  <a:pt x="523" y="1349"/>
                </a:lnTo>
                <a:lnTo>
                  <a:pt x="523" y="1358"/>
                </a:lnTo>
                <a:lnTo>
                  <a:pt x="523" y="1365"/>
                </a:lnTo>
                <a:lnTo>
                  <a:pt x="522" y="1372"/>
                </a:lnTo>
                <a:lnTo>
                  <a:pt x="520" y="1380"/>
                </a:lnTo>
                <a:lnTo>
                  <a:pt x="517" y="1387"/>
                </a:lnTo>
                <a:lnTo>
                  <a:pt x="514" y="1393"/>
                </a:lnTo>
                <a:lnTo>
                  <a:pt x="511" y="1400"/>
                </a:lnTo>
                <a:lnTo>
                  <a:pt x="506" y="1406"/>
                </a:lnTo>
                <a:lnTo>
                  <a:pt x="501" y="1411"/>
                </a:lnTo>
                <a:lnTo>
                  <a:pt x="496" y="1417"/>
                </a:lnTo>
                <a:lnTo>
                  <a:pt x="489" y="1421"/>
                </a:lnTo>
                <a:lnTo>
                  <a:pt x="483" y="1424"/>
                </a:lnTo>
                <a:lnTo>
                  <a:pt x="477" y="1427"/>
                </a:lnTo>
                <a:lnTo>
                  <a:pt x="469" y="1430"/>
                </a:lnTo>
                <a:lnTo>
                  <a:pt x="462" y="1432"/>
                </a:lnTo>
                <a:lnTo>
                  <a:pt x="455" y="1433"/>
                </a:lnTo>
                <a:lnTo>
                  <a:pt x="447" y="1433"/>
                </a:lnTo>
                <a:lnTo>
                  <a:pt x="439" y="1433"/>
                </a:lnTo>
                <a:lnTo>
                  <a:pt x="432" y="1432"/>
                </a:lnTo>
                <a:lnTo>
                  <a:pt x="424" y="1430"/>
                </a:lnTo>
                <a:lnTo>
                  <a:pt x="418" y="1427"/>
                </a:lnTo>
                <a:lnTo>
                  <a:pt x="410" y="1424"/>
                </a:lnTo>
                <a:lnTo>
                  <a:pt x="404" y="1421"/>
                </a:lnTo>
                <a:lnTo>
                  <a:pt x="399" y="1417"/>
                </a:lnTo>
                <a:lnTo>
                  <a:pt x="394" y="1411"/>
                </a:lnTo>
                <a:lnTo>
                  <a:pt x="388" y="1406"/>
                </a:lnTo>
                <a:lnTo>
                  <a:pt x="384" y="1400"/>
                </a:lnTo>
                <a:lnTo>
                  <a:pt x="380" y="1393"/>
                </a:lnTo>
                <a:lnTo>
                  <a:pt x="377" y="1387"/>
                </a:lnTo>
                <a:lnTo>
                  <a:pt x="375" y="1380"/>
                </a:lnTo>
                <a:lnTo>
                  <a:pt x="373" y="1372"/>
                </a:lnTo>
                <a:lnTo>
                  <a:pt x="371" y="1365"/>
                </a:lnTo>
                <a:lnTo>
                  <a:pt x="371" y="1358"/>
                </a:lnTo>
                <a:lnTo>
                  <a:pt x="371" y="1349"/>
                </a:lnTo>
                <a:lnTo>
                  <a:pt x="373" y="1342"/>
                </a:lnTo>
                <a:lnTo>
                  <a:pt x="375" y="1334"/>
                </a:lnTo>
                <a:lnTo>
                  <a:pt x="377" y="1328"/>
                </a:lnTo>
                <a:lnTo>
                  <a:pt x="380" y="1321"/>
                </a:lnTo>
                <a:lnTo>
                  <a:pt x="384" y="1314"/>
                </a:lnTo>
                <a:lnTo>
                  <a:pt x="388" y="1309"/>
                </a:lnTo>
                <a:lnTo>
                  <a:pt x="394" y="1304"/>
                </a:lnTo>
                <a:lnTo>
                  <a:pt x="399" y="1299"/>
                </a:lnTo>
                <a:lnTo>
                  <a:pt x="404" y="1294"/>
                </a:lnTo>
                <a:lnTo>
                  <a:pt x="410" y="1290"/>
                </a:lnTo>
                <a:lnTo>
                  <a:pt x="418" y="1287"/>
                </a:lnTo>
                <a:lnTo>
                  <a:pt x="424" y="1285"/>
                </a:lnTo>
                <a:lnTo>
                  <a:pt x="432" y="1283"/>
                </a:lnTo>
                <a:lnTo>
                  <a:pt x="439" y="1282"/>
                </a:lnTo>
                <a:lnTo>
                  <a:pt x="447" y="1282"/>
                </a:lnTo>
                <a:close/>
                <a:moveTo>
                  <a:pt x="335" y="281"/>
                </a:moveTo>
                <a:lnTo>
                  <a:pt x="324" y="280"/>
                </a:lnTo>
                <a:lnTo>
                  <a:pt x="315" y="277"/>
                </a:lnTo>
                <a:lnTo>
                  <a:pt x="305" y="272"/>
                </a:lnTo>
                <a:lnTo>
                  <a:pt x="298" y="266"/>
                </a:lnTo>
                <a:lnTo>
                  <a:pt x="291" y="258"/>
                </a:lnTo>
                <a:lnTo>
                  <a:pt x="287" y="250"/>
                </a:lnTo>
                <a:lnTo>
                  <a:pt x="284" y="239"/>
                </a:lnTo>
                <a:lnTo>
                  <a:pt x="283" y="229"/>
                </a:lnTo>
                <a:lnTo>
                  <a:pt x="284" y="218"/>
                </a:lnTo>
                <a:lnTo>
                  <a:pt x="287" y="209"/>
                </a:lnTo>
                <a:lnTo>
                  <a:pt x="291" y="200"/>
                </a:lnTo>
                <a:lnTo>
                  <a:pt x="298" y="193"/>
                </a:lnTo>
                <a:lnTo>
                  <a:pt x="305" y="187"/>
                </a:lnTo>
                <a:lnTo>
                  <a:pt x="315" y="181"/>
                </a:lnTo>
                <a:lnTo>
                  <a:pt x="324" y="178"/>
                </a:lnTo>
                <a:lnTo>
                  <a:pt x="335" y="177"/>
                </a:lnTo>
                <a:lnTo>
                  <a:pt x="560" y="177"/>
                </a:lnTo>
                <a:lnTo>
                  <a:pt x="571" y="178"/>
                </a:lnTo>
                <a:lnTo>
                  <a:pt x="580" y="181"/>
                </a:lnTo>
                <a:lnTo>
                  <a:pt x="589" y="187"/>
                </a:lnTo>
                <a:lnTo>
                  <a:pt x="596" y="193"/>
                </a:lnTo>
                <a:lnTo>
                  <a:pt x="602" y="200"/>
                </a:lnTo>
                <a:lnTo>
                  <a:pt x="608" y="209"/>
                </a:lnTo>
                <a:lnTo>
                  <a:pt x="611" y="218"/>
                </a:lnTo>
                <a:lnTo>
                  <a:pt x="612" y="229"/>
                </a:lnTo>
                <a:lnTo>
                  <a:pt x="611" y="239"/>
                </a:lnTo>
                <a:lnTo>
                  <a:pt x="608" y="250"/>
                </a:lnTo>
                <a:lnTo>
                  <a:pt x="602" y="258"/>
                </a:lnTo>
                <a:lnTo>
                  <a:pt x="596" y="266"/>
                </a:lnTo>
                <a:lnTo>
                  <a:pt x="589" y="272"/>
                </a:lnTo>
                <a:lnTo>
                  <a:pt x="580" y="277"/>
                </a:lnTo>
                <a:lnTo>
                  <a:pt x="571" y="280"/>
                </a:lnTo>
                <a:lnTo>
                  <a:pt x="560" y="281"/>
                </a:lnTo>
                <a:lnTo>
                  <a:pt x="335" y="2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103">
            <a:extLst>
              <a:ext uri="{FF2B5EF4-FFF2-40B4-BE49-F238E27FC236}">
                <a16:creationId xmlns:a16="http://schemas.microsoft.com/office/drawing/2014/main" id="{C2B95039-AE16-B0B3-FF38-4777B5DEDA37}"/>
              </a:ext>
            </a:extLst>
          </p:cNvPr>
          <p:cNvSpPr>
            <a:spLocks noEditPoints="1"/>
          </p:cNvSpPr>
          <p:nvPr/>
        </p:nvSpPr>
        <p:spPr bwMode="auto">
          <a:xfrm>
            <a:off x="8824762" y="2577324"/>
            <a:ext cx="586979" cy="385763"/>
          </a:xfrm>
          <a:custGeom>
            <a:avLst/>
            <a:gdLst>
              <a:gd name="T0" fmla="*/ 404 w 2956"/>
              <a:gd name="T1" fmla="*/ 1503 h 1945"/>
              <a:gd name="T2" fmla="*/ 329 w 2956"/>
              <a:gd name="T3" fmla="*/ 0 h 1945"/>
              <a:gd name="T4" fmla="*/ 2642 w 2956"/>
              <a:gd name="T5" fmla="*/ 1 h 1945"/>
              <a:gd name="T6" fmla="*/ 2662 w 2956"/>
              <a:gd name="T7" fmla="*/ 8 h 1945"/>
              <a:gd name="T8" fmla="*/ 2679 w 2956"/>
              <a:gd name="T9" fmla="*/ 21 h 1945"/>
              <a:gd name="T10" fmla="*/ 2692 w 2956"/>
              <a:gd name="T11" fmla="*/ 39 h 1945"/>
              <a:gd name="T12" fmla="*/ 2699 w 2956"/>
              <a:gd name="T13" fmla="*/ 59 h 1945"/>
              <a:gd name="T14" fmla="*/ 2701 w 2956"/>
              <a:gd name="T15" fmla="*/ 1577 h 1945"/>
              <a:gd name="T16" fmla="*/ 2697 w 2956"/>
              <a:gd name="T17" fmla="*/ 1599 h 1945"/>
              <a:gd name="T18" fmla="*/ 2689 w 2956"/>
              <a:gd name="T19" fmla="*/ 1618 h 1945"/>
              <a:gd name="T20" fmla="*/ 2674 w 2956"/>
              <a:gd name="T21" fmla="*/ 1634 h 1945"/>
              <a:gd name="T22" fmla="*/ 2656 w 2956"/>
              <a:gd name="T23" fmla="*/ 1646 h 1945"/>
              <a:gd name="T24" fmla="*/ 2635 w 2956"/>
              <a:gd name="T25" fmla="*/ 1651 h 1945"/>
              <a:gd name="T26" fmla="*/ 321 w 2956"/>
              <a:gd name="T27" fmla="*/ 1651 h 1945"/>
              <a:gd name="T28" fmla="*/ 300 w 2956"/>
              <a:gd name="T29" fmla="*/ 1646 h 1945"/>
              <a:gd name="T30" fmla="*/ 282 w 2956"/>
              <a:gd name="T31" fmla="*/ 1634 h 1945"/>
              <a:gd name="T32" fmla="*/ 268 w 2956"/>
              <a:gd name="T33" fmla="*/ 1618 h 1945"/>
              <a:gd name="T34" fmla="*/ 258 w 2956"/>
              <a:gd name="T35" fmla="*/ 1599 h 1945"/>
              <a:gd name="T36" fmla="*/ 255 w 2956"/>
              <a:gd name="T37" fmla="*/ 1577 h 1945"/>
              <a:gd name="T38" fmla="*/ 257 w 2956"/>
              <a:gd name="T39" fmla="*/ 59 h 1945"/>
              <a:gd name="T40" fmla="*/ 265 w 2956"/>
              <a:gd name="T41" fmla="*/ 39 h 1945"/>
              <a:gd name="T42" fmla="*/ 277 w 2956"/>
              <a:gd name="T43" fmla="*/ 21 h 1945"/>
              <a:gd name="T44" fmla="*/ 294 w 2956"/>
              <a:gd name="T45" fmla="*/ 8 h 1945"/>
              <a:gd name="T46" fmla="*/ 314 w 2956"/>
              <a:gd name="T47" fmla="*/ 1 h 1945"/>
              <a:gd name="T48" fmla="*/ 1337 w 2956"/>
              <a:gd name="T49" fmla="*/ 1893 h 1945"/>
              <a:gd name="T50" fmla="*/ 1308 w 2956"/>
              <a:gd name="T51" fmla="*/ 1885 h 1945"/>
              <a:gd name="T52" fmla="*/ 1289 w 2956"/>
              <a:gd name="T53" fmla="*/ 1861 h 1945"/>
              <a:gd name="T54" fmla="*/ 1286 w 2956"/>
              <a:gd name="T55" fmla="*/ 1831 h 1945"/>
              <a:gd name="T56" fmla="*/ 1301 w 2956"/>
              <a:gd name="T57" fmla="*/ 1805 h 1945"/>
              <a:gd name="T58" fmla="*/ 1327 w 2956"/>
              <a:gd name="T59" fmla="*/ 1791 h 1945"/>
              <a:gd name="T60" fmla="*/ 1629 w 2956"/>
              <a:gd name="T61" fmla="*/ 1791 h 1945"/>
              <a:gd name="T62" fmla="*/ 1656 w 2956"/>
              <a:gd name="T63" fmla="*/ 1805 h 1945"/>
              <a:gd name="T64" fmla="*/ 1669 w 2956"/>
              <a:gd name="T65" fmla="*/ 1831 h 1945"/>
              <a:gd name="T66" fmla="*/ 1667 w 2956"/>
              <a:gd name="T67" fmla="*/ 1861 h 1945"/>
              <a:gd name="T68" fmla="*/ 1648 w 2956"/>
              <a:gd name="T69" fmla="*/ 1885 h 1945"/>
              <a:gd name="T70" fmla="*/ 1619 w 2956"/>
              <a:gd name="T71" fmla="*/ 1893 h 1945"/>
              <a:gd name="T72" fmla="*/ 2853 w 2956"/>
              <a:gd name="T73" fmla="*/ 1945 h 1945"/>
              <a:gd name="T74" fmla="*/ 2883 w 2956"/>
              <a:gd name="T75" fmla="*/ 1940 h 1945"/>
              <a:gd name="T76" fmla="*/ 2911 w 2956"/>
              <a:gd name="T77" fmla="*/ 1928 h 1945"/>
              <a:gd name="T78" fmla="*/ 2932 w 2956"/>
              <a:gd name="T79" fmla="*/ 1908 h 1945"/>
              <a:gd name="T80" fmla="*/ 2948 w 2956"/>
              <a:gd name="T81" fmla="*/ 1881 h 1945"/>
              <a:gd name="T82" fmla="*/ 2955 w 2956"/>
              <a:gd name="T83" fmla="*/ 1852 h 1945"/>
              <a:gd name="T84" fmla="*/ 2954 w 2956"/>
              <a:gd name="T85" fmla="*/ 1820 h 1945"/>
              <a:gd name="T86" fmla="*/ 2944 w 2956"/>
              <a:gd name="T87" fmla="*/ 1792 h 1945"/>
              <a:gd name="T88" fmla="*/ 2926 w 2956"/>
              <a:gd name="T89" fmla="*/ 1769 h 1945"/>
              <a:gd name="T90" fmla="*/ 2901 w 2956"/>
              <a:gd name="T91" fmla="*/ 1751 h 1945"/>
              <a:gd name="T92" fmla="*/ 2873 w 2956"/>
              <a:gd name="T93" fmla="*/ 1740 h 1945"/>
              <a:gd name="T94" fmla="*/ 103 w 2956"/>
              <a:gd name="T95" fmla="*/ 1738 h 1945"/>
              <a:gd name="T96" fmla="*/ 73 w 2956"/>
              <a:gd name="T97" fmla="*/ 1743 h 1945"/>
              <a:gd name="T98" fmla="*/ 45 w 2956"/>
              <a:gd name="T99" fmla="*/ 1756 h 1945"/>
              <a:gd name="T100" fmla="*/ 23 w 2956"/>
              <a:gd name="T101" fmla="*/ 1776 h 1945"/>
              <a:gd name="T102" fmla="*/ 8 w 2956"/>
              <a:gd name="T103" fmla="*/ 1801 h 1945"/>
              <a:gd name="T104" fmla="*/ 0 w 2956"/>
              <a:gd name="T105" fmla="*/ 1831 h 1945"/>
              <a:gd name="T106" fmla="*/ 2 w 2956"/>
              <a:gd name="T107" fmla="*/ 1863 h 1945"/>
              <a:gd name="T108" fmla="*/ 13 w 2956"/>
              <a:gd name="T109" fmla="*/ 1891 h 1945"/>
              <a:gd name="T110" fmla="*/ 31 w 2956"/>
              <a:gd name="T111" fmla="*/ 1915 h 1945"/>
              <a:gd name="T112" fmla="*/ 54 w 2956"/>
              <a:gd name="T113" fmla="*/ 1933 h 1945"/>
              <a:gd name="T114" fmla="*/ 82 w 2956"/>
              <a:gd name="T115" fmla="*/ 194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56" h="1945">
                <a:moveTo>
                  <a:pt x="2553" y="147"/>
                </a:moveTo>
                <a:lnTo>
                  <a:pt x="404" y="147"/>
                </a:lnTo>
                <a:lnTo>
                  <a:pt x="404" y="1503"/>
                </a:lnTo>
                <a:lnTo>
                  <a:pt x="2553" y="1503"/>
                </a:lnTo>
                <a:lnTo>
                  <a:pt x="2553" y="147"/>
                </a:lnTo>
                <a:close/>
                <a:moveTo>
                  <a:pt x="329" y="0"/>
                </a:moveTo>
                <a:lnTo>
                  <a:pt x="2626" y="0"/>
                </a:lnTo>
                <a:lnTo>
                  <a:pt x="2635" y="0"/>
                </a:lnTo>
                <a:lnTo>
                  <a:pt x="2642" y="1"/>
                </a:lnTo>
                <a:lnTo>
                  <a:pt x="2648" y="3"/>
                </a:lnTo>
                <a:lnTo>
                  <a:pt x="2656" y="5"/>
                </a:lnTo>
                <a:lnTo>
                  <a:pt x="2662" y="8"/>
                </a:lnTo>
                <a:lnTo>
                  <a:pt x="2669" y="12"/>
                </a:lnTo>
                <a:lnTo>
                  <a:pt x="2674" y="17"/>
                </a:lnTo>
                <a:lnTo>
                  <a:pt x="2679" y="21"/>
                </a:lnTo>
                <a:lnTo>
                  <a:pt x="2684" y="26"/>
                </a:lnTo>
                <a:lnTo>
                  <a:pt x="2689" y="32"/>
                </a:lnTo>
                <a:lnTo>
                  <a:pt x="2692" y="39"/>
                </a:lnTo>
                <a:lnTo>
                  <a:pt x="2695" y="45"/>
                </a:lnTo>
                <a:lnTo>
                  <a:pt x="2697" y="51"/>
                </a:lnTo>
                <a:lnTo>
                  <a:pt x="2699" y="59"/>
                </a:lnTo>
                <a:lnTo>
                  <a:pt x="2700" y="66"/>
                </a:lnTo>
                <a:lnTo>
                  <a:pt x="2701" y="73"/>
                </a:lnTo>
                <a:lnTo>
                  <a:pt x="2701" y="1577"/>
                </a:lnTo>
                <a:lnTo>
                  <a:pt x="2700" y="1585"/>
                </a:lnTo>
                <a:lnTo>
                  <a:pt x="2699" y="1592"/>
                </a:lnTo>
                <a:lnTo>
                  <a:pt x="2697" y="1599"/>
                </a:lnTo>
                <a:lnTo>
                  <a:pt x="2695" y="1607"/>
                </a:lnTo>
                <a:lnTo>
                  <a:pt x="2692" y="1613"/>
                </a:lnTo>
                <a:lnTo>
                  <a:pt x="2689" y="1618"/>
                </a:lnTo>
                <a:lnTo>
                  <a:pt x="2684" y="1625"/>
                </a:lnTo>
                <a:lnTo>
                  <a:pt x="2679" y="1630"/>
                </a:lnTo>
                <a:lnTo>
                  <a:pt x="2674" y="1634"/>
                </a:lnTo>
                <a:lnTo>
                  <a:pt x="2669" y="1638"/>
                </a:lnTo>
                <a:lnTo>
                  <a:pt x="2662" y="1642"/>
                </a:lnTo>
                <a:lnTo>
                  <a:pt x="2656" y="1646"/>
                </a:lnTo>
                <a:lnTo>
                  <a:pt x="2648" y="1648"/>
                </a:lnTo>
                <a:lnTo>
                  <a:pt x="2642" y="1650"/>
                </a:lnTo>
                <a:lnTo>
                  <a:pt x="2635" y="1651"/>
                </a:lnTo>
                <a:lnTo>
                  <a:pt x="2626" y="1651"/>
                </a:lnTo>
                <a:lnTo>
                  <a:pt x="329" y="1651"/>
                </a:lnTo>
                <a:lnTo>
                  <a:pt x="321" y="1651"/>
                </a:lnTo>
                <a:lnTo>
                  <a:pt x="314" y="1650"/>
                </a:lnTo>
                <a:lnTo>
                  <a:pt x="308" y="1648"/>
                </a:lnTo>
                <a:lnTo>
                  <a:pt x="300" y="1646"/>
                </a:lnTo>
                <a:lnTo>
                  <a:pt x="294" y="1642"/>
                </a:lnTo>
                <a:lnTo>
                  <a:pt x="288" y="1638"/>
                </a:lnTo>
                <a:lnTo>
                  <a:pt x="282" y="1634"/>
                </a:lnTo>
                <a:lnTo>
                  <a:pt x="277" y="1630"/>
                </a:lnTo>
                <a:lnTo>
                  <a:pt x="272" y="1625"/>
                </a:lnTo>
                <a:lnTo>
                  <a:pt x="268" y="1618"/>
                </a:lnTo>
                <a:lnTo>
                  <a:pt x="265" y="1613"/>
                </a:lnTo>
                <a:lnTo>
                  <a:pt x="261" y="1607"/>
                </a:lnTo>
                <a:lnTo>
                  <a:pt x="258" y="1599"/>
                </a:lnTo>
                <a:lnTo>
                  <a:pt x="257" y="1592"/>
                </a:lnTo>
                <a:lnTo>
                  <a:pt x="256" y="1585"/>
                </a:lnTo>
                <a:lnTo>
                  <a:pt x="255" y="1577"/>
                </a:lnTo>
                <a:lnTo>
                  <a:pt x="255" y="73"/>
                </a:lnTo>
                <a:lnTo>
                  <a:pt x="256" y="66"/>
                </a:lnTo>
                <a:lnTo>
                  <a:pt x="257" y="59"/>
                </a:lnTo>
                <a:lnTo>
                  <a:pt x="258" y="51"/>
                </a:lnTo>
                <a:lnTo>
                  <a:pt x="261" y="45"/>
                </a:lnTo>
                <a:lnTo>
                  <a:pt x="265" y="39"/>
                </a:lnTo>
                <a:lnTo>
                  <a:pt x="268" y="32"/>
                </a:lnTo>
                <a:lnTo>
                  <a:pt x="272" y="26"/>
                </a:lnTo>
                <a:lnTo>
                  <a:pt x="277" y="21"/>
                </a:lnTo>
                <a:lnTo>
                  <a:pt x="282" y="17"/>
                </a:lnTo>
                <a:lnTo>
                  <a:pt x="288" y="12"/>
                </a:lnTo>
                <a:lnTo>
                  <a:pt x="294" y="8"/>
                </a:lnTo>
                <a:lnTo>
                  <a:pt x="300" y="5"/>
                </a:lnTo>
                <a:lnTo>
                  <a:pt x="308" y="3"/>
                </a:lnTo>
                <a:lnTo>
                  <a:pt x="314" y="1"/>
                </a:lnTo>
                <a:lnTo>
                  <a:pt x="321" y="0"/>
                </a:lnTo>
                <a:lnTo>
                  <a:pt x="329" y="0"/>
                </a:lnTo>
                <a:close/>
                <a:moveTo>
                  <a:pt x="1337" y="1893"/>
                </a:moveTo>
                <a:lnTo>
                  <a:pt x="1327" y="1892"/>
                </a:lnTo>
                <a:lnTo>
                  <a:pt x="1316" y="1889"/>
                </a:lnTo>
                <a:lnTo>
                  <a:pt x="1308" y="1885"/>
                </a:lnTo>
                <a:lnTo>
                  <a:pt x="1301" y="1878"/>
                </a:lnTo>
                <a:lnTo>
                  <a:pt x="1294" y="1871"/>
                </a:lnTo>
                <a:lnTo>
                  <a:pt x="1289" y="1861"/>
                </a:lnTo>
                <a:lnTo>
                  <a:pt x="1286" y="1852"/>
                </a:lnTo>
                <a:lnTo>
                  <a:pt x="1285" y="1841"/>
                </a:lnTo>
                <a:lnTo>
                  <a:pt x="1286" y="1831"/>
                </a:lnTo>
                <a:lnTo>
                  <a:pt x="1289" y="1821"/>
                </a:lnTo>
                <a:lnTo>
                  <a:pt x="1294" y="1813"/>
                </a:lnTo>
                <a:lnTo>
                  <a:pt x="1301" y="1805"/>
                </a:lnTo>
                <a:lnTo>
                  <a:pt x="1308" y="1798"/>
                </a:lnTo>
                <a:lnTo>
                  <a:pt x="1316" y="1794"/>
                </a:lnTo>
                <a:lnTo>
                  <a:pt x="1327" y="1791"/>
                </a:lnTo>
                <a:lnTo>
                  <a:pt x="1337" y="1790"/>
                </a:lnTo>
                <a:lnTo>
                  <a:pt x="1619" y="1790"/>
                </a:lnTo>
                <a:lnTo>
                  <a:pt x="1629" y="1791"/>
                </a:lnTo>
                <a:lnTo>
                  <a:pt x="1639" y="1794"/>
                </a:lnTo>
                <a:lnTo>
                  <a:pt x="1648" y="1798"/>
                </a:lnTo>
                <a:lnTo>
                  <a:pt x="1656" y="1805"/>
                </a:lnTo>
                <a:lnTo>
                  <a:pt x="1662" y="1813"/>
                </a:lnTo>
                <a:lnTo>
                  <a:pt x="1667" y="1821"/>
                </a:lnTo>
                <a:lnTo>
                  <a:pt x="1669" y="1831"/>
                </a:lnTo>
                <a:lnTo>
                  <a:pt x="1670" y="1841"/>
                </a:lnTo>
                <a:lnTo>
                  <a:pt x="1669" y="1852"/>
                </a:lnTo>
                <a:lnTo>
                  <a:pt x="1667" y="1861"/>
                </a:lnTo>
                <a:lnTo>
                  <a:pt x="1662" y="1871"/>
                </a:lnTo>
                <a:lnTo>
                  <a:pt x="1656" y="1878"/>
                </a:lnTo>
                <a:lnTo>
                  <a:pt x="1648" y="1885"/>
                </a:lnTo>
                <a:lnTo>
                  <a:pt x="1639" y="1889"/>
                </a:lnTo>
                <a:lnTo>
                  <a:pt x="1629" y="1892"/>
                </a:lnTo>
                <a:lnTo>
                  <a:pt x="1619" y="1893"/>
                </a:lnTo>
                <a:lnTo>
                  <a:pt x="1337" y="1893"/>
                </a:lnTo>
                <a:close/>
                <a:moveTo>
                  <a:pt x="103" y="1945"/>
                </a:moveTo>
                <a:lnTo>
                  <a:pt x="2853" y="1945"/>
                </a:lnTo>
                <a:lnTo>
                  <a:pt x="2863" y="1945"/>
                </a:lnTo>
                <a:lnTo>
                  <a:pt x="2873" y="1943"/>
                </a:lnTo>
                <a:lnTo>
                  <a:pt x="2883" y="1940"/>
                </a:lnTo>
                <a:lnTo>
                  <a:pt x="2893" y="1937"/>
                </a:lnTo>
                <a:lnTo>
                  <a:pt x="2901" y="1933"/>
                </a:lnTo>
                <a:lnTo>
                  <a:pt x="2911" y="1928"/>
                </a:lnTo>
                <a:lnTo>
                  <a:pt x="2918" y="1922"/>
                </a:lnTo>
                <a:lnTo>
                  <a:pt x="2926" y="1915"/>
                </a:lnTo>
                <a:lnTo>
                  <a:pt x="2932" y="1908"/>
                </a:lnTo>
                <a:lnTo>
                  <a:pt x="2938" y="1899"/>
                </a:lnTo>
                <a:lnTo>
                  <a:pt x="2944" y="1891"/>
                </a:lnTo>
                <a:lnTo>
                  <a:pt x="2948" y="1881"/>
                </a:lnTo>
                <a:lnTo>
                  <a:pt x="2951" y="1872"/>
                </a:lnTo>
                <a:lnTo>
                  <a:pt x="2954" y="1863"/>
                </a:lnTo>
                <a:lnTo>
                  <a:pt x="2955" y="1852"/>
                </a:lnTo>
                <a:lnTo>
                  <a:pt x="2956" y="1841"/>
                </a:lnTo>
                <a:lnTo>
                  <a:pt x="2955" y="1831"/>
                </a:lnTo>
                <a:lnTo>
                  <a:pt x="2954" y="1820"/>
                </a:lnTo>
                <a:lnTo>
                  <a:pt x="2951" y="1811"/>
                </a:lnTo>
                <a:lnTo>
                  <a:pt x="2948" y="1801"/>
                </a:lnTo>
                <a:lnTo>
                  <a:pt x="2944" y="1792"/>
                </a:lnTo>
                <a:lnTo>
                  <a:pt x="2938" y="1784"/>
                </a:lnTo>
                <a:lnTo>
                  <a:pt x="2932" y="1776"/>
                </a:lnTo>
                <a:lnTo>
                  <a:pt x="2926" y="1769"/>
                </a:lnTo>
                <a:lnTo>
                  <a:pt x="2918" y="1761"/>
                </a:lnTo>
                <a:lnTo>
                  <a:pt x="2911" y="1756"/>
                </a:lnTo>
                <a:lnTo>
                  <a:pt x="2901" y="1751"/>
                </a:lnTo>
                <a:lnTo>
                  <a:pt x="2893" y="1747"/>
                </a:lnTo>
                <a:lnTo>
                  <a:pt x="2883" y="1743"/>
                </a:lnTo>
                <a:lnTo>
                  <a:pt x="2873" y="1740"/>
                </a:lnTo>
                <a:lnTo>
                  <a:pt x="2863" y="1738"/>
                </a:lnTo>
                <a:lnTo>
                  <a:pt x="2853" y="1738"/>
                </a:lnTo>
                <a:lnTo>
                  <a:pt x="103" y="1738"/>
                </a:lnTo>
                <a:lnTo>
                  <a:pt x="93" y="1738"/>
                </a:lnTo>
                <a:lnTo>
                  <a:pt x="82" y="1740"/>
                </a:lnTo>
                <a:lnTo>
                  <a:pt x="73" y="1743"/>
                </a:lnTo>
                <a:lnTo>
                  <a:pt x="63" y="1747"/>
                </a:lnTo>
                <a:lnTo>
                  <a:pt x="54" y="1751"/>
                </a:lnTo>
                <a:lnTo>
                  <a:pt x="45" y="1756"/>
                </a:lnTo>
                <a:lnTo>
                  <a:pt x="38" y="1761"/>
                </a:lnTo>
                <a:lnTo>
                  <a:pt x="31" y="1769"/>
                </a:lnTo>
                <a:lnTo>
                  <a:pt x="23" y="1776"/>
                </a:lnTo>
                <a:lnTo>
                  <a:pt x="18" y="1784"/>
                </a:lnTo>
                <a:lnTo>
                  <a:pt x="13" y="1792"/>
                </a:lnTo>
                <a:lnTo>
                  <a:pt x="8" y="1801"/>
                </a:lnTo>
                <a:lnTo>
                  <a:pt x="4" y="1811"/>
                </a:lnTo>
                <a:lnTo>
                  <a:pt x="2" y="1820"/>
                </a:lnTo>
                <a:lnTo>
                  <a:pt x="0" y="1831"/>
                </a:lnTo>
                <a:lnTo>
                  <a:pt x="0" y="1841"/>
                </a:lnTo>
                <a:lnTo>
                  <a:pt x="0" y="1852"/>
                </a:lnTo>
                <a:lnTo>
                  <a:pt x="2" y="1863"/>
                </a:lnTo>
                <a:lnTo>
                  <a:pt x="4" y="1872"/>
                </a:lnTo>
                <a:lnTo>
                  <a:pt x="8" y="1881"/>
                </a:lnTo>
                <a:lnTo>
                  <a:pt x="13" y="1891"/>
                </a:lnTo>
                <a:lnTo>
                  <a:pt x="18" y="1899"/>
                </a:lnTo>
                <a:lnTo>
                  <a:pt x="23" y="1908"/>
                </a:lnTo>
                <a:lnTo>
                  <a:pt x="31" y="1915"/>
                </a:lnTo>
                <a:lnTo>
                  <a:pt x="38" y="1922"/>
                </a:lnTo>
                <a:lnTo>
                  <a:pt x="45" y="1928"/>
                </a:lnTo>
                <a:lnTo>
                  <a:pt x="54" y="1933"/>
                </a:lnTo>
                <a:lnTo>
                  <a:pt x="63" y="1937"/>
                </a:lnTo>
                <a:lnTo>
                  <a:pt x="73" y="1940"/>
                </a:lnTo>
                <a:lnTo>
                  <a:pt x="82" y="1943"/>
                </a:lnTo>
                <a:lnTo>
                  <a:pt x="93" y="1945"/>
                </a:lnTo>
                <a:lnTo>
                  <a:pt x="103" y="194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108">
            <a:extLst>
              <a:ext uri="{FF2B5EF4-FFF2-40B4-BE49-F238E27FC236}">
                <a16:creationId xmlns:a16="http://schemas.microsoft.com/office/drawing/2014/main" id="{D79FB5E9-383D-949E-F0A7-FD935F9DD057}"/>
              </a:ext>
            </a:extLst>
          </p:cNvPr>
          <p:cNvSpPr>
            <a:spLocks noEditPoints="1"/>
          </p:cNvSpPr>
          <p:nvPr/>
        </p:nvSpPr>
        <p:spPr bwMode="auto">
          <a:xfrm>
            <a:off x="8757815" y="3392710"/>
            <a:ext cx="290513" cy="326231"/>
          </a:xfrm>
          <a:custGeom>
            <a:avLst/>
            <a:gdLst>
              <a:gd name="T0" fmla="*/ 854 w 1464"/>
              <a:gd name="T1" fmla="*/ 19 h 1646"/>
              <a:gd name="T2" fmla="*/ 976 w 1464"/>
              <a:gd name="T3" fmla="*/ 82 h 1646"/>
              <a:gd name="T4" fmla="*/ 1071 w 1464"/>
              <a:gd name="T5" fmla="*/ 181 h 1646"/>
              <a:gd name="T6" fmla="*/ 1128 w 1464"/>
              <a:gd name="T7" fmla="*/ 307 h 1646"/>
              <a:gd name="T8" fmla="*/ 1139 w 1464"/>
              <a:gd name="T9" fmla="*/ 450 h 1646"/>
              <a:gd name="T10" fmla="*/ 1101 w 1464"/>
              <a:gd name="T11" fmla="*/ 585 h 1646"/>
              <a:gd name="T12" fmla="*/ 1022 w 1464"/>
              <a:gd name="T13" fmla="*/ 697 h 1646"/>
              <a:gd name="T14" fmla="*/ 910 w 1464"/>
              <a:gd name="T15" fmla="*/ 776 h 1646"/>
              <a:gd name="T16" fmla="*/ 774 w 1464"/>
              <a:gd name="T17" fmla="*/ 814 h 1646"/>
              <a:gd name="T18" fmla="*/ 631 w 1464"/>
              <a:gd name="T19" fmla="*/ 803 h 1646"/>
              <a:gd name="T20" fmla="*/ 504 w 1464"/>
              <a:gd name="T21" fmla="*/ 747 h 1646"/>
              <a:gd name="T22" fmla="*/ 405 w 1464"/>
              <a:gd name="T23" fmla="*/ 652 h 1646"/>
              <a:gd name="T24" fmla="*/ 343 w 1464"/>
              <a:gd name="T25" fmla="*/ 530 h 1646"/>
              <a:gd name="T26" fmla="*/ 325 w 1464"/>
              <a:gd name="T27" fmla="*/ 387 h 1646"/>
              <a:gd name="T28" fmla="*/ 357 w 1464"/>
              <a:gd name="T29" fmla="*/ 250 h 1646"/>
              <a:gd name="T30" fmla="*/ 430 w 1464"/>
              <a:gd name="T31" fmla="*/ 134 h 1646"/>
              <a:gd name="T32" fmla="*/ 538 w 1464"/>
              <a:gd name="T33" fmla="*/ 50 h 1646"/>
              <a:gd name="T34" fmla="*/ 671 w 1464"/>
              <a:gd name="T35" fmla="*/ 6 h 1646"/>
              <a:gd name="T36" fmla="*/ 915 w 1464"/>
              <a:gd name="T37" fmla="*/ 165 h 1646"/>
              <a:gd name="T38" fmla="*/ 824 w 1464"/>
              <a:gd name="T39" fmla="*/ 117 h 1646"/>
              <a:gd name="T40" fmla="*/ 717 w 1464"/>
              <a:gd name="T41" fmla="*/ 105 h 1646"/>
              <a:gd name="T42" fmla="*/ 614 w 1464"/>
              <a:gd name="T43" fmla="*/ 128 h 1646"/>
              <a:gd name="T44" fmla="*/ 527 w 1464"/>
              <a:gd name="T45" fmla="*/ 183 h 1646"/>
              <a:gd name="T46" fmla="*/ 465 w 1464"/>
              <a:gd name="T47" fmla="*/ 264 h 1646"/>
              <a:gd name="T48" fmla="*/ 432 w 1464"/>
              <a:gd name="T49" fmla="*/ 362 h 1646"/>
              <a:gd name="T50" fmla="*/ 435 w 1464"/>
              <a:gd name="T51" fmla="*/ 470 h 1646"/>
              <a:gd name="T52" fmla="*/ 472 w 1464"/>
              <a:gd name="T53" fmla="*/ 566 h 1646"/>
              <a:gd name="T54" fmla="*/ 539 w 1464"/>
              <a:gd name="T55" fmla="*/ 643 h 1646"/>
              <a:gd name="T56" fmla="*/ 628 w 1464"/>
              <a:gd name="T57" fmla="*/ 694 h 1646"/>
              <a:gd name="T58" fmla="*/ 733 w 1464"/>
              <a:gd name="T59" fmla="*/ 712 h 1646"/>
              <a:gd name="T60" fmla="*/ 837 w 1464"/>
              <a:gd name="T61" fmla="*/ 694 h 1646"/>
              <a:gd name="T62" fmla="*/ 927 w 1464"/>
              <a:gd name="T63" fmla="*/ 643 h 1646"/>
              <a:gd name="T64" fmla="*/ 993 w 1464"/>
              <a:gd name="T65" fmla="*/ 566 h 1646"/>
              <a:gd name="T66" fmla="*/ 1031 w 1464"/>
              <a:gd name="T67" fmla="*/ 470 h 1646"/>
              <a:gd name="T68" fmla="*/ 1033 w 1464"/>
              <a:gd name="T69" fmla="*/ 362 h 1646"/>
              <a:gd name="T70" fmla="*/ 1001 w 1464"/>
              <a:gd name="T71" fmla="*/ 264 h 1646"/>
              <a:gd name="T72" fmla="*/ 733 w 1464"/>
              <a:gd name="T73" fmla="*/ 1646 h 1646"/>
              <a:gd name="T74" fmla="*/ 5 w 1464"/>
              <a:gd name="T75" fmla="*/ 1615 h 1646"/>
              <a:gd name="T76" fmla="*/ 24 w 1464"/>
              <a:gd name="T77" fmla="*/ 1412 h 1646"/>
              <a:gd name="T78" fmla="*/ 126 w 1464"/>
              <a:gd name="T79" fmla="*/ 1186 h 1646"/>
              <a:gd name="T80" fmla="*/ 294 w 1464"/>
              <a:gd name="T81" fmla="*/ 1008 h 1646"/>
              <a:gd name="T82" fmla="*/ 515 w 1464"/>
              <a:gd name="T83" fmla="*/ 897 h 1646"/>
              <a:gd name="T84" fmla="*/ 770 w 1464"/>
              <a:gd name="T85" fmla="*/ 864 h 1646"/>
              <a:gd name="T86" fmla="*/ 1017 w 1464"/>
              <a:gd name="T87" fmla="*/ 921 h 1646"/>
              <a:gd name="T88" fmla="*/ 1224 w 1464"/>
              <a:gd name="T89" fmla="*/ 1053 h 1646"/>
              <a:gd name="T90" fmla="*/ 1376 w 1464"/>
              <a:gd name="T91" fmla="*/ 1246 h 1646"/>
              <a:gd name="T92" fmla="*/ 1456 w 1464"/>
              <a:gd name="T93" fmla="*/ 1483 h 1646"/>
              <a:gd name="T94" fmla="*/ 1450 w 1464"/>
              <a:gd name="T95" fmla="*/ 1631 h 1646"/>
              <a:gd name="T96" fmla="*/ 1359 w 1464"/>
              <a:gd name="T97" fmla="*/ 1543 h 1646"/>
              <a:gd name="T98" fmla="*/ 1313 w 1464"/>
              <a:gd name="T99" fmla="*/ 1353 h 1646"/>
              <a:gd name="T100" fmla="*/ 1214 w 1464"/>
              <a:gd name="T101" fmla="*/ 1190 h 1646"/>
              <a:gd name="T102" fmla="*/ 1059 w 1464"/>
              <a:gd name="T103" fmla="*/ 1058 h 1646"/>
              <a:gd name="T104" fmla="*/ 859 w 1464"/>
              <a:gd name="T105" fmla="*/ 980 h 1646"/>
              <a:gd name="T106" fmla="*/ 637 w 1464"/>
              <a:gd name="T107" fmla="*/ 975 h 1646"/>
              <a:gd name="T108" fmla="*/ 434 w 1464"/>
              <a:gd name="T109" fmla="*/ 1043 h 1646"/>
              <a:gd name="T110" fmla="*/ 269 w 1464"/>
              <a:gd name="T111" fmla="*/ 1170 h 1646"/>
              <a:gd name="T112" fmla="*/ 164 w 1464"/>
              <a:gd name="T113" fmla="*/ 1327 h 1646"/>
              <a:gd name="T114" fmla="*/ 110 w 1464"/>
              <a:gd name="T115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4" h="1646">
                <a:moveTo>
                  <a:pt x="733" y="0"/>
                </a:moveTo>
                <a:lnTo>
                  <a:pt x="754" y="2"/>
                </a:lnTo>
                <a:lnTo>
                  <a:pt x="774" y="3"/>
                </a:lnTo>
                <a:lnTo>
                  <a:pt x="795" y="6"/>
                </a:lnTo>
                <a:lnTo>
                  <a:pt x="815" y="9"/>
                </a:lnTo>
                <a:lnTo>
                  <a:pt x="834" y="13"/>
                </a:lnTo>
                <a:lnTo>
                  <a:pt x="854" y="19"/>
                </a:lnTo>
                <a:lnTo>
                  <a:pt x="873" y="26"/>
                </a:lnTo>
                <a:lnTo>
                  <a:pt x="891" y="33"/>
                </a:lnTo>
                <a:lnTo>
                  <a:pt x="910" y="41"/>
                </a:lnTo>
                <a:lnTo>
                  <a:pt x="927" y="50"/>
                </a:lnTo>
                <a:lnTo>
                  <a:pt x="944" y="59"/>
                </a:lnTo>
                <a:lnTo>
                  <a:pt x="961" y="70"/>
                </a:lnTo>
                <a:lnTo>
                  <a:pt x="976" y="82"/>
                </a:lnTo>
                <a:lnTo>
                  <a:pt x="992" y="94"/>
                </a:lnTo>
                <a:lnTo>
                  <a:pt x="1007" y="107"/>
                </a:lnTo>
                <a:lnTo>
                  <a:pt x="1022" y="121"/>
                </a:lnTo>
                <a:lnTo>
                  <a:pt x="1034" y="134"/>
                </a:lnTo>
                <a:lnTo>
                  <a:pt x="1048" y="149"/>
                </a:lnTo>
                <a:lnTo>
                  <a:pt x="1060" y="165"/>
                </a:lnTo>
                <a:lnTo>
                  <a:pt x="1071" y="181"/>
                </a:lnTo>
                <a:lnTo>
                  <a:pt x="1082" y="197"/>
                </a:lnTo>
                <a:lnTo>
                  <a:pt x="1091" y="214"/>
                </a:lnTo>
                <a:lnTo>
                  <a:pt x="1101" y="232"/>
                </a:lnTo>
                <a:lnTo>
                  <a:pt x="1109" y="250"/>
                </a:lnTo>
                <a:lnTo>
                  <a:pt x="1115" y="268"/>
                </a:lnTo>
                <a:lnTo>
                  <a:pt x="1123" y="287"/>
                </a:lnTo>
                <a:lnTo>
                  <a:pt x="1128" y="307"/>
                </a:lnTo>
                <a:lnTo>
                  <a:pt x="1132" y="326"/>
                </a:lnTo>
                <a:lnTo>
                  <a:pt x="1136" y="346"/>
                </a:lnTo>
                <a:lnTo>
                  <a:pt x="1139" y="367"/>
                </a:lnTo>
                <a:lnTo>
                  <a:pt x="1140" y="387"/>
                </a:lnTo>
                <a:lnTo>
                  <a:pt x="1141" y="408"/>
                </a:lnTo>
                <a:lnTo>
                  <a:pt x="1140" y="429"/>
                </a:lnTo>
                <a:lnTo>
                  <a:pt x="1139" y="450"/>
                </a:lnTo>
                <a:lnTo>
                  <a:pt x="1136" y="470"/>
                </a:lnTo>
                <a:lnTo>
                  <a:pt x="1132" y="490"/>
                </a:lnTo>
                <a:lnTo>
                  <a:pt x="1128" y="510"/>
                </a:lnTo>
                <a:lnTo>
                  <a:pt x="1123" y="530"/>
                </a:lnTo>
                <a:lnTo>
                  <a:pt x="1115" y="549"/>
                </a:lnTo>
                <a:lnTo>
                  <a:pt x="1109" y="567"/>
                </a:lnTo>
                <a:lnTo>
                  <a:pt x="1101" y="585"/>
                </a:lnTo>
                <a:lnTo>
                  <a:pt x="1091" y="603"/>
                </a:lnTo>
                <a:lnTo>
                  <a:pt x="1082" y="620"/>
                </a:lnTo>
                <a:lnTo>
                  <a:pt x="1071" y="637"/>
                </a:lnTo>
                <a:lnTo>
                  <a:pt x="1060" y="652"/>
                </a:lnTo>
                <a:lnTo>
                  <a:pt x="1048" y="668"/>
                </a:lnTo>
                <a:lnTo>
                  <a:pt x="1034" y="683"/>
                </a:lnTo>
                <a:lnTo>
                  <a:pt x="1022" y="697"/>
                </a:lnTo>
                <a:lnTo>
                  <a:pt x="1007" y="710"/>
                </a:lnTo>
                <a:lnTo>
                  <a:pt x="992" y="723"/>
                </a:lnTo>
                <a:lnTo>
                  <a:pt x="976" y="735"/>
                </a:lnTo>
                <a:lnTo>
                  <a:pt x="961" y="747"/>
                </a:lnTo>
                <a:lnTo>
                  <a:pt x="944" y="758"/>
                </a:lnTo>
                <a:lnTo>
                  <a:pt x="927" y="767"/>
                </a:lnTo>
                <a:lnTo>
                  <a:pt x="910" y="776"/>
                </a:lnTo>
                <a:lnTo>
                  <a:pt x="891" y="784"/>
                </a:lnTo>
                <a:lnTo>
                  <a:pt x="873" y="791"/>
                </a:lnTo>
                <a:lnTo>
                  <a:pt x="854" y="798"/>
                </a:lnTo>
                <a:lnTo>
                  <a:pt x="834" y="803"/>
                </a:lnTo>
                <a:lnTo>
                  <a:pt x="815" y="808"/>
                </a:lnTo>
                <a:lnTo>
                  <a:pt x="795" y="811"/>
                </a:lnTo>
                <a:lnTo>
                  <a:pt x="774" y="814"/>
                </a:lnTo>
                <a:lnTo>
                  <a:pt x="754" y="816"/>
                </a:lnTo>
                <a:lnTo>
                  <a:pt x="733" y="817"/>
                </a:lnTo>
                <a:lnTo>
                  <a:pt x="712" y="816"/>
                </a:lnTo>
                <a:lnTo>
                  <a:pt x="691" y="814"/>
                </a:lnTo>
                <a:lnTo>
                  <a:pt x="671" y="811"/>
                </a:lnTo>
                <a:lnTo>
                  <a:pt x="651" y="808"/>
                </a:lnTo>
                <a:lnTo>
                  <a:pt x="631" y="803"/>
                </a:lnTo>
                <a:lnTo>
                  <a:pt x="612" y="798"/>
                </a:lnTo>
                <a:lnTo>
                  <a:pt x="593" y="791"/>
                </a:lnTo>
                <a:lnTo>
                  <a:pt x="574" y="784"/>
                </a:lnTo>
                <a:lnTo>
                  <a:pt x="556" y="776"/>
                </a:lnTo>
                <a:lnTo>
                  <a:pt x="538" y="767"/>
                </a:lnTo>
                <a:lnTo>
                  <a:pt x="521" y="758"/>
                </a:lnTo>
                <a:lnTo>
                  <a:pt x="504" y="747"/>
                </a:lnTo>
                <a:lnTo>
                  <a:pt x="488" y="735"/>
                </a:lnTo>
                <a:lnTo>
                  <a:pt x="473" y="723"/>
                </a:lnTo>
                <a:lnTo>
                  <a:pt x="458" y="710"/>
                </a:lnTo>
                <a:lnTo>
                  <a:pt x="444" y="697"/>
                </a:lnTo>
                <a:lnTo>
                  <a:pt x="430" y="683"/>
                </a:lnTo>
                <a:lnTo>
                  <a:pt x="418" y="668"/>
                </a:lnTo>
                <a:lnTo>
                  <a:pt x="405" y="652"/>
                </a:lnTo>
                <a:lnTo>
                  <a:pt x="395" y="637"/>
                </a:lnTo>
                <a:lnTo>
                  <a:pt x="383" y="620"/>
                </a:lnTo>
                <a:lnTo>
                  <a:pt x="374" y="603"/>
                </a:lnTo>
                <a:lnTo>
                  <a:pt x="365" y="585"/>
                </a:lnTo>
                <a:lnTo>
                  <a:pt x="357" y="567"/>
                </a:lnTo>
                <a:lnTo>
                  <a:pt x="349" y="549"/>
                </a:lnTo>
                <a:lnTo>
                  <a:pt x="343" y="530"/>
                </a:lnTo>
                <a:lnTo>
                  <a:pt x="338" y="510"/>
                </a:lnTo>
                <a:lnTo>
                  <a:pt x="332" y="490"/>
                </a:lnTo>
                <a:lnTo>
                  <a:pt x="329" y="470"/>
                </a:lnTo>
                <a:lnTo>
                  <a:pt x="326" y="450"/>
                </a:lnTo>
                <a:lnTo>
                  <a:pt x="325" y="429"/>
                </a:lnTo>
                <a:lnTo>
                  <a:pt x="324" y="408"/>
                </a:lnTo>
                <a:lnTo>
                  <a:pt x="325" y="387"/>
                </a:lnTo>
                <a:lnTo>
                  <a:pt x="326" y="367"/>
                </a:lnTo>
                <a:lnTo>
                  <a:pt x="329" y="346"/>
                </a:lnTo>
                <a:lnTo>
                  <a:pt x="332" y="326"/>
                </a:lnTo>
                <a:lnTo>
                  <a:pt x="338" y="307"/>
                </a:lnTo>
                <a:lnTo>
                  <a:pt x="343" y="287"/>
                </a:lnTo>
                <a:lnTo>
                  <a:pt x="349" y="268"/>
                </a:lnTo>
                <a:lnTo>
                  <a:pt x="357" y="250"/>
                </a:lnTo>
                <a:lnTo>
                  <a:pt x="365" y="232"/>
                </a:lnTo>
                <a:lnTo>
                  <a:pt x="374" y="214"/>
                </a:lnTo>
                <a:lnTo>
                  <a:pt x="383" y="197"/>
                </a:lnTo>
                <a:lnTo>
                  <a:pt x="395" y="181"/>
                </a:lnTo>
                <a:lnTo>
                  <a:pt x="405" y="165"/>
                </a:lnTo>
                <a:lnTo>
                  <a:pt x="418" y="149"/>
                </a:lnTo>
                <a:lnTo>
                  <a:pt x="430" y="134"/>
                </a:lnTo>
                <a:lnTo>
                  <a:pt x="444" y="121"/>
                </a:lnTo>
                <a:lnTo>
                  <a:pt x="458" y="107"/>
                </a:lnTo>
                <a:lnTo>
                  <a:pt x="473" y="94"/>
                </a:lnTo>
                <a:lnTo>
                  <a:pt x="488" y="82"/>
                </a:lnTo>
                <a:lnTo>
                  <a:pt x="504" y="70"/>
                </a:lnTo>
                <a:lnTo>
                  <a:pt x="521" y="59"/>
                </a:lnTo>
                <a:lnTo>
                  <a:pt x="538" y="50"/>
                </a:lnTo>
                <a:lnTo>
                  <a:pt x="556" y="41"/>
                </a:lnTo>
                <a:lnTo>
                  <a:pt x="574" y="33"/>
                </a:lnTo>
                <a:lnTo>
                  <a:pt x="593" y="26"/>
                </a:lnTo>
                <a:lnTo>
                  <a:pt x="612" y="19"/>
                </a:lnTo>
                <a:lnTo>
                  <a:pt x="631" y="13"/>
                </a:lnTo>
                <a:lnTo>
                  <a:pt x="651" y="9"/>
                </a:lnTo>
                <a:lnTo>
                  <a:pt x="671" y="6"/>
                </a:lnTo>
                <a:lnTo>
                  <a:pt x="691" y="3"/>
                </a:lnTo>
                <a:lnTo>
                  <a:pt x="712" y="2"/>
                </a:lnTo>
                <a:lnTo>
                  <a:pt x="733" y="0"/>
                </a:lnTo>
                <a:close/>
                <a:moveTo>
                  <a:pt x="948" y="193"/>
                </a:moveTo>
                <a:lnTo>
                  <a:pt x="937" y="183"/>
                </a:lnTo>
                <a:lnTo>
                  <a:pt x="927" y="173"/>
                </a:lnTo>
                <a:lnTo>
                  <a:pt x="915" y="165"/>
                </a:lnTo>
                <a:lnTo>
                  <a:pt x="903" y="156"/>
                </a:lnTo>
                <a:lnTo>
                  <a:pt x="891" y="148"/>
                </a:lnTo>
                <a:lnTo>
                  <a:pt x="877" y="141"/>
                </a:lnTo>
                <a:lnTo>
                  <a:pt x="865" y="134"/>
                </a:lnTo>
                <a:lnTo>
                  <a:pt x="851" y="128"/>
                </a:lnTo>
                <a:lnTo>
                  <a:pt x="837" y="123"/>
                </a:lnTo>
                <a:lnTo>
                  <a:pt x="824" y="117"/>
                </a:lnTo>
                <a:lnTo>
                  <a:pt x="809" y="113"/>
                </a:lnTo>
                <a:lnTo>
                  <a:pt x="794" y="110"/>
                </a:lnTo>
                <a:lnTo>
                  <a:pt x="779" y="108"/>
                </a:lnTo>
                <a:lnTo>
                  <a:pt x="763" y="106"/>
                </a:lnTo>
                <a:lnTo>
                  <a:pt x="749" y="105"/>
                </a:lnTo>
                <a:lnTo>
                  <a:pt x="733" y="104"/>
                </a:lnTo>
                <a:lnTo>
                  <a:pt x="717" y="105"/>
                </a:lnTo>
                <a:lnTo>
                  <a:pt x="701" y="106"/>
                </a:lnTo>
                <a:lnTo>
                  <a:pt x="687" y="108"/>
                </a:lnTo>
                <a:lnTo>
                  <a:pt x="671" y="110"/>
                </a:lnTo>
                <a:lnTo>
                  <a:pt x="656" y="113"/>
                </a:lnTo>
                <a:lnTo>
                  <a:pt x="642" y="117"/>
                </a:lnTo>
                <a:lnTo>
                  <a:pt x="628" y="123"/>
                </a:lnTo>
                <a:lnTo>
                  <a:pt x="614" y="128"/>
                </a:lnTo>
                <a:lnTo>
                  <a:pt x="600" y="134"/>
                </a:lnTo>
                <a:lnTo>
                  <a:pt x="587" y="141"/>
                </a:lnTo>
                <a:lnTo>
                  <a:pt x="575" y="148"/>
                </a:lnTo>
                <a:lnTo>
                  <a:pt x="562" y="156"/>
                </a:lnTo>
                <a:lnTo>
                  <a:pt x="551" y="165"/>
                </a:lnTo>
                <a:lnTo>
                  <a:pt x="539" y="173"/>
                </a:lnTo>
                <a:lnTo>
                  <a:pt x="527" y="183"/>
                </a:lnTo>
                <a:lnTo>
                  <a:pt x="517" y="193"/>
                </a:lnTo>
                <a:lnTo>
                  <a:pt x="507" y="204"/>
                </a:lnTo>
                <a:lnTo>
                  <a:pt x="498" y="215"/>
                </a:lnTo>
                <a:lnTo>
                  <a:pt x="488" y="226"/>
                </a:lnTo>
                <a:lnTo>
                  <a:pt x="480" y="238"/>
                </a:lnTo>
                <a:lnTo>
                  <a:pt x="472" y="251"/>
                </a:lnTo>
                <a:lnTo>
                  <a:pt x="465" y="264"/>
                </a:lnTo>
                <a:lnTo>
                  <a:pt x="458" y="276"/>
                </a:lnTo>
                <a:lnTo>
                  <a:pt x="452" y="290"/>
                </a:lnTo>
                <a:lnTo>
                  <a:pt x="446" y="304"/>
                </a:lnTo>
                <a:lnTo>
                  <a:pt x="442" y="317"/>
                </a:lnTo>
                <a:lnTo>
                  <a:pt x="438" y="332"/>
                </a:lnTo>
                <a:lnTo>
                  <a:pt x="435" y="347"/>
                </a:lnTo>
                <a:lnTo>
                  <a:pt x="432" y="362"/>
                </a:lnTo>
                <a:lnTo>
                  <a:pt x="429" y="377"/>
                </a:lnTo>
                <a:lnTo>
                  <a:pt x="428" y="393"/>
                </a:lnTo>
                <a:lnTo>
                  <a:pt x="428" y="408"/>
                </a:lnTo>
                <a:lnTo>
                  <a:pt x="428" y="424"/>
                </a:lnTo>
                <a:lnTo>
                  <a:pt x="429" y="440"/>
                </a:lnTo>
                <a:lnTo>
                  <a:pt x="432" y="454"/>
                </a:lnTo>
                <a:lnTo>
                  <a:pt x="435" y="470"/>
                </a:lnTo>
                <a:lnTo>
                  <a:pt x="438" y="485"/>
                </a:lnTo>
                <a:lnTo>
                  <a:pt x="442" y="499"/>
                </a:lnTo>
                <a:lnTo>
                  <a:pt x="446" y="513"/>
                </a:lnTo>
                <a:lnTo>
                  <a:pt x="452" y="527"/>
                </a:lnTo>
                <a:lnTo>
                  <a:pt x="458" y="541"/>
                </a:lnTo>
                <a:lnTo>
                  <a:pt x="465" y="553"/>
                </a:lnTo>
                <a:lnTo>
                  <a:pt x="472" y="566"/>
                </a:lnTo>
                <a:lnTo>
                  <a:pt x="480" y="579"/>
                </a:lnTo>
                <a:lnTo>
                  <a:pt x="488" y="590"/>
                </a:lnTo>
                <a:lnTo>
                  <a:pt x="498" y="602"/>
                </a:lnTo>
                <a:lnTo>
                  <a:pt x="507" y="613"/>
                </a:lnTo>
                <a:lnTo>
                  <a:pt x="517" y="624"/>
                </a:lnTo>
                <a:lnTo>
                  <a:pt x="527" y="633"/>
                </a:lnTo>
                <a:lnTo>
                  <a:pt x="539" y="643"/>
                </a:lnTo>
                <a:lnTo>
                  <a:pt x="551" y="652"/>
                </a:lnTo>
                <a:lnTo>
                  <a:pt x="562" y="661"/>
                </a:lnTo>
                <a:lnTo>
                  <a:pt x="575" y="669"/>
                </a:lnTo>
                <a:lnTo>
                  <a:pt x="587" y="677"/>
                </a:lnTo>
                <a:lnTo>
                  <a:pt x="600" y="683"/>
                </a:lnTo>
                <a:lnTo>
                  <a:pt x="614" y="689"/>
                </a:lnTo>
                <a:lnTo>
                  <a:pt x="628" y="694"/>
                </a:lnTo>
                <a:lnTo>
                  <a:pt x="642" y="699"/>
                </a:lnTo>
                <a:lnTo>
                  <a:pt x="656" y="703"/>
                </a:lnTo>
                <a:lnTo>
                  <a:pt x="671" y="707"/>
                </a:lnTo>
                <a:lnTo>
                  <a:pt x="687" y="709"/>
                </a:lnTo>
                <a:lnTo>
                  <a:pt x="701" y="711"/>
                </a:lnTo>
                <a:lnTo>
                  <a:pt x="717" y="712"/>
                </a:lnTo>
                <a:lnTo>
                  <a:pt x="733" y="712"/>
                </a:lnTo>
                <a:lnTo>
                  <a:pt x="749" y="712"/>
                </a:lnTo>
                <a:lnTo>
                  <a:pt x="763" y="711"/>
                </a:lnTo>
                <a:lnTo>
                  <a:pt x="779" y="709"/>
                </a:lnTo>
                <a:lnTo>
                  <a:pt x="794" y="707"/>
                </a:lnTo>
                <a:lnTo>
                  <a:pt x="809" y="703"/>
                </a:lnTo>
                <a:lnTo>
                  <a:pt x="824" y="699"/>
                </a:lnTo>
                <a:lnTo>
                  <a:pt x="837" y="694"/>
                </a:lnTo>
                <a:lnTo>
                  <a:pt x="851" y="689"/>
                </a:lnTo>
                <a:lnTo>
                  <a:pt x="865" y="683"/>
                </a:lnTo>
                <a:lnTo>
                  <a:pt x="877" y="677"/>
                </a:lnTo>
                <a:lnTo>
                  <a:pt x="891" y="669"/>
                </a:lnTo>
                <a:lnTo>
                  <a:pt x="903" y="661"/>
                </a:lnTo>
                <a:lnTo>
                  <a:pt x="915" y="652"/>
                </a:lnTo>
                <a:lnTo>
                  <a:pt x="927" y="643"/>
                </a:lnTo>
                <a:lnTo>
                  <a:pt x="937" y="633"/>
                </a:lnTo>
                <a:lnTo>
                  <a:pt x="948" y="624"/>
                </a:lnTo>
                <a:lnTo>
                  <a:pt x="958" y="613"/>
                </a:lnTo>
                <a:lnTo>
                  <a:pt x="968" y="602"/>
                </a:lnTo>
                <a:lnTo>
                  <a:pt x="976" y="590"/>
                </a:lnTo>
                <a:lnTo>
                  <a:pt x="985" y="579"/>
                </a:lnTo>
                <a:lnTo>
                  <a:pt x="993" y="566"/>
                </a:lnTo>
                <a:lnTo>
                  <a:pt x="1001" y="553"/>
                </a:lnTo>
                <a:lnTo>
                  <a:pt x="1007" y="541"/>
                </a:lnTo>
                <a:lnTo>
                  <a:pt x="1013" y="527"/>
                </a:lnTo>
                <a:lnTo>
                  <a:pt x="1019" y="513"/>
                </a:lnTo>
                <a:lnTo>
                  <a:pt x="1024" y="499"/>
                </a:lnTo>
                <a:lnTo>
                  <a:pt x="1028" y="485"/>
                </a:lnTo>
                <a:lnTo>
                  <a:pt x="1031" y="470"/>
                </a:lnTo>
                <a:lnTo>
                  <a:pt x="1033" y="454"/>
                </a:lnTo>
                <a:lnTo>
                  <a:pt x="1035" y="440"/>
                </a:lnTo>
                <a:lnTo>
                  <a:pt x="1036" y="424"/>
                </a:lnTo>
                <a:lnTo>
                  <a:pt x="1037" y="408"/>
                </a:lnTo>
                <a:lnTo>
                  <a:pt x="1036" y="393"/>
                </a:lnTo>
                <a:lnTo>
                  <a:pt x="1035" y="377"/>
                </a:lnTo>
                <a:lnTo>
                  <a:pt x="1033" y="362"/>
                </a:lnTo>
                <a:lnTo>
                  <a:pt x="1031" y="347"/>
                </a:lnTo>
                <a:lnTo>
                  <a:pt x="1028" y="332"/>
                </a:lnTo>
                <a:lnTo>
                  <a:pt x="1024" y="317"/>
                </a:lnTo>
                <a:lnTo>
                  <a:pt x="1019" y="304"/>
                </a:lnTo>
                <a:lnTo>
                  <a:pt x="1013" y="290"/>
                </a:lnTo>
                <a:lnTo>
                  <a:pt x="1007" y="276"/>
                </a:lnTo>
                <a:lnTo>
                  <a:pt x="1001" y="264"/>
                </a:lnTo>
                <a:lnTo>
                  <a:pt x="993" y="251"/>
                </a:lnTo>
                <a:lnTo>
                  <a:pt x="985" y="238"/>
                </a:lnTo>
                <a:lnTo>
                  <a:pt x="976" y="226"/>
                </a:lnTo>
                <a:lnTo>
                  <a:pt x="968" y="215"/>
                </a:lnTo>
                <a:lnTo>
                  <a:pt x="958" y="204"/>
                </a:lnTo>
                <a:lnTo>
                  <a:pt x="948" y="193"/>
                </a:lnTo>
                <a:close/>
                <a:moveTo>
                  <a:pt x="733" y="1646"/>
                </a:moveTo>
                <a:lnTo>
                  <a:pt x="53" y="1646"/>
                </a:lnTo>
                <a:lnTo>
                  <a:pt x="43" y="1645"/>
                </a:lnTo>
                <a:lnTo>
                  <a:pt x="32" y="1642"/>
                </a:lnTo>
                <a:lnTo>
                  <a:pt x="24" y="1637"/>
                </a:lnTo>
                <a:lnTo>
                  <a:pt x="16" y="1631"/>
                </a:lnTo>
                <a:lnTo>
                  <a:pt x="10" y="1623"/>
                </a:lnTo>
                <a:lnTo>
                  <a:pt x="5" y="1615"/>
                </a:lnTo>
                <a:lnTo>
                  <a:pt x="2" y="1605"/>
                </a:lnTo>
                <a:lnTo>
                  <a:pt x="0" y="1595"/>
                </a:lnTo>
                <a:lnTo>
                  <a:pt x="2" y="1557"/>
                </a:lnTo>
                <a:lnTo>
                  <a:pt x="5" y="1520"/>
                </a:lnTo>
                <a:lnTo>
                  <a:pt x="9" y="1483"/>
                </a:lnTo>
                <a:lnTo>
                  <a:pt x="16" y="1447"/>
                </a:lnTo>
                <a:lnTo>
                  <a:pt x="24" y="1412"/>
                </a:lnTo>
                <a:lnTo>
                  <a:pt x="34" y="1377"/>
                </a:lnTo>
                <a:lnTo>
                  <a:pt x="46" y="1343"/>
                </a:lnTo>
                <a:lnTo>
                  <a:pt x="58" y="1309"/>
                </a:lnTo>
                <a:lnTo>
                  <a:pt x="73" y="1278"/>
                </a:lnTo>
                <a:lnTo>
                  <a:pt x="89" y="1246"/>
                </a:lnTo>
                <a:lnTo>
                  <a:pt x="107" y="1216"/>
                </a:lnTo>
                <a:lnTo>
                  <a:pt x="126" y="1186"/>
                </a:lnTo>
                <a:lnTo>
                  <a:pt x="146" y="1157"/>
                </a:lnTo>
                <a:lnTo>
                  <a:pt x="168" y="1129"/>
                </a:lnTo>
                <a:lnTo>
                  <a:pt x="191" y="1103"/>
                </a:lnTo>
                <a:lnTo>
                  <a:pt x="215" y="1078"/>
                </a:lnTo>
                <a:lnTo>
                  <a:pt x="241" y="1053"/>
                </a:lnTo>
                <a:lnTo>
                  <a:pt x="267" y="1030"/>
                </a:lnTo>
                <a:lnTo>
                  <a:pt x="294" y="1008"/>
                </a:lnTo>
                <a:lnTo>
                  <a:pt x="324" y="988"/>
                </a:lnTo>
                <a:lnTo>
                  <a:pt x="354" y="969"/>
                </a:lnTo>
                <a:lnTo>
                  <a:pt x="384" y="951"/>
                </a:lnTo>
                <a:lnTo>
                  <a:pt x="416" y="936"/>
                </a:lnTo>
                <a:lnTo>
                  <a:pt x="447" y="921"/>
                </a:lnTo>
                <a:lnTo>
                  <a:pt x="481" y="908"/>
                </a:lnTo>
                <a:lnTo>
                  <a:pt x="515" y="897"/>
                </a:lnTo>
                <a:lnTo>
                  <a:pt x="550" y="886"/>
                </a:lnTo>
                <a:lnTo>
                  <a:pt x="585" y="879"/>
                </a:lnTo>
                <a:lnTo>
                  <a:pt x="621" y="871"/>
                </a:lnTo>
                <a:lnTo>
                  <a:pt x="658" y="867"/>
                </a:lnTo>
                <a:lnTo>
                  <a:pt x="695" y="864"/>
                </a:lnTo>
                <a:lnTo>
                  <a:pt x="733" y="863"/>
                </a:lnTo>
                <a:lnTo>
                  <a:pt x="770" y="864"/>
                </a:lnTo>
                <a:lnTo>
                  <a:pt x="808" y="867"/>
                </a:lnTo>
                <a:lnTo>
                  <a:pt x="844" y="871"/>
                </a:lnTo>
                <a:lnTo>
                  <a:pt x="880" y="879"/>
                </a:lnTo>
                <a:lnTo>
                  <a:pt x="915" y="886"/>
                </a:lnTo>
                <a:lnTo>
                  <a:pt x="950" y="897"/>
                </a:lnTo>
                <a:lnTo>
                  <a:pt x="984" y="908"/>
                </a:lnTo>
                <a:lnTo>
                  <a:pt x="1017" y="921"/>
                </a:lnTo>
                <a:lnTo>
                  <a:pt x="1050" y="936"/>
                </a:lnTo>
                <a:lnTo>
                  <a:pt x="1082" y="951"/>
                </a:lnTo>
                <a:lnTo>
                  <a:pt x="1112" y="969"/>
                </a:lnTo>
                <a:lnTo>
                  <a:pt x="1142" y="988"/>
                </a:lnTo>
                <a:lnTo>
                  <a:pt x="1170" y="1008"/>
                </a:lnTo>
                <a:lnTo>
                  <a:pt x="1198" y="1030"/>
                </a:lnTo>
                <a:lnTo>
                  <a:pt x="1224" y="1053"/>
                </a:lnTo>
                <a:lnTo>
                  <a:pt x="1250" y="1078"/>
                </a:lnTo>
                <a:lnTo>
                  <a:pt x="1275" y="1103"/>
                </a:lnTo>
                <a:lnTo>
                  <a:pt x="1297" y="1129"/>
                </a:lnTo>
                <a:lnTo>
                  <a:pt x="1319" y="1157"/>
                </a:lnTo>
                <a:lnTo>
                  <a:pt x="1339" y="1186"/>
                </a:lnTo>
                <a:lnTo>
                  <a:pt x="1358" y="1216"/>
                </a:lnTo>
                <a:lnTo>
                  <a:pt x="1376" y="1246"/>
                </a:lnTo>
                <a:lnTo>
                  <a:pt x="1392" y="1278"/>
                </a:lnTo>
                <a:lnTo>
                  <a:pt x="1406" y="1309"/>
                </a:lnTo>
                <a:lnTo>
                  <a:pt x="1420" y="1343"/>
                </a:lnTo>
                <a:lnTo>
                  <a:pt x="1432" y="1377"/>
                </a:lnTo>
                <a:lnTo>
                  <a:pt x="1441" y="1412"/>
                </a:lnTo>
                <a:lnTo>
                  <a:pt x="1450" y="1447"/>
                </a:lnTo>
                <a:lnTo>
                  <a:pt x="1456" y="1483"/>
                </a:lnTo>
                <a:lnTo>
                  <a:pt x="1460" y="1520"/>
                </a:lnTo>
                <a:lnTo>
                  <a:pt x="1463" y="1557"/>
                </a:lnTo>
                <a:lnTo>
                  <a:pt x="1464" y="1595"/>
                </a:lnTo>
                <a:lnTo>
                  <a:pt x="1463" y="1605"/>
                </a:lnTo>
                <a:lnTo>
                  <a:pt x="1460" y="1615"/>
                </a:lnTo>
                <a:lnTo>
                  <a:pt x="1456" y="1623"/>
                </a:lnTo>
                <a:lnTo>
                  <a:pt x="1450" y="1631"/>
                </a:lnTo>
                <a:lnTo>
                  <a:pt x="1441" y="1637"/>
                </a:lnTo>
                <a:lnTo>
                  <a:pt x="1433" y="1642"/>
                </a:lnTo>
                <a:lnTo>
                  <a:pt x="1423" y="1645"/>
                </a:lnTo>
                <a:lnTo>
                  <a:pt x="1413" y="1646"/>
                </a:lnTo>
                <a:lnTo>
                  <a:pt x="733" y="1646"/>
                </a:lnTo>
                <a:close/>
                <a:moveTo>
                  <a:pt x="107" y="1543"/>
                </a:moveTo>
                <a:lnTo>
                  <a:pt x="1359" y="1543"/>
                </a:lnTo>
                <a:lnTo>
                  <a:pt x="1356" y="1515"/>
                </a:lnTo>
                <a:lnTo>
                  <a:pt x="1352" y="1486"/>
                </a:lnTo>
                <a:lnTo>
                  <a:pt x="1346" y="1459"/>
                </a:lnTo>
                <a:lnTo>
                  <a:pt x="1339" y="1432"/>
                </a:lnTo>
                <a:lnTo>
                  <a:pt x="1332" y="1404"/>
                </a:lnTo>
                <a:lnTo>
                  <a:pt x="1322" y="1379"/>
                </a:lnTo>
                <a:lnTo>
                  <a:pt x="1313" y="1353"/>
                </a:lnTo>
                <a:lnTo>
                  <a:pt x="1301" y="1327"/>
                </a:lnTo>
                <a:lnTo>
                  <a:pt x="1289" y="1303"/>
                </a:lnTo>
                <a:lnTo>
                  <a:pt x="1276" y="1279"/>
                </a:lnTo>
                <a:lnTo>
                  <a:pt x="1262" y="1256"/>
                </a:lnTo>
                <a:lnTo>
                  <a:pt x="1246" y="1234"/>
                </a:lnTo>
                <a:lnTo>
                  <a:pt x="1230" y="1211"/>
                </a:lnTo>
                <a:lnTo>
                  <a:pt x="1214" y="1190"/>
                </a:lnTo>
                <a:lnTo>
                  <a:pt x="1196" y="1170"/>
                </a:lnTo>
                <a:lnTo>
                  <a:pt x="1177" y="1150"/>
                </a:lnTo>
                <a:lnTo>
                  <a:pt x="1154" y="1130"/>
                </a:lnTo>
                <a:lnTo>
                  <a:pt x="1132" y="1110"/>
                </a:lnTo>
                <a:lnTo>
                  <a:pt x="1108" y="1091"/>
                </a:lnTo>
                <a:lnTo>
                  <a:pt x="1084" y="1073"/>
                </a:lnTo>
                <a:lnTo>
                  <a:pt x="1059" y="1058"/>
                </a:lnTo>
                <a:lnTo>
                  <a:pt x="1032" y="1043"/>
                </a:lnTo>
                <a:lnTo>
                  <a:pt x="1005" y="1028"/>
                </a:lnTo>
                <a:lnTo>
                  <a:pt x="977" y="1017"/>
                </a:lnTo>
                <a:lnTo>
                  <a:pt x="949" y="1005"/>
                </a:lnTo>
                <a:lnTo>
                  <a:pt x="919" y="995"/>
                </a:lnTo>
                <a:lnTo>
                  <a:pt x="890" y="986"/>
                </a:lnTo>
                <a:lnTo>
                  <a:pt x="859" y="980"/>
                </a:lnTo>
                <a:lnTo>
                  <a:pt x="828" y="975"/>
                </a:lnTo>
                <a:lnTo>
                  <a:pt x="797" y="970"/>
                </a:lnTo>
                <a:lnTo>
                  <a:pt x="765" y="967"/>
                </a:lnTo>
                <a:lnTo>
                  <a:pt x="733" y="967"/>
                </a:lnTo>
                <a:lnTo>
                  <a:pt x="700" y="967"/>
                </a:lnTo>
                <a:lnTo>
                  <a:pt x="669" y="970"/>
                </a:lnTo>
                <a:lnTo>
                  <a:pt x="637" y="975"/>
                </a:lnTo>
                <a:lnTo>
                  <a:pt x="606" y="980"/>
                </a:lnTo>
                <a:lnTo>
                  <a:pt x="576" y="986"/>
                </a:lnTo>
                <a:lnTo>
                  <a:pt x="545" y="995"/>
                </a:lnTo>
                <a:lnTo>
                  <a:pt x="517" y="1005"/>
                </a:lnTo>
                <a:lnTo>
                  <a:pt x="488" y="1017"/>
                </a:lnTo>
                <a:lnTo>
                  <a:pt x="460" y="1028"/>
                </a:lnTo>
                <a:lnTo>
                  <a:pt x="434" y="1043"/>
                </a:lnTo>
                <a:lnTo>
                  <a:pt x="407" y="1058"/>
                </a:lnTo>
                <a:lnTo>
                  <a:pt x="381" y="1073"/>
                </a:lnTo>
                <a:lnTo>
                  <a:pt x="357" y="1091"/>
                </a:lnTo>
                <a:lnTo>
                  <a:pt x="333" y="1110"/>
                </a:lnTo>
                <a:lnTo>
                  <a:pt x="310" y="1130"/>
                </a:lnTo>
                <a:lnTo>
                  <a:pt x="288" y="1150"/>
                </a:lnTo>
                <a:lnTo>
                  <a:pt x="269" y="1170"/>
                </a:lnTo>
                <a:lnTo>
                  <a:pt x="251" y="1190"/>
                </a:lnTo>
                <a:lnTo>
                  <a:pt x="234" y="1211"/>
                </a:lnTo>
                <a:lnTo>
                  <a:pt x="219" y="1234"/>
                </a:lnTo>
                <a:lnTo>
                  <a:pt x="204" y="1256"/>
                </a:lnTo>
                <a:lnTo>
                  <a:pt x="189" y="1279"/>
                </a:lnTo>
                <a:lnTo>
                  <a:pt x="176" y="1303"/>
                </a:lnTo>
                <a:lnTo>
                  <a:pt x="164" y="1327"/>
                </a:lnTo>
                <a:lnTo>
                  <a:pt x="152" y="1353"/>
                </a:lnTo>
                <a:lnTo>
                  <a:pt x="143" y="1379"/>
                </a:lnTo>
                <a:lnTo>
                  <a:pt x="133" y="1404"/>
                </a:lnTo>
                <a:lnTo>
                  <a:pt x="126" y="1432"/>
                </a:lnTo>
                <a:lnTo>
                  <a:pt x="120" y="1459"/>
                </a:lnTo>
                <a:lnTo>
                  <a:pt x="114" y="1486"/>
                </a:lnTo>
                <a:lnTo>
                  <a:pt x="110" y="1515"/>
                </a:lnTo>
                <a:lnTo>
                  <a:pt x="107" y="154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6" name="Freeform 109">
            <a:extLst>
              <a:ext uri="{FF2B5EF4-FFF2-40B4-BE49-F238E27FC236}">
                <a16:creationId xmlns:a16="http://schemas.microsoft.com/office/drawing/2014/main" id="{B9AB586E-58B2-9EEF-6A00-1B3F545996BD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3415331"/>
            <a:ext cx="283369" cy="303610"/>
          </a:xfrm>
          <a:custGeom>
            <a:avLst/>
            <a:gdLst>
              <a:gd name="T0" fmla="*/ 770 w 1428"/>
              <a:gd name="T1" fmla="*/ 4 h 1531"/>
              <a:gd name="T2" fmla="*/ 842 w 1428"/>
              <a:gd name="T3" fmla="*/ 22 h 1531"/>
              <a:gd name="T4" fmla="*/ 908 w 1428"/>
              <a:gd name="T5" fmla="*/ 54 h 1531"/>
              <a:gd name="T6" fmla="*/ 965 w 1428"/>
              <a:gd name="T7" fmla="*/ 97 h 1531"/>
              <a:gd name="T8" fmla="*/ 1014 w 1428"/>
              <a:gd name="T9" fmla="*/ 150 h 1531"/>
              <a:gd name="T10" fmla="*/ 1051 w 1428"/>
              <a:gd name="T11" fmla="*/ 212 h 1531"/>
              <a:gd name="T12" fmla="*/ 1076 w 1428"/>
              <a:gd name="T13" fmla="*/ 280 h 1531"/>
              <a:gd name="T14" fmla="*/ 1087 w 1428"/>
              <a:gd name="T15" fmla="*/ 355 h 1531"/>
              <a:gd name="T16" fmla="*/ 1083 w 1428"/>
              <a:gd name="T17" fmla="*/ 431 h 1531"/>
              <a:gd name="T18" fmla="*/ 1065 w 1428"/>
              <a:gd name="T19" fmla="*/ 503 h 1531"/>
              <a:gd name="T20" fmla="*/ 1034 w 1428"/>
              <a:gd name="T21" fmla="*/ 568 h 1531"/>
              <a:gd name="T22" fmla="*/ 990 w 1428"/>
              <a:gd name="T23" fmla="*/ 626 h 1531"/>
              <a:gd name="T24" fmla="*/ 938 w 1428"/>
              <a:gd name="T25" fmla="*/ 673 h 1531"/>
              <a:gd name="T26" fmla="*/ 876 w 1428"/>
              <a:gd name="T27" fmla="*/ 711 h 1531"/>
              <a:gd name="T28" fmla="*/ 807 w 1428"/>
              <a:gd name="T29" fmla="*/ 736 h 1531"/>
              <a:gd name="T30" fmla="*/ 733 w 1428"/>
              <a:gd name="T31" fmla="*/ 747 h 1531"/>
              <a:gd name="T32" fmla="*/ 656 w 1428"/>
              <a:gd name="T33" fmla="*/ 744 h 1531"/>
              <a:gd name="T34" fmla="*/ 585 w 1428"/>
              <a:gd name="T35" fmla="*/ 725 h 1531"/>
              <a:gd name="T36" fmla="*/ 519 w 1428"/>
              <a:gd name="T37" fmla="*/ 693 h 1531"/>
              <a:gd name="T38" fmla="*/ 462 w 1428"/>
              <a:gd name="T39" fmla="*/ 651 h 1531"/>
              <a:gd name="T40" fmla="*/ 414 w 1428"/>
              <a:gd name="T41" fmla="*/ 597 h 1531"/>
              <a:gd name="T42" fmla="*/ 376 w 1428"/>
              <a:gd name="T43" fmla="*/ 536 h 1531"/>
              <a:gd name="T44" fmla="*/ 352 w 1428"/>
              <a:gd name="T45" fmla="*/ 468 h 1531"/>
              <a:gd name="T46" fmla="*/ 340 w 1428"/>
              <a:gd name="T47" fmla="*/ 393 h 1531"/>
              <a:gd name="T48" fmla="*/ 343 w 1428"/>
              <a:gd name="T49" fmla="*/ 317 h 1531"/>
              <a:gd name="T50" fmla="*/ 362 w 1428"/>
              <a:gd name="T51" fmla="*/ 246 h 1531"/>
              <a:gd name="T52" fmla="*/ 394 w 1428"/>
              <a:gd name="T53" fmla="*/ 180 h 1531"/>
              <a:gd name="T54" fmla="*/ 437 w 1428"/>
              <a:gd name="T55" fmla="*/ 122 h 1531"/>
              <a:gd name="T56" fmla="*/ 490 w 1428"/>
              <a:gd name="T57" fmla="*/ 74 h 1531"/>
              <a:gd name="T58" fmla="*/ 551 w 1428"/>
              <a:gd name="T59" fmla="*/ 37 h 1531"/>
              <a:gd name="T60" fmla="*/ 621 w 1428"/>
              <a:gd name="T61" fmla="*/ 12 h 1531"/>
              <a:gd name="T62" fmla="*/ 694 w 1428"/>
              <a:gd name="T63" fmla="*/ 0 h 1531"/>
              <a:gd name="T64" fmla="*/ 1 w 1428"/>
              <a:gd name="T65" fmla="*/ 1494 h 1531"/>
              <a:gd name="T66" fmla="*/ 22 w 1428"/>
              <a:gd name="T67" fmla="*/ 1353 h 1531"/>
              <a:gd name="T68" fmla="*/ 70 w 1428"/>
              <a:gd name="T69" fmla="*/ 1222 h 1531"/>
              <a:gd name="T70" fmla="*/ 142 w 1428"/>
              <a:gd name="T71" fmla="*/ 1105 h 1531"/>
              <a:gd name="T72" fmla="*/ 234 w 1428"/>
              <a:gd name="T73" fmla="*/ 1003 h 1531"/>
              <a:gd name="T74" fmla="*/ 343 w 1428"/>
              <a:gd name="T75" fmla="*/ 921 h 1531"/>
              <a:gd name="T76" fmla="*/ 469 w 1428"/>
              <a:gd name="T77" fmla="*/ 862 h 1531"/>
              <a:gd name="T78" fmla="*/ 605 w 1428"/>
              <a:gd name="T79" fmla="*/ 826 h 1531"/>
              <a:gd name="T80" fmla="*/ 750 w 1428"/>
              <a:gd name="T81" fmla="*/ 818 h 1531"/>
              <a:gd name="T82" fmla="*/ 892 w 1428"/>
              <a:gd name="T83" fmla="*/ 841 h 1531"/>
              <a:gd name="T84" fmla="*/ 1023 w 1428"/>
              <a:gd name="T85" fmla="*/ 888 h 1531"/>
              <a:gd name="T86" fmla="*/ 1141 w 1428"/>
              <a:gd name="T87" fmla="*/ 960 h 1531"/>
              <a:gd name="T88" fmla="*/ 1242 w 1428"/>
              <a:gd name="T89" fmla="*/ 1051 h 1531"/>
              <a:gd name="T90" fmla="*/ 1325 w 1428"/>
              <a:gd name="T91" fmla="*/ 1162 h 1531"/>
              <a:gd name="T92" fmla="*/ 1385 w 1428"/>
              <a:gd name="T93" fmla="*/ 1286 h 1531"/>
              <a:gd name="T94" fmla="*/ 1419 w 1428"/>
              <a:gd name="T95" fmla="*/ 1423 h 1531"/>
              <a:gd name="T96" fmla="*/ 713 w 1428"/>
              <a:gd name="T9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8" h="1531">
                <a:moveTo>
                  <a:pt x="713" y="0"/>
                </a:moveTo>
                <a:lnTo>
                  <a:pt x="733" y="0"/>
                </a:lnTo>
                <a:lnTo>
                  <a:pt x="752" y="2"/>
                </a:lnTo>
                <a:lnTo>
                  <a:pt x="770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2" y="22"/>
                </a:lnTo>
                <a:lnTo>
                  <a:pt x="860" y="30"/>
                </a:lnTo>
                <a:lnTo>
                  <a:pt x="876" y="37"/>
                </a:lnTo>
                <a:lnTo>
                  <a:pt x="892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1" y="86"/>
                </a:lnTo>
                <a:lnTo>
                  <a:pt x="965" y="97"/>
                </a:lnTo>
                <a:lnTo>
                  <a:pt x="978" y="110"/>
                </a:lnTo>
                <a:lnTo>
                  <a:pt x="990" y="122"/>
                </a:lnTo>
                <a:lnTo>
                  <a:pt x="1002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1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3" y="317"/>
                </a:lnTo>
                <a:lnTo>
                  <a:pt x="1086" y="335"/>
                </a:lnTo>
                <a:lnTo>
                  <a:pt x="1087" y="355"/>
                </a:lnTo>
                <a:lnTo>
                  <a:pt x="1087" y="374"/>
                </a:lnTo>
                <a:lnTo>
                  <a:pt x="1087" y="393"/>
                </a:lnTo>
                <a:lnTo>
                  <a:pt x="1086" y="412"/>
                </a:lnTo>
                <a:lnTo>
                  <a:pt x="1083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1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2" y="612"/>
                </a:lnTo>
                <a:lnTo>
                  <a:pt x="990" y="626"/>
                </a:lnTo>
                <a:lnTo>
                  <a:pt x="978" y="638"/>
                </a:lnTo>
                <a:lnTo>
                  <a:pt x="965" y="651"/>
                </a:lnTo>
                <a:lnTo>
                  <a:pt x="951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2" y="703"/>
                </a:lnTo>
                <a:lnTo>
                  <a:pt x="876" y="711"/>
                </a:lnTo>
                <a:lnTo>
                  <a:pt x="860" y="718"/>
                </a:lnTo>
                <a:lnTo>
                  <a:pt x="842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0" y="744"/>
                </a:lnTo>
                <a:lnTo>
                  <a:pt x="752" y="746"/>
                </a:lnTo>
                <a:lnTo>
                  <a:pt x="733" y="747"/>
                </a:lnTo>
                <a:lnTo>
                  <a:pt x="713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8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1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2" y="651"/>
                </a:lnTo>
                <a:lnTo>
                  <a:pt x="449" y="638"/>
                </a:lnTo>
                <a:lnTo>
                  <a:pt x="437" y="626"/>
                </a:lnTo>
                <a:lnTo>
                  <a:pt x="424" y="612"/>
                </a:lnTo>
                <a:lnTo>
                  <a:pt x="414" y="597"/>
                </a:lnTo>
                <a:lnTo>
                  <a:pt x="403" y="583"/>
                </a:lnTo>
                <a:lnTo>
                  <a:pt x="394" y="568"/>
                </a:lnTo>
                <a:lnTo>
                  <a:pt x="384" y="552"/>
                </a:lnTo>
                <a:lnTo>
                  <a:pt x="376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3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3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6" y="212"/>
                </a:lnTo>
                <a:lnTo>
                  <a:pt x="384" y="196"/>
                </a:lnTo>
                <a:lnTo>
                  <a:pt x="394" y="180"/>
                </a:lnTo>
                <a:lnTo>
                  <a:pt x="403" y="165"/>
                </a:lnTo>
                <a:lnTo>
                  <a:pt x="414" y="150"/>
                </a:lnTo>
                <a:lnTo>
                  <a:pt x="424" y="136"/>
                </a:lnTo>
                <a:lnTo>
                  <a:pt x="437" y="122"/>
                </a:lnTo>
                <a:lnTo>
                  <a:pt x="449" y="110"/>
                </a:lnTo>
                <a:lnTo>
                  <a:pt x="462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1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8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3" y="0"/>
                </a:lnTo>
                <a:close/>
                <a:moveTo>
                  <a:pt x="713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2" y="1353"/>
                </a:lnTo>
                <a:lnTo>
                  <a:pt x="31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08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6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4" y="888"/>
                </a:lnTo>
                <a:lnTo>
                  <a:pt x="436" y="874"/>
                </a:lnTo>
                <a:lnTo>
                  <a:pt x="469" y="862"/>
                </a:lnTo>
                <a:lnTo>
                  <a:pt x="501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7" y="818"/>
                </a:lnTo>
                <a:lnTo>
                  <a:pt x="713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2" y="841"/>
                </a:lnTo>
                <a:lnTo>
                  <a:pt x="926" y="850"/>
                </a:lnTo>
                <a:lnTo>
                  <a:pt x="959" y="862"/>
                </a:lnTo>
                <a:lnTo>
                  <a:pt x="991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8" y="1027"/>
                </a:lnTo>
                <a:lnTo>
                  <a:pt x="1242" y="1051"/>
                </a:lnTo>
                <a:lnTo>
                  <a:pt x="1264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1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5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3" y="153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107">
            <a:extLst>
              <a:ext uri="{FF2B5EF4-FFF2-40B4-BE49-F238E27FC236}">
                <a16:creationId xmlns:a16="http://schemas.microsoft.com/office/drawing/2014/main" id="{1FEA41CC-9E86-7D4A-9E17-1275EEA95C0D}"/>
              </a:ext>
            </a:extLst>
          </p:cNvPr>
          <p:cNvSpPr>
            <a:spLocks noEditPoints="1"/>
          </p:cNvSpPr>
          <p:nvPr/>
        </p:nvSpPr>
        <p:spPr bwMode="auto">
          <a:xfrm>
            <a:off x="9427691" y="3392710"/>
            <a:ext cx="916781" cy="326231"/>
          </a:xfrm>
          <a:custGeom>
            <a:avLst/>
            <a:gdLst>
              <a:gd name="T0" fmla="*/ 1058 w 4618"/>
              <a:gd name="T1" fmla="*/ 165 h 1646"/>
              <a:gd name="T2" fmla="*/ 1115 w 4618"/>
              <a:gd name="T3" fmla="*/ 549 h 1646"/>
              <a:gd name="T4" fmla="*/ 833 w 4618"/>
              <a:gd name="T5" fmla="*/ 803 h 1646"/>
              <a:gd name="T6" fmla="*/ 457 w 4618"/>
              <a:gd name="T7" fmla="*/ 710 h 1646"/>
              <a:gd name="T8" fmla="*/ 327 w 4618"/>
              <a:gd name="T9" fmla="*/ 346 h 1646"/>
              <a:gd name="T10" fmla="*/ 554 w 4618"/>
              <a:gd name="T11" fmla="*/ 41 h 1646"/>
              <a:gd name="T12" fmla="*/ 822 w 4618"/>
              <a:gd name="T13" fmla="*/ 117 h 1646"/>
              <a:gd name="T14" fmla="*/ 537 w 4618"/>
              <a:gd name="T15" fmla="*/ 173 h 1646"/>
              <a:gd name="T16" fmla="*/ 428 w 4618"/>
              <a:gd name="T17" fmla="*/ 440 h 1646"/>
              <a:gd name="T18" fmla="*/ 585 w 4618"/>
              <a:gd name="T19" fmla="*/ 677 h 1646"/>
              <a:gd name="T20" fmla="*/ 876 w 4618"/>
              <a:gd name="T21" fmla="*/ 677 h 1646"/>
              <a:gd name="T22" fmla="*/ 1034 w 4618"/>
              <a:gd name="T23" fmla="*/ 440 h 1646"/>
              <a:gd name="T24" fmla="*/ 51 w 4618"/>
              <a:gd name="T25" fmla="*/ 1646 h 1646"/>
              <a:gd name="T26" fmla="*/ 124 w 4618"/>
              <a:gd name="T27" fmla="*/ 1186 h 1646"/>
              <a:gd name="T28" fmla="*/ 731 w 4618"/>
              <a:gd name="T29" fmla="*/ 863 h 1646"/>
              <a:gd name="T30" fmla="*/ 1338 w 4618"/>
              <a:gd name="T31" fmla="*/ 1186 h 1646"/>
              <a:gd name="T32" fmla="*/ 1411 w 4618"/>
              <a:gd name="T33" fmla="*/ 1646 h 1646"/>
              <a:gd name="T34" fmla="*/ 1154 w 4618"/>
              <a:gd name="T35" fmla="*/ 1130 h 1646"/>
              <a:gd name="T36" fmla="*/ 574 w 4618"/>
              <a:gd name="T37" fmla="*/ 986 h 1646"/>
              <a:gd name="T38" fmla="*/ 151 w 4618"/>
              <a:gd name="T39" fmla="*/ 1353 h 1646"/>
              <a:gd name="T40" fmla="*/ 2537 w 4618"/>
              <a:gd name="T41" fmla="*/ 70 h 1646"/>
              <a:gd name="T42" fmla="*/ 2716 w 4618"/>
              <a:gd name="T43" fmla="*/ 408 h 1646"/>
              <a:gd name="T44" fmla="*/ 2537 w 4618"/>
              <a:gd name="T45" fmla="*/ 747 h 1646"/>
              <a:gd name="T46" fmla="*/ 2149 w 4618"/>
              <a:gd name="T47" fmla="*/ 784 h 1646"/>
              <a:gd name="T48" fmla="*/ 1909 w 4618"/>
              <a:gd name="T49" fmla="*/ 490 h 1646"/>
              <a:gd name="T50" fmla="*/ 2020 w 4618"/>
              <a:gd name="T51" fmla="*/ 121 h 1646"/>
              <a:gd name="T52" fmla="*/ 2491 w 4618"/>
              <a:gd name="T53" fmla="*/ 165 h 1646"/>
              <a:gd name="T54" fmla="*/ 2204 w 4618"/>
              <a:gd name="T55" fmla="*/ 123 h 1646"/>
              <a:gd name="T56" fmla="*/ 2014 w 4618"/>
              <a:gd name="T57" fmla="*/ 332 h 1646"/>
              <a:gd name="T58" fmla="*/ 2083 w 4618"/>
              <a:gd name="T59" fmla="*/ 613 h 1646"/>
              <a:gd name="T60" fmla="*/ 2355 w 4618"/>
              <a:gd name="T61" fmla="*/ 709 h 1646"/>
              <a:gd name="T62" fmla="*/ 2584 w 4618"/>
              <a:gd name="T63" fmla="*/ 541 h 1646"/>
              <a:gd name="T64" fmla="*/ 2569 w 4618"/>
              <a:gd name="T65" fmla="*/ 251 h 1646"/>
              <a:gd name="T66" fmla="*/ 1600 w 4618"/>
              <a:gd name="T67" fmla="*/ 1412 h 1646"/>
              <a:gd name="T68" fmla="*/ 2057 w 4618"/>
              <a:gd name="T69" fmla="*/ 908 h 1646"/>
              <a:gd name="T70" fmla="*/ 2746 w 4618"/>
              <a:gd name="T71" fmla="*/ 1008 h 1646"/>
              <a:gd name="T72" fmla="*/ 3039 w 4618"/>
              <a:gd name="T73" fmla="*/ 1605 h 1646"/>
              <a:gd name="T74" fmla="*/ 2852 w 4618"/>
              <a:gd name="T75" fmla="*/ 1279 h 1646"/>
              <a:gd name="T76" fmla="*/ 2373 w 4618"/>
              <a:gd name="T77" fmla="*/ 970 h 1646"/>
              <a:gd name="T78" fmla="*/ 1828 w 4618"/>
              <a:gd name="T79" fmla="*/ 1190 h 1646"/>
              <a:gd name="T80" fmla="*/ 3989 w 4618"/>
              <a:gd name="T81" fmla="*/ 13 h 1646"/>
              <a:gd name="T82" fmla="*/ 4270 w 4618"/>
              <a:gd name="T83" fmla="*/ 268 h 1646"/>
              <a:gd name="T84" fmla="*/ 4213 w 4618"/>
              <a:gd name="T85" fmla="*/ 652 h 1646"/>
              <a:gd name="T86" fmla="*/ 3865 w 4618"/>
              <a:gd name="T87" fmla="*/ 816 h 1646"/>
              <a:gd name="T88" fmla="*/ 3537 w 4618"/>
              <a:gd name="T89" fmla="*/ 620 h 1646"/>
              <a:gd name="T90" fmla="*/ 3518 w 4618"/>
              <a:gd name="T91" fmla="*/ 232 h 1646"/>
              <a:gd name="T92" fmla="*/ 3824 w 4618"/>
              <a:gd name="T93" fmla="*/ 6 h 1646"/>
              <a:gd name="T94" fmla="*/ 3886 w 4618"/>
              <a:gd name="T95" fmla="*/ 104 h 1646"/>
              <a:gd name="T96" fmla="*/ 3633 w 4618"/>
              <a:gd name="T97" fmla="*/ 238 h 1646"/>
              <a:gd name="T98" fmla="*/ 3606 w 4618"/>
              <a:gd name="T99" fmla="*/ 527 h 1646"/>
              <a:gd name="T100" fmla="*/ 3825 w 4618"/>
              <a:gd name="T101" fmla="*/ 707 h 1646"/>
              <a:gd name="T102" fmla="*/ 4102 w 4618"/>
              <a:gd name="T103" fmla="*/ 624 h 1646"/>
              <a:gd name="T104" fmla="*/ 4185 w 4618"/>
              <a:gd name="T105" fmla="*/ 347 h 1646"/>
              <a:gd name="T106" fmla="*/ 3159 w 4618"/>
              <a:gd name="T107" fmla="*/ 1615 h 1646"/>
              <a:gd name="T108" fmla="*/ 3422 w 4618"/>
              <a:gd name="T109" fmla="*/ 1030 h 1646"/>
              <a:gd name="T110" fmla="*/ 4104 w 4618"/>
              <a:gd name="T111" fmla="*/ 897 h 1646"/>
              <a:gd name="T112" fmla="*/ 4585 w 4618"/>
              <a:gd name="T113" fmla="*/ 1377 h 1646"/>
              <a:gd name="T114" fmla="*/ 4500 w 4618"/>
              <a:gd name="T115" fmla="*/ 1459 h 1646"/>
              <a:gd name="T116" fmla="*/ 4159 w 4618"/>
              <a:gd name="T117" fmla="*/ 1028 h 1646"/>
              <a:gd name="T118" fmla="*/ 3561 w 4618"/>
              <a:gd name="T119" fmla="*/ 1058 h 1646"/>
              <a:gd name="T120" fmla="*/ 3263 w 4618"/>
              <a:gd name="T121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8" h="1646">
                <a:moveTo>
                  <a:pt x="731" y="0"/>
                </a:moveTo>
                <a:lnTo>
                  <a:pt x="752" y="2"/>
                </a:lnTo>
                <a:lnTo>
                  <a:pt x="773" y="3"/>
                </a:lnTo>
                <a:lnTo>
                  <a:pt x="793" y="6"/>
                </a:lnTo>
                <a:lnTo>
                  <a:pt x="813" y="9"/>
                </a:lnTo>
                <a:lnTo>
                  <a:pt x="833" y="13"/>
                </a:lnTo>
                <a:lnTo>
                  <a:pt x="852" y="19"/>
                </a:lnTo>
                <a:lnTo>
                  <a:pt x="871" y="26"/>
                </a:lnTo>
                <a:lnTo>
                  <a:pt x="890" y="33"/>
                </a:lnTo>
                <a:lnTo>
                  <a:pt x="908" y="41"/>
                </a:lnTo>
                <a:lnTo>
                  <a:pt x="926" y="50"/>
                </a:lnTo>
                <a:lnTo>
                  <a:pt x="943" y="59"/>
                </a:lnTo>
                <a:lnTo>
                  <a:pt x="960" y="70"/>
                </a:lnTo>
                <a:lnTo>
                  <a:pt x="975" y="82"/>
                </a:lnTo>
                <a:lnTo>
                  <a:pt x="990" y="94"/>
                </a:lnTo>
                <a:lnTo>
                  <a:pt x="1006" y="107"/>
                </a:lnTo>
                <a:lnTo>
                  <a:pt x="1020" y="121"/>
                </a:lnTo>
                <a:lnTo>
                  <a:pt x="1033" y="134"/>
                </a:lnTo>
                <a:lnTo>
                  <a:pt x="1046" y="149"/>
                </a:lnTo>
                <a:lnTo>
                  <a:pt x="1058" y="165"/>
                </a:lnTo>
                <a:lnTo>
                  <a:pt x="1069" y="181"/>
                </a:lnTo>
                <a:lnTo>
                  <a:pt x="1080" y="197"/>
                </a:lnTo>
                <a:lnTo>
                  <a:pt x="1090" y="214"/>
                </a:lnTo>
                <a:lnTo>
                  <a:pt x="1099" y="232"/>
                </a:lnTo>
                <a:lnTo>
                  <a:pt x="1107" y="250"/>
                </a:lnTo>
                <a:lnTo>
                  <a:pt x="1115" y="268"/>
                </a:lnTo>
                <a:lnTo>
                  <a:pt x="1121" y="287"/>
                </a:lnTo>
                <a:lnTo>
                  <a:pt x="1126" y="307"/>
                </a:lnTo>
                <a:lnTo>
                  <a:pt x="1131" y="326"/>
                </a:lnTo>
                <a:lnTo>
                  <a:pt x="1135" y="346"/>
                </a:lnTo>
                <a:lnTo>
                  <a:pt x="1137" y="367"/>
                </a:lnTo>
                <a:lnTo>
                  <a:pt x="1139" y="387"/>
                </a:lnTo>
                <a:lnTo>
                  <a:pt x="1139" y="408"/>
                </a:lnTo>
                <a:lnTo>
                  <a:pt x="1139" y="429"/>
                </a:lnTo>
                <a:lnTo>
                  <a:pt x="1137" y="450"/>
                </a:lnTo>
                <a:lnTo>
                  <a:pt x="1135" y="470"/>
                </a:lnTo>
                <a:lnTo>
                  <a:pt x="1131" y="490"/>
                </a:lnTo>
                <a:lnTo>
                  <a:pt x="1126" y="510"/>
                </a:lnTo>
                <a:lnTo>
                  <a:pt x="1121" y="530"/>
                </a:lnTo>
                <a:lnTo>
                  <a:pt x="1115" y="549"/>
                </a:lnTo>
                <a:lnTo>
                  <a:pt x="1107" y="567"/>
                </a:lnTo>
                <a:lnTo>
                  <a:pt x="1099" y="585"/>
                </a:lnTo>
                <a:lnTo>
                  <a:pt x="1090" y="603"/>
                </a:lnTo>
                <a:lnTo>
                  <a:pt x="1080" y="620"/>
                </a:lnTo>
                <a:lnTo>
                  <a:pt x="1069" y="637"/>
                </a:lnTo>
                <a:lnTo>
                  <a:pt x="1058" y="652"/>
                </a:lnTo>
                <a:lnTo>
                  <a:pt x="1046" y="668"/>
                </a:lnTo>
                <a:lnTo>
                  <a:pt x="1033" y="683"/>
                </a:lnTo>
                <a:lnTo>
                  <a:pt x="1020" y="697"/>
                </a:lnTo>
                <a:lnTo>
                  <a:pt x="1006" y="710"/>
                </a:lnTo>
                <a:lnTo>
                  <a:pt x="990" y="723"/>
                </a:lnTo>
                <a:lnTo>
                  <a:pt x="975" y="735"/>
                </a:lnTo>
                <a:lnTo>
                  <a:pt x="960" y="747"/>
                </a:lnTo>
                <a:lnTo>
                  <a:pt x="943" y="758"/>
                </a:lnTo>
                <a:lnTo>
                  <a:pt x="926" y="767"/>
                </a:lnTo>
                <a:lnTo>
                  <a:pt x="908" y="776"/>
                </a:lnTo>
                <a:lnTo>
                  <a:pt x="890" y="784"/>
                </a:lnTo>
                <a:lnTo>
                  <a:pt x="871" y="791"/>
                </a:lnTo>
                <a:lnTo>
                  <a:pt x="852" y="798"/>
                </a:lnTo>
                <a:lnTo>
                  <a:pt x="833" y="803"/>
                </a:lnTo>
                <a:lnTo>
                  <a:pt x="813" y="808"/>
                </a:lnTo>
                <a:lnTo>
                  <a:pt x="793" y="811"/>
                </a:lnTo>
                <a:lnTo>
                  <a:pt x="773" y="814"/>
                </a:lnTo>
                <a:lnTo>
                  <a:pt x="752" y="816"/>
                </a:lnTo>
                <a:lnTo>
                  <a:pt x="731" y="817"/>
                </a:lnTo>
                <a:lnTo>
                  <a:pt x="710" y="816"/>
                </a:lnTo>
                <a:lnTo>
                  <a:pt x="690" y="814"/>
                </a:lnTo>
                <a:lnTo>
                  <a:pt x="669" y="811"/>
                </a:lnTo>
                <a:lnTo>
                  <a:pt x="649" y="808"/>
                </a:lnTo>
                <a:lnTo>
                  <a:pt x="629" y="803"/>
                </a:lnTo>
                <a:lnTo>
                  <a:pt x="610" y="798"/>
                </a:lnTo>
                <a:lnTo>
                  <a:pt x="591" y="791"/>
                </a:lnTo>
                <a:lnTo>
                  <a:pt x="572" y="784"/>
                </a:lnTo>
                <a:lnTo>
                  <a:pt x="554" y="776"/>
                </a:lnTo>
                <a:lnTo>
                  <a:pt x="537" y="767"/>
                </a:lnTo>
                <a:lnTo>
                  <a:pt x="519" y="758"/>
                </a:lnTo>
                <a:lnTo>
                  <a:pt x="503" y="747"/>
                </a:lnTo>
                <a:lnTo>
                  <a:pt x="486" y="735"/>
                </a:lnTo>
                <a:lnTo>
                  <a:pt x="472" y="723"/>
                </a:lnTo>
                <a:lnTo>
                  <a:pt x="457" y="710"/>
                </a:lnTo>
                <a:lnTo>
                  <a:pt x="442" y="697"/>
                </a:lnTo>
                <a:lnTo>
                  <a:pt x="428" y="683"/>
                </a:lnTo>
                <a:lnTo>
                  <a:pt x="416" y="668"/>
                </a:lnTo>
                <a:lnTo>
                  <a:pt x="404" y="652"/>
                </a:lnTo>
                <a:lnTo>
                  <a:pt x="393" y="637"/>
                </a:lnTo>
                <a:lnTo>
                  <a:pt x="382" y="620"/>
                </a:lnTo>
                <a:lnTo>
                  <a:pt x="373" y="603"/>
                </a:lnTo>
                <a:lnTo>
                  <a:pt x="363" y="585"/>
                </a:lnTo>
                <a:lnTo>
                  <a:pt x="355" y="567"/>
                </a:lnTo>
                <a:lnTo>
                  <a:pt x="347" y="549"/>
                </a:lnTo>
                <a:lnTo>
                  <a:pt x="341" y="530"/>
                </a:lnTo>
                <a:lnTo>
                  <a:pt x="336" y="510"/>
                </a:lnTo>
                <a:lnTo>
                  <a:pt x="331" y="490"/>
                </a:lnTo>
                <a:lnTo>
                  <a:pt x="327" y="470"/>
                </a:lnTo>
                <a:lnTo>
                  <a:pt x="325" y="450"/>
                </a:lnTo>
                <a:lnTo>
                  <a:pt x="323" y="429"/>
                </a:lnTo>
                <a:lnTo>
                  <a:pt x="323" y="408"/>
                </a:lnTo>
                <a:lnTo>
                  <a:pt x="323" y="387"/>
                </a:lnTo>
                <a:lnTo>
                  <a:pt x="325" y="367"/>
                </a:lnTo>
                <a:lnTo>
                  <a:pt x="327" y="346"/>
                </a:lnTo>
                <a:lnTo>
                  <a:pt x="331" y="326"/>
                </a:lnTo>
                <a:lnTo>
                  <a:pt x="336" y="307"/>
                </a:lnTo>
                <a:lnTo>
                  <a:pt x="341" y="287"/>
                </a:lnTo>
                <a:lnTo>
                  <a:pt x="347" y="268"/>
                </a:lnTo>
                <a:lnTo>
                  <a:pt x="355" y="250"/>
                </a:lnTo>
                <a:lnTo>
                  <a:pt x="363" y="232"/>
                </a:lnTo>
                <a:lnTo>
                  <a:pt x="373" y="214"/>
                </a:lnTo>
                <a:lnTo>
                  <a:pt x="382" y="197"/>
                </a:lnTo>
                <a:lnTo>
                  <a:pt x="393" y="181"/>
                </a:lnTo>
                <a:lnTo>
                  <a:pt x="404" y="165"/>
                </a:lnTo>
                <a:lnTo>
                  <a:pt x="416" y="149"/>
                </a:lnTo>
                <a:lnTo>
                  <a:pt x="428" y="134"/>
                </a:lnTo>
                <a:lnTo>
                  <a:pt x="442" y="121"/>
                </a:lnTo>
                <a:lnTo>
                  <a:pt x="457" y="107"/>
                </a:lnTo>
                <a:lnTo>
                  <a:pt x="472" y="94"/>
                </a:lnTo>
                <a:lnTo>
                  <a:pt x="486" y="82"/>
                </a:lnTo>
                <a:lnTo>
                  <a:pt x="503" y="70"/>
                </a:lnTo>
                <a:lnTo>
                  <a:pt x="519" y="59"/>
                </a:lnTo>
                <a:lnTo>
                  <a:pt x="537" y="50"/>
                </a:lnTo>
                <a:lnTo>
                  <a:pt x="554" y="41"/>
                </a:lnTo>
                <a:lnTo>
                  <a:pt x="572" y="33"/>
                </a:lnTo>
                <a:lnTo>
                  <a:pt x="591" y="26"/>
                </a:lnTo>
                <a:lnTo>
                  <a:pt x="610" y="19"/>
                </a:lnTo>
                <a:lnTo>
                  <a:pt x="629" y="13"/>
                </a:lnTo>
                <a:lnTo>
                  <a:pt x="649" y="9"/>
                </a:lnTo>
                <a:lnTo>
                  <a:pt x="669" y="6"/>
                </a:lnTo>
                <a:lnTo>
                  <a:pt x="690" y="3"/>
                </a:lnTo>
                <a:lnTo>
                  <a:pt x="710" y="2"/>
                </a:lnTo>
                <a:lnTo>
                  <a:pt x="731" y="0"/>
                </a:lnTo>
                <a:close/>
                <a:moveTo>
                  <a:pt x="946" y="193"/>
                </a:moveTo>
                <a:lnTo>
                  <a:pt x="935" y="183"/>
                </a:lnTo>
                <a:lnTo>
                  <a:pt x="925" y="173"/>
                </a:lnTo>
                <a:lnTo>
                  <a:pt x="913" y="165"/>
                </a:lnTo>
                <a:lnTo>
                  <a:pt x="902" y="156"/>
                </a:lnTo>
                <a:lnTo>
                  <a:pt x="889" y="148"/>
                </a:lnTo>
                <a:lnTo>
                  <a:pt x="876" y="141"/>
                </a:lnTo>
                <a:lnTo>
                  <a:pt x="863" y="134"/>
                </a:lnTo>
                <a:lnTo>
                  <a:pt x="850" y="128"/>
                </a:lnTo>
                <a:lnTo>
                  <a:pt x="836" y="123"/>
                </a:lnTo>
                <a:lnTo>
                  <a:pt x="822" y="117"/>
                </a:lnTo>
                <a:lnTo>
                  <a:pt x="807" y="113"/>
                </a:lnTo>
                <a:lnTo>
                  <a:pt x="792" y="110"/>
                </a:lnTo>
                <a:lnTo>
                  <a:pt x="777" y="108"/>
                </a:lnTo>
                <a:lnTo>
                  <a:pt x="763" y="106"/>
                </a:lnTo>
                <a:lnTo>
                  <a:pt x="747" y="105"/>
                </a:lnTo>
                <a:lnTo>
                  <a:pt x="731" y="104"/>
                </a:lnTo>
                <a:lnTo>
                  <a:pt x="715" y="105"/>
                </a:lnTo>
                <a:lnTo>
                  <a:pt x="700" y="106"/>
                </a:lnTo>
                <a:lnTo>
                  <a:pt x="685" y="108"/>
                </a:lnTo>
                <a:lnTo>
                  <a:pt x="670" y="110"/>
                </a:lnTo>
                <a:lnTo>
                  <a:pt x="655" y="113"/>
                </a:lnTo>
                <a:lnTo>
                  <a:pt x="640" y="117"/>
                </a:lnTo>
                <a:lnTo>
                  <a:pt x="627" y="123"/>
                </a:lnTo>
                <a:lnTo>
                  <a:pt x="613" y="128"/>
                </a:lnTo>
                <a:lnTo>
                  <a:pt x="599" y="134"/>
                </a:lnTo>
                <a:lnTo>
                  <a:pt x="585" y="141"/>
                </a:lnTo>
                <a:lnTo>
                  <a:pt x="573" y="148"/>
                </a:lnTo>
                <a:lnTo>
                  <a:pt x="561" y="156"/>
                </a:lnTo>
                <a:lnTo>
                  <a:pt x="549" y="165"/>
                </a:lnTo>
                <a:lnTo>
                  <a:pt x="537" y="173"/>
                </a:lnTo>
                <a:lnTo>
                  <a:pt x="526" y="183"/>
                </a:lnTo>
                <a:lnTo>
                  <a:pt x="516" y="193"/>
                </a:lnTo>
                <a:lnTo>
                  <a:pt x="505" y="204"/>
                </a:lnTo>
                <a:lnTo>
                  <a:pt x="496" y="215"/>
                </a:lnTo>
                <a:lnTo>
                  <a:pt x="487" y="226"/>
                </a:lnTo>
                <a:lnTo>
                  <a:pt x="478" y="238"/>
                </a:lnTo>
                <a:lnTo>
                  <a:pt x="471" y="251"/>
                </a:lnTo>
                <a:lnTo>
                  <a:pt x="463" y="264"/>
                </a:lnTo>
                <a:lnTo>
                  <a:pt x="457" y="276"/>
                </a:lnTo>
                <a:lnTo>
                  <a:pt x="451" y="290"/>
                </a:lnTo>
                <a:lnTo>
                  <a:pt x="445" y="304"/>
                </a:lnTo>
                <a:lnTo>
                  <a:pt x="440" y="317"/>
                </a:lnTo>
                <a:lnTo>
                  <a:pt x="436" y="332"/>
                </a:lnTo>
                <a:lnTo>
                  <a:pt x="433" y="347"/>
                </a:lnTo>
                <a:lnTo>
                  <a:pt x="429" y="362"/>
                </a:lnTo>
                <a:lnTo>
                  <a:pt x="428" y="377"/>
                </a:lnTo>
                <a:lnTo>
                  <a:pt x="426" y="393"/>
                </a:lnTo>
                <a:lnTo>
                  <a:pt x="426" y="408"/>
                </a:lnTo>
                <a:lnTo>
                  <a:pt x="426" y="424"/>
                </a:lnTo>
                <a:lnTo>
                  <a:pt x="428" y="440"/>
                </a:lnTo>
                <a:lnTo>
                  <a:pt x="429" y="454"/>
                </a:lnTo>
                <a:lnTo>
                  <a:pt x="433" y="470"/>
                </a:lnTo>
                <a:lnTo>
                  <a:pt x="436" y="485"/>
                </a:lnTo>
                <a:lnTo>
                  <a:pt x="440" y="499"/>
                </a:lnTo>
                <a:lnTo>
                  <a:pt x="445" y="513"/>
                </a:lnTo>
                <a:lnTo>
                  <a:pt x="451" y="527"/>
                </a:lnTo>
                <a:lnTo>
                  <a:pt x="457" y="541"/>
                </a:lnTo>
                <a:lnTo>
                  <a:pt x="463" y="553"/>
                </a:lnTo>
                <a:lnTo>
                  <a:pt x="471" y="566"/>
                </a:lnTo>
                <a:lnTo>
                  <a:pt x="478" y="579"/>
                </a:lnTo>
                <a:lnTo>
                  <a:pt x="487" y="590"/>
                </a:lnTo>
                <a:lnTo>
                  <a:pt x="496" y="602"/>
                </a:lnTo>
                <a:lnTo>
                  <a:pt x="505" y="613"/>
                </a:lnTo>
                <a:lnTo>
                  <a:pt x="516" y="624"/>
                </a:lnTo>
                <a:lnTo>
                  <a:pt x="526" y="633"/>
                </a:lnTo>
                <a:lnTo>
                  <a:pt x="537" y="643"/>
                </a:lnTo>
                <a:lnTo>
                  <a:pt x="549" y="652"/>
                </a:lnTo>
                <a:lnTo>
                  <a:pt x="561" y="661"/>
                </a:lnTo>
                <a:lnTo>
                  <a:pt x="573" y="669"/>
                </a:lnTo>
                <a:lnTo>
                  <a:pt x="585" y="677"/>
                </a:lnTo>
                <a:lnTo>
                  <a:pt x="599" y="683"/>
                </a:lnTo>
                <a:lnTo>
                  <a:pt x="613" y="689"/>
                </a:lnTo>
                <a:lnTo>
                  <a:pt x="627" y="694"/>
                </a:lnTo>
                <a:lnTo>
                  <a:pt x="640" y="699"/>
                </a:lnTo>
                <a:lnTo>
                  <a:pt x="655" y="703"/>
                </a:lnTo>
                <a:lnTo>
                  <a:pt x="670" y="707"/>
                </a:lnTo>
                <a:lnTo>
                  <a:pt x="685" y="709"/>
                </a:lnTo>
                <a:lnTo>
                  <a:pt x="700" y="711"/>
                </a:lnTo>
                <a:lnTo>
                  <a:pt x="715" y="712"/>
                </a:lnTo>
                <a:lnTo>
                  <a:pt x="731" y="712"/>
                </a:lnTo>
                <a:lnTo>
                  <a:pt x="747" y="712"/>
                </a:lnTo>
                <a:lnTo>
                  <a:pt x="763" y="711"/>
                </a:lnTo>
                <a:lnTo>
                  <a:pt x="777" y="709"/>
                </a:lnTo>
                <a:lnTo>
                  <a:pt x="792" y="707"/>
                </a:lnTo>
                <a:lnTo>
                  <a:pt x="807" y="703"/>
                </a:lnTo>
                <a:lnTo>
                  <a:pt x="822" y="699"/>
                </a:lnTo>
                <a:lnTo>
                  <a:pt x="836" y="694"/>
                </a:lnTo>
                <a:lnTo>
                  <a:pt x="850" y="689"/>
                </a:lnTo>
                <a:lnTo>
                  <a:pt x="863" y="683"/>
                </a:lnTo>
                <a:lnTo>
                  <a:pt x="876" y="677"/>
                </a:lnTo>
                <a:lnTo>
                  <a:pt x="889" y="669"/>
                </a:lnTo>
                <a:lnTo>
                  <a:pt x="902" y="661"/>
                </a:lnTo>
                <a:lnTo>
                  <a:pt x="913" y="652"/>
                </a:lnTo>
                <a:lnTo>
                  <a:pt x="925" y="643"/>
                </a:lnTo>
                <a:lnTo>
                  <a:pt x="935" y="633"/>
                </a:lnTo>
                <a:lnTo>
                  <a:pt x="946" y="624"/>
                </a:lnTo>
                <a:lnTo>
                  <a:pt x="956" y="613"/>
                </a:lnTo>
                <a:lnTo>
                  <a:pt x="966" y="602"/>
                </a:lnTo>
                <a:lnTo>
                  <a:pt x="975" y="590"/>
                </a:lnTo>
                <a:lnTo>
                  <a:pt x="984" y="579"/>
                </a:lnTo>
                <a:lnTo>
                  <a:pt x="991" y="566"/>
                </a:lnTo>
                <a:lnTo>
                  <a:pt x="999" y="553"/>
                </a:lnTo>
                <a:lnTo>
                  <a:pt x="1006" y="541"/>
                </a:lnTo>
                <a:lnTo>
                  <a:pt x="1011" y="527"/>
                </a:lnTo>
                <a:lnTo>
                  <a:pt x="1018" y="513"/>
                </a:lnTo>
                <a:lnTo>
                  <a:pt x="1022" y="499"/>
                </a:lnTo>
                <a:lnTo>
                  <a:pt x="1026" y="485"/>
                </a:lnTo>
                <a:lnTo>
                  <a:pt x="1029" y="470"/>
                </a:lnTo>
                <a:lnTo>
                  <a:pt x="1032" y="454"/>
                </a:lnTo>
                <a:lnTo>
                  <a:pt x="1034" y="440"/>
                </a:lnTo>
                <a:lnTo>
                  <a:pt x="1035" y="424"/>
                </a:lnTo>
                <a:lnTo>
                  <a:pt x="1035" y="408"/>
                </a:lnTo>
                <a:lnTo>
                  <a:pt x="1035" y="393"/>
                </a:lnTo>
                <a:lnTo>
                  <a:pt x="1034" y="377"/>
                </a:lnTo>
                <a:lnTo>
                  <a:pt x="1032" y="362"/>
                </a:lnTo>
                <a:lnTo>
                  <a:pt x="1029" y="347"/>
                </a:lnTo>
                <a:lnTo>
                  <a:pt x="1026" y="332"/>
                </a:lnTo>
                <a:lnTo>
                  <a:pt x="1022" y="317"/>
                </a:lnTo>
                <a:lnTo>
                  <a:pt x="1018" y="304"/>
                </a:lnTo>
                <a:lnTo>
                  <a:pt x="1011" y="290"/>
                </a:lnTo>
                <a:lnTo>
                  <a:pt x="1006" y="276"/>
                </a:lnTo>
                <a:lnTo>
                  <a:pt x="999" y="264"/>
                </a:lnTo>
                <a:lnTo>
                  <a:pt x="991" y="251"/>
                </a:lnTo>
                <a:lnTo>
                  <a:pt x="984" y="238"/>
                </a:lnTo>
                <a:lnTo>
                  <a:pt x="975" y="226"/>
                </a:lnTo>
                <a:lnTo>
                  <a:pt x="966" y="215"/>
                </a:lnTo>
                <a:lnTo>
                  <a:pt x="956" y="204"/>
                </a:lnTo>
                <a:lnTo>
                  <a:pt x="946" y="193"/>
                </a:lnTo>
                <a:close/>
                <a:moveTo>
                  <a:pt x="731" y="1646"/>
                </a:moveTo>
                <a:lnTo>
                  <a:pt x="51" y="1646"/>
                </a:lnTo>
                <a:lnTo>
                  <a:pt x="41" y="1645"/>
                </a:lnTo>
                <a:lnTo>
                  <a:pt x="31" y="1642"/>
                </a:lnTo>
                <a:lnTo>
                  <a:pt x="23" y="1637"/>
                </a:lnTo>
                <a:lnTo>
                  <a:pt x="14" y="1631"/>
                </a:lnTo>
                <a:lnTo>
                  <a:pt x="8" y="1623"/>
                </a:lnTo>
                <a:lnTo>
                  <a:pt x="4" y="1615"/>
                </a:lnTo>
                <a:lnTo>
                  <a:pt x="1" y="1605"/>
                </a:lnTo>
                <a:lnTo>
                  <a:pt x="0" y="1595"/>
                </a:lnTo>
                <a:lnTo>
                  <a:pt x="1" y="1557"/>
                </a:lnTo>
                <a:lnTo>
                  <a:pt x="3" y="1520"/>
                </a:lnTo>
                <a:lnTo>
                  <a:pt x="8" y="1483"/>
                </a:lnTo>
                <a:lnTo>
                  <a:pt x="14" y="1447"/>
                </a:lnTo>
                <a:lnTo>
                  <a:pt x="23" y="1412"/>
                </a:lnTo>
                <a:lnTo>
                  <a:pt x="32" y="1377"/>
                </a:lnTo>
                <a:lnTo>
                  <a:pt x="44" y="1343"/>
                </a:lnTo>
                <a:lnTo>
                  <a:pt x="56" y="1309"/>
                </a:lnTo>
                <a:lnTo>
                  <a:pt x="71" y="1278"/>
                </a:lnTo>
                <a:lnTo>
                  <a:pt x="88" y="1246"/>
                </a:lnTo>
                <a:lnTo>
                  <a:pt x="105" y="1216"/>
                </a:lnTo>
                <a:lnTo>
                  <a:pt x="124" y="1186"/>
                </a:lnTo>
                <a:lnTo>
                  <a:pt x="145" y="1157"/>
                </a:lnTo>
                <a:lnTo>
                  <a:pt x="166" y="1129"/>
                </a:lnTo>
                <a:lnTo>
                  <a:pt x="189" y="1103"/>
                </a:lnTo>
                <a:lnTo>
                  <a:pt x="213" y="1078"/>
                </a:lnTo>
                <a:lnTo>
                  <a:pt x="239" y="1053"/>
                </a:lnTo>
                <a:lnTo>
                  <a:pt x="266" y="1030"/>
                </a:lnTo>
                <a:lnTo>
                  <a:pt x="294" y="1008"/>
                </a:lnTo>
                <a:lnTo>
                  <a:pt x="322" y="988"/>
                </a:lnTo>
                <a:lnTo>
                  <a:pt x="352" y="969"/>
                </a:lnTo>
                <a:lnTo>
                  <a:pt x="382" y="951"/>
                </a:lnTo>
                <a:lnTo>
                  <a:pt x="414" y="936"/>
                </a:lnTo>
                <a:lnTo>
                  <a:pt x="446" y="921"/>
                </a:lnTo>
                <a:lnTo>
                  <a:pt x="479" y="908"/>
                </a:lnTo>
                <a:lnTo>
                  <a:pt x="514" y="897"/>
                </a:lnTo>
                <a:lnTo>
                  <a:pt x="549" y="886"/>
                </a:lnTo>
                <a:lnTo>
                  <a:pt x="583" y="879"/>
                </a:lnTo>
                <a:lnTo>
                  <a:pt x="619" y="871"/>
                </a:lnTo>
                <a:lnTo>
                  <a:pt x="656" y="867"/>
                </a:lnTo>
                <a:lnTo>
                  <a:pt x="693" y="864"/>
                </a:lnTo>
                <a:lnTo>
                  <a:pt x="731" y="863"/>
                </a:lnTo>
                <a:lnTo>
                  <a:pt x="769" y="864"/>
                </a:lnTo>
                <a:lnTo>
                  <a:pt x="806" y="867"/>
                </a:lnTo>
                <a:lnTo>
                  <a:pt x="843" y="871"/>
                </a:lnTo>
                <a:lnTo>
                  <a:pt x="878" y="879"/>
                </a:lnTo>
                <a:lnTo>
                  <a:pt x="914" y="886"/>
                </a:lnTo>
                <a:lnTo>
                  <a:pt x="949" y="897"/>
                </a:lnTo>
                <a:lnTo>
                  <a:pt x="983" y="908"/>
                </a:lnTo>
                <a:lnTo>
                  <a:pt x="1015" y="921"/>
                </a:lnTo>
                <a:lnTo>
                  <a:pt x="1048" y="936"/>
                </a:lnTo>
                <a:lnTo>
                  <a:pt x="1080" y="951"/>
                </a:lnTo>
                <a:lnTo>
                  <a:pt x="1110" y="969"/>
                </a:lnTo>
                <a:lnTo>
                  <a:pt x="1140" y="988"/>
                </a:lnTo>
                <a:lnTo>
                  <a:pt x="1168" y="1008"/>
                </a:lnTo>
                <a:lnTo>
                  <a:pt x="1197" y="1030"/>
                </a:lnTo>
                <a:lnTo>
                  <a:pt x="1223" y="1053"/>
                </a:lnTo>
                <a:lnTo>
                  <a:pt x="1248" y="1078"/>
                </a:lnTo>
                <a:lnTo>
                  <a:pt x="1273" y="1103"/>
                </a:lnTo>
                <a:lnTo>
                  <a:pt x="1296" y="1129"/>
                </a:lnTo>
                <a:lnTo>
                  <a:pt x="1317" y="1157"/>
                </a:lnTo>
                <a:lnTo>
                  <a:pt x="1338" y="1186"/>
                </a:lnTo>
                <a:lnTo>
                  <a:pt x="1357" y="1216"/>
                </a:lnTo>
                <a:lnTo>
                  <a:pt x="1375" y="1246"/>
                </a:lnTo>
                <a:lnTo>
                  <a:pt x="1391" y="1278"/>
                </a:lnTo>
                <a:lnTo>
                  <a:pt x="1405" y="1309"/>
                </a:lnTo>
                <a:lnTo>
                  <a:pt x="1418" y="1343"/>
                </a:lnTo>
                <a:lnTo>
                  <a:pt x="1430" y="1377"/>
                </a:lnTo>
                <a:lnTo>
                  <a:pt x="1439" y="1412"/>
                </a:lnTo>
                <a:lnTo>
                  <a:pt x="1448" y="1447"/>
                </a:lnTo>
                <a:lnTo>
                  <a:pt x="1454" y="1483"/>
                </a:lnTo>
                <a:lnTo>
                  <a:pt x="1459" y="1520"/>
                </a:lnTo>
                <a:lnTo>
                  <a:pt x="1461" y="1557"/>
                </a:lnTo>
                <a:lnTo>
                  <a:pt x="1462" y="1595"/>
                </a:lnTo>
                <a:lnTo>
                  <a:pt x="1461" y="1605"/>
                </a:lnTo>
                <a:lnTo>
                  <a:pt x="1458" y="1615"/>
                </a:lnTo>
                <a:lnTo>
                  <a:pt x="1454" y="1623"/>
                </a:lnTo>
                <a:lnTo>
                  <a:pt x="1448" y="1631"/>
                </a:lnTo>
                <a:lnTo>
                  <a:pt x="1440" y="1637"/>
                </a:lnTo>
                <a:lnTo>
                  <a:pt x="1431" y="1642"/>
                </a:lnTo>
                <a:lnTo>
                  <a:pt x="1421" y="1645"/>
                </a:lnTo>
                <a:lnTo>
                  <a:pt x="1411" y="1646"/>
                </a:lnTo>
                <a:lnTo>
                  <a:pt x="731" y="1646"/>
                </a:lnTo>
                <a:close/>
                <a:moveTo>
                  <a:pt x="105" y="1543"/>
                </a:moveTo>
                <a:lnTo>
                  <a:pt x="1357" y="1543"/>
                </a:lnTo>
                <a:lnTo>
                  <a:pt x="1354" y="1515"/>
                </a:lnTo>
                <a:lnTo>
                  <a:pt x="1350" y="1486"/>
                </a:lnTo>
                <a:lnTo>
                  <a:pt x="1344" y="1459"/>
                </a:lnTo>
                <a:lnTo>
                  <a:pt x="1338" y="1432"/>
                </a:lnTo>
                <a:lnTo>
                  <a:pt x="1330" y="1404"/>
                </a:lnTo>
                <a:lnTo>
                  <a:pt x="1321" y="1379"/>
                </a:lnTo>
                <a:lnTo>
                  <a:pt x="1311" y="1353"/>
                </a:lnTo>
                <a:lnTo>
                  <a:pt x="1300" y="1327"/>
                </a:lnTo>
                <a:lnTo>
                  <a:pt x="1287" y="1303"/>
                </a:lnTo>
                <a:lnTo>
                  <a:pt x="1275" y="1279"/>
                </a:lnTo>
                <a:lnTo>
                  <a:pt x="1260" y="1256"/>
                </a:lnTo>
                <a:lnTo>
                  <a:pt x="1245" y="1234"/>
                </a:lnTo>
                <a:lnTo>
                  <a:pt x="1228" y="1211"/>
                </a:lnTo>
                <a:lnTo>
                  <a:pt x="1211" y="1190"/>
                </a:lnTo>
                <a:lnTo>
                  <a:pt x="1194" y="1170"/>
                </a:lnTo>
                <a:lnTo>
                  <a:pt x="1176" y="1150"/>
                </a:lnTo>
                <a:lnTo>
                  <a:pt x="1154" y="1130"/>
                </a:lnTo>
                <a:lnTo>
                  <a:pt x="1130" y="1110"/>
                </a:lnTo>
                <a:lnTo>
                  <a:pt x="1107" y="1091"/>
                </a:lnTo>
                <a:lnTo>
                  <a:pt x="1082" y="1073"/>
                </a:lnTo>
                <a:lnTo>
                  <a:pt x="1057" y="1058"/>
                </a:lnTo>
                <a:lnTo>
                  <a:pt x="1030" y="1043"/>
                </a:lnTo>
                <a:lnTo>
                  <a:pt x="1004" y="1028"/>
                </a:lnTo>
                <a:lnTo>
                  <a:pt x="975" y="1017"/>
                </a:lnTo>
                <a:lnTo>
                  <a:pt x="947" y="1005"/>
                </a:lnTo>
                <a:lnTo>
                  <a:pt x="917" y="995"/>
                </a:lnTo>
                <a:lnTo>
                  <a:pt x="888" y="986"/>
                </a:lnTo>
                <a:lnTo>
                  <a:pt x="857" y="980"/>
                </a:lnTo>
                <a:lnTo>
                  <a:pt x="827" y="975"/>
                </a:lnTo>
                <a:lnTo>
                  <a:pt x="795" y="970"/>
                </a:lnTo>
                <a:lnTo>
                  <a:pt x="764" y="967"/>
                </a:lnTo>
                <a:lnTo>
                  <a:pt x="731" y="967"/>
                </a:lnTo>
                <a:lnTo>
                  <a:pt x="698" y="967"/>
                </a:lnTo>
                <a:lnTo>
                  <a:pt x="667" y="970"/>
                </a:lnTo>
                <a:lnTo>
                  <a:pt x="635" y="975"/>
                </a:lnTo>
                <a:lnTo>
                  <a:pt x="604" y="980"/>
                </a:lnTo>
                <a:lnTo>
                  <a:pt x="574" y="986"/>
                </a:lnTo>
                <a:lnTo>
                  <a:pt x="544" y="995"/>
                </a:lnTo>
                <a:lnTo>
                  <a:pt x="515" y="1005"/>
                </a:lnTo>
                <a:lnTo>
                  <a:pt x="486" y="1017"/>
                </a:lnTo>
                <a:lnTo>
                  <a:pt x="459" y="1028"/>
                </a:lnTo>
                <a:lnTo>
                  <a:pt x="432" y="1043"/>
                </a:lnTo>
                <a:lnTo>
                  <a:pt x="405" y="1058"/>
                </a:lnTo>
                <a:lnTo>
                  <a:pt x="380" y="1073"/>
                </a:lnTo>
                <a:lnTo>
                  <a:pt x="356" y="1091"/>
                </a:lnTo>
                <a:lnTo>
                  <a:pt x="331" y="1110"/>
                </a:lnTo>
                <a:lnTo>
                  <a:pt x="308" y="1130"/>
                </a:lnTo>
                <a:lnTo>
                  <a:pt x="287" y="1150"/>
                </a:lnTo>
                <a:lnTo>
                  <a:pt x="268" y="1170"/>
                </a:lnTo>
                <a:lnTo>
                  <a:pt x="250" y="1190"/>
                </a:lnTo>
                <a:lnTo>
                  <a:pt x="233" y="1211"/>
                </a:lnTo>
                <a:lnTo>
                  <a:pt x="217" y="1234"/>
                </a:lnTo>
                <a:lnTo>
                  <a:pt x="202" y="1256"/>
                </a:lnTo>
                <a:lnTo>
                  <a:pt x="188" y="1279"/>
                </a:lnTo>
                <a:lnTo>
                  <a:pt x="174" y="1303"/>
                </a:lnTo>
                <a:lnTo>
                  <a:pt x="162" y="1327"/>
                </a:lnTo>
                <a:lnTo>
                  <a:pt x="151" y="1353"/>
                </a:lnTo>
                <a:lnTo>
                  <a:pt x="141" y="1379"/>
                </a:lnTo>
                <a:lnTo>
                  <a:pt x="132" y="1404"/>
                </a:lnTo>
                <a:lnTo>
                  <a:pt x="124" y="1432"/>
                </a:lnTo>
                <a:lnTo>
                  <a:pt x="118" y="1459"/>
                </a:lnTo>
                <a:lnTo>
                  <a:pt x="112" y="1486"/>
                </a:lnTo>
                <a:lnTo>
                  <a:pt x="108" y="1515"/>
                </a:lnTo>
                <a:lnTo>
                  <a:pt x="105" y="1543"/>
                </a:lnTo>
                <a:close/>
                <a:moveTo>
                  <a:pt x="2309" y="0"/>
                </a:moveTo>
                <a:lnTo>
                  <a:pt x="2330" y="2"/>
                </a:lnTo>
                <a:lnTo>
                  <a:pt x="2351" y="3"/>
                </a:lnTo>
                <a:lnTo>
                  <a:pt x="2371" y="6"/>
                </a:lnTo>
                <a:lnTo>
                  <a:pt x="2391" y="9"/>
                </a:lnTo>
                <a:lnTo>
                  <a:pt x="2411" y="13"/>
                </a:lnTo>
                <a:lnTo>
                  <a:pt x="2430" y="19"/>
                </a:lnTo>
                <a:lnTo>
                  <a:pt x="2449" y="26"/>
                </a:lnTo>
                <a:lnTo>
                  <a:pt x="2468" y="33"/>
                </a:lnTo>
                <a:lnTo>
                  <a:pt x="2486" y="41"/>
                </a:lnTo>
                <a:lnTo>
                  <a:pt x="2504" y="50"/>
                </a:lnTo>
                <a:lnTo>
                  <a:pt x="2520" y="59"/>
                </a:lnTo>
                <a:lnTo>
                  <a:pt x="2537" y="70"/>
                </a:lnTo>
                <a:lnTo>
                  <a:pt x="2553" y="82"/>
                </a:lnTo>
                <a:lnTo>
                  <a:pt x="2568" y="94"/>
                </a:lnTo>
                <a:lnTo>
                  <a:pt x="2584" y="107"/>
                </a:lnTo>
                <a:lnTo>
                  <a:pt x="2597" y="121"/>
                </a:lnTo>
                <a:lnTo>
                  <a:pt x="2611" y="134"/>
                </a:lnTo>
                <a:lnTo>
                  <a:pt x="2624" y="149"/>
                </a:lnTo>
                <a:lnTo>
                  <a:pt x="2635" y="165"/>
                </a:lnTo>
                <a:lnTo>
                  <a:pt x="2647" y="181"/>
                </a:lnTo>
                <a:lnTo>
                  <a:pt x="2657" y="197"/>
                </a:lnTo>
                <a:lnTo>
                  <a:pt x="2668" y="214"/>
                </a:lnTo>
                <a:lnTo>
                  <a:pt x="2676" y="232"/>
                </a:lnTo>
                <a:lnTo>
                  <a:pt x="2685" y="250"/>
                </a:lnTo>
                <a:lnTo>
                  <a:pt x="2692" y="268"/>
                </a:lnTo>
                <a:lnTo>
                  <a:pt x="2699" y="287"/>
                </a:lnTo>
                <a:lnTo>
                  <a:pt x="2704" y="307"/>
                </a:lnTo>
                <a:lnTo>
                  <a:pt x="2709" y="326"/>
                </a:lnTo>
                <a:lnTo>
                  <a:pt x="2712" y="346"/>
                </a:lnTo>
                <a:lnTo>
                  <a:pt x="2714" y="367"/>
                </a:lnTo>
                <a:lnTo>
                  <a:pt x="2716" y="387"/>
                </a:lnTo>
                <a:lnTo>
                  <a:pt x="2716" y="408"/>
                </a:lnTo>
                <a:lnTo>
                  <a:pt x="2716" y="429"/>
                </a:lnTo>
                <a:lnTo>
                  <a:pt x="2714" y="450"/>
                </a:lnTo>
                <a:lnTo>
                  <a:pt x="2712" y="470"/>
                </a:lnTo>
                <a:lnTo>
                  <a:pt x="2709" y="490"/>
                </a:lnTo>
                <a:lnTo>
                  <a:pt x="2704" y="510"/>
                </a:lnTo>
                <a:lnTo>
                  <a:pt x="2699" y="530"/>
                </a:lnTo>
                <a:lnTo>
                  <a:pt x="2692" y="549"/>
                </a:lnTo>
                <a:lnTo>
                  <a:pt x="2685" y="567"/>
                </a:lnTo>
                <a:lnTo>
                  <a:pt x="2676" y="585"/>
                </a:lnTo>
                <a:lnTo>
                  <a:pt x="2668" y="603"/>
                </a:lnTo>
                <a:lnTo>
                  <a:pt x="2657" y="620"/>
                </a:lnTo>
                <a:lnTo>
                  <a:pt x="2647" y="637"/>
                </a:lnTo>
                <a:lnTo>
                  <a:pt x="2635" y="652"/>
                </a:lnTo>
                <a:lnTo>
                  <a:pt x="2624" y="668"/>
                </a:lnTo>
                <a:lnTo>
                  <a:pt x="2611" y="683"/>
                </a:lnTo>
                <a:lnTo>
                  <a:pt x="2597" y="697"/>
                </a:lnTo>
                <a:lnTo>
                  <a:pt x="2584" y="710"/>
                </a:lnTo>
                <a:lnTo>
                  <a:pt x="2568" y="723"/>
                </a:lnTo>
                <a:lnTo>
                  <a:pt x="2553" y="735"/>
                </a:lnTo>
                <a:lnTo>
                  <a:pt x="2537" y="747"/>
                </a:lnTo>
                <a:lnTo>
                  <a:pt x="2520" y="758"/>
                </a:lnTo>
                <a:lnTo>
                  <a:pt x="2504" y="767"/>
                </a:lnTo>
                <a:lnTo>
                  <a:pt x="2486" y="776"/>
                </a:lnTo>
                <a:lnTo>
                  <a:pt x="2468" y="784"/>
                </a:lnTo>
                <a:lnTo>
                  <a:pt x="2449" y="791"/>
                </a:lnTo>
                <a:lnTo>
                  <a:pt x="2430" y="798"/>
                </a:lnTo>
                <a:lnTo>
                  <a:pt x="2411" y="803"/>
                </a:lnTo>
                <a:lnTo>
                  <a:pt x="2391" y="808"/>
                </a:lnTo>
                <a:lnTo>
                  <a:pt x="2371" y="811"/>
                </a:lnTo>
                <a:lnTo>
                  <a:pt x="2351" y="814"/>
                </a:lnTo>
                <a:lnTo>
                  <a:pt x="2330" y="816"/>
                </a:lnTo>
                <a:lnTo>
                  <a:pt x="2309" y="817"/>
                </a:lnTo>
                <a:lnTo>
                  <a:pt x="2288" y="816"/>
                </a:lnTo>
                <a:lnTo>
                  <a:pt x="2268" y="814"/>
                </a:lnTo>
                <a:lnTo>
                  <a:pt x="2246" y="811"/>
                </a:lnTo>
                <a:lnTo>
                  <a:pt x="2226" y="808"/>
                </a:lnTo>
                <a:lnTo>
                  <a:pt x="2206" y="803"/>
                </a:lnTo>
                <a:lnTo>
                  <a:pt x="2187" y="798"/>
                </a:lnTo>
                <a:lnTo>
                  <a:pt x="2168" y="791"/>
                </a:lnTo>
                <a:lnTo>
                  <a:pt x="2149" y="784"/>
                </a:lnTo>
                <a:lnTo>
                  <a:pt x="2132" y="776"/>
                </a:lnTo>
                <a:lnTo>
                  <a:pt x="2115" y="767"/>
                </a:lnTo>
                <a:lnTo>
                  <a:pt x="2097" y="758"/>
                </a:lnTo>
                <a:lnTo>
                  <a:pt x="2081" y="747"/>
                </a:lnTo>
                <a:lnTo>
                  <a:pt x="2064" y="735"/>
                </a:lnTo>
                <a:lnTo>
                  <a:pt x="2049" y="723"/>
                </a:lnTo>
                <a:lnTo>
                  <a:pt x="2035" y="710"/>
                </a:lnTo>
                <a:lnTo>
                  <a:pt x="2020" y="697"/>
                </a:lnTo>
                <a:lnTo>
                  <a:pt x="2006" y="683"/>
                </a:lnTo>
                <a:lnTo>
                  <a:pt x="1993" y="668"/>
                </a:lnTo>
                <a:lnTo>
                  <a:pt x="1982" y="652"/>
                </a:lnTo>
                <a:lnTo>
                  <a:pt x="1970" y="637"/>
                </a:lnTo>
                <a:lnTo>
                  <a:pt x="1960" y="620"/>
                </a:lnTo>
                <a:lnTo>
                  <a:pt x="1950" y="603"/>
                </a:lnTo>
                <a:lnTo>
                  <a:pt x="1941" y="585"/>
                </a:lnTo>
                <a:lnTo>
                  <a:pt x="1932" y="567"/>
                </a:lnTo>
                <a:lnTo>
                  <a:pt x="1925" y="549"/>
                </a:lnTo>
                <a:lnTo>
                  <a:pt x="1919" y="530"/>
                </a:lnTo>
                <a:lnTo>
                  <a:pt x="1913" y="510"/>
                </a:lnTo>
                <a:lnTo>
                  <a:pt x="1909" y="490"/>
                </a:lnTo>
                <a:lnTo>
                  <a:pt x="1905" y="470"/>
                </a:lnTo>
                <a:lnTo>
                  <a:pt x="1903" y="450"/>
                </a:lnTo>
                <a:lnTo>
                  <a:pt x="1901" y="429"/>
                </a:lnTo>
                <a:lnTo>
                  <a:pt x="1901" y="408"/>
                </a:lnTo>
                <a:lnTo>
                  <a:pt x="1901" y="387"/>
                </a:lnTo>
                <a:lnTo>
                  <a:pt x="1903" y="367"/>
                </a:lnTo>
                <a:lnTo>
                  <a:pt x="1905" y="346"/>
                </a:lnTo>
                <a:lnTo>
                  <a:pt x="1909" y="326"/>
                </a:lnTo>
                <a:lnTo>
                  <a:pt x="1913" y="307"/>
                </a:lnTo>
                <a:lnTo>
                  <a:pt x="1919" y="287"/>
                </a:lnTo>
                <a:lnTo>
                  <a:pt x="1925" y="268"/>
                </a:lnTo>
                <a:lnTo>
                  <a:pt x="1932" y="250"/>
                </a:lnTo>
                <a:lnTo>
                  <a:pt x="1941" y="232"/>
                </a:lnTo>
                <a:lnTo>
                  <a:pt x="1950" y="214"/>
                </a:lnTo>
                <a:lnTo>
                  <a:pt x="1960" y="197"/>
                </a:lnTo>
                <a:lnTo>
                  <a:pt x="1970" y="181"/>
                </a:lnTo>
                <a:lnTo>
                  <a:pt x="1982" y="165"/>
                </a:lnTo>
                <a:lnTo>
                  <a:pt x="1993" y="149"/>
                </a:lnTo>
                <a:lnTo>
                  <a:pt x="2006" y="134"/>
                </a:lnTo>
                <a:lnTo>
                  <a:pt x="2020" y="121"/>
                </a:lnTo>
                <a:lnTo>
                  <a:pt x="2035" y="107"/>
                </a:lnTo>
                <a:lnTo>
                  <a:pt x="2049" y="94"/>
                </a:lnTo>
                <a:lnTo>
                  <a:pt x="2064" y="82"/>
                </a:lnTo>
                <a:lnTo>
                  <a:pt x="2081" y="70"/>
                </a:lnTo>
                <a:lnTo>
                  <a:pt x="2097" y="59"/>
                </a:lnTo>
                <a:lnTo>
                  <a:pt x="2115" y="50"/>
                </a:lnTo>
                <a:lnTo>
                  <a:pt x="2132" y="41"/>
                </a:lnTo>
                <a:lnTo>
                  <a:pt x="2149" y="33"/>
                </a:lnTo>
                <a:lnTo>
                  <a:pt x="2168" y="26"/>
                </a:lnTo>
                <a:lnTo>
                  <a:pt x="2187" y="19"/>
                </a:lnTo>
                <a:lnTo>
                  <a:pt x="2206" y="13"/>
                </a:lnTo>
                <a:lnTo>
                  <a:pt x="2226" y="9"/>
                </a:lnTo>
                <a:lnTo>
                  <a:pt x="2246" y="6"/>
                </a:lnTo>
                <a:lnTo>
                  <a:pt x="2268" y="3"/>
                </a:lnTo>
                <a:lnTo>
                  <a:pt x="2288" y="2"/>
                </a:lnTo>
                <a:lnTo>
                  <a:pt x="2309" y="0"/>
                </a:lnTo>
                <a:close/>
                <a:moveTo>
                  <a:pt x="2525" y="193"/>
                </a:moveTo>
                <a:lnTo>
                  <a:pt x="2513" y="183"/>
                </a:lnTo>
                <a:lnTo>
                  <a:pt x="2503" y="173"/>
                </a:lnTo>
                <a:lnTo>
                  <a:pt x="2491" y="165"/>
                </a:lnTo>
                <a:lnTo>
                  <a:pt x="2479" y="156"/>
                </a:lnTo>
                <a:lnTo>
                  <a:pt x="2467" y="148"/>
                </a:lnTo>
                <a:lnTo>
                  <a:pt x="2454" y="141"/>
                </a:lnTo>
                <a:lnTo>
                  <a:pt x="2440" y="134"/>
                </a:lnTo>
                <a:lnTo>
                  <a:pt x="2428" y="128"/>
                </a:lnTo>
                <a:lnTo>
                  <a:pt x="2414" y="123"/>
                </a:lnTo>
                <a:lnTo>
                  <a:pt x="2399" y="117"/>
                </a:lnTo>
                <a:lnTo>
                  <a:pt x="2384" y="113"/>
                </a:lnTo>
                <a:lnTo>
                  <a:pt x="2370" y="110"/>
                </a:lnTo>
                <a:lnTo>
                  <a:pt x="2355" y="108"/>
                </a:lnTo>
                <a:lnTo>
                  <a:pt x="2340" y="106"/>
                </a:lnTo>
                <a:lnTo>
                  <a:pt x="2324" y="105"/>
                </a:lnTo>
                <a:lnTo>
                  <a:pt x="2309" y="104"/>
                </a:lnTo>
                <a:lnTo>
                  <a:pt x="2293" y="105"/>
                </a:lnTo>
                <a:lnTo>
                  <a:pt x="2278" y="106"/>
                </a:lnTo>
                <a:lnTo>
                  <a:pt x="2262" y="108"/>
                </a:lnTo>
                <a:lnTo>
                  <a:pt x="2247" y="110"/>
                </a:lnTo>
                <a:lnTo>
                  <a:pt x="2233" y="113"/>
                </a:lnTo>
                <a:lnTo>
                  <a:pt x="2218" y="117"/>
                </a:lnTo>
                <a:lnTo>
                  <a:pt x="2204" y="123"/>
                </a:lnTo>
                <a:lnTo>
                  <a:pt x="2191" y="128"/>
                </a:lnTo>
                <a:lnTo>
                  <a:pt x="2177" y="134"/>
                </a:lnTo>
                <a:lnTo>
                  <a:pt x="2163" y="141"/>
                </a:lnTo>
                <a:lnTo>
                  <a:pt x="2151" y="148"/>
                </a:lnTo>
                <a:lnTo>
                  <a:pt x="2139" y="156"/>
                </a:lnTo>
                <a:lnTo>
                  <a:pt x="2126" y="165"/>
                </a:lnTo>
                <a:lnTo>
                  <a:pt x="2115" y="173"/>
                </a:lnTo>
                <a:lnTo>
                  <a:pt x="2104" y="183"/>
                </a:lnTo>
                <a:lnTo>
                  <a:pt x="2094" y="193"/>
                </a:lnTo>
                <a:lnTo>
                  <a:pt x="2083" y="204"/>
                </a:lnTo>
                <a:lnTo>
                  <a:pt x="2074" y="215"/>
                </a:lnTo>
                <a:lnTo>
                  <a:pt x="2065" y="226"/>
                </a:lnTo>
                <a:lnTo>
                  <a:pt x="2056" y="238"/>
                </a:lnTo>
                <a:lnTo>
                  <a:pt x="2048" y="251"/>
                </a:lnTo>
                <a:lnTo>
                  <a:pt x="2041" y="264"/>
                </a:lnTo>
                <a:lnTo>
                  <a:pt x="2035" y="276"/>
                </a:lnTo>
                <a:lnTo>
                  <a:pt x="2028" y="290"/>
                </a:lnTo>
                <a:lnTo>
                  <a:pt x="2023" y="304"/>
                </a:lnTo>
                <a:lnTo>
                  <a:pt x="2018" y="317"/>
                </a:lnTo>
                <a:lnTo>
                  <a:pt x="2014" y="332"/>
                </a:lnTo>
                <a:lnTo>
                  <a:pt x="2010" y="347"/>
                </a:lnTo>
                <a:lnTo>
                  <a:pt x="2007" y="362"/>
                </a:lnTo>
                <a:lnTo>
                  <a:pt x="2006" y="377"/>
                </a:lnTo>
                <a:lnTo>
                  <a:pt x="2004" y="393"/>
                </a:lnTo>
                <a:lnTo>
                  <a:pt x="2004" y="408"/>
                </a:lnTo>
                <a:lnTo>
                  <a:pt x="2004" y="424"/>
                </a:lnTo>
                <a:lnTo>
                  <a:pt x="2006" y="440"/>
                </a:lnTo>
                <a:lnTo>
                  <a:pt x="2007" y="454"/>
                </a:lnTo>
                <a:lnTo>
                  <a:pt x="2010" y="470"/>
                </a:lnTo>
                <a:lnTo>
                  <a:pt x="2014" y="485"/>
                </a:lnTo>
                <a:lnTo>
                  <a:pt x="2018" y="499"/>
                </a:lnTo>
                <a:lnTo>
                  <a:pt x="2023" y="513"/>
                </a:lnTo>
                <a:lnTo>
                  <a:pt x="2028" y="527"/>
                </a:lnTo>
                <a:lnTo>
                  <a:pt x="2035" y="541"/>
                </a:lnTo>
                <a:lnTo>
                  <a:pt x="2041" y="553"/>
                </a:lnTo>
                <a:lnTo>
                  <a:pt x="2048" y="566"/>
                </a:lnTo>
                <a:lnTo>
                  <a:pt x="2056" y="579"/>
                </a:lnTo>
                <a:lnTo>
                  <a:pt x="2065" y="590"/>
                </a:lnTo>
                <a:lnTo>
                  <a:pt x="2074" y="602"/>
                </a:lnTo>
                <a:lnTo>
                  <a:pt x="2083" y="613"/>
                </a:lnTo>
                <a:lnTo>
                  <a:pt x="2094" y="624"/>
                </a:lnTo>
                <a:lnTo>
                  <a:pt x="2104" y="633"/>
                </a:lnTo>
                <a:lnTo>
                  <a:pt x="2115" y="643"/>
                </a:lnTo>
                <a:lnTo>
                  <a:pt x="2126" y="652"/>
                </a:lnTo>
                <a:lnTo>
                  <a:pt x="2139" y="661"/>
                </a:lnTo>
                <a:lnTo>
                  <a:pt x="2151" y="669"/>
                </a:lnTo>
                <a:lnTo>
                  <a:pt x="2163" y="677"/>
                </a:lnTo>
                <a:lnTo>
                  <a:pt x="2177" y="683"/>
                </a:lnTo>
                <a:lnTo>
                  <a:pt x="2191" y="689"/>
                </a:lnTo>
                <a:lnTo>
                  <a:pt x="2204" y="694"/>
                </a:lnTo>
                <a:lnTo>
                  <a:pt x="2218" y="699"/>
                </a:lnTo>
                <a:lnTo>
                  <a:pt x="2233" y="703"/>
                </a:lnTo>
                <a:lnTo>
                  <a:pt x="2247" y="707"/>
                </a:lnTo>
                <a:lnTo>
                  <a:pt x="2262" y="709"/>
                </a:lnTo>
                <a:lnTo>
                  <a:pt x="2278" y="711"/>
                </a:lnTo>
                <a:lnTo>
                  <a:pt x="2293" y="712"/>
                </a:lnTo>
                <a:lnTo>
                  <a:pt x="2309" y="712"/>
                </a:lnTo>
                <a:lnTo>
                  <a:pt x="2324" y="712"/>
                </a:lnTo>
                <a:lnTo>
                  <a:pt x="2340" y="711"/>
                </a:lnTo>
                <a:lnTo>
                  <a:pt x="2355" y="709"/>
                </a:lnTo>
                <a:lnTo>
                  <a:pt x="2370" y="707"/>
                </a:lnTo>
                <a:lnTo>
                  <a:pt x="2384" y="703"/>
                </a:lnTo>
                <a:lnTo>
                  <a:pt x="2399" y="699"/>
                </a:lnTo>
                <a:lnTo>
                  <a:pt x="2414" y="694"/>
                </a:lnTo>
                <a:lnTo>
                  <a:pt x="2428" y="689"/>
                </a:lnTo>
                <a:lnTo>
                  <a:pt x="2440" y="683"/>
                </a:lnTo>
                <a:lnTo>
                  <a:pt x="2454" y="677"/>
                </a:lnTo>
                <a:lnTo>
                  <a:pt x="2467" y="669"/>
                </a:lnTo>
                <a:lnTo>
                  <a:pt x="2479" y="661"/>
                </a:lnTo>
                <a:lnTo>
                  <a:pt x="2491" y="652"/>
                </a:lnTo>
                <a:lnTo>
                  <a:pt x="2503" y="643"/>
                </a:lnTo>
                <a:lnTo>
                  <a:pt x="2513" y="633"/>
                </a:lnTo>
                <a:lnTo>
                  <a:pt x="2525" y="624"/>
                </a:lnTo>
                <a:lnTo>
                  <a:pt x="2534" y="613"/>
                </a:lnTo>
                <a:lnTo>
                  <a:pt x="2544" y="602"/>
                </a:lnTo>
                <a:lnTo>
                  <a:pt x="2553" y="590"/>
                </a:lnTo>
                <a:lnTo>
                  <a:pt x="2562" y="579"/>
                </a:lnTo>
                <a:lnTo>
                  <a:pt x="2569" y="566"/>
                </a:lnTo>
                <a:lnTo>
                  <a:pt x="2576" y="553"/>
                </a:lnTo>
                <a:lnTo>
                  <a:pt x="2584" y="541"/>
                </a:lnTo>
                <a:lnTo>
                  <a:pt x="2589" y="527"/>
                </a:lnTo>
                <a:lnTo>
                  <a:pt x="2595" y="513"/>
                </a:lnTo>
                <a:lnTo>
                  <a:pt x="2599" y="499"/>
                </a:lnTo>
                <a:lnTo>
                  <a:pt x="2604" y="485"/>
                </a:lnTo>
                <a:lnTo>
                  <a:pt x="2607" y="470"/>
                </a:lnTo>
                <a:lnTo>
                  <a:pt x="2610" y="454"/>
                </a:lnTo>
                <a:lnTo>
                  <a:pt x="2612" y="440"/>
                </a:lnTo>
                <a:lnTo>
                  <a:pt x="2613" y="424"/>
                </a:lnTo>
                <a:lnTo>
                  <a:pt x="2613" y="408"/>
                </a:lnTo>
                <a:lnTo>
                  <a:pt x="2613" y="393"/>
                </a:lnTo>
                <a:lnTo>
                  <a:pt x="2612" y="377"/>
                </a:lnTo>
                <a:lnTo>
                  <a:pt x="2610" y="362"/>
                </a:lnTo>
                <a:lnTo>
                  <a:pt x="2607" y="347"/>
                </a:lnTo>
                <a:lnTo>
                  <a:pt x="2604" y="332"/>
                </a:lnTo>
                <a:lnTo>
                  <a:pt x="2599" y="317"/>
                </a:lnTo>
                <a:lnTo>
                  <a:pt x="2595" y="304"/>
                </a:lnTo>
                <a:lnTo>
                  <a:pt x="2589" y="290"/>
                </a:lnTo>
                <a:lnTo>
                  <a:pt x="2584" y="276"/>
                </a:lnTo>
                <a:lnTo>
                  <a:pt x="2576" y="264"/>
                </a:lnTo>
                <a:lnTo>
                  <a:pt x="2569" y="251"/>
                </a:lnTo>
                <a:lnTo>
                  <a:pt x="2562" y="238"/>
                </a:lnTo>
                <a:lnTo>
                  <a:pt x="2553" y="226"/>
                </a:lnTo>
                <a:lnTo>
                  <a:pt x="2544" y="215"/>
                </a:lnTo>
                <a:lnTo>
                  <a:pt x="2534" y="204"/>
                </a:lnTo>
                <a:lnTo>
                  <a:pt x="2525" y="193"/>
                </a:lnTo>
                <a:close/>
                <a:moveTo>
                  <a:pt x="2309" y="1646"/>
                </a:moveTo>
                <a:lnTo>
                  <a:pt x="1629" y="1646"/>
                </a:lnTo>
                <a:lnTo>
                  <a:pt x="1618" y="1645"/>
                </a:lnTo>
                <a:lnTo>
                  <a:pt x="1609" y="1642"/>
                </a:lnTo>
                <a:lnTo>
                  <a:pt x="1600" y="1637"/>
                </a:lnTo>
                <a:lnTo>
                  <a:pt x="1592" y="1631"/>
                </a:lnTo>
                <a:lnTo>
                  <a:pt x="1586" y="1623"/>
                </a:lnTo>
                <a:lnTo>
                  <a:pt x="1581" y="1615"/>
                </a:lnTo>
                <a:lnTo>
                  <a:pt x="1578" y="1605"/>
                </a:lnTo>
                <a:lnTo>
                  <a:pt x="1577" y="1595"/>
                </a:lnTo>
                <a:lnTo>
                  <a:pt x="1578" y="1557"/>
                </a:lnTo>
                <a:lnTo>
                  <a:pt x="1580" y="1520"/>
                </a:lnTo>
                <a:lnTo>
                  <a:pt x="1586" y="1483"/>
                </a:lnTo>
                <a:lnTo>
                  <a:pt x="1592" y="1447"/>
                </a:lnTo>
                <a:lnTo>
                  <a:pt x="1600" y="1412"/>
                </a:lnTo>
                <a:lnTo>
                  <a:pt x="1610" y="1377"/>
                </a:lnTo>
                <a:lnTo>
                  <a:pt x="1621" y="1343"/>
                </a:lnTo>
                <a:lnTo>
                  <a:pt x="1634" y="1309"/>
                </a:lnTo>
                <a:lnTo>
                  <a:pt x="1649" y="1278"/>
                </a:lnTo>
                <a:lnTo>
                  <a:pt x="1666" y="1246"/>
                </a:lnTo>
                <a:lnTo>
                  <a:pt x="1683" y="1216"/>
                </a:lnTo>
                <a:lnTo>
                  <a:pt x="1702" y="1186"/>
                </a:lnTo>
                <a:lnTo>
                  <a:pt x="1723" y="1157"/>
                </a:lnTo>
                <a:lnTo>
                  <a:pt x="1744" y="1129"/>
                </a:lnTo>
                <a:lnTo>
                  <a:pt x="1767" y="1103"/>
                </a:lnTo>
                <a:lnTo>
                  <a:pt x="1791" y="1078"/>
                </a:lnTo>
                <a:lnTo>
                  <a:pt x="1816" y="1053"/>
                </a:lnTo>
                <a:lnTo>
                  <a:pt x="1844" y="1030"/>
                </a:lnTo>
                <a:lnTo>
                  <a:pt x="1871" y="1008"/>
                </a:lnTo>
                <a:lnTo>
                  <a:pt x="1900" y="988"/>
                </a:lnTo>
                <a:lnTo>
                  <a:pt x="1929" y="969"/>
                </a:lnTo>
                <a:lnTo>
                  <a:pt x="1960" y="951"/>
                </a:lnTo>
                <a:lnTo>
                  <a:pt x="1991" y="936"/>
                </a:lnTo>
                <a:lnTo>
                  <a:pt x="2024" y="921"/>
                </a:lnTo>
                <a:lnTo>
                  <a:pt x="2057" y="908"/>
                </a:lnTo>
                <a:lnTo>
                  <a:pt x="2092" y="897"/>
                </a:lnTo>
                <a:lnTo>
                  <a:pt x="2126" y="886"/>
                </a:lnTo>
                <a:lnTo>
                  <a:pt x="2161" y="879"/>
                </a:lnTo>
                <a:lnTo>
                  <a:pt x="2197" y="871"/>
                </a:lnTo>
                <a:lnTo>
                  <a:pt x="2234" y="867"/>
                </a:lnTo>
                <a:lnTo>
                  <a:pt x="2271" y="864"/>
                </a:lnTo>
                <a:lnTo>
                  <a:pt x="2309" y="863"/>
                </a:lnTo>
                <a:lnTo>
                  <a:pt x="2347" y="864"/>
                </a:lnTo>
                <a:lnTo>
                  <a:pt x="2383" y="867"/>
                </a:lnTo>
                <a:lnTo>
                  <a:pt x="2420" y="871"/>
                </a:lnTo>
                <a:lnTo>
                  <a:pt x="2456" y="879"/>
                </a:lnTo>
                <a:lnTo>
                  <a:pt x="2492" y="886"/>
                </a:lnTo>
                <a:lnTo>
                  <a:pt x="2527" y="897"/>
                </a:lnTo>
                <a:lnTo>
                  <a:pt x="2560" y="908"/>
                </a:lnTo>
                <a:lnTo>
                  <a:pt x="2593" y="921"/>
                </a:lnTo>
                <a:lnTo>
                  <a:pt x="2626" y="936"/>
                </a:lnTo>
                <a:lnTo>
                  <a:pt x="2657" y="951"/>
                </a:lnTo>
                <a:lnTo>
                  <a:pt x="2688" y="969"/>
                </a:lnTo>
                <a:lnTo>
                  <a:pt x="2718" y="988"/>
                </a:lnTo>
                <a:lnTo>
                  <a:pt x="2746" y="1008"/>
                </a:lnTo>
                <a:lnTo>
                  <a:pt x="2774" y="1030"/>
                </a:lnTo>
                <a:lnTo>
                  <a:pt x="2801" y="1053"/>
                </a:lnTo>
                <a:lnTo>
                  <a:pt x="2826" y="1078"/>
                </a:lnTo>
                <a:lnTo>
                  <a:pt x="2850" y="1103"/>
                </a:lnTo>
                <a:lnTo>
                  <a:pt x="2874" y="1129"/>
                </a:lnTo>
                <a:lnTo>
                  <a:pt x="2895" y="1157"/>
                </a:lnTo>
                <a:lnTo>
                  <a:pt x="2916" y="1186"/>
                </a:lnTo>
                <a:lnTo>
                  <a:pt x="2935" y="1216"/>
                </a:lnTo>
                <a:lnTo>
                  <a:pt x="2953" y="1246"/>
                </a:lnTo>
                <a:lnTo>
                  <a:pt x="2968" y="1278"/>
                </a:lnTo>
                <a:lnTo>
                  <a:pt x="2983" y="1309"/>
                </a:lnTo>
                <a:lnTo>
                  <a:pt x="2996" y="1343"/>
                </a:lnTo>
                <a:lnTo>
                  <a:pt x="3007" y="1377"/>
                </a:lnTo>
                <a:lnTo>
                  <a:pt x="3018" y="1412"/>
                </a:lnTo>
                <a:lnTo>
                  <a:pt x="3025" y="1447"/>
                </a:lnTo>
                <a:lnTo>
                  <a:pt x="3032" y="1483"/>
                </a:lnTo>
                <a:lnTo>
                  <a:pt x="3037" y="1520"/>
                </a:lnTo>
                <a:lnTo>
                  <a:pt x="3039" y="1557"/>
                </a:lnTo>
                <a:lnTo>
                  <a:pt x="3040" y="1595"/>
                </a:lnTo>
                <a:lnTo>
                  <a:pt x="3039" y="1605"/>
                </a:lnTo>
                <a:lnTo>
                  <a:pt x="3037" y="1615"/>
                </a:lnTo>
                <a:lnTo>
                  <a:pt x="3032" y="1623"/>
                </a:lnTo>
                <a:lnTo>
                  <a:pt x="3025" y="1631"/>
                </a:lnTo>
                <a:lnTo>
                  <a:pt x="3018" y="1637"/>
                </a:lnTo>
                <a:lnTo>
                  <a:pt x="3008" y="1642"/>
                </a:lnTo>
                <a:lnTo>
                  <a:pt x="2999" y="1645"/>
                </a:lnTo>
                <a:lnTo>
                  <a:pt x="2988" y="1646"/>
                </a:lnTo>
                <a:lnTo>
                  <a:pt x="2309" y="1646"/>
                </a:lnTo>
                <a:close/>
                <a:moveTo>
                  <a:pt x="1683" y="1543"/>
                </a:moveTo>
                <a:lnTo>
                  <a:pt x="2935" y="1543"/>
                </a:lnTo>
                <a:lnTo>
                  <a:pt x="2931" y="1515"/>
                </a:lnTo>
                <a:lnTo>
                  <a:pt x="2927" y="1486"/>
                </a:lnTo>
                <a:lnTo>
                  <a:pt x="2922" y="1459"/>
                </a:lnTo>
                <a:lnTo>
                  <a:pt x="2916" y="1432"/>
                </a:lnTo>
                <a:lnTo>
                  <a:pt x="2907" y="1404"/>
                </a:lnTo>
                <a:lnTo>
                  <a:pt x="2899" y="1379"/>
                </a:lnTo>
                <a:lnTo>
                  <a:pt x="2888" y="1353"/>
                </a:lnTo>
                <a:lnTo>
                  <a:pt x="2878" y="1327"/>
                </a:lnTo>
                <a:lnTo>
                  <a:pt x="2865" y="1303"/>
                </a:lnTo>
                <a:lnTo>
                  <a:pt x="2852" y="1279"/>
                </a:lnTo>
                <a:lnTo>
                  <a:pt x="2838" y="1256"/>
                </a:lnTo>
                <a:lnTo>
                  <a:pt x="2823" y="1234"/>
                </a:lnTo>
                <a:lnTo>
                  <a:pt x="2806" y="1211"/>
                </a:lnTo>
                <a:lnTo>
                  <a:pt x="2789" y="1190"/>
                </a:lnTo>
                <a:lnTo>
                  <a:pt x="2771" y="1170"/>
                </a:lnTo>
                <a:lnTo>
                  <a:pt x="2753" y="1150"/>
                </a:lnTo>
                <a:lnTo>
                  <a:pt x="2731" y="1130"/>
                </a:lnTo>
                <a:lnTo>
                  <a:pt x="2708" y="1110"/>
                </a:lnTo>
                <a:lnTo>
                  <a:pt x="2685" y="1091"/>
                </a:lnTo>
                <a:lnTo>
                  <a:pt x="2660" y="1073"/>
                </a:lnTo>
                <a:lnTo>
                  <a:pt x="2634" y="1058"/>
                </a:lnTo>
                <a:lnTo>
                  <a:pt x="2608" y="1043"/>
                </a:lnTo>
                <a:lnTo>
                  <a:pt x="2582" y="1028"/>
                </a:lnTo>
                <a:lnTo>
                  <a:pt x="2553" y="1017"/>
                </a:lnTo>
                <a:lnTo>
                  <a:pt x="2525" y="1005"/>
                </a:lnTo>
                <a:lnTo>
                  <a:pt x="2495" y="995"/>
                </a:lnTo>
                <a:lnTo>
                  <a:pt x="2466" y="986"/>
                </a:lnTo>
                <a:lnTo>
                  <a:pt x="2435" y="980"/>
                </a:lnTo>
                <a:lnTo>
                  <a:pt x="2405" y="975"/>
                </a:lnTo>
                <a:lnTo>
                  <a:pt x="2373" y="970"/>
                </a:lnTo>
                <a:lnTo>
                  <a:pt x="2341" y="967"/>
                </a:lnTo>
                <a:lnTo>
                  <a:pt x="2309" y="967"/>
                </a:lnTo>
                <a:lnTo>
                  <a:pt x="2276" y="967"/>
                </a:lnTo>
                <a:lnTo>
                  <a:pt x="2244" y="970"/>
                </a:lnTo>
                <a:lnTo>
                  <a:pt x="2213" y="975"/>
                </a:lnTo>
                <a:lnTo>
                  <a:pt x="2182" y="980"/>
                </a:lnTo>
                <a:lnTo>
                  <a:pt x="2152" y="986"/>
                </a:lnTo>
                <a:lnTo>
                  <a:pt x="2122" y="995"/>
                </a:lnTo>
                <a:lnTo>
                  <a:pt x="2093" y="1005"/>
                </a:lnTo>
                <a:lnTo>
                  <a:pt x="2064" y="1017"/>
                </a:lnTo>
                <a:lnTo>
                  <a:pt x="2037" y="1028"/>
                </a:lnTo>
                <a:lnTo>
                  <a:pt x="2009" y="1043"/>
                </a:lnTo>
                <a:lnTo>
                  <a:pt x="1983" y="1058"/>
                </a:lnTo>
                <a:lnTo>
                  <a:pt x="1958" y="1073"/>
                </a:lnTo>
                <a:lnTo>
                  <a:pt x="1933" y="1091"/>
                </a:lnTo>
                <a:lnTo>
                  <a:pt x="1909" y="1110"/>
                </a:lnTo>
                <a:lnTo>
                  <a:pt x="1886" y="1130"/>
                </a:lnTo>
                <a:lnTo>
                  <a:pt x="1865" y="1150"/>
                </a:lnTo>
                <a:lnTo>
                  <a:pt x="1846" y="1170"/>
                </a:lnTo>
                <a:lnTo>
                  <a:pt x="1828" y="1190"/>
                </a:lnTo>
                <a:lnTo>
                  <a:pt x="1811" y="1211"/>
                </a:lnTo>
                <a:lnTo>
                  <a:pt x="1794" y="1234"/>
                </a:lnTo>
                <a:lnTo>
                  <a:pt x="1780" y="1256"/>
                </a:lnTo>
                <a:lnTo>
                  <a:pt x="1766" y="1279"/>
                </a:lnTo>
                <a:lnTo>
                  <a:pt x="1752" y="1303"/>
                </a:lnTo>
                <a:lnTo>
                  <a:pt x="1740" y="1327"/>
                </a:lnTo>
                <a:lnTo>
                  <a:pt x="1729" y="1353"/>
                </a:lnTo>
                <a:lnTo>
                  <a:pt x="1718" y="1379"/>
                </a:lnTo>
                <a:lnTo>
                  <a:pt x="1710" y="1404"/>
                </a:lnTo>
                <a:lnTo>
                  <a:pt x="1702" y="1432"/>
                </a:lnTo>
                <a:lnTo>
                  <a:pt x="1695" y="1459"/>
                </a:lnTo>
                <a:lnTo>
                  <a:pt x="1690" y="1486"/>
                </a:lnTo>
                <a:lnTo>
                  <a:pt x="1686" y="1515"/>
                </a:lnTo>
                <a:lnTo>
                  <a:pt x="1683" y="1543"/>
                </a:lnTo>
                <a:close/>
                <a:moveTo>
                  <a:pt x="3886" y="0"/>
                </a:moveTo>
                <a:lnTo>
                  <a:pt x="3907" y="2"/>
                </a:lnTo>
                <a:lnTo>
                  <a:pt x="3928" y="3"/>
                </a:lnTo>
                <a:lnTo>
                  <a:pt x="3948" y="6"/>
                </a:lnTo>
                <a:lnTo>
                  <a:pt x="3969" y="9"/>
                </a:lnTo>
                <a:lnTo>
                  <a:pt x="3989" y="13"/>
                </a:lnTo>
                <a:lnTo>
                  <a:pt x="4008" y="19"/>
                </a:lnTo>
                <a:lnTo>
                  <a:pt x="4026" y="26"/>
                </a:lnTo>
                <a:lnTo>
                  <a:pt x="4045" y="33"/>
                </a:lnTo>
                <a:lnTo>
                  <a:pt x="4063" y="41"/>
                </a:lnTo>
                <a:lnTo>
                  <a:pt x="4081" y="50"/>
                </a:lnTo>
                <a:lnTo>
                  <a:pt x="4098" y="59"/>
                </a:lnTo>
                <a:lnTo>
                  <a:pt x="4115" y="70"/>
                </a:lnTo>
                <a:lnTo>
                  <a:pt x="4131" y="82"/>
                </a:lnTo>
                <a:lnTo>
                  <a:pt x="4146" y="94"/>
                </a:lnTo>
                <a:lnTo>
                  <a:pt x="4161" y="107"/>
                </a:lnTo>
                <a:lnTo>
                  <a:pt x="4175" y="121"/>
                </a:lnTo>
                <a:lnTo>
                  <a:pt x="4189" y="134"/>
                </a:lnTo>
                <a:lnTo>
                  <a:pt x="4201" y="149"/>
                </a:lnTo>
                <a:lnTo>
                  <a:pt x="4213" y="165"/>
                </a:lnTo>
                <a:lnTo>
                  <a:pt x="4225" y="181"/>
                </a:lnTo>
                <a:lnTo>
                  <a:pt x="4235" y="197"/>
                </a:lnTo>
                <a:lnTo>
                  <a:pt x="4246" y="214"/>
                </a:lnTo>
                <a:lnTo>
                  <a:pt x="4254" y="232"/>
                </a:lnTo>
                <a:lnTo>
                  <a:pt x="4263" y="250"/>
                </a:lnTo>
                <a:lnTo>
                  <a:pt x="4270" y="268"/>
                </a:lnTo>
                <a:lnTo>
                  <a:pt x="4276" y="287"/>
                </a:lnTo>
                <a:lnTo>
                  <a:pt x="4282" y="307"/>
                </a:lnTo>
                <a:lnTo>
                  <a:pt x="4287" y="326"/>
                </a:lnTo>
                <a:lnTo>
                  <a:pt x="4290" y="346"/>
                </a:lnTo>
                <a:lnTo>
                  <a:pt x="4292" y="367"/>
                </a:lnTo>
                <a:lnTo>
                  <a:pt x="4294" y="387"/>
                </a:lnTo>
                <a:lnTo>
                  <a:pt x="4294" y="408"/>
                </a:lnTo>
                <a:lnTo>
                  <a:pt x="4294" y="429"/>
                </a:lnTo>
                <a:lnTo>
                  <a:pt x="4292" y="450"/>
                </a:lnTo>
                <a:lnTo>
                  <a:pt x="4290" y="470"/>
                </a:lnTo>
                <a:lnTo>
                  <a:pt x="4287" y="490"/>
                </a:lnTo>
                <a:lnTo>
                  <a:pt x="4282" y="510"/>
                </a:lnTo>
                <a:lnTo>
                  <a:pt x="4276" y="530"/>
                </a:lnTo>
                <a:lnTo>
                  <a:pt x="4270" y="549"/>
                </a:lnTo>
                <a:lnTo>
                  <a:pt x="4263" y="567"/>
                </a:lnTo>
                <a:lnTo>
                  <a:pt x="4254" y="585"/>
                </a:lnTo>
                <a:lnTo>
                  <a:pt x="4246" y="603"/>
                </a:lnTo>
                <a:lnTo>
                  <a:pt x="4235" y="620"/>
                </a:lnTo>
                <a:lnTo>
                  <a:pt x="4225" y="637"/>
                </a:lnTo>
                <a:lnTo>
                  <a:pt x="4213" y="652"/>
                </a:lnTo>
                <a:lnTo>
                  <a:pt x="4201" y="668"/>
                </a:lnTo>
                <a:lnTo>
                  <a:pt x="4189" y="683"/>
                </a:lnTo>
                <a:lnTo>
                  <a:pt x="4175" y="697"/>
                </a:lnTo>
                <a:lnTo>
                  <a:pt x="4161" y="710"/>
                </a:lnTo>
                <a:lnTo>
                  <a:pt x="4146" y="723"/>
                </a:lnTo>
                <a:lnTo>
                  <a:pt x="4131" y="735"/>
                </a:lnTo>
                <a:lnTo>
                  <a:pt x="4115" y="747"/>
                </a:lnTo>
                <a:lnTo>
                  <a:pt x="4098" y="758"/>
                </a:lnTo>
                <a:lnTo>
                  <a:pt x="4081" y="767"/>
                </a:lnTo>
                <a:lnTo>
                  <a:pt x="4063" y="776"/>
                </a:lnTo>
                <a:lnTo>
                  <a:pt x="4045" y="784"/>
                </a:lnTo>
                <a:lnTo>
                  <a:pt x="4026" y="791"/>
                </a:lnTo>
                <a:lnTo>
                  <a:pt x="4008" y="798"/>
                </a:lnTo>
                <a:lnTo>
                  <a:pt x="3989" y="803"/>
                </a:lnTo>
                <a:lnTo>
                  <a:pt x="3969" y="808"/>
                </a:lnTo>
                <a:lnTo>
                  <a:pt x="3948" y="811"/>
                </a:lnTo>
                <a:lnTo>
                  <a:pt x="3928" y="814"/>
                </a:lnTo>
                <a:lnTo>
                  <a:pt x="3907" y="816"/>
                </a:lnTo>
                <a:lnTo>
                  <a:pt x="3886" y="817"/>
                </a:lnTo>
                <a:lnTo>
                  <a:pt x="3865" y="816"/>
                </a:lnTo>
                <a:lnTo>
                  <a:pt x="3845" y="814"/>
                </a:lnTo>
                <a:lnTo>
                  <a:pt x="3824" y="811"/>
                </a:lnTo>
                <a:lnTo>
                  <a:pt x="3804" y="808"/>
                </a:lnTo>
                <a:lnTo>
                  <a:pt x="3784" y="803"/>
                </a:lnTo>
                <a:lnTo>
                  <a:pt x="3765" y="798"/>
                </a:lnTo>
                <a:lnTo>
                  <a:pt x="3746" y="791"/>
                </a:lnTo>
                <a:lnTo>
                  <a:pt x="3727" y="784"/>
                </a:lnTo>
                <a:lnTo>
                  <a:pt x="3709" y="776"/>
                </a:lnTo>
                <a:lnTo>
                  <a:pt x="3692" y="767"/>
                </a:lnTo>
                <a:lnTo>
                  <a:pt x="3674" y="758"/>
                </a:lnTo>
                <a:lnTo>
                  <a:pt x="3659" y="747"/>
                </a:lnTo>
                <a:lnTo>
                  <a:pt x="3642" y="735"/>
                </a:lnTo>
                <a:lnTo>
                  <a:pt x="3627" y="723"/>
                </a:lnTo>
                <a:lnTo>
                  <a:pt x="3612" y="710"/>
                </a:lnTo>
                <a:lnTo>
                  <a:pt x="3598" y="697"/>
                </a:lnTo>
                <a:lnTo>
                  <a:pt x="3584" y="683"/>
                </a:lnTo>
                <a:lnTo>
                  <a:pt x="3571" y="668"/>
                </a:lnTo>
                <a:lnTo>
                  <a:pt x="3560" y="652"/>
                </a:lnTo>
                <a:lnTo>
                  <a:pt x="3548" y="637"/>
                </a:lnTo>
                <a:lnTo>
                  <a:pt x="3537" y="620"/>
                </a:lnTo>
                <a:lnTo>
                  <a:pt x="3528" y="603"/>
                </a:lnTo>
                <a:lnTo>
                  <a:pt x="3518" y="585"/>
                </a:lnTo>
                <a:lnTo>
                  <a:pt x="3510" y="567"/>
                </a:lnTo>
                <a:lnTo>
                  <a:pt x="3503" y="549"/>
                </a:lnTo>
                <a:lnTo>
                  <a:pt x="3496" y="530"/>
                </a:lnTo>
                <a:lnTo>
                  <a:pt x="3491" y="510"/>
                </a:lnTo>
                <a:lnTo>
                  <a:pt x="3487" y="490"/>
                </a:lnTo>
                <a:lnTo>
                  <a:pt x="3483" y="470"/>
                </a:lnTo>
                <a:lnTo>
                  <a:pt x="3481" y="450"/>
                </a:lnTo>
                <a:lnTo>
                  <a:pt x="3478" y="429"/>
                </a:lnTo>
                <a:lnTo>
                  <a:pt x="3478" y="408"/>
                </a:lnTo>
                <a:lnTo>
                  <a:pt x="3478" y="387"/>
                </a:lnTo>
                <a:lnTo>
                  <a:pt x="3481" y="367"/>
                </a:lnTo>
                <a:lnTo>
                  <a:pt x="3483" y="346"/>
                </a:lnTo>
                <a:lnTo>
                  <a:pt x="3487" y="326"/>
                </a:lnTo>
                <a:lnTo>
                  <a:pt x="3491" y="307"/>
                </a:lnTo>
                <a:lnTo>
                  <a:pt x="3496" y="287"/>
                </a:lnTo>
                <a:lnTo>
                  <a:pt x="3503" y="268"/>
                </a:lnTo>
                <a:lnTo>
                  <a:pt x="3510" y="250"/>
                </a:lnTo>
                <a:lnTo>
                  <a:pt x="3518" y="232"/>
                </a:lnTo>
                <a:lnTo>
                  <a:pt x="3528" y="214"/>
                </a:lnTo>
                <a:lnTo>
                  <a:pt x="3537" y="197"/>
                </a:lnTo>
                <a:lnTo>
                  <a:pt x="3548" y="181"/>
                </a:lnTo>
                <a:lnTo>
                  <a:pt x="3560" y="165"/>
                </a:lnTo>
                <a:lnTo>
                  <a:pt x="3571" y="149"/>
                </a:lnTo>
                <a:lnTo>
                  <a:pt x="3584" y="134"/>
                </a:lnTo>
                <a:lnTo>
                  <a:pt x="3598" y="121"/>
                </a:lnTo>
                <a:lnTo>
                  <a:pt x="3612" y="107"/>
                </a:lnTo>
                <a:lnTo>
                  <a:pt x="3627" y="94"/>
                </a:lnTo>
                <a:lnTo>
                  <a:pt x="3642" y="82"/>
                </a:lnTo>
                <a:lnTo>
                  <a:pt x="3659" y="70"/>
                </a:lnTo>
                <a:lnTo>
                  <a:pt x="3674" y="59"/>
                </a:lnTo>
                <a:lnTo>
                  <a:pt x="3692" y="50"/>
                </a:lnTo>
                <a:lnTo>
                  <a:pt x="3709" y="41"/>
                </a:lnTo>
                <a:lnTo>
                  <a:pt x="3727" y="33"/>
                </a:lnTo>
                <a:lnTo>
                  <a:pt x="3746" y="26"/>
                </a:lnTo>
                <a:lnTo>
                  <a:pt x="3765" y="19"/>
                </a:lnTo>
                <a:lnTo>
                  <a:pt x="3784" y="13"/>
                </a:lnTo>
                <a:lnTo>
                  <a:pt x="3804" y="9"/>
                </a:lnTo>
                <a:lnTo>
                  <a:pt x="3824" y="6"/>
                </a:lnTo>
                <a:lnTo>
                  <a:pt x="3845" y="3"/>
                </a:lnTo>
                <a:lnTo>
                  <a:pt x="3865" y="2"/>
                </a:lnTo>
                <a:lnTo>
                  <a:pt x="3886" y="0"/>
                </a:lnTo>
                <a:close/>
                <a:moveTo>
                  <a:pt x="4102" y="193"/>
                </a:moveTo>
                <a:lnTo>
                  <a:pt x="4091" y="183"/>
                </a:lnTo>
                <a:lnTo>
                  <a:pt x="4080" y="173"/>
                </a:lnTo>
                <a:lnTo>
                  <a:pt x="4069" y="165"/>
                </a:lnTo>
                <a:lnTo>
                  <a:pt x="4057" y="156"/>
                </a:lnTo>
                <a:lnTo>
                  <a:pt x="4044" y="148"/>
                </a:lnTo>
                <a:lnTo>
                  <a:pt x="4032" y="141"/>
                </a:lnTo>
                <a:lnTo>
                  <a:pt x="4018" y="134"/>
                </a:lnTo>
                <a:lnTo>
                  <a:pt x="4005" y="128"/>
                </a:lnTo>
                <a:lnTo>
                  <a:pt x="3992" y="123"/>
                </a:lnTo>
                <a:lnTo>
                  <a:pt x="3977" y="117"/>
                </a:lnTo>
                <a:lnTo>
                  <a:pt x="3962" y="113"/>
                </a:lnTo>
                <a:lnTo>
                  <a:pt x="3947" y="110"/>
                </a:lnTo>
                <a:lnTo>
                  <a:pt x="3933" y="108"/>
                </a:lnTo>
                <a:lnTo>
                  <a:pt x="3918" y="106"/>
                </a:lnTo>
                <a:lnTo>
                  <a:pt x="3902" y="105"/>
                </a:lnTo>
                <a:lnTo>
                  <a:pt x="3886" y="104"/>
                </a:lnTo>
                <a:lnTo>
                  <a:pt x="3870" y="105"/>
                </a:lnTo>
                <a:lnTo>
                  <a:pt x="3856" y="106"/>
                </a:lnTo>
                <a:lnTo>
                  <a:pt x="3840" y="108"/>
                </a:lnTo>
                <a:lnTo>
                  <a:pt x="3825" y="110"/>
                </a:lnTo>
                <a:lnTo>
                  <a:pt x="3810" y="113"/>
                </a:lnTo>
                <a:lnTo>
                  <a:pt x="3796" y="117"/>
                </a:lnTo>
                <a:lnTo>
                  <a:pt x="3782" y="123"/>
                </a:lnTo>
                <a:lnTo>
                  <a:pt x="3768" y="128"/>
                </a:lnTo>
                <a:lnTo>
                  <a:pt x="3755" y="134"/>
                </a:lnTo>
                <a:lnTo>
                  <a:pt x="3741" y="141"/>
                </a:lnTo>
                <a:lnTo>
                  <a:pt x="3728" y="148"/>
                </a:lnTo>
                <a:lnTo>
                  <a:pt x="3717" y="156"/>
                </a:lnTo>
                <a:lnTo>
                  <a:pt x="3704" y="165"/>
                </a:lnTo>
                <a:lnTo>
                  <a:pt x="3692" y="173"/>
                </a:lnTo>
                <a:lnTo>
                  <a:pt x="3682" y="183"/>
                </a:lnTo>
                <a:lnTo>
                  <a:pt x="3671" y="193"/>
                </a:lnTo>
                <a:lnTo>
                  <a:pt x="3661" y="204"/>
                </a:lnTo>
                <a:lnTo>
                  <a:pt x="3651" y="215"/>
                </a:lnTo>
                <a:lnTo>
                  <a:pt x="3643" y="226"/>
                </a:lnTo>
                <a:lnTo>
                  <a:pt x="3633" y="238"/>
                </a:lnTo>
                <a:lnTo>
                  <a:pt x="3626" y="251"/>
                </a:lnTo>
                <a:lnTo>
                  <a:pt x="3619" y="264"/>
                </a:lnTo>
                <a:lnTo>
                  <a:pt x="3612" y="276"/>
                </a:lnTo>
                <a:lnTo>
                  <a:pt x="3606" y="290"/>
                </a:lnTo>
                <a:lnTo>
                  <a:pt x="3601" y="304"/>
                </a:lnTo>
                <a:lnTo>
                  <a:pt x="3595" y="317"/>
                </a:lnTo>
                <a:lnTo>
                  <a:pt x="3591" y="332"/>
                </a:lnTo>
                <a:lnTo>
                  <a:pt x="3588" y="347"/>
                </a:lnTo>
                <a:lnTo>
                  <a:pt x="3585" y="362"/>
                </a:lnTo>
                <a:lnTo>
                  <a:pt x="3584" y="377"/>
                </a:lnTo>
                <a:lnTo>
                  <a:pt x="3582" y="393"/>
                </a:lnTo>
                <a:lnTo>
                  <a:pt x="3582" y="408"/>
                </a:lnTo>
                <a:lnTo>
                  <a:pt x="3582" y="424"/>
                </a:lnTo>
                <a:lnTo>
                  <a:pt x="3584" y="440"/>
                </a:lnTo>
                <a:lnTo>
                  <a:pt x="3585" y="454"/>
                </a:lnTo>
                <a:lnTo>
                  <a:pt x="3588" y="470"/>
                </a:lnTo>
                <a:lnTo>
                  <a:pt x="3591" y="485"/>
                </a:lnTo>
                <a:lnTo>
                  <a:pt x="3595" y="499"/>
                </a:lnTo>
                <a:lnTo>
                  <a:pt x="3601" y="513"/>
                </a:lnTo>
                <a:lnTo>
                  <a:pt x="3606" y="527"/>
                </a:lnTo>
                <a:lnTo>
                  <a:pt x="3612" y="541"/>
                </a:lnTo>
                <a:lnTo>
                  <a:pt x="3619" y="553"/>
                </a:lnTo>
                <a:lnTo>
                  <a:pt x="3626" y="566"/>
                </a:lnTo>
                <a:lnTo>
                  <a:pt x="3633" y="579"/>
                </a:lnTo>
                <a:lnTo>
                  <a:pt x="3643" y="590"/>
                </a:lnTo>
                <a:lnTo>
                  <a:pt x="3651" y="602"/>
                </a:lnTo>
                <a:lnTo>
                  <a:pt x="3661" y="613"/>
                </a:lnTo>
                <a:lnTo>
                  <a:pt x="3671" y="624"/>
                </a:lnTo>
                <a:lnTo>
                  <a:pt x="3682" y="633"/>
                </a:lnTo>
                <a:lnTo>
                  <a:pt x="3692" y="643"/>
                </a:lnTo>
                <a:lnTo>
                  <a:pt x="3704" y="652"/>
                </a:lnTo>
                <a:lnTo>
                  <a:pt x="3717" y="661"/>
                </a:lnTo>
                <a:lnTo>
                  <a:pt x="3728" y="669"/>
                </a:lnTo>
                <a:lnTo>
                  <a:pt x="3741" y="677"/>
                </a:lnTo>
                <a:lnTo>
                  <a:pt x="3755" y="683"/>
                </a:lnTo>
                <a:lnTo>
                  <a:pt x="3768" y="689"/>
                </a:lnTo>
                <a:lnTo>
                  <a:pt x="3782" y="694"/>
                </a:lnTo>
                <a:lnTo>
                  <a:pt x="3796" y="699"/>
                </a:lnTo>
                <a:lnTo>
                  <a:pt x="3810" y="703"/>
                </a:lnTo>
                <a:lnTo>
                  <a:pt x="3825" y="707"/>
                </a:lnTo>
                <a:lnTo>
                  <a:pt x="3840" y="709"/>
                </a:lnTo>
                <a:lnTo>
                  <a:pt x="3856" y="711"/>
                </a:lnTo>
                <a:lnTo>
                  <a:pt x="3870" y="712"/>
                </a:lnTo>
                <a:lnTo>
                  <a:pt x="3886" y="712"/>
                </a:lnTo>
                <a:lnTo>
                  <a:pt x="3902" y="712"/>
                </a:lnTo>
                <a:lnTo>
                  <a:pt x="3918" y="711"/>
                </a:lnTo>
                <a:lnTo>
                  <a:pt x="3933" y="709"/>
                </a:lnTo>
                <a:lnTo>
                  <a:pt x="3947" y="707"/>
                </a:lnTo>
                <a:lnTo>
                  <a:pt x="3962" y="703"/>
                </a:lnTo>
                <a:lnTo>
                  <a:pt x="3977" y="699"/>
                </a:lnTo>
                <a:lnTo>
                  <a:pt x="3992" y="694"/>
                </a:lnTo>
                <a:lnTo>
                  <a:pt x="4005" y="689"/>
                </a:lnTo>
                <a:lnTo>
                  <a:pt x="4018" y="683"/>
                </a:lnTo>
                <a:lnTo>
                  <a:pt x="4032" y="677"/>
                </a:lnTo>
                <a:lnTo>
                  <a:pt x="4044" y="669"/>
                </a:lnTo>
                <a:lnTo>
                  <a:pt x="4057" y="661"/>
                </a:lnTo>
                <a:lnTo>
                  <a:pt x="4069" y="652"/>
                </a:lnTo>
                <a:lnTo>
                  <a:pt x="4080" y="643"/>
                </a:lnTo>
                <a:lnTo>
                  <a:pt x="4091" y="633"/>
                </a:lnTo>
                <a:lnTo>
                  <a:pt x="4102" y="624"/>
                </a:lnTo>
                <a:lnTo>
                  <a:pt x="4112" y="613"/>
                </a:lnTo>
                <a:lnTo>
                  <a:pt x="4121" y="602"/>
                </a:lnTo>
                <a:lnTo>
                  <a:pt x="4131" y="590"/>
                </a:lnTo>
                <a:lnTo>
                  <a:pt x="4139" y="579"/>
                </a:lnTo>
                <a:lnTo>
                  <a:pt x="4147" y="566"/>
                </a:lnTo>
                <a:lnTo>
                  <a:pt x="4154" y="553"/>
                </a:lnTo>
                <a:lnTo>
                  <a:pt x="4161" y="541"/>
                </a:lnTo>
                <a:lnTo>
                  <a:pt x="4167" y="527"/>
                </a:lnTo>
                <a:lnTo>
                  <a:pt x="4173" y="513"/>
                </a:lnTo>
                <a:lnTo>
                  <a:pt x="4177" y="499"/>
                </a:lnTo>
                <a:lnTo>
                  <a:pt x="4181" y="485"/>
                </a:lnTo>
                <a:lnTo>
                  <a:pt x="4185" y="470"/>
                </a:lnTo>
                <a:lnTo>
                  <a:pt x="4188" y="454"/>
                </a:lnTo>
                <a:lnTo>
                  <a:pt x="4190" y="440"/>
                </a:lnTo>
                <a:lnTo>
                  <a:pt x="4191" y="424"/>
                </a:lnTo>
                <a:lnTo>
                  <a:pt x="4191" y="408"/>
                </a:lnTo>
                <a:lnTo>
                  <a:pt x="4191" y="393"/>
                </a:lnTo>
                <a:lnTo>
                  <a:pt x="4190" y="377"/>
                </a:lnTo>
                <a:lnTo>
                  <a:pt x="4188" y="362"/>
                </a:lnTo>
                <a:lnTo>
                  <a:pt x="4185" y="347"/>
                </a:lnTo>
                <a:lnTo>
                  <a:pt x="4181" y="332"/>
                </a:lnTo>
                <a:lnTo>
                  <a:pt x="4177" y="317"/>
                </a:lnTo>
                <a:lnTo>
                  <a:pt x="4173" y="304"/>
                </a:lnTo>
                <a:lnTo>
                  <a:pt x="4167" y="290"/>
                </a:lnTo>
                <a:lnTo>
                  <a:pt x="4161" y="276"/>
                </a:lnTo>
                <a:lnTo>
                  <a:pt x="4154" y="264"/>
                </a:lnTo>
                <a:lnTo>
                  <a:pt x="4147" y="251"/>
                </a:lnTo>
                <a:lnTo>
                  <a:pt x="4139" y="238"/>
                </a:lnTo>
                <a:lnTo>
                  <a:pt x="4131" y="226"/>
                </a:lnTo>
                <a:lnTo>
                  <a:pt x="4121" y="215"/>
                </a:lnTo>
                <a:lnTo>
                  <a:pt x="4112" y="204"/>
                </a:lnTo>
                <a:lnTo>
                  <a:pt x="4102" y="193"/>
                </a:lnTo>
                <a:close/>
                <a:moveTo>
                  <a:pt x="3886" y="1646"/>
                </a:moveTo>
                <a:lnTo>
                  <a:pt x="3207" y="1646"/>
                </a:lnTo>
                <a:lnTo>
                  <a:pt x="3196" y="1645"/>
                </a:lnTo>
                <a:lnTo>
                  <a:pt x="3187" y="1642"/>
                </a:lnTo>
                <a:lnTo>
                  <a:pt x="3178" y="1637"/>
                </a:lnTo>
                <a:lnTo>
                  <a:pt x="3170" y="1631"/>
                </a:lnTo>
                <a:lnTo>
                  <a:pt x="3163" y="1623"/>
                </a:lnTo>
                <a:lnTo>
                  <a:pt x="3159" y="1615"/>
                </a:lnTo>
                <a:lnTo>
                  <a:pt x="3156" y="1605"/>
                </a:lnTo>
                <a:lnTo>
                  <a:pt x="3155" y="1595"/>
                </a:lnTo>
                <a:lnTo>
                  <a:pt x="3156" y="1557"/>
                </a:lnTo>
                <a:lnTo>
                  <a:pt x="3158" y="1520"/>
                </a:lnTo>
                <a:lnTo>
                  <a:pt x="3163" y="1483"/>
                </a:lnTo>
                <a:lnTo>
                  <a:pt x="3170" y="1447"/>
                </a:lnTo>
                <a:lnTo>
                  <a:pt x="3178" y="1412"/>
                </a:lnTo>
                <a:lnTo>
                  <a:pt x="3188" y="1377"/>
                </a:lnTo>
                <a:lnTo>
                  <a:pt x="3199" y="1343"/>
                </a:lnTo>
                <a:lnTo>
                  <a:pt x="3212" y="1309"/>
                </a:lnTo>
                <a:lnTo>
                  <a:pt x="3227" y="1278"/>
                </a:lnTo>
                <a:lnTo>
                  <a:pt x="3243" y="1246"/>
                </a:lnTo>
                <a:lnTo>
                  <a:pt x="3260" y="1216"/>
                </a:lnTo>
                <a:lnTo>
                  <a:pt x="3279" y="1186"/>
                </a:lnTo>
                <a:lnTo>
                  <a:pt x="3300" y="1157"/>
                </a:lnTo>
                <a:lnTo>
                  <a:pt x="3321" y="1129"/>
                </a:lnTo>
                <a:lnTo>
                  <a:pt x="3345" y="1103"/>
                </a:lnTo>
                <a:lnTo>
                  <a:pt x="3369" y="1078"/>
                </a:lnTo>
                <a:lnTo>
                  <a:pt x="3394" y="1053"/>
                </a:lnTo>
                <a:lnTo>
                  <a:pt x="3422" y="1030"/>
                </a:lnTo>
                <a:lnTo>
                  <a:pt x="3449" y="1008"/>
                </a:lnTo>
                <a:lnTo>
                  <a:pt x="3477" y="988"/>
                </a:lnTo>
                <a:lnTo>
                  <a:pt x="3507" y="969"/>
                </a:lnTo>
                <a:lnTo>
                  <a:pt x="3537" y="951"/>
                </a:lnTo>
                <a:lnTo>
                  <a:pt x="3569" y="936"/>
                </a:lnTo>
                <a:lnTo>
                  <a:pt x="3602" y="921"/>
                </a:lnTo>
                <a:lnTo>
                  <a:pt x="3634" y="908"/>
                </a:lnTo>
                <a:lnTo>
                  <a:pt x="3669" y="897"/>
                </a:lnTo>
                <a:lnTo>
                  <a:pt x="3704" y="886"/>
                </a:lnTo>
                <a:lnTo>
                  <a:pt x="3739" y="879"/>
                </a:lnTo>
                <a:lnTo>
                  <a:pt x="3775" y="871"/>
                </a:lnTo>
                <a:lnTo>
                  <a:pt x="3811" y="867"/>
                </a:lnTo>
                <a:lnTo>
                  <a:pt x="3848" y="864"/>
                </a:lnTo>
                <a:lnTo>
                  <a:pt x="3886" y="863"/>
                </a:lnTo>
                <a:lnTo>
                  <a:pt x="3924" y="864"/>
                </a:lnTo>
                <a:lnTo>
                  <a:pt x="3961" y="867"/>
                </a:lnTo>
                <a:lnTo>
                  <a:pt x="3998" y="871"/>
                </a:lnTo>
                <a:lnTo>
                  <a:pt x="4034" y="879"/>
                </a:lnTo>
                <a:lnTo>
                  <a:pt x="4070" y="886"/>
                </a:lnTo>
                <a:lnTo>
                  <a:pt x="4104" y="897"/>
                </a:lnTo>
                <a:lnTo>
                  <a:pt x="4138" y="908"/>
                </a:lnTo>
                <a:lnTo>
                  <a:pt x="4171" y="921"/>
                </a:lnTo>
                <a:lnTo>
                  <a:pt x="4204" y="936"/>
                </a:lnTo>
                <a:lnTo>
                  <a:pt x="4235" y="951"/>
                </a:lnTo>
                <a:lnTo>
                  <a:pt x="4266" y="969"/>
                </a:lnTo>
                <a:lnTo>
                  <a:pt x="4295" y="988"/>
                </a:lnTo>
                <a:lnTo>
                  <a:pt x="4325" y="1008"/>
                </a:lnTo>
                <a:lnTo>
                  <a:pt x="4352" y="1030"/>
                </a:lnTo>
                <a:lnTo>
                  <a:pt x="4378" y="1053"/>
                </a:lnTo>
                <a:lnTo>
                  <a:pt x="4404" y="1078"/>
                </a:lnTo>
                <a:lnTo>
                  <a:pt x="4428" y="1103"/>
                </a:lnTo>
                <a:lnTo>
                  <a:pt x="4451" y="1129"/>
                </a:lnTo>
                <a:lnTo>
                  <a:pt x="4472" y="1157"/>
                </a:lnTo>
                <a:lnTo>
                  <a:pt x="4493" y="1186"/>
                </a:lnTo>
                <a:lnTo>
                  <a:pt x="4512" y="1216"/>
                </a:lnTo>
                <a:lnTo>
                  <a:pt x="4530" y="1246"/>
                </a:lnTo>
                <a:lnTo>
                  <a:pt x="4546" y="1278"/>
                </a:lnTo>
                <a:lnTo>
                  <a:pt x="4561" y="1309"/>
                </a:lnTo>
                <a:lnTo>
                  <a:pt x="4573" y="1343"/>
                </a:lnTo>
                <a:lnTo>
                  <a:pt x="4585" y="1377"/>
                </a:lnTo>
                <a:lnTo>
                  <a:pt x="4596" y="1412"/>
                </a:lnTo>
                <a:lnTo>
                  <a:pt x="4603" y="1447"/>
                </a:lnTo>
                <a:lnTo>
                  <a:pt x="4609" y="1483"/>
                </a:lnTo>
                <a:lnTo>
                  <a:pt x="4615" y="1520"/>
                </a:lnTo>
                <a:lnTo>
                  <a:pt x="4617" y="1557"/>
                </a:lnTo>
                <a:lnTo>
                  <a:pt x="4618" y="1595"/>
                </a:lnTo>
                <a:lnTo>
                  <a:pt x="4617" y="1605"/>
                </a:lnTo>
                <a:lnTo>
                  <a:pt x="4615" y="1615"/>
                </a:lnTo>
                <a:lnTo>
                  <a:pt x="4609" y="1623"/>
                </a:lnTo>
                <a:lnTo>
                  <a:pt x="4603" y="1631"/>
                </a:lnTo>
                <a:lnTo>
                  <a:pt x="4596" y="1637"/>
                </a:lnTo>
                <a:lnTo>
                  <a:pt x="4586" y="1642"/>
                </a:lnTo>
                <a:lnTo>
                  <a:pt x="4577" y="1645"/>
                </a:lnTo>
                <a:lnTo>
                  <a:pt x="4566" y="1646"/>
                </a:lnTo>
                <a:lnTo>
                  <a:pt x="3886" y="1646"/>
                </a:lnTo>
                <a:close/>
                <a:moveTo>
                  <a:pt x="3260" y="1543"/>
                </a:moveTo>
                <a:lnTo>
                  <a:pt x="4512" y="1543"/>
                </a:lnTo>
                <a:lnTo>
                  <a:pt x="4509" y="1515"/>
                </a:lnTo>
                <a:lnTo>
                  <a:pt x="4505" y="1486"/>
                </a:lnTo>
                <a:lnTo>
                  <a:pt x="4500" y="1459"/>
                </a:lnTo>
                <a:lnTo>
                  <a:pt x="4493" y="1432"/>
                </a:lnTo>
                <a:lnTo>
                  <a:pt x="4485" y="1404"/>
                </a:lnTo>
                <a:lnTo>
                  <a:pt x="4476" y="1379"/>
                </a:lnTo>
                <a:lnTo>
                  <a:pt x="4466" y="1353"/>
                </a:lnTo>
                <a:lnTo>
                  <a:pt x="4455" y="1327"/>
                </a:lnTo>
                <a:lnTo>
                  <a:pt x="4443" y="1303"/>
                </a:lnTo>
                <a:lnTo>
                  <a:pt x="4430" y="1279"/>
                </a:lnTo>
                <a:lnTo>
                  <a:pt x="4415" y="1256"/>
                </a:lnTo>
                <a:lnTo>
                  <a:pt x="4401" y="1234"/>
                </a:lnTo>
                <a:lnTo>
                  <a:pt x="4385" y="1211"/>
                </a:lnTo>
                <a:lnTo>
                  <a:pt x="4367" y="1190"/>
                </a:lnTo>
                <a:lnTo>
                  <a:pt x="4349" y="1170"/>
                </a:lnTo>
                <a:lnTo>
                  <a:pt x="4331" y="1150"/>
                </a:lnTo>
                <a:lnTo>
                  <a:pt x="4309" y="1130"/>
                </a:lnTo>
                <a:lnTo>
                  <a:pt x="4286" y="1110"/>
                </a:lnTo>
                <a:lnTo>
                  <a:pt x="4263" y="1091"/>
                </a:lnTo>
                <a:lnTo>
                  <a:pt x="4237" y="1073"/>
                </a:lnTo>
                <a:lnTo>
                  <a:pt x="4212" y="1058"/>
                </a:lnTo>
                <a:lnTo>
                  <a:pt x="4186" y="1043"/>
                </a:lnTo>
                <a:lnTo>
                  <a:pt x="4159" y="1028"/>
                </a:lnTo>
                <a:lnTo>
                  <a:pt x="4131" y="1017"/>
                </a:lnTo>
                <a:lnTo>
                  <a:pt x="4102" y="1005"/>
                </a:lnTo>
                <a:lnTo>
                  <a:pt x="4073" y="995"/>
                </a:lnTo>
                <a:lnTo>
                  <a:pt x="4043" y="986"/>
                </a:lnTo>
                <a:lnTo>
                  <a:pt x="4013" y="980"/>
                </a:lnTo>
                <a:lnTo>
                  <a:pt x="3982" y="975"/>
                </a:lnTo>
                <a:lnTo>
                  <a:pt x="3951" y="970"/>
                </a:lnTo>
                <a:lnTo>
                  <a:pt x="3919" y="967"/>
                </a:lnTo>
                <a:lnTo>
                  <a:pt x="3886" y="967"/>
                </a:lnTo>
                <a:lnTo>
                  <a:pt x="3854" y="967"/>
                </a:lnTo>
                <a:lnTo>
                  <a:pt x="3822" y="970"/>
                </a:lnTo>
                <a:lnTo>
                  <a:pt x="3790" y="975"/>
                </a:lnTo>
                <a:lnTo>
                  <a:pt x="3760" y="980"/>
                </a:lnTo>
                <a:lnTo>
                  <a:pt x="3729" y="986"/>
                </a:lnTo>
                <a:lnTo>
                  <a:pt x="3700" y="995"/>
                </a:lnTo>
                <a:lnTo>
                  <a:pt x="3670" y="1005"/>
                </a:lnTo>
                <a:lnTo>
                  <a:pt x="3642" y="1017"/>
                </a:lnTo>
                <a:lnTo>
                  <a:pt x="3614" y="1028"/>
                </a:lnTo>
                <a:lnTo>
                  <a:pt x="3587" y="1043"/>
                </a:lnTo>
                <a:lnTo>
                  <a:pt x="3561" y="1058"/>
                </a:lnTo>
                <a:lnTo>
                  <a:pt x="3535" y="1073"/>
                </a:lnTo>
                <a:lnTo>
                  <a:pt x="3511" y="1091"/>
                </a:lnTo>
                <a:lnTo>
                  <a:pt x="3487" y="1110"/>
                </a:lnTo>
                <a:lnTo>
                  <a:pt x="3464" y="1130"/>
                </a:lnTo>
                <a:lnTo>
                  <a:pt x="3443" y="1150"/>
                </a:lnTo>
                <a:lnTo>
                  <a:pt x="3424" y="1170"/>
                </a:lnTo>
                <a:lnTo>
                  <a:pt x="3406" y="1190"/>
                </a:lnTo>
                <a:lnTo>
                  <a:pt x="3389" y="1211"/>
                </a:lnTo>
                <a:lnTo>
                  <a:pt x="3372" y="1234"/>
                </a:lnTo>
                <a:lnTo>
                  <a:pt x="3357" y="1256"/>
                </a:lnTo>
                <a:lnTo>
                  <a:pt x="3344" y="1279"/>
                </a:lnTo>
                <a:lnTo>
                  <a:pt x="3330" y="1303"/>
                </a:lnTo>
                <a:lnTo>
                  <a:pt x="3317" y="1327"/>
                </a:lnTo>
                <a:lnTo>
                  <a:pt x="3307" y="1353"/>
                </a:lnTo>
                <a:lnTo>
                  <a:pt x="3296" y="1379"/>
                </a:lnTo>
                <a:lnTo>
                  <a:pt x="3288" y="1404"/>
                </a:lnTo>
                <a:lnTo>
                  <a:pt x="3279" y="1432"/>
                </a:lnTo>
                <a:lnTo>
                  <a:pt x="3273" y="1459"/>
                </a:lnTo>
                <a:lnTo>
                  <a:pt x="3268" y="1486"/>
                </a:lnTo>
                <a:lnTo>
                  <a:pt x="3263" y="1515"/>
                </a:lnTo>
                <a:lnTo>
                  <a:pt x="3260" y="154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8" name="Freeform 110">
            <a:extLst>
              <a:ext uri="{FF2B5EF4-FFF2-40B4-BE49-F238E27FC236}">
                <a16:creationId xmlns:a16="http://schemas.microsoft.com/office/drawing/2014/main" id="{DE285A84-207B-098D-5DBF-7446396018E4}"/>
              </a:ext>
            </a:extLst>
          </p:cNvPr>
          <p:cNvSpPr>
            <a:spLocks noEditPoints="1"/>
          </p:cNvSpPr>
          <p:nvPr/>
        </p:nvSpPr>
        <p:spPr bwMode="auto">
          <a:xfrm>
            <a:off x="10675639" y="3415331"/>
            <a:ext cx="892969" cy="303610"/>
          </a:xfrm>
          <a:custGeom>
            <a:avLst/>
            <a:gdLst>
              <a:gd name="T0" fmla="*/ 876 w 4499"/>
              <a:gd name="T1" fmla="*/ 37 h 1531"/>
              <a:gd name="T2" fmla="*/ 1014 w 4499"/>
              <a:gd name="T3" fmla="*/ 150 h 1531"/>
              <a:gd name="T4" fmla="*/ 1084 w 4499"/>
              <a:gd name="T5" fmla="*/ 317 h 1531"/>
              <a:gd name="T6" fmla="*/ 1065 w 4499"/>
              <a:gd name="T7" fmla="*/ 503 h 1531"/>
              <a:gd name="T8" fmla="*/ 965 w 4499"/>
              <a:gd name="T9" fmla="*/ 651 h 1531"/>
              <a:gd name="T10" fmla="*/ 807 w 4499"/>
              <a:gd name="T11" fmla="*/ 736 h 1531"/>
              <a:gd name="T12" fmla="*/ 621 w 4499"/>
              <a:gd name="T13" fmla="*/ 736 h 1531"/>
              <a:gd name="T14" fmla="*/ 463 w 4499"/>
              <a:gd name="T15" fmla="*/ 651 h 1531"/>
              <a:gd name="T16" fmla="*/ 362 w 4499"/>
              <a:gd name="T17" fmla="*/ 503 h 1531"/>
              <a:gd name="T18" fmla="*/ 345 w 4499"/>
              <a:gd name="T19" fmla="*/ 317 h 1531"/>
              <a:gd name="T20" fmla="*/ 414 w 4499"/>
              <a:gd name="T21" fmla="*/ 150 h 1531"/>
              <a:gd name="T22" fmla="*/ 552 w 4499"/>
              <a:gd name="T23" fmla="*/ 37 h 1531"/>
              <a:gd name="T24" fmla="*/ 714 w 4499"/>
              <a:gd name="T25" fmla="*/ 1531 h 1531"/>
              <a:gd name="T26" fmla="*/ 70 w 4499"/>
              <a:gd name="T27" fmla="*/ 1222 h 1531"/>
              <a:gd name="T28" fmla="*/ 287 w 4499"/>
              <a:gd name="T29" fmla="*/ 960 h 1531"/>
              <a:gd name="T30" fmla="*/ 605 w 4499"/>
              <a:gd name="T31" fmla="*/ 826 h 1531"/>
              <a:gd name="T32" fmla="*/ 959 w 4499"/>
              <a:gd name="T33" fmla="*/ 862 h 1531"/>
              <a:gd name="T34" fmla="*/ 1242 w 4499"/>
              <a:gd name="T35" fmla="*/ 1051 h 1531"/>
              <a:gd name="T36" fmla="*/ 1406 w 4499"/>
              <a:gd name="T37" fmla="*/ 1353 h 1531"/>
              <a:gd name="T38" fmla="*/ 2307 w 4499"/>
              <a:gd name="T39" fmla="*/ 4 h 1531"/>
              <a:gd name="T40" fmla="*/ 2473 w 4499"/>
              <a:gd name="T41" fmla="*/ 74 h 1531"/>
              <a:gd name="T42" fmla="*/ 2587 w 4499"/>
              <a:gd name="T43" fmla="*/ 212 h 1531"/>
              <a:gd name="T44" fmla="*/ 2623 w 4499"/>
              <a:gd name="T45" fmla="*/ 393 h 1531"/>
              <a:gd name="T46" fmla="*/ 2569 w 4499"/>
              <a:gd name="T47" fmla="*/ 568 h 1531"/>
              <a:gd name="T48" fmla="*/ 2444 w 4499"/>
              <a:gd name="T49" fmla="*/ 693 h 1531"/>
              <a:gd name="T50" fmla="*/ 2269 w 4499"/>
              <a:gd name="T51" fmla="*/ 747 h 1531"/>
              <a:gd name="T52" fmla="*/ 2088 w 4499"/>
              <a:gd name="T53" fmla="*/ 711 h 1531"/>
              <a:gd name="T54" fmla="*/ 1950 w 4499"/>
              <a:gd name="T55" fmla="*/ 597 h 1531"/>
              <a:gd name="T56" fmla="*/ 1880 w 4499"/>
              <a:gd name="T57" fmla="*/ 431 h 1531"/>
              <a:gd name="T58" fmla="*/ 1898 w 4499"/>
              <a:gd name="T59" fmla="*/ 246 h 1531"/>
              <a:gd name="T60" fmla="*/ 1998 w 4499"/>
              <a:gd name="T61" fmla="*/ 97 h 1531"/>
              <a:gd name="T62" fmla="*/ 2156 w 4499"/>
              <a:gd name="T63" fmla="*/ 12 h 1531"/>
              <a:gd name="T64" fmla="*/ 1544 w 4499"/>
              <a:gd name="T65" fmla="*/ 1423 h 1531"/>
              <a:gd name="T66" fmla="*/ 1678 w 4499"/>
              <a:gd name="T67" fmla="*/ 1105 h 1531"/>
              <a:gd name="T68" fmla="*/ 1940 w 4499"/>
              <a:gd name="T69" fmla="*/ 888 h 1531"/>
              <a:gd name="T70" fmla="*/ 2286 w 4499"/>
              <a:gd name="T71" fmla="*/ 818 h 1531"/>
              <a:gd name="T72" fmla="*/ 2620 w 4499"/>
              <a:gd name="T73" fmla="*/ 921 h 1531"/>
              <a:gd name="T74" fmla="*/ 2860 w 4499"/>
              <a:gd name="T75" fmla="*/ 1162 h 1531"/>
              <a:gd name="T76" fmla="*/ 2962 w 4499"/>
              <a:gd name="T77" fmla="*/ 1494 h 1531"/>
              <a:gd name="T78" fmla="*/ 3914 w 4499"/>
              <a:gd name="T79" fmla="*/ 22 h 1531"/>
              <a:gd name="T80" fmla="*/ 4062 w 4499"/>
              <a:gd name="T81" fmla="*/ 122 h 1531"/>
              <a:gd name="T82" fmla="*/ 4148 w 4499"/>
              <a:gd name="T83" fmla="*/ 280 h 1531"/>
              <a:gd name="T84" fmla="*/ 4148 w 4499"/>
              <a:gd name="T85" fmla="*/ 468 h 1531"/>
              <a:gd name="T86" fmla="*/ 4062 w 4499"/>
              <a:gd name="T87" fmla="*/ 626 h 1531"/>
              <a:gd name="T88" fmla="*/ 3914 w 4499"/>
              <a:gd name="T89" fmla="*/ 725 h 1531"/>
              <a:gd name="T90" fmla="*/ 3729 w 4499"/>
              <a:gd name="T91" fmla="*/ 744 h 1531"/>
              <a:gd name="T92" fmla="*/ 3561 w 4499"/>
              <a:gd name="T93" fmla="*/ 673 h 1531"/>
              <a:gd name="T94" fmla="*/ 3448 w 4499"/>
              <a:gd name="T95" fmla="*/ 536 h 1531"/>
              <a:gd name="T96" fmla="*/ 3411 w 4499"/>
              <a:gd name="T97" fmla="*/ 355 h 1531"/>
              <a:gd name="T98" fmla="*/ 3465 w 4499"/>
              <a:gd name="T99" fmla="*/ 180 h 1531"/>
              <a:gd name="T100" fmla="*/ 3592 w 4499"/>
              <a:gd name="T101" fmla="*/ 54 h 1531"/>
              <a:gd name="T102" fmla="*/ 3765 w 4499"/>
              <a:gd name="T103" fmla="*/ 0 h 1531"/>
              <a:gd name="T104" fmla="*/ 3114 w 4499"/>
              <a:gd name="T105" fmla="*/ 1286 h 1531"/>
              <a:gd name="T106" fmla="*/ 3305 w 4499"/>
              <a:gd name="T107" fmla="*/ 1003 h 1531"/>
              <a:gd name="T108" fmla="*/ 3606 w 4499"/>
              <a:gd name="T109" fmla="*/ 841 h 1531"/>
              <a:gd name="T110" fmla="*/ 3964 w 4499"/>
              <a:gd name="T111" fmla="*/ 841 h 1531"/>
              <a:gd name="T112" fmla="*/ 4265 w 4499"/>
              <a:gd name="T113" fmla="*/ 1003 h 1531"/>
              <a:gd name="T114" fmla="*/ 4456 w 4499"/>
              <a:gd name="T115" fmla="*/ 1286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9" h="1531">
                <a:moveTo>
                  <a:pt x="714" y="0"/>
                </a:moveTo>
                <a:lnTo>
                  <a:pt x="733" y="0"/>
                </a:lnTo>
                <a:lnTo>
                  <a:pt x="752" y="2"/>
                </a:lnTo>
                <a:lnTo>
                  <a:pt x="771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3" y="22"/>
                </a:lnTo>
                <a:lnTo>
                  <a:pt x="860" y="30"/>
                </a:lnTo>
                <a:lnTo>
                  <a:pt x="876" y="37"/>
                </a:lnTo>
                <a:lnTo>
                  <a:pt x="893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2" y="86"/>
                </a:lnTo>
                <a:lnTo>
                  <a:pt x="965" y="97"/>
                </a:lnTo>
                <a:lnTo>
                  <a:pt x="979" y="110"/>
                </a:lnTo>
                <a:lnTo>
                  <a:pt x="991" y="122"/>
                </a:lnTo>
                <a:lnTo>
                  <a:pt x="1003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2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4" y="317"/>
                </a:lnTo>
                <a:lnTo>
                  <a:pt x="1086" y="335"/>
                </a:lnTo>
                <a:lnTo>
                  <a:pt x="1088" y="355"/>
                </a:lnTo>
                <a:lnTo>
                  <a:pt x="1089" y="374"/>
                </a:lnTo>
                <a:lnTo>
                  <a:pt x="1088" y="393"/>
                </a:lnTo>
                <a:lnTo>
                  <a:pt x="1086" y="412"/>
                </a:lnTo>
                <a:lnTo>
                  <a:pt x="1084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2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3" y="612"/>
                </a:lnTo>
                <a:lnTo>
                  <a:pt x="991" y="626"/>
                </a:lnTo>
                <a:lnTo>
                  <a:pt x="979" y="638"/>
                </a:lnTo>
                <a:lnTo>
                  <a:pt x="965" y="651"/>
                </a:lnTo>
                <a:lnTo>
                  <a:pt x="952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3" y="703"/>
                </a:lnTo>
                <a:lnTo>
                  <a:pt x="876" y="711"/>
                </a:lnTo>
                <a:lnTo>
                  <a:pt x="860" y="718"/>
                </a:lnTo>
                <a:lnTo>
                  <a:pt x="843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1" y="744"/>
                </a:lnTo>
                <a:lnTo>
                  <a:pt x="752" y="746"/>
                </a:lnTo>
                <a:lnTo>
                  <a:pt x="733" y="747"/>
                </a:lnTo>
                <a:lnTo>
                  <a:pt x="714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9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2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3" y="651"/>
                </a:lnTo>
                <a:lnTo>
                  <a:pt x="449" y="638"/>
                </a:lnTo>
                <a:lnTo>
                  <a:pt x="437" y="626"/>
                </a:lnTo>
                <a:lnTo>
                  <a:pt x="426" y="612"/>
                </a:lnTo>
                <a:lnTo>
                  <a:pt x="414" y="597"/>
                </a:lnTo>
                <a:lnTo>
                  <a:pt x="404" y="583"/>
                </a:lnTo>
                <a:lnTo>
                  <a:pt x="394" y="568"/>
                </a:lnTo>
                <a:lnTo>
                  <a:pt x="385" y="552"/>
                </a:lnTo>
                <a:lnTo>
                  <a:pt x="377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5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5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7" y="212"/>
                </a:lnTo>
                <a:lnTo>
                  <a:pt x="385" y="196"/>
                </a:lnTo>
                <a:lnTo>
                  <a:pt x="394" y="180"/>
                </a:lnTo>
                <a:lnTo>
                  <a:pt x="404" y="165"/>
                </a:lnTo>
                <a:lnTo>
                  <a:pt x="414" y="150"/>
                </a:lnTo>
                <a:lnTo>
                  <a:pt x="426" y="136"/>
                </a:lnTo>
                <a:lnTo>
                  <a:pt x="437" y="122"/>
                </a:lnTo>
                <a:lnTo>
                  <a:pt x="449" y="110"/>
                </a:lnTo>
                <a:lnTo>
                  <a:pt x="463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2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9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4" y="0"/>
                </a:lnTo>
                <a:close/>
                <a:moveTo>
                  <a:pt x="714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3" y="1353"/>
                </a:lnTo>
                <a:lnTo>
                  <a:pt x="33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10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7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5" y="888"/>
                </a:lnTo>
                <a:lnTo>
                  <a:pt x="436" y="874"/>
                </a:lnTo>
                <a:lnTo>
                  <a:pt x="469" y="862"/>
                </a:lnTo>
                <a:lnTo>
                  <a:pt x="502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8" y="818"/>
                </a:lnTo>
                <a:lnTo>
                  <a:pt x="714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3" y="841"/>
                </a:lnTo>
                <a:lnTo>
                  <a:pt x="926" y="850"/>
                </a:lnTo>
                <a:lnTo>
                  <a:pt x="959" y="862"/>
                </a:lnTo>
                <a:lnTo>
                  <a:pt x="992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9" y="1027"/>
                </a:lnTo>
                <a:lnTo>
                  <a:pt x="1242" y="1051"/>
                </a:lnTo>
                <a:lnTo>
                  <a:pt x="1265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2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6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4" y="1531"/>
                </a:lnTo>
                <a:close/>
                <a:moveTo>
                  <a:pt x="2250" y="0"/>
                </a:moveTo>
                <a:lnTo>
                  <a:pt x="2269" y="0"/>
                </a:lnTo>
                <a:lnTo>
                  <a:pt x="2288" y="2"/>
                </a:lnTo>
                <a:lnTo>
                  <a:pt x="2307" y="4"/>
                </a:lnTo>
                <a:lnTo>
                  <a:pt x="2325" y="8"/>
                </a:lnTo>
                <a:lnTo>
                  <a:pt x="2343" y="12"/>
                </a:lnTo>
                <a:lnTo>
                  <a:pt x="2361" y="17"/>
                </a:lnTo>
                <a:lnTo>
                  <a:pt x="2379" y="22"/>
                </a:lnTo>
                <a:lnTo>
                  <a:pt x="2395" y="30"/>
                </a:lnTo>
                <a:lnTo>
                  <a:pt x="2412" y="37"/>
                </a:lnTo>
                <a:lnTo>
                  <a:pt x="2428" y="46"/>
                </a:lnTo>
                <a:lnTo>
                  <a:pt x="2444" y="54"/>
                </a:lnTo>
                <a:lnTo>
                  <a:pt x="2459" y="63"/>
                </a:lnTo>
                <a:lnTo>
                  <a:pt x="2473" y="74"/>
                </a:lnTo>
                <a:lnTo>
                  <a:pt x="2487" y="86"/>
                </a:lnTo>
                <a:lnTo>
                  <a:pt x="2501" y="97"/>
                </a:lnTo>
                <a:lnTo>
                  <a:pt x="2514" y="110"/>
                </a:lnTo>
                <a:lnTo>
                  <a:pt x="2526" y="122"/>
                </a:lnTo>
                <a:lnTo>
                  <a:pt x="2539" y="136"/>
                </a:lnTo>
                <a:lnTo>
                  <a:pt x="2549" y="150"/>
                </a:lnTo>
                <a:lnTo>
                  <a:pt x="2560" y="165"/>
                </a:lnTo>
                <a:lnTo>
                  <a:pt x="2569" y="180"/>
                </a:lnTo>
                <a:lnTo>
                  <a:pt x="2579" y="196"/>
                </a:lnTo>
                <a:lnTo>
                  <a:pt x="2587" y="212"/>
                </a:lnTo>
                <a:lnTo>
                  <a:pt x="2595" y="229"/>
                </a:lnTo>
                <a:lnTo>
                  <a:pt x="2601" y="246"/>
                </a:lnTo>
                <a:lnTo>
                  <a:pt x="2607" y="262"/>
                </a:lnTo>
                <a:lnTo>
                  <a:pt x="2611" y="280"/>
                </a:lnTo>
                <a:lnTo>
                  <a:pt x="2616" y="298"/>
                </a:lnTo>
                <a:lnTo>
                  <a:pt x="2620" y="317"/>
                </a:lnTo>
                <a:lnTo>
                  <a:pt x="2622" y="335"/>
                </a:lnTo>
                <a:lnTo>
                  <a:pt x="2623" y="355"/>
                </a:lnTo>
                <a:lnTo>
                  <a:pt x="2624" y="374"/>
                </a:lnTo>
                <a:lnTo>
                  <a:pt x="2623" y="393"/>
                </a:lnTo>
                <a:lnTo>
                  <a:pt x="2622" y="412"/>
                </a:lnTo>
                <a:lnTo>
                  <a:pt x="2620" y="431"/>
                </a:lnTo>
                <a:lnTo>
                  <a:pt x="2616" y="449"/>
                </a:lnTo>
                <a:lnTo>
                  <a:pt x="2611" y="468"/>
                </a:lnTo>
                <a:lnTo>
                  <a:pt x="2607" y="485"/>
                </a:lnTo>
                <a:lnTo>
                  <a:pt x="2601" y="503"/>
                </a:lnTo>
                <a:lnTo>
                  <a:pt x="2595" y="519"/>
                </a:lnTo>
                <a:lnTo>
                  <a:pt x="2587" y="536"/>
                </a:lnTo>
                <a:lnTo>
                  <a:pt x="2579" y="552"/>
                </a:lnTo>
                <a:lnTo>
                  <a:pt x="2569" y="568"/>
                </a:lnTo>
                <a:lnTo>
                  <a:pt x="2560" y="583"/>
                </a:lnTo>
                <a:lnTo>
                  <a:pt x="2549" y="597"/>
                </a:lnTo>
                <a:lnTo>
                  <a:pt x="2539" y="612"/>
                </a:lnTo>
                <a:lnTo>
                  <a:pt x="2526" y="626"/>
                </a:lnTo>
                <a:lnTo>
                  <a:pt x="2514" y="638"/>
                </a:lnTo>
                <a:lnTo>
                  <a:pt x="2501" y="651"/>
                </a:lnTo>
                <a:lnTo>
                  <a:pt x="2487" y="663"/>
                </a:lnTo>
                <a:lnTo>
                  <a:pt x="2473" y="673"/>
                </a:lnTo>
                <a:lnTo>
                  <a:pt x="2459" y="684"/>
                </a:lnTo>
                <a:lnTo>
                  <a:pt x="2444" y="693"/>
                </a:lnTo>
                <a:lnTo>
                  <a:pt x="2428" y="703"/>
                </a:lnTo>
                <a:lnTo>
                  <a:pt x="2412" y="711"/>
                </a:lnTo>
                <a:lnTo>
                  <a:pt x="2395" y="718"/>
                </a:lnTo>
                <a:lnTo>
                  <a:pt x="2379" y="725"/>
                </a:lnTo>
                <a:lnTo>
                  <a:pt x="2361" y="731"/>
                </a:lnTo>
                <a:lnTo>
                  <a:pt x="2343" y="736"/>
                </a:lnTo>
                <a:lnTo>
                  <a:pt x="2325" y="741"/>
                </a:lnTo>
                <a:lnTo>
                  <a:pt x="2307" y="744"/>
                </a:lnTo>
                <a:lnTo>
                  <a:pt x="2288" y="746"/>
                </a:lnTo>
                <a:lnTo>
                  <a:pt x="2269" y="747"/>
                </a:lnTo>
                <a:lnTo>
                  <a:pt x="2250" y="748"/>
                </a:lnTo>
                <a:lnTo>
                  <a:pt x="2230" y="747"/>
                </a:lnTo>
                <a:lnTo>
                  <a:pt x="2211" y="746"/>
                </a:lnTo>
                <a:lnTo>
                  <a:pt x="2193" y="744"/>
                </a:lnTo>
                <a:lnTo>
                  <a:pt x="2174" y="741"/>
                </a:lnTo>
                <a:lnTo>
                  <a:pt x="2156" y="736"/>
                </a:lnTo>
                <a:lnTo>
                  <a:pt x="2138" y="731"/>
                </a:lnTo>
                <a:lnTo>
                  <a:pt x="2121" y="725"/>
                </a:lnTo>
                <a:lnTo>
                  <a:pt x="2103" y="718"/>
                </a:lnTo>
                <a:lnTo>
                  <a:pt x="2088" y="711"/>
                </a:lnTo>
                <a:lnTo>
                  <a:pt x="2071" y="703"/>
                </a:lnTo>
                <a:lnTo>
                  <a:pt x="2055" y="693"/>
                </a:lnTo>
                <a:lnTo>
                  <a:pt x="2040" y="684"/>
                </a:lnTo>
                <a:lnTo>
                  <a:pt x="2025" y="673"/>
                </a:lnTo>
                <a:lnTo>
                  <a:pt x="2012" y="663"/>
                </a:lnTo>
                <a:lnTo>
                  <a:pt x="1998" y="651"/>
                </a:lnTo>
                <a:lnTo>
                  <a:pt x="1985" y="638"/>
                </a:lnTo>
                <a:lnTo>
                  <a:pt x="1973" y="626"/>
                </a:lnTo>
                <a:lnTo>
                  <a:pt x="1961" y="612"/>
                </a:lnTo>
                <a:lnTo>
                  <a:pt x="1950" y="597"/>
                </a:lnTo>
                <a:lnTo>
                  <a:pt x="1939" y="583"/>
                </a:lnTo>
                <a:lnTo>
                  <a:pt x="1930" y="568"/>
                </a:lnTo>
                <a:lnTo>
                  <a:pt x="1920" y="552"/>
                </a:lnTo>
                <a:lnTo>
                  <a:pt x="1913" y="536"/>
                </a:lnTo>
                <a:lnTo>
                  <a:pt x="1904" y="519"/>
                </a:lnTo>
                <a:lnTo>
                  <a:pt x="1898" y="503"/>
                </a:lnTo>
                <a:lnTo>
                  <a:pt x="1892" y="485"/>
                </a:lnTo>
                <a:lnTo>
                  <a:pt x="1887" y="468"/>
                </a:lnTo>
                <a:lnTo>
                  <a:pt x="1883" y="449"/>
                </a:lnTo>
                <a:lnTo>
                  <a:pt x="1880" y="431"/>
                </a:lnTo>
                <a:lnTo>
                  <a:pt x="1877" y="412"/>
                </a:lnTo>
                <a:lnTo>
                  <a:pt x="1876" y="393"/>
                </a:lnTo>
                <a:lnTo>
                  <a:pt x="1876" y="374"/>
                </a:lnTo>
                <a:lnTo>
                  <a:pt x="1876" y="355"/>
                </a:lnTo>
                <a:lnTo>
                  <a:pt x="1877" y="335"/>
                </a:lnTo>
                <a:lnTo>
                  <a:pt x="1880" y="317"/>
                </a:lnTo>
                <a:lnTo>
                  <a:pt x="1883" y="298"/>
                </a:lnTo>
                <a:lnTo>
                  <a:pt x="1887" y="280"/>
                </a:lnTo>
                <a:lnTo>
                  <a:pt x="1892" y="262"/>
                </a:lnTo>
                <a:lnTo>
                  <a:pt x="1898" y="246"/>
                </a:lnTo>
                <a:lnTo>
                  <a:pt x="1904" y="229"/>
                </a:lnTo>
                <a:lnTo>
                  <a:pt x="1913" y="212"/>
                </a:lnTo>
                <a:lnTo>
                  <a:pt x="1920" y="196"/>
                </a:lnTo>
                <a:lnTo>
                  <a:pt x="1930" y="180"/>
                </a:lnTo>
                <a:lnTo>
                  <a:pt x="1939" y="165"/>
                </a:lnTo>
                <a:lnTo>
                  <a:pt x="1950" y="150"/>
                </a:lnTo>
                <a:lnTo>
                  <a:pt x="1961" y="136"/>
                </a:lnTo>
                <a:lnTo>
                  <a:pt x="1973" y="122"/>
                </a:lnTo>
                <a:lnTo>
                  <a:pt x="1985" y="110"/>
                </a:lnTo>
                <a:lnTo>
                  <a:pt x="1998" y="97"/>
                </a:lnTo>
                <a:lnTo>
                  <a:pt x="2012" y="86"/>
                </a:lnTo>
                <a:lnTo>
                  <a:pt x="2025" y="74"/>
                </a:lnTo>
                <a:lnTo>
                  <a:pt x="2040" y="63"/>
                </a:lnTo>
                <a:lnTo>
                  <a:pt x="2055" y="54"/>
                </a:lnTo>
                <a:lnTo>
                  <a:pt x="2071" y="46"/>
                </a:lnTo>
                <a:lnTo>
                  <a:pt x="2088" y="37"/>
                </a:lnTo>
                <a:lnTo>
                  <a:pt x="2103" y="30"/>
                </a:lnTo>
                <a:lnTo>
                  <a:pt x="2121" y="22"/>
                </a:lnTo>
                <a:lnTo>
                  <a:pt x="2138" y="17"/>
                </a:lnTo>
                <a:lnTo>
                  <a:pt x="2156" y="12"/>
                </a:lnTo>
                <a:lnTo>
                  <a:pt x="2174" y="8"/>
                </a:lnTo>
                <a:lnTo>
                  <a:pt x="2193" y="4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close/>
                <a:moveTo>
                  <a:pt x="2250" y="1531"/>
                </a:moveTo>
                <a:lnTo>
                  <a:pt x="1535" y="1531"/>
                </a:lnTo>
                <a:lnTo>
                  <a:pt x="1536" y="1494"/>
                </a:lnTo>
                <a:lnTo>
                  <a:pt x="1540" y="1459"/>
                </a:lnTo>
                <a:lnTo>
                  <a:pt x="1544" y="1423"/>
                </a:lnTo>
                <a:lnTo>
                  <a:pt x="1550" y="1387"/>
                </a:lnTo>
                <a:lnTo>
                  <a:pt x="1559" y="1353"/>
                </a:lnTo>
                <a:lnTo>
                  <a:pt x="1568" y="1319"/>
                </a:lnTo>
                <a:lnTo>
                  <a:pt x="1579" y="1286"/>
                </a:lnTo>
                <a:lnTo>
                  <a:pt x="1591" y="1253"/>
                </a:lnTo>
                <a:lnTo>
                  <a:pt x="1606" y="1222"/>
                </a:lnTo>
                <a:lnTo>
                  <a:pt x="1622" y="1191"/>
                </a:lnTo>
                <a:lnTo>
                  <a:pt x="1639" y="1162"/>
                </a:lnTo>
                <a:lnTo>
                  <a:pt x="1658" y="1132"/>
                </a:lnTo>
                <a:lnTo>
                  <a:pt x="1678" y="1105"/>
                </a:lnTo>
                <a:lnTo>
                  <a:pt x="1699" y="1077"/>
                </a:lnTo>
                <a:lnTo>
                  <a:pt x="1721" y="1051"/>
                </a:lnTo>
                <a:lnTo>
                  <a:pt x="1745" y="1027"/>
                </a:lnTo>
                <a:lnTo>
                  <a:pt x="1769" y="1003"/>
                </a:lnTo>
                <a:lnTo>
                  <a:pt x="1796" y="981"/>
                </a:lnTo>
                <a:lnTo>
                  <a:pt x="1822" y="960"/>
                </a:lnTo>
                <a:lnTo>
                  <a:pt x="1851" y="940"/>
                </a:lnTo>
                <a:lnTo>
                  <a:pt x="1879" y="921"/>
                </a:lnTo>
                <a:lnTo>
                  <a:pt x="1910" y="904"/>
                </a:lnTo>
                <a:lnTo>
                  <a:pt x="1940" y="888"/>
                </a:lnTo>
                <a:lnTo>
                  <a:pt x="1972" y="874"/>
                </a:lnTo>
                <a:lnTo>
                  <a:pt x="2004" y="862"/>
                </a:lnTo>
                <a:lnTo>
                  <a:pt x="2037" y="850"/>
                </a:lnTo>
                <a:lnTo>
                  <a:pt x="2071" y="841"/>
                </a:lnTo>
                <a:lnTo>
                  <a:pt x="2106" y="832"/>
                </a:lnTo>
                <a:lnTo>
                  <a:pt x="2140" y="826"/>
                </a:lnTo>
                <a:lnTo>
                  <a:pt x="2176" y="822"/>
                </a:lnTo>
                <a:lnTo>
                  <a:pt x="2213" y="818"/>
                </a:lnTo>
                <a:lnTo>
                  <a:pt x="2250" y="817"/>
                </a:lnTo>
                <a:lnTo>
                  <a:pt x="2286" y="818"/>
                </a:lnTo>
                <a:lnTo>
                  <a:pt x="2323" y="822"/>
                </a:lnTo>
                <a:lnTo>
                  <a:pt x="2359" y="826"/>
                </a:lnTo>
                <a:lnTo>
                  <a:pt x="2393" y="832"/>
                </a:lnTo>
                <a:lnTo>
                  <a:pt x="2428" y="841"/>
                </a:lnTo>
                <a:lnTo>
                  <a:pt x="2462" y="850"/>
                </a:lnTo>
                <a:lnTo>
                  <a:pt x="2494" y="862"/>
                </a:lnTo>
                <a:lnTo>
                  <a:pt x="2527" y="874"/>
                </a:lnTo>
                <a:lnTo>
                  <a:pt x="2559" y="888"/>
                </a:lnTo>
                <a:lnTo>
                  <a:pt x="2589" y="904"/>
                </a:lnTo>
                <a:lnTo>
                  <a:pt x="2620" y="921"/>
                </a:lnTo>
                <a:lnTo>
                  <a:pt x="2648" y="940"/>
                </a:lnTo>
                <a:lnTo>
                  <a:pt x="2677" y="960"/>
                </a:lnTo>
                <a:lnTo>
                  <a:pt x="2703" y="981"/>
                </a:lnTo>
                <a:lnTo>
                  <a:pt x="2729" y="1003"/>
                </a:lnTo>
                <a:lnTo>
                  <a:pt x="2755" y="1027"/>
                </a:lnTo>
                <a:lnTo>
                  <a:pt x="2778" y="1051"/>
                </a:lnTo>
                <a:lnTo>
                  <a:pt x="2800" y="1077"/>
                </a:lnTo>
                <a:lnTo>
                  <a:pt x="2821" y="1105"/>
                </a:lnTo>
                <a:lnTo>
                  <a:pt x="2841" y="1132"/>
                </a:lnTo>
                <a:lnTo>
                  <a:pt x="2860" y="1162"/>
                </a:lnTo>
                <a:lnTo>
                  <a:pt x="2877" y="1191"/>
                </a:lnTo>
                <a:lnTo>
                  <a:pt x="2893" y="1222"/>
                </a:lnTo>
                <a:lnTo>
                  <a:pt x="2908" y="1253"/>
                </a:lnTo>
                <a:lnTo>
                  <a:pt x="2920" y="1286"/>
                </a:lnTo>
                <a:lnTo>
                  <a:pt x="2932" y="1319"/>
                </a:lnTo>
                <a:lnTo>
                  <a:pt x="2941" y="1353"/>
                </a:lnTo>
                <a:lnTo>
                  <a:pt x="2949" y="1387"/>
                </a:lnTo>
                <a:lnTo>
                  <a:pt x="2955" y="1423"/>
                </a:lnTo>
                <a:lnTo>
                  <a:pt x="2959" y="1459"/>
                </a:lnTo>
                <a:lnTo>
                  <a:pt x="2962" y="1494"/>
                </a:lnTo>
                <a:lnTo>
                  <a:pt x="2963" y="1531"/>
                </a:lnTo>
                <a:lnTo>
                  <a:pt x="2250" y="1531"/>
                </a:lnTo>
                <a:close/>
                <a:moveTo>
                  <a:pt x="3786" y="0"/>
                </a:moveTo>
                <a:lnTo>
                  <a:pt x="3804" y="0"/>
                </a:lnTo>
                <a:lnTo>
                  <a:pt x="3823" y="2"/>
                </a:lnTo>
                <a:lnTo>
                  <a:pt x="3842" y="4"/>
                </a:lnTo>
                <a:lnTo>
                  <a:pt x="3860" y="8"/>
                </a:lnTo>
                <a:lnTo>
                  <a:pt x="3878" y="12"/>
                </a:lnTo>
                <a:lnTo>
                  <a:pt x="3896" y="17"/>
                </a:lnTo>
                <a:lnTo>
                  <a:pt x="3914" y="22"/>
                </a:lnTo>
                <a:lnTo>
                  <a:pt x="3931" y="30"/>
                </a:lnTo>
                <a:lnTo>
                  <a:pt x="3948" y="37"/>
                </a:lnTo>
                <a:lnTo>
                  <a:pt x="3964" y="46"/>
                </a:lnTo>
                <a:lnTo>
                  <a:pt x="3979" y="54"/>
                </a:lnTo>
                <a:lnTo>
                  <a:pt x="3994" y="63"/>
                </a:lnTo>
                <a:lnTo>
                  <a:pt x="4009" y="74"/>
                </a:lnTo>
                <a:lnTo>
                  <a:pt x="4023" y="86"/>
                </a:lnTo>
                <a:lnTo>
                  <a:pt x="4036" y="97"/>
                </a:lnTo>
                <a:lnTo>
                  <a:pt x="4050" y="110"/>
                </a:lnTo>
                <a:lnTo>
                  <a:pt x="4062" y="122"/>
                </a:lnTo>
                <a:lnTo>
                  <a:pt x="4074" y="136"/>
                </a:lnTo>
                <a:lnTo>
                  <a:pt x="4085" y="150"/>
                </a:lnTo>
                <a:lnTo>
                  <a:pt x="4095" y="165"/>
                </a:lnTo>
                <a:lnTo>
                  <a:pt x="4105" y="180"/>
                </a:lnTo>
                <a:lnTo>
                  <a:pt x="4114" y="196"/>
                </a:lnTo>
                <a:lnTo>
                  <a:pt x="4123" y="212"/>
                </a:lnTo>
                <a:lnTo>
                  <a:pt x="4130" y="229"/>
                </a:lnTo>
                <a:lnTo>
                  <a:pt x="4136" y="246"/>
                </a:lnTo>
                <a:lnTo>
                  <a:pt x="4143" y="262"/>
                </a:lnTo>
                <a:lnTo>
                  <a:pt x="4148" y="280"/>
                </a:lnTo>
                <a:lnTo>
                  <a:pt x="4151" y="298"/>
                </a:lnTo>
                <a:lnTo>
                  <a:pt x="4155" y="317"/>
                </a:lnTo>
                <a:lnTo>
                  <a:pt x="4158" y="335"/>
                </a:lnTo>
                <a:lnTo>
                  <a:pt x="4159" y="355"/>
                </a:lnTo>
                <a:lnTo>
                  <a:pt x="4160" y="374"/>
                </a:lnTo>
                <a:lnTo>
                  <a:pt x="4159" y="393"/>
                </a:lnTo>
                <a:lnTo>
                  <a:pt x="4158" y="412"/>
                </a:lnTo>
                <a:lnTo>
                  <a:pt x="4155" y="431"/>
                </a:lnTo>
                <a:lnTo>
                  <a:pt x="4151" y="449"/>
                </a:lnTo>
                <a:lnTo>
                  <a:pt x="4148" y="468"/>
                </a:lnTo>
                <a:lnTo>
                  <a:pt x="4143" y="485"/>
                </a:lnTo>
                <a:lnTo>
                  <a:pt x="4136" y="503"/>
                </a:lnTo>
                <a:lnTo>
                  <a:pt x="4130" y="519"/>
                </a:lnTo>
                <a:lnTo>
                  <a:pt x="4123" y="536"/>
                </a:lnTo>
                <a:lnTo>
                  <a:pt x="4114" y="552"/>
                </a:lnTo>
                <a:lnTo>
                  <a:pt x="4105" y="568"/>
                </a:lnTo>
                <a:lnTo>
                  <a:pt x="4095" y="583"/>
                </a:lnTo>
                <a:lnTo>
                  <a:pt x="4085" y="597"/>
                </a:lnTo>
                <a:lnTo>
                  <a:pt x="4074" y="612"/>
                </a:lnTo>
                <a:lnTo>
                  <a:pt x="4062" y="626"/>
                </a:lnTo>
                <a:lnTo>
                  <a:pt x="4050" y="638"/>
                </a:lnTo>
                <a:lnTo>
                  <a:pt x="4036" y="651"/>
                </a:lnTo>
                <a:lnTo>
                  <a:pt x="4023" y="663"/>
                </a:lnTo>
                <a:lnTo>
                  <a:pt x="4009" y="673"/>
                </a:lnTo>
                <a:lnTo>
                  <a:pt x="3994" y="684"/>
                </a:lnTo>
                <a:lnTo>
                  <a:pt x="3979" y="693"/>
                </a:lnTo>
                <a:lnTo>
                  <a:pt x="3964" y="703"/>
                </a:lnTo>
                <a:lnTo>
                  <a:pt x="3948" y="711"/>
                </a:lnTo>
                <a:lnTo>
                  <a:pt x="3931" y="718"/>
                </a:lnTo>
                <a:lnTo>
                  <a:pt x="3914" y="725"/>
                </a:lnTo>
                <a:lnTo>
                  <a:pt x="3896" y="731"/>
                </a:lnTo>
                <a:lnTo>
                  <a:pt x="3878" y="736"/>
                </a:lnTo>
                <a:lnTo>
                  <a:pt x="3860" y="741"/>
                </a:lnTo>
                <a:lnTo>
                  <a:pt x="3842" y="744"/>
                </a:lnTo>
                <a:lnTo>
                  <a:pt x="3823" y="746"/>
                </a:lnTo>
                <a:lnTo>
                  <a:pt x="3804" y="747"/>
                </a:lnTo>
                <a:lnTo>
                  <a:pt x="3786" y="748"/>
                </a:lnTo>
                <a:lnTo>
                  <a:pt x="3765" y="747"/>
                </a:lnTo>
                <a:lnTo>
                  <a:pt x="3747" y="746"/>
                </a:lnTo>
                <a:lnTo>
                  <a:pt x="3729" y="744"/>
                </a:lnTo>
                <a:lnTo>
                  <a:pt x="3710" y="741"/>
                </a:lnTo>
                <a:lnTo>
                  <a:pt x="3692" y="736"/>
                </a:lnTo>
                <a:lnTo>
                  <a:pt x="3674" y="731"/>
                </a:lnTo>
                <a:lnTo>
                  <a:pt x="3657" y="725"/>
                </a:lnTo>
                <a:lnTo>
                  <a:pt x="3639" y="718"/>
                </a:lnTo>
                <a:lnTo>
                  <a:pt x="3623" y="711"/>
                </a:lnTo>
                <a:lnTo>
                  <a:pt x="3606" y="703"/>
                </a:lnTo>
                <a:lnTo>
                  <a:pt x="3592" y="693"/>
                </a:lnTo>
                <a:lnTo>
                  <a:pt x="3576" y="684"/>
                </a:lnTo>
                <a:lnTo>
                  <a:pt x="3561" y="673"/>
                </a:lnTo>
                <a:lnTo>
                  <a:pt x="3547" y="663"/>
                </a:lnTo>
                <a:lnTo>
                  <a:pt x="3534" y="651"/>
                </a:lnTo>
                <a:lnTo>
                  <a:pt x="3521" y="638"/>
                </a:lnTo>
                <a:lnTo>
                  <a:pt x="3508" y="626"/>
                </a:lnTo>
                <a:lnTo>
                  <a:pt x="3497" y="612"/>
                </a:lnTo>
                <a:lnTo>
                  <a:pt x="3485" y="597"/>
                </a:lnTo>
                <a:lnTo>
                  <a:pt x="3475" y="583"/>
                </a:lnTo>
                <a:lnTo>
                  <a:pt x="3465" y="568"/>
                </a:lnTo>
                <a:lnTo>
                  <a:pt x="3456" y="552"/>
                </a:lnTo>
                <a:lnTo>
                  <a:pt x="3448" y="536"/>
                </a:lnTo>
                <a:lnTo>
                  <a:pt x="3440" y="519"/>
                </a:lnTo>
                <a:lnTo>
                  <a:pt x="3434" y="503"/>
                </a:lnTo>
                <a:lnTo>
                  <a:pt x="3428" y="485"/>
                </a:lnTo>
                <a:lnTo>
                  <a:pt x="3423" y="468"/>
                </a:lnTo>
                <a:lnTo>
                  <a:pt x="3419" y="449"/>
                </a:lnTo>
                <a:lnTo>
                  <a:pt x="3416" y="431"/>
                </a:lnTo>
                <a:lnTo>
                  <a:pt x="3412" y="412"/>
                </a:lnTo>
                <a:lnTo>
                  <a:pt x="3411" y="393"/>
                </a:lnTo>
                <a:lnTo>
                  <a:pt x="3411" y="374"/>
                </a:lnTo>
                <a:lnTo>
                  <a:pt x="3411" y="355"/>
                </a:lnTo>
                <a:lnTo>
                  <a:pt x="3412" y="335"/>
                </a:lnTo>
                <a:lnTo>
                  <a:pt x="3416" y="317"/>
                </a:lnTo>
                <a:lnTo>
                  <a:pt x="3419" y="298"/>
                </a:lnTo>
                <a:lnTo>
                  <a:pt x="3423" y="280"/>
                </a:lnTo>
                <a:lnTo>
                  <a:pt x="3428" y="262"/>
                </a:lnTo>
                <a:lnTo>
                  <a:pt x="3434" y="246"/>
                </a:lnTo>
                <a:lnTo>
                  <a:pt x="3440" y="229"/>
                </a:lnTo>
                <a:lnTo>
                  <a:pt x="3448" y="212"/>
                </a:lnTo>
                <a:lnTo>
                  <a:pt x="3456" y="196"/>
                </a:lnTo>
                <a:lnTo>
                  <a:pt x="3465" y="180"/>
                </a:lnTo>
                <a:lnTo>
                  <a:pt x="3475" y="165"/>
                </a:lnTo>
                <a:lnTo>
                  <a:pt x="3485" y="150"/>
                </a:lnTo>
                <a:lnTo>
                  <a:pt x="3497" y="136"/>
                </a:lnTo>
                <a:lnTo>
                  <a:pt x="3508" y="122"/>
                </a:lnTo>
                <a:lnTo>
                  <a:pt x="3521" y="110"/>
                </a:lnTo>
                <a:lnTo>
                  <a:pt x="3534" y="97"/>
                </a:lnTo>
                <a:lnTo>
                  <a:pt x="3547" y="86"/>
                </a:lnTo>
                <a:lnTo>
                  <a:pt x="3561" y="74"/>
                </a:lnTo>
                <a:lnTo>
                  <a:pt x="3576" y="63"/>
                </a:lnTo>
                <a:lnTo>
                  <a:pt x="3592" y="54"/>
                </a:lnTo>
                <a:lnTo>
                  <a:pt x="3606" y="46"/>
                </a:lnTo>
                <a:lnTo>
                  <a:pt x="3623" y="37"/>
                </a:lnTo>
                <a:lnTo>
                  <a:pt x="3639" y="30"/>
                </a:lnTo>
                <a:lnTo>
                  <a:pt x="3657" y="22"/>
                </a:lnTo>
                <a:lnTo>
                  <a:pt x="3674" y="17"/>
                </a:lnTo>
                <a:lnTo>
                  <a:pt x="3692" y="12"/>
                </a:lnTo>
                <a:lnTo>
                  <a:pt x="3710" y="8"/>
                </a:lnTo>
                <a:lnTo>
                  <a:pt x="3729" y="4"/>
                </a:lnTo>
                <a:lnTo>
                  <a:pt x="3747" y="2"/>
                </a:lnTo>
                <a:lnTo>
                  <a:pt x="3765" y="0"/>
                </a:lnTo>
                <a:lnTo>
                  <a:pt x="3786" y="0"/>
                </a:lnTo>
                <a:close/>
                <a:moveTo>
                  <a:pt x="3786" y="1531"/>
                </a:moveTo>
                <a:lnTo>
                  <a:pt x="3071" y="1531"/>
                </a:lnTo>
                <a:lnTo>
                  <a:pt x="3072" y="1494"/>
                </a:lnTo>
                <a:lnTo>
                  <a:pt x="3075" y="1459"/>
                </a:lnTo>
                <a:lnTo>
                  <a:pt x="3079" y="1423"/>
                </a:lnTo>
                <a:lnTo>
                  <a:pt x="3086" y="1387"/>
                </a:lnTo>
                <a:lnTo>
                  <a:pt x="3094" y="1353"/>
                </a:lnTo>
                <a:lnTo>
                  <a:pt x="3104" y="1319"/>
                </a:lnTo>
                <a:lnTo>
                  <a:pt x="3114" y="1286"/>
                </a:lnTo>
                <a:lnTo>
                  <a:pt x="3127" y="1253"/>
                </a:lnTo>
                <a:lnTo>
                  <a:pt x="3142" y="1222"/>
                </a:lnTo>
                <a:lnTo>
                  <a:pt x="3157" y="1191"/>
                </a:lnTo>
                <a:lnTo>
                  <a:pt x="3174" y="1162"/>
                </a:lnTo>
                <a:lnTo>
                  <a:pt x="3193" y="1132"/>
                </a:lnTo>
                <a:lnTo>
                  <a:pt x="3213" y="1105"/>
                </a:lnTo>
                <a:lnTo>
                  <a:pt x="3234" y="1077"/>
                </a:lnTo>
                <a:lnTo>
                  <a:pt x="3256" y="1051"/>
                </a:lnTo>
                <a:lnTo>
                  <a:pt x="3281" y="1027"/>
                </a:lnTo>
                <a:lnTo>
                  <a:pt x="3305" y="1003"/>
                </a:lnTo>
                <a:lnTo>
                  <a:pt x="3331" y="981"/>
                </a:lnTo>
                <a:lnTo>
                  <a:pt x="3358" y="960"/>
                </a:lnTo>
                <a:lnTo>
                  <a:pt x="3386" y="940"/>
                </a:lnTo>
                <a:lnTo>
                  <a:pt x="3415" y="921"/>
                </a:lnTo>
                <a:lnTo>
                  <a:pt x="3445" y="904"/>
                </a:lnTo>
                <a:lnTo>
                  <a:pt x="3476" y="888"/>
                </a:lnTo>
                <a:lnTo>
                  <a:pt x="3507" y="874"/>
                </a:lnTo>
                <a:lnTo>
                  <a:pt x="3540" y="862"/>
                </a:lnTo>
                <a:lnTo>
                  <a:pt x="3573" y="850"/>
                </a:lnTo>
                <a:lnTo>
                  <a:pt x="3606" y="841"/>
                </a:lnTo>
                <a:lnTo>
                  <a:pt x="3641" y="832"/>
                </a:lnTo>
                <a:lnTo>
                  <a:pt x="3676" y="826"/>
                </a:lnTo>
                <a:lnTo>
                  <a:pt x="3712" y="822"/>
                </a:lnTo>
                <a:lnTo>
                  <a:pt x="3749" y="818"/>
                </a:lnTo>
                <a:lnTo>
                  <a:pt x="3786" y="817"/>
                </a:lnTo>
                <a:lnTo>
                  <a:pt x="3821" y="818"/>
                </a:lnTo>
                <a:lnTo>
                  <a:pt x="3858" y="822"/>
                </a:lnTo>
                <a:lnTo>
                  <a:pt x="3894" y="826"/>
                </a:lnTo>
                <a:lnTo>
                  <a:pt x="3929" y="832"/>
                </a:lnTo>
                <a:lnTo>
                  <a:pt x="3964" y="841"/>
                </a:lnTo>
                <a:lnTo>
                  <a:pt x="3997" y="850"/>
                </a:lnTo>
                <a:lnTo>
                  <a:pt x="4031" y="862"/>
                </a:lnTo>
                <a:lnTo>
                  <a:pt x="4063" y="874"/>
                </a:lnTo>
                <a:lnTo>
                  <a:pt x="4094" y="888"/>
                </a:lnTo>
                <a:lnTo>
                  <a:pt x="4126" y="904"/>
                </a:lnTo>
                <a:lnTo>
                  <a:pt x="4155" y="921"/>
                </a:lnTo>
                <a:lnTo>
                  <a:pt x="4184" y="940"/>
                </a:lnTo>
                <a:lnTo>
                  <a:pt x="4212" y="960"/>
                </a:lnTo>
                <a:lnTo>
                  <a:pt x="4239" y="981"/>
                </a:lnTo>
                <a:lnTo>
                  <a:pt x="4265" y="1003"/>
                </a:lnTo>
                <a:lnTo>
                  <a:pt x="4290" y="1027"/>
                </a:lnTo>
                <a:lnTo>
                  <a:pt x="4314" y="1051"/>
                </a:lnTo>
                <a:lnTo>
                  <a:pt x="4336" y="1077"/>
                </a:lnTo>
                <a:lnTo>
                  <a:pt x="4357" y="1105"/>
                </a:lnTo>
                <a:lnTo>
                  <a:pt x="4377" y="1132"/>
                </a:lnTo>
                <a:lnTo>
                  <a:pt x="4396" y="1162"/>
                </a:lnTo>
                <a:lnTo>
                  <a:pt x="4413" y="1191"/>
                </a:lnTo>
                <a:lnTo>
                  <a:pt x="4428" y="1222"/>
                </a:lnTo>
                <a:lnTo>
                  <a:pt x="4443" y="1253"/>
                </a:lnTo>
                <a:lnTo>
                  <a:pt x="4456" y="1286"/>
                </a:lnTo>
                <a:lnTo>
                  <a:pt x="4467" y="1319"/>
                </a:lnTo>
                <a:lnTo>
                  <a:pt x="4477" y="1353"/>
                </a:lnTo>
                <a:lnTo>
                  <a:pt x="4484" y="1387"/>
                </a:lnTo>
                <a:lnTo>
                  <a:pt x="4491" y="1423"/>
                </a:lnTo>
                <a:lnTo>
                  <a:pt x="4495" y="1459"/>
                </a:lnTo>
                <a:lnTo>
                  <a:pt x="4498" y="1494"/>
                </a:lnTo>
                <a:lnTo>
                  <a:pt x="4499" y="1531"/>
                </a:lnTo>
                <a:lnTo>
                  <a:pt x="3786" y="153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111">
            <a:extLst>
              <a:ext uri="{FF2B5EF4-FFF2-40B4-BE49-F238E27FC236}">
                <a16:creationId xmlns:a16="http://schemas.microsoft.com/office/drawing/2014/main" id="{F5231BA7-5539-83A4-7575-ACA3B572CEAC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5314084"/>
            <a:ext cx="320279" cy="305991"/>
          </a:xfrm>
          <a:custGeom>
            <a:avLst/>
            <a:gdLst>
              <a:gd name="T0" fmla="*/ 1089 w 1618"/>
              <a:gd name="T1" fmla="*/ 463 h 1542"/>
              <a:gd name="T2" fmla="*/ 1585 w 1618"/>
              <a:gd name="T3" fmla="*/ 553 h 1542"/>
              <a:gd name="T4" fmla="*/ 1602 w 1618"/>
              <a:gd name="T5" fmla="*/ 564 h 1542"/>
              <a:gd name="T6" fmla="*/ 1613 w 1618"/>
              <a:gd name="T7" fmla="*/ 581 h 1542"/>
              <a:gd name="T8" fmla="*/ 1618 w 1618"/>
              <a:gd name="T9" fmla="*/ 600 h 1542"/>
              <a:gd name="T10" fmla="*/ 1614 w 1618"/>
              <a:gd name="T11" fmla="*/ 617 h 1542"/>
              <a:gd name="T12" fmla="*/ 1608 w 1618"/>
              <a:gd name="T13" fmla="*/ 631 h 1542"/>
              <a:gd name="T14" fmla="*/ 1261 w 1618"/>
              <a:gd name="T15" fmla="*/ 993 h 1542"/>
              <a:gd name="T16" fmla="*/ 1328 w 1618"/>
              <a:gd name="T17" fmla="*/ 1494 h 1542"/>
              <a:gd name="T18" fmla="*/ 1323 w 1618"/>
              <a:gd name="T19" fmla="*/ 1514 h 1542"/>
              <a:gd name="T20" fmla="*/ 1311 w 1618"/>
              <a:gd name="T21" fmla="*/ 1529 h 1542"/>
              <a:gd name="T22" fmla="*/ 1294 w 1618"/>
              <a:gd name="T23" fmla="*/ 1539 h 1542"/>
              <a:gd name="T24" fmla="*/ 1276 w 1618"/>
              <a:gd name="T25" fmla="*/ 1542 h 1542"/>
              <a:gd name="T26" fmla="*/ 1261 w 1618"/>
              <a:gd name="T27" fmla="*/ 1540 h 1542"/>
              <a:gd name="T28" fmla="*/ 808 w 1618"/>
              <a:gd name="T29" fmla="*/ 1322 h 1542"/>
              <a:gd name="T30" fmla="*/ 353 w 1618"/>
              <a:gd name="T31" fmla="*/ 1541 h 1542"/>
              <a:gd name="T32" fmla="*/ 333 w 1618"/>
              <a:gd name="T33" fmla="*/ 1541 h 1542"/>
              <a:gd name="T34" fmla="*/ 315 w 1618"/>
              <a:gd name="T35" fmla="*/ 1535 h 1542"/>
              <a:gd name="T36" fmla="*/ 299 w 1618"/>
              <a:gd name="T37" fmla="*/ 1522 h 1542"/>
              <a:gd name="T38" fmla="*/ 291 w 1618"/>
              <a:gd name="T39" fmla="*/ 1505 h 1542"/>
              <a:gd name="T40" fmla="*/ 289 w 1618"/>
              <a:gd name="T41" fmla="*/ 1489 h 1542"/>
              <a:gd name="T42" fmla="*/ 356 w 1618"/>
              <a:gd name="T43" fmla="*/ 993 h 1542"/>
              <a:gd name="T44" fmla="*/ 7 w 1618"/>
              <a:gd name="T45" fmla="*/ 628 h 1542"/>
              <a:gd name="T46" fmla="*/ 1 w 1618"/>
              <a:gd name="T47" fmla="*/ 610 h 1542"/>
              <a:gd name="T48" fmla="*/ 1 w 1618"/>
              <a:gd name="T49" fmla="*/ 590 h 1542"/>
              <a:gd name="T50" fmla="*/ 9 w 1618"/>
              <a:gd name="T51" fmla="*/ 571 h 1542"/>
              <a:gd name="T52" fmla="*/ 22 w 1618"/>
              <a:gd name="T53" fmla="*/ 558 h 1542"/>
              <a:gd name="T54" fmla="*/ 37 w 1618"/>
              <a:gd name="T55" fmla="*/ 551 h 1542"/>
              <a:gd name="T56" fmla="*/ 529 w 1618"/>
              <a:gd name="T57" fmla="*/ 463 h 1542"/>
              <a:gd name="T58" fmla="*/ 769 w 1618"/>
              <a:gd name="T59" fmla="*/ 18 h 1542"/>
              <a:gd name="T60" fmla="*/ 784 w 1618"/>
              <a:gd name="T61" fmla="*/ 6 h 1542"/>
              <a:gd name="T62" fmla="*/ 803 w 1618"/>
              <a:gd name="T63" fmla="*/ 0 h 1542"/>
              <a:gd name="T64" fmla="*/ 823 w 1618"/>
              <a:gd name="T65" fmla="*/ 1 h 1542"/>
              <a:gd name="T66" fmla="*/ 840 w 1618"/>
              <a:gd name="T67" fmla="*/ 10 h 1542"/>
              <a:gd name="T68" fmla="*/ 850 w 1618"/>
              <a:gd name="T69" fmla="*/ 20 h 1542"/>
              <a:gd name="T70" fmla="*/ 1010 w 1618"/>
              <a:gd name="T71" fmla="*/ 533 h 1542"/>
              <a:gd name="T72" fmla="*/ 608 w 1618"/>
              <a:gd name="T73" fmla="*/ 533 h 1542"/>
              <a:gd name="T74" fmla="*/ 605 w 1618"/>
              <a:gd name="T75" fmla="*/ 537 h 1542"/>
              <a:gd name="T76" fmla="*/ 597 w 1618"/>
              <a:gd name="T77" fmla="*/ 546 h 1542"/>
              <a:gd name="T78" fmla="*/ 588 w 1618"/>
              <a:gd name="T79" fmla="*/ 553 h 1542"/>
              <a:gd name="T80" fmla="*/ 577 w 1618"/>
              <a:gd name="T81" fmla="*/ 557 h 1542"/>
              <a:gd name="T82" fmla="*/ 155 w 1618"/>
              <a:gd name="T83" fmla="*/ 634 h 1542"/>
              <a:gd name="T84" fmla="*/ 451 w 1618"/>
              <a:gd name="T85" fmla="*/ 945 h 1542"/>
              <a:gd name="T86" fmla="*/ 457 w 1618"/>
              <a:gd name="T87" fmla="*/ 954 h 1542"/>
              <a:gd name="T88" fmla="*/ 460 w 1618"/>
              <a:gd name="T89" fmla="*/ 965 h 1542"/>
              <a:gd name="T90" fmla="*/ 462 w 1618"/>
              <a:gd name="T91" fmla="*/ 977 h 1542"/>
              <a:gd name="T92" fmla="*/ 405 w 1618"/>
              <a:gd name="T93" fmla="*/ 1402 h 1542"/>
              <a:gd name="T94" fmla="*/ 791 w 1618"/>
              <a:gd name="T95" fmla="*/ 1217 h 1542"/>
              <a:gd name="T96" fmla="*/ 803 w 1618"/>
              <a:gd name="T97" fmla="*/ 1213 h 1542"/>
              <a:gd name="T98" fmla="*/ 814 w 1618"/>
              <a:gd name="T99" fmla="*/ 1213 h 1542"/>
              <a:gd name="T100" fmla="*/ 825 w 1618"/>
              <a:gd name="T101" fmla="*/ 1217 h 1542"/>
              <a:gd name="T102" fmla="*/ 1213 w 1618"/>
              <a:gd name="T103" fmla="*/ 1402 h 1542"/>
              <a:gd name="T104" fmla="*/ 1155 w 1618"/>
              <a:gd name="T105" fmla="*/ 979 h 1542"/>
              <a:gd name="T106" fmla="*/ 1156 w 1618"/>
              <a:gd name="T107" fmla="*/ 967 h 1542"/>
              <a:gd name="T108" fmla="*/ 1159 w 1618"/>
              <a:gd name="T109" fmla="*/ 955 h 1542"/>
              <a:gd name="T110" fmla="*/ 1166 w 1618"/>
              <a:gd name="T111" fmla="*/ 945 h 1542"/>
              <a:gd name="T112" fmla="*/ 1462 w 1618"/>
              <a:gd name="T113" fmla="*/ 634 h 1542"/>
              <a:gd name="T114" fmla="*/ 1042 w 1618"/>
              <a:gd name="T115" fmla="*/ 558 h 1542"/>
              <a:gd name="T116" fmla="*/ 1032 w 1618"/>
              <a:gd name="T117" fmla="*/ 554 h 1542"/>
              <a:gd name="T118" fmla="*/ 1021 w 1618"/>
              <a:gd name="T119" fmla="*/ 548 h 1542"/>
              <a:gd name="T120" fmla="*/ 1013 w 1618"/>
              <a:gd name="T121" fmla="*/ 53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8" h="1542">
                <a:moveTo>
                  <a:pt x="854" y="27"/>
                </a:moveTo>
                <a:lnTo>
                  <a:pt x="1089" y="463"/>
                </a:lnTo>
                <a:lnTo>
                  <a:pt x="1574" y="550"/>
                </a:lnTo>
                <a:lnTo>
                  <a:pt x="1585" y="553"/>
                </a:lnTo>
                <a:lnTo>
                  <a:pt x="1593" y="557"/>
                </a:lnTo>
                <a:lnTo>
                  <a:pt x="1602" y="564"/>
                </a:lnTo>
                <a:lnTo>
                  <a:pt x="1608" y="571"/>
                </a:lnTo>
                <a:lnTo>
                  <a:pt x="1613" y="581"/>
                </a:lnTo>
                <a:lnTo>
                  <a:pt x="1617" y="590"/>
                </a:lnTo>
                <a:lnTo>
                  <a:pt x="1618" y="600"/>
                </a:lnTo>
                <a:lnTo>
                  <a:pt x="1617" y="610"/>
                </a:lnTo>
                <a:lnTo>
                  <a:pt x="1614" y="617"/>
                </a:lnTo>
                <a:lnTo>
                  <a:pt x="1611" y="625"/>
                </a:lnTo>
                <a:lnTo>
                  <a:pt x="1608" y="631"/>
                </a:lnTo>
                <a:lnTo>
                  <a:pt x="1603" y="636"/>
                </a:lnTo>
                <a:lnTo>
                  <a:pt x="1261" y="993"/>
                </a:lnTo>
                <a:lnTo>
                  <a:pt x="1328" y="1483"/>
                </a:lnTo>
                <a:lnTo>
                  <a:pt x="1328" y="1494"/>
                </a:lnTo>
                <a:lnTo>
                  <a:pt x="1327" y="1504"/>
                </a:lnTo>
                <a:lnTo>
                  <a:pt x="1323" y="1514"/>
                </a:lnTo>
                <a:lnTo>
                  <a:pt x="1317" y="1522"/>
                </a:lnTo>
                <a:lnTo>
                  <a:pt x="1311" y="1529"/>
                </a:lnTo>
                <a:lnTo>
                  <a:pt x="1303" y="1535"/>
                </a:lnTo>
                <a:lnTo>
                  <a:pt x="1294" y="1539"/>
                </a:lnTo>
                <a:lnTo>
                  <a:pt x="1284" y="1542"/>
                </a:lnTo>
                <a:lnTo>
                  <a:pt x="1276" y="1542"/>
                </a:lnTo>
                <a:lnTo>
                  <a:pt x="1268" y="1541"/>
                </a:lnTo>
                <a:lnTo>
                  <a:pt x="1261" y="1540"/>
                </a:lnTo>
                <a:lnTo>
                  <a:pt x="1254" y="1537"/>
                </a:lnTo>
                <a:lnTo>
                  <a:pt x="808" y="1322"/>
                </a:lnTo>
                <a:lnTo>
                  <a:pt x="363" y="1537"/>
                </a:lnTo>
                <a:lnTo>
                  <a:pt x="353" y="1541"/>
                </a:lnTo>
                <a:lnTo>
                  <a:pt x="343" y="1542"/>
                </a:lnTo>
                <a:lnTo>
                  <a:pt x="333" y="1541"/>
                </a:lnTo>
                <a:lnTo>
                  <a:pt x="323" y="1539"/>
                </a:lnTo>
                <a:lnTo>
                  <a:pt x="315" y="1535"/>
                </a:lnTo>
                <a:lnTo>
                  <a:pt x="307" y="1529"/>
                </a:lnTo>
                <a:lnTo>
                  <a:pt x="299" y="1522"/>
                </a:lnTo>
                <a:lnTo>
                  <a:pt x="294" y="1513"/>
                </a:lnTo>
                <a:lnTo>
                  <a:pt x="291" y="1505"/>
                </a:lnTo>
                <a:lnTo>
                  <a:pt x="290" y="1498"/>
                </a:lnTo>
                <a:lnTo>
                  <a:pt x="289" y="1489"/>
                </a:lnTo>
                <a:lnTo>
                  <a:pt x="290" y="1482"/>
                </a:lnTo>
                <a:lnTo>
                  <a:pt x="356" y="993"/>
                </a:lnTo>
                <a:lnTo>
                  <a:pt x="14" y="636"/>
                </a:lnTo>
                <a:lnTo>
                  <a:pt x="7" y="628"/>
                </a:lnTo>
                <a:lnTo>
                  <a:pt x="3" y="620"/>
                </a:lnTo>
                <a:lnTo>
                  <a:pt x="1" y="610"/>
                </a:lnTo>
                <a:lnTo>
                  <a:pt x="0" y="600"/>
                </a:lnTo>
                <a:lnTo>
                  <a:pt x="1" y="590"/>
                </a:lnTo>
                <a:lnTo>
                  <a:pt x="4" y="581"/>
                </a:lnTo>
                <a:lnTo>
                  <a:pt x="9" y="571"/>
                </a:lnTo>
                <a:lnTo>
                  <a:pt x="16" y="564"/>
                </a:lnTo>
                <a:lnTo>
                  <a:pt x="22" y="558"/>
                </a:lnTo>
                <a:lnTo>
                  <a:pt x="29" y="554"/>
                </a:lnTo>
                <a:lnTo>
                  <a:pt x="37" y="551"/>
                </a:lnTo>
                <a:lnTo>
                  <a:pt x="44" y="550"/>
                </a:lnTo>
                <a:lnTo>
                  <a:pt x="529" y="463"/>
                </a:lnTo>
                <a:lnTo>
                  <a:pt x="763" y="27"/>
                </a:lnTo>
                <a:lnTo>
                  <a:pt x="769" y="18"/>
                </a:lnTo>
                <a:lnTo>
                  <a:pt x="777" y="11"/>
                </a:lnTo>
                <a:lnTo>
                  <a:pt x="784" y="6"/>
                </a:lnTo>
                <a:lnTo>
                  <a:pt x="793" y="1"/>
                </a:lnTo>
                <a:lnTo>
                  <a:pt x="803" y="0"/>
                </a:lnTo>
                <a:lnTo>
                  <a:pt x="814" y="0"/>
                </a:lnTo>
                <a:lnTo>
                  <a:pt x="823" y="1"/>
                </a:lnTo>
                <a:lnTo>
                  <a:pt x="834" y="6"/>
                </a:lnTo>
                <a:lnTo>
                  <a:pt x="840" y="10"/>
                </a:lnTo>
                <a:lnTo>
                  <a:pt x="845" y="15"/>
                </a:lnTo>
                <a:lnTo>
                  <a:pt x="850" y="20"/>
                </a:lnTo>
                <a:lnTo>
                  <a:pt x="854" y="27"/>
                </a:lnTo>
                <a:close/>
                <a:moveTo>
                  <a:pt x="1010" y="533"/>
                </a:moveTo>
                <a:lnTo>
                  <a:pt x="808" y="160"/>
                </a:lnTo>
                <a:lnTo>
                  <a:pt x="608" y="533"/>
                </a:lnTo>
                <a:lnTo>
                  <a:pt x="608" y="533"/>
                </a:lnTo>
                <a:lnTo>
                  <a:pt x="605" y="537"/>
                </a:lnTo>
                <a:lnTo>
                  <a:pt x="602" y="542"/>
                </a:lnTo>
                <a:lnTo>
                  <a:pt x="597" y="546"/>
                </a:lnTo>
                <a:lnTo>
                  <a:pt x="593" y="550"/>
                </a:lnTo>
                <a:lnTo>
                  <a:pt x="588" y="553"/>
                </a:lnTo>
                <a:lnTo>
                  <a:pt x="583" y="555"/>
                </a:lnTo>
                <a:lnTo>
                  <a:pt x="577" y="557"/>
                </a:lnTo>
                <a:lnTo>
                  <a:pt x="571" y="560"/>
                </a:lnTo>
                <a:lnTo>
                  <a:pt x="155" y="634"/>
                </a:lnTo>
                <a:lnTo>
                  <a:pt x="448" y="941"/>
                </a:lnTo>
                <a:lnTo>
                  <a:pt x="451" y="945"/>
                </a:lnTo>
                <a:lnTo>
                  <a:pt x="454" y="949"/>
                </a:lnTo>
                <a:lnTo>
                  <a:pt x="457" y="954"/>
                </a:lnTo>
                <a:lnTo>
                  <a:pt x="459" y="960"/>
                </a:lnTo>
                <a:lnTo>
                  <a:pt x="460" y="965"/>
                </a:lnTo>
                <a:lnTo>
                  <a:pt x="462" y="971"/>
                </a:lnTo>
                <a:lnTo>
                  <a:pt x="462" y="977"/>
                </a:lnTo>
                <a:lnTo>
                  <a:pt x="462" y="983"/>
                </a:lnTo>
                <a:lnTo>
                  <a:pt x="405" y="1402"/>
                </a:lnTo>
                <a:lnTo>
                  <a:pt x="786" y="1219"/>
                </a:lnTo>
                <a:lnTo>
                  <a:pt x="791" y="1217"/>
                </a:lnTo>
                <a:lnTo>
                  <a:pt x="797" y="1215"/>
                </a:lnTo>
                <a:lnTo>
                  <a:pt x="803" y="1213"/>
                </a:lnTo>
                <a:lnTo>
                  <a:pt x="808" y="1213"/>
                </a:lnTo>
                <a:lnTo>
                  <a:pt x="814" y="1213"/>
                </a:lnTo>
                <a:lnTo>
                  <a:pt x="820" y="1215"/>
                </a:lnTo>
                <a:lnTo>
                  <a:pt x="825" y="1217"/>
                </a:lnTo>
                <a:lnTo>
                  <a:pt x="831" y="1219"/>
                </a:lnTo>
                <a:lnTo>
                  <a:pt x="1213" y="1402"/>
                </a:lnTo>
                <a:lnTo>
                  <a:pt x="1156" y="984"/>
                </a:lnTo>
                <a:lnTo>
                  <a:pt x="1155" y="979"/>
                </a:lnTo>
                <a:lnTo>
                  <a:pt x="1155" y="972"/>
                </a:lnTo>
                <a:lnTo>
                  <a:pt x="1156" y="967"/>
                </a:lnTo>
                <a:lnTo>
                  <a:pt x="1157" y="961"/>
                </a:lnTo>
                <a:lnTo>
                  <a:pt x="1159" y="955"/>
                </a:lnTo>
                <a:lnTo>
                  <a:pt x="1162" y="950"/>
                </a:lnTo>
                <a:lnTo>
                  <a:pt x="1166" y="945"/>
                </a:lnTo>
                <a:lnTo>
                  <a:pt x="1170" y="941"/>
                </a:lnTo>
                <a:lnTo>
                  <a:pt x="1462" y="634"/>
                </a:lnTo>
                <a:lnTo>
                  <a:pt x="1049" y="560"/>
                </a:lnTo>
                <a:lnTo>
                  <a:pt x="1042" y="558"/>
                </a:lnTo>
                <a:lnTo>
                  <a:pt x="1037" y="556"/>
                </a:lnTo>
                <a:lnTo>
                  <a:pt x="1032" y="554"/>
                </a:lnTo>
                <a:lnTo>
                  <a:pt x="1026" y="551"/>
                </a:lnTo>
                <a:lnTo>
                  <a:pt x="1021" y="548"/>
                </a:lnTo>
                <a:lnTo>
                  <a:pt x="1017" y="544"/>
                </a:lnTo>
                <a:lnTo>
                  <a:pt x="1013" y="538"/>
                </a:lnTo>
                <a:lnTo>
                  <a:pt x="1010" y="53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112">
            <a:extLst>
              <a:ext uri="{FF2B5EF4-FFF2-40B4-BE49-F238E27FC236}">
                <a16:creationId xmlns:a16="http://schemas.microsoft.com/office/drawing/2014/main" id="{30E0E28A-E8A0-94ED-DB1B-9D7F5E78B60C}"/>
              </a:ext>
            </a:extLst>
          </p:cNvPr>
          <p:cNvSpPr>
            <a:spLocks noEditPoints="1"/>
          </p:cNvSpPr>
          <p:nvPr/>
        </p:nvSpPr>
        <p:spPr bwMode="auto">
          <a:xfrm>
            <a:off x="8741634" y="5239074"/>
            <a:ext cx="320279" cy="381000"/>
          </a:xfrm>
          <a:custGeom>
            <a:avLst/>
            <a:gdLst>
              <a:gd name="T0" fmla="*/ 1576 w 1618"/>
              <a:gd name="T1" fmla="*/ 930 h 1922"/>
              <a:gd name="T2" fmla="*/ 1602 w 1618"/>
              <a:gd name="T3" fmla="*/ 944 h 1922"/>
              <a:gd name="T4" fmla="*/ 1617 w 1618"/>
              <a:gd name="T5" fmla="*/ 970 h 1922"/>
              <a:gd name="T6" fmla="*/ 1616 w 1618"/>
              <a:gd name="T7" fmla="*/ 997 h 1922"/>
              <a:gd name="T8" fmla="*/ 1604 w 1618"/>
              <a:gd name="T9" fmla="*/ 1016 h 1922"/>
              <a:gd name="T10" fmla="*/ 1329 w 1618"/>
              <a:gd name="T11" fmla="*/ 1874 h 1922"/>
              <a:gd name="T12" fmla="*/ 1319 w 1618"/>
              <a:gd name="T13" fmla="*/ 1902 h 1922"/>
              <a:gd name="T14" fmla="*/ 1295 w 1618"/>
              <a:gd name="T15" fmla="*/ 1919 h 1922"/>
              <a:gd name="T16" fmla="*/ 1269 w 1618"/>
              <a:gd name="T17" fmla="*/ 1921 h 1922"/>
              <a:gd name="T18" fmla="*/ 810 w 1618"/>
              <a:gd name="T19" fmla="*/ 1702 h 1922"/>
              <a:gd name="T20" fmla="*/ 344 w 1618"/>
              <a:gd name="T21" fmla="*/ 1922 h 1922"/>
              <a:gd name="T22" fmla="*/ 315 w 1618"/>
              <a:gd name="T23" fmla="*/ 1915 h 1922"/>
              <a:gd name="T24" fmla="*/ 295 w 1618"/>
              <a:gd name="T25" fmla="*/ 1893 h 1922"/>
              <a:gd name="T26" fmla="*/ 290 w 1618"/>
              <a:gd name="T27" fmla="*/ 1869 h 1922"/>
              <a:gd name="T28" fmla="*/ 15 w 1618"/>
              <a:gd name="T29" fmla="*/ 1016 h 1922"/>
              <a:gd name="T30" fmla="*/ 1 w 1618"/>
              <a:gd name="T31" fmla="*/ 990 h 1922"/>
              <a:gd name="T32" fmla="*/ 5 w 1618"/>
              <a:gd name="T33" fmla="*/ 961 h 1922"/>
              <a:gd name="T34" fmla="*/ 24 w 1618"/>
              <a:gd name="T35" fmla="*/ 938 h 1922"/>
              <a:gd name="T36" fmla="*/ 46 w 1618"/>
              <a:gd name="T37" fmla="*/ 930 h 1922"/>
              <a:gd name="T38" fmla="*/ 770 w 1618"/>
              <a:gd name="T39" fmla="*/ 398 h 1922"/>
              <a:gd name="T40" fmla="*/ 795 w 1618"/>
              <a:gd name="T41" fmla="*/ 381 h 1922"/>
              <a:gd name="T42" fmla="*/ 825 w 1618"/>
              <a:gd name="T43" fmla="*/ 381 h 1922"/>
              <a:gd name="T44" fmla="*/ 847 w 1618"/>
              <a:gd name="T45" fmla="*/ 395 h 1922"/>
              <a:gd name="T46" fmla="*/ 1287 w 1618"/>
              <a:gd name="T47" fmla="*/ 165 h 1922"/>
              <a:gd name="T48" fmla="*/ 1314 w 1618"/>
              <a:gd name="T49" fmla="*/ 151 h 1922"/>
              <a:gd name="T50" fmla="*/ 1343 w 1618"/>
              <a:gd name="T51" fmla="*/ 154 h 1922"/>
              <a:gd name="T52" fmla="*/ 1367 w 1618"/>
              <a:gd name="T53" fmla="*/ 173 h 1922"/>
              <a:gd name="T54" fmla="*/ 1376 w 1618"/>
              <a:gd name="T55" fmla="*/ 201 h 1922"/>
              <a:gd name="T56" fmla="*/ 1367 w 1618"/>
              <a:gd name="T57" fmla="*/ 230 h 1922"/>
              <a:gd name="T58" fmla="*/ 1218 w 1618"/>
              <a:gd name="T59" fmla="*/ 379 h 1922"/>
              <a:gd name="T60" fmla="*/ 1189 w 1618"/>
              <a:gd name="T61" fmla="*/ 388 h 1922"/>
              <a:gd name="T62" fmla="*/ 1161 w 1618"/>
              <a:gd name="T63" fmla="*/ 379 h 1922"/>
              <a:gd name="T64" fmla="*/ 1141 w 1618"/>
              <a:gd name="T65" fmla="*/ 355 h 1922"/>
              <a:gd name="T66" fmla="*/ 1139 w 1618"/>
              <a:gd name="T67" fmla="*/ 327 h 1922"/>
              <a:gd name="T68" fmla="*/ 1152 w 1618"/>
              <a:gd name="T69" fmla="*/ 299 h 1922"/>
              <a:gd name="T70" fmla="*/ 759 w 1618"/>
              <a:gd name="T71" fmla="*/ 41 h 1922"/>
              <a:gd name="T72" fmla="*/ 773 w 1618"/>
              <a:gd name="T73" fmla="*/ 15 h 1922"/>
              <a:gd name="T74" fmla="*/ 799 w 1618"/>
              <a:gd name="T75" fmla="*/ 1 h 1922"/>
              <a:gd name="T76" fmla="*/ 830 w 1618"/>
              <a:gd name="T77" fmla="*/ 4 h 1922"/>
              <a:gd name="T78" fmla="*/ 853 w 1618"/>
              <a:gd name="T79" fmla="*/ 22 h 1922"/>
              <a:gd name="T80" fmla="*/ 861 w 1618"/>
              <a:gd name="T81" fmla="*/ 52 h 1922"/>
              <a:gd name="T82" fmla="*/ 857 w 1618"/>
              <a:gd name="T83" fmla="*/ 262 h 1922"/>
              <a:gd name="T84" fmla="*/ 838 w 1618"/>
              <a:gd name="T85" fmla="*/ 285 h 1922"/>
              <a:gd name="T86" fmla="*/ 810 w 1618"/>
              <a:gd name="T87" fmla="*/ 294 h 1922"/>
              <a:gd name="T88" fmla="*/ 780 w 1618"/>
              <a:gd name="T89" fmla="*/ 285 h 1922"/>
              <a:gd name="T90" fmla="*/ 762 w 1618"/>
              <a:gd name="T91" fmla="*/ 262 h 1922"/>
              <a:gd name="T92" fmla="*/ 758 w 1618"/>
              <a:gd name="T93" fmla="*/ 52 h 1922"/>
              <a:gd name="T94" fmla="*/ 247 w 1618"/>
              <a:gd name="T95" fmla="*/ 221 h 1922"/>
              <a:gd name="T96" fmla="*/ 245 w 1618"/>
              <a:gd name="T97" fmla="*/ 192 h 1922"/>
              <a:gd name="T98" fmla="*/ 259 w 1618"/>
              <a:gd name="T99" fmla="*/ 165 h 1922"/>
              <a:gd name="T100" fmla="*/ 286 w 1618"/>
              <a:gd name="T101" fmla="*/ 151 h 1922"/>
              <a:gd name="T102" fmla="*/ 314 w 1618"/>
              <a:gd name="T103" fmla="*/ 154 h 1922"/>
              <a:gd name="T104" fmla="*/ 466 w 1618"/>
              <a:gd name="T105" fmla="*/ 299 h 1922"/>
              <a:gd name="T106" fmla="*/ 481 w 1618"/>
              <a:gd name="T107" fmla="*/ 327 h 1922"/>
              <a:gd name="T108" fmla="*/ 478 w 1618"/>
              <a:gd name="T109" fmla="*/ 355 h 1922"/>
              <a:gd name="T110" fmla="*/ 459 w 1618"/>
              <a:gd name="T111" fmla="*/ 379 h 1922"/>
              <a:gd name="T112" fmla="*/ 430 w 1618"/>
              <a:gd name="T113" fmla="*/ 388 h 1922"/>
              <a:gd name="T114" fmla="*/ 402 w 1618"/>
              <a:gd name="T115" fmla="*/ 379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1922">
                <a:moveTo>
                  <a:pt x="855" y="407"/>
                </a:moveTo>
                <a:lnTo>
                  <a:pt x="1089" y="843"/>
                </a:lnTo>
                <a:lnTo>
                  <a:pt x="1576" y="930"/>
                </a:lnTo>
                <a:lnTo>
                  <a:pt x="1585" y="933"/>
                </a:lnTo>
                <a:lnTo>
                  <a:pt x="1595" y="937"/>
                </a:lnTo>
                <a:lnTo>
                  <a:pt x="1602" y="944"/>
                </a:lnTo>
                <a:lnTo>
                  <a:pt x="1609" y="951"/>
                </a:lnTo>
                <a:lnTo>
                  <a:pt x="1614" y="961"/>
                </a:lnTo>
                <a:lnTo>
                  <a:pt x="1617" y="970"/>
                </a:lnTo>
                <a:lnTo>
                  <a:pt x="1618" y="980"/>
                </a:lnTo>
                <a:lnTo>
                  <a:pt x="1617" y="990"/>
                </a:lnTo>
                <a:lnTo>
                  <a:pt x="1616" y="997"/>
                </a:lnTo>
                <a:lnTo>
                  <a:pt x="1613" y="1005"/>
                </a:lnTo>
                <a:lnTo>
                  <a:pt x="1609" y="1011"/>
                </a:lnTo>
                <a:lnTo>
                  <a:pt x="1604" y="1016"/>
                </a:lnTo>
                <a:lnTo>
                  <a:pt x="1262" y="1373"/>
                </a:lnTo>
                <a:lnTo>
                  <a:pt x="1328" y="1863"/>
                </a:lnTo>
                <a:lnTo>
                  <a:pt x="1329" y="1874"/>
                </a:lnTo>
                <a:lnTo>
                  <a:pt x="1327" y="1884"/>
                </a:lnTo>
                <a:lnTo>
                  <a:pt x="1324" y="1894"/>
                </a:lnTo>
                <a:lnTo>
                  <a:pt x="1319" y="1902"/>
                </a:lnTo>
                <a:lnTo>
                  <a:pt x="1311" y="1909"/>
                </a:lnTo>
                <a:lnTo>
                  <a:pt x="1304" y="1915"/>
                </a:lnTo>
                <a:lnTo>
                  <a:pt x="1295" y="1919"/>
                </a:lnTo>
                <a:lnTo>
                  <a:pt x="1284" y="1922"/>
                </a:lnTo>
                <a:lnTo>
                  <a:pt x="1277" y="1922"/>
                </a:lnTo>
                <a:lnTo>
                  <a:pt x="1269" y="1921"/>
                </a:lnTo>
                <a:lnTo>
                  <a:pt x="1262" y="1920"/>
                </a:lnTo>
                <a:lnTo>
                  <a:pt x="1256" y="1917"/>
                </a:lnTo>
                <a:lnTo>
                  <a:pt x="810" y="1702"/>
                </a:lnTo>
                <a:lnTo>
                  <a:pt x="364" y="1917"/>
                </a:lnTo>
                <a:lnTo>
                  <a:pt x="354" y="1921"/>
                </a:lnTo>
                <a:lnTo>
                  <a:pt x="344" y="1922"/>
                </a:lnTo>
                <a:lnTo>
                  <a:pt x="334" y="1921"/>
                </a:lnTo>
                <a:lnTo>
                  <a:pt x="325" y="1919"/>
                </a:lnTo>
                <a:lnTo>
                  <a:pt x="315" y="1915"/>
                </a:lnTo>
                <a:lnTo>
                  <a:pt x="307" y="1909"/>
                </a:lnTo>
                <a:lnTo>
                  <a:pt x="301" y="1902"/>
                </a:lnTo>
                <a:lnTo>
                  <a:pt x="295" y="1893"/>
                </a:lnTo>
                <a:lnTo>
                  <a:pt x="292" y="1885"/>
                </a:lnTo>
                <a:lnTo>
                  <a:pt x="290" y="1878"/>
                </a:lnTo>
                <a:lnTo>
                  <a:pt x="290" y="1869"/>
                </a:lnTo>
                <a:lnTo>
                  <a:pt x="290" y="1862"/>
                </a:lnTo>
                <a:lnTo>
                  <a:pt x="357" y="1373"/>
                </a:lnTo>
                <a:lnTo>
                  <a:pt x="15" y="1016"/>
                </a:lnTo>
                <a:lnTo>
                  <a:pt x="9" y="1008"/>
                </a:lnTo>
                <a:lnTo>
                  <a:pt x="5" y="1000"/>
                </a:lnTo>
                <a:lnTo>
                  <a:pt x="1" y="990"/>
                </a:lnTo>
                <a:lnTo>
                  <a:pt x="0" y="980"/>
                </a:lnTo>
                <a:lnTo>
                  <a:pt x="2" y="970"/>
                </a:lnTo>
                <a:lnTo>
                  <a:pt x="5" y="961"/>
                </a:lnTo>
                <a:lnTo>
                  <a:pt x="10" y="951"/>
                </a:lnTo>
                <a:lnTo>
                  <a:pt x="17" y="944"/>
                </a:lnTo>
                <a:lnTo>
                  <a:pt x="24" y="938"/>
                </a:lnTo>
                <a:lnTo>
                  <a:pt x="30" y="934"/>
                </a:lnTo>
                <a:lnTo>
                  <a:pt x="38" y="931"/>
                </a:lnTo>
                <a:lnTo>
                  <a:pt x="46" y="930"/>
                </a:lnTo>
                <a:lnTo>
                  <a:pt x="529" y="843"/>
                </a:lnTo>
                <a:lnTo>
                  <a:pt x="764" y="407"/>
                </a:lnTo>
                <a:lnTo>
                  <a:pt x="770" y="398"/>
                </a:lnTo>
                <a:lnTo>
                  <a:pt x="777" y="391"/>
                </a:lnTo>
                <a:lnTo>
                  <a:pt x="786" y="386"/>
                </a:lnTo>
                <a:lnTo>
                  <a:pt x="795" y="381"/>
                </a:lnTo>
                <a:lnTo>
                  <a:pt x="804" y="380"/>
                </a:lnTo>
                <a:lnTo>
                  <a:pt x="814" y="380"/>
                </a:lnTo>
                <a:lnTo>
                  <a:pt x="825" y="381"/>
                </a:lnTo>
                <a:lnTo>
                  <a:pt x="834" y="386"/>
                </a:lnTo>
                <a:lnTo>
                  <a:pt x="840" y="390"/>
                </a:lnTo>
                <a:lnTo>
                  <a:pt x="847" y="395"/>
                </a:lnTo>
                <a:lnTo>
                  <a:pt x="851" y="400"/>
                </a:lnTo>
                <a:lnTo>
                  <a:pt x="855" y="407"/>
                </a:lnTo>
                <a:close/>
                <a:moveTo>
                  <a:pt x="1287" y="165"/>
                </a:moveTo>
                <a:lnTo>
                  <a:pt x="1296" y="158"/>
                </a:lnTo>
                <a:lnTo>
                  <a:pt x="1304" y="154"/>
                </a:lnTo>
                <a:lnTo>
                  <a:pt x="1314" y="151"/>
                </a:lnTo>
                <a:lnTo>
                  <a:pt x="1324" y="150"/>
                </a:lnTo>
                <a:lnTo>
                  <a:pt x="1334" y="151"/>
                </a:lnTo>
                <a:lnTo>
                  <a:pt x="1343" y="154"/>
                </a:lnTo>
                <a:lnTo>
                  <a:pt x="1353" y="158"/>
                </a:lnTo>
                <a:lnTo>
                  <a:pt x="1360" y="165"/>
                </a:lnTo>
                <a:lnTo>
                  <a:pt x="1367" y="173"/>
                </a:lnTo>
                <a:lnTo>
                  <a:pt x="1371" y="182"/>
                </a:lnTo>
                <a:lnTo>
                  <a:pt x="1375" y="192"/>
                </a:lnTo>
                <a:lnTo>
                  <a:pt x="1376" y="201"/>
                </a:lnTo>
                <a:lnTo>
                  <a:pt x="1375" y="212"/>
                </a:lnTo>
                <a:lnTo>
                  <a:pt x="1371" y="221"/>
                </a:lnTo>
                <a:lnTo>
                  <a:pt x="1367" y="230"/>
                </a:lnTo>
                <a:lnTo>
                  <a:pt x="1360" y="238"/>
                </a:lnTo>
                <a:lnTo>
                  <a:pt x="1226" y="373"/>
                </a:lnTo>
                <a:lnTo>
                  <a:pt x="1218" y="379"/>
                </a:lnTo>
                <a:lnTo>
                  <a:pt x="1208" y="384"/>
                </a:lnTo>
                <a:lnTo>
                  <a:pt x="1199" y="387"/>
                </a:lnTo>
                <a:lnTo>
                  <a:pt x="1189" y="388"/>
                </a:lnTo>
                <a:lnTo>
                  <a:pt x="1179" y="387"/>
                </a:lnTo>
                <a:lnTo>
                  <a:pt x="1169" y="384"/>
                </a:lnTo>
                <a:lnTo>
                  <a:pt x="1161" y="379"/>
                </a:lnTo>
                <a:lnTo>
                  <a:pt x="1152" y="373"/>
                </a:lnTo>
                <a:lnTo>
                  <a:pt x="1146" y="365"/>
                </a:lnTo>
                <a:lnTo>
                  <a:pt x="1141" y="355"/>
                </a:lnTo>
                <a:lnTo>
                  <a:pt x="1139" y="346"/>
                </a:lnTo>
                <a:lnTo>
                  <a:pt x="1138" y="336"/>
                </a:lnTo>
                <a:lnTo>
                  <a:pt x="1139" y="327"/>
                </a:lnTo>
                <a:lnTo>
                  <a:pt x="1141" y="316"/>
                </a:lnTo>
                <a:lnTo>
                  <a:pt x="1146" y="308"/>
                </a:lnTo>
                <a:lnTo>
                  <a:pt x="1152" y="299"/>
                </a:lnTo>
                <a:lnTo>
                  <a:pt x="1287" y="165"/>
                </a:lnTo>
                <a:close/>
                <a:moveTo>
                  <a:pt x="758" y="52"/>
                </a:moveTo>
                <a:lnTo>
                  <a:pt x="759" y="41"/>
                </a:lnTo>
                <a:lnTo>
                  <a:pt x="762" y="32"/>
                </a:lnTo>
                <a:lnTo>
                  <a:pt x="767" y="22"/>
                </a:lnTo>
                <a:lnTo>
                  <a:pt x="773" y="15"/>
                </a:lnTo>
                <a:lnTo>
                  <a:pt x="780" y="9"/>
                </a:lnTo>
                <a:lnTo>
                  <a:pt x="790" y="4"/>
                </a:lnTo>
                <a:lnTo>
                  <a:pt x="799" y="1"/>
                </a:lnTo>
                <a:lnTo>
                  <a:pt x="810" y="0"/>
                </a:lnTo>
                <a:lnTo>
                  <a:pt x="820" y="1"/>
                </a:lnTo>
                <a:lnTo>
                  <a:pt x="830" y="4"/>
                </a:lnTo>
                <a:lnTo>
                  <a:pt x="838" y="9"/>
                </a:lnTo>
                <a:lnTo>
                  <a:pt x="847" y="15"/>
                </a:lnTo>
                <a:lnTo>
                  <a:pt x="853" y="22"/>
                </a:lnTo>
                <a:lnTo>
                  <a:pt x="857" y="32"/>
                </a:lnTo>
                <a:lnTo>
                  <a:pt x="860" y="41"/>
                </a:lnTo>
                <a:lnTo>
                  <a:pt x="861" y="52"/>
                </a:lnTo>
                <a:lnTo>
                  <a:pt x="861" y="242"/>
                </a:lnTo>
                <a:lnTo>
                  <a:pt x="860" y="253"/>
                </a:lnTo>
                <a:lnTo>
                  <a:pt x="857" y="262"/>
                </a:lnTo>
                <a:lnTo>
                  <a:pt x="853" y="271"/>
                </a:lnTo>
                <a:lnTo>
                  <a:pt x="847" y="278"/>
                </a:lnTo>
                <a:lnTo>
                  <a:pt x="838" y="285"/>
                </a:lnTo>
                <a:lnTo>
                  <a:pt x="830" y="290"/>
                </a:lnTo>
                <a:lnTo>
                  <a:pt x="820" y="293"/>
                </a:lnTo>
                <a:lnTo>
                  <a:pt x="810" y="294"/>
                </a:lnTo>
                <a:lnTo>
                  <a:pt x="799" y="293"/>
                </a:lnTo>
                <a:lnTo>
                  <a:pt x="790" y="290"/>
                </a:lnTo>
                <a:lnTo>
                  <a:pt x="780" y="285"/>
                </a:lnTo>
                <a:lnTo>
                  <a:pt x="773" y="278"/>
                </a:lnTo>
                <a:lnTo>
                  <a:pt x="767" y="271"/>
                </a:lnTo>
                <a:lnTo>
                  <a:pt x="762" y="262"/>
                </a:lnTo>
                <a:lnTo>
                  <a:pt x="759" y="253"/>
                </a:lnTo>
                <a:lnTo>
                  <a:pt x="758" y="242"/>
                </a:lnTo>
                <a:lnTo>
                  <a:pt x="758" y="52"/>
                </a:lnTo>
                <a:close/>
                <a:moveTo>
                  <a:pt x="259" y="238"/>
                </a:moveTo>
                <a:lnTo>
                  <a:pt x="252" y="230"/>
                </a:lnTo>
                <a:lnTo>
                  <a:pt x="247" y="221"/>
                </a:lnTo>
                <a:lnTo>
                  <a:pt x="245" y="212"/>
                </a:lnTo>
                <a:lnTo>
                  <a:pt x="244" y="201"/>
                </a:lnTo>
                <a:lnTo>
                  <a:pt x="245" y="192"/>
                </a:lnTo>
                <a:lnTo>
                  <a:pt x="247" y="182"/>
                </a:lnTo>
                <a:lnTo>
                  <a:pt x="252" y="173"/>
                </a:lnTo>
                <a:lnTo>
                  <a:pt x="259" y="165"/>
                </a:lnTo>
                <a:lnTo>
                  <a:pt x="267" y="158"/>
                </a:lnTo>
                <a:lnTo>
                  <a:pt x="276" y="154"/>
                </a:lnTo>
                <a:lnTo>
                  <a:pt x="286" y="151"/>
                </a:lnTo>
                <a:lnTo>
                  <a:pt x="295" y="150"/>
                </a:lnTo>
                <a:lnTo>
                  <a:pt x="305" y="151"/>
                </a:lnTo>
                <a:lnTo>
                  <a:pt x="314" y="154"/>
                </a:lnTo>
                <a:lnTo>
                  <a:pt x="324" y="158"/>
                </a:lnTo>
                <a:lnTo>
                  <a:pt x="332" y="165"/>
                </a:lnTo>
                <a:lnTo>
                  <a:pt x="466" y="299"/>
                </a:lnTo>
                <a:lnTo>
                  <a:pt x="474" y="308"/>
                </a:lnTo>
                <a:lnTo>
                  <a:pt x="478" y="316"/>
                </a:lnTo>
                <a:lnTo>
                  <a:pt x="481" y="327"/>
                </a:lnTo>
                <a:lnTo>
                  <a:pt x="482" y="336"/>
                </a:lnTo>
                <a:lnTo>
                  <a:pt x="481" y="346"/>
                </a:lnTo>
                <a:lnTo>
                  <a:pt x="478" y="355"/>
                </a:lnTo>
                <a:lnTo>
                  <a:pt x="474" y="365"/>
                </a:lnTo>
                <a:lnTo>
                  <a:pt x="466" y="373"/>
                </a:lnTo>
                <a:lnTo>
                  <a:pt x="459" y="379"/>
                </a:lnTo>
                <a:lnTo>
                  <a:pt x="449" y="384"/>
                </a:lnTo>
                <a:lnTo>
                  <a:pt x="440" y="387"/>
                </a:lnTo>
                <a:lnTo>
                  <a:pt x="430" y="388"/>
                </a:lnTo>
                <a:lnTo>
                  <a:pt x="420" y="387"/>
                </a:lnTo>
                <a:lnTo>
                  <a:pt x="410" y="384"/>
                </a:lnTo>
                <a:lnTo>
                  <a:pt x="402" y="379"/>
                </a:lnTo>
                <a:lnTo>
                  <a:pt x="393" y="373"/>
                </a:lnTo>
                <a:lnTo>
                  <a:pt x="259" y="2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113">
            <a:extLst>
              <a:ext uri="{FF2B5EF4-FFF2-40B4-BE49-F238E27FC236}">
                <a16:creationId xmlns:a16="http://schemas.microsoft.com/office/drawing/2014/main" id="{4B3D5E8B-F82F-D3C3-88FC-75B73AEAE6EF}"/>
              </a:ext>
            </a:extLst>
          </p:cNvPr>
          <p:cNvSpPr>
            <a:spLocks noEditPoints="1"/>
          </p:cNvSpPr>
          <p:nvPr/>
        </p:nvSpPr>
        <p:spPr bwMode="auto">
          <a:xfrm>
            <a:off x="9844296" y="5278529"/>
            <a:ext cx="286941" cy="348854"/>
          </a:xfrm>
          <a:custGeom>
            <a:avLst/>
            <a:gdLst>
              <a:gd name="T0" fmla="*/ 1225 w 1443"/>
              <a:gd name="T1" fmla="*/ 152 h 1760"/>
              <a:gd name="T2" fmla="*/ 1263 w 1443"/>
              <a:gd name="T3" fmla="*/ 159 h 1760"/>
              <a:gd name="T4" fmla="*/ 1287 w 1443"/>
              <a:gd name="T5" fmla="*/ 192 h 1760"/>
              <a:gd name="T6" fmla="*/ 1278 w 1443"/>
              <a:gd name="T7" fmla="*/ 231 h 1760"/>
              <a:gd name="T8" fmla="*/ 1120 w 1443"/>
              <a:gd name="T9" fmla="*/ 385 h 1760"/>
              <a:gd name="T10" fmla="*/ 1081 w 1443"/>
              <a:gd name="T11" fmla="*/ 385 h 1760"/>
              <a:gd name="T12" fmla="*/ 1053 w 1443"/>
              <a:gd name="T13" fmla="*/ 356 h 1760"/>
              <a:gd name="T14" fmla="*/ 1053 w 1443"/>
              <a:gd name="T15" fmla="*/ 317 h 1760"/>
              <a:gd name="T16" fmla="*/ 669 w 1443"/>
              <a:gd name="T17" fmla="*/ 53 h 1760"/>
              <a:gd name="T18" fmla="*/ 685 w 1443"/>
              <a:gd name="T19" fmla="*/ 16 h 1760"/>
              <a:gd name="T20" fmla="*/ 722 w 1443"/>
              <a:gd name="T21" fmla="*/ 0 h 1760"/>
              <a:gd name="T22" fmla="*/ 757 w 1443"/>
              <a:gd name="T23" fmla="*/ 16 h 1760"/>
              <a:gd name="T24" fmla="*/ 773 w 1443"/>
              <a:gd name="T25" fmla="*/ 53 h 1760"/>
              <a:gd name="T26" fmla="*/ 764 w 1443"/>
              <a:gd name="T27" fmla="*/ 272 h 1760"/>
              <a:gd name="T28" fmla="*/ 731 w 1443"/>
              <a:gd name="T29" fmla="*/ 293 h 1760"/>
              <a:gd name="T30" fmla="*/ 692 w 1443"/>
              <a:gd name="T31" fmla="*/ 286 h 1760"/>
              <a:gd name="T32" fmla="*/ 670 w 1443"/>
              <a:gd name="T33" fmla="*/ 253 h 1760"/>
              <a:gd name="T34" fmla="*/ 164 w 1443"/>
              <a:gd name="T35" fmla="*/ 231 h 1760"/>
              <a:gd name="T36" fmla="*/ 157 w 1443"/>
              <a:gd name="T37" fmla="*/ 192 h 1760"/>
              <a:gd name="T38" fmla="*/ 179 w 1443"/>
              <a:gd name="T39" fmla="*/ 159 h 1760"/>
              <a:gd name="T40" fmla="*/ 217 w 1443"/>
              <a:gd name="T41" fmla="*/ 152 h 1760"/>
              <a:gd name="T42" fmla="*/ 378 w 1443"/>
              <a:gd name="T43" fmla="*/ 301 h 1760"/>
              <a:gd name="T44" fmla="*/ 394 w 1443"/>
              <a:gd name="T45" fmla="*/ 337 h 1760"/>
              <a:gd name="T46" fmla="*/ 378 w 1443"/>
              <a:gd name="T47" fmla="*/ 373 h 1760"/>
              <a:gd name="T48" fmla="*/ 342 w 1443"/>
              <a:gd name="T49" fmla="*/ 389 h 1760"/>
              <a:gd name="T50" fmla="*/ 305 w 1443"/>
              <a:gd name="T51" fmla="*/ 373 h 1760"/>
              <a:gd name="T52" fmla="*/ 102 w 1443"/>
              <a:gd name="T53" fmla="*/ 1161 h 1760"/>
              <a:gd name="T54" fmla="*/ 62 w 1443"/>
              <a:gd name="T55" fmla="*/ 1112 h 1760"/>
              <a:gd name="T56" fmla="*/ 33 w 1443"/>
              <a:gd name="T57" fmla="*/ 1062 h 1760"/>
              <a:gd name="T58" fmla="*/ 13 w 1443"/>
              <a:gd name="T59" fmla="*/ 1009 h 1760"/>
              <a:gd name="T60" fmla="*/ 1 w 1443"/>
              <a:gd name="T61" fmla="*/ 943 h 1760"/>
              <a:gd name="T62" fmla="*/ 7 w 1443"/>
              <a:gd name="T63" fmla="*/ 838 h 1760"/>
              <a:gd name="T64" fmla="*/ 41 w 1443"/>
              <a:gd name="T65" fmla="*/ 739 h 1760"/>
              <a:gd name="T66" fmla="*/ 98 w 1443"/>
              <a:gd name="T67" fmla="*/ 653 h 1760"/>
              <a:gd name="T68" fmla="*/ 174 w 1443"/>
              <a:gd name="T69" fmla="*/ 584 h 1760"/>
              <a:gd name="T70" fmla="*/ 266 w 1443"/>
              <a:gd name="T71" fmla="*/ 537 h 1760"/>
              <a:gd name="T72" fmla="*/ 366 w 1443"/>
              <a:gd name="T73" fmla="*/ 519 h 1760"/>
              <a:gd name="T74" fmla="*/ 461 w 1443"/>
              <a:gd name="T75" fmla="*/ 528 h 1760"/>
              <a:gd name="T76" fmla="*/ 558 w 1443"/>
              <a:gd name="T77" fmla="*/ 566 h 1760"/>
              <a:gd name="T78" fmla="*/ 653 w 1443"/>
              <a:gd name="T79" fmla="*/ 636 h 1760"/>
              <a:gd name="T80" fmla="*/ 744 w 1443"/>
              <a:gd name="T81" fmla="*/ 685 h 1760"/>
              <a:gd name="T82" fmla="*/ 837 w 1443"/>
              <a:gd name="T83" fmla="*/ 596 h 1760"/>
              <a:gd name="T84" fmla="*/ 932 w 1443"/>
              <a:gd name="T85" fmla="*/ 543 h 1760"/>
              <a:gd name="T86" fmla="*/ 1029 w 1443"/>
              <a:gd name="T87" fmla="*/ 520 h 1760"/>
              <a:gd name="T88" fmla="*/ 1125 w 1443"/>
              <a:gd name="T89" fmla="*/ 524 h 1760"/>
              <a:gd name="T90" fmla="*/ 1224 w 1443"/>
              <a:gd name="T91" fmla="*/ 557 h 1760"/>
              <a:gd name="T92" fmla="*/ 1309 w 1443"/>
              <a:gd name="T93" fmla="*/ 616 h 1760"/>
              <a:gd name="T94" fmla="*/ 1376 w 1443"/>
              <a:gd name="T95" fmla="*/ 694 h 1760"/>
              <a:gd name="T96" fmla="*/ 1421 w 1443"/>
              <a:gd name="T97" fmla="*/ 787 h 1760"/>
              <a:gd name="T98" fmla="*/ 1443 w 1443"/>
              <a:gd name="T99" fmla="*/ 889 h 1760"/>
              <a:gd name="T100" fmla="*/ 1435 w 1443"/>
              <a:gd name="T101" fmla="*/ 983 h 1760"/>
              <a:gd name="T102" fmla="*/ 1420 w 1443"/>
              <a:gd name="T103" fmla="*/ 1036 h 1760"/>
              <a:gd name="T104" fmla="*/ 1396 w 1443"/>
              <a:gd name="T105" fmla="*/ 1087 h 1760"/>
              <a:gd name="T106" fmla="*/ 1361 w 1443"/>
              <a:gd name="T107" fmla="*/ 1137 h 1760"/>
              <a:gd name="T108" fmla="*/ 757 w 1443"/>
              <a:gd name="T109" fmla="*/ 1745 h 1760"/>
              <a:gd name="T110" fmla="*/ 722 w 1443"/>
              <a:gd name="T111" fmla="*/ 1760 h 1760"/>
              <a:gd name="T112" fmla="*/ 685 w 1443"/>
              <a:gd name="T113" fmla="*/ 1745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3" h="1760">
                <a:moveTo>
                  <a:pt x="1199" y="166"/>
                </a:moveTo>
                <a:lnTo>
                  <a:pt x="1206" y="159"/>
                </a:lnTo>
                <a:lnTo>
                  <a:pt x="1216" y="154"/>
                </a:lnTo>
                <a:lnTo>
                  <a:pt x="1225" y="152"/>
                </a:lnTo>
                <a:lnTo>
                  <a:pt x="1235" y="151"/>
                </a:lnTo>
                <a:lnTo>
                  <a:pt x="1245" y="152"/>
                </a:lnTo>
                <a:lnTo>
                  <a:pt x="1255" y="154"/>
                </a:lnTo>
                <a:lnTo>
                  <a:pt x="1263" y="159"/>
                </a:lnTo>
                <a:lnTo>
                  <a:pt x="1272" y="166"/>
                </a:lnTo>
                <a:lnTo>
                  <a:pt x="1278" y="174"/>
                </a:lnTo>
                <a:lnTo>
                  <a:pt x="1283" y="183"/>
                </a:lnTo>
                <a:lnTo>
                  <a:pt x="1287" y="192"/>
                </a:lnTo>
                <a:lnTo>
                  <a:pt x="1287" y="203"/>
                </a:lnTo>
                <a:lnTo>
                  <a:pt x="1287" y="212"/>
                </a:lnTo>
                <a:lnTo>
                  <a:pt x="1283" y="222"/>
                </a:lnTo>
                <a:lnTo>
                  <a:pt x="1278" y="231"/>
                </a:lnTo>
                <a:lnTo>
                  <a:pt x="1272" y="239"/>
                </a:lnTo>
                <a:lnTo>
                  <a:pt x="1137" y="373"/>
                </a:lnTo>
                <a:lnTo>
                  <a:pt x="1129" y="381"/>
                </a:lnTo>
                <a:lnTo>
                  <a:pt x="1120" y="385"/>
                </a:lnTo>
                <a:lnTo>
                  <a:pt x="1111" y="388"/>
                </a:lnTo>
                <a:lnTo>
                  <a:pt x="1101" y="389"/>
                </a:lnTo>
                <a:lnTo>
                  <a:pt x="1090" y="388"/>
                </a:lnTo>
                <a:lnTo>
                  <a:pt x="1081" y="385"/>
                </a:lnTo>
                <a:lnTo>
                  <a:pt x="1073" y="381"/>
                </a:lnTo>
                <a:lnTo>
                  <a:pt x="1064" y="373"/>
                </a:lnTo>
                <a:lnTo>
                  <a:pt x="1058" y="366"/>
                </a:lnTo>
                <a:lnTo>
                  <a:pt x="1053" y="356"/>
                </a:lnTo>
                <a:lnTo>
                  <a:pt x="1049" y="347"/>
                </a:lnTo>
                <a:lnTo>
                  <a:pt x="1048" y="337"/>
                </a:lnTo>
                <a:lnTo>
                  <a:pt x="1049" y="327"/>
                </a:lnTo>
                <a:lnTo>
                  <a:pt x="1053" y="317"/>
                </a:lnTo>
                <a:lnTo>
                  <a:pt x="1058" y="309"/>
                </a:lnTo>
                <a:lnTo>
                  <a:pt x="1064" y="301"/>
                </a:lnTo>
                <a:lnTo>
                  <a:pt x="1199" y="166"/>
                </a:lnTo>
                <a:close/>
                <a:moveTo>
                  <a:pt x="669" y="53"/>
                </a:moveTo>
                <a:lnTo>
                  <a:pt x="670" y="43"/>
                </a:lnTo>
                <a:lnTo>
                  <a:pt x="673" y="32"/>
                </a:lnTo>
                <a:lnTo>
                  <a:pt x="678" y="24"/>
                </a:lnTo>
                <a:lnTo>
                  <a:pt x="685" y="16"/>
                </a:lnTo>
                <a:lnTo>
                  <a:pt x="692" y="10"/>
                </a:lnTo>
                <a:lnTo>
                  <a:pt x="701" y="5"/>
                </a:lnTo>
                <a:lnTo>
                  <a:pt x="711" y="1"/>
                </a:lnTo>
                <a:lnTo>
                  <a:pt x="722" y="0"/>
                </a:lnTo>
                <a:lnTo>
                  <a:pt x="731" y="1"/>
                </a:lnTo>
                <a:lnTo>
                  <a:pt x="742" y="5"/>
                </a:lnTo>
                <a:lnTo>
                  <a:pt x="750" y="10"/>
                </a:lnTo>
                <a:lnTo>
                  <a:pt x="757" y="16"/>
                </a:lnTo>
                <a:lnTo>
                  <a:pt x="764" y="24"/>
                </a:lnTo>
                <a:lnTo>
                  <a:pt x="769" y="32"/>
                </a:lnTo>
                <a:lnTo>
                  <a:pt x="772" y="43"/>
                </a:lnTo>
                <a:lnTo>
                  <a:pt x="773" y="53"/>
                </a:lnTo>
                <a:lnTo>
                  <a:pt x="773" y="243"/>
                </a:lnTo>
                <a:lnTo>
                  <a:pt x="772" y="253"/>
                </a:lnTo>
                <a:lnTo>
                  <a:pt x="769" y="263"/>
                </a:lnTo>
                <a:lnTo>
                  <a:pt x="764" y="272"/>
                </a:lnTo>
                <a:lnTo>
                  <a:pt x="757" y="279"/>
                </a:lnTo>
                <a:lnTo>
                  <a:pt x="750" y="286"/>
                </a:lnTo>
                <a:lnTo>
                  <a:pt x="742" y="291"/>
                </a:lnTo>
                <a:lnTo>
                  <a:pt x="731" y="293"/>
                </a:lnTo>
                <a:lnTo>
                  <a:pt x="722" y="294"/>
                </a:lnTo>
                <a:lnTo>
                  <a:pt x="711" y="293"/>
                </a:lnTo>
                <a:lnTo>
                  <a:pt x="701" y="291"/>
                </a:lnTo>
                <a:lnTo>
                  <a:pt x="692" y="286"/>
                </a:lnTo>
                <a:lnTo>
                  <a:pt x="685" y="279"/>
                </a:lnTo>
                <a:lnTo>
                  <a:pt x="678" y="272"/>
                </a:lnTo>
                <a:lnTo>
                  <a:pt x="673" y="263"/>
                </a:lnTo>
                <a:lnTo>
                  <a:pt x="670" y="253"/>
                </a:lnTo>
                <a:lnTo>
                  <a:pt x="669" y="243"/>
                </a:lnTo>
                <a:lnTo>
                  <a:pt x="669" y="53"/>
                </a:lnTo>
                <a:close/>
                <a:moveTo>
                  <a:pt x="170" y="239"/>
                </a:moveTo>
                <a:lnTo>
                  <a:pt x="164" y="231"/>
                </a:lnTo>
                <a:lnTo>
                  <a:pt x="159" y="222"/>
                </a:lnTo>
                <a:lnTo>
                  <a:pt x="157" y="212"/>
                </a:lnTo>
                <a:lnTo>
                  <a:pt x="156" y="203"/>
                </a:lnTo>
                <a:lnTo>
                  <a:pt x="157" y="192"/>
                </a:lnTo>
                <a:lnTo>
                  <a:pt x="159" y="183"/>
                </a:lnTo>
                <a:lnTo>
                  <a:pt x="164" y="174"/>
                </a:lnTo>
                <a:lnTo>
                  <a:pt x="170" y="166"/>
                </a:lnTo>
                <a:lnTo>
                  <a:pt x="179" y="159"/>
                </a:lnTo>
                <a:lnTo>
                  <a:pt x="187" y="154"/>
                </a:lnTo>
                <a:lnTo>
                  <a:pt x="197" y="152"/>
                </a:lnTo>
                <a:lnTo>
                  <a:pt x="207" y="151"/>
                </a:lnTo>
                <a:lnTo>
                  <a:pt x="217" y="152"/>
                </a:lnTo>
                <a:lnTo>
                  <a:pt x="226" y="154"/>
                </a:lnTo>
                <a:lnTo>
                  <a:pt x="236" y="159"/>
                </a:lnTo>
                <a:lnTo>
                  <a:pt x="243" y="166"/>
                </a:lnTo>
                <a:lnTo>
                  <a:pt x="378" y="301"/>
                </a:lnTo>
                <a:lnTo>
                  <a:pt x="385" y="309"/>
                </a:lnTo>
                <a:lnTo>
                  <a:pt x="390" y="317"/>
                </a:lnTo>
                <a:lnTo>
                  <a:pt x="393" y="327"/>
                </a:lnTo>
                <a:lnTo>
                  <a:pt x="394" y="337"/>
                </a:lnTo>
                <a:lnTo>
                  <a:pt x="393" y="347"/>
                </a:lnTo>
                <a:lnTo>
                  <a:pt x="390" y="356"/>
                </a:lnTo>
                <a:lnTo>
                  <a:pt x="385" y="366"/>
                </a:lnTo>
                <a:lnTo>
                  <a:pt x="378" y="373"/>
                </a:lnTo>
                <a:lnTo>
                  <a:pt x="371" y="381"/>
                </a:lnTo>
                <a:lnTo>
                  <a:pt x="361" y="385"/>
                </a:lnTo>
                <a:lnTo>
                  <a:pt x="352" y="388"/>
                </a:lnTo>
                <a:lnTo>
                  <a:pt x="342" y="389"/>
                </a:lnTo>
                <a:lnTo>
                  <a:pt x="332" y="388"/>
                </a:lnTo>
                <a:lnTo>
                  <a:pt x="322" y="385"/>
                </a:lnTo>
                <a:lnTo>
                  <a:pt x="313" y="381"/>
                </a:lnTo>
                <a:lnTo>
                  <a:pt x="305" y="373"/>
                </a:lnTo>
                <a:lnTo>
                  <a:pt x="170" y="239"/>
                </a:lnTo>
                <a:close/>
                <a:moveTo>
                  <a:pt x="685" y="1745"/>
                </a:moveTo>
                <a:lnTo>
                  <a:pt x="112" y="1173"/>
                </a:lnTo>
                <a:lnTo>
                  <a:pt x="102" y="1161"/>
                </a:lnTo>
                <a:lnTo>
                  <a:pt x="90" y="1149"/>
                </a:lnTo>
                <a:lnTo>
                  <a:pt x="81" y="1137"/>
                </a:lnTo>
                <a:lnTo>
                  <a:pt x="71" y="1125"/>
                </a:lnTo>
                <a:lnTo>
                  <a:pt x="62" y="1112"/>
                </a:lnTo>
                <a:lnTo>
                  <a:pt x="55" y="1100"/>
                </a:lnTo>
                <a:lnTo>
                  <a:pt x="46" y="1087"/>
                </a:lnTo>
                <a:lnTo>
                  <a:pt x="40" y="1074"/>
                </a:lnTo>
                <a:lnTo>
                  <a:pt x="33" y="1062"/>
                </a:lnTo>
                <a:lnTo>
                  <a:pt x="27" y="1048"/>
                </a:lnTo>
                <a:lnTo>
                  <a:pt x="22" y="1036"/>
                </a:lnTo>
                <a:lnTo>
                  <a:pt x="18" y="1022"/>
                </a:lnTo>
                <a:lnTo>
                  <a:pt x="13" y="1009"/>
                </a:lnTo>
                <a:lnTo>
                  <a:pt x="10" y="996"/>
                </a:lnTo>
                <a:lnTo>
                  <a:pt x="7" y="983"/>
                </a:lnTo>
                <a:lnTo>
                  <a:pt x="4" y="969"/>
                </a:lnTo>
                <a:lnTo>
                  <a:pt x="1" y="943"/>
                </a:lnTo>
                <a:lnTo>
                  <a:pt x="0" y="917"/>
                </a:lnTo>
                <a:lnTo>
                  <a:pt x="0" y="889"/>
                </a:lnTo>
                <a:lnTo>
                  <a:pt x="3" y="864"/>
                </a:lnTo>
                <a:lnTo>
                  <a:pt x="7" y="838"/>
                </a:lnTo>
                <a:lnTo>
                  <a:pt x="13" y="812"/>
                </a:lnTo>
                <a:lnTo>
                  <a:pt x="21" y="787"/>
                </a:lnTo>
                <a:lnTo>
                  <a:pt x="30" y="763"/>
                </a:lnTo>
                <a:lnTo>
                  <a:pt x="41" y="739"/>
                </a:lnTo>
                <a:lnTo>
                  <a:pt x="53" y="716"/>
                </a:lnTo>
                <a:lnTo>
                  <a:pt x="66" y="694"/>
                </a:lnTo>
                <a:lnTo>
                  <a:pt x="82" y="673"/>
                </a:lnTo>
                <a:lnTo>
                  <a:pt x="98" y="653"/>
                </a:lnTo>
                <a:lnTo>
                  <a:pt x="115" y="634"/>
                </a:lnTo>
                <a:lnTo>
                  <a:pt x="134" y="616"/>
                </a:lnTo>
                <a:lnTo>
                  <a:pt x="154" y="600"/>
                </a:lnTo>
                <a:lnTo>
                  <a:pt x="174" y="584"/>
                </a:lnTo>
                <a:lnTo>
                  <a:pt x="196" y="570"/>
                </a:lnTo>
                <a:lnTo>
                  <a:pt x="218" y="557"/>
                </a:lnTo>
                <a:lnTo>
                  <a:pt x="242" y="547"/>
                </a:lnTo>
                <a:lnTo>
                  <a:pt x="266" y="537"/>
                </a:lnTo>
                <a:lnTo>
                  <a:pt x="291" y="529"/>
                </a:lnTo>
                <a:lnTo>
                  <a:pt x="317" y="524"/>
                </a:lnTo>
                <a:lnTo>
                  <a:pt x="343" y="520"/>
                </a:lnTo>
                <a:lnTo>
                  <a:pt x="366" y="519"/>
                </a:lnTo>
                <a:lnTo>
                  <a:pt x="390" y="519"/>
                </a:lnTo>
                <a:lnTo>
                  <a:pt x="413" y="520"/>
                </a:lnTo>
                <a:lnTo>
                  <a:pt x="437" y="523"/>
                </a:lnTo>
                <a:lnTo>
                  <a:pt x="461" y="528"/>
                </a:lnTo>
                <a:lnTo>
                  <a:pt x="486" y="534"/>
                </a:lnTo>
                <a:lnTo>
                  <a:pt x="510" y="543"/>
                </a:lnTo>
                <a:lnTo>
                  <a:pt x="534" y="553"/>
                </a:lnTo>
                <a:lnTo>
                  <a:pt x="558" y="566"/>
                </a:lnTo>
                <a:lnTo>
                  <a:pt x="581" y="581"/>
                </a:lnTo>
                <a:lnTo>
                  <a:pt x="606" y="596"/>
                </a:lnTo>
                <a:lnTo>
                  <a:pt x="629" y="615"/>
                </a:lnTo>
                <a:lnTo>
                  <a:pt x="653" y="636"/>
                </a:lnTo>
                <a:lnTo>
                  <a:pt x="676" y="660"/>
                </a:lnTo>
                <a:lnTo>
                  <a:pt x="698" y="685"/>
                </a:lnTo>
                <a:lnTo>
                  <a:pt x="722" y="713"/>
                </a:lnTo>
                <a:lnTo>
                  <a:pt x="744" y="685"/>
                </a:lnTo>
                <a:lnTo>
                  <a:pt x="766" y="660"/>
                </a:lnTo>
                <a:lnTo>
                  <a:pt x="789" y="636"/>
                </a:lnTo>
                <a:lnTo>
                  <a:pt x="813" y="615"/>
                </a:lnTo>
                <a:lnTo>
                  <a:pt x="837" y="596"/>
                </a:lnTo>
                <a:lnTo>
                  <a:pt x="861" y="581"/>
                </a:lnTo>
                <a:lnTo>
                  <a:pt x="885" y="566"/>
                </a:lnTo>
                <a:lnTo>
                  <a:pt x="908" y="553"/>
                </a:lnTo>
                <a:lnTo>
                  <a:pt x="932" y="543"/>
                </a:lnTo>
                <a:lnTo>
                  <a:pt x="957" y="534"/>
                </a:lnTo>
                <a:lnTo>
                  <a:pt x="981" y="528"/>
                </a:lnTo>
                <a:lnTo>
                  <a:pt x="1005" y="523"/>
                </a:lnTo>
                <a:lnTo>
                  <a:pt x="1029" y="520"/>
                </a:lnTo>
                <a:lnTo>
                  <a:pt x="1053" y="519"/>
                </a:lnTo>
                <a:lnTo>
                  <a:pt x="1077" y="519"/>
                </a:lnTo>
                <a:lnTo>
                  <a:pt x="1100" y="520"/>
                </a:lnTo>
                <a:lnTo>
                  <a:pt x="1125" y="524"/>
                </a:lnTo>
                <a:lnTo>
                  <a:pt x="1152" y="529"/>
                </a:lnTo>
                <a:lnTo>
                  <a:pt x="1176" y="537"/>
                </a:lnTo>
                <a:lnTo>
                  <a:pt x="1200" y="547"/>
                </a:lnTo>
                <a:lnTo>
                  <a:pt x="1224" y="557"/>
                </a:lnTo>
                <a:lnTo>
                  <a:pt x="1246" y="570"/>
                </a:lnTo>
                <a:lnTo>
                  <a:pt x="1269" y="584"/>
                </a:lnTo>
                <a:lnTo>
                  <a:pt x="1290" y="600"/>
                </a:lnTo>
                <a:lnTo>
                  <a:pt x="1309" y="616"/>
                </a:lnTo>
                <a:lnTo>
                  <a:pt x="1328" y="634"/>
                </a:lnTo>
                <a:lnTo>
                  <a:pt x="1344" y="653"/>
                </a:lnTo>
                <a:lnTo>
                  <a:pt x="1361" y="673"/>
                </a:lnTo>
                <a:lnTo>
                  <a:pt x="1376" y="694"/>
                </a:lnTo>
                <a:lnTo>
                  <a:pt x="1390" y="716"/>
                </a:lnTo>
                <a:lnTo>
                  <a:pt x="1401" y="739"/>
                </a:lnTo>
                <a:lnTo>
                  <a:pt x="1412" y="763"/>
                </a:lnTo>
                <a:lnTo>
                  <a:pt x="1421" y="787"/>
                </a:lnTo>
                <a:lnTo>
                  <a:pt x="1430" y="812"/>
                </a:lnTo>
                <a:lnTo>
                  <a:pt x="1435" y="838"/>
                </a:lnTo>
                <a:lnTo>
                  <a:pt x="1439" y="864"/>
                </a:lnTo>
                <a:lnTo>
                  <a:pt x="1443" y="889"/>
                </a:lnTo>
                <a:lnTo>
                  <a:pt x="1443" y="917"/>
                </a:lnTo>
                <a:lnTo>
                  <a:pt x="1441" y="943"/>
                </a:lnTo>
                <a:lnTo>
                  <a:pt x="1438" y="969"/>
                </a:lnTo>
                <a:lnTo>
                  <a:pt x="1435" y="983"/>
                </a:lnTo>
                <a:lnTo>
                  <a:pt x="1433" y="996"/>
                </a:lnTo>
                <a:lnTo>
                  <a:pt x="1429" y="1009"/>
                </a:lnTo>
                <a:lnTo>
                  <a:pt x="1425" y="1022"/>
                </a:lnTo>
                <a:lnTo>
                  <a:pt x="1420" y="1036"/>
                </a:lnTo>
                <a:lnTo>
                  <a:pt x="1415" y="1048"/>
                </a:lnTo>
                <a:lnTo>
                  <a:pt x="1409" y="1062"/>
                </a:lnTo>
                <a:lnTo>
                  <a:pt x="1402" y="1074"/>
                </a:lnTo>
                <a:lnTo>
                  <a:pt x="1396" y="1087"/>
                </a:lnTo>
                <a:lnTo>
                  <a:pt x="1388" y="1100"/>
                </a:lnTo>
                <a:lnTo>
                  <a:pt x="1380" y="1112"/>
                </a:lnTo>
                <a:lnTo>
                  <a:pt x="1371" y="1125"/>
                </a:lnTo>
                <a:lnTo>
                  <a:pt x="1361" y="1137"/>
                </a:lnTo>
                <a:lnTo>
                  <a:pt x="1352" y="1149"/>
                </a:lnTo>
                <a:lnTo>
                  <a:pt x="1341" y="1161"/>
                </a:lnTo>
                <a:lnTo>
                  <a:pt x="1330" y="1173"/>
                </a:lnTo>
                <a:lnTo>
                  <a:pt x="757" y="1745"/>
                </a:lnTo>
                <a:lnTo>
                  <a:pt x="750" y="1752"/>
                </a:lnTo>
                <a:lnTo>
                  <a:pt x="741" y="1756"/>
                </a:lnTo>
                <a:lnTo>
                  <a:pt x="731" y="1759"/>
                </a:lnTo>
                <a:lnTo>
                  <a:pt x="722" y="1760"/>
                </a:lnTo>
                <a:lnTo>
                  <a:pt x="711" y="1759"/>
                </a:lnTo>
                <a:lnTo>
                  <a:pt x="702" y="1756"/>
                </a:lnTo>
                <a:lnTo>
                  <a:pt x="693" y="1752"/>
                </a:lnTo>
                <a:lnTo>
                  <a:pt x="685" y="1745"/>
                </a:lnTo>
                <a:lnTo>
                  <a:pt x="685" y="174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114">
            <a:extLst>
              <a:ext uri="{FF2B5EF4-FFF2-40B4-BE49-F238E27FC236}">
                <a16:creationId xmlns:a16="http://schemas.microsoft.com/office/drawing/2014/main" id="{73F593F9-7E0E-5541-E757-5F953084E0F2}"/>
              </a:ext>
            </a:extLst>
          </p:cNvPr>
          <p:cNvSpPr>
            <a:spLocks noEditPoints="1"/>
          </p:cNvSpPr>
          <p:nvPr/>
        </p:nvSpPr>
        <p:spPr bwMode="auto">
          <a:xfrm>
            <a:off x="9444246" y="5380923"/>
            <a:ext cx="285750" cy="246460"/>
          </a:xfrm>
          <a:custGeom>
            <a:avLst/>
            <a:gdLst>
              <a:gd name="T0" fmla="*/ 91 w 1443"/>
              <a:gd name="T1" fmla="*/ 630 h 1241"/>
              <a:gd name="T2" fmla="*/ 54 w 1443"/>
              <a:gd name="T3" fmla="*/ 581 h 1241"/>
              <a:gd name="T4" fmla="*/ 28 w 1443"/>
              <a:gd name="T5" fmla="*/ 529 h 1241"/>
              <a:gd name="T6" fmla="*/ 10 w 1443"/>
              <a:gd name="T7" fmla="*/ 477 h 1241"/>
              <a:gd name="T8" fmla="*/ 0 w 1443"/>
              <a:gd name="T9" fmla="*/ 398 h 1241"/>
              <a:gd name="T10" fmla="*/ 13 w 1443"/>
              <a:gd name="T11" fmla="*/ 293 h 1241"/>
              <a:gd name="T12" fmla="*/ 53 w 1443"/>
              <a:gd name="T13" fmla="*/ 197 h 1241"/>
              <a:gd name="T14" fmla="*/ 115 w 1443"/>
              <a:gd name="T15" fmla="*/ 115 h 1241"/>
              <a:gd name="T16" fmla="*/ 197 w 1443"/>
              <a:gd name="T17" fmla="*/ 51 h 1241"/>
              <a:gd name="T18" fmla="*/ 291 w 1443"/>
              <a:gd name="T19" fmla="*/ 10 h 1241"/>
              <a:gd name="T20" fmla="*/ 390 w 1443"/>
              <a:gd name="T21" fmla="*/ 0 h 1241"/>
              <a:gd name="T22" fmla="*/ 486 w 1443"/>
              <a:gd name="T23" fmla="*/ 15 h 1241"/>
              <a:gd name="T24" fmla="*/ 582 w 1443"/>
              <a:gd name="T25" fmla="*/ 62 h 1241"/>
              <a:gd name="T26" fmla="*/ 676 w 1443"/>
              <a:gd name="T27" fmla="*/ 141 h 1241"/>
              <a:gd name="T28" fmla="*/ 767 w 1443"/>
              <a:gd name="T29" fmla="*/ 141 h 1241"/>
              <a:gd name="T30" fmla="*/ 862 w 1443"/>
              <a:gd name="T31" fmla="*/ 62 h 1241"/>
              <a:gd name="T32" fmla="*/ 957 w 1443"/>
              <a:gd name="T33" fmla="*/ 15 h 1241"/>
              <a:gd name="T34" fmla="*/ 1053 w 1443"/>
              <a:gd name="T35" fmla="*/ 0 h 1241"/>
              <a:gd name="T36" fmla="*/ 1151 w 1443"/>
              <a:gd name="T37" fmla="*/ 10 h 1241"/>
              <a:gd name="T38" fmla="*/ 1247 w 1443"/>
              <a:gd name="T39" fmla="*/ 51 h 1241"/>
              <a:gd name="T40" fmla="*/ 1327 w 1443"/>
              <a:gd name="T41" fmla="*/ 115 h 1241"/>
              <a:gd name="T42" fmla="*/ 1390 w 1443"/>
              <a:gd name="T43" fmla="*/ 197 h 1241"/>
              <a:gd name="T44" fmla="*/ 1430 w 1443"/>
              <a:gd name="T45" fmla="*/ 293 h 1241"/>
              <a:gd name="T46" fmla="*/ 1443 w 1443"/>
              <a:gd name="T47" fmla="*/ 398 h 1241"/>
              <a:gd name="T48" fmla="*/ 1433 w 1443"/>
              <a:gd name="T49" fmla="*/ 477 h 1241"/>
              <a:gd name="T50" fmla="*/ 1416 w 1443"/>
              <a:gd name="T51" fmla="*/ 529 h 1241"/>
              <a:gd name="T52" fmla="*/ 1388 w 1443"/>
              <a:gd name="T53" fmla="*/ 581 h 1241"/>
              <a:gd name="T54" fmla="*/ 1353 w 1443"/>
              <a:gd name="T55" fmla="*/ 630 h 1241"/>
              <a:gd name="T56" fmla="*/ 750 w 1443"/>
              <a:gd name="T57" fmla="*/ 1233 h 1241"/>
              <a:gd name="T58" fmla="*/ 712 w 1443"/>
              <a:gd name="T59" fmla="*/ 1240 h 1241"/>
              <a:gd name="T60" fmla="*/ 686 w 1443"/>
              <a:gd name="T61" fmla="*/ 1226 h 1241"/>
              <a:gd name="T62" fmla="*/ 1273 w 1443"/>
              <a:gd name="T63" fmla="*/ 564 h 1241"/>
              <a:gd name="T64" fmla="*/ 1319 w 1443"/>
              <a:gd name="T65" fmla="*/ 491 h 1241"/>
              <a:gd name="T66" fmla="*/ 1338 w 1443"/>
              <a:gd name="T67" fmla="*/ 414 h 1241"/>
              <a:gd name="T68" fmla="*/ 1334 w 1443"/>
              <a:gd name="T69" fmla="*/ 338 h 1241"/>
              <a:gd name="T70" fmla="*/ 1309 w 1443"/>
              <a:gd name="T71" fmla="*/ 266 h 1241"/>
              <a:gd name="T72" fmla="*/ 1267 w 1443"/>
              <a:gd name="T73" fmla="*/ 202 h 1241"/>
              <a:gd name="T74" fmla="*/ 1210 w 1443"/>
              <a:gd name="T75" fmla="*/ 150 h 1241"/>
              <a:gd name="T76" fmla="*/ 1144 w 1443"/>
              <a:gd name="T77" fmla="*/ 116 h 1241"/>
              <a:gd name="T78" fmla="*/ 1070 w 1443"/>
              <a:gd name="T79" fmla="*/ 103 h 1241"/>
              <a:gd name="T80" fmla="*/ 990 w 1443"/>
              <a:gd name="T81" fmla="*/ 114 h 1241"/>
              <a:gd name="T82" fmla="*/ 907 w 1443"/>
              <a:gd name="T83" fmla="*/ 155 h 1241"/>
              <a:gd name="T84" fmla="*/ 826 w 1443"/>
              <a:gd name="T85" fmla="*/ 230 h 1241"/>
              <a:gd name="T86" fmla="*/ 762 w 1443"/>
              <a:gd name="T87" fmla="*/ 316 h 1241"/>
              <a:gd name="T88" fmla="*/ 739 w 1443"/>
              <a:gd name="T89" fmla="*/ 333 h 1241"/>
              <a:gd name="T90" fmla="*/ 700 w 1443"/>
              <a:gd name="T91" fmla="*/ 332 h 1241"/>
              <a:gd name="T92" fmla="*/ 658 w 1443"/>
              <a:gd name="T93" fmla="*/ 283 h 1241"/>
              <a:gd name="T94" fmla="*/ 578 w 1443"/>
              <a:gd name="T95" fmla="*/ 188 h 1241"/>
              <a:gd name="T96" fmla="*/ 495 w 1443"/>
              <a:gd name="T97" fmla="*/ 130 h 1241"/>
              <a:gd name="T98" fmla="*/ 414 w 1443"/>
              <a:gd name="T99" fmla="*/ 105 h 1241"/>
              <a:gd name="T100" fmla="*/ 336 w 1443"/>
              <a:gd name="T101" fmla="*/ 106 h 1241"/>
              <a:gd name="T102" fmla="*/ 265 w 1443"/>
              <a:gd name="T103" fmla="*/ 131 h 1241"/>
              <a:gd name="T104" fmla="*/ 204 w 1443"/>
              <a:gd name="T105" fmla="*/ 174 h 1241"/>
              <a:gd name="T106" fmla="*/ 153 w 1443"/>
              <a:gd name="T107" fmla="*/ 232 h 1241"/>
              <a:gd name="T108" fmla="*/ 120 w 1443"/>
              <a:gd name="T109" fmla="*/ 301 h 1241"/>
              <a:gd name="T110" fmla="*/ 105 w 1443"/>
              <a:gd name="T111" fmla="*/ 375 h 1241"/>
              <a:gd name="T112" fmla="*/ 111 w 1443"/>
              <a:gd name="T113" fmla="*/ 452 h 1241"/>
              <a:gd name="T114" fmla="*/ 144 w 1443"/>
              <a:gd name="T115" fmla="*/ 528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3" h="1241">
                <a:moveTo>
                  <a:pt x="686" y="1226"/>
                </a:moveTo>
                <a:lnTo>
                  <a:pt x="113" y="654"/>
                </a:lnTo>
                <a:lnTo>
                  <a:pt x="102" y="642"/>
                </a:lnTo>
                <a:lnTo>
                  <a:pt x="91" y="630"/>
                </a:lnTo>
                <a:lnTo>
                  <a:pt x="82" y="618"/>
                </a:lnTo>
                <a:lnTo>
                  <a:pt x="72" y="606"/>
                </a:lnTo>
                <a:lnTo>
                  <a:pt x="63" y="593"/>
                </a:lnTo>
                <a:lnTo>
                  <a:pt x="54" y="581"/>
                </a:lnTo>
                <a:lnTo>
                  <a:pt x="47" y="568"/>
                </a:lnTo>
                <a:lnTo>
                  <a:pt x="41" y="555"/>
                </a:lnTo>
                <a:lnTo>
                  <a:pt x="34" y="543"/>
                </a:lnTo>
                <a:lnTo>
                  <a:pt x="28" y="529"/>
                </a:lnTo>
                <a:lnTo>
                  <a:pt x="23" y="517"/>
                </a:lnTo>
                <a:lnTo>
                  <a:pt x="18" y="503"/>
                </a:lnTo>
                <a:lnTo>
                  <a:pt x="14" y="490"/>
                </a:lnTo>
                <a:lnTo>
                  <a:pt x="10" y="477"/>
                </a:lnTo>
                <a:lnTo>
                  <a:pt x="7" y="464"/>
                </a:lnTo>
                <a:lnTo>
                  <a:pt x="5" y="450"/>
                </a:lnTo>
                <a:lnTo>
                  <a:pt x="2" y="424"/>
                </a:lnTo>
                <a:lnTo>
                  <a:pt x="0" y="398"/>
                </a:lnTo>
                <a:lnTo>
                  <a:pt x="0" y="370"/>
                </a:lnTo>
                <a:lnTo>
                  <a:pt x="3" y="345"/>
                </a:lnTo>
                <a:lnTo>
                  <a:pt x="8" y="319"/>
                </a:lnTo>
                <a:lnTo>
                  <a:pt x="13" y="293"/>
                </a:lnTo>
                <a:lnTo>
                  <a:pt x="22" y="268"/>
                </a:lnTo>
                <a:lnTo>
                  <a:pt x="31" y="244"/>
                </a:lnTo>
                <a:lnTo>
                  <a:pt x="42" y="220"/>
                </a:lnTo>
                <a:lnTo>
                  <a:pt x="53" y="197"/>
                </a:lnTo>
                <a:lnTo>
                  <a:pt x="67" y="175"/>
                </a:lnTo>
                <a:lnTo>
                  <a:pt x="82" y="154"/>
                </a:lnTo>
                <a:lnTo>
                  <a:pt x="98" y="134"/>
                </a:lnTo>
                <a:lnTo>
                  <a:pt x="115" y="115"/>
                </a:lnTo>
                <a:lnTo>
                  <a:pt x="134" y="97"/>
                </a:lnTo>
                <a:lnTo>
                  <a:pt x="153" y="81"/>
                </a:lnTo>
                <a:lnTo>
                  <a:pt x="174" y="65"/>
                </a:lnTo>
                <a:lnTo>
                  <a:pt x="197" y="51"/>
                </a:lnTo>
                <a:lnTo>
                  <a:pt x="219" y="38"/>
                </a:lnTo>
                <a:lnTo>
                  <a:pt x="242" y="28"/>
                </a:lnTo>
                <a:lnTo>
                  <a:pt x="267" y="18"/>
                </a:lnTo>
                <a:lnTo>
                  <a:pt x="291" y="10"/>
                </a:lnTo>
                <a:lnTo>
                  <a:pt x="317" y="5"/>
                </a:lnTo>
                <a:lnTo>
                  <a:pt x="343" y="1"/>
                </a:lnTo>
                <a:lnTo>
                  <a:pt x="366" y="0"/>
                </a:lnTo>
                <a:lnTo>
                  <a:pt x="390" y="0"/>
                </a:lnTo>
                <a:lnTo>
                  <a:pt x="414" y="1"/>
                </a:lnTo>
                <a:lnTo>
                  <a:pt x="438" y="4"/>
                </a:lnTo>
                <a:lnTo>
                  <a:pt x="462" y="9"/>
                </a:lnTo>
                <a:lnTo>
                  <a:pt x="486" y="15"/>
                </a:lnTo>
                <a:lnTo>
                  <a:pt x="510" y="24"/>
                </a:lnTo>
                <a:lnTo>
                  <a:pt x="534" y="34"/>
                </a:lnTo>
                <a:lnTo>
                  <a:pt x="558" y="47"/>
                </a:lnTo>
                <a:lnTo>
                  <a:pt x="582" y="62"/>
                </a:lnTo>
                <a:lnTo>
                  <a:pt x="606" y="77"/>
                </a:lnTo>
                <a:lnTo>
                  <a:pt x="630" y="96"/>
                </a:lnTo>
                <a:lnTo>
                  <a:pt x="653" y="117"/>
                </a:lnTo>
                <a:lnTo>
                  <a:pt x="676" y="141"/>
                </a:lnTo>
                <a:lnTo>
                  <a:pt x="699" y="166"/>
                </a:lnTo>
                <a:lnTo>
                  <a:pt x="721" y="194"/>
                </a:lnTo>
                <a:lnTo>
                  <a:pt x="745" y="166"/>
                </a:lnTo>
                <a:lnTo>
                  <a:pt x="767" y="141"/>
                </a:lnTo>
                <a:lnTo>
                  <a:pt x="790" y="117"/>
                </a:lnTo>
                <a:lnTo>
                  <a:pt x="813" y="96"/>
                </a:lnTo>
                <a:lnTo>
                  <a:pt x="837" y="77"/>
                </a:lnTo>
                <a:lnTo>
                  <a:pt x="862" y="62"/>
                </a:lnTo>
                <a:lnTo>
                  <a:pt x="885" y="47"/>
                </a:lnTo>
                <a:lnTo>
                  <a:pt x="909" y="34"/>
                </a:lnTo>
                <a:lnTo>
                  <a:pt x="933" y="24"/>
                </a:lnTo>
                <a:lnTo>
                  <a:pt x="957" y="15"/>
                </a:lnTo>
                <a:lnTo>
                  <a:pt x="982" y="9"/>
                </a:lnTo>
                <a:lnTo>
                  <a:pt x="1006" y="4"/>
                </a:lnTo>
                <a:lnTo>
                  <a:pt x="1030" y="1"/>
                </a:lnTo>
                <a:lnTo>
                  <a:pt x="1053" y="0"/>
                </a:lnTo>
                <a:lnTo>
                  <a:pt x="1077" y="0"/>
                </a:lnTo>
                <a:lnTo>
                  <a:pt x="1100" y="1"/>
                </a:lnTo>
                <a:lnTo>
                  <a:pt x="1126" y="5"/>
                </a:lnTo>
                <a:lnTo>
                  <a:pt x="1151" y="10"/>
                </a:lnTo>
                <a:lnTo>
                  <a:pt x="1177" y="18"/>
                </a:lnTo>
                <a:lnTo>
                  <a:pt x="1201" y="28"/>
                </a:lnTo>
                <a:lnTo>
                  <a:pt x="1224" y="38"/>
                </a:lnTo>
                <a:lnTo>
                  <a:pt x="1247" y="51"/>
                </a:lnTo>
                <a:lnTo>
                  <a:pt x="1269" y="65"/>
                </a:lnTo>
                <a:lnTo>
                  <a:pt x="1289" y="81"/>
                </a:lnTo>
                <a:lnTo>
                  <a:pt x="1309" y="97"/>
                </a:lnTo>
                <a:lnTo>
                  <a:pt x="1327" y="115"/>
                </a:lnTo>
                <a:lnTo>
                  <a:pt x="1345" y="134"/>
                </a:lnTo>
                <a:lnTo>
                  <a:pt x="1361" y="154"/>
                </a:lnTo>
                <a:lnTo>
                  <a:pt x="1376" y="175"/>
                </a:lnTo>
                <a:lnTo>
                  <a:pt x="1390" y="197"/>
                </a:lnTo>
                <a:lnTo>
                  <a:pt x="1402" y="220"/>
                </a:lnTo>
                <a:lnTo>
                  <a:pt x="1413" y="244"/>
                </a:lnTo>
                <a:lnTo>
                  <a:pt x="1422" y="268"/>
                </a:lnTo>
                <a:lnTo>
                  <a:pt x="1430" y="293"/>
                </a:lnTo>
                <a:lnTo>
                  <a:pt x="1436" y="319"/>
                </a:lnTo>
                <a:lnTo>
                  <a:pt x="1440" y="345"/>
                </a:lnTo>
                <a:lnTo>
                  <a:pt x="1443" y="370"/>
                </a:lnTo>
                <a:lnTo>
                  <a:pt x="1443" y="398"/>
                </a:lnTo>
                <a:lnTo>
                  <a:pt x="1442" y="424"/>
                </a:lnTo>
                <a:lnTo>
                  <a:pt x="1439" y="450"/>
                </a:lnTo>
                <a:lnTo>
                  <a:pt x="1436" y="464"/>
                </a:lnTo>
                <a:lnTo>
                  <a:pt x="1433" y="477"/>
                </a:lnTo>
                <a:lnTo>
                  <a:pt x="1430" y="490"/>
                </a:lnTo>
                <a:lnTo>
                  <a:pt x="1425" y="503"/>
                </a:lnTo>
                <a:lnTo>
                  <a:pt x="1421" y="517"/>
                </a:lnTo>
                <a:lnTo>
                  <a:pt x="1416" y="529"/>
                </a:lnTo>
                <a:lnTo>
                  <a:pt x="1410" y="543"/>
                </a:lnTo>
                <a:lnTo>
                  <a:pt x="1403" y="555"/>
                </a:lnTo>
                <a:lnTo>
                  <a:pt x="1396" y="568"/>
                </a:lnTo>
                <a:lnTo>
                  <a:pt x="1388" y="581"/>
                </a:lnTo>
                <a:lnTo>
                  <a:pt x="1380" y="593"/>
                </a:lnTo>
                <a:lnTo>
                  <a:pt x="1372" y="606"/>
                </a:lnTo>
                <a:lnTo>
                  <a:pt x="1362" y="618"/>
                </a:lnTo>
                <a:lnTo>
                  <a:pt x="1353" y="630"/>
                </a:lnTo>
                <a:lnTo>
                  <a:pt x="1341" y="642"/>
                </a:lnTo>
                <a:lnTo>
                  <a:pt x="1331" y="654"/>
                </a:lnTo>
                <a:lnTo>
                  <a:pt x="758" y="1226"/>
                </a:lnTo>
                <a:lnTo>
                  <a:pt x="750" y="1233"/>
                </a:lnTo>
                <a:lnTo>
                  <a:pt x="741" y="1237"/>
                </a:lnTo>
                <a:lnTo>
                  <a:pt x="732" y="1240"/>
                </a:lnTo>
                <a:lnTo>
                  <a:pt x="721" y="1241"/>
                </a:lnTo>
                <a:lnTo>
                  <a:pt x="712" y="1240"/>
                </a:lnTo>
                <a:lnTo>
                  <a:pt x="702" y="1237"/>
                </a:lnTo>
                <a:lnTo>
                  <a:pt x="693" y="1233"/>
                </a:lnTo>
                <a:lnTo>
                  <a:pt x="686" y="1226"/>
                </a:lnTo>
                <a:lnTo>
                  <a:pt x="686" y="1226"/>
                </a:lnTo>
                <a:close/>
                <a:moveTo>
                  <a:pt x="187" y="581"/>
                </a:moveTo>
                <a:lnTo>
                  <a:pt x="721" y="1117"/>
                </a:lnTo>
                <a:lnTo>
                  <a:pt x="1257" y="581"/>
                </a:lnTo>
                <a:lnTo>
                  <a:pt x="1273" y="564"/>
                </a:lnTo>
                <a:lnTo>
                  <a:pt x="1287" y="546"/>
                </a:lnTo>
                <a:lnTo>
                  <a:pt x="1300" y="528"/>
                </a:lnTo>
                <a:lnTo>
                  <a:pt x="1310" y="509"/>
                </a:lnTo>
                <a:lnTo>
                  <a:pt x="1319" y="491"/>
                </a:lnTo>
                <a:lnTo>
                  <a:pt x="1326" y="471"/>
                </a:lnTo>
                <a:lnTo>
                  <a:pt x="1332" y="452"/>
                </a:lnTo>
                <a:lnTo>
                  <a:pt x="1336" y="433"/>
                </a:lnTo>
                <a:lnTo>
                  <a:pt x="1338" y="414"/>
                </a:lnTo>
                <a:lnTo>
                  <a:pt x="1339" y="394"/>
                </a:lnTo>
                <a:lnTo>
                  <a:pt x="1339" y="375"/>
                </a:lnTo>
                <a:lnTo>
                  <a:pt x="1337" y="356"/>
                </a:lnTo>
                <a:lnTo>
                  <a:pt x="1334" y="338"/>
                </a:lnTo>
                <a:lnTo>
                  <a:pt x="1329" y="320"/>
                </a:lnTo>
                <a:lnTo>
                  <a:pt x="1324" y="301"/>
                </a:lnTo>
                <a:lnTo>
                  <a:pt x="1318" y="284"/>
                </a:lnTo>
                <a:lnTo>
                  <a:pt x="1309" y="266"/>
                </a:lnTo>
                <a:lnTo>
                  <a:pt x="1300" y="249"/>
                </a:lnTo>
                <a:lnTo>
                  <a:pt x="1290" y="232"/>
                </a:lnTo>
                <a:lnTo>
                  <a:pt x="1279" y="216"/>
                </a:lnTo>
                <a:lnTo>
                  <a:pt x="1267" y="202"/>
                </a:lnTo>
                <a:lnTo>
                  <a:pt x="1254" y="187"/>
                </a:lnTo>
                <a:lnTo>
                  <a:pt x="1240" y="174"/>
                </a:lnTo>
                <a:lnTo>
                  <a:pt x="1225" y="162"/>
                </a:lnTo>
                <a:lnTo>
                  <a:pt x="1210" y="150"/>
                </a:lnTo>
                <a:lnTo>
                  <a:pt x="1195" y="140"/>
                </a:lnTo>
                <a:lnTo>
                  <a:pt x="1178" y="131"/>
                </a:lnTo>
                <a:lnTo>
                  <a:pt x="1161" y="123"/>
                </a:lnTo>
                <a:lnTo>
                  <a:pt x="1144" y="116"/>
                </a:lnTo>
                <a:lnTo>
                  <a:pt x="1126" y="110"/>
                </a:lnTo>
                <a:lnTo>
                  <a:pt x="1108" y="106"/>
                </a:lnTo>
                <a:lnTo>
                  <a:pt x="1089" y="104"/>
                </a:lnTo>
                <a:lnTo>
                  <a:pt x="1070" y="103"/>
                </a:lnTo>
                <a:lnTo>
                  <a:pt x="1050" y="103"/>
                </a:lnTo>
                <a:lnTo>
                  <a:pt x="1030" y="105"/>
                </a:lnTo>
                <a:lnTo>
                  <a:pt x="1010" y="108"/>
                </a:lnTo>
                <a:lnTo>
                  <a:pt x="990" y="114"/>
                </a:lnTo>
                <a:lnTo>
                  <a:pt x="969" y="122"/>
                </a:lnTo>
                <a:lnTo>
                  <a:pt x="949" y="130"/>
                </a:lnTo>
                <a:lnTo>
                  <a:pt x="928" y="142"/>
                </a:lnTo>
                <a:lnTo>
                  <a:pt x="907" y="155"/>
                </a:lnTo>
                <a:lnTo>
                  <a:pt x="887" y="170"/>
                </a:lnTo>
                <a:lnTo>
                  <a:pt x="866" y="188"/>
                </a:lnTo>
                <a:lnTo>
                  <a:pt x="846" y="208"/>
                </a:lnTo>
                <a:lnTo>
                  <a:pt x="826" y="230"/>
                </a:lnTo>
                <a:lnTo>
                  <a:pt x="806" y="255"/>
                </a:lnTo>
                <a:lnTo>
                  <a:pt x="786" y="282"/>
                </a:lnTo>
                <a:lnTo>
                  <a:pt x="766" y="311"/>
                </a:lnTo>
                <a:lnTo>
                  <a:pt x="762" y="316"/>
                </a:lnTo>
                <a:lnTo>
                  <a:pt x="758" y="321"/>
                </a:lnTo>
                <a:lnTo>
                  <a:pt x="754" y="325"/>
                </a:lnTo>
                <a:lnTo>
                  <a:pt x="749" y="329"/>
                </a:lnTo>
                <a:lnTo>
                  <a:pt x="739" y="333"/>
                </a:lnTo>
                <a:lnTo>
                  <a:pt x="730" y="335"/>
                </a:lnTo>
                <a:lnTo>
                  <a:pt x="720" y="336"/>
                </a:lnTo>
                <a:lnTo>
                  <a:pt x="710" y="335"/>
                </a:lnTo>
                <a:lnTo>
                  <a:pt x="700" y="332"/>
                </a:lnTo>
                <a:lnTo>
                  <a:pt x="692" y="327"/>
                </a:lnTo>
                <a:lnTo>
                  <a:pt x="684" y="321"/>
                </a:lnTo>
                <a:lnTo>
                  <a:pt x="678" y="312"/>
                </a:lnTo>
                <a:lnTo>
                  <a:pt x="658" y="283"/>
                </a:lnTo>
                <a:lnTo>
                  <a:pt x="638" y="255"/>
                </a:lnTo>
                <a:lnTo>
                  <a:pt x="618" y="231"/>
                </a:lnTo>
                <a:lnTo>
                  <a:pt x="598" y="208"/>
                </a:lnTo>
                <a:lnTo>
                  <a:pt x="578" y="188"/>
                </a:lnTo>
                <a:lnTo>
                  <a:pt x="557" y="171"/>
                </a:lnTo>
                <a:lnTo>
                  <a:pt x="537" y="155"/>
                </a:lnTo>
                <a:lnTo>
                  <a:pt x="516" y="142"/>
                </a:lnTo>
                <a:lnTo>
                  <a:pt x="495" y="130"/>
                </a:lnTo>
                <a:lnTo>
                  <a:pt x="475" y="122"/>
                </a:lnTo>
                <a:lnTo>
                  <a:pt x="454" y="114"/>
                </a:lnTo>
                <a:lnTo>
                  <a:pt x="434" y="108"/>
                </a:lnTo>
                <a:lnTo>
                  <a:pt x="414" y="105"/>
                </a:lnTo>
                <a:lnTo>
                  <a:pt x="394" y="103"/>
                </a:lnTo>
                <a:lnTo>
                  <a:pt x="374" y="103"/>
                </a:lnTo>
                <a:lnTo>
                  <a:pt x="355" y="104"/>
                </a:lnTo>
                <a:lnTo>
                  <a:pt x="336" y="106"/>
                </a:lnTo>
                <a:lnTo>
                  <a:pt x="318" y="110"/>
                </a:lnTo>
                <a:lnTo>
                  <a:pt x="300" y="116"/>
                </a:lnTo>
                <a:lnTo>
                  <a:pt x="282" y="123"/>
                </a:lnTo>
                <a:lnTo>
                  <a:pt x="265" y="131"/>
                </a:lnTo>
                <a:lnTo>
                  <a:pt x="249" y="140"/>
                </a:lnTo>
                <a:lnTo>
                  <a:pt x="233" y="150"/>
                </a:lnTo>
                <a:lnTo>
                  <a:pt x="218" y="162"/>
                </a:lnTo>
                <a:lnTo>
                  <a:pt x="204" y="174"/>
                </a:lnTo>
                <a:lnTo>
                  <a:pt x="189" y="187"/>
                </a:lnTo>
                <a:lnTo>
                  <a:pt x="176" y="202"/>
                </a:lnTo>
                <a:lnTo>
                  <a:pt x="165" y="216"/>
                </a:lnTo>
                <a:lnTo>
                  <a:pt x="153" y="232"/>
                </a:lnTo>
                <a:lnTo>
                  <a:pt x="143" y="249"/>
                </a:lnTo>
                <a:lnTo>
                  <a:pt x="134" y="266"/>
                </a:lnTo>
                <a:lnTo>
                  <a:pt x="126" y="284"/>
                </a:lnTo>
                <a:lnTo>
                  <a:pt x="120" y="301"/>
                </a:lnTo>
                <a:lnTo>
                  <a:pt x="113" y="320"/>
                </a:lnTo>
                <a:lnTo>
                  <a:pt x="109" y="338"/>
                </a:lnTo>
                <a:lnTo>
                  <a:pt x="106" y="356"/>
                </a:lnTo>
                <a:lnTo>
                  <a:pt x="105" y="375"/>
                </a:lnTo>
                <a:lnTo>
                  <a:pt x="104" y="394"/>
                </a:lnTo>
                <a:lnTo>
                  <a:pt x="105" y="414"/>
                </a:lnTo>
                <a:lnTo>
                  <a:pt x="108" y="433"/>
                </a:lnTo>
                <a:lnTo>
                  <a:pt x="111" y="452"/>
                </a:lnTo>
                <a:lnTo>
                  <a:pt x="117" y="471"/>
                </a:lnTo>
                <a:lnTo>
                  <a:pt x="125" y="491"/>
                </a:lnTo>
                <a:lnTo>
                  <a:pt x="133" y="509"/>
                </a:lnTo>
                <a:lnTo>
                  <a:pt x="144" y="528"/>
                </a:lnTo>
                <a:lnTo>
                  <a:pt x="156" y="546"/>
                </a:lnTo>
                <a:lnTo>
                  <a:pt x="170" y="564"/>
                </a:lnTo>
                <a:lnTo>
                  <a:pt x="187" y="5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7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469481D-2147-192A-639A-AB7E3C2CA3D9}"/>
              </a:ext>
            </a:extLst>
          </p:cNvPr>
          <p:cNvGrpSpPr/>
          <p:nvPr/>
        </p:nvGrpSpPr>
        <p:grpSpPr>
          <a:xfrm>
            <a:off x="-816878" y="266994"/>
            <a:ext cx="6249815" cy="6591006"/>
            <a:chOff x="-816878" y="266994"/>
            <a:chExt cx="6249815" cy="659100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1E82E2-BD59-4A79-C3DB-D6A275E59935}"/>
                </a:ext>
              </a:extLst>
            </p:cNvPr>
            <p:cNvGrpSpPr/>
            <p:nvPr/>
          </p:nvGrpSpPr>
          <p:grpSpPr>
            <a:xfrm>
              <a:off x="0" y="4528928"/>
              <a:ext cx="2340292" cy="2329072"/>
              <a:chOff x="0" y="4528928"/>
              <a:chExt cx="2340292" cy="232907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5D769D2-560A-CDDC-9BEC-90E280C6B6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0" y="5840977"/>
                <a:ext cx="1017023" cy="1017023"/>
              </a:xfrm>
              <a:prstGeom prst="rect">
                <a:avLst/>
              </a:prstGeom>
              <a:solidFill>
                <a:srgbClr val="006F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006FAD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595B48-EDF7-B822-C406-E8A46278DF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23269" y="5840977"/>
                <a:ext cx="1017023" cy="1017023"/>
              </a:xfrm>
              <a:prstGeom prst="rect">
                <a:avLst/>
              </a:prstGeom>
              <a:solidFill>
                <a:srgbClr val="ED2E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FBB3C0-830B-E313-0060-7D52632193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0" y="4528928"/>
                <a:ext cx="1017023" cy="1017023"/>
              </a:xfrm>
              <a:prstGeom prst="rect">
                <a:avLst/>
              </a:prstGeom>
              <a:solidFill>
                <a:srgbClr val="64BA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7C7FF3-7A54-84FB-C214-CF7F78A706A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1323268" y="4528929"/>
                <a:ext cx="1017024" cy="1017023"/>
              </a:xfrm>
              <a:prstGeom prst="rect">
                <a:avLst/>
              </a:prstGeom>
              <a:solidFill>
                <a:srgbClr val="E5AA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F21494-9F1A-072F-02F3-AA2F684AE0DD}"/>
                </a:ext>
              </a:extLst>
            </p:cNvPr>
            <p:cNvGrpSpPr/>
            <p:nvPr/>
          </p:nvGrpSpPr>
          <p:grpSpPr>
            <a:xfrm>
              <a:off x="1326776" y="266994"/>
              <a:ext cx="4106161" cy="4330762"/>
              <a:chOff x="1326776" y="266994"/>
              <a:chExt cx="4106161" cy="433076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7C8A9A1-0544-E1EA-B8AA-95DDE906B98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2320185" y="1701923"/>
                <a:ext cx="1017023" cy="1017023"/>
              </a:xfrm>
              <a:prstGeom prst="rect">
                <a:avLst/>
              </a:prstGeom>
              <a:solidFill>
                <a:srgbClr val="FFF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1A94EA8-25EB-715F-86F0-6773B38C33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3080665" y="266994"/>
                <a:ext cx="2352272" cy="1017023"/>
              </a:xfrm>
              <a:custGeom>
                <a:avLst/>
                <a:gdLst>
                  <a:gd name="connsiteX0" fmla="*/ 1764355 w 2352272"/>
                  <a:gd name="connsiteY0" fmla="*/ 0 h 1017023"/>
                  <a:gd name="connsiteX1" fmla="*/ 2352272 w 2352272"/>
                  <a:gd name="connsiteY1" fmla="*/ 587917 h 1017023"/>
                  <a:gd name="connsiteX2" fmla="*/ 2352272 w 2352272"/>
                  <a:gd name="connsiteY2" fmla="*/ 1017023 h 1017023"/>
                  <a:gd name="connsiteX3" fmla="*/ 0 w 2352272"/>
                  <a:gd name="connsiteY3" fmla="*/ 1017023 h 1017023"/>
                  <a:gd name="connsiteX4" fmla="*/ 0 w 2352272"/>
                  <a:gd name="connsiteY4" fmla="*/ 0 h 1017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2272" h="1017023">
                    <a:moveTo>
                      <a:pt x="1764355" y="0"/>
                    </a:moveTo>
                    <a:lnTo>
                      <a:pt x="2352272" y="587917"/>
                    </a:lnTo>
                    <a:lnTo>
                      <a:pt x="2352272" y="1017023"/>
                    </a:lnTo>
                    <a:lnTo>
                      <a:pt x="0" y="10170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AB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5BD73AC-E985-5A79-CDDE-9B4E2CEB7B4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1326775" y="2637730"/>
                <a:ext cx="1017024" cy="1017022"/>
              </a:xfrm>
              <a:custGeom>
                <a:avLst/>
                <a:gdLst>
                  <a:gd name="connsiteX0" fmla="*/ 828000 w 1656000"/>
                  <a:gd name="connsiteY0" fmla="*/ 377999 h 1655999"/>
                  <a:gd name="connsiteX1" fmla="*/ 378000 w 1656000"/>
                  <a:gd name="connsiteY1" fmla="*/ 827999 h 1655999"/>
                  <a:gd name="connsiteX2" fmla="*/ 828000 w 1656000"/>
                  <a:gd name="connsiteY2" fmla="*/ 1277999 h 1655999"/>
                  <a:gd name="connsiteX3" fmla="*/ 1278000 w 1656000"/>
                  <a:gd name="connsiteY3" fmla="*/ 827999 h 1655999"/>
                  <a:gd name="connsiteX4" fmla="*/ 828000 w 1656000"/>
                  <a:gd name="connsiteY4" fmla="*/ 377999 h 1655999"/>
                  <a:gd name="connsiteX5" fmla="*/ 0 w 1656000"/>
                  <a:gd name="connsiteY5" fmla="*/ 0 h 1655999"/>
                  <a:gd name="connsiteX6" fmla="*/ 1656000 w 1656000"/>
                  <a:gd name="connsiteY6" fmla="*/ 0 h 1655999"/>
                  <a:gd name="connsiteX7" fmla="*/ 1656000 w 1656000"/>
                  <a:gd name="connsiteY7" fmla="*/ 1655999 h 1655999"/>
                  <a:gd name="connsiteX8" fmla="*/ 0 w 1656000"/>
                  <a:gd name="connsiteY8" fmla="*/ 1655999 h 1655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6000" h="1655999">
                    <a:moveTo>
                      <a:pt x="828000" y="377999"/>
                    </a:moveTo>
                    <a:cubicBezTo>
                      <a:pt x="579472" y="377999"/>
                      <a:pt x="378000" y="579471"/>
                      <a:pt x="378000" y="827999"/>
                    </a:cubicBezTo>
                    <a:cubicBezTo>
                      <a:pt x="378000" y="1076527"/>
                      <a:pt x="579472" y="1277999"/>
                      <a:pt x="828000" y="1277999"/>
                    </a:cubicBezTo>
                    <a:cubicBezTo>
                      <a:pt x="1076528" y="1277999"/>
                      <a:pt x="1278000" y="1076527"/>
                      <a:pt x="1278000" y="827999"/>
                    </a:cubicBezTo>
                    <a:cubicBezTo>
                      <a:pt x="1278000" y="579471"/>
                      <a:pt x="1076528" y="377999"/>
                      <a:pt x="828000" y="377999"/>
                    </a:cubicBezTo>
                    <a:close/>
                    <a:moveTo>
                      <a:pt x="0" y="0"/>
                    </a:moveTo>
                    <a:lnTo>
                      <a:pt x="1656000" y="0"/>
                    </a:lnTo>
                    <a:lnTo>
                      <a:pt x="1656000" y="1655999"/>
                    </a:lnTo>
                    <a:lnTo>
                      <a:pt x="0" y="1655999"/>
                    </a:lnTo>
                    <a:close/>
                  </a:path>
                </a:pathLst>
              </a:custGeom>
              <a:solidFill>
                <a:srgbClr val="ED2E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9247EC3-0854-EB83-A01A-702083D37F2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2269778" y="3580732"/>
                <a:ext cx="1017024" cy="1017023"/>
              </a:xfrm>
              <a:custGeom>
                <a:avLst/>
                <a:gdLst>
                  <a:gd name="connsiteX0" fmla="*/ 378000 w 1656000"/>
                  <a:gd name="connsiteY0" fmla="*/ 378000 h 1656000"/>
                  <a:gd name="connsiteX1" fmla="*/ 378000 w 1656000"/>
                  <a:gd name="connsiteY1" fmla="*/ 1278000 h 1656000"/>
                  <a:gd name="connsiteX2" fmla="*/ 1278000 w 1656000"/>
                  <a:gd name="connsiteY2" fmla="*/ 1278000 h 1656000"/>
                  <a:gd name="connsiteX3" fmla="*/ 1278000 w 1656000"/>
                  <a:gd name="connsiteY3" fmla="*/ 378000 h 1656000"/>
                  <a:gd name="connsiteX4" fmla="*/ 0 w 1656000"/>
                  <a:gd name="connsiteY4" fmla="*/ 0 h 1656000"/>
                  <a:gd name="connsiteX5" fmla="*/ 1656000 w 1656000"/>
                  <a:gd name="connsiteY5" fmla="*/ 0 h 1656000"/>
                  <a:gd name="connsiteX6" fmla="*/ 1656000 w 1656000"/>
                  <a:gd name="connsiteY6" fmla="*/ 1656000 h 1656000"/>
                  <a:gd name="connsiteX7" fmla="*/ 0 w 1656000"/>
                  <a:gd name="connsiteY7" fmla="*/ 1656000 h 165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6000" h="1656000">
                    <a:moveTo>
                      <a:pt x="378000" y="378000"/>
                    </a:moveTo>
                    <a:lnTo>
                      <a:pt x="378000" y="1278000"/>
                    </a:lnTo>
                    <a:lnTo>
                      <a:pt x="1278000" y="1278000"/>
                    </a:lnTo>
                    <a:lnTo>
                      <a:pt x="1278000" y="378000"/>
                    </a:lnTo>
                    <a:close/>
                    <a:moveTo>
                      <a:pt x="0" y="0"/>
                    </a:moveTo>
                    <a:lnTo>
                      <a:pt x="1656000" y="0"/>
                    </a:lnTo>
                    <a:lnTo>
                      <a:pt x="1656000" y="1656000"/>
                    </a:lnTo>
                    <a:lnTo>
                      <a:pt x="0" y="16560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sp>
          <p:nvSpPr>
            <p:cNvPr id="83" name="Partial Circle 82">
              <a:extLst>
                <a:ext uri="{FF2B5EF4-FFF2-40B4-BE49-F238E27FC236}">
                  <a16:creationId xmlns:a16="http://schemas.microsoft.com/office/drawing/2014/main" id="{A2FB27A8-0D64-6B8F-35B9-3D51F686A8E7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-816878" y="1229379"/>
              <a:ext cx="2056899" cy="2056902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961D17D-4ED5-7A76-D422-718AB7BB0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554784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48B0-DE7E-7EBC-99F0-AC810C6A9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1CD67-1DAE-6908-F2D0-BBDE8D2B3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68959-7BF4-1A34-B3BD-993EFEBB5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2963853"/>
            <a:ext cx="4836313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01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97A04A8-EDB9-5130-071E-83A277524377}"/>
              </a:ext>
            </a:extLst>
          </p:cNvPr>
          <p:cNvSpPr>
            <a:spLocks noChangeAspect="1"/>
          </p:cNvSpPr>
          <p:nvPr/>
        </p:nvSpPr>
        <p:spPr>
          <a:xfrm rot="2700000">
            <a:off x="9896000" y="5909652"/>
            <a:ext cx="2268667" cy="1017022"/>
          </a:xfrm>
          <a:custGeom>
            <a:avLst/>
            <a:gdLst>
              <a:gd name="connsiteX0" fmla="*/ 0 w 2598702"/>
              <a:gd name="connsiteY0" fmla="*/ 0 h 1164974"/>
              <a:gd name="connsiteX1" fmla="*/ 2598702 w 2598702"/>
              <a:gd name="connsiteY1" fmla="*/ 0 h 1164974"/>
              <a:gd name="connsiteX2" fmla="*/ 1433728 w 2598702"/>
              <a:gd name="connsiteY2" fmla="*/ 1164974 h 1164974"/>
              <a:gd name="connsiteX3" fmla="*/ 0 w 2598702"/>
              <a:gd name="connsiteY3" fmla="*/ 1164974 h 11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702" h="1164974">
                <a:moveTo>
                  <a:pt x="0" y="0"/>
                </a:moveTo>
                <a:lnTo>
                  <a:pt x="2598702" y="0"/>
                </a:lnTo>
                <a:lnTo>
                  <a:pt x="1433728" y="1164974"/>
                </a:lnTo>
                <a:lnTo>
                  <a:pt x="0" y="1164974"/>
                </a:ln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1F8AAD4-2FA3-FE69-3A66-45BC8669D4D6}"/>
              </a:ext>
            </a:extLst>
          </p:cNvPr>
          <p:cNvSpPr/>
          <p:nvPr/>
        </p:nvSpPr>
        <p:spPr>
          <a:xfrm>
            <a:off x="6410691" y="4077072"/>
            <a:ext cx="216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820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0BAAA37-F39D-9BD9-F6B9-0DBFBC5B2C9D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02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072A0C9-A00D-0304-0738-EC9CF0705A88}"/>
              </a:ext>
            </a:extLst>
          </p:cNvPr>
          <p:cNvSpPr txBox="1">
            <a:spLocks/>
          </p:cNvSpPr>
          <p:nvPr/>
        </p:nvSpPr>
        <p:spPr>
          <a:xfrm>
            <a:off x="42958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03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38E1E-4004-F538-DFFA-4531CA09C9F7}"/>
              </a:ext>
            </a:extLst>
          </p:cNvPr>
          <p:cNvSpPr txBox="1">
            <a:spLocks/>
          </p:cNvSpPr>
          <p:nvPr/>
        </p:nvSpPr>
        <p:spPr>
          <a:xfrm>
            <a:off x="8256240" y="1080000"/>
            <a:ext cx="1709737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04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1AD6940-68AA-0018-B280-B7A8B8C03B66}"/>
              </a:ext>
            </a:extLst>
          </p:cNvPr>
          <p:cNvSpPr>
            <a:spLocks noEditPoints="1"/>
          </p:cNvSpPr>
          <p:nvPr/>
        </p:nvSpPr>
        <p:spPr bwMode="auto">
          <a:xfrm>
            <a:off x="1175444" y="1855919"/>
            <a:ext cx="270094" cy="355997"/>
          </a:xfrm>
          <a:custGeom>
            <a:avLst/>
            <a:gdLst>
              <a:gd name="T0" fmla="*/ 9754 w 12215"/>
              <a:gd name="T1" fmla="*/ 11799 h 16100"/>
              <a:gd name="T2" fmla="*/ 9658 w 12215"/>
              <a:gd name="T3" fmla="*/ 11364 h 16100"/>
              <a:gd name="T4" fmla="*/ 9942 w 12215"/>
              <a:gd name="T5" fmla="*/ 11035 h 16100"/>
              <a:gd name="T6" fmla="*/ 11000 w 12215"/>
              <a:gd name="T7" fmla="*/ 10909 h 16100"/>
              <a:gd name="T8" fmla="*/ 11226 w 12215"/>
              <a:gd name="T9" fmla="*/ 10524 h 16100"/>
              <a:gd name="T10" fmla="*/ 11074 w 12215"/>
              <a:gd name="T11" fmla="*/ 10082 h 16100"/>
              <a:gd name="T12" fmla="*/ 10083 w 12215"/>
              <a:gd name="T13" fmla="*/ 9921 h 16100"/>
              <a:gd name="T14" fmla="*/ 9713 w 12215"/>
              <a:gd name="T15" fmla="*/ 9686 h 16100"/>
              <a:gd name="T16" fmla="*/ 9681 w 12215"/>
              <a:gd name="T17" fmla="*/ 9240 h 16100"/>
              <a:gd name="T18" fmla="*/ 10011 w 12215"/>
              <a:gd name="T19" fmla="*/ 8955 h 16100"/>
              <a:gd name="T20" fmla="*/ 11017 w 12215"/>
              <a:gd name="T21" fmla="*/ 8810 h 16100"/>
              <a:gd name="T22" fmla="*/ 11232 w 12215"/>
              <a:gd name="T23" fmla="*/ 8385 h 16100"/>
              <a:gd name="T24" fmla="*/ 11016 w 12215"/>
              <a:gd name="T25" fmla="*/ 7956 h 16100"/>
              <a:gd name="T26" fmla="*/ 6576 w 12215"/>
              <a:gd name="T27" fmla="*/ 7823 h 16100"/>
              <a:gd name="T28" fmla="*/ 6245 w 12215"/>
              <a:gd name="T29" fmla="*/ 7418 h 16100"/>
              <a:gd name="T30" fmla="*/ 7779 w 12215"/>
              <a:gd name="T31" fmla="*/ 2650 h 16100"/>
              <a:gd name="T32" fmla="*/ 7138 w 12215"/>
              <a:gd name="T33" fmla="*/ 1308 h 16100"/>
              <a:gd name="T34" fmla="*/ 5327 w 12215"/>
              <a:gd name="T35" fmla="*/ 4248 h 16100"/>
              <a:gd name="T36" fmla="*/ 2571 w 12215"/>
              <a:gd name="T37" fmla="*/ 7396 h 16100"/>
              <a:gd name="T38" fmla="*/ 1087 w 12215"/>
              <a:gd name="T39" fmla="*/ 9934 h 16100"/>
              <a:gd name="T40" fmla="*/ 1208 w 12215"/>
              <a:gd name="T41" fmla="*/ 12252 h 16100"/>
              <a:gd name="T42" fmla="*/ 2224 w 12215"/>
              <a:gd name="T43" fmla="*/ 13883 h 16100"/>
              <a:gd name="T44" fmla="*/ 3647 w 12215"/>
              <a:gd name="T45" fmla="*/ 14820 h 16100"/>
              <a:gd name="T46" fmla="*/ 10942 w 12215"/>
              <a:gd name="T47" fmla="*/ 15057 h 16100"/>
              <a:gd name="T48" fmla="*/ 11203 w 12215"/>
              <a:gd name="T49" fmla="*/ 14755 h 16100"/>
              <a:gd name="T50" fmla="*/ 11154 w 12215"/>
              <a:gd name="T51" fmla="*/ 14298 h 16100"/>
              <a:gd name="T52" fmla="*/ 10751 w 12215"/>
              <a:gd name="T53" fmla="*/ 14026 h 16100"/>
              <a:gd name="T54" fmla="*/ 9786 w 12215"/>
              <a:gd name="T55" fmla="*/ 13877 h 16100"/>
              <a:gd name="T56" fmla="*/ 9648 w 12215"/>
              <a:gd name="T57" fmla="*/ 13455 h 16100"/>
              <a:gd name="T58" fmla="*/ 9891 w 12215"/>
              <a:gd name="T59" fmla="*/ 13097 h 16100"/>
              <a:gd name="T60" fmla="*/ 10896 w 12215"/>
              <a:gd name="T61" fmla="*/ 12996 h 16100"/>
              <a:gd name="T62" fmla="*/ 11214 w 12215"/>
              <a:gd name="T63" fmla="*/ 12636 h 16100"/>
              <a:gd name="T64" fmla="*/ 11135 w 12215"/>
              <a:gd name="T65" fmla="*/ 12180 h 16100"/>
              <a:gd name="T66" fmla="*/ 10133 w 12215"/>
              <a:gd name="T67" fmla="*/ 11978 h 16100"/>
              <a:gd name="T68" fmla="*/ 11330 w 12215"/>
              <a:gd name="T69" fmla="*/ 7006 h 16100"/>
              <a:gd name="T70" fmla="*/ 11867 w 12215"/>
              <a:gd name="T71" fmla="*/ 7420 h 16100"/>
              <a:gd name="T72" fmla="*/ 12176 w 12215"/>
              <a:gd name="T73" fmla="*/ 8043 h 16100"/>
              <a:gd name="T74" fmla="*/ 12171 w 12215"/>
              <a:gd name="T75" fmla="*/ 8747 h 16100"/>
              <a:gd name="T76" fmla="*/ 11872 w 12215"/>
              <a:gd name="T77" fmla="*/ 9343 h 16100"/>
              <a:gd name="T78" fmla="*/ 12104 w 12215"/>
              <a:gd name="T79" fmla="*/ 9891 h 16100"/>
              <a:gd name="T80" fmla="*/ 12211 w 12215"/>
              <a:gd name="T81" fmla="*/ 10568 h 16100"/>
              <a:gd name="T82" fmla="*/ 12019 w 12215"/>
              <a:gd name="T83" fmla="*/ 11202 h 16100"/>
              <a:gd name="T84" fmla="*/ 12002 w 12215"/>
              <a:gd name="T85" fmla="*/ 11728 h 16100"/>
              <a:gd name="T86" fmla="*/ 12208 w 12215"/>
              <a:gd name="T87" fmla="*/ 12357 h 16100"/>
              <a:gd name="T88" fmla="*/ 12117 w 12215"/>
              <a:gd name="T89" fmla="*/ 13036 h 16100"/>
              <a:gd name="T90" fmla="*/ 11848 w 12215"/>
              <a:gd name="T91" fmla="*/ 13592 h 16100"/>
              <a:gd name="T92" fmla="*/ 12162 w 12215"/>
              <a:gd name="T93" fmla="*/ 14181 h 16100"/>
              <a:gd name="T94" fmla="*/ 12184 w 12215"/>
              <a:gd name="T95" fmla="*/ 14885 h 16100"/>
              <a:gd name="T96" fmla="*/ 11890 w 12215"/>
              <a:gd name="T97" fmla="*/ 15515 h 16100"/>
              <a:gd name="T98" fmla="*/ 11345 w 12215"/>
              <a:gd name="T99" fmla="*/ 15953 h 16100"/>
              <a:gd name="T100" fmla="*/ 5394 w 12215"/>
              <a:gd name="T101" fmla="*/ 16083 h 16100"/>
              <a:gd name="T102" fmla="*/ 2949 w 12215"/>
              <a:gd name="T103" fmla="*/ 15581 h 16100"/>
              <a:gd name="T104" fmla="*/ 1041 w 12215"/>
              <a:gd name="T105" fmla="*/ 14014 h 16100"/>
              <a:gd name="T106" fmla="*/ 86 w 12215"/>
              <a:gd name="T107" fmla="*/ 11824 h 16100"/>
              <a:gd name="T108" fmla="*/ 462 w 12215"/>
              <a:gd name="T109" fmla="*/ 8727 h 16100"/>
              <a:gd name="T110" fmla="*/ 2535 w 12215"/>
              <a:gd name="T111" fmla="*/ 5987 h 16100"/>
              <a:gd name="T112" fmla="*/ 5043 w 12215"/>
              <a:gd name="T113" fmla="*/ 2877 h 16100"/>
              <a:gd name="T114" fmla="*/ 6088 w 12215"/>
              <a:gd name="T115" fmla="*/ 274 h 16100"/>
              <a:gd name="T116" fmla="*/ 6436 w 12215"/>
              <a:gd name="T117" fmla="*/ 9 h 16100"/>
              <a:gd name="T118" fmla="*/ 8165 w 12215"/>
              <a:gd name="T119" fmla="*/ 818 h 16100"/>
              <a:gd name="T120" fmla="*/ 8696 w 12215"/>
              <a:gd name="T121" fmla="*/ 3219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10133" y="11978"/>
                </a:moveTo>
                <a:lnTo>
                  <a:pt x="10108" y="11977"/>
                </a:lnTo>
                <a:lnTo>
                  <a:pt x="10083" y="11975"/>
                </a:lnTo>
                <a:lnTo>
                  <a:pt x="10059" y="11972"/>
                </a:lnTo>
                <a:lnTo>
                  <a:pt x="10035" y="11968"/>
                </a:lnTo>
                <a:lnTo>
                  <a:pt x="10011" y="11962"/>
                </a:lnTo>
                <a:lnTo>
                  <a:pt x="9988" y="11956"/>
                </a:lnTo>
                <a:lnTo>
                  <a:pt x="9964" y="11948"/>
                </a:lnTo>
                <a:lnTo>
                  <a:pt x="9942" y="11939"/>
                </a:lnTo>
                <a:lnTo>
                  <a:pt x="9920" y="11929"/>
                </a:lnTo>
                <a:lnTo>
                  <a:pt x="9899" y="11919"/>
                </a:lnTo>
                <a:lnTo>
                  <a:pt x="9879" y="11907"/>
                </a:lnTo>
                <a:lnTo>
                  <a:pt x="9859" y="11894"/>
                </a:lnTo>
                <a:lnTo>
                  <a:pt x="9840" y="11881"/>
                </a:lnTo>
                <a:lnTo>
                  <a:pt x="9821" y="11866"/>
                </a:lnTo>
                <a:lnTo>
                  <a:pt x="9804" y="11851"/>
                </a:lnTo>
                <a:lnTo>
                  <a:pt x="9786" y="11834"/>
                </a:lnTo>
                <a:lnTo>
                  <a:pt x="9770" y="11817"/>
                </a:lnTo>
                <a:lnTo>
                  <a:pt x="9754" y="11799"/>
                </a:lnTo>
                <a:lnTo>
                  <a:pt x="9740" y="11780"/>
                </a:lnTo>
                <a:lnTo>
                  <a:pt x="9726" y="11761"/>
                </a:lnTo>
                <a:lnTo>
                  <a:pt x="9713" y="11741"/>
                </a:lnTo>
                <a:lnTo>
                  <a:pt x="9702" y="11721"/>
                </a:lnTo>
                <a:lnTo>
                  <a:pt x="9691" y="11700"/>
                </a:lnTo>
                <a:lnTo>
                  <a:pt x="9681" y="11678"/>
                </a:lnTo>
                <a:lnTo>
                  <a:pt x="9672" y="11655"/>
                </a:lnTo>
                <a:lnTo>
                  <a:pt x="9665" y="11632"/>
                </a:lnTo>
                <a:lnTo>
                  <a:pt x="9658" y="11609"/>
                </a:lnTo>
                <a:lnTo>
                  <a:pt x="9652" y="11585"/>
                </a:lnTo>
                <a:lnTo>
                  <a:pt x="9648" y="11561"/>
                </a:lnTo>
                <a:lnTo>
                  <a:pt x="9645" y="11537"/>
                </a:lnTo>
                <a:lnTo>
                  <a:pt x="9643" y="11512"/>
                </a:lnTo>
                <a:lnTo>
                  <a:pt x="9643" y="11486"/>
                </a:lnTo>
                <a:lnTo>
                  <a:pt x="9643" y="11461"/>
                </a:lnTo>
                <a:lnTo>
                  <a:pt x="9645" y="11436"/>
                </a:lnTo>
                <a:lnTo>
                  <a:pt x="9648" y="11412"/>
                </a:lnTo>
                <a:lnTo>
                  <a:pt x="9652" y="11388"/>
                </a:lnTo>
                <a:lnTo>
                  <a:pt x="9658" y="11364"/>
                </a:lnTo>
                <a:lnTo>
                  <a:pt x="9665" y="11340"/>
                </a:lnTo>
                <a:lnTo>
                  <a:pt x="9672" y="11317"/>
                </a:lnTo>
                <a:lnTo>
                  <a:pt x="9681" y="11295"/>
                </a:lnTo>
                <a:lnTo>
                  <a:pt x="9691" y="11274"/>
                </a:lnTo>
                <a:lnTo>
                  <a:pt x="9702" y="11253"/>
                </a:lnTo>
                <a:lnTo>
                  <a:pt x="9713" y="11232"/>
                </a:lnTo>
                <a:lnTo>
                  <a:pt x="9726" y="11213"/>
                </a:lnTo>
                <a:lnTo>
                  <a:pt x="9740" y="11193"/>
                </a:lnTo>
                <a:lnTo>
                  <a:pt x="9754" y="11174"/>
                </a:lnTo>
                <a:lnTo>
                  <a:pt x="9770" y="11156"/>
                </a:lnTo>
                <a:lnTo>
                  <a:pt x="9786" y="11140"/>
                </a:lnTo>
                <a:lnTo>
                  <a:pt x="9804" y="11123"/>
                </a:lnTo>
                <a:lnTo>
                  <a:pt x="9821" y="11108"/>
                </a:lnTo>
                <a:lnTo>
                  <a:pt x="9840" y="11094"/>
                </a:lnTo>
                <a:lnTo>
                  <a:pt x="9859" y="11080"/>
                </a:lnTo>
                <a:lnTo>
                  <a:pt x="9879" y="11067"/>
                </a:lnTo>
                <a:lnTo>
                  <a:pt x="9899" y="11056"/>
                </a:lnTo>
                <a:lnTo>
                  <a:pt x="9920" y="11045"/>
                </a:lnTo>
                <a:lnTo>
                  <a:pt x="9942" y="11035"/>
                </a:lnTo>
                <a:lnTo>
                  <a:pt x="9964" y="11025"/>
                </a:lnTo>
                <a:lnTo>
                  <a:pt x="9988" y="11017"/>
                </a:lnTo>
                <a:lnTo>
                  <a:pt x="10011" y="11011"/>
                </a:lnTo>
                <a:lnTo>
                  <a:pt x="10035" y="11005"/>
                </a:lnTo>
                <a:lnTo>
                  <a:pt x="10059" y="11000"/>
                </a:lnTo>
                <a:lnTo>
                  <a:pt x="10083" y="10997"/>
                </a:lnTo>
                <a:lnTo>
                  <a:pt x="10108" y="10995"/>
                </a:lnTo>
                <a:lnTo>
                  <a:pt x="10133" y="10994"/>
                </a:lnTo>
                <a:lnTo>
                  <a:pt x="10791" y="10986"/>
                </a:lnTo>
                <a:lnTo>
                  <a:pt x="10814" y="10985"/>
                </a:lnTo>
                <a:lnTo>
                  <a:pt x="10836" y="10982"/>
                </a:lnTo>
                <a:lnTo>
                  <a:pt x="10858" y="10978"/>
                </a:lnTo>
                <a:lnTo>
                  <a:pt x="10880" y="10972"/>
                </a:lnTo>
                <a:lnTo>
                  <a:pt x="10901" y="10964"/>
                </a:lnTo>
                <a:lnTo>
                  <a:pt x="10922" y="10956"/>
                </a:lnTo>
                <a:lnTo>
                  <a:pt x="10942" y="10946"/>
                </a:lnTo>
                <a:lnTo>
                  <a:pt x="10962" y="10935"/>
                </a:lnTo>
                <a:lnTo>
                  <a:pt x="10981" y="10922"/>
                </a:lnTo>
                <a:lnTo>
                  <a:pt x="11000" y="10909"/>
                </a:lnTo>
                <a:lnTo>
                  <a:pt x="11019" y="10894"/>
                </a:lnTo>
                <a:lnTo>
                  <a:pt x="11036" y="10879"/>
                </a:lnTo>
                <a:lnTo>
                  <a:pt x="11055" y="10861"/>
                </a:lnTo>
                <a:lnTo>
                  <a:pt x="11071" y="10844"/>
                </a:lnTo>
                <a:lnTo>
                  <a:pt x="11087" y="10826"/>
                </a:lnTo>
                <a:lnTo>
                  <a:pt x="11102" y="10807"/>
                </a:lnTo>
                <a:lnTo>
                  <a:pt x="11117" y="10788"/>
                </a:lnTo>
                <a:lnTo>
                  <a:pt x="11131" y="10768"/>
                </a:lnTo>
                <a:lnTo>
                  <a:pt x="11144" y="10747"/>
                </a:lnTo>
                <a:lnTo>
                  <a:pt x="11156" y="10726"/>
                </a:lnTo>
                <a:lnTo>
                  <a:pt x="11167" y="10704"/>
                </a:lnTo>
                <a:lnTo>
                  <a:pt x="11178" y="10682"/>
                </a:lnTo>
                <a:lnTo>
                  <a:pt x="11188" y="10660"/>
                </a:lnTo>
                <a:lnTo>
                  <a:pt x="11197" y="10638"/>
                </a:lnTo>
                <a:lnTo>
                  <a:pt x="11205" y="10615"/>
                </a:lnTo>
                <a:lnTo>
                  <a:pt x="11212" y="10593"/>
                </a:lnTo>
                <a:lnTo>
                  <a:pt x="11217" y="10570"/>
                </a:lnTo>
                <a:lnTo>
                  <a:pt x="11222" y="10548"/>
                </a:lnTo>
                <a:lnTo>
                  <a:pt x="11226" y="10524"/>
                </a:lnTo>
                <a:lnTo>
                  <a:pt x="11230" y="10502"/>
                </a:lnTo>
                <a:lnTo>
                  <a:pt x="11232" y="10480"/>
                </a:lnTo>
                <a:lnTo>
                  <a:pt x="11232" y="10459"/>
                </a:lnTo>
                <a:lnTo>
                  <a:pt x="11232" y="10432"/>
                </a:lnTo>
                <a:lnTo>
                  <a:pt x="11230" y="10405"/>
                </a:lnTo>
                <a:lnTo>
                  <a:pt x="11225" y="10378"/>
                </a:lnTo>
                <a:lnTo>
                  <a:pt x="11220" y="10352"/>
                </a:lnTo>
                <a:lnTo>
                  <a:pt x="11214" y="10326"/>
                </a:lnTo>
                <a:lnTo>
                  <a:pt x="11207" y="10301"/>
                </a:lnTo>
                <a:lnTo>
                  <a:pt x="11199" y="10276"/>
                </a:lnTo>
                <a:lnTo>
                  <a:pt x="11189" y="10252"/>
                </a:lnTo>
                <a:lnTo>
                  <a:pt x="11178" y="10229"/>
                </a:lnTo>
                <a:lnTo>
                  <a:pt x="11167" y="10205"/>
                </a:lnTo>
                <a:lnTo>
                  <a:pt x="11154" y="10182"/>
                </a:lnTo>
                <a:lnTo>
                  <a:pt x="11140" y="10161"/>
                </a:lnTo>
                <a:lnTo>
                  <a:pt x="11125" y="10140"/>
                </a:lnTo>
                <a:lnTo>
                  <a:pt x="11109" y="10120"/>
                </a:lnTo>
                <a:lnTo>
                  <a:pt x="11092" y="10100"/>
                </a:lnTo>
                <a:lnTo>
                  <a:pt x="11074" y="10082"/>
                </a:lnTo>
                <a:lnTo>
                  <a:pt x="11056" y="10064"/>
                </a:lnTo>
                <a:lnTo>
                  <a:pt x="11035" y="10046"/>
                </a:lnTo>
                <a:lnTo>
                  <a:pt x="11015" y="10030"/>
                </a:lnTo>
                <a:lnTo>
                  <a:pt x="10994" y="10015"/>
                </a:lnTo>
                <a:lnTo>
                  <a:pt x="10973" y="10001"/>
                </a:lnTo>
                <a:lnTo>
                  <a:pt x="10950" y="9989"/>
                </a:lnTo>
                <a:lnTo>
                  <a:pt x="10928" y="9977"/>
                </a:lnTo>
                <a:lnTo>
                  <a:pt x="10904" y="9966"/>
                </a:lnTo>
                <a:lnTo>
                  <a:pt x="10880" y="9956"/>
                </a:lnTo>
                <a:lnTo>
                  <a:pt x="10854" y="9948"/>
                </a:lnTo>
                <a:lnTo>
                  <a:pt x="10829" y="9941"/>
                </a:lnTo>
                <a:lnTo>
                  <a:pt x="10804" y="9935"/>
                </a:lnTo>
                <a:lnTo>
                  <a:pt x="10777" y="9930"/>
                </a:lnTo>
                <a:lnTo>
                  <a:pt x="10751" y="9926"/>
                </a:lnTo>
                <a:lnTo>
                  <a:pt x="10724" y="9924"/>
                </a:lnTo>
                <a:lnTo>
                  <a:pt x="10697" y="9924"/>
                </a:lnTo>
                <a:lnTo>
                  <a:pt x="10133" y="9924"/>
                </a:lnTo>
                <a:lnTo>
                  <a:pt x="10108" y="9923"/>
                </a:lnTo>
                <a:lnTo>
                  <a:pt x="10083" y="9921"/>
                </a:lnTo>
                <a:lnTo>
                  <a:pt x="10059" y="9918"/>
                </a:lnTo>
                <a:lnTo>
                  <a:pt x="10035" y="9914"/>
                </a:lnTo>
                <a:lnTo>
                  <a:pt x="10011" y="9908"/>
                </a:lnTo>
                <a:lnTo>
                  <a:pt x="9988" y="9902"/>
                </a:lnTo>
                <a:lnTo>
                  <a:pt x="9964" y="9893"/>
                </a:lnTo>
                <a:lnTo>
                  <a:pt x="9942" y="9884"/>
                </a:lnTo>
                <a:lnTo>
                  <a:pt x="9920" y="9874"/>
                </a:lnTo>
                <a:lnTo>
                  <a:pt x="9899" y="9864"/>
                </a:lnTo>
                <a:lnTo>
                  <a:pt x="9879" y="9852"/>
                </a:lnTo>
                <a:lnTo>
                  <a:pt x="9859" y="9839"/>
                </a:lnTo>
                <a:lnTo>
                  <a:pt x="9840" y="9825"/>
                </a:lnTo>
                <a:lnTo>
                  <a:pt x="9821" y="9811"/>
                </a:lnTo>
                <a:lnTo>
                  <a:pt x="9804" y="9796"/>
                </a:lnTo>
                <a:lnTo>
                  <a:pt x="9786" y="9779"/>
                </a:lnTo>
                <a:lnTo>
                  <a:pt x="9770" y="9762"/>
                </a:lnTo>
                <a:lnTo>
                  <a:pt x="9754" y="9745"/>
                </a:lnTo>
                <a:lnTo>
                  <a:pt x="9740" y="9725"/>
                </a:lnTo>
                <a:lnTo>
                  <a:pt x="9726" y="9706"/>
                </a:lnTo>
                <a:lnTo>
                  <a:pt x="9713" y="9686"/>
                </a:lnTo>
                <a:lnTo>
                  <a:pt x="9702" y="9666"/>
                </a:lnTo>
                <a:lnTo>
                  <a:pt x="9691" y="9645"/>
                </a:lnTo>
                <a:lnTo>
                  <a:pt x="9681" y="9623"/>
                </a:lnTo>
                <a:lnTo>
                  <a:pt x="9672" y="9601"/>
                </a:lnTo>
                <a:lnTo>
                  <a:pt x="9665" y="9577"/>
                </a:lnTo>
                <a:lnTo>
                  <a:pt x="9658" y="9554"/>
                </a:lnTo>
                <a:lnTo>
                  <a:pt x="9652" y="9530"/>
                </a:lnTo>
                <a:lnTo>
                  <a:pt x="9648" y="9506"/>
                </a:lnTo>
                <a:lnTo>
                  <a:pt x="9645" y="9482"/>
                </a:lnTo>
                <a:lnTo>
                  <a:pt x="9643" y="9457"/>
                </a:lnTo>
                <a:lnTo>
                  <a:pt x="9643" y="9432"/>
                </a:lnTo>
                <a:lnTo>
                  <a:pt x="9643" y="9406"/>
                </a:lnTo>
                <a:lnTo>
                  <a:pt x="9645" y="9381"/>
                </a:lnTo>
                <a:lnTo>
                  <a:pt x="9648" y="9356"/>
                </a:lnTo>
                <a:lnTo>
                  <a:pt x="9652" y="9332"/>
                </a:lnTo>
                <a:lnTo>
                  <a:pt x="9658" y="9309"/>
                </a:lnTo>
                <a:lnTo>
                  <a:pt x="9665" y="9285"/>
                </a:lnTo>
                <a:lnTo>
                  <a:pt x="9672" y="9263"/>
                </a:lnTo>
                <a:lnTo>
                  <a:pt x="9681" y="9240"/>
                </a:lnTo>
                <a:lnTo>
                  <a:pt x="9691" y="9218"/>
                </a:lnTo>
                <a:lnTo>
                  <a:pt x="9702" y="9197"/>
                </a:lnTo>
                <a:lnTo>
                  <a:pt x="9713" y="9176"/>
                </a:lnTo>
                <a:lnTo>
                  <a:pt x="9726" y="9156"/>
                </a:lnTo>
                <a:lnTo>
                  <a:pt x="9740" y="9137"/>
                </a:lnTo>
                <a:lnTo>
                  <a:pt x="9754" y="9119"/>
                </a:lnTo>
                <a:lnTo>
                  <a:pt x="9770" y="9101"/>
                </a:lnTo>
                <a:lnTo>
                  <a:pt x="9786" y="9083"/>
                </a:lnTo>
                <a:lnTo>
                  <a:pt x="9804" y="9067"/>
                </a:lnTo>
                <a:lnTo>
                  <a:pt x="9821" y="9052"/>
                </a:lnTo>
                <a:lnTo>
                  <a:pt x="9840" y="9037"/>
                </a:lnTo>
                <a:lnTo>
                  <a:pt x="9859" y="9024"/>
                </a:lnTo>
                <a:lnTo>
                  <a:pt x="9879" y="9011"/>
                </a:lnTo>
                <a:lnTo>
                  <a:pt x="9899" y="8999"/>
                </a:lnTo>
                <a:lnTo>
                  <a:pt x="9920" y="8988"/>
                </a:lnTo>
                <a:lnTo>
                  <a:pt x="9942" y="8978"/>
                </a:lnTo>
                <a:lnTo>
                  <a:pt x="9964" y="8970"/>
                </a:lnTo>
                <a:lnTo>
                  <a:pt x="9988" y="8962"/>
                </a:lnTo>
                <a:lnTo>
                  <a:pt x="10011" y="8955"/>
                </a:lnTo>
                <a:lnTo>
                  <a:pt x="10035" y="8950"/>
                </a:lnTo>
                <a:lnTo>
                  <a:pt x="10059" y="8946"/>
                </a:lnTo>
                <a:lnTo>
                  <a:pt x="10083" y="8943"/>
                </a:lnTo>
                <a:lnTo>
                  <a:pt x="10108" y="8941"/>
                </a:lnTo>
                <a:lnTo>
                  <a:pt x="10133" y="8940"/>
                </a:lnTo>
                <a:lnTo>
                  <a:pt x="10697" y="8920"/>
                </a:lnTo>
                <a:lnTo>
                  <a:pt x="10725" y="8919"/>
                </a:lnTo>
                <a:lnTo>
                  <a:pt x="10752" y="8916"/>
                </a:lnTo>
                <a:lnTo>
                  <a:pt x="10778" y="8912"/>
                </a:lnTo>
                <a:lnTo>
                  <a:pt x="10804" y="8907"/>
                </a:lnTo>
                <a:lnTo>
                  <a:pt x="10830" y="8900"/>
                </a:lnTo>
                <a:lnTo>
                  <a:pt x="10855" y="8893"/>
                </a:lnTo>
                <a:lnTo>
                  <a:pt x="10881" y="8884"/>
                </a:lnTo>
                <a:lnTo>
                  <a:pt x="10905" y="8874"/>
                </a:lnTo>
                <a:lnTo>
                  <a:pt x="10929" y="8863"/>
                </a:lnTo>
                <a:lnTo>
                  <a:pt x="10952" y="8852"/>
                </a:lnTo>
                <a:lnTo>
                  <a:pt x="10974" y="8839"/>
                </a:lnTo>
                <a:lnTo>
                  <a:pt x="10996" y="8825"/>
                </a:lnTo>
                <a:lnTo>
                  <a:pt x="11017" y="8810"/>
                </a:lnTo>
                <a:lnTo>
                  <a:pt x="11037" y="8795"/>
                </a:lnTo>
                <a:lnTo>
                  <a:pt x="11057" y="8778"/>
                </a:lnTo>
                <a:lnTo>
                  <a:pt x="11075" y="8760"/>
                </a:lnTo>
                <a:lnTo>
                  <a:pt x="11093" y="8741"/>
                </a:lnTo>
                <a:lnTo>
                  <a:pt x="11110" y="8722"/>
                </a:lnTo>
                <a:lnTo>
                  <a:pt x="11126" y="8703"/>
                </a:lnTo>
                <a:lnTo>
                  <a:pt x="11140" y="8682"/>
                </a:lnTo>
                <a:lnTo>
                  <a:pt x="11154" y="8661"/>
                </a:lnTo>
                <a:lnTo>
                  <a:pt x="11167" y="8639"/>
                </a:lnTo>
                <a:lnTo>
                  <a:pt x="11179" y="8616"/>
                </a:lnTo>
                <a:lnTo>
                  <a:pt x="11189" y="8592"/>
                </a:lnTo>
                <a:lnTo>
                  <a:pt x="11199" y="8568"/>
                </a:lnTo>
                <a:lnTo>
                  <a:pt x="11207" y="8543"/>
                </a:lnTo>
                <a:lnTo>
                  <a:pt x="11215" y="8518"/>
                </a:lnTo>
                <a:lnTo>
                  <a:pt x="11221" y="8493"/>
                </a:lnTo>
                <a:lnTo>
                  <a:pt x="11225" y="8467"/>
                </a:lnTo>
                <a:lnTo>
                  <a:pt x="11230" y="8439"/>
                </a:lnTo>
                <a:lnTo>
                  <a:pt x="11232" y="8412"/>
                </a:lnTo>
                <a:lnTo>
                  <a:pt x="11232" y="8385"/>
                </a:lnTo>
                <a:lnTo>
                  <a:pt x="11232" y="8358"/>
                </a:lnTo>
                <a:lnTo>
                  <a:pt x="11230" y="8331"/>
                </a:lnTo>
                <a:lnTo>
                  <a:pt x="11225" y="8304"/>
                </a:lnTo>
                <a:lnTo>
                  <a:pt x="11221" y="8277"/>
                </a:lnTo>
                <a:lnTo>
                  <a:pt x="11215" y="8251"/>
                </a:lnTo>
                <a:lnTo>
                  <a:pt x="11207" y="8226"/>
                </a:lnTo>
                <a:lnTo>
                  <a:pt x="11199" y="8201"/>
                </a:lnTo>
                <a:lnTo>
                  <a:pt x="11189" y="8177"/>
                </a:lnTo>
                <a:lnTo>
                  <a:pt x="11179" y="8154"/>
                </a:lnTo>
                <a:lnTo>
                  <a:pt x="11167" y="8131"/>
                </a:lnTo>
                <a:lnTo>
                  <a:pt x="11154" y="8107"/>
                </a:lnTo>
                <a:lnTo>
                  <a:pt x="11140" y="8086"/>
                </a:lnTo>
                <a:lnTo>
                  <a:pt x="11125" y="8065"/>
                </a:lnTo>
                <a:lnTo>
                  <a:pt x="11109" y="8045"/>
                </a:lnTo>
                <a:lnTo>
                  <a:pt x="11093" y="8025"/>
                </a:lnTo>
                <a:lnTo>
                  <a:pt x="11075" y="8007"/>
                </a:lnTo>
                <a:lnTo>
                  <a:pt x="11056" y="7989"/>
                </a:lnTo>
                <a:lnTo>
                  <a:pt x="11036" y="7973"/>
                </a:lnTo>
                <a:lnTo>
                  <a:pt x="11016" y="7956"/>
                </a:lnTo>
                <a:lnTo>
                  <a:pt x="10995" y="7941"/>
                </a:lnTo>
                <a:lnTo>
                  <a:pt x="10974" y="7927"/>
                </a:lnTo>
                <a:lnTo>
                  <a:pt x="10951" y="7914"/>
                </a:lnTo>
                <a:lnTo>
                  <a:pt x="10928" y="7902"/>
                </a:lnTo>
                <a:lnTo>
                  <a:pt x="10905" y="7892"/>
                </a:lnTo>
                <a:lnTo>
                  <a:pt x="10881" y="7882"/>
                </a:lnTo>
                <a:lnTo>
                  <a:pt x="10855" y="7874"/>
                </a:lnTo>
                <a:lnTo>
                  <a:pt x="10830" y="7867"/>
                </a:lnTo>
                <a:lnTo>
                  <a:pt x="10804" y="7861"/>
                </a:lnTo>
                <a:lnTo>
                  <a:pt x="10778" y="7856"/>
                </a:lnTo>
                <a:lnTo>
                  <a:pt x="10751" y="7853"/>
                </a:lnTo>
                <a:lnTo>
                  <a:pt x="10724" y="7850"/>
                </a:lnTo>
                <a:lnTo>
                  <a:pt x="10697" y="7850"/>
                </a:lnTo>
                <a:lnTo>
                  <a:pt x="6728" y="7848"/>
                </a:lnTo>
                <a:lnTo>
                  <a:pt x="6696" y="7847"/>
                </a:lnTo>
                <a:lnTo>
                  <a:pt x="6665" y="7844"/>
                </a:lnTo>
                <a:lnTo>
                  <a:pt x="6635" y="7839"/>
                </a:lnTo>
                <a:lnTo>
                  <a:pt x="6605" y="7832"/>
                </a:lnTo>
                <a:lnTo>
                  <a:pt x="6576" y="7823"/>
                </a:lnTo>
                <a:lnTo>
                  <a:pt x="6547" y="7813"/>
                </a:lnTo>
                <a:lnTo>
                  <a:pt x="6520" y="7800"/>
                </a:lnTo>
                <a:lnTo>
                  <a:pt x="6494" y="7787"/>
                </a:lnTo>
                <a:lnTo>
                  <a:pt x="6469" y="7772"/>
                </a:lnTo>
                <a:lnTo>
                  <a:pt x="6445" y="7756"/>
                </a:lnTo>
                <a:lnTo>
                  <a:pt x="6423" y="7738"/>
                </a:lnTo>
                <a:lnTo>
                  <a:pt x="6401" y="7720"/>
                </a:lnTo>
                <a:lnTo>
                  <a:pt x="6380" y="7700"/>
                </a:lnTo>
                <a:lnTo>
                  <a:pt x="6360" y="7678"/>
                </a:lnTo>
                <a:lnTo>
                  <a:pt x="6342" y="7656"/>
                </a:lnTo>
                <a:lnTo>
                  <a:pt x="6325" y="7632"/>
                </a:lnTo>
                <a:lnTo>
                  <a:pt x="6310" y="7608"/>
                </a:lnTo>
                <a:lnTo>
                  <a:pt x="6296" y="7583"/>
                </a:lnTo>
                <a:lnTo>
                  <a:pt x="6284" y="7557"/>
                </a:lnTo>
                <a:lnTo>
                  <a:pt x="6273" y="7531"/>
                </a:lnTo>
                <a:lnTo>
                  <a:pt x="6263" y="7504"/>
                </a:lnTo>
                <a:lnTo>
                  <a:pt x="6255" y="7475"/>
                </a:lnTo>
                <a:lnTo>
                  <a:pt x="6249" y="7447"/>
                </a:lnTo>
                <a:lnTo>
                  <a:pt x="6245" y="7418"/>
                </a:lnTo>
                <a:lnTo>
                  <a:pt x="6242" y="7389"/>
                </a:lnTo>
                <a:lnTo>
                  <a:pt x="6241" y="7360"/>
                </a:lnTo>
                <a:lnTo>
                  <a:pt x="6242" y="7330"/>
                </a:lnTo>
                <a:lnTo>
                  <a:pt x="6244" y="7300"/>
                </a:lnTo>
                <a:lnTo>
                  <a:pt x="6249" y="7270"/>
                </a:lnTo>
                <a:lnTo>
                  <a:pt x="6255" y="7240"/>
                </a:lnTo>
                <a:lnTo>
                  <a:pt x="6264" y="7211"/>
                </a:lnTo>
                <a:lnTo>
                  <a:pt x="6274" y="7181"/>
                </a:lnTo>
                <a:lnTo>
                  <a:pt x="7600" y="3497"/>
                </a:lnTo>
                <a:lnTo>
                  <a:pt x="7627" y="3410"/>
                </a:lnTo>
                <a:lnTo>
                  <a:pt x="7653" y="3324"/>
                </a:lnTo>
                <a:lnTo>
                  <a:pt x="7676" y="3238"/>
                </a:lnTo>
                <a:lnTo>
                  <a:pt x="7698" y="3152"/>
                </a:lnTo>
                <a:lnTo>
                  <a:pt x="7718" y="3067"/>
                </a:lnTo>
                <a:lnTo>
                  <a:pt x="7735" y="2983"/>
                </a:lnTo>
                <a:lnTo>
                  <a:pt x="7750" y="2898"/>
                </a:lnTo>
                <a:lnTo>
                  <a:pt x="7763" y="2814"/>
                </a:lnTo>
                <a:lnTo>
                  <a:pt x="7772" y="2732"/>
                </a:lnTo>
                <a:lnTo>
                  <a:pt x="7779" y="2650"/>
                </a:lnTo>
                <a:lnTo>
                  <a:pt x="7783" y="2569"/>
                </a:lnTo>
                <a:lnTo>
                  <a:pt x="7784" y="2488"/>
                </a:lnTo>
                <a:lnTo>
                  <a:pt x="7782" y="2409"/>
                </a:lnTo>
                <a:lnTo>
                  <a:pt x="7775" y="2330"/>
                </a:lnTo>
                <a:lnTo>
                  <a:pt x="7765" y="2253"/>
                </a:lnTo>
                <a:lnTo>
                  <a:pt x="7752" y="2178"/>
                </a:lnTo>
                <a:lnTo>
                  <a:pt x="7734" y="2102"/>
                </a:lnTo>
                <a:lnTo>
                  <a:pt x="7712" y="2028"/>
                </a:lnTo>
                <a:lnTo>
                  <a:pt x="7685" y="1955"/>
                </a:lnTo>
                <a:lnTo>
                  <a:pt x="7654" y="1884"/>
                </a:lnTo>
                <a:lnTo>
                  <a:pt x="7617" y="1813"/>
                </a:lnTo>
                <a:lnTo>
                  <a:pt x="7577" y="1745"/>
                </a:lnTo>
                <a:lnTo>
                  <a:pt x="7531" y="1677"/>
                </a:lnTo>
                <a:lnTo>
                  <a:pt x="7480" y="1612"/>
                </a:lnTo>
                <a:lnTo>
                  <a:pt x="7422" y="1548"/>
                </a:lnTo>
                <a:lnTo>
                  <a:pt x="7360" y="1485"/>
                </a:lnTo>
                <a:lnTo>
                  <a:pt x="7292" y="1425"/>
                </a:lnTo>
                <a:lnTo>
                  <a:pt x="7217" y="1365"/>
                </a:lnTo>
                <a:lnTo>
                  <a:pt x="7138" y="1308"/>
                </a:lnTo>
                <a:lnTo>
                  <a:pt x="7050" y="1253"/>
                </a:lnTo>
                <a:lnTo>
                  <a:pt x="6958" y="1199"/>
                </a:lnTo>
                <a:lnTo>
                  <a:pt x="6857" y="1148"/>
                </a:lnTo>
                <a:lnTo>
                  <a:pt x="6786" y="1378"/>
                </a:lnTo>
                <a:lnTo>
                  <a:pt x="6710" y="1602"/>
                </a:lnTo>
                <a:lnTo>
                  <a:pt x="6631" y="1820"/>
                </a:lnTo>
                <a:lnTo>
                  <a:pt x="6547" y="2034"/>
                </a:lnTo>
                <a:lnTo>
                  <a:pt x="6462" y="2243"/>
                </a:lnTo>
                <a:lnTo>
                  <a:pt x="6371" y="2446"/>
                </a:lnTo>
                <a:lnTo>
                  <a:pt x="6279" y="2645"/>
                </a:lnTo>
                <a:lnTo>
                  <a:pt x="6183" y="2840"/>
                </a:lnTo>
                <a:lnTo>
                  <a:pt x="6084" y="3030"/>
                </a:lnTo>
                <a:lnTo>
                  <a:pt x="5983" y="3215"/>
                </a:lnTo>
                <a:lnTo>
                  <a:pt x="5879" y="3397"/>
                </a:lnTo>
                <a:lnTo>
                  <a:pt x="5772" y="3574"/>
                </a:lnTo>
                <a:lnTo>
                  <a:pt x="5664" y="3748"/>
                </a:lnTo>
                <a:lnTo>
                  <a:pt x="5553" y="3918"/>
                </a:lnTo>
                <a:lnTo>
                  <a:pt x="5440" y="4085"/>
                </a:lnTo>
                <a:lnTo>
                  <a:pt x="5327" y="4248"/>
                </a:lnTo>
                <a:lnTo>
                  <a:pt x="5210" y="4408"/>
                </a:lnTo>
                <a:lnTo>
                  <a:pt x="5093" y="4565"/>
                </a:lnTo>
                <a:lnTo>
                  <a:pt x="4975" y="4719"/>
                </a:lnTo>
                <a:lnTo>
                  <a:pt x="4854" y="4870"/>
                </a:lnTo>
                <a:lnTo>
                  <a:pt x="4733" y="5019"/>
                </a:lnTo>
                <a:lnTo>
                  <a:pt x="4612" y="5165"/>
                </a:lnTo>
                <a:lnTo>
                  <a:pt x="4489" y="5308"/>
                </a:lnTo>
                <a:lnTo>
                  <a:pt x="4366" y="5450"/>
                </a:lnTo>
                <a:lnTo>
                  <a:pt x="4244" y="5589"/>
                </a:lnTo>
                <a:lnTo>
                  <a:pt x="4120" y="5727"/>
                </a:lnTo>
                <a:lnTo>
                  <a:pt x="3996" y="5862"/>
                </a:lnTo>
                <a:lnTo>
                  <a:pt x="3873" y="5996"/>
                </a:lnTo>
                <a:lnTo>
                  <a:pt x="3626" y="6260"/>
                </a:lnTo>
                <a:lnTo>
                  <a:pt x="3382" y="6518"/>
                </a:lnTo>
                <a:lnTo>
                  <a:pt x="3143" y="6772"/>
                </a:lnTo>
                <a:lnTo>
                  <a:pt x="2909" y="7023"/>
                </a:lnTo>
                <a:lnTo>
                  <a:pt x="2796" y="7147"/>
                </a:lnTo>
                <a:lnTo>
                  <a:pt x="2682" y="7271"/>
                </a:lnTo>
                <a:lnTo>
                  <a:pt x="2571" y="7396"/>
                </a:lnTo>
                <a:lnTo>
                  <a:pt x="2463" y="7521"/>
                </a:lnTo>
                <a:lnTo>
                  <a:pt x="2357" y="7644"/>
                </a:lnTo>
                <a:lnTo>
                  <a:pt x="2254" y="7770"/>
                </a:lnTo>
                <a:lnTo>
                  <a:pt x="2152" y="7895"/>
                </a:lnTo>
                <a:lnTo>
                  <a:pt x="2054" y="8021"/>
                </a:lnTo>
                <a:lnTo>
                  <a:pt x="1959" y="8148"/>
                </a:lnTo>
                <a:lnTo>
                  <a:pt x="1867" y="8275"/>
                </a:lnTo>
                <a:lnTo>
                  <a:pt x="1779" y="8405"/>
                </a:lnTo>
                <a:lnTo>
                  <a:pt x="1694" y="8535"/>
                </a:lnTo>
                <a:lnTo>
                  <a:pt x="1614" y="8666"/>
                </a:lnTo>
                <a:lnTo>
                  <a:pt x="1537" y="8799"/>
                </a:lnTo>
                <a:lnTo>
                  <a:pt x="1464" y="8933"/>
                </a:lnTo>
                <a:lnTo>
                  <a:pt x="1396" y="9070"/>
                </a:lnTo>
                <a:lnTo>
                  <a:pt x="1332" y="9208"/>
                </a:lnTo>
                <a:lnTo>
                  <a:pt x="1273" y="9349"/>
                </a:lnTo>
                <a:lnTo>
                  <a:pt x="1219" y="9491"/>
                </a:lnTo>
                <a:lnTo>
                  <a:pt x="1170" y="9637"/>
                </a:lnTo>
                <a:lnTo>
                  <a:pt x="1125" y="9784"/>
                </a:lnTo>
                <a:lnTo>
                  <a:pt x="1087" y="9934"/>
                </a:lnTo>
                <a:lnTo>
                  <a:pt x="1054" y="10087"/>
                </a:lnTo>
                <a:lnTo>
                  <a:pt x="1027" y="10243"/>
                </a:lnTo>
                <a:lnTo>
                  <a:pt x="1006" y="10403"/>
                </a:lnTo>
                <a:lnTo>
                  <a:pt x="991" y="10565"/>
                </a:lnTo>
                <a:lnTo>
                  <a:pt x="981" y="10731"/>
                </a:lnTo>
                <a:lnTo>
                  <a:pt x="979" y="10900"/>
                </a:lnTo>
                <a:lnTo>
                  <a:pt x="981" y="11008"/>
                </a:lnTo>
                <a:lnTo>
                  <a:pt x="986" y="11116"/>
                </a:lnTo>
                <a:lnTo>
                  <a:pt x="994" y="11224"/>
                </a:lnTo>
                <a:lnTo>
                  <a:pt x="1004" y="11330"/>
                </a:lnTo>
                <a:lnTo>
                  <a:pt x="1016" y="11437"/>
                </a:lnTo>
                <a:lnTo>
                  <a:pt x="1032" y="11542"/>
                </a:lnTo>
                <a:lnTo>
                  <a:pt x="1049" y="11646"/>
                </a:lnTo>
                <a:lnTo>
                  <a:pt x="1069" y="11750"/>
                </a:lnTo>
                <a:lnTo>
                  <a:pt x="1092" y="11852"/>
                </a:lnTo>
                <a:lnTo>
                  <a:pt x="1117" y="11953"/>
                </a:lnTo>
                <a:lnTo>
                  <a:pt x="1145" y="12054"/>
                </a:lnTo>
                <a:lnTo>
                  <a:pt x="1175" y="12153"/>
                </a:lnTo>
                <a:lnTo>
                  <a:pt x="1208" y="12252"/>
                </a:lnTo>
                <a:lnTo>
                  <a:pt x="1242" y="12350"/>
                </a:lnTo>
                <a:lnTo>
                  <a:pt x="1279" y="12446"/>
                </a:lnTo>
                <a:lnTo>
                  <a:pt x="1318" y="12542"/>
                </a:lnTo>
                <a:lnTo>
                  <a:pt x="1360" y="12635"/>
                </a:lnTo>
                <a:lnTo>
                  <a:pt x="1403" y="12729"/>
                </a:lnTo>
                <a:lnTo>
                  <a:pt x="1449" y="12821"/>
                </a:lnTo>
                <a:lnTo>
                  <a:pt x="1496" y="12910"/>
                </a:lnTo>
                <a:lnTo>
                  <a:pt x="1547" y="13000"/>
                </a:lnTo>
                <a:lnTo>
                  <a:pt x="1599" y="13087"/>
                </a:lnTo>
                <a:lnTo>
                  <a:pt x="1652" y="13174"/>
                </a:lnTo>
                <a:lnTo>
                  <a:pt x="1709" y="13258"/>
                </a:lnTo>
                <a:lnTo>
                  <a:pt x="1767" y="13342"/>
                </a:lnTo>
                <a:lnTo>
                  <a:pt x="1826" y="13424"/>
                </a:lnTo>
                <a:lnTo>
                  <a:pt x="1889" y="13505"/>
                </a:lnTo>
                <a:lnTo>
                  <a:pt x="1952" y="13583"/>
                </a:lnTo>
                <a:lnTo>
                  <a:pt x="2017" y="13661"/>
                </a:lnTo>
                <a:lnTo>
                  <a:pt x="2085" y="13737"/>
                </a:lnTo>
                <a:lnTo>
                  <a:pt x="2153" y="13811"/>
                </a:lnTo>
                <a:lnTo>
                  <a:pt x="2224" y="13883"/>
                </a:lnTo>
                <a:lnTo>
                  <a:pt x="2289" y="13947"/>
                </a:lnTo>
                <a:lnTo>
                  <a:pt x="2354" y="14008"/>
                </a:lnTo>
                <a:lnTo>
                  <a:pt x="2420" y="14068"/>
                </a:lnTo>
                <a:lnTo>
                  <a:pt x="2489" y="14127"/>
                </a:lnTo>
                <a:lnTo>
                  <a:pt x="2558" y="14184"/>
                </a:lnTo>
                <a:lnTo>
                  <a:pt x="2629" y="14239"/>
                </a:lnTo>
                <a:lnTo>
                  <a:pt x="2700" y="14294"/>
                </a:lnTo>
                <a:lnTo>
                  <a:pt x="2773" y="14347"/>
                </a:lnTo>
                <a:lnTo>
                  <a:pt x="2848" y="14398"/>
                </a:lnTo>
                <a:lnTo>
                  <a:pt x="2922" y="14448"/>
                </a:lnTo>
                <a:lnTo>
                  <a:pt x="2999" y="14496"/>
                </a:lnTo>
                <a:lnTo>
                  <a:pt x="3076" y="14542"/>
                </a:lnTo>
                <a:lnTo>
                  <a:pt x="3155" y="14587"/>
                </a:lnTo>
                <a:lnTo>
                  <a:pt x="3234" y="14630"/>
                </a:lnTo>
                <a:lnTo>
                  <a:pt x="3315" y="14672"/>
                </a:lnTo>
                <a:lnTo>
                  <a:pt x="3397" y="14711"/>
                </a:lnTo>
                <a:lnTo>
                  <a:pt x="3479" y="14750"/>
                </a:lnTo>
                <a:lnTo>
                  <a:pt x="3563" y="14786"/>
                </a:lnTo>
                <a:lnTo>
                  <a:pt x="3647" y="14820"/>
                </a:lnTo>
                <a:lnTo>
                  <a:pt x="3733" y="14853"/>
                </a:lnTo>
                <a:lnTo>
                  <a:pt x="3819" y="14884"/>
                </a:lnTo>
                <a:lnTo>
                  <a:pt x="3906" y="14913"/>
                </a:lnTo>
                <a:lnTo>
                  <a:pt x="3994" y="14940"/>
                </a:lnTo>
                <a:lnTo>
                  <a:pt x="4083" y="14966"/>
                </a:lnTo>
                <a:lnTo>
                  <a:pt x="4172" y="14989"/>
                </a:lnTo>
                <a:lnTo>
                  <a:pt x="4263" y="15010"/>
                </a:lnTo>
                <a:lnTo>
                  <a:pt x="4353" y="15030"/>
                </a:lnTo>
                <a:lnTo>
                  <a:pt x="4446" y="15047"/>
                </a:lnTo>
                <a:lnTo>
                  <a:pt x="4538" y="15063"/>
                </a:lnTo>
                <a:lnTo>
                  <a:pt x="4631" y="15077"/>
                </a:lnTo>
                <a:lnTo>
                  <a:pt x="4725" y="15088"/>
                </a:lnTo>
                <a:lnTo>
                  <a:pt x="4820" y="15097"/>
                </a:lnTo>
                <a:lnTo>
                  <a:pt x="10838" y="15097"/>
                </a:lnTo>
                <a:lnTo>
                  <a:pt x="10860" y="15091"/>
                </a:lnTo>
                <a:lnTo>
                  <a:pt x="10882" y="15084"/>
                </a:lnTo>
                <a:lnTo>
                  <a:pt x="10902" y="15076"/>
                </a:lnTo>
                <a:lnTo>
                  <a:pt x="10922" y="15067"/>
                </a:lnTo>
                <a:lnTo>
                  <a:pt x="10942" y="15057"/>
                </a:lnTo>
                <a:lnTo>
                  <a:pt x="10961" y="15046"/>
                </a:lnTo>
                <a:lnTo>
                  <a:pt x="10979" y="15035"/>
                </a:lnTo>
                <a:lnTo>
                  <a:pt x="10998" y="15023"/>
                </a:lnTo>
                <a:lnTo>
                  <a:pt x="11015" y="15011"/>
                </a:lnTo>
                <a:lnTo>
                  <a:pt x="11032" y="14998"/>
                </a:lnTo>
                <a:lnTo>
                  <a:pt x="11050" y="14984"/>
                </a:lnTo>
                <a:lnTo>
                  <a:pt x="11065" y="14969"/>
                </a:lnTo>
                <a:lnTo>
                  <a:pt x="11080" y="14955"/>
                </a:lnTo>
                <a:lnTo>
                  <a:pt x="11095" y="14939"/>
                </a:lnTo>
                <a:lnTo>
                  <a:pt x="11109" y="14923"/>
                </a:lnTo>
                <a:lnTo>
                  <a:pt x="11122" y="14906"/>
                </a:lnTo>
                <a:lnTo>
                  <a:pt x="11135" y="14888"/>
                </a:lnTo>
                <a:lnTo>
                  <a:pt x="11147" y="14870"/>
                </a:lnTo>
                <a:lnTo>
                  <a:pt x="11158" y="14852"/>
                </a:lnTo>
                <a:lnTo>
                  <a:pt x="11168" y="14833"/>
                </a:lnTo>
                <a:lnTo>
                  <a:pt x="11178" y="14814"/>
                </a:lnTo>
                <a:lnTo>
                  <a:pt x="11187" y="14795"/>
                </a:lnTo>
                <a:lnTo>
                  <a:pt x="11195" y="14775"/>
                </a:lnTo>
                <a:lnTo>
                  <a:pt x="11203" y="14755"/>
                </a:lnTo>
                <a:lnTo>
                  <a:pt x="11209" y="14734"/>
                </a:lnTo>
                <a:lnTo>
                  <a:pt x="11215" y="14712"/>
                </a:lnTo>
                <a:lnTo>
                  <a:pt x="11220" y="14691"/>
                </a:lnTo>
                <a:lnTo>
                  <a:pt x="11224" y="14670"/>
                </a:lnTo>
                <a:lnTo>
                  <a:pt x="11228" y="14648"/>
                </a:lnTo>
                <a:lnTo>
                  <a:pt x="11231" y="14626"/>
                </a:lnTo>
                <a:lnTo>
                  <a:pt x="11232" y="14604"/>
                </a:lnTo>
                <a:lnTo>
                  <a:pt x="11232" y="14581"/>
                </a:lnTo>
                <a:lnTo>
                  <a:pt x="11232" y="14553"/>
                </a:lnTo>
                <a:lnTo>
                  <a:pt x="11230" y="14526"/>
                </a:lnTo>
                <a:lnTo>
                  <a:pt x="11225" y="14499"/>
                </a:lnTo>
                <a:lnTo>
                  <a:pt x="11221" y="14472"/>
                </a:lnTo>
                <a:lnTo>
                  <a:pt x="11215" y="14446"/>
                </a:lnTo>
                <a:lnTo>
                  <a:pt x="11207" y="14420"/>
                </a:lnTo>
                <a:lnTo>
                  <a:pt x="11199" y="14394"/>
                </a:lnTo>
                <a:lnTo>
                  <a:pt x="11189" y="14369"/>
                </a:lnTo>
                <a:lnTo>
                  <a:pt x="11179" y="14345"/>
                </a:lnTo>
                <a:lnTo>
                  <a:pt x="11167" y="14321"/>
                </a:lnTo>
                <a:lnTo>
                  <a:pt x="11154" y="14298"/>
                </a:lnTo>
                <a:lnTo>
                  <a:pt x="11140" y="14275"/>
                </a:lnTo>
                <a:lnTo>
                  <a:pt x="11125" y="14253"/>
                </a:lnTo>
                <a:lnTo>
                  <a:pt x="11109" y="14231"/>
                </a:lnTo>
                <a:lnTo>
                  <a:pt x="11093" y="14211"/>
                </a:lnTo>
                <a:lnTo>
                  <a:pt x="11075" y="14191"/>
                </a:lnTo>
                <a:lnTo>
                  <a:pt x="11056" y="14173"/>
                </a:lnTo>
                <a:lnTo>
                  <a:pt x="11036" y="14155"/>
                </a:lnTo>
                <a:lnTo>
                  <a:pt x="11016" y="14138"/>
                </a:lnTo>
                <a:lnTo>
                  <a:pt x="10995" y="14122"/>
                </a:lnTo>
                <a:lnTo>
                  <a:pt x="10973" y="14107"/>
                </a:lnTo>
                <a:lnTo>
                  <a:pt x="10951" y="14094"/>
                </a:lnTo>
                <a:lnTo>
                  <a:pt x="10928" y="14080"/>
                </a:lnTo>
                <a:lnTo>
                  <a:pt x="10905" y="14068"/>
                </a:lnTo>
                <a:lnTo>
                  <a:pt x="10881" y="14058"/>
                </a:lnTo>
                <a:lnTo>
                  <a:pt x="10855" y="14049"/>
                </a:lnTo>
                <a:lnTo>
                  <a:pt x="10830" y="14041"/>
                </a:lnTo>
                <a:lnTo>
                  <a:pt x="10804" y="14035"/>
                </a:lnTo>
                <a:lnTo>
                  <a:pt x="10778" y="14029"/>
                </a:lnTo>
                <a:lnTo>
                  <a:pt x="10751" y="14026"/>
                </a:lnTo>
                <a:lnTo>
                  <a:pt x="10724" y="14023"/>
                </a:lnTo>
                <a:lnTo>
                  <a:pt x="10697" y="14023"/>
                </a:lnTo>
                <a:lnTo>
                  <a:pt x="10133" y="14021"/>
                </a:lnTo>
                <a:lnTo>
                  <a:pt x="10108" y="14021"/>
                </a:lnTo>
                <a:lnTo>
                  <a:pt x="10083" y="14019"/>
                </a:lnTo>
                <a:lnTo>
                  <a:pt x="10059" y="14016"/>
                </a:lnTo>
                <a:lnTo>
                  <a:pt x="10035" y="14012"/>
                </a:lnTo>
                <a:lnTo>
                  <a:pt x="10011" y="14006"/>
                </a:lnTo>
                <a:lnTo>
                  <a:pt x="9988" y="13999"/>
                </a:lnTo>
                <a:lnTo>
                  <a:pt x="9964" y="13992"/>
                </a:lnTo>
                <a:lnTo>
                  <a:pt x="9942" y="13983"/>
                </a:lnTo>
                <a:lnTo>
                  <a:pt x="9920" y="13973"/>
                </a:lnTo>
                <a:lnTo>
                  <a:pt x="9899" y="13963"/>
                </a:lnTo>
                <a:lnTo>
                  <a:pt x="9879" y="13951"/>
                </a:lnTo>
                <a:lnTo>
                  <a:pt x="9859" y="13938"/>
                </a:lnTo>
                <a:lnTo>
                  <a:pt x="9840" y="13923"/>
                </a:lnTo>
                <a:lnTo>
                  <a:pt x="9821" y="13909"/>
                </a:lnTo>
                <a:lnTo>
                  <a:pt x="9804" y="13894"/>
                </a:lnTo>
                <a:lnTo>
                  <a:pt x="9786" y="13877"/>
                </a:lnTo>
                <a:lnTo>
                  <a:pt x="9770" y="13860"/>
                </a:lnTo>
                <a:lnTo>
                  <a:pt x="9754" y="13843"/>
                </a:lnTo>
                <a:lnTo>
                  <a:pt x="9740" y="13824"/>
                </a:lnTo>
                <a:lnTo>
                  <a:pt x="9726" y="13805"/>
                </a:lnTo>
                <a:lnTo>
                  <a:pt x="9713" y="13785"/>
                </a:lnTo>
                <a:lnTo>
                  <a:pt x="9702" y="13764"/>
                </a:lnTo>
                <a:lnTo>
                  <a:pt x="9691" y="13743"/>
                </a:lnTo>
                <a:lnTo>
                  <a:pt x="9681" y="13721"/>
                </a:lnTo>
                <a:lnTo>
                  <a:pt x="9672" y="13699"/>
                </a:lnTo>
                <a:lnTo>
                  <a:pt x="9665" y="13676"/>
                </a:lnTo>
                <a:lnTo>
                  <a:pt x="9658" y="13653"/>
                </a:lnTo>
                <a:lnTo>
                  <a:pt x="9652" y="13629"/>
                </a:lnTo>
                <a:lnTo>
                  <a:pt x="9648" y="13605"/>
                </a:lnTo>
                <a:lnTo>
                  <a:pt x="9645" y="13580"/>
                </a:lnTo>
                <a:lnTo>
                  <a:pt x="9643" y="13555"/>
                </a:lnTo>
                <a:lnTo>
                  <a:pt x="9643" y="13530"/>
                </a:lnTo>
                <a:lnTo>
                  <a:pt x="9643" y="13505"/>
                </a:lnTo>
                <a:lnTo>
                  <a:pt x="9645" y="13480"/>
                </a:lnTo>
                <a:lnTo>
                  <a:pt x="9648" y="13455"/>
                </a:lnTo>
                <a:lnTo>
                  <a:pt x="9652" y="13430"/>
                </a:lnTo>
                <a:lnTo>
                  <a:pt x="9657" y="13407"/>
                </a:lnTo>
                <a:lnTo>
                  <a:pt x="9664" y="13383"/>
                </a:lnTo>
                <a:lnTo>
                  <a:pt x="9671" y="13361"/>
                </a:lnTo>
                <a:lnTo>
                  <a:pt x="9679" y="13338"/>
                </a:lnTo>
                <a:lnTo>
                  <a:pt x="9689" y="13317"/>
                </a:lnTo>
                <a:lnTo>
                  <a:pt x="9699" y="13296"/>
                </a:lnTo>
                <a:lnTo>
                  <a:pt x="9710" y="13274"/>
                </a:lnTo>
                <a:lnTo>
                  <a:pt x="9722" y="13254"/>
                </a:lnTo>
                <a:lnTo>
                  <a:pt x="9736" y="13235"/>
                </a:lnTo>
                <a:lnTo>
                  <a:pt x="9750" y="13217"/>
                </a:lnTo>
                <a:lnTo>
                  <a:pt x="9765" y="13199"/>
                </a:lnTo>
                <a:lnTo>
                  <a:pt x="9780" y="13182"/>
                </a:lnTo>
                <a:lnTo>
                  <a:pt x="9798" y="13166"/>
                </a:lnTo>
                <a:lnTo>
                  <a:pt x="9815" y="13151"/>
                </a:lnTo>
                <a:lnTo>
                  <a:pt x="9833" y="13136"/>
                </a:lnTo>
                <a:lnTo>
                  <a:pt x="9852" y="13122"/>
                </a:lnTo>
                <a:lnTo>
                  <a:pt x="9871" y="13109"/>
                </a:lnTo>
                <a:lnTo>
                  <a:pt x="9891" y="13097"/>
                </a:lnTo>
                <a:lnTo>
                  <a:pt x="9912" y="13086"/>
                </a:lnTo>
                <a:lnTo>
                  <a:pt x="9933" y="13076"/>
                </a:lnTo>
                <a:lnTo>
                  <a:pt x="9955" y="13068"/>
                </a:lnTo>
                <a:lnTo>
                  <a:pt x="9978" y="13060"/>
                </a:lnTo>
                <a:lnTo>
                  <a:pt x="10001" y="13053"/>
                </a:lnTo>
                <a:lnTo>
                  <a:pt x="10024" y="13048"/>
                </a:lnTo>
                <a:lnTo>
                  <a:pt x="10048" y="13044"/>
                </a:lnTo>
                <a:lnTo>
                  <a:pt x="10072" y="13040"/>
                </a:lnTo>
                <a:lnTo>
                  <a:pt x="10097" y="13039"/>
                </a:lnTo>
                <a:lnTo>
                  <a:pt x="10122" y="13038"/>
                </a:lnTo>
                <a:lnTo>
                  <a:pt x="10685" y="13038"/>
                </a:lnTo>
                <a:lnTo>
                  <a:pt x="10713" y="13037"/>
                </a:lnTo>
                <a:lnTo>
                  <a:pt x="10741" y="13035"/>
                </a:lnTo>
                <a:lnTo>
                  <a:pt x="10767" y="13032"/>
                </a:lnTo>
                <a:lnTo>
                  <a:pt x="10794" y="13027"/>
                </a:lnTo>
                <a:lnTo>
                  <a:pt x="10820" y="13021"/>
                </a:lnTo>
                <a:lnTo>
                  <a:pt x="10845" y="13014"/>
                </a:lnTo>
                <a:lnTo>
                  <a:pt x="10871" y="13006"/>
                </a:lnTo>
                <a:lnTo>
                  <a:pt x="10896" y="12996"/>
                </a:lnTo>
                <a:lnTo>
                  <a:pt x="10920" y="12985"/>
                </a:lnTo>
                <a:lnTo>
                  <a:pt x="10943" y="12974"/>
                </a:lnTo>
                <a:lnTo>
                  <a:pt x="10966" y="12961"/>
                </a:lnTo>
                <a:lnTo>
                  <a:pt x="10988" y="12946"/>
                </a:lnTo>
                <a:lnTo>
                  <a:pt x="11009" y="12931"/>
                </a:lnTo>
                <a:lnTo>
                  <a:pt x="11030" y="12915"/>
                </a:lnTo>
                <a:lnTo>
                  <a:pt x="11051" y="12899"/>
                </a:lnTo>
                <a:lnTo>
                  <a:pt x="11070" y="12881"/>
                </a:lnTo>
                <a:lnTo>
                  <a:pt x="11088" y="12863"/>
                </a:lnTo>
                <a:lnTo>
                  <a:pt x="11105" y="12843"/>
                </a:lnTo>
                <a:lnTo>
                  <a:pt x="11122" y="12823"/>
                </a:lnTo>
                <a:lnTo>
                  <a:pt x="11137" y="12802"/>
                </a:lnTo>
                <a:lnTo>
                  <a:pt x="11151" y="12780"/>
                </a:lnTo>
                <a:lnTo>
                  <a:pt x="11165" y="12757"/>
                </a:lnTo>
                <a:lnTo>
                  <a:pt x="11177" y="12734"/>
                </a:lnTo>
                <a:lnTo>
                  <a:pt x="11188" y="12711"/>
                </a:lnTo>
                <a:lnTo>
                  <a:pt x="11198" y="12687"/>
                </a:lnTo>
                <a:lnTo>
                  <a:pt x="11206" y="12662"/>
                </a:lnTo>
                <a:lnTo>
                  <a:pt x="11214" y="12636"/>
                </a:lnTo>
                <a:lnTo>
                  <a:pt x="11220" y="12610"/>
                </a:lnTo>
                <a:lnTo>
                  <a:pt x="11225" y="12584"/>
                </a:lnTo>
                <a:lnTo>
                  <a:pt x="11230" y="12557"/>
                </a:lnTo>
                <a:lnTo>
                  <a:pt x="11232" y="12530"/>
                </a:lnTo>
                <a:lnTo>
                  <a:pt x="11232" y="12503"/>
                </a:lnTo>
                <a:lnTo>
                  <a:pt x="11232" y="12479"/>
                </a:lnTo>
                <a:lnTo>
                  <a:pt x="11230" y="12453"/>
                </a:lnTo>
                <a:lnTo>
                  <a:pt x="11228" y="12429"/>
                </a:lnTo>
                <a:lnTo>
                  <a:pt x="11223" y="12405"/>
                </a:lnTo>
                <a:lnTo>
                  <a:pt x="11218" y="12381"/>
                </a:lnTo>
                <a:lnTo>
                  <a:pt x="11213" y="12358"/>
                </a:lnTo>
                <a:lnTo>
                  <a:pt x="11206" y="12334"/>
                </a:lnTo>
                <a:lnTo>
                  <a:pt x="11199" y="12310"/>
                </a:lnTo>
                <a:lnTo>
                  <a:pt x="11190" y="12287"/>
                </a:lnTo>
                <a:lnTo>
                  <a:pt x="11181" y="12265"/>
                </a:lnTo>
                <a:lnTo>
                  <a:pt x="11171" y="12243"/>
                </a:lnTo>
                <a:lnTo>
                  <a:pt x="11160" y="12222"/>
                </a:lnTo>
                <a:lnTo>
                  <a:pt x="11148" y="12201"/>
                </a:lnTo>
                <a:lnTo>
                  <a:pt x="11135" y="12180"/>
                </a:lnTo>
                <a:lnTo>
                  <a:pt x="11122" y="12161"/>
                </a:lnTo>
                <a:lnTo>
                  <a:pt x="11108" y="12141"/>
                </a:lnTo>
                <a:lnTo>
                  <a:pt x="11093" y="12123"/>
                </a:lnTo>
                <a:lnTo>
                  <a:pt x="11077" y="12105"/>
                </a:lnTo>
                <a:lnTo>
                  <a:pt x="11061" y="12089"/>
                </a:lnTo>
                <a:lnTo>
                  <a:pt x="11043" y="12073"/>
                </a:lnTo>
                <a:lnTo>
                  <a:pt x="11025" y="12059"/>
                </a:lnTo>
                <a:lnTo>
                  <a:pt x="11007" y="12045"/>
                </a:lnTo>
                <a:lnTo>
                  <a:pt x="10988" y="12032"/>
                </a:lnTo>
                <a:lnTo>
                  <a:pt x="10968" y="12021"/>
                </a:lnTo>
                <a:lnTo>
                  <a:pt x="10948" y="12011"/>
                </a:lnTo>
                <a:lnTo>
                  <a:pt x="10927" y="12002"/>
                </a:lnTo>
                <a:lnTo>
                  <a:pt x="10906" y="11993"/>
                </a:lnTo>
                <a:lnTo>
                  <a:pt x="10884" y="11986"/>
                </a:lnTo>
                <a:lnTo>
                  <a:pt x="10861" y="11981"/>
                </a:lnTo>
                <a:lnTo>
                  <a:pt x="10838" y="11978"/>
                </a:lnTo>
                <a:lnTo>
                  <a:pt x="10815" y="11975"/>
                </a:lnTo>
                <a:lnTo>
                  <a:pt x="10791" y="11975"/>
                </a:lnTo>
                <a:lnTo>
                  <a:pt x="10133" y="11978"/>
                </a:lnTo>
                <a:close/>
                <a:moveTo>
                  <a:pt x="10697" y="6866"/>
                </a:moveTo>
                <a:lnTo>
                  <a:pt x="10734" y="6867"/>
                </a:lnTo>
                <a:lnTo>
                  <a:pt x="10772" y="6868"/>
                </a:lnTo>
                <a:lnTo>
                  <a:pt x="10808" y="6870"/>
                </a:lnTo>
                <a:lnTo>
                  <a:pt x="10845" y="6873"/>
                </a:lnTo>
                <a:lnTo>
                  <a:pt x="10883" y="6877"/>
                </a:lnTo>
                <a:lnTo>
                  <a:pt x="10919" y="6882"/>
                </a:lnTo>
                <a:lnTo>
                  <a:pt x="10955" y="6888"/>
                </a:lnTo>
                <a:lnTo>
                  <a:pt x="10990" y="6895"/>
                </a:lnTo>
                <a:lnTo>
                  <a:pt x="11025" y="6902"/>
                </a:lnTo>
                <a:lnTo>
                  <a:pt x="11061" y="6911"/>
                </a:lnTo>
                <a:lnTo>
                  <a:pt x="11096" y="6920"/>
                </a:lnTo>
                <a:lnTo>
                  <a:pt x="11131" y="6930"/>
                </a:lnTo>
                <a:lnTo>
                  <a:pt x="11165" y="6940"/>
                </a:lnTo>
                <a:lnTo>
                  <a:pt x="11198" y="6952"/>
                </a:lnTo>
                <a:lnTo>
                  <a:pt x="11233" y="6964"/>
                </a:lnTo>
                <a:lnTo>
                  <a:pt x="11266" y="6977"/>
                </a:lnTo>
                <a:lnTo>
                  <a:pt x="11298" y="6991"/>
                </a:lnTo>
                <a:lnTo>
                  <a:pt x="11330" y="7006"/>
                </a:lnTo>
                <a:lnTo>
                  <a:pt x="11362" y="7022"/>
                </a:lnTo>
                <a:lnTo>
                  <a:pt x="11394" y="7037"/>
                </a:lnTo>
                <a:lnTo>
                  <a:pt x="11426" y="7054"/>
                </a:lnTo>
                <a:lnTo>
                  <a:pt x="11456" y="7071"/>
                </a:lnTo>
                <a:lnTo>
                  <a:pt x="11486" y="7089"/>
                </a:lnTo>
                <a:lnTo>
                  <a:pt x="11516" y="7108"/>
                </a:lnTo>
                <a:lnTo>
                  <a:pt x="11545" y="7128"/>
                </a:lnTo>
                <a:lnTo>
                  <a:pt x="11574" y="7148"/>
                </a:lnTo>
                <a:lnTo>
                  <a:pt x="11603" y="7169"/>
                </a:lnTo>
                <a:lnTo>
                  <a:pt x="11631" y="7191"/>
                </a:lnTo>
                <a:lnTo>
                  <a:pt x="11658" y="7212"/>
                </a:lnTo>
                <a:lnTo>
                  <a:pt x="11685" y="7235"/>
                </a:lnTo>
                <a:lnTo>
                  <a:pt x="11711" y="7258"/>
                </a:lnTo>
                <a:lnTo>
                  <a:pt x="11737" y="7282"/>
                </a:lnTo>
                <a:lnTo>
                  <a:pt x="11770" y="7311"/>
                </a:lnTo>
                <a:lnTo>
                  <a:pt x="11795" y="7338"/>
                </a:lnTo>
                <a:lnTo>
                  <a:pt x="11820" y="7365"/>
                </a:lnTo>
                <a:lnTo>
                  <a:pt x="11844" y="7392"/>
                </a:lnTo>
                <a:lnTo>
                  <a:pt x="11867" y="7420"/>
                </a:lnTo>
                <a:lnTo>
                  <a:pt x="11890" y="7448"/>
                </a:lnTo>
                <a:lnTo>
                  <a:pt x="11912" y="7477"/>
                </a:lnTo>
                <a:lnTo>
                  <a:pt x="11934" y="7507"/>
                </a:lnTo>
                <a:lnTo>
                  <a:pt x="11955" y="7537"/>
                </a:lnTo>
                <a:lnTo>
                  <a:pt x="11975" y="7567"/>
                </a:lnTo>
                <a:lnTo>
                  <a:pt x="11995" y="7598"/>
                </a:lnTo>
                <a:lnTo>
                  <a:pt x="12013" y="7629"/>
                </a:lnTo>
                <a:lnTo>
                  <a:pt x="12031" y="7662"/>
                </a:lnTo>
                <a:lnTo>
                  <a:pt x="12048" y="7695"/>
                </a:lnTo>
                <a:lnTo>
                  <a:pt x="12065" y="7727"/>
                </a:lnTo>
                <a:lnTo>
                  <a:pt x="12080" y="7761"/>
                </a:lnTo>
                <a:lnTo>
                  <a:pt x="12095" y="7794"/>
                </a:lnTo>
                <a:lnTo>
                  <a:pt x="12109" y="7829"/>
                </a:lnTo>
                <a:lnTo>
                  <a:pt x="12122" y="7864"/>
                </a:lnTo>
                <a:lnTo>
                  <a:pt x="12135" y="7899"/>
                </a:lnTo>
                <a:lnTo>
                  <a:pt x="12147" y="7934"/>
                </a:lnTo>
                <a:lnTo>
                  <a:pt x="12158" y="7970"/>
                </a:lnTo>
                <a:lnTo>
                  <a:pt x="12167" y="8006"/>
                </a:lnTo>
                <a:lnTo>
                  <a:pt x="12176" y="8043"/>
                </a:lnTo>
                <a:lnTo>
                  <a:pt x="12184" y="8079"/>
                </a:lnTo>
                <a:lnTo>
                  <a:pt x="12191" y="8116"/>
                </a:lnTo>
                <a:lnTo>
                  <a:pt x="12198" y="8155"/>
                </a:lnTo>
                <a:lnTo>
                  <a:pt x="12203" y="8192"/>
                </a:lnTo>
                <a:lnTo>
                  <a:pt x="12207" y="8230"/>
                </a:lnTo>
                <a:lnTo>
                  <a:pt x="12211" y="8268"/>
                </a:lnTo>
                <a:lnTo>
                  <a:pt x="12213" y="8307"/>
                </a:lnTo>
                <a:lnTo>
                  <a:pt x="12215" y="8346"/>
                </a:lnTo>
                <a:lnTo>
                  <a:pt x="12215" y="8385"/>
                </a:lnTo>
                <a:lnTo>
                  <a:pt x="12215" y="8422"/>
                </a:lnTo>
                <a:lnTo>
                  <a:pt x="12213" y="8460"/>
                </a:lnTo>
                <a:lnTo>
                  <a:pt x="12211" y="8497"/>
                </a:lnTo>
                <a:lnTo>
                  <a:pt x="12208" y="8533"/>
                </a:lnTo>
                <a:lnTo>
                  <a:pt x="12204" y="8569"/>
                </a:lnTo>
                <a:lnTo>
                  <a:pt x="12199" y="8605"/>
                </a:lnTo>
                <a:lnTo>
                  <a:pt x="12193" y="8642"/>
                </a:lnTo>
                <a:lnTo>
                  <a:pt x="12187" y="8677"/>
                </a:lnTo>
                <a:lnTo>
                  <a:pt x="12179" y="8713"/>
                </a:lnTo>
                <a:lnTo>
                  <a:pt x="12171" y="8747"/>
                </a:lnTo>
                <a:lnTo>
                  <a:pt x="12162" y="8783"/>
                </a:lnTo>
                <a:lnTo>
                  <a:pt x="12152" y="8817"/>
                </a:lnTo>
                <a:lnTo>
                  <a:pt x="12142" y="8851"/>
                </a:lnTo>
                <a:lnTo>
                  <a:pt x="12130" y="8885"/>
                </a:lnTo>
                <a:lnTo>
                  <a:pt x="12117" y="8918"/>
                </a:lnTo>
                <a:lnTo>
                  <a:pt x="12104" y="8951"/>
                </a:lnTo>
                <a:lnTo>
                  <a:pt x="12091" y="8984"/>
                </a:lnTo>
                <a:lnTo>
                  <a:pt x="12076" y="9016"/>
                </a:lnTo>
                <a:lnTo>
                  <a:pt x="12061" y="9048"/>
                </a:lnTo>
                <a:lnTo>
                  <a:pt x="12046" y="9079"/>
                </a:lnTo>
                <a:lnTo>
                  <a:pt x="12029" y="9111"/>
                </a:lnTo>
                <a:lnTo>
                  <a:pt x="12012" y="9141"/>
                </a:lnTo>
                <a:lnTo>
                  <a:pt x="11994" y="9171"/>
                </a:lnTo>
                <a:lnTo>
                  <a:pt x="11976" y="9201"/>
                </a:lnTo>
                <a:lnTo>
                  <a:pt x="11956" y="9230"/>
                </a:lnTo>
                <a:lnTo>
                  <a:pt x="11936" y="9260"/>
                </a:lnTo>
                <a:lnTo>
                  <a:pt x="11915" y="9288"/>
                </a:lnTo>
                <a:lnTo>
                  <a:pt x="11894" y="9315"/>
                </a:lnTo>
                <a:lnTo>
                  <a:pt x="11872" y="9343"/>
                </a:lnTo>
                <a:lnTo>
                  <a:pt x="11850" y="9369"/>
                </a:lnTo>
                <a:lnTo>
                  <a:pt x="11827" y="9395"/>
                </a:lnTo>
                <a:lnTo>
                  <a:pt x="11804" y="9422"/>
                </a:lnTo>
                <a:lnTo>
                  <a:pt x="11827" y="9447"/>
                </a:lnTo>
                <a:lnTo>
                  <a:pt x="11850" y="9474"/>
                </a:lnTo>
                <a:lnTo>
                  <a:pt x="11872" y="9500"/>
                </a:lnTo>
                <a:lnTo>
                  <a:pt x="11894" y="9527"/>
                </a:lnTo>
                <a:lnTo>
                  <a:pt x="11915" y="9555"/>
                </a:lnTo>
                <a:lnTo>
                  <a:pt x="11935" y="9584"/>
                </a:lnTo>
                <a:lnTo>
                  <a:pt x="11956" y="9613"/>
                </a:lnTo>
                <a:lnTo>
                  <a:pt x="11975" y="9642"/>
                </a:lnTo>
                <a:lnTo>
                  <a:pt x="11994" y="9671"/>
                </a:lnTo>
                <a:lnTo>
                  <a:pt x="12012" y="9702"/>
                </a:lnTo>
                <a:lnTo>
                  <a:pt x="12029" y="9732"/>
                </a:lnTo>
                <a:lnTo>
                  <a:pt x="12045" y="9764"/>
                </a:lnTo>
                <a:lnTo>
                  <a:pt x="12061" y="9795"/>
                </a:lnTo>
                <a:lnTo>
                  <a:pt x="12076" y="9827"/>
                </a:lnTo>
                <a:lnTo>
                  <a:pt x="12091" y="9859"/>
                </a:lnTo>
                <a:lnTo>
                  <a:pt x="12104" y="9891"/>
                </a:lnTo>
                <a:lnTo>
                  <a:pt x="12117" y="9925"/>
                </a:lnTo>
                <a:lnTo>
                  <a:pt x="12130" y="9958"/>
                </a:lnTo>
                <a:lnTo>
                  <a:pt x="12142" y="9992"/>
                </a:lnTo>
                <a:lnTo>
                  <a:pt x="12152" y="10026"/>
                </a:lnTo>
                <a:lnTo>
                  <a:pt x="12162" y="10060"/>
                </a:lnTo>
                <a:lnTo>
                  <a:pt x="12171" y="10096"/>
                </a:lnTo>
                <a:lnTo>
                  <a:pt x="12179" y="10131"/>
                </a:lnTo>
                <a:lnTo>
                  <a:pt x="12187" y="10166"/>
                </a:lnTo>
                <a:lnTo>
                  <a:pt x="12193" y="10201"/>
                </a:lnTo>
                <a:lnTo>
                  <a:pt x="12199" y="10238"/>
                </a:lnTo>
                <a:lnTo>
                  <a:pt x="12204" y="10274"/>
                </a:lnTo>
                <a:lnTo>
                  <a:pt x="12208" y="10310"/>
                </a:lnTo>
                <a:lnTo>
                  <a:pt x="12211" y="10347"/>
                </a:lnTo>
                <a:lnTo>
                  <a:pt x="12213" y="10385"/>
                </a:lnTo>
                <a:lnTo>
                  <a:pt x="12215" y="10422"/>
                </a:lnTo>
                <a:lnTo>
                  <a:pt x="12215" y="10459"/>
                </a:lnTo>
                <a:lnTo>
                  <a:pt x="12215" y="10495"/>
                </a:lnTo>
                <a:lnTo>
                  <a:pt x="12213" y="10531"/>
                </a:lnTo>
                <a:lnTo>
                  <a:pt x="12211" y="10568"/>
                </a:lnTo>
                <a:lnTo>
                  <a:pt x="12208" y="10604"/>
                </a:lnTo>
                <a:lnTo>
                  <a:pt x="12204" y="10640"/>
                </a:lnTo>
                <a:lnTo>
                  <a:pt x="12200" y="10675"/>
                </a:lnTo>
                <a:lnTo>
                  <a:pt x="12194" y="10711"/>
                </a:lnTo>
                <a:lnTo>
                  <a:pt x="12188" y="10746"/>
                </a:lnTo>
                <a:lnTo>
                  <a:pt x="12181" y="10780"/>
                </a:lnTo>
                <a:lnTo>
                  <a:pt x="12173" y="10815"/>
                </a:lnTo>
                <a:lnTo>
                  <a:pt x="12164" y="10848"/>
                </a:lnTo>
                <a:lnTo>
                  <a:pt x="12155" y="10883"/>
                </a:lnTo>
                <a:lnTo>
                  <a:pt x="12144" y="10916"/>
                </a:lnTo>
                <a:lnTo>
                  <a:pt x="12133" y="10949"/>
                </a:lnTo>
                <a:lnTo>
                  <a:pt x="12121" y="10982"/>
                </a:lnTo>
                <a:lnTo>
                  <a:pt x="12108" y="11014"/>
                </a:lnTo>
                <a:lnTo>
                  <a:pt x="12095" y="11047"/>
                </a:lnTo>
                <a:lnTo>
                  <a:pt x="12081" y="11079"/>
                </a:lnTo>
                <a:lnTo>
                  <a:pt x="12067" y="11110"/>
                </a:lnTo>
                <a:lnTo>
                  <a:pt x="12052" y="11141"/>
                </a:lnTo>
                <a:lnTo>
                  <a:pt x="12036" y="11171"/>
                </a:lnTo>
                <a:lnTo>
                  <a:pt x="12019" y="11202"/>
                </a:lnTo>
                <a:lnTo>
                  <a:pt x="12002" y="11232"/>
                </a:lnTo>
                <a:lnTo>
                  <a:pt x="11984" y="11261"/>
                </a:lnTo>
                <a:lnTo>
                  <a:pt x="11966" y="11290"/>
                </a:lnTo>
                <a:lnTo>
                  <a:pt x="11945" y="11318"/>
                </a:lnTo>
                <a:lnTo>
                  <a:pt x="11926" y="11346"/>
                </a:lnTo>
                <a:lnTo>
                  <a:pt x="11905" y="11375"/>
                </a:lnTo>
                <a:lnTo>
                  <a:pt x="11884" y="11401"/>
                </a:lnTo>
                <a:lnTo>
                  <a:pt x="11863" y="11428"/>
                </a:lnTo>
                <a:lnTo>
                  <a:pt x="11841" y="11454"/>
                </a:lnTo>
                <a:lnTo>
                  <a:pt x="11818" y="11479"/>
                </a:lnTo>
                <a:lnTo>
                  <a:pt x="11841" y="11505"/>
                </a:lnTo>
                <a:lnTo>
                  <a:pt x="11863" y="11532"/>
                </a:lnTo>
                <a:lnTo>
                  <a:pt x="11884" y="11558"/>
                </a:lnTo>
                <a:lnTo>
                  <a:pt x="11905" y="11585"/>
                </a:lnTo>
                <a:lnTo>
                  <a:pt x="11926" y="11612"/>
                </a:lnTo>
                <a:lnTo>
                  <a:pt x="11945" y="11640"/>
                </a:lnTo>
                <a:lnTo>
                  <a:pt x="11966" y="11669"/>
                </a:lnTo>
                <a:lnTo>
                  <a:pt x="11984" y="11698"/>
                </a:lnTo>
                <a:lnTo>
                  <a:pt x="12002" y="11728"/>
                </a:lnTo>
                <a:lnTo>
                  <a:pt x="12019" y="11757"/>
                </a:lnTo>
                <a:lnTo>
                  <a:pt x="12036" y="11787"/>
                </a:lnTo>
                <a:lnTo>
                  <a:pt x="12052" y="11818"/>
                </a:lnTo>
                <a:lnTo>
                  <a:pt x="12067" y="11850"/>
                </a:lnTo>
                <a:lnTo>
                  <a:pt x="12081" y="11881"/>
                </a:lnTo>
                <a:lnTo>
                  <a:pt x="12095" y="11913"/>
                </a:lnTo>
                <a:lnTo>
                  <a:pt x="12108" y="11945"/>
                </a:lnTo>
                <a:lnTo>
                  <a:pt x="12121" y="11977"/>
                </a:lnTo>
                <a:lnTo>
                  <a:pt x="12133" y="12011"/>
                </a:lnTo>
                <a:lnTo>
                  <a:pt x="12144" y="12044"/>
                </a:lnTo>
                <a:lnTo>
                  <a:pt x="12155" y="12077"/>
                </a:lnTo>
                <a:lnTo>
                  <a:pt x="12164" y="12111"/>
                </a:lnTo>
                <a:lnTo>
                  <a:pt x="12173" y="12145"/>
                </a:lnTo>
                <a:lnTo>
                  <a:pt x="12181" y="12180"/>
                </a:lnTo>
                <a:lnTo>
                  <a:pt x="12188" y="12215"/>
                </a:lnTo>
                <a:lnTo>
                  <a:pt x="12194" y="12250"/>
                </a:lnTo>
                <a:lnTo>
                  <a:pt x="12200" y="12285"/>
                </a:lnTo>
                <a:lnTo>
                  <a:pt x="12204" y="12321"/>
                </a:lnTo>
                <a:lnTo>
                  <a:pt x="12208" y="12357"/>
                </a:lnTo>
                <a:lnTo>
                  <a:pt x="12211" y="12393"/>
                </a:lnTo>
                <a:lnTo>
                  <a:pt x="12213" y="12429"/>
                </a:lnTo>
                <a:lnTo>
                  <a:pt x="12215" y="12465"/>
                </a:lnTo>
                <a:lnTo>
                  <a:pt x="12215" y="12503"/>
                </a:lnTo>
                <a:lnTo>
                  <a:pt x="12215" y="12540"/>
                </a:lnTo>
                <a:lnTo>
                  <a:pt x="12213" y="12577"/>
                </a:lnTo>
                <a:lnTo>
                  <a:pt x="12211" y="12614"/>
                </a:lnTo>
                <a:lnTo>
                  <a:pt x="12208" y="12651"/>
                </a:lnTo>
                <a:lnTo>
                  <a:pt x="12204" y="12687"/>
                </a:lnTo>
                <a:lnTo>
                  <a:pt x="12199" y="12723"/>
                </a:lnTo>
                <a:lnTo>
                  <a:pt x="12193" y="12759"/>
                </a:lnTo>
                <a:lnTo>
                  <a:pt x="12187" y="12795"/>
                </a:lnTo>
                <a:lnTo>
                  <a:pt x="12179" y="12831"/>
                </a:lnTo>
                <a:lnTo>
                  <a:pt x="12171" y="12866"/>
                </a:lnTo>
                <a:lnTo>
                  <a:pt x="12162" y="12900"/>
                </a:lnTo>
                <a:lnTo>
                  <a:pt x="12152" y="12935"/>
                </a:lnTo>
                <a:lnTo>
                  <a:pt x="12141" y="12970"/>
                </a:lnTo>
                <a:lnTo>
                  <a:pt x="12130" y="13003"/>
                </a:lnTo>
                <a:lnTo>
                  <a:pt x="12117" y="13036"/>
                </a:lnTo>
                <a:lnTo>
                  <a:pt x="12104" y="13069"/>
                </a:lnTo>
                <a:lnTo>
                  <a:pt x="12090" y="13102"/>
                </a:lnTo>
                <a:lnTo>
                  <a:pt x="12076" y="13135"/>
                </a:lnTo>
                <a:lnTo>
                  <a:pt x="12061" y="13167"/>
                </a:lnTo>
                <a:lnTo>
                  <a:pt x="12045" y="13198"/>
                </a:lnTo>
                <a:lnTo>
                  <a:pt x="12028" y="13229"/>
                </a:lnTo>
                <a:lnTo>
                  <a:pt x="12011" y="13259"/>
                </a:lnTo>
                <a:lnTo>
                  <a:pt x="11993" y="13290"/>
                </a:lnTo>
                <a:lnTo>
                  <a:pt x="11975" y="13320"/>
                </a:lnTo>
                <a:lnTo>
                  <a:pt x="11955" y="13349"/>
                </a:lnTo>
                <a:lnTo>
                  <a:pt x="11934" y="13378"/>
                </a:lnTo>
                <a:lnTo>
                  <a:pt x="11914" y="13406"/>
                </a:lnTo>
                <a:lnTo>
                  <a:pt x="11893" y="13434"/>
                </a:lnTo>
                <a:lnTo>
                  <a:pt x="11871" y="13462"/>
                </a:lnTo>
                <a:lnTo>
                  <a:pt x="11848" y="13489"/>
                </a:lnTo>
                <a:lnTo>
                  <a:pt x="11826" y="13515"/>
                </a:lnTo>
                <a:lnTo>
                  <a:pt x="11802" y="13540"/>
                </a:lnTo>
                <a:lnTo>
                  <a:pt x="11826" y="13566"/>
                </a:lnTo>
                <a:lnTo>
                  <a:pt x="11848" y="13592"/>
                </a:lnTo>
                <a:lnTo>
                  <a:pt x="11871" y="13620"/>
                </a:lnTo>
                <a:lnTo>
                  <a:pt x="11893" y="13647"/>
                </a:lnTo>
                <a:lnTo>
                  <a:pt x="11914" y="13675"/>
                </a:lnTo>
                <a:lnTo>
                  <a:pt x="11934" y="13703"/>
                </a:lnTo>
                <a:lnTo>
                  <a:pt x="11955" y="13732"/>
                </a:lnTo>
                <a:lnTo>
                  <a:pt x="11975" y="13761"/>
                </a:lnTo>
                <a:lnTo>
                  <a:pt x="11993" y="13791"/>
                </a:lnTo>
                <a:lnTo>
                  <a:pt x="12011" y="13821"/>
                </a:lnTo>
                <a:lnTo>
                  <a:pt x="12028" y="13852"/>
                </a:lnTo>
                <a:lnTo>
                  <a:pt x="12045" y="13883"/>
                </a:lnTo>
                <a:lnTo>
                  <a:pt x="12061" y="13914"/>
                </a:lnTo>
                <a:lnTo>
                  <a:pt x="12076" y="13947"/>
                </a:lnTo>
                <a:lnTo>
                  <a:pt x="12090" y="13979"/>
                </a:lnTo>
                <a:lnTo>
                  <a:pt x="12104" y="14012"/>
                </a:lnTo>
                <a:lnTo>
                  <a:pt x="12117" y="14045"/>
                </a:lnTo>
                <a:lnTo>
                  <a:pt x="12130" y="14078"/>
                </a:lnTo>
                <a:lnTo>
                  <a:pt x="12141" y="14113"/>
                </a:lnTo>
                <a:lnTo>
                  <a:pt x="12152" y="14147"/>
                </a:lnTo>
                <a:lnTo>
                  <a:pt x="12162" y="14181"/>
                </a:lnTo>
                <a:lnTo>
                  <a:pt x="12171" y="14216"/>
                </a:lnTo>
                <a:lnTo>
                  <a:pt x="12179" y="14252"/>
                </a:lnTo>
                <a:lnTo>
                  <a:pt x="12187" y="14287"/>
                </a:lnTo>
                <a:lnTo>
                  <a:pt x="12193" y="14323"/>
                </a:lnTo>
                <a:lnTo>
                  <a:pt x="12199" y="14359"/>
                </a:lnTo>
                <a:lnTo>
                  <a:pt x="12204" y="14395"/>
                </a:lnTo>
                <a:lnTo>
                  <a:pt x="12208" y="14432"/>
                </a:lnTo>
                <a:lnTo>
                  <a:pt x="12211" y="14469"/>
                </a:lnTo>
                <a:lnTo>
                  <a:pt x="12213" y="14506"/>
                </a:lnTo>
                <a:lnTo>
                  <a:pt x="12215" y="14543"/>
                </a:lnTo>
                <a:lnTo>
                  <a:pt x="12215" y="14581"/>
                </a:lnTo>
                <a:lnTo>
                  <a:pt x="12215" y="14620"/>
                </a:lnTo>
                <a:lnTo>
                  <a:pt x="12213" y="14658"/>
                </a:lnTo>
                <a:lnTo>
                  <a:pt x="12211" y="14697"/>
                </a:lnTo>
                <a:lnTo>
                  <a:pt x="12207" y="14736"/>
                </a:lnTo>
                <a:lnTo>
                  <a:pt x="12203" y="14773"/>
                </a:lnTo>
                <a:lnTo>
                  <a:pt x="12198" y="14811"/>
                </a:lnTo>
                <a:lnTo>
                  <a:pt x="12191" y="14848"/>
                </a:lnTo>
                <a:lnTo>
                  <a:pt x="12184" y="14885"/>
                </a:lnTo>
                <a:lnTo>
                  <a:pt x="12176" y="14922"/>
                </a:lnTo>
                <a:lnTo>
                  <a:pt x="12167" y="14959"/>
                </a:lnTo>
                <a:lnTo>
                  <a:pt x="12158" y="14994"/>
                </a:lnTo>
                <a:lnTo>
                  <a:pt x="12147" y="15030"/>
                </a:lnTo>
                <a:lnTo>
                  <a:pt x="12135" y="15066"/>
                </a:lnTo>
                <a:lnTo>
                  <a:pt x="12122" y="15101"/>
                </a:lnTo>
                <a:lnTo>
                  <a:pt x="12109" y="15135"/>
                </a:lnTo>
                <a:lnTo>
                  <a:pt x="12095" y="15169"/>
                </a:lnTo>
                <a:lnTo>
                  <a:pt x="12080" y="15203"/>
                </a:lnTo>
                <a:lnTo>
                  <a:pt x="12065" y="15237"/>
                </a:lnTo>
                <a:lnTo>
                  <a:pt x="12048" y="15270"/>
                </a:lnTo>
                <a:lnTo>
                  <a:pt x="12031" y="15302"/>
                </a:lnTo>
                <a:lnTo>
                  <a:pt x="12013" y="15334"/>
                </a:lnTo>
                <a:lnTo>
                  <a:pt x="11995" y="15365"/>
                </a:lnTo>
                <a:lnTo>
                  <a:pt x="11975" y="15397"/>
                </a:lnTo>
                <a:lnTo>
                  <a:pt x="11955" y="15427"/>
                </a:lnTo>
                <a:lnTo>
                  <a:pt x="11934" y="15457"/>
                </a:lnTo>
                <a:lnTo>
                  <a:pt x="11912" y="15487"/>
                </a:lnTo>
                <a:lnTo>
                  <a:pt x="11890" y="15515"/>
                </a:lnTo>
                <a:lnTo>
                  <a:pt x="11867" y="15545"/>
                </a:lnTo>
                <a:lnTo>
                  <a:pt x="11844" y="15572"/>
                </a:lnTo>
                <a:lnTo>
                  <a:pt x="11820" y="15599"/>
                </a:lnTo>
                <a:lnTo>
                  <a:pt x="11795" y="15626"/>
                </a:lnTo>
                <a:lnTo>
                  <a:pt x="11770" y="15652"/>
                </a:lnTo>
                <a:lnTo>
                  <a:pt x="11742" y="15678"/>
                </a:lnTo>
                <a:lnTo>
                  <a:pt x="11714" y="15705"/>
                </a:lnTo>
                <a:lnTo>
                  <a:pt x="11686" y="15730"/>
                </a:lnTo>
                <a:lnTo>
                  <a:pt x="11658" y="15754"/>
                </a:lnTo>
                <a:lnTo>
                  <a:pt x="11629" y="15777"/>
                </a:lnTo>
                <a:lnTo>
                  <a:pt x="11599" y="15800"/>
                </a:lnTo>
                <a:lnTo>
                  <a:pt x="11568" y="15821"/>
                </a:lnTo>
                <a:lnTo>
                  <a:pt x="11538" y="15843"/>
                </a:lnTo>
                <a:lnTo>
                  <a:pt x="11507" y="15864"/>
                </a:lnTo>
                <a:lnTo>
                  <a:pt x="11476" y="15883"/>
                </a:lnTo>
                <a:lnTo>
                  <a:pt x="11444" y="15902"/>
                </a:lnTo>
                <a:lnTo>
                  <a:pt x="11412" y="15920"/>
                </a:lnTo>
                <a:lnTo>
                  <a:pt x="11378" y="15937"/>
                </a:lnTo>
                <a:lnTo>
                  <a:pt x="11345" y="15953"/>
                </a:lnTo>
                <a:lnTo>
                  <a:pt x="11312" y="15969"/>
                </a:lnTo>
                <a:lnTo>
                  <a:pt x="11278" y="15983"/>
                </a:lnTo>
                <a:lnTo>
                  <a:pt x="11244" y="15997"/>
                </a:lnTo>
                <a:lnTo>
                  <a:pt x="11208" y="16010"/>
                </a:lnTo>
                <a:lnTo>
                  <a:pt x="11174" y="16023"/>
                </a:lnTo>
                <a:lnTo>
                  <a:pt x="11139" y="16035"/>
                </a:lnTo>
                <a:lnTo>
                  <a:pt x="11103" y="16045"/>
                </a:lnTo>
                <a:lnTo>
                  <a:pt x="11068" y="16055"/>
                </a:lnTo>
                <a:lnTo>
                  <a:pt x="11031" y="16063"/>
                </a:lnTo>
                <a:lnTo>
                  <a:pt x="10995" y="16071"/>
                </a:lnTo>
                <a:lnTo>
                  <a:pt x="10958" y="16078"/>
                </a:lnTo>
                <a:lnTo>
                  <a:pt x="10922" y="16084"/>
                </a:lnTo>
                <a:lnTo>
                  <a:pt x="10885" y="16089"/>
                </a:lnTo>
                <a:lnTo>
                  <a:pt x="10847" y="16093"/>
                </a:lnTo>
                <a:lnTo>
                  <a:pt x="10810" y="16096"/>
                </a:lnTo>
                <a:lnTo>
                  <a:pt x="10772" y="16098"/>
                </a:lnTo>
                <a:lnTo>
                  <a:pt x="10735" y="16100"/>
                </a:lnTo>
                <a:lnTo>
                  <a:pt x="10697" y="16100"/>
                </a:lnTo>
                <a:lnTo>
                  <a:pt x="5394" y="16083"/>
                </a:lnTo>
                <a:lnTo>
                  <a:pt x="5256" y="16081"/>
                </a:lnTo>
                <a:lnTo>
                  <a:pt x="5118" y="16077"/>
                </a:lnTo>
                <a:lnTo>
                  <a:pt x="4983" y="16071"/>
                </a:lnTo>
                <a:lnTo>
                  <a:pt x="4847" y="16061"/>
                </a:lnTo>
                <a:lnTo>
                  <a:pt x="4713" y="16049"/>
                </a:lnTo>
                <a:lnTo>
                  <a:pt x="4580" y="16035"/>
                </a:lnTo>
                <a:lnTo>
                  <a:pt x="4448" y="16016"/>
                </a:lnTo>
                <a:lnTo>
                  <a:pt x="4317" y="15996"/>
                </a:lnTo>
                <a:lnTo>
                  <a:pt x="4187" y="15974"/>
                </a:lnTo>
                <a:lnTo>
                  <a:pt x="4059" y="15948"/>
                </a:lnTo>
                <a:lnTo>
                  <a:pt x="3930" y="15919"/>
                </a:lnTo>
                <a:lnTo>
                  <a:pt x="3803" y="15888"/>
                </a:lnTo>
                <a:lnTo>
                  <a:pt x="3678" y="15853"/>
                </a:lnTo>
                <a:lnTo>
                  <a:pt x="3554" y="15815"/>
                </a:lnTo>
                <a:lnTo>
                  <a:pt x="3430" y="15775"/>
                </a:lnTo>
                <a:lnTo>
                  <a:pt x="3308" y="15731"/>
                </a:lnTo>
                <a:lnTo>
                  <a:pt x="3188" y="15684"/>
                </a:lnTo>
                <a:lnTo>
                  <a:pt x="3068" y="15634"/>
                </a:lnTo>
                <a:lnTo>
                  <a:pt x="2949" y="15581"/>
                </a:lnTo>
                <a:lnTo>
                  <a:pt x="2833" y="15524"/>
                </a:lnTo>
                <a:lnTo>
                  <a:pt x="2717" y="15465"/>
                </a:lnTo>
                <a:lnTo>
                  <a:pt x="2602" y="15402"/>
                </a:lnTo>
                <a:lnTo>
                  <a:pt x="2489" y="15335"/>
                </a:lnTo>
                <a:lnTo>
                  <a:pt x="2377" y="15266"/>
                </a:lnTo>
                <a:lnTo>
                  <a:pt x="2266" y="15192"/>
                </a:lnTo>
                <a:lnTo>
                  <a:pt x="2157" y="15116"/>
                </a:lnTo>
                <a:lnTo>
                  <a:pt x="2048" y="15035"/>
                </a:lnTo>
                <a:lnTo>
                  <a:pt x="1942" y="14951"/>
                </a:lnTo>
                <a:lnTo>
                  <a:pt x="1836" y="14863"/>
                </a:lnTo>
                <a:lnTo>
                  <a:pt x="1733" y="14773"/>
                </a:lnTo>
                <a:lnTo>
                  <a:pt x="1630" y="14678"/>
                </a:lnTo>
                <a:lnTo>
                  <a:pt x="1530" y="14580"/>
                </a:lnTo>
                <a:lnTo>
                  <a:pt x="1442" y="14490"/>
                </a:lnTo>
                <a:lnTo>
                  <a:pt x="1358" y="14399"/>
                </a:lnTo>
                <a:lnTo>
                  <a:pt x="1275" y="14306"/>
                </a:lnTo>
                <a:lnTo>
                  <a:pt x="1195" y="14210"/>
                </a:lnTo>
                <a:lnTo>
                  <a:pt x="1116" y="14114"/>
                </a:lnTo>
                <a:lnTo>
                  <a:pt x="1041" y="14014"/>
                </a:lnTo>
                <a:lnTo>
                  <a:pt x="966" y="13913"/>
                </a:lnTo>
                <a:lnTo>
                  <a:pt x="896" y="13811"/>
                </a:lnTo>
                <a:lnTo>
                  <a:pt x="827" y="13706"/>
                </a:lnTo>
                <a:lnTo>
                  <a:pt x="760" y="13600"/>
                </a:lnTo>
                <a:lnTo>
                  <a:pt x="697" y="13492"/>
                </a:lnTo>
                <a:lnTo>
                  <a:pt x="636" y="13382"/>
                </a:lnTo>
                <a:lnTo>
                  <a:pt x="576" y="13271"/>
                </a:lnTo>
                <a:lnTo>
                  <a:pt x="521" y="13159"/>
                </a:lnTo>
                <a:lnTo>
                  <a:pt x="467" y="13044"/>
                </a:lnTo>
                <a:lnTo>
                  <a:pt x="416" y="12928"/>
                </a:lnTo>
                <a:lnTo>
                  <a:pt x="368" y="12811"/>
                </a:lnTo>
                <a:lnTo>
                  <a:pt x="323" y="12692"/>
                </a:lnTo>
                <a:lnTo>
                  <a:pt x="281" y="12572"/>
                </a:lnTo>
                <a:lnTo>
                  <a:pt x="240" y="12450"/>
                </a:lnTo>
                <a:lnTo>
                  <a:pt x="204" y="12328"/>
                </a:lnTo>
                <a:lnTo>
                  <a:pt x="170" y="12204"/>
                </a:lnTo>
                <a:lnTo>
                  <a:pt x="139" y="12078"/>
                </a:lnTo>
                <a:lnTo>
                  <a:pt x="111" y="11952"/>
                </a:lnTo>
                <a:lnTo>
                  <a:pt x="86" y="11824"/>
                </a:lnTo>
                <a:lnTo>
                  <a:pt x="64" y="11696"/>
                </a:lnTo>
                <a:lnTo>
                  <a:pt x="45" y="11566"/>
                </a:lnTo>
                <a:lnTo>
                  <a:pt x="30" y="11435"/>
                </a:lnTo>
                <a:lnTo>
                  <a:pt x="17" y="11303"/>
                </a:lnTo>
                <a:lnTo>
                  <a:pt x="8" y="11171"/>
                </a:lnTo>
                <a:lnTo>
                  <a:pt x="3" y="11038"/>
                </a:lnTo>
                <a:lnTo>
                  <a:pt x="0" y="10904"/>
                </a:lnTo>
                <a:lnTo>
                  <a:pt x="3" y="10697"/>
                </a:lnTo>
                <a:lnTo>
                  <a:pt x="12" y="10497"/>
                </a:lnTo>
                <a:lnTo>
                  <a:pt x="29" y="10302"/>
                </a:lnTo>
                <a:lnTo>
                  <a:pt x="52" y="10111"/>
                </a:lnTo>
                <a:lnTo>
                  <a:pt x="82" y="9925"/>
                </a:lnTo>
                <a:lnTo>
                  <a:pt x="119" y="9743"/>
                </a:lnTo>
                <a:lnTo>
                  <a:pt x="162" y="9564"/>
                </a:lnTo>
                <a:lnTo>
                  <a:pt x="210" y="9390"/>
                </a:lnTo>
                <a:lnTo>
                  <a:pt x="265" y="9219"/>
                </a:lnTo>
                <a:lnTo>
                  <a:pt x="326" y="9052"/>
                </a:lnTo>
                <a:lnTo>
                  <a:pt x="391" y="8888"/>
                </a:lnTo>
                <a:lnTo>
                  <a:pt x="462" y="8727"/>
                </a:lnTo>
                <a:lnTo>
                  <a:pt x="538" y="8569"/>
                </a:lnTo>
                <a:lnTo>
                  <a:pt x="618" y="8413"/>
                </a:lnTo>
                <a:lnTo>
                  <a:pt x="704" y="8260"/>
                </a:lnTo>
                <a:lnTo>
                  <a:pt x="793" y="8109"/>
                </a:lnTo>
                <a:lnTo>
                  <a:pt x="888" y="7961"/>
                </a:lnTo>
                <a:lnTo>
                  <a:pt x="985" y="7815"/>
                </a:lnTo>
                <a:lnTo>
                  <a:pt x="1088" y="7670"/>
                </a:lnTo>
                <a:lnTo>
                  <a:pt x="1193" y="7526"/>
                </a:lnTo>
                <a:lnTo>
                  <a:pt x="1302" y="7383"/>
                </a:lnTo>
                <a:lnTo>
                  <a:pt x="1414" y="7242"/>
                </a:lnTo>
                <a:lnTo>
                  <a:pt x="1530" y="7101"/>
                </a:lnTo>
                <a:lnTo>
                  <a:pt x="1647" y="6962"/>
                </a:lnTo>
                <a:lnTo>
                  <a:pt x="1768" y="6822"/>
                </a:lnTo>
                <a:lnTo>
                  <a:pt x="1891" y="6684"/>
                </a:lnTo>
                <a:lnTo>
                  <a:pt x="2016" y="6545"/>
                </a:lnTo>
                <a:lnTo>
                  <a:pt x="2143" y="6406"/>
                </a:lnTo>
                <a:lnTo>
                  <a:pt x="2272" y="6267"/>
                </a:lnTo>
                <a:lnTo>
                  <a:pt x="2402" y="6127"/>
                </a:lnTo>
                <a:lnTo>
                  <a:pt x="2535" y="5987"/>
                </a:lnTo>
                <a:lnTo>
                  <a:pt x="2668" y="5846"/>
                </a:lnTo>
                <a:lnTo>
                  <a:pt x="2913" y="5587"/>
                </a:lnTo>
                <a:lnTo>
                  <a:pt x="3160" y="5322"/>
                </a:lnTo>
                <a:lnTo>
                  <a:pt x="3283" y="5187"/>
                </a:lnTo>
                <a:lnTo>
                  <a:pt x="3408" y="5050"/>
                </a:lnTo>
                <a:lnTo>
                  <a:pt x="3532" y="4913"/>
                </a:lnTo>
                <a:lnTo>
                  <a:pt x="3654" y="4773"/>
                </a:lnTo>
                <a:lnTo>
                  <a:pt x="3778" y="4630"/>
                </a:lnTo>
                <a:lnTo>
                  <a:pt x="3900" y="4485"/>
                </a:lnTo>
                <a:lnTo>
                  <a:pt x="4021" y="4338"/>
                </a:lnTo>
                <a:lnTo>
                  <a:pt x="4141" y="4188"/>
                </a:lnTo>
                <a:lnTo>
                  <a:pt x="4260" y="4035"/>
                </a:lnTo>
                <a:lnTo>
                  <a:pt x="4377" y="3880"/>
                </a:lnTo>
                <a:lnTo>
                  <a:pt x="4494" y="3721"/>
                </a:lnTo>
                <a:lnTo>
                  <a:pt x="4608" y="3559"/>
                </a:lnTo>
                <a:lnTo>
                  <a:pt x="4720" y="3394"/>
                </a:lnTo>
                <a:lnTo>
                  <a:pt x="4830" y="3225"/>
                </a:lnTo>
                <a:lnTo>
                  <a:pt x="4937" y="3053"/>
                </a:lnTo>
                <a:lnTo>
                  <a:pt x="5043" y="2877"/>
                </a:lnTo>
                <a:lnTo>
                  <a:pt x="5146" y="2697"/>
                </a:lnTo>
                <a:lnTo>
                  <a:pt x="5245" y="2512"/>
                </a:lnTo>
                <a:lnTo>
                  <a:pt x="5342" y="2323"/>
                </a:lnTo>
                <a:lnTo>
                  <a:pt x="5435" y="2130"/>
                </a:lnTo>
                <a:lnTo>
                  <a:pt x="5525" y="1932"/>
                </a:lnTo>
                <a:lnTo>
                  <a:pt x="5611" y="1730"/>
                </a:lnTo>
                <a:lnTo>
                  <a:pt x="5694" y="1522"/>
                </a:lnTo>
                <a:lnTo>
                  <a:pt x="5773" y="1310"/>
                </a:lnTo>
                <a:lnTo>
                  <a:pt x="5848" y="1093"/>
                </a:lnTo>
                <a:lnTo>
                  <a:pt x="5918" y="870"/>
                </a:lnTo>
                <a:lnTo>
                  <a:pt x="5983" y="642"/>
                </a:lnTo>
                <a:lnTo>
                  <a:pt x="6045" y="408"/>
                </a:lnTo>
                <a:lnTo>
                  <a:pt x="6048" y="391"/>
                </a:lnTo>
                <a:lnTo>
                  <a:pt x="6052" y="375"/>
                </a:lnTo>
                <a:lnTo>
                  <a:pt x="6056" y="359"/>
                </a:lnTo>
                <a:lnTo>
                  <a:pt x="6060" y="344"/>
                </a:lnTo>
                <a:lnTo>
                  <a:pt x="6069" y="320"/>
                </a:lnTo>
                <a:lnTo>
                  <a:pt x="6078" y="297"/>
                </a:lnTo>
                <a:lnTo>
                  <a:pt x="6088" y="274"/>
                </a:lnTo>
                <a:lnTo>
                  <a:pt x="6100" y="253"/>
                </a:lnTo>
                <a:lnTo>
                  <a:pt x="6112" y="231"/>
                </a:lnTo>
                <a:lnTo>
                  <a:pt x="6125" y="211"/>
                </a:lnTo>
                <a:lnTo>
                  <a:pt x="6139" y="191"/>
                </a:lnTo>
                <a:lnTo>
                  <a:pt x="6154" y="173"/>
                </a:lnTo>
                <a:lnTo>
                  <a:pt x="6170" y="155"/>
                </a:lnTo>
                <a:lnTo>
                  <a:pt x="6187" y="138"/>
                </a:lnTo>
                <a:lnTo>
                  <a:pt x="6205" y="122"/>
                </a:lnTo>
                <a:lnTo>
                  <a:pt x="6223" y="107"/>
                </a:lnTo>
                <a:lnTo>
                  <a:pt x="6242" y="93"/>
                </a:lnTo>
                <a:lnTo>
                  <a:pt x="6261" y="79"/>
                </a:lnTo>
                <a:lnTo>
                  <a:pt x="6281" y="67"/>
                </a:lnTo>
                <a:lnTo>
                  <a:pt x="6302" y="55"/>
                </a:lnTo>
                <a:lnTo>
                  <a:pt x="6323" y="45"/>
                </a:lnTo>
                <a:lnTo>
                  <a:pt x="6344" y="36"/>
                </a:lnTo>
                <a:lnTo>
                  <a:pt x="6366" y="27"/>
                </a:lnTo>
                <a:lnTo>
                  <a:pt x="6390" y="20"/>
                </a:lnTo>
                <a:lnTo>
                  <a:pt x="6412" y="14"/>
                </a:lnTo>
                <a:lnTo>
                  <a:pt x="6436" y="9"/>
                </a:lnTo>
                <a:lnTo>
                  <a:pt x="6459" y="5"/>
                </a:lnTo>
                <a:lnTo>
                  <a:pt x="6482" y="2"/>
                </a:lnTo>
                <a:lnTo>
                  <a:pt x="6506" y="1"/>
                </a:lnTo>
                <a:lnTo>
                  <a:pt x="6530" y="0"/>
                </a:lnTo>
                <a:lnTo>
                  <a:pt x="6554" y="1"/>
                </a:lnTo>
                <a:lnTo>
                  <a:pt x="6580" y="3"/>
                </a:lnTo>
                <a:lnTo>
                  <a:pt x="6604" y="6"/>
                </a:lnTo>
                <a:lnTo>
                  <a:pt x="6628" y="10"/>
                </a:lnTo>
                <a:lnTo>
                  <a:pt x="6652" y="16"/>
                </a:lnTo>
                <a:lnTo>
                  <a:pt x="6676" y="23"/>
                </a:lnTo>
                <a:lnTo>
                  <a:pt x="6894" y="97"/>
                </a:lnTo>
                <a:lnTo>
                  <a:pt x="7099" y="174"/>
                </a:lnTo>
                <a:lnTo>
                  <a:pt x="7290" y="255"/>
                </a:lnTo>
                <a:lnTo>
                  <a:pt x="7467" y="340"/>
                </a:lnTo>
                <a:lnTo>
                  <a:pt x="7630" y="429"/>
                </a:lnTo>
                <a:lnTo>
                  <a:pt x="7782" y="520"/>
                </a:lnTo>
                <a:lnTo>
                  <a:pt x="7922" y="617"/>
                </a:lnTo>
                <a:lnTo>
                  <a:pt x="8050" y="715"/>
                </a:lnTo>
                <a:lnTo>
                  <a:pt x="8165" y="818"/>
                </a:lnTo>
                <a:lnTo>
                  <a:pt x="8271" y="923"/>
                </a:lnTo>
                <a:lnTo>
                  <a:pt x="8366" y="1031"/>
                </a:lnTo>
                <a:lnTo>
                  <a:pt x="8450" y="1142"/>
                </a:lnTo>
                <a:lnTo>
                  <a:pt x="8524" y="1257"/>
                </a:lnTo>
                <a:lnTo>
                  <a:pt x="8589" y="1374"/>
                </a:lnTo>
                <a:lnTo>
                  <a:pt x="8644" y="1492"/>
                </a:lnTo>
                <a:lnTo>
                  <a:pt x="8690" y="1614"/>
                </a:lnTo>
                <a:lnTo>
                  <a:pt x="8729" y="1738"/>
                </a:lnTo>
                <a:lnTo>
                  <a:pt x="8759" y="1864"/>
                </a:lnTo>
                <a:lnTo>
                  <a:pt x="8782" y="1991"/>
                </a:lnTo>
                <a:lnTo>
                  <a:pt x="8797" y="2121"/>
                </a:lnTo>
                <a:lnTo>
                  <a:pt x="8805" y="2254"/>
                </a:lnTo>
                <a:lnTo>
                  <a:pt x="8806" y="2387"/>
                </a:lnTo>
                <a:lnTo>
                  <a:pt x="8801" y="2523"/>
                </a:lnTo>
                <a:lnTo>
                  <a:pt x="8790" y="2660"/>
                </a:lnTo>
                <a:lnTo>
                  <a:pt x="8774" y="2797"/>
                </a:lnTo>
                <a:lnTo>
                  <a:pt x="8753" y="2936"/>
                </a:lnTo>
                <a:lnTo>
                  <a:pt x="8727" y="3077"/>
                </a:lnTo>
                <a:lnTo>
                  <a:pt x="8696" y="3219"/>
                </a:lnTo>
                <a:lnTo>
                  <a:pt x="8661" y="3361"/>
                </a:lnTo>
                <a:lnTo>
                  <a:pt x="8623" y="3505"/>
                </a:lnTo>
                <a:lnTo>
                  <a:pt x="8582" y="3649"/>
                </a:lnTo>
                <a:lnTo>
                  <a:pt x="8538" y="3793"/>
                </a:lnTo>
                <a:lnTo>
                  <a:pt x="7426" y="6872"/>
                </a:lnTo>
                <a:lnTo>
                  <a:pt x="10697" y="686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BAF5F29-AA36-EAA0-A6F2-A45BEB785E31}"/>
              </a:ext>
            </a:extLst>
          </p:cNvPr>
          <p:cNvSpPr>
            <a:spLocks noEditPoints="1"/>
          </p:cNvSpPr>
          <p:nvPr/>
        </p:nvSpPr>
        <p:spPr bwMode="auto">
          <a:xfrm>
            <a:off x="1787879" y="1865979"/>
            <a:ext cx="270094" cy="335876"/>
          </a:xfrm>
          <a:custGeom>
            <a:avLst/>
            <a:gdLst>
              <a:gd name="T0" fmla="*/ 11524 w 12913"/>
              <a:gd name="T1" fmla="*/ 7353 h 16058"/>
              <a:gd name="T2" fmla="*/ 8463 w 12913"/>
              <a:gd name="T3" fmla="*/ 7474 h 16058"/>
              <a:gd name="T4" fmla="*/ 8353 w 12913"/>
              <a:gd name="T5" fmla="*/ 8120 h 16058"/>
              <a:gd name="T6" fmla="*/ 11332 w 12913"/>
              <a:gd name="T7" fmla="*/ 8441 h 16058"/>
              <a:gd name="T8" fmla="*/ 11845 w 12913"/>
              <a:gd name="T9" fmla="*/ 8043 h 16058"/>
              <a:gd name="T10" fmla="*/ 12497 w 12913"/>
              <a:gd name="T11" fmla="*/ 6787 h 16058"/>
              <a:gd name="T12" fmla="*/ 12866 w 12913"/>
              <a:gd name="T13" fmla="*/ 8259 h 16058"/>
              <a:gd name="T14" fmla="*/ 12550 w 12913"/>
              <a:gd name="T15" fmla="*/ 9057 h 16058"/>
              <a:gd name="T16" fmla="*/ 12905 w 12913"/>
              <a:gd name="T17" fmla="*/ 9915 h 16058"/>
              <a:gd name="T18" fmla="*/ 12723 w 12913"/>
              <a:gd name="T19" fmla="*/ 10827 h 16058"/>
              <a:gd name="T20" fmla="*/ 12771 w 12913"/>
              <a:gd name="T21" fmla="*/ 11578 h 16058"/>
              <a:gd name="T22" fmla="*/ 12890 w 12913"/>
              <a:gd name="T23" fmla="*/ 12509 h 16058"/>
              <a:gd name="T24" fmla="*/ 12474 w 12913"/>
              <a:gd name="T25" fmla="*/ 13336 h 16058"/>
              <a:gd name="T26" fmla="*/ 12890 w 12913"/>
              <a:gd name="T27" fmla="*/ 14165 h 16058"/>
              <a:gd name="T28" fmla="*/ 12757 w 12913"/>
              <a:gd name="T29" fmla="*/ 15126 h 16058"/>
              <a:gd name="T30" fmla="*/ 12102 w 12913"/>
              <a:gd name="T31" fmla="*/ 15833 h 16058"/>
              <a:gd name="T32" fmla="*/ 9757 w 12913"/>
              <a:gd name="T33" fmla="*/ 16049 h 16058"/>
              <a:gd name="T34" fmla="*/ 3482 w 12913"/>
              <a:gd name="T35" fmla="*/ 15775 h 16058"/>
              <a:gd name="T36" fmla="*/ 1018 w 12913"/>
              <a:gd name="T37" fmla="*/ 13929 h 16058"/>
              <a:gd name="T38" fmla="*/ 2 w 12913"/>
              <a:gd name="T39" fmla="*/ 10962 h 16058"/>
              <a:gd name="T40" fmla="*/ 243 w 12913"/>
              <a:gd name="T41" fmla="*/ 9260 h 16058"/>
              <a:gd name="T42" fmla="*/ 974 w 12913"/>
              <a:gd name="T43" fmla="*/ 7771 h 16058"/>
              <a:gd name="T44" fmla="*/ 2147 w 12913"/>
              <a:gd name="T45" fmla="*/ 6512 h 16058"/>
              <a:gd name="T46" fmla="*/ 4932 w 12913"/>
              <a:gd name="T47" fmla="*/ 3561 h 16058"/>
              <a:gd name="T48" fmla="*/ 6445 w 12913"/>
              <a:gd name="T49" fmla="*/ 596 h 16058"/>
              <a:gd name="T50" fmla="*/ 7915 w 12913"/>
              <a:gd name="T51" fmla="*/ 3 h 16058"/>
              <a:gd name="T52" fmla="*/ 9124 w 12913"/>
              <a:gd name="T53" fmla="*/ 593 h 16058"/>
              <a:gd name="T54" fmla="*/ 9520 w 12913"/>
              <a:gd name="T55" fmla="*/ 2317 h 16058"/>
              <a:gd name="T56" fmla="*/ 7255 w 12913"/>
              <a:gd name="T57" fmla="*/ 14438 h 16058"/>
              <a:gd name="T58" fmla="*/ 7530 w 12913"/>
              <a:gd name="T59" fmla="*/ 13539 h 16058"/>
              <a:gd name="T60" fmla="*/ 7345 w 12913"/>
              <a:gd name="T61" fmla="*/ 12767 h 16058"/>
              <a:gd name="T62" fmla="*/ 7309 w 12913"/>
              <a:gd name="T63" fmla="*/ 11822 h 16058"/>
              <a:gd name="T64" fmla="*/ 7582 w 12913"/>
              <a:gd name="T65" fmla="*/ 11041 h 16058"/>
              <a:gd name="T66" fmla="*/ 7259 w 12913"/>
              <a:gd name="T67" fmla="*/ 10188 h 16058"/>
              <a:gd name="T68" fmla="*/ 7469 w 12913"/>
              <a:gd name="T69" fmla="*/ 9270 h 16058"/>
              <a:gd name="T70" fmla="*/ 7412 w 12913"/>
              <a:gd name="T71" fmla="*/ 8567 h 16058"/>
              <a:gd name="T72" fmla="*/ 6893 w 12913"/>
              <a:gd name="T73" fmla="*/ 8534 h 16058"/>
              <a:gd name="T74" fmla="*/ 5549 w 12913"/>
              <a:gd name="T75" fmla="*/ 9642 h 16058"/>
              <a:gd name="T76" fmla="*/ 4791 w 12913"/>
              <a:gd name="T77" fmla="*/ 8847 h 16058"/>
              <a:gd name="T78" fmla="*/ 5875 w 12913"/>
              <a:gd name="T79" fmla="*/ 8120 h 16058"/>
              <a:gd name="T80" fmla="*/ 6723 w 12913"/>
              <a:gd name="T81" fmla="*/ 6733 h 16058"/>
              <a:gd name="T82" fmla="*/ 7461 w 12913"/>
              <a:gd name="T83" fmla="*/ 1128 h 16058"/>
              <a:gd name="T84" fmla="*/ 5237 w 12913"/>
              <a:gd name="T85" fmla="*/ 4907 h 16058"/>
              <a:gd name="T86" fmla="*/ 2577 w 12913"/>
              <a:gd name="T87" fmla="*/ 7530 h 16058"/>
              <a:gd name="T88" fmla="*/ 1676 w 12913"/>
              <a:gd name="T89" fmla="*/ 8594 h 16058"/>
              <a:gd name="T90" fmla="*/ 1165 w 12913"/>
              <a:gd name="T91" fmla="*/ 9816 h 16058"/>
              <a:gd name="T92" fmla="*/ 1090 w 12913"/>
              <a:gd name="T93" fmla="*/ 11460 h 16058"/>
              <a:gd name="T94" fmla="*/ 2175 w 12913"/>
              <a:gd name="T95" fmla="*/ 13699 h 16058"/>
              <a:gd name="T96" fmla="*/ 4309 w 12913"/>
              <a:gd name="T97" fmla="*/ 14932 h 16058"/>
              <a:gd name="T98" fmla="*/ 11722 w 12913"/>
              <a:gd name="T99" fmla="*/ 14057 h 16058"/>
              <a:gd name="T100" fmla="*/ 8670 w 12913"/>
              <a:gd name="T101" fmla="*/ 13905 h 16058"/>
              <a:gd name="T102" fmla="*/ 8322 w 12913"/>
              <a:gd name="T103" fmla="*/ 14580 h 16058"/>
              <a:gd name="T104" fmla="*/ 8670 w 12913"/>
              <a:gd name="T105" fmla="*/ 14971 h 16058"/>
              <a:gd name="T106" fmla="*/ 11723 w 12913"/>
              <a:gd name="T107" fmla="*/ 14820 h 16058"/>
              <a:gd name="T108" fmla="*/ 11827 w 12913"/>
              <a:gd name="T109" fmla="*/ 12009 h 16058"/>
              <a:gd name="T110" fmla="*/ 8739 w 12913"/>
              <a:gd name="T111" fmla="*/ 11679 h 16058"/>
              <a:gd name="T112" fmla="*/ 8317 w 12913"/>
              <a:gd name="T113" fmla="*/ 12084 h 16058"/>
              <a:gd name="T114" fmla="*/ 8524 w 12913"/>
              <a:gd name="T115" fmla="*/ 12691 h 16058"/>
              <a:gd name="T116" fmla="*/ 11597 w 12913"/>
              <a:gd name="T117" fmla="*/ 12722 h 16058"/>
              <a:gd name="T118" fmla="*/ 11453 w 12913"/>
              <a:gd name="T119" fmla="*/ 10626 h 16058"/>
              <a:gd name="T120" fmla="*/ 11857 w 12913"/>
              <a:gd name="T121" fmla="*/ 10200 h 16058"/>
              <a:gd name="T122" fmla="*/ 11620 w 12913"/>
              <a:gd name="T123" fmla="*/ 9601 h 16058"/>
              <a:gd name="T124" fmla="*/ 8340 w 12913"/>
              <a:gd name="T125" fmla="*/ 986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58">
                <a:moveTo>
                  <a:pt x="11871" y="7874"/>
                </a:moveTo>
                <a:lnTo>
                  <a:pt x="11870" y="7845"/>
                </a:lnTo>
                <a:lnTo>
                  <a:pt x="11868" y="7817"/>
                </a:lnTo>
                <a:lnTo>
                  <a:pt x="11864" y="7788"/>
                </a:lnTo>
                <a:lnTo>
                  <a:pt x="11859" y="7761"/>
                </a:lnTo>
                <a:lnTo>
                  <a:pt x="11853" y="7733"/>
                </a:lnTo>
                <a:lnTo>
                  <a:pt x="11845" y="7707"/>
                </a:lnTo>
                <a:lnTo>
                  <a:pt x="11836" y="7680"/>
                </a:lnTo>
                <a:lnTo>
                  <a:pt x="11826" y="7655"/>
                </a:lnTo>
                <a:lnTo>
                  <a:pt x="11815" y="7630"/>
                </a:lnTo>
                <a:lnTo>
                  <a:pt x="11802" y="7604"/>
                </a:lnTo>
                <a:lnTo>
                  <a:pt x="11789" y="7581"/>
                </a:lnTo>
                <a:lnTo>
                  <a:pt x="11774" y="7558"/>
                </a:lnTo>
                <a:lnTo>
                  <a:pt x="11758" y="7535"/>
                </a:lnTo>
                <a:lnTo>
                  <a:pt x="11741" y="7514"/>
                </a:lnTo>
                <a:lnTo>
                  <a:pt x="11722" y="7494"/>
                </a:lnTo>
                <a:lnTo>
                  <a:pt x="11704" y="7474"/>
                </a:lnTo>
                <a:lnTo>
                  <a:pt x="11684" y="7455"/>
                </a:lnTo>
                <a:lnTo>
                  <a:pt x="11663" y="7437"/>
                </a:lnTo>
                <a:lnTo>
                  <a:pt x="11642" y="7421"/>
                </a:lnTo>
                <a:lnTo>
                  <a:pt x="11620" y="7405"/>
                </a:lnTo>
                <a:lnTo>
                  <a:pt x="11597" y="7390"/>
                </a:lnTo>
                <a:lnTo>
                  <a:pt x="11573" y="7376"/>
                </a:lnTo>
                <a:lnTo>
                  <a:pt x="11549" y="7364"/>
                </a:lnTo>
                <a:lnTo>
                  <a:pt x="11524" y="7353"/>
                </a:lnTo>
                <a:lnTo>
                  <a:pt x="11498" y="7342"/>
                </a:lnTo>
                <a:lnTo>
                  <a:pt x="11472" y="7332"/>
                </a:lnTo>
                <a:lnTo>
                  <a:pt x="11444" y="7325"/>
                </a:lnTo>
                <a:lnTo>
                  <a:pt x="11417" y="7318"/>
                </a:lnTo>
                <a:lnTo>
                  <a:pt x="11389" y="7313"/>
                </a:lnTo>
                <a:lnTo>
                  <a:pt x="11361" y="7310"/>
                </a:lnTo>
                <a:lnTo>
                  <a:pt x="11332" y="7308"/>
                </a:lnTo>
                <a:lnTo>
                  <a:pt x="11303" y="7307"/>
                </a:lnTo>
                <a:lnTo>
                  <a:pt x="8864" y="7307"/>
                </a:lnTo>
                <a:lnTo>
                  <a:pt x="8835" y="7308"/>
                </a:lnTo>
                <a:lnTo>
                  <a:pt x="8806" y="7310"/>
                </a:lnTo>
                <a:lnTo>
                  <a:pt x="8778" y="7313"/>
                </a:lnTo>
                <a:lnTo>
                  <a:pt x="8750" y="7319"/>
                </a:lnTo>
                <a:lnTo>
                  <a:pt x="8723" y="7325"/>
                </a:lnTo>
                <a:lnTo>
                  <a:pt x="8696" y="7333"/>
                </a:lnTo>
                <a:lnTo>
                  <a:pt x="8670" y="7342"/>
                </a:lnTo>
                <a:lnTo>
                  <a:pt x="8644" y="7353"/>
                </a:lnTo>
                <a:lnTo>
                  <a:pt x="8619" y="7364"/>
                </a:lnTo>
                <a:lnTo>
                  <a:pt x="8595" y="7377"/>
                </a:lnTo>
                <a:lnTo>
                  <a:pt x="8571" y="7390"/>
                </a:lnTo>
                <a:lnTo>
                  <a:pt x="8547" y="7405"/>
                </a:lnTo>
                <a:lnTo>
                  <a:pt x="8525" y="7421"/>
                </a:lnTo>
                <a:lnTo>
                  <a:pt x="8504" y="7438"/>
                </a:lnTo>
                <a:lnTo>
                  <a:pt x="8483" y="7456"/>
                </a:lnTo>
                <a:lnTo>
                  <a:pt x="8463" y="7474"/>
                </a:lnTo>
                <a:lnTo>
                  <a:pt x="8445" y="7494"/>
                </a:lnTo>
                <a:lnTo>
                  <a:pt x="8427" y="7515"/>
                </a:lnTo>
                <a:lnTo>
                  <a:pt x="8410" y="7536"/>
                </a:lnTo>
                <a:lnTo>
                  <a:pt x="8394" y="7558"/>
                </a:lnTo>
                <a:lnTo>
                  <a:pt x="8379" y="7581"/>
                </a:lnTo>
                <a:lnTo>
                  <a:pt x="8366" y="7605"/>
                </a:lnTo>
                <a:lnTo>
                  <a:pt x="8353" y="7630"/>
                </a:lnTo>
                <a:lnTo>
                  <a:pt x="8342" y="7655"/>
                </a:lnTo>
                <a:lnTo>
                  <a:pt x="8331" y="7681"/>
                </a:lnTo>
                <a:lnTo>
                  <a:pt x="8323" y="7707"/>
                </a:lnTo>
                <a:lnTo>
                  <a:pt x="8315" y="7734"/>
                </a:lnTo>
                <a:lnTo>
                  <a:pt x="8309" y="7761"/>
                </a:lnTo>
                <a:lnTo>
                  <a:pt x="8303" y="7789"/>
                </a:lnTo>
                <a:lnTo>
                  <a:pt x="8299" y="7817"/>
                </a:lnTo>
                <a:lnTo>
                  <a:pt x="8297" y="7845"/>
                </a:lnTo>
                <a:lnTo>
                  <a:pt x="8296" y="7874"/>
                </a:lnTo>
                <a:lnTo>
                  <a:pt x="8297" y="7904"/>
                </a:lnTo>
                <a:lnTo>
                  <a:pt x="8299" y="7933"/>
                </a:lnTo>
                <a:lnTo>
                  <a:pt x="8303" y="7961"/>
                </a:lnTo>
                <a:lnTo>
                  <a:pt x="8308" y="7989"/>
                </a:lnTo>
                <a:lnTo>
                  <a:pt x="8315" y="8016"/>
                </a:lnTo>
                <a:lnTo>
                  <a:pt x="8322" y="8043"/>
                </a:lnTo>
                <a:lnTo>
                  <a:pt x="8331" y="8069"/>
                </a:lnTo>
                <a:lnTo>
                  <a:pt x="8341" y="8095"/>
                </a:lnTo>
                <a:lnTo>
                  <a:pt x="8353" y="8120"/>
                </a:lnTo>
                <a:lnTo>
                  <a:pt x="8365" y="8144"/>
                </a:lnTo>
                <a:lnTo>
                  <a:pt x="8379" y="8169"/>
                </a:lnTo>
                <a:lnTo>
                  <a:pt x="8394" y="8192"/>
                </a:lnTo>
                <a:lnTo>
                  <a:pt x="8409" y="8214"/>
                </a:lnTo>
                <a:lnTo>
                  <a:pt x="8426" y="8235"/>
                </a:lnTo>
                <a:lnTo>
                  <a:pt x="8444" y="8256"/>
                </a:lnTo>
                <a:lnTo>
                  <a:pt x="8463" y="8276"/>
                </a:lnTo>
                <a:lnTo>
                  <a:pt x="8482" y="8294"/>
                </a:lnTo>
                <a:lnTo>
                  <a:pt x="8503" y="8312"/>
                </a:lnTo>
                <a:lnTo>
                  <a:pt x="8524" y="8329"/>
                </a:lnTo>
                <a:lnTo>
                  <a:pt x="8546" y="8345"/>
                </a:lnTo>
                <a:lnTo>
                  <a:pt x="8570" y="8359"/>
                </a:lnTo>
                <a:lnTo>
                  <a:pt x="8594" y="8373"/>
                </a:lnTo>
                <a:lnTo>
                  <a:pt x="8618" y="8386"/>
                </a:lnTo>
                <a:lnTo>
                  <a:pt x="8644" y="8397"/>
                </a:lnTo>
                <a:lnTo>
                  <a:pt x="8669" y="8407"/>
                </a:lnTo>
                <a:lnTo>
                  <a:pt x="8695" y="8416"/>
                </a:lnTo>
                <a:lnTo>
                  <a:pt x="8722" y="8424"/>
                </a:lnTo>
                <a:lnTo>
                  <a:pt x="8749" y="8430"/>
                </a:lnTo>
                <a:lnTo>
                  <a:pt x="8777" y="8435"/>
                </a:lnTo>
                <a:lnTo>
                  <a:pt x="8805" y="8439"/>
                </a:lnTo>
                <a:lnTo>
                  <a:pt x="8835" y="8441"/>
                </a:lnTo>
                <a:lnTo>
                  <a:pt x="8864" y="8442"/>
                </a:lnTo>
                <a:lnTo>
                  <a:pt x="11303" y="8442"/>
                </a:lnTo>
                <a:lnTo>
                  <a:pt x="11332" y="8441"/>
                </a:lnTo>
                <a:lnTo>
                  <a:pt x="11361" y="8439"/>
                </a:lnTo>
                <a:lnTo>
                  <a:pt x="11389" y="8435"/>
                </a:lnTo>
                <a:lnTo>
                  <a:pt x="11417" y="8430"/>
                </a:lnTo>
                <a:lnTo>
                  <a:pt x="11445" y="8424"/>
                </a:lnTo>
                <a:lnTo>
                  <a:pt x="11472" y="8416"/>
                </a:lnTo>
                <a:lnTo>
                  <a:pt x="11499" y="8407"/>
                </a:lnTo>
                <a:lnTo>
                  <a:pt x="11524" y="8397"/>
                </a:lnTo>
                <a:lnTo>
                  <a:pt x="11549" y="8386"/>
                </a:lnTo>
                <a:lnTo>
                  <a:pt x="11574" y="8373"/>
                </a:lnTo>
                <a:lnTo>
                  <a:pt x="11597" y="8360"/>
                </a:lnTo>
                <a:lnTo>
                  <a:pt x="11620" y="8345"/>
                </a:lnTo>
                <a:lnTo>
                  <a:pt x="11643" y="8329"/>
                </a:lnTo>
                <a:lnTo>
                  <a:pt x="11664" y="8312"/>
                </a:lnTo>
                <a:lnTo>
                  <a:pt x="11684" y="8295"/>
                </a:lnTo>
                <a:lnTo>
                  <a:pt x="11704" y="8276"/>
                </a:lnTo>
                <a:lnTo>
                  <a:pt x="11723" y="8256"/>
                </a:lnTo>
                <a:lnTo>
                  <a:pt x="11742" y="8236"/>
                </a:lnTo>
                <a:lnTo>
                  <a:pt x="11758" y="8214"/>
                </a:lnTo>
                <a:lnTo>
                  <a:pt x="11774" y="8192"/>
                </a:lnTo>
                <a:lnTo>
                  <a:pt x="11789" y="8169"/>
                </a:lnTo>
                <a:lnTo>
                  <a:pt x="11802" y="8145"/>
                </a:lnTo>
                <a:lnTo>
                  <a:pt x="11815" y="8120"/>
                </a:lnTo>
                <a:lnTo>
                  <a:pt x="11826" y="8095"/>
                </a:lnTo>
                <a:lnTo>
                  <a:pt x="11836" y="8070"/>
                </a:lnTo>
                <a:lnTo>
                  <a:pt x="11845" y="8043"/>
                </a:lnTo>
                <a:lnTo>
                  <a:pt x="11853" y="8017"/>
                </a:lnTo>
                <a:lnTo>
                  <a:pt x="11859" y="7989"/>
                </a:lnTo>
                <a:lnTo>
                  <a:pt x="11864" y="7961"/>
                </a:lnTo>
                <a:lnTo>
                  <a:pt x="11868" y="7933"/>
                </a:lnTo>
                <a:lnTo>
                  <a:pt x="11870" y="7904"/>
                </a:lnTo>
                <a:lnTo>
                  <a:pt x="11871" y="7874"/>
                </a:lnTo>
                <a:close/>
                <a:moveTo>
                  <a:pt x="8016" y="6265"/>
                </a:moveTo>
                <a:lnTo>
                  <a:pt x="11303" y="6266"/>
                </a:lnTo>
                <a:lnTo>
                  <a:pt x="11386" y="6268"/>
                </a:lnTo>
                <a:lnTo>
                  <a:pt x="11470" y="6274"/>
                </a:lnTo>
                <a:lnTo>
                  <a:pt x="11550" y="6284"/>
                </a:lnTo>
                <a:lnTo>
                  <a:pt x="11630" y="6298"/>
                </a:lnTo>
                <a:lnTo>
                  <a:pt x="11708" y="6315"/>
                </a:lnTo>
                <a:lnTo>
                  <a:pt x="11785" y="6336"/>
                </a:lnTo>
                <a:lnTo>
                  <a:pt x="11860" y="6361"/>
                </a:lnTo>
                <a:lnTo>
                  <a:pt x="11933" y="6389"/>
                </a:lnTo>
                <a:lnTo>
                  <a:pt x="12005" y="6421"/>
                </a:lnTo>
                <a:lnTo>
                  <a:pt x="12074" y="6456"/>
                </a:lnTo>
                <a:lnTo>
                  <a:pt x="12141" y="6494"/>
                </a:lnTo>
                <a:lnTo>
                  <a:pt x="12206" y="6536"/>
                </a:lnTo>
                <a:lnTo>
                  <a:pt x="12270" y="6580"/>
                </a:lnTo>
                <a:lnTo>
                  <a:pt x="12331" y="6628"/>
                </a:lnTo>
                <a:lnTo>
                  <a:pt x="12389" y="6678"/>
                </a:lnTo>
                <a:lnTo>
                  <a:pt x="12444" y="6730"/>
                </a:lnTo>
                <a:lnTo>
                  <a:pt x="12497" y="6787"/>
                </a:lnTo>
                <a:lnTo>
                  <a:pt x="12548" y="6844"/>
                </a:lnTo>
                <a:lnTo>
                  <a:pt x="12596" y="6905"/>
                </a:lnTo>
                <a:lnTo>
                  <a:pt x="12640" y="6967"/>
                </a:lnTo>
                <a:lnTo>
                  <a:pt x="12682" y="7032"/>
                </a:lnTo>
                <a:lnTo>
                  <a:pt x="12720" y="7101"/>
                </a:lnTo>
                <a:lnTo>
                  <a:pt x="12755" y="7170"/>
                </a:lnTo>
                <a:lnTo>
                  <a:pt x="12788" y="7241"/>
                </a:lnTo>
                <a:lnTo>
                  <a:pt x="12817" y="7314"/>
                </a:lnTo>
                <a:lnTo>
                  <a:pt x="12842" y="7390"/>
                </a:lnTo>
                <a:lnTo>
                  <a:pt x="12863" y="7467"/>
                </a:lnTo>
                <a:lnTo>
                  <a:pt x="12881" y="7545"/>
                </a:lnTo>
                <a:lnTo>
                  <a:pt x="12895" y="7626"/>
                </a:lnTo>
                <a:lnTo>
                  <a:pt x="12905" y="7708"/>
                </a:lnTo>
                <a:lnTo>
                  <a:pt x="12911" y="7790"/>
                </a:lnTo>
                <a:lnTo>
                  <a:pt x="12913" y="7874"/>
                </a:lnTo>
                <a:lnTo>
                  <a:pt x="12912" y="7915"/>
                </a:lnTo>
                <a:lnTo>
                  <a:pt x="12911" y="7954"/>
                </a:lnTo>
                <a:lnTo>
                  <a:pt x="12909" y="7993"/>
                </a:lnTo>
                <a:lnTo>
                  <a:pt x="12905" y="8032"/>
                </a:lnTo>
                <a:lnTo>
                  <a:pt x="12901" y="8070"/>
                </a:lnTo>
                <a:lnTo>
                  <a:pt x="12896" y="8108"/>
                </a:lnTo>
                <a:lnTo>
                  <a:pt x="12890" y="8146"/>
                </a:lnTo>
                <a:lnTo>
                  <a:pt x="12883" y="8185"/>
                </a:lnTo>
                <a:lnTo>
                  <a:pt x="12875" y="8222"/>
                </a:lnTo>
                <a:lnTo>
                  <a:pt x="12866" y="8259"/>
                </a:lnTo>
                <a:lnTo>
                  <a:pt x="12857" y="8296"/>
                </a:lnTo>
                <a:lnTo>
                  <a:pt x="12846" y="8332"/>
                </a:lnTo>
                <a:lnTo>
                  <a:pt x="12835" y="8368"/>
                </a:lnTo>
                <a:lnTo>
                  <a:pt x="12823" y="8404"/>
                </a:lnTo>
                <a:lnTo>
                  <a:pt x="12810" y="8439"/>
                </a:lnTo>
                <a:lnTo>
                  <a:pt x="12796" y="8475"/>
                </a:lnTo>
                <a:lnTo>
                  <a:pt x="12782" y="8510"/>
                </a:lnTo>
                <a:lnTo>
                  <a:pt x="12766" y="8544"/>
                </a:lnTo>
                <a:lnTo>
                  <a:pt x="12750" y="8577"/>
                </a:lnTo>
                <a:lnTo>
                  <a:pt x="12733" y="8610"/>
                </a:lnTo>
                <a:lnTo>
                  <a:pt x="12715" y="8643"/>
                </a:lnTo>
                <a:lnTo>
                  <a:pt x="12697" y="8676"/>
                </a:lnTo>
                <a:lnTo>
                  <a:pt x="12678" y="8708"/>
                </a:lnTo>
                <a:lnTo>
                  <a:pt x="12658" y="8740"/>
                </a:lnTo>
                <a:lnTo>
                  <a:pt x="12638" y="8771"/>
                </a:lnTo>
                <a:lnTo>
                  <a:pt x="12617" y="8801"/>
                </a:lnTo>
                <a:lnTo>
                  <a:pt x="12595" y="8831"/>
                </a:lnTo>
                <a:lnTo>
                  <a:pt x="12573" y="8861"/>
                </a:lnTo>
                <a:lnTo>
                  <a:pt x="12550" y="8889"/>
                </a:lnTo>
                <a:lnTo>
                  <a:pt x="12526" y="8918"/>
                </a:lnTo>
                <a:lnTo>
                  <a:pt x="12501" y="8946"/>
                </a:lnTo>
                <a:lnTo>
                  <a:pt x="12476" y="8973"/>
                </a:lnTo>
                <a:lnTo>
                  <a:pt x="12501" y="9001"/>
                </a:lnTo>
                <a:lnTo>
                  <a:pt x="12526" y="9029"/>
                </a:lnTo>
                <a:lnTo>
                  <a:pt x="12550" y="9057"/>
                </a:lnTo>
                <a:lnTo>
                  <a:pt x="12573" y="9086"/>
                </a:lnTo>
                <a:lnTo>
                  <a:pt x="12595" y="9115"/>
                </a:lnTo>
                <a:lnTo>
                  <a:pt x="12617" y="9145"/>
                </a:lnTo>
                <a:lnTo>
                  <a:pt x="12638" y="9176"/>
                </a:lnTo>
                <a:lnTo>
                  <a:pt x="12658" y="9206"/>
                </a:lnTo>
                <a:lnTo>
                  <a:pt x="12678" y="9238"/>
                </a:lnTo>
                <a:lnTo>
                  <a:pt x="12697" y="9270"/>
                </a:lnTo>
                <a:lnTo>
                  <a:pt x="12715" y="9303"/>
                </a:lnTo>
                <a:lnTo>
                  <a:pt x="12733" y="9336"/>
                </a:lnTo>
                <a:lnTo>
                  <a:pt x="12750" y="9369"/>
                </a:lnTo>
                <a:lnTo>
                  <a:pt x="12766" y="9403"/>
                </a:lnTo>
                <a:lnTo>
                  <a:pt x="12782" y="9437"/>
                </a:lnTo>
                <a:lnTo>
                  <a:pt x="12796" y="9471"/>
                </a:lnTo>
                <a:lnTo>
                  <a:pt x="12810" y="9506"/>
                </a:lnTo>
                <a:lnTo>
                  <a:pt x="12823" y="9541"/>
                </a:lnTo>
                <a:lnTo>
                  <a:pt x="12835" y="9578"/>
                </a:lnTo>
                <a:lnTo>
                  <a:pt x="12846" y="9614"/>
                </a:lnTo>
                <a:lnTo>
                  <a:pt x="12857" y="9650"/>
                </a:lnTo>
                <a:lnTo>
                  <a:pt x="12866" y="9687"/>
                </a:lnTo>
                <a:lnTo>
                  <a:pt x="12875" y="9724"/>
                </a:lnTo>
                <a:lnTo>
                  <a:pt x="12883" y="9761"/>
                </a:lnTo>
                <a:lnTo>
                  <a:pt x="12890" y="9799"/>
                </a:lnTo>
                <a:lnTo>
                  <a:pt x="12896" y="9838"/>
                </a:lnTo>
                <a:lnTo>
                  <a:pt x="12901" y="9876"/>
                </a:lnTo>
                <a:lnTo>
                  <a:pt x="12905" y="9915"/>
                </a:lnTo>
                <a:lnTo>
                  <a:pt x="12909" y="9953"/>
                </a:lnTo>
                <a:lnTo>
                  <a:pt x="12911" y="9992"/>
                </a:lnTo>
                <a:lnTo>
                  <a:pt x="12912" y="10032"/>
                </a:lnTo>
                <a:lnTo>
                  <a:pt x="12913" y="10071"/>
                </a:lnTo>
                <a:lnTo>
                  <a:pt x="12912" y="10111"/>
                </a:lnTo>
                <a:lnTo>
                  <a:pt x="12911" y="10149"/>
                </a:lnTo>
                <a:lnTo>
                  <a:pt x="12909" y="10187"/>
                </a:lnTo>
                <a:lnTo>
                  <a:pt x="12906" y="10225"/>
                </a:lnTo>
                <a:lnTo>
                  <a:pt x="12902" y="10263"/>
                </a:lnTo>
                <a:lnTo>
                  <a:pt x="12897" y="10301"/>
                </a:lnTo>
                <a:lnTo>
                  <a:pt x="12891" y="10338"/>
                </a:lnTo>
                <a:lnTo>
                  <a:pt x="12884" y="10375"/>
                </a:lnTo>
                <a:lnTo>
                  <a:pt x="12877" y="10413"/>
                </a:lnTo>
                <a:lnTo>
                  <a:pt x="12868" y="10449"/>
                </a:lnTo>
                <a:lnTo>
                  <a:pt x="12859" y="10485"/>
                </a:lnTo>
                <a:lnTo>
                  <a:pt x="12849" y="10521"/>
                </a:lnTo>
                <a:lnTo>
                  <a:pt x="12838" y="10556"/>
                </a:lnTo>
                <a:lnTo>
                  <a:pt x="12826" y="10591"/>
                </a:lnTo>
                <a:lnTo>
                  <a:pt x="12814" y="10626"/>
                </a:lnTo>
                <a:lnTo>
                  <a:pt x="12801" y="10661"/>
                </a:lnTo>
                <a:lnTo>
                  <a:pt x="12787" y="10695"/>
                </a:lnTo>
                <a:lnTo>
                  <a:pt x="12771" y="10729"/>
                </a:lnTo>
                <a:lnTo>
                  <a:pt x="12756" y="10762"/>
                </a:lnTo>
                <a:lnTo>
                  <a:pt x="12740" y="10794"/>
                </a:lnTo>
                <a:lnTo>
                  <a:pt x="12723" y="10827"/>
                </a:lnTo>
                <a:lnTo>
                  <a:pt x="12705" y="10859"/>
                </a:lnTo>
                <a:lnTo>
                  <a:pt x="12687" y="10890"/>
                </a:lnTo>
                <a:lnTo>
                  <a:pt x="12668" y="10921"/>
                </a:lnTo>
                <a:lnTo>
                  <a:pt x="12648" y="10953"/>
                </a:lnTo>
                <a:lnTo>
                  <a:pt x="12628" y="10983"/>
                </a:lnTo>
                <a:lnTo>
                  <a:pt x="12607" y="11012"/>
                </a:lnTo>
                <a:lnTo>
                  <a:pt x="12585" y="11041"/>
                </a:lnTo>
                <a:lnTo>
                  <a:pt x="12563" y="11070"/>
                </a:lnTo>
                <a:lnTo>
                  <a:pt x="12540" y="11098"/>
                </a:lnTo>
                <a:lnTo>
                  <a:pt x="12516" y="11126"/>
                </a:lnTo>
                <a:lnTo>
                  <a:pt x="12491" y="11153"/>
                </a:lnTo>
                <a:lnTo>
                  <a:pt x="12516" y="11180"/>
                </a:lnTo>
                <a:lnTo>
                  <a:pt x="12540" y="11207"/>
                </a:lnTo>
                <a:lnTo>
                  <a:pt x="12563" y="11236"/>
                </a:lnTo>
                <a:lnTo>
                  <a:pt x="12585" y="11265"/>
                </a:lnTo>
                <a:lnTo>
                  <a:pt x="12607" y="11294"/>
                </a:lnTo>
                <a:lnTo>
                  <a:pt x="12628" y="11324"/>
                </a:lnTo>
                <a:lnTo>
                  <a:pt x="12648" y="11354"/>
                </a:lnTo>
                <a:lnTo>
                  <a:pt x="12668" y="11384"/>
                </a:lnTo>
                <a:lnTo>
                  <a:pt x="12687" y="11415"/>
                </a:lnTo>
                <a:lnTo>
                  <a:pt x="12705" y="11447"/>
                </a:lnTo>
                <a:lnTo>
                  <a:pt x="12723" y="11479"/>
                </a:lnTo>
                <a:lnTo>
                  <a:pt x="12740" y="11512"/>
                </a:lnTo>
                <a:lnTo>
                  <a:pt x="12756" y="11545"/>
                </a:lnTo>
                <a:lnTo>
                  <a:pt x="12771" y="11578"/>
                </a:lnTo>
                <a:lnTo>
                  <a:pt x="12787" y="11612"/>
                </a:lnTo>
                <a:lnTo>
                  <a:pt x="12801" y="11646"/>
                </a:lnTo>
                <a:lnTo>
                  <a:pt x="12814" y="11680"/>
                </a:lnTo>
                <a:lnTo>
                  <a:pt x="12826" y="11715"/>
                </a:lnTo>
                <a:lnTo>
                  <a:pt x="12838" y="11750"/>
                </a:lnTo>
                <a:lnTo>
                  <a:pt x="12849" y="11786"/>
                </a:lnTo>
                <a:lnTo>
                  <a:pt x="12859" y="11822"/>
                </a:lnTo>
                <a:lnTo>
                  <a:pt x="12868" y="11858"/>
                </a:lnTo>
                <a:lnTo>
                  <a:pt x="12877" y="11895"/>
                </a:lnTo>
                <a:lnTo>
                  <a:pt x="12884" y="11931"/>
                </a:lnTo>
                <a:lnTo>
                  <a:pt x="12891" y="11968"/>
                </a:lnTo>
                <a:lnTo>
                  <a:pt x="12897" y="12006"/>
                </a:lnTo>
                <a:lnTo>
                  <a:pt x="12902" y="12044"/>
                </a:lnTo>
                <a:lnTo>
                  <a:pt x="12906" y="12082"/>
                </a:lnTo>
                <a:lnTo>
                  <a:pt x="12909" y="12120"/>
                </a:lnTo>
                <a:lnTo>
                  <a:pt x="12911" y="12159"/>
                </a:lnTo>
                <a:lnTo>
                  <a:pt x="12912" y="12197"/>
                </a:lnTo>
                <a:lnTo>
                  <a:pt x="12913" y="12236"/>
                </a:lnTo>
                <a:lnTo>
                  <a:pt x="12912" y="12276"/>
                </a:lnTo>
                <a:lnTo>
                  <a:pt x="12911" y="12315"/>
                </a:lnTo>
                <a:lnTo>
                  <a:pt x="12909" y="12355"/>
                </a:lnTo>
                <a:lnTo>
                  <a:pt x="12905" y="12394"/>
                </a:lnTo>
                <a:lnTo>
                  <a:pt x="12901" y="12432"/>
                </a:lnTo>
                <a:lnTo>
                  <a:pt x="12896" y="12471"/>
                </a:lnTo>
                <a:lnTo>
                  <a:pt x="12890" y="12509"/>
                </a:lnTo>
                <a:lnTo>
                  <a:pt x="12883" y="12546"/>
                </a:lnTo>
                <a:lnTo>
                  <a:pt x="12875" y="12584"/>
                </a:lnTo>
                <a:lnTo>
                  <a:pt x="12866" y="12622"/>
                </a:lnTo>
                <a:lnTo>
                  <a:pt x="12857" y="12658"/>
                </a:lnTo>
                <a:lnTo>
                  <a:pt x="12846" y="12695"/>
                </a:lnTo>
                <a:lnTo>
                  <a:pt x="12835" y="12731"/>
                </a:lnTo>
                <a:lnTo>
                  <a:pt x="12823" y="12767"/>
                </a:lnTo>
                <a:lnTo>
                  <a:pt x="12810" y="12802"/>
                </a:lnTo>
                <a:lnTo>
                  <a:pt x="12796" y="12837"/>
                </a:lnTo>
                <a:lnTo>
                  <a:pt x="12782" y="12871"/>
                </a:lnTo>
                <a:lnTo>
                  <a:pt x="12765" y="12906"/>
                </a:lnTo>
                <a:lnTo>
                  <a:pt x="12749" y="12940"/>
                </a:lnTo>
                <a:lnTo>
                  <a:pt x="12732" y="12973"/>
                </a:lnTo>
                <a:lnTo>
                  <a:pt x="12715" y="13006"/>
                </a:lnTo>
                <a:lnTo>
                  <a:pt x="12696" y="13039"/>
                </a:lnTo>
                <a:lnTo>
                  <a:pt x="12677" y="13071"/>
                </a:lnTo>
                <a:lnTo>
                  <a:pt x="12658" y="13102"/>
                </a:lnTo>
                <a:lnTo>
                  <a:pt x="12637" y="13133"/>
                </a:lnTo>
                <a:lnTo>
                  <a:pt x="12616" y="13164"/>
                </a:lnTo>
                <a:lnTo>
                  <a:pt x="12594" y="13194"/>
                </a:lnTo>
                <a:lnTo>
                  <a:pt x="12572" y="13224"/>
                </a:lnTo>
                <a:lnTo>
                  <a:pt x="12549" y="13253"/>
                </a:lnTo>
                <a:lnTo>
                  <a:pt x="12525" y="13281"/>
                </a:lnTo>
                <a:lnTo>
                  <a:pt x="12499" y="13309"/>
                </a:lnTo>
                <a:lnTo>
                  <a:pt x="12474" y="13336"/>
                </a:lnTo>
                <a:lnTo>
                  <a:pt x="12499" y="13363"/>
                </a:lnTo>
                <a:lnTo>
                  <a:pt x="12525" y="13391"/>
                </a:lnTo>
                <a:lnTo>
                  <a:pt x="12549" y="13419"/>
                </a:lnTo>
                <a:lnTo>
                  <a:pt x="12572" y="13449"/>
                </a:lnTo>
                <a:lnTo>
                  <a:pt x="12594" y="13479"/>
                </a:lnTo>
                <a:lnTo>
                  <a:pt x="12616" y="13509"/>
                </a:lnTo>
                <a:lnTo>
                  <a:pt x="12637" y="13539"/>
                </a:lnTo>
                <a:lnTo>
                  <a:pt x="12658" y="13570"/>
                </a:lnTo>
                <a:lnTo>
                  <a:pt x="12677" y="13601"/>
                </a:lnTo>
                <a:lnTo>
                  <a:pt x="12696" y="13633"/>
                </a:lnTo>
                <a:lnTo>
                  <a:pt x="12715" y="13666"/>
                </a:lnTo>
                <a:lnTo>
                  <a:pt x="12732" y="13699"/>
                </a:lnTo>
                <a:lnTo>
                  <a:pt x="12749" y="13733"/>
                </a:lnTo>
                <a:lnTo>
                  <a:pt x="12765" y="13767"/>
                </a:lnTo>
                <a:lnTo>
                  <a:pt x="12782" y="13801"/>
                </a:lnTo>
                <a:lnTo>
                  <a:pt x="12796" y="13836"/>
                </a:lnTo>
                <a:lnTo>
                  <a:pt x="12810" y="13871"/>
                </a:lnTo>
                <a:lnTo>
                  <a:pt x="12823" y="13906"/>
                </a:lnTo>
                <a:lnTo>
                  <a:pt x="12835" y="13942"/>
                </a:lnTo>
                <a:lnTo>
                  <a:pt x="12846" y="13978"/>
                </a:lnTo>
                <a:lnTo>
                  <a:pt x="12857" y="14015"/>
                </a:lnTo>
                <a:lnTo>
                  <a:pt x="12866" y="14052"/>
                </a:lnTo>
                <a:lnTo>
                  <a:pt x="12875" y="14089"/>
                </a:lnTo>
                <a:lnTo>
                  <a:pt x="12883" y="14127"/>
                </a:lnTo>
                <a:lnTo>
                  <a:pt x="12890" y="14165"/>
                </a:lnTo>
                <a:lnTo>
                  <a:pt x="12896" y="14203"/>
                </a:lnTo>
                <a:lnTo>
                  <a:pt x="12901" y="14241"/>
                </a:lnTo>
                <a:lnTo>
                  <a:pt x="12905" y="14281"/>
                </a:lnTo>
                <a:lnTo>
                  <a:pt x="12909" y="14320"/>
                </a:lnTo>
                <a:lnTo>
                  <a:pt x="12911" y="14359"/>
                </a:lnTo>
                <a:lnTo>
                  <a:pt x="12912" y="14398"/>
                </a:lnTo>
                <a:lnTo>
                  <a:pt x="12913" y="14438"/>
                </a:lnTo>
                <a:lnTo>
                  <a:pt x="12912" y="14478"/>
                </a:lnTo>
                <a:lnTo>
                  <a:pt x="12911" y="14518"/>
                </a:lnTo>
                <a:lnTo>
                  <a:pt x="12909" y="14558"/>
                </a:lnTo>
                <a:lnTo>
                  <a:pt x="12905" y="14598"/>
                </a:lnTo>
                <a:lnTo>
                  <a:pt x="12901" y="14637"/>
                </a:lnTo>
                <a:lnTo>
                  <a:pt x="12895" y="14676"/>
                </a:lnTo>
                <a:lnTo>
                  <a:pt x="12889" y="14715"/>
                </a:lnTo>
                <a:lnTo>
                  <a:pt x="12882" y="14754"/>
                </a:lnTo>
                <a:lnTo>
                  <a:pt x="12873" y="14792"/>
                </a:lnTo>
                <a:lnTo>
                  <a:pt x="12864" y="14831"/>
                </a:lnTo>
                <a:lnTo>
                  <a:pt x="12854" y="14869"/>
                </a:lnTo>
                <a:lnTo>
                  <a:pt x="12843" y="14907"/>
                </a:lnTo>
                <a:lnTo>
                  <a:pt x="12831" y="14944"/>
                </a:lnTo>
                <a:lnTo>
                  <a:pt x="12818" y="14981"/>
                </a:lnTo>
                <a:lnTo>
                  <a:pt x="12805" y="15017"/>
                </a:lnTo>
                <a:lnTo>
                  <a:pt x="12790" y="15054"/>
                </a:lnTo>
                <a:lnTo>
                  <a:pt x="12773" y="15090"/>
                </a:lnTo>
                <a:lnTo>
                  <a:pt x="12757" y="15126"/>
                </a:lnTo>
                <a:lnTo>
                  <a:pt x="12740" y="15161"/>
                </a:lnTo>
                <a:lnTo>
                  <a:pt x="12722" y="15196"/>
                </a:lnTo>
                <a:lnTo>
                  <a:pt x="12703" y="15230"/>
                </a:lnTo>
                <a:lnTo>
                  <a:pt x="12683" y="15263"/>
                </a:lnTo>
                <a:lnTo>
                  <a:pt x="12662" y="15297"/>
                </a:lnTo>
                <a:lnTo>
                  <a:pt x="12641" y="15330"/>
                </a:lnTo>
                <a:lnTo>
                  <a:pt x="12618" y="15362"/>
                </a:lnTo>
                <a:lnTo>
                  <a:pt x="12595" y="15395"/>
                </a:lnTo>
                <a:lnTo>
                  <a:pt x="12571" y="15426"/>
                </a:lnTo>
                <a:lnTo>
                  <a:pt x="12546" y="15457"/>
                </a:lnTo>
                <a:lnTo>
                  <a:pt x="12521" y="15487"/>
                </a:lnTo>
                <a:lnTo>
                  <a:pt x="12493" y="15517"/>
                </a:lnTo>
                <a:lnTo>
                  <a:pt x="12466" y="15546"/>
                </a:lnTo>
                <a:lnTo>
                  <a:pt x="12438" y="15575"/>
                </a:lnTo>
                <a:lnTo>
                  <a:pt x="12411" y="15602"/>
                </a:lnTo>
                <a:lnTo>
                  <a:pt x="12383" y="15628"/>
                </a:lnTo>
                <a:lnTo>
                  <a:pt x="12354" y="15655"/>
                </a:lnTo>
                <a:lnTo>
                  <a:pt x="12324" y="15680"/>
                </a:lnTo>
                <a:lnTo>
                  <a:pt x="12294" y="15704"/>
                </a:lnTo>
                <a:lnTo>
                  <a:pt x="12264" y="15727"/>
                </a:lnTo>
                <a:lnTo>
                  <a:pt x="12232" y="15750"/>
                </a:lnTo>
                <a:lnTo>
                  <a:pt x="12200" y="15772"/>
                </a:lnTo>
                <a:lnTo>
                  <a:pt x="12168" y="15793"/>
                </a:lnTo>
                <a:lnTo>
                  <a:pt x="12135" y="15814"/>
                </a:lnTo>
                <a:lnTo>
                  <a:pt x="12102" y="15833"/>
                </a:lnTo>
                <a:lnTo>
                  <a:pt x="12068" y="15852"/>
                </a:lnTo>
                <a:lnTo>
                  <a:pt x="12034" y="15871"/>
                </a:lnTo>
                <a:lnTo>
                  <a:pt x="11999" y="15888"/>
                </a:lnTo>
                <a:lnTo>
                  <a:pt x="11963" y="15904"/>
                </a:lnTo>
                <a:lnTo>
                  <a:pt x="11927" y="15921"/>
                </a:lnTo>
                <a:lnTo>
                  <a:pt x="11891" y="15936"/>
                </a:lnTo>
                <a:lnTo>
                  <a:pt x="11854" y="15950"/>
                </a:lnTo>
                <a:lnTo>
                  <a:pt x="11817" y="15963"/>
                </a:lnTo>
                <a:lnTo>
                  <a:pt x="11780" y="15975"/>
                </a:lnTo>
                <a:lnTo>
                  <a:pt x="11742" y="15987"/>
                </a:lnTo>
                <a:lnTo>
                  <a:pt x="11703" y="15997"/>
                </a:lnTo>
                <a:lnTo>
                  <a:pt x="11665" y="16006"/>
                </a:lnTo>
                <a:lnTo>
                  <a:pt x="11626" y="16015"/>
                </a:lnTo>
                <a:lnTo>
                  <a:pt x="11587" y="16022"/>
                </a:lnTo>
                <a:lnTo>
                  <a:pt x="11547" y="16029"/>
                </a:lnTo>
                <a:lnTo>
                  <a:pt x="11507" y="16035"/>
                </a:lnTo>
                <a:lnTo>
                  <a:pt x="11467" y="16039"/>
                </a:lnTo>
                <a:lnTo>
                  <a:pt x="11426" y="16043"/>
                </a:lnTo>
                <a:lnTo>
                  <a:pt x="11385" y="16045"/>
                </a:lnTo>
                <a:lnTo>
                  <a:pt x="11344" y="16047"/>
                </a:lnTo>
                <a:lnTo>
                  <a:pt x="11303" y="16048"/>
                </a:lnTo>
                <a:lnTo>
                  <a:pt x="10916" y="16048"/>
                </a:lnTo>
                <a:lnTo>
                  <a:pt x="10530" y="16048"/>
                </a:lnTo>
                <a:lnTo>
                  <a:pt x="10143" y="16048"/>
                </a:lnTo>
                <a:lnTo>
                  <a:pt x="9757" y="16049"/>
                </a:lnTo>
                <a:lnTo>
                  <a:pt x="9371" y="16050"/>
                </a:lnTo>
                <a:lnTo>
                  <a:pt x="8984" y="16051"/>
                </a:lnTo>
                <a:lnTo>
                  <a:pt x="8598" y="16051"/>
                </a:lnTo>
                <a:lnTo>
                  <a:pt x="8211" y="16052"/>
                </a:lnTo>
                <a:lnTo>
                  <a:pt x="7825" y="16053"/>
                </a:lnTo>
                <a:lnTo>
                  <a:pt x="7438" y="16054"/>
                </a:lnTo>
                <a:lnTo>
                  <a:pt x="7052" y="16055"/>
                </a:lnTo>
                <a:lnTo>
                  <a:pt x="6665" y="16056"/>
                </a:lnTo>
                <a:lnTo>
                  <a:pt x="6278" y="16056"/>
                </a:lnTo>
                <a:lnTo>
                  <a:pt x="5890" y="16057"/>
                </a:lnTo>
                <a:lnTo>
                  <a:pt x="5503" y="16058"/>
                </a:lnTo>
                <a:lnTo>
                  <a:pt x="5115" y="16058"/>
                </a:lnTo>
                <a:lnTo>
                  <a:pt x="4985" y="16056"/>
                </a:lnTo>
                <a:lnTo>
                  <a:pt x="4854" y="16051"/>
                </a:lnTo>
                <a:lnTo>
                  <a:pt x="4725" y="16042"/>
                </a:lnTo>
                <a:lnTo>
                  <a:pt x="4596" y="16030"/>
                </a:lnTo>
                <a:lnTo>
                  <a:pt x="4469" y="16015"/>
                </a:lnTo>
                <a:lnTo>
                  <a:pt x="4341" y="15996"/>
                </a:lnTo>
                <a:lnTo>
                  <a:pt x="4216" y="15974"/>
                </a:lnTo>
                <a:lnTo>
                  <a:pt x="4091" y="15949"/>
                </a:lnTo>
                <a:lnTo>
                  <a:pt x="3967" y="15919"/>
                </a:lnTo>
                <a:lnTo>
                  <a:pt x="3844" y="15888"/>
                </a:lnTo>
                <a:lnTo>
                  <a:pt x="3722" y="15853"/>
                </a:lnTo>
                <a:lnTo>
                  <a:pt x="3602" y="15815"/>
                </a:lnTo>
                <a:lnTo>
                  <a:pt x="3482" y="15775"/>
                </a:lnTo>
                <a:lnTo>
                  <a:pt x="3364" y="15731"/>
                </a:lnTo>
                <a:lnTo>
                  <a:pt x="3247" y="15685"/>
                </a:lnTo>
                <a:lnTo>
                  <a:pt x="3131" y="15634"/>
                </a:lnTo>
                <a:lnTo>
                  <a:pt x="3017" y="15582"/>
                </a:lnTo>
                <a:lnTo>
                  <a:pt x="2904" y="15527"/>
                </a:lnTo>
                <a:lnTo>
                  <a:pt x="2793" y="15470"/>
                </a:lnTo>
                <a:lnTo>
                  <a:pt x="2683" y="15410"/>
                </a:lnTo>
                <a:lnTo>
                  <a:pt x="2575" y="15346"/>
                </a:lnTo>
                <a:lnTo>
                  <a:pt x="2468" y="15281"/>
                </a:lnTo>
                <a:lnTo>
                  <a:pt x="2363" y="15213"/>
                </a:lnTo>
                <a:lnTo>
                  <a:pt x="2260" y="15143"/>
                </a:lnTo>
                <a:lnTo>
                  <a:pt x="2158" y="15069"/>
                </a:lnTo>
                <a:lnTo>
                  <a:pt x="2058" y="14994"/>
                </a:lnTo>
                <a:lnTo>
                  <a:pt x="1959" y="14917"/>
                </a:lnTo>
                <a:lnTo>
                  <a:pt x="1864" y="14837"/>
                </a:lnTo>
                <a:lnTo>
                  <a:pt x="1770" y="14754"/>
                </a:lnTo>
                <a:lnTo>
                  <a:pt x="1677" y="14670"/>
                </a:lnTo>
                <a:lnTo>
                  <a:pt x="1586" y="14584"/>
                </a:lnTo>
                <a:lnTo>
                  <a:pt x="1498" y="14495"/>
                </a:lnTo>
                <a:lnTo>
                  <a:pt x="1412" y="14406"/>
                </a:lnTo>
                <a:lnTo>
                  <a:pt x="1329" y="14315"/>
                </a:lnTo>
                <a:lnTo>
                  <a:pt x="1249" y="14221"/>
                </a:lnTo>
                <a:lnTo>
                  <a:pt x="1169" y="14125"/>
                </a:lnTo>
                <a:lnTo>
                  <a:pt x="1092" y="14028"/>
                </a:lnTo>
                <a:lnTo>
                  <a:pt x="1018" y="13929"/>
                </a:lnTo>
                <a:lnTo>
                  <a:pt x="946" y="13828"/>
                </a:lnTo>
                <a:lnTo>
                  <a:pt x="875" y="13726"/>
                </a:lnTo>
                <a:lnTo>
                  <a:pt x="808" y="13620"/>
                </a:lnTo>
                <a:lnTo>
                  <a:pt x="743" y="13515"/>
                </a:lnTo>
                <a:lnTo>
                  <a:pt x="680" y="13406"/>
                </a:lnTo>
                <a:lnTo>
                  <a:pt x="619" y="13297"/>
                </a:lnTo>
                <a:lnTo>
                  <a:pt x="561" y="13186"/>
                </a:lnTo>
                <a:lnTo>
                  <a:pt x="506" y="13073"/>
                </a:lnTo>
                <a:lnTo>
                  <a:pt x="454" y="12959"/>
                </a:lnTo>
                <a:lnTo>
                  <a:pt x="404" y="12843"/>
                </a:lnTo>
                <a:lnTo>
                  <a:pt x="356" y="12727"/>
                </a:lnTo>
                <a:lnTo>
                  <a:pt x="312" y="12609"/>
                </a:lnTo>
                <a:lnTo>
                  <a:pt x="270" y="12488"/>
                </a:lnTo>
                <a:lnTo>
                  <a:pt x="231" y="12368"/>
                </a:lnTo>
                <a:lnTo>
                  <a:pt x="195" y="12245"/>
                </a:lnTo>
                <a:lnTo>
                  <a:pt x="162" y="12122"/>
                </a:lnTo>
                <a:lnTo>
                  <a:pt x="131" y="11997"/>
                </a:lnTo>
                <a:lnTo>
                  <a:pt x="104" y="11871"/>
                </a:lnTo>
                <a:lnTo>
                  <a:pt x="80" y="11744"/>
                </a:lnTo>
                <a:lnTo>
                  <a:pt x="59" y="11616"/>
                </a:lnTo>
                <a:lnTo>
                  <a:pt x="41" y="11487"/>
                </a:lnTo>
                <a:lnTo>
                  <a:pt x="26" y="11357"/>
                </a:lnTo>
                <a:lnTo>
                  <a:pt x="15" y="11227"/>
                </a:lnTo>
                <a:lnTo>
                  <a:pt x="7" y="11094"/>
                </a:lnTo>
                <a:lnTo>
                  <a:pt x="2" y="10962"/>
                </a:lnTo>
                <a:lnTo>
                  <a:pt x="0" y="10828"/>
                </a:lnTo>
                <a:lnTo>
                  <a:pt x="0" y="10760"/>
                </a:lnTo>
                <a:lnTo>
                  <a:pt x="2" y="10693"/>
                </a:lnTo>
                <a:lnTo>
                  <a:pt x="4" y="10624"/>
                </a:lnTo>
                <a:lnTo>
                  <a:pt x="7" y="10557"/>
                </a:lnTo>
                <a:lnTo>
                  <a:pt x="11" y="10490"/>
                </a:lnTo>
                <a:lnTo>
                  <a:pt x="16" y="10423"/>
                </a:lnTo>
                <a:lnTo>
                  <a:pt x="22" y="10356"/>
                </a:lnTo>
                <a:lnTo>
                  <a:pt x="28" y="10290"/>
                </a:lnTo>
                <a:lnTo>
                  <a:pt x="36" y="10224"/>
                </a:lnTo>
                <a:lnTo>
                  <a:pt x="44" y="10158"/>
                </a:lnTo>
                <a:lnTo>
                  <a:pt x="53" y="10091"/>
                </a:lnTo>
                <a:lnTo>
                  <a:pt x="63" y="10026"/>
                </a:lnTo>
                <a:lnTo>
                  <a:pt x="73" y="9961"/>
                </a:lnTo>
                <a:lnTo>
                  <a:pt x="85" y="9896"/>
                </a:lnTo>
                <a:lnTo>
                  <a:pt x="97" y="9831"/>
                </a:lnTo>
                <a:lnTo>
                  <a:pt x="110" y="9766"/>
                </a:lnTo>
                <a:lnTo>
                  <a:pt x="124" y="9702"/>
                </a:lnTo>
                <a:lnTo>
                  <a:pt x="140" y="9638"/>
                </a:lnTo>
                <a:lnTo>
                  <a:pt x="155" y="9575"/>
                </a:lnTo>
                <a:lnTo>
                  <a:pt x="171" y="9510"/>
                </a:lnTo>
                <a:lnTo>
                  <a:pt x="188" y="9448"/>
                </a:lnTo>
                <a:lnTo>
                  <a:pt x="205" y="9385"/>
                </a:lnTo>
                <a:lnTo>
                  <a:pt x="224" y="9323"/>
                </a:lnTo>
                <a:lnTo>
                  <a:pt x="243" y="9260"/>
                </a:lnTo>
                <a:lnTo>
                  <a:pt x="263" y="9198"/>
                </a:lnTo>
                <a:lnTo>
                  <a:pt x="283" y="9137"/>
                </a:lnTo>
                <a:lnTo>
                  <a:pt x="304" y="9076"/>
                </a:lnTo>
                <a:lnTo>
                  <a:pt x="326" y="9015"/>
                </a:lnTo>
                <a:lnTo>
                  <a:pt x="348" y="8954"/>
                </a:lnTo>
                <a:lnTo>
                  <a:pt x="372" y="8894"/>
                </a:lnTo>
                <a:lnTo>
                  <a:pt x="397" y="8835"/>
                </a:lnTo>
                <a:lnTo>
                  <a:pt x="421" y="8775"/>
                </a:lnTo>
                <a:lnTo>
                  <a:pt x="448" y="8712"/>
                </a:lnTo>
                <a:lnTo>
                  <a:pt x="476" y="8649"/>
                </a:lnTo>
                <a:lnTo>
                  <a:pt x="504" y="8588"/>
                </a:lnTo>
                <a:lnTo>
                  <a:pt x="533" y="8526"/>
                </a:lnTo>
                <a:lnTo>
                  <a:pt x="563" y="8465"/>
                </a:lnTo>
                <a:lnTo>
                  <a:pt x="593" y="8404"/>
                </a:lnTo>
                <a:lnTo>
                  <a:pt x="625" y="8344"/>
                </a:lnTo>
                <a:lnTo>
                  <a:pt x="657" y="8285"/>
                </a:lnTo>
                <a:lnTo>
                  <a:pt x="690" y="8226"/>
                </a:lnTo>
                <a:lnTo>
                  <a:pt x="723" y="8166"/>
                </a:lnTo>
                <a:lnTo>
                  <a:pt x="757" y="8108"/>
                </a:lnTo>
                <a:lnTo>
                  <a:pt x="792" y="8051"/>
                </a:lnTo>
                <a:lnTo>
                  <a:pt x="827" y="7994"/>
                </a:lnTo>
                <a:lnTo>
                  <a:pt x="863" y="7938"/>
                </a:lnTo>
                <a:lnTo>
                  <a:pt x="899" y="7881"/>
                </a:lnTo>
                <a:lnTo>
                  <a:pt x="937" y="7826"/>
                </a:lnTo>
                <a:lnTo>
                  <a:pt x="974" y="7771"/>
                </a:lnTo>
                <a:lnTo>
                  <a:pt x="1013" y="7717"/>
                </a:lnTo>
                <a:lnTo>
                  <a:pt x="1051" y="7664"/>
                </a:lnTo>
                <a:lnTo>
                  <a:pt x="1090" y="7610"/>
                </a:lnTo>
                <a:lnTo>
                  <a:pt x="1130" y="7558"/>
                </a:lnTo>
                <a:lnTo>
                  <a:pt x="1171" y="7506"/>
                </a:lnTo>
                <a:lnTo>
                  <a:pt x="1213" y="7455"/>
                </a:lnTo>
                <a:lnTo>
                  <a:pt x="1254" y="7405"/>
                </a:lnTo>
                <a:lnTo>
                  <a:pt x="1296" y="7355"/>
                </a:lnTo>
                <a:lnTo>
                  <a:pt x="1339" y="7305"/>
                </a:lnTo>
                <a:lnTo>
                  <a:pt x="1382" y="7256"/>
                </a:lnTo>
                <a:lnTo>
                  <a:pt x="1425" y="7209"/>
                </a:lnTo>
                <a:lnTo>
                  <a:pt x="1470" y="7161"/>
                </a:lnTo>
                <a:lnTo>
                  <a:pt x="1514" y="7115"/>
                </a:lnTo>
                <a:lnTo>
                  <a:pt x="1559" y="7069"/>
                </a:lnTo>
                <a:lnTo>
                  <a:pt x="1604" y="7023"/>
                </a:lnTo>
                <a:lnTo>
                  <a:pt x="1658" y="6971"/>
                </a:lnTo>
                <a:lnTo>
                  <a:pt x="1711" y="6919"/>
                </a:lnTo>
                <a:lnTo>
                  <a:pt x="1766" y="6867"/>
                </a:lnTo>
                <a:lnTo>
                  <a:pt x="1819" y="6816"/>
                </a:lnTo>
                <a:lnTo>
                  <a:pt x="1873" y="6764"/>
                </a:lnTo>
                <a:lnTo>
                  <a:pt x="1928" y="6714"/>
                </a:lnTo>
                <a:lnTo>
                  <a:pt x="1983" y="6663"/>
                </a:lnTo>
                <a:lnTo>
                  <a:pt x="2037" y="6613"/>
                </a:lnTo>
                <a:lnTo>
                  <a:pt x="2092" y="6562"/>
                </a:lnTo>
                <a:lnTo>
                  <a:pt x="2147" y="6512"/>
                </a:lnTo>
                <a:lnTo>
                  <a:pt x="2203" y="6461"/>
                </a:lnTo>
                <a:lnTo>
                  <a:pt x="2259" y="6410"/>
                </a:lnTo>
                <a:lnTo>
                  <a:pt x="2315" y="6360"/>
                </a:lnTo>
                <a:lnTo>
                  <a:pt x="2371" y="6309"/>
                </a:lnTo>
                <a:lnTo>
                  <a:pt x="2427" y="6258"/>
                </a:lnTo>
                <a:lnTo>
                  <a:pt x="2484" y="6206"/>
                </a:lnTo>
                <a:lnTo>
                  <a:pt x="2719" y="5994"/>
                </a:lnTo>
                <a:lnTo>
                  <a:pt x="2958" y="5776"/>
                </a:lnTo>
                <a:lnTo>
                  <a:pt x="3079" y="5664"/>
                </a:lnTo>
                <a:lnTo>
                  <a:pt x="3199" y="5552"/>
                </a:lnTo>
                <a:lnTo>
                  <a:pt x="3321" y="5437"/>
                </a:lnTo>
                <a:lnTo>
                  <a:pt x="3441" y="5319"/>
                </a:lnTo>
                <a:lnTo>
                  <a:pt x="3563" y="5200"/>
                </a:lnTo>
                <a:lnTo>
                  <a:pt x="3683" y="5078"/>
                </a:lnTo>
                <a:lnTo>
                  <a:pt x="3802" y="4955"/>
                </a:lnTo>
                <a:lnTo>
                  <a:pt x="3922" y="4828"/>
                </a:lnTo>
                <a:lnTo>
                  <a:pt x="4040" y="4700"/>
                </a:lnTo>
                <a:lnTo>
                  <a:pt x="4158" y="4567"/>
                </a:lnTo>
                <a:lnTo>
                  <a:pt x="4273" y="4433"/>
                </a:lnTo>
                <a:lnTo>
                  <a:pt x="4388" y="4296"/>
                </a:lnTo>
                <a:lnTo>
                  <a:pt x="4501" y="4156"/>
                </a:lnTo>
                <a:lnTo>
                  <a:pt x="4611" y="4011"/>
                </a:lnTo>
                <a:lnTo>
                  <a:pt x="4721" y="3865"/>
                </a:lnTo>
                <a:lnTo>
                  <a:pt x="4827" y="3714"/>
                </a:lnTo>
                <a:lnTo>
                  <a:pt x="4932" y="3561"/>
                </a:lnTo>
                <a:lnTo>
                  <a:pt x="5034" y="3403"/>
                </a:lnTo>
                <a:lnTo>
                  <a:pt x="5132" y="3242"/>
                </a:lnTo>
                <a:lnTo>
                  <a:pt x="5229" y="3076"/>
                </a:lnTo>
                <a:lnTo>
                  <a:pt x="5322" y="2908"/>
                </a:lnTo>
                <a:lnTo>
                  <a:pt x="5412" y="2734"/>
                </a:lnTo>
                <a:lnTo>
                  <a:pt x="5498" y="2556"/>
                </a:lnTo>
                <a:lnTo>
                  <a:pt x="5580" y="2375"/>
                </a:lnTo>
                <a:lnTo>
                  <a:pt x="5658" y="2188"/>
                </a:lnTo>
                <a:lnTo>
                  <a:pt x="5733" y="1997"/>
                </a:lnTo>
                <a:lnTo>
                  <a:pt x="5803" y="1802"/>
                </a:lnTo>
                <a:lnTo>
                  <a:pt x="5868" y="1601"/>
                </a:lnTo>
                <a:lnTo>
                  <a:pt x="5897" y="1512"/>
                </a:lnTo>
                <a:lnTo>
                  <a:pt x="5930" y="1426"/>
                </a:lnTo>
                <a:lnTo>
                  <a:pt x="5963" y="1343"/>
                </a:lnTo>
                <a:lnTo>
                  <a:pt x="5998" y="1262"/>
                </a:lnTo>
                <a:lnTo>
                  <a:pt x="6035" y="1183"/>
                </a:lnTo>
                <a:lnTo>
                  <a:pt x="6074" y="1108"/>
                </a:lnTo>
                <a:lnTo>
                  <a:pt x="6115" y="1035"/>
                </a:lnTo>
                <a:lnTo>
                  <a:pt x="6157" y="964"/>
                </a:lnTo>
                <a:lnTo>
                  <a:pt x="6203" y="897"/>
                </a:lnTo>
                <a:lnTo>
                  <a:pt x="6248" y="832"/>
                </a:lnTo>
                <a:lnTo>
                  <a:pt x="6295" y="769"/>
                </a:lnTo>
                <a:lnTo>
                  <a:pt x="6344" y="710"/>
                </a:lnTo>
                <a:lnTo>
                  <a:pt x="6394" y="651"/>
                </a:lnTo>
                <a:lnTo>
                  <a:pt x="6445" y="596"/>
                </a:lnTo>
                <a:lnTo>
                  <a:pt x="6499" y="544"/>
                </a:lnTo>
                <a:lnTo>
                  <a:pt x="6553" y="494"/>
                </a:lnTo>
                <a:lnTo>
                  <a:pt x="6608" y="447"/>
                </a:lnTo>
                <a:lnTo>
                  <a:pt x="6664" y="401"/>
                </a:lnTo>
                <a:lnTo>
                  <a:pt x="6722" y="358"/>
                </a:lnTo>
                <a:lnTo>
                  <a:pt x="6779" y="318"/>
                </a:lnTo>
                <a:lnTo>
                  <a:pt x="6838" y="281"/>
                </a:lnTo>
                <a:lnTo>
                  <a:pt x="6898" y="246"/>
                </a:lnTo>
                <a:lnTo>
                  <a:pt x="6958" y="213"/>
                </a:lnTo>
                <a:lnTo>
                  <a:pt x="7020" y="182"/>
                </a:lnTo>
                <a:lnTo>
                  <a:pt x="7081" y="155"/>
                </a:lnTo>
                <a:lnTo>
                  <a:pt x="7143" y="128"/>
                </a:lnTo>
                <a:lnTo>
                  <a:pt x="7206" y="105"/>
                </a:lnTo>
                <a:lnTo>
                  <a:pt x="7270" y="84"/>
                </a:lnTo>
                <a:lnTo>
                  <a:pt x="7333" y="65"/>
                </a:lnTo>
                <a:lnTo>
                  <a:pt x="7397" y="49"/>
                </a:lnTo>
                <a:lnTo>
                  <a:pt x="7460" y="35"/>
                </a:lnTo>
                <a:lnTo>
                  <a:pt x="7525" y="23"/>
                </a:lnTo>
                <a:lnTo>
                  <a:pt x="7581" y="15"/>
                </a:lnTo>
                <a:lnTo>
                  <a:pt x="7637" y="9"/>
                </a:lnTo>
                <a:lnTo>
                  <a:pt x="7692" y="4"/>
                </a:lnTo>
                <a:lnTo>
                  <a:pt x="7748" y="1"/>
                </a:lnTo>
                <a:lnTo>
                  <a:pt x="7804" y="0"/>
                </a:lnTo>
                <a:lnTo>
                  <a:pt x="7860" y="1"/>
                </a:lnTo>
                <a:lnTo>
                  <a:pt x="7915" y="3"/>
                </a:lnTo>
                <a:lnTo>
                  <a:pt x="7970" y="7"/>
                </a:lnTo>
                <a:lnTo>
                  <a:pt x="8025" y="13"/>
                </a:lnTo>
                <a:lnTo>
                  <a:pt x="8080" y="20"/>
                </a:lnTo>
                <a:lnTo>
                  <a:pt x="8134" y="29"/>
                </a:lnTo>
                <a:lnTo>
                  <a:pt x="8188" y="40"/>
                </a:lnTo>
                <a:lnTo>
                  <a:pt x="8242" y="52"/>
                </a:lnTo>
                <a:lnTo>
                  <a:pt x="8294" y="66"/>
                </a:lnTo>
                <a:lnTo>
                  <a:pt x="8348" y="82"/>
                </a:lnTo>
                <a:lnTo>
                  <a:pt x="8400" y="99"/>
                </a:lnTo>
                <a:lnTo>
                  <a:pt x="8451" y="118"/>
                </a:lnTo>
                <a:lnTo>
                  <a:pt x="8502" y="140"/>
                </a:lnTo>
                <a:lnTo>
                  <a:pt x="8552" y="162"/>
                </a:lnTo>
                <a:lnTo>
                  <a:pt x="8602" y="186"/>
                </a:lnTo>
                <a:lnTo>
                  <a:pt x="8650" y="211"/>
                </a:lnTo>
                <a:lnTo>
                  <a:pt x="8698" y="238"/>
                </a:lnTo>
                <a:lnTo>
                  <a:pt x="8745" y="267"/>
                </a:lnTo>
                <a:lnTo>
                  <a:pt x="8791" y="297"/>
                </a:lnTo>
                <a:lnTo>
                  <a:pt x="8837" y="328"/>
                </a:lnTo>
                <a:lnTo>
                  <a:pt x="8881" y="361"/>
                </a:lnTo>
                <a:lnTo>
                  <a:pt x="8924" y="396"/>
                </a:lnTo>
                <a:lnTo>
                  <a:pt x="8966" y="433"/>
                </a:lnTo>
                <a:lnTo>
                  <a:pt x="9007" y="471"/>
                </a:lnTo>
                <a:lnTo>
                  <a:pt x="9047" y="510"/>
                </a:lnTo>
                <a:lnTo>
                  <a:pt x="9086" y="551"/>
                </a:lnTo>
                <a:lnTo>
                  <a:pt x="9124" y="593"/>
                </a:lnTo>
                <a:lnTo>
                  <a:pt x="9165" y="642"/>
                </a:lnTo>
                <a:lnTo>
                  <a:pt x="9203" y="694"/>
                </a:lnTo>
                <a:lnTo>
                  <a:pt x="9241" y="746"/>
                </a:lnTo>
                <a:lnTo>
                  <a:pt x="9276" y="800"/>
                </a:lnTo>
                <a:lnTo>
                  <a:pt x="9310" y="856"/>
                </a:lnTo>
                <a:lnTo>
                  <a:pt x="9342" y="914"/>
                </a:lnTo>
                <a:lnTo>
                  <a:pt x="9373" y="974"/>
                </a:lnTo>
                <a:lnTo>
                  <a:pt x="9401" y="1035"/>
                </a:lnTo>
                <a:lnTo>
                  <a:pt x="9427" y="1098"/>
                </a:lnTo>
                <a:lnTo>
                  <a:pt x="9450" y="1162"/>
                </a:lnTo>
                <a:lnTo>
                  <a:pt x="9472" y="1228"/>
                </a:lnTo>
                <a:lnTo>
                  <a:pt x="9492" y="1296"/>
                </a:lnTo>
                <a:lnTo>
                  <a:pt x="9509" y="1365"/>
                </a:lnTo>
                <a:lnTo>
                  <a:pt x="9524" y="1436"/>
                </a:lnTo>
                <a:lnTo>
                  <a:pt x="9537" y="1508"/>
                </a:lnTo>
                <a:lnTo>
                  <a:pt x="9547" y="1583"/>
                </a:lnTo>
                <a:lnTo>
                  <a:pt x="9555" y="1658"/>
                </a:lnTo>
                <a:lnTo>
                  <a:pt x="9560" y="1735"/>
                </a:lnTo>
                <a:lnTo>
                  <a:pt x="9563" y="1815"/>
                </a:lnTo>
                <a:lnTo>
                  <a:pt x="9563" y="1894"/>
                </a:lnTo>
                <a:lnTo>
                  <a:pt x="9560" y="1976"/>
                </a:lnTo>
                <a:lnTo>
                  <a:pt x="9554" y="2059"/>
                </a:lnTo>
                <a:lnTo>
                  <a:pt x="9546" y="2144"/>
                </a:lnTo>
                <a:lnTo>
                  <a:pt x="9534" y="2230"/>
                </a:lnTo>
                <a:lnTo>
                  <a:pt x="9520" y="2317"/>
                </a:lnTo>
                <a:lnTo>
                  <a:pt x="9503" y="2406"/>
                </a:lnTo>
                <a:lnTo>
                  <a:pt x="9482" y="2496"/>
                </a:lnTo>
                <a:lnTo>
                  <a:pt x="9459" y="2587"/>
                </a:lnTo>
                <a:lnTo>
                  <a:pt x="9432" y="2681"/>
                </a:lnTo>
                <a:lnTo>
                  <a:pt x="9402" y="2775"/>
                </a:lnTo>
                <a:lnTo>
                  <a:pt x="9368" y="2870"/>
                </a:lnTo>
                <a:lnTo>
                  <a:pt x="9331" y="2968"/>
                </a:lnTo>
                <a:lnTo>
                  <a:pt x="8016" y="6265"/>
                </a:lnTo>
                <a:close/>
                <a:moveTo>
                  <a:pt x="7363" y="15018"/>
                </a:moveTo>
                <a:lnTo>
                  <a:pt x="7351" y="14985"/>
                </a:lnTo>
                <a:lnTo>
                  <a:pt x="7339" y="14950"/>
                </a:lnTo>
                <a:lnTo>
                  <a:pt x="7327" y="14916"/>
                </a:lnTo>
                <a:lnTo>
                  <a:pt x="7317" y="14881"/>
                </a:lnTo>
                <a:lnTo>
                  <a:pt x="7307" y="14846"/>
                </a:lnTo>
                <a:lnTo>
                  <a:pt x="7298" y="14809"/>
                </a:lnTo>
                <a:lnTo>
                  <a:pt x="7290" y="14773"/>
                </a:lnTo>
                <a:lnTo>
                  <a:pt x="7283" y="14737"/>
                </a:lnTo>
                <a:lnTo>
                  <a:pt x="7276" y="14701"/>
                </a:lnTo>
                <a:lnTo>
                  <a:pt x="7270" y="14664"/>
                </a:lnTo>
                <a:lnTo>
                  <a:pt x="7266" y="14627"/>
                </a:lnTo>
                <a:lnTo>
                  <a:pt x="7262" y="14590"/>
                </a:lnTo>
                <a:lnTo>
                  <a:pt x="7259" y="14553"/>
                </a:lnTo>
                <a:lnTo>
                  <a:pt x="7256" y="14514"/>
                </a:lnTo>
                <a:lnTo>
                  <a:pt x="7255" y="14476"/>
                </a:lnTo>
                <a:lnTo>
                  <a:pt x="7255" y="14438"/>
                </a:lnTo>
                <a:lnTo>
                  <a:pt x="7255" y="14398"/>
                </a:lnTo>
                <a:lnTo>
                  <a:pt x="7256" y="14359"/>
                </a:lnTo>
                <a:lnTo>
                  <a:pt x="7259" y="14320"/>
                </a:lnTo>
                <a:lnTo>
                  <a:pt x="7262" y="14281"/>
                </a:lnTo>
                <a:lnTo>
                  <a:pt x="7266" y="14241"/>
                </a:lnTo>
                <a:lnTo>
                  <a:pt x="7272" y="14203"/>
                </a:lnTo>
                <a:lnTo>
                  <a:pt x="7278" y="14165"/>
                </a:lnTo>
                <a:lnTo>
                  <a:pt x="7285" y="14127"/>
                </a:lnTo>
                <a:lnTo>
                  <a:pt x="7293" y="14089"/>
                </a:lnTo>
                <a:lnTo>
                  <a:pt x="7301" y="14052"/>
                </a:lnTo>
                <a:lnTo>
                  <a:pt x="7311" y="14015"/>
                </a:lnTo>
                <a:lnTo>
                  <a:pt x="7321" y="13978"/>
                </a:lnTo>
                <a:lnTo>
                  <a:pt x="7333" y="13942"/>
                </a:lnTo>
                <a:lnTo>
                  <a:pt x="7345" y="13906"/>
                </a:lnTo>
                <a:lnTo>
                  <a:pt x="7358" y="13871"/>
                </a:lnTo>
                <a:lnTo>
                  <a:pt x="7371" y="13836"/>
                </a:lnTo>
                <a:lnTo>
                  <a:pt x="7386" y="13801"/>
                </a:lnTo>
                <a:lnTo>
                  <a:pt x="7401" y="13767"/>
                </a:lnTo>
                <a:lnTo>
                  <a:pt x="7417" y="13733"/>
                </a:lnTo>
                <a:lnTo>
                  <a:pt x="7434" y="13699"/>
                </a:lnTo>
                <a:lnTo>
                  <a:pt x="7452" y="13666"/>
                </a:lnTo>
                <a:lnTo>
                  <a:pt x="7470" y="13633"/>
                </a:lnTo>
                <a:lnTo>
                  <a:pt x="7489" y="13601"/>
                </a:lnTo>
                <a:lnTo>
                  <a:pt x="7509" y="13570"/>
                </a:lnTo>
                <a:lnTo>
                  <a:pt x="7530" y="13539"/>
                </a:lnTo>
                <a:lnTo>
                  <a:pt x="7551" y="13509"/>
                </a:lnTo>
                <a:lnTo>
                  <a:pt x="7573" y="13479"/>
                </a:lnTo>
                <a:lnTo>
                  <a:pt x="7596" y="13449"/>
                </a:lnTo>
                <a:lnTo>
                  <a:pt x="7619" y="13419"/>
                </a:lnTo>
                <a:lnTo>
                  <a:pt x="7643" y="13391"/>
                </a:lnTo>
                <a:lnTo>
                  <a:pt x="7667" y="13363"/>
                </a:lnTo>
                <a:lnTo>
                  <a:pt x="7692" y="13336"/>
                </a:lnTo>
                <a:lnTo>
                  <a:pt x="7667" y="13309"/>
                </a:lnTo>
                <a:lnTo>
                  <a:pt x="7643" y="13281"/>
                </a:lnTo>
                <a:lnTo>
                  <a:pt x="7619" y="13253"/>
                </a:lnTo>
                <a:lnTo>
                  <a:pt x="7596" y="13224"/>
                </a:lnTo>
                <a:lnTo>
                  <a:pt x="7573" y="13194"/>
                </a:lnTo>
                <a:lnTo>
                  <a:pt x="7551" y="13164"/>
                </a:lnTo>
                <a:lnTo>
                  <a:pt x="7530" y="13133"/>
                </a:lnTo>
                <a:lnTo>
                  <a:pt x="7509" y="13102"/>
                </a:lnTo>
                <a:lnTo>
                  <a:pt x="7489" y="13071"/>
                </a:lnTo>
                <a:lnTo>
                  <a:pt x="7470" y="13039"/>
                </a:lnTo>
                <a:lnTo>
                  <a:pt x="7452" y="13006"/>
                </a:lnTo>
                <a:lnTo>
                  <a:pt x="7434" y="12973"/>
                </a:lnTo>
                <a:lnTo>
                  <a:pt x="7417" y="12940"/>
                </a:lnTo>
                <a:lnTo>
                  <a:pt x="7401" y="12906"/>
                </a:lnTo>
                <a:lnTo>
                  <a:pt x="7386" y="12871"/>
                </a:lnTo>
                <a:lnTo>
                  <a:pt x="7371" y="12837"/>
                </a:lnTo>
                <a:lnTo>
                  <a:pt x="7358" y="12802"/>
                </a:lnTo>
                <a:lnTo>
                  <a:pt x="7345" y="12767"/>
                </a:lnTo>
                <a:lnTo>
                  <a:pt x="7333" y="12731"/>
                </a:lnTo>
                <a:lnTo>
                  <a:pt x="7321" y="12695"/>
                </a:lnTo>
                <a:lnTo>
                  <a:pt x="7311" y="12658"/>
                </a:lnTo>
                <a:lnTo>
                  <a:pt x="7301" y="12622"/>
                </a:lnTo>
                <a:lnTo>
                  <a:pt x="7293" y="12584"/>
                </a:lnTo>
                <a:lnTo>
                  <a:pt x="7285" y="12546"/>
                </a:lnTo>
                <a:lnTo>
                  <a:pt x="7278" y="12509"/>
                </a:lnTo>
                <a:lnTo>
                  <a:pt x="7272" y="12471"/>
                </a:lnTo>
                <a:lnTo>
                  <a:pt x="7266" y="12432"/>
                </a:lnTo>
                <a:lnTo>
                  <a:pt x="7262" y="12394"/>
                </a:lnTo>
                <a:lnTo>
                  <a:pt x="7259" y="12355"/>
                </a:lnTo>
                <a:lnTo>
                  <a:pt x="7256" y="12315"/>
                </a:lnTo>
                <a:lnTo>
                  <a:pt x="7255" y="12276"/>
                </a:lnTo>
                <a:lnTo>
                  <a:pt x="7255" y="12236"/>
                </a:lnTo>
                <a:lnTo>
                  <a:pt x="7255" y="12197"/>
                </a:lnTo>
                <a:lnTo>
                  <a:pt x="7256" y="12159"/>
                </a:lnTo>
                <a:lnTo>
                  <a:pt x="7259" y="12120"/>
                </a:lnTo>
                <a:lnTo>
                  <a:pt x="7262" y="12082"/>
                </a:lnTo>
                <a:lnTo>
                  <a:pt x="7266" y="12044"/>
                </a:lnTo>
                <a:lnTo>
                  <a:pt x="7271" y="12006"/>
                </a:lnTo>
                <a:lnTo>
                  <a:pt x="7277" y="11969"/>
                </a:lnTo>
                <a:lnTo>
                  <a:pt x="7283" y="11931"/>
                </a:lnTo>
                <a:lnTo>
                  <a:pt x="7291" y="11895"/>
                </a:lnTo>
                <a:lnTo>
                  <a:pt x="7299" y="11858"/>
                </a:lnTo>
                <a:lnTo>
                  <a:pt x="7309" y="11822"/>
                </a:lnTo>
                <a:lnTo>
                  <a:pt x="7319" y="11786"/>
                </a:lnTo>
                <a:lnTo>
                  <a:pt x="7329" y="11750"/>
                </a:lnTo>
                <a:lnTo>
                  <a:pt x="7341" y="11715"/>
                </a:lnTo>
                <a:lnTo>
                  <a:pt x="7353" y="11680"/>
                </a:lnTo>
                <a:lnTo>
                  <a:pt x="7367" y="11646"/>
                </a:lnTo>
                <a:lnTo>
                  <a:pt x="7381" y="11612"/>
                </a:lnTo>
                <a:lnTo>
                  <a:pt x="7395" y="11578"/>
                </a:lnTo>
                <a:lnTo>
                  <a:pt x="7411" y="11545"/>
                </a:lnTo>
                <a:lnTo>
                  <a:pt x="7427" y="11512"/>
                </a:lnTo>
                <a:lnTo>
                  <a:pt x="7444" y="11479"/>
                </a:lnTo>
                <a:lnTo>
                  <a:pt x="7461" y="11447"/>
                </a:lnTo>
                <a:lnTo>
                  <a:pt x="7480" y="11415"/>
                </a:lnTo>
                <a:lnTo>
                  <a:pt x="7499" y="11384"/>
                </a:lnTo>
                <a:lnTo>
                  <a:pt x="7519" y="11354"/>
                </a:lnTo>
                <a:lnTo>
                  <a:pt x="7540" y="11324"/>
                </a:lnTo>
                <a:lnTo>
                  <a:pt x="7561" y="11294"/>
                </a:lnTo>
                <a:lnTo>
                  <a:pt x="7582" y="11265"/>
                </a:lnTo>
                <a:lnTo>
                  <a:pt x="7605" y="11236"/>
                </a:lnTo>
                <a:lnTo>
                  <a:pt x="7627" y="11207"/>
                </a:lnTo>
                <a:lnTo>
                  <a:pt x="7651" y="11180"/>
                </a:lnTo>
                <a:lnTo>
                  <a:pt x="7675" y="11153"/>
                </a:lnTo>
                <a:lnTo>
                  <a:pt x="7651" y="11126"/>
                </a:lnTo>
                <a:lnTo>
                  <a:pt x="7627" y="11098"/>
                </a:lnTo>
                <a:lnTo>
                  <a:pt x="7605" y="11070"/>
                </a:lnTo>
                <a:lnTo>
                  <a:pt x="7582" y="11041"/>
                </a:lnTo>
                <a:lnTo>
                  <a:pt x="7561" y="11012"/>
                </a:lnTo>
                <a:lnTo>
                  <a:pt x="7540" y="10983"/>
                </a:lnTo>
                <a:lnTo>
                  <a:pt x="7519" y="10953"/>
                </a:lnTo>
                <a:lnTo>
                  <a:pt x="7499" y="10921"/>
                </a:lnTo>
                <a:lnTo>
                  <a:pt x="7480" y="10890"/>
                </a:lnTo>
                <a:lnTo>
                  <a:pt x="7461" y="10859"/>
                </a:lnTo>
                <a:lnTo>
                  <a:pt x="7444" y="10827"/>
                </a:lnTo>
                <a:lnTo>
                  <a:pt x="7427" y="10794"/>
                </a:lnTo>
                <a:lnTo>
                  <a:pt x="7411" y="10762"/>
                </a:lnTo>
                <a:lnTo>
                  <a:pt x="7395" y="10729"/>
                </a:lnTo>
                <a:lnTo>
                  <a:pt x="7381" y="10695"/>
                </a:lnTo>
                <a:lnTo>
                  <a:pt x="7367" y="10661"/>
                </a:lnTo>
                <a:lnTo>
                  <a:pt x="7353" y="10626"/>
                </a:lnTo>
                <a:lnTo>
                  <a:pt x="7341" y="10591"/>
                </a:lnTo>
                <a:lnTo>
                  <a:pt x="7329" y="10556"/>
                </a:lnTo>
                <a:lnTo>
                  <a:pt x="7319" y="10521"/>
                </a:lnTo>
                <a:lnTo>
                  <a:pt x="7309" y="10485"/>
                </a:lnTo>
                <a:lnTo>
                  <a:pt x="7299" y="10449"/>
                </a:lnTo>
                <a:lnTo>
                  <a:pt x="7291" y="10413"/>
                </a:lnTo>
                <a:lnTo>
                  <a:pt x="7283" y="10375"/>
                </a:lnTo>
                <a:lnTo>
                  <a:pt x="7277" y="10338"/>
                </a:lnTo>
                <a:lnTo>
                  <a:pt x="7271" y="10301"/>
                </a:lnTo>
                <a:lnTo>
                  <a:pt x="7266" y="10263"/>
                </a:lnTo>
                <a:lnTo>
                  <a:pt x="7262" y="10226"/>
                </a:lnTo>
                <a:lnTo>
                  <a:pt x="7259" y="10188"/>
                </a:lnTo>
                <a:lnTo>
                  <a:pt x="7256" y="10149"/>
                </a:lnTo>
                <a:lnTo>
                  <a:pt x="7255" y="10111"/>
                </a:lnTo>
                <a:lnTo>
                  <a:pt x="7255" y="10071"/>
                </a:lnTo>
                <a:lnTo>
                  <a:pt x="7255" y="10032"/>
                </a:lnTo>
                <a:lnTo>
                  <a:pt x="7256" y="9992"/>
                </a:lnTo>
                <a:lnTo>
                  <a:pt x="7259" y="9954"/>
                </a:lnTo>
                <a:lnTo>
                  <a:pt x="7262" y="9915"/>
                </a:lnTo>
                <a:lnTo>
                  <a:pt x="7266" y="9876"/>
                </a:lnTo>
                <a:lnTo>
                  <a:pt x="7272" y="9838"/>
                </a:lnTo>
                <a:lnTo>
                  <a:pt x="7278" y="9799"/>
                </a:lnTo>
                <a:lnTo>
                  <a:pt x="7285" y="9762"/>
                </a:lnTo>
                <a:lnTo>
                  <a:pt x="7293" y="9724"/>
                </a:lnTo>
                <a:lnTo>
                  <a:pt x="7301" y="9687"/>
                </a:lnTo>
                <a:lnTo>
                  <a:pt x="7311" y="9650"/>
                </a:lnTo>
                <a:lnTo>
                  <a:pt x="7321" y="9614"/>
                </a:lnTo>
                <a:lnTo>
                  <a:pt x="7332" y="9578"/>
                </a:lnTo>
                <a:lnTo>
                  <a:pt x="7344" y="9541"/>
                </a:lnTo>
                <a:lnTo>
                  <a:pt x="7357" y="9506"/>
                </a:lnTo>
                <a:lnTo>
                  <a:pt x="7371" y="9471"/>
                </a:lnTo>
                <a:lnTo>
                  <a:pt x="7386" y="9437"/>
                </a:lnTo>
                <a:lnTo>
                  <a:pt x="7401" y="9403"/>
                </a:lnTo>
                <a:lnTo>
                  <a:pt x="7417" y="9369"/>
                </a:lnTo>
                <a:lnTo>
                  <a:pt x="7434" y="9336"/>
                </a:lnTo>
                <a:lnTo>
                  <a:pt x="7451" y="9303"/>
                </a:lnTo>
                <a:lnTo>
                  <a:pt x="7469" y="9270"/>
                </a:lnTo>
                <a:lnTo>
                  <a:pt x="7488" y="9238"/>
                </a:lnTo>
                <a:lnTo>
                  <a:pt x="7508" y="9206"/>
                </a:lnTo>
                <a:lnTo>
                  <a:pt x="7529" y="9176"/>
                </a:lnTo>
                <a:lnTo>
                  <a:pt x="7551" y="9145"/>
                </a:lnTo>
                <a:lnTo>
                  <a:pt x="7572" y="9115"/>
                </a:lnTo>
                <a:lnTo>
                  <a:pt x="7595" y="9086"/>
                </a:lnTo>
                <a:lnTo>
                  <a:pt x="7618" y="9057"/>
                </a:lnTo>
                <a:lnTo>
                  <a:pt x="7642" y="9029"/>
                </a:lnTo>
                <a:lnTo>
                  <a:pt x="7666" y="9001"/>
                </a:lnTo>
                <a:lnTo>
                  <a:pt x="7691" y="8973"/>
                </a:lnTo>
                <a:lnTo>
                  <a:pt x="7669" y="8949"/>
                </a:lnTo>
                <a:lnTo>
                  <a:pt x="7647" y="8924"/>
                </a:lnTo>
                <a:lnTo>
                  <a:pt x="7626" y="8899"/>
                </a:lnTo>
                <a:lnTo>
                  <a:pt x="7605" y="8874"/>
                </a:lnTo>
                <a:lnTo>
                  <a:pt x="7585" y="8848"/>
                </a:lnTo>
                <a:lnTo>
                  <a:pt x="7565" y="8822"/>
                </a:lnTo>
                <a:lnTo>
                  <a:pt x="7546" y="8795"/>
                </a:lnTo>
                <a:lnTo>
                  <a:pt x="7527" y="8768"/>
                </a:lnTo>
                <a:lnTo>
                  <a:pt x="7508" y="8740"/>
                </a:lnTo>
                <a:lnTo>
                  <a:pt x="7491" y="8712"/>
                </a:lnTo>
                <a:lnTo>
                  <a:pt x="7474" y="8683"/>
                </a:lnTo>
                <a:lnTo>
                  <a:pt x="7458" y="8655"/>
                </a:lnTo>
                <a:lnTo>
                  <a:pt x="7442" y="8626"/>
                </a:lnTo>
                <a:lnTo>
                  <a:pt x="7427" y="8597"/>
                </a:lnTo>
                <a:lnTo>
                  <a:pt x="7412" y="8567"/>
                </a:lnTo>
                <a:lnTo>
                  <a:pt x="7398" y="8537"/>
                </a:lnTo>
                <a:lnTo>
                  <a:pt x="7384" y="8507"/>
                </a:lnTo>
                <a:lnTo>
                  <a:pt x="7372" y="8476"/>
                </a:lnTo>
                <a:lnTo>
                  <a:pt x="7359" y="8445"/>
                </a:lnTo>
                <a:lnTo>
                  <a:pt x="7348" y="8413"/>
                </a:lnTo>
                <a:lnTo>
                  <a:pt x="7337" y="8382"/>
                </a:lnTo>
                <a:lnTo>
                  <a:pt x="7327" y="8350"/>
                </a:lnTo>
                <a:lnTo>
                  <a:pt x="7317" y="8318"/>
                </a:lnTo>
                <a:lnTo>
                  <a:pt x="7308" y="8285"/>
                </a:lnTo>
                <a:lnTo>
                  <a:pt x="7300" y="8253"/>
                </a:lnTo>
                <a:lnTo>
                  <a:pt x="7292" y="8220"/>
                </a:lnTo>
                <a:lnTo>
                  <a:pt x="7285" y="8187"/>
                </a:lnTo>
                <a:lnTo>
                  <a:pt x="7279" y="8152"/>
                </a:lnTo>
                <a:lnTo>
                  <a:pt x="7273" y="8119"/>
                </a:lnTo>
                <a:lnTo>
                  <a:pt x="7268" y="8085"/>
                </a:lnTo>
                <a:lnTo>
                  <a:pt x="7264" y="8051"/>
                </a:lnTo>
                <a:lnTo>
                  <a:pt x="7261" y="8017"/>
                </a:lnTo>
                <a:lnTo>
                  <a:pt x="7217" y="8084"/>
                </a:lnTo>
                <a:lnTo>
                  <a:pt x="7173" y="8151"/>
                </a:lnTo>
                <a:lnTo>
                  <a:pt x="7128" y="8218"/>
                </a:lnTo>
                <a:lnTo>
                  <a:pt x="7083" y="8283"/>
                </a:lnTo>
                <a:lnTo>
                  <a:pt x="7036" y="8347"/>
                </a:lnTo>
                <a:lnTo>
                  <a:pt x="6990" y="8410"/>
                </a:lnTo>
                <a:lnTo>
                  <a:pt x="6941" y="8473"/>
                </a:lnTo>
                <a:lnTo>
                  <a:pt x="6893" y="8534"/>
                </a:lnTo>
                <a:lnTo>
                  <a:pt x="6845" y="8593"/>
                </a:lnTo>
                <a:lnTo>
                  <a:pt x="6796" y="8651"/>
                </a:lnTo>
                <a:lnTo>
                  <a:pt x="6747" y="8707"/>
                </a:lnTo>
                <a:lnTo>
                  <a:pt x="6696" y="8763"/>
                </a:lnTo>
                <a:lnTo>
                  <a:pt x="6647" y="8816"/>
                </a:lnTo>
                <a:lnTo>
                  <a:pt x="6597" y="8868"/>
                </a:lnTo>
                <a:lnTo>
                  <a:pt x="6548" y="8918"/>
                </a:lnTo>
                <a:lnTo>
                  <a:pt x="6498" y="8966"/>
                </a:lnTo>
                <a:lnTo>
                  <a:pt x="6447" y="9014"/>
                </a:lnTo>
                <a:lnTo>
                  <a:pt x="6396" y="9060"/>
                </a:lnTo>
                <a:lnTo>
                  <a:pt x="6344" y="9105"/>
                </a:lnTo>
                <a:lnTo>
                  <a:pt x="6291" y="9149"/>
                </a:lnTo>
                <a:lnTo>
                  <a:pt x="6238" y="9192"/>
                </a:lnTo>
                <a:lnTo>
                  <a:pt x="6183" y="9235"/>
                </a:lnTo>
                <a:lnTo>
                  <a:pt x="6129" y="9277"/>
                </a:lnTo>
                <a:lnTo>
                  <a:pt x="6074" y="9318"/>
                </a:lnTo>
                <a:lnTo>
                  <a:pt x="6018" y="9358"/>
                </a:lnTo>
                <a:lnTo>
                  <a:pt x="5962" y="9396"/>
                </a:lnTo>
                <a:lnTo>
                  <a:pt x="5904" y="9434"/>
                </a:lnTo>
                <a:lnTo>
                  <a:pt x="5846" y="9471"/>
                </a:lnTo>
                <a:lnTo>
                  <a:pt x="5788" y="9507"/>
                </a:lnTo>
                <a:lnTo>
                  <a:pt x="5729" y="9542"/>
                </a:lnTo>
                <a:lnTo>
                  <a:pt x="5670" y="9577"/>
                </a:lnTo>
                <a:lnTo>
                  <a:pt x="5609" y="9610"/>
                </a:lnTo>
                <a:lnTo>
                  <a:pt x="5549" y="9642"/>
                </a:lnTo>
                <a:lnTo>
                  <a:pt x="5488" y="9673"/>
                </a:lnTo>
                <a:lnTo>
                  <a:pt x="5427" y="9703"/>
                </a:lnTo>
                <a:lnTo>
                  <a:pt x="5364" y="9732"/>
                </a:lnTo>
                <a:lnTo>
                  <a:pt x="5302" y="9760"/>
                </a:lnTo>
                <a:lnTo>
                  <a:pt x="5239" y="9787"/>
                </a:lnTo>
                <a:lnTo>
                  <a:pt x="5176" y="9813"/>
                </a:lnTo>
                <a:lnTo>
                  <a:pt x="5111" y="9839"/>
                </a:lnTo>
                <a:lnTo>
                  <a:pt x="5047" y="9863"/>
                </a:lnTo>
                <a:lnTo>
                  <a:pt x="4982" y="9885"/>
                </a:lnTo>
                <a:lnTo>
                  <a:pt x="4917" y="9907"/>
                </a:lnTo>
                <a:lnTo>
                  <a:pt x="4851" y="9928"/>
                </a:lnTo>
                <a:lnTo>
                  <a:pt x="4785" y="9948"/>
                </a:lnTo>
                <a:lnTo>
                  <a:pt x="4719" y="9966"/>
                </a:lnTo>
                <a:lnTo>
                  <a:pt x="4653" y="9984"/>
                </a:lnTo>
                <a:lnTo>
                  <a:pt x="4585" y="10000"/>
                </a:lnTo>
                <a:lnTo>
                  <a:pt x="4350" y="8986"/>
                </a:lnTo>
                <a:lnTo>
                  <a:pt x="4400" y="8974"/>
                </a:lnTo>
                <a:lnTo>
                  <a:pt x="4450" y="8961"/>
                </a:lnTo>
                <a:lnTo>
                  <a:pt x="4499" y="8947"/>
                </a:lnTo>
                <a:lnTo>
                  <a:pt x="4548" y="8932"/>
                </a:lnTo>
                <a:lnTo>
                  <a:pt x="4597" y="8917"/>
                </a:lnTo>
                <a:lnTo>
                  <a:pt x="4647" y="8900"/>
                </a:lnTo>
                <a:lnTo>
                  <a:pt x="4695" y="8883"/>
                </a:lnTo>
                <a:lnTo>
                  <a:pt x="4743" y="8865"/>
                </a:lnTo>
                <a:lnTo>
                  <a:pt x="4791" y="8847"/>
                </a:lnTo>
                <a:lnTo>
                  <a:pt x="4839" y="8827"/>
                </a:lnTo>
                <a:lnTo>
                  <a:pt x="4887" y="8807"/>
                </a:lnTo>
                <a:lnTo>
                  <a:pt x="4933" y="8786"/>
                </a:lnTo>
                <a:lnTo>
                  <a:pt x="4980" y="8764"/>
                </a:lnTo>
                <a:lnTo>
                  <a:pt x="5026" y="8742"/>
                </a:lnTo>
                <a:lnTo>
                  <a:pt x="5071" y="8718"/>
                </a:lnTo>
                <a:lnTo>
                  <a:pt x="5116" y="8694"/>
                </a:lnTo>
                <a:lnTo>
                  <a:pt x="5162" y="8669"/>
                </a:lnTo>
                <a:lnTo>
                  <a:pt x="5206" y="8644"/>
                </a:lnTo>
                <a:lnTo>
                  <a:pt x="5250" y="8618"/>
                </a:lnTo>
                <a:lnTo>
                  <a:pt x="5294" y="8591"/>
                </a:lnTo>
                <a:lnTo>
                  <a:pt x="5337" y="8563"/>
                </a:lnTo>
                <a:lnTo>
                  <a:pt x="5380" y="8535"/>
                </a:lnTo>
                <a:lnTo>
                  <a:pt x="5423" y="8506"/>
                </a:lnTo>
                <a:lnTo>
                  <a:pt x="5465" y="8476"/>
                </a:lnTo>
                <a:lnTo>
                  <a:pt x="5506" y="8446"/>
                </a:lnTo>
                <a:lnTo>
                  <a:pt x="5546" y="8414"/>
                </a:lnTo>
                <a:lnTo>
                  <a:pt x="5587" y="8382"/>
                </a:lnTo>
                <a:lnTo>
                  <a:pt x="5626" y="8350"/>
                </a:lnTo>
                <a:lnTo>
                  <a:pt x="5667" y="8317"/>
                </a:lnTo>
                <a:lnTo>
                  <a:pt x="5705" y="8283"/>
                </a:lnTo>
                <a:lnTo>
                  <a:pt x="5743" y="8249"/>
                </a:lnTo>
                <a:lnTo>
                  <a:pt x="5781" y="8213"/>
                </a:lnTo>
                <a:lnTo>
                  <a:pt x="5829" y="8166"/>
                </a:lnTo>
                <a:lnTo>
                  <a:pt x="5875" y="8120"/>
                </a:lnTo>
                <a:lnTo>
                  <a:pt x="5920" y="8074"/>
                </a:lnTo>
                <a:lnTo>
                  <a:pt x="5964" y="8029"/>
                </a:lnTo>
                <a:lnTo>
                  <a:pt x="6005" y="7983"/>
                </a:lnTo>
                <a:lnTo>
                  <a:pt x="6045" y="7937"/>
                </a:lnTo>
                <a:lnTo>
                  <a:pt x="6083" y="7892"/>
                </a:lnTo>
                <a:lnTo>
                  <a:pt x="6120" y="7845"/>
                </a:lnTo>
                <a:lnTo>
                  <a:pt x="6156" y="7799"/>
                </a:lnTo>
                <a:lnTo>
                  <a:pt x="6190" y="7753"/>
                </a:lnTo>
                <a:lnTo>
                  <a:pt x="6225" y="7707"/>
                </a:lnTo>
                <a:lnTo>
                  <a:pt x="6257" y="7660"/>
                </a:lnTo>
                <a:lnTo>
                  <a:pt x="6288" y="7612"/>
                </a:lnTo>
                <a:lnTo>
                  <a:pt x="6318" y="7565"/>
                </a:lnTo>
                <a:lnTo>
                  <a:pt x="6347" y="7518"/>
                </a:lnTo>
                <a:lnTo>
                  <a:pt x="6376" y="7470"/>
                </a:lnTo>
                <a:lnTo>
                  <a:pt x="6403" y="7422"/>
                </a:lnTo>
                <a:lnTo>
                  <a:pt x="6430" y="7373"/>
                </a:lnTo>
                <a:lnTo>
                  <a:pt x="6458" y="7323"/>
                </a:lnTo>
                <a:lnTo>
                  <a:pt x="6483" y="7273"/>
                </a:lnTo>
                <a:lnTo>
                  <a:pt x="6509" y="7223"/>
                </a:lnTo>
                <a:lnTo>
                  <a:pt x="6533" y="7172"/>
                </a:lnTo>
                <a:lnTo>
                  <a:pt x="6558" y="7120"/>
                </a:lnTo>
                <a:lnTo>
                  <a:pt x="6582" y="7067"/>
                </a:lnTo>
                <a:lnTo>
                  <a:pt x="6629" y="6959"/>
                </a:lnTo>
                <a:lnTo>
                  <a:pt x="6676" y="6848"/>
                </a:lnTo>
                <a:lnTo>
                  <a:pt x="6723" y="6733"/>
                </a:lnTo>
                <a:lnTo>
                  <a:pt x="6771" y="6614"/>
                </a:lnTo>
                <a:lnTo>
                  <a:pt x="8362" y="2585"/>
                </a:lnTo>
                <a:lnTo>
                  <a:pt x="8419" y="2427"/>
                </a:lnTo>
                <a:lnTo>
                  <a:pt x="8463" y="2277"/>
                </a:lnTo>
                <a:lnTo>
                  <a:pt x="8493" y="2136"/>
                </a:lnTo>
                <a:lnTo>
                  <a:pt x="8512" y="2002"/>
                </a:lnTo>
                <a:lnTo>
                  <a:pt x="8519" y="1877"/>
                </a:lnTo>
                <a:lnTo>
                  <a:pt x="8515" y="1760"/>
                </a:lnTo>
                <a:lnTo>
                  <a:pt x="8501" y="1652"/>
                </a:lnTo>
                <a:lnTo>
                  <a:pt x="8478" y="1552"/>
                </a:lnTo>
                <a:lnTo>
                  <a:pt x="8446" y="1460"/>
                </a:lnTo>
                <a:lnTo>
                  <a:pt x="8406" y="1378"/>
                </a:lnTo>
                <a:lnTo>
                  <a:pt x="8359" y="1304"/>
                </a:lnTo>
                <a:lnTo>
                  <a:pt x="8305" y="1238"/>
                </a:lnTo>
                <a:lnTo>
                  <a:pt x="8244" y="1182"/>
                </a:lnTo>
                <a:lnTo>
                  <a:pt x="8179" y="1135"/>
                </a:lnTo>
                <a:lnTo>
                  <a:pt x="8109" y="1097"/>
                </a:lnTo>
                <a:lnTo>
                  <a:pt x="8034" y="1068"/>
                </a:lnTo>
                <a:lnTo>
                  <a:pt x="7957" y="1049"/>
                </a:lnTo>
                <a:lnTo>
                  <a:pt x="7877" y="1038"/>
                </a:lnTo>
                <a:lnTo>
                  <a:pt x="7795" y="1037"/>
                </a:lnTo>
                <a:lnTo>
                  <a:pt x="7711" y="1045"/>
                </a:lnTo>
                <a:lnTo>
                  <a:pt x="7628" y="1063"/>
                </a:lnTo>
                <a:lnTo>
                  <a:pt x="7544" y="1091"/>
                </a:lnTo>
                <a:lnTo>
                  <a:pt x="7461" y="1128"/>
                </a:lnTo>
                <a:lnTo>
                  <a:pt x="7379" y="1174"/>
                </a:lnTo>
                <a:lnTo>
                  <a:pt x="7300" y="1231"/>
                </a:lnTo>
                <a:lnTo>
                  <a:pt x="7223" y="1298"/>
                </a:lnTo>
                <a:lnTo>
                  <a:pt x="7150" y="1375"/>
                </a:lnTo>
                <a:lnTo>
                  <a:pt x="7082" y="1461"/>
                </a:lnTo>
                <a:lnTo>
                  <a:pt x="7018" y="1558"/>
                </a:lnTo>
                <a:lnTo>
                  <a:pt x="6959" y="1665"/>
                </a:lnTo>
                <a:lnTo>
                  <a:pt x="6907" y="1782"/>
                </a:lnTo>
                <a:lnTo>
                  <a:pt x="6862" y="1910"/>
                </a:lnTo>
                <a:lnTo>
                  <a:pt x="6788" y="2136"/>
                </a:lnTo>
                <a:lnTo>
                  <a:pt x="6709" y="2356"/>
                </a:lnTo>
                <a:lnTo>
                  <a:pt x="6627" y="2570"/>
                </a:lnTo>
                <a:lnTo>
                  <a:pt x="6540" y="2779"/>
                </a:lnTo>
                <a:lnTo>
                  <a:pt x="6448" y="2982"/>
                </a:lnTo>
                <a:lnTo>
                  <a:pt x="6354" y="3180"/>
                </a:lnTo>
                <a:lnTo>
                  <a:pt x="6256" y="3373"/>
                </a:lnTo>
                <a:lnTo>
                  <a:pt x="6153" y="3561"/>
                </a:lnTo>
                <a:lnTo>
                  <a:pt x="6048" y="3745"/>
                </a:lnTo>
                <a:lnTo>
                  <a:pt x="5940" y="3923"/>
                </a:lnTo>
                <a:lnTo>
                  <a:pt x="5829" y="4098"/>
                </a:lnTo>
                <a:lnTo>
                  <a:pt x="5715" y="4267"/>
                </a:lnTo>
                <a:lnTo>
                  <a:pt x="5599" y="4433"/>
                </a:lnTo>
                <a:lnTo>
                  <a:pt x="5480" y="4596"/>
                </a:lnTo>
                <a:lnTo>
                  <a:pt x="5359" y="4753"/>
                </a:lnTo>
                <a:lnTo>
                  <a:pt x="5237" y="4907"/>
                </a:lnTo>
                <a:lnTo>
                  <a:pt x="5113" y="5057"/>
                </a:lnTo>
                <a:lnTo>
                  <a:pt x="4988" y="5205"/>
                </a:lnTo>
                <a:lnTo>
                  <a:pt x="4860" y="5348"/>
                </a:lnTo>
                <a:lnTo>
                  <a:pt x="4732" y="5489"/>
                </a:lnTo>
                <a:lnTo>
                  <a:pt x="4603" y="5626"/>
                </a:lnTo>
                <a:lnTo>
                  <a:pt x="4474" y="5761"/>
                </a:lnTo>
                <a:lnTo>
                  <a:pt x="4343" y="5892"/>
                </a:lnTo>
                <a:lnTo>
                  <a:pt x="4213" y="6022"/>
                </a:lnTo>
                <a:lnTo>
                  <a:pt x="4082" y="6148"/>
                </a:lnTo>
                <a:lnTo>
                  <a:pt x="3952" y="6273"/>
                </a:lnTo>
                <a:lnTo>
                  <a:pt x="3822" y="6395"/>
                </a:lnTo>
                <a:lnTo>
                  <a:pt x="3692" y="6516"/>
                </a:lnTo>
                <a:lnTo>
                  <a:pt x="3434" y="6751"/>
                </a:lnTo>
                <a:lnTo>
                  <a:pt x="3181" y="6980"/>
                </a:lnTo>
                <a:lnTo>
                  <a:pt x="3123" y="7031"/>
                </a:lnTo>
                <a:lnTo>
                  <a:pt x="3067" y="7083"/>
                </a:lnTo>
                <a:lnTo>
                  <a:pt x="3009" y="7134"/>
                </a:lnTo>
                <a:lnTo>
                  <a:pt x="2953" y="7185"/>
                </a:lnTo>
                <a:lnTo>
                  <a:pt x="2898" y="7235"/>
                </a:lnTo>
                <a:lnTo>
                  <a:pt x="2843" y="7285"/>
                </a:lnTo>
                <a:lnTo>
                  <a:pt x="2788" y="7335"/>
                </a:lnTo>
                <a:lnTo>
                  <a:pt x="2734" y="7385"/>
                </a:lnTo>
                <a:lnTo>
                  <a:pt x="2681" y="7434"/>
                </a:lnTo>
                <a:lnTo>
                  <a:pt x="2629" y="7482"/>
                </a:lnTo>
                <a:lnTo>
                  <a:pt x="2577" y="7530"/>
                </a:lnTo>
                <a:lnTo>
                  <a:pt x="2527" y="7578"/>
                </a:lnTo>
                <a:lnTo>
                  <a:pt x="2476" y="7626"/>
                </a:lnTo>
                <a:lnTo>
                  <a:pt x="2428" y="7672"/>
                </a:lnTo>
                <a:lnTo>
                  <a:pt x="2380" y="7718"/>
                </a:lnTo>
                <a:lnTo>
                  <a:pt x="2334" y="7764"/>
                </a:lnTo>
                <a:lnTo>
                  <a:pt x="2297" y="7800"/>
                </a:lnTo>
                <a:lnTo>
                  <a:pt x="2261" y="7838"/>
                </a:lnTo>
                <a:lnTo>
                  <a:pt x="2224" y="7875"/>
                </a:lnTo>
                <a:lnTo>
                  <a:pt x="2188" y="7914"/>
                </a:lnTo>
                <a:lnTo>
                  <a:pt x="2153" y="7953"/>
                </a:lnTo>
                <a:lnTo>
                  <a:pt x="2119" y="7992"/>
                </a:lnTo>
                <a:lnTo>
                  <a:pt x="2084" y="8032"/>
                </a:lnTo>
                <a:lnTo>
                  <a:pt x="2050" y="8072"/>
                </a:lnTo>
                <a:lnTo>
                  <a:pt x="2017" y="8113"/>
                </a:lnTo>
                <a:lnTo>
                  <a:pt x="1984" y="8154"/>
                </a:lnTo>
                <a:lnTo>
                  <a:pt x="1950" y="8197"/>
                </a:lnTo>
                <a:lnTo>
                  <a:pt x="1918" y="8239"/>
                </a:lnTo>
                <a:lnTo>
                  <a:pt x="1886" y="8281"/>
                </a:lnTo>
                <a:lnTo>
                  <a:pt x="1855" y="8324"/>
                </a:lnTo>
                <a:lnTo>
                  <a:pt x="1824" y="8368"/>
                </a:lnTo>
                <a:lnTo>
                  <a:pt x="1794" y="8412"/>
                </a:lnTo>
                <a:lnTo>
                  <a:pt x="1764" y="8458"/>
                </a:lnTo>
                <a:lnTo>
                  <a:pt x="1735" y="8503"/>
                </a:lnTo>
                <a:lnTo>
                  <a:pt x="1705" y="8548"/>
                </a:lnTo>
                <a:lnTo>
                  <a:pt x="1676" y="8594"/>
                </a:lnTo>
                <a:lnTo>
                  <a:pt x="1649" y="8640"/>
                </a:lnTo>
                <a:lnTo>
                  <a:pt x="1621" y="8687"/>
                </a:lnTo>
                <a:lnTo>
                  <a:pt x="1594" y="8735"/>
                </a:lnTo>
                <a:lnTo>
                  <a:pt x="1568" y="8783"/>
                </a:lnTo>
                <a:lnTo>
                  <a:pt x="1542" y="8830"/>
                </a:lnTo>
                <a:lnTo>
                  <a:pt x="1517" y="8879"/>
                </a:lnTo>
                <a:lnTo>
                  <a:pt x="1493" y="8927"/>
                </a:lnTo>
                <a:lnTo>
                  <a:pt x="1469" y="8977"/>
                </a:lnTo>
                <a:lnTo>
                  <a:pt x="1444" y="9027"/>
                </a:lnTo>
                <a:lnTo>
                  <a:pt x="1421" y="9077"/>
                </a:lnTo>
                <a:lnTo>
                  <a:pt x="1399" y="9127"/>
                </a:lnTo>
                <a:lnTo>
                  <a:pt x="1377" y="9178"/>
                </a:lnTo>
                <a:lnTo>
                  <a:pt x="1358" y="9225"/>
                </a:lnTo>
                <a:lnTo>
                  <a:pt x="1339" y="9272"/>
                </a:lnTo>
                <a:lnTo>
                  <a:pt x="1320" y="9321"/>
                </a:lnTo>
                <a:lnTo>
                  <a:pt x="1302" y="9369"/>
                </a:lnTo>
                <a:lnTo>
                  <a:pt x="1285" y="9418"/>
                </a:lnTo>
                <a:lnTo>
                  <a:pt x="1268" y="9466"/>
                </a:lnTo>
                <a:lnTo>
                  <a:pt x="1252" y="9515"/>
                </a:lnTo>
                <a:lnTo>
                  <a:pt x="1236" y="9566"/>
                </a:lnTo>
                <a:lnTo>
                  <a:pt x="1221" y="9615"/>
                </a:lnTo>
                <a:lnTo>
                  <a:pt x="1206" y="9665"/>
                </a:lnTo>
                <a:lnTo>
                  <a:pt x="1192" y="9715"/>
                </a:lnTo>
                <a:lnTo>
                  <a:pt x="1178" y="9766"/>
                </a:lnTo>
                <a:lnTo>
                  <a:pt x="1165" y="9816"/>
                </a:lnTo>
                <a:lnTo>
                  <a:pt x="1153" y="9868"/>
                </a:lnTo>
                <a:lnTo>
                  <a:pt x="1141" y="9920"/>
                </a:lnTo>
                <a:lnTo>
                  <a:pt x="1130" y="9971"/>
                </a:lnTo>
                <a:lnTo>
                  <a:pt x="1120" y="10023"/>
                </a:lnTo>
                <a:lnTo>
                  <a:pt x="1110" y="10075"/>
                </a:lnTo>
                <a:lnTo>
                  <a:pt x="1101" y="10128"/>
                </a:lnTo>
                <a:lnTo>
                  <a:pt x="1092" y="10180"/>
                </a:lnTo>
                <a:lnTo>
                  <a:pt x="1084" y="10233"/>
                </a:lnTo>
                <a:lnTo>
                  <a:pt x="1077" y="10286"/>
                </a:lnTo>
                <a:lnTo>
                  <a:pt x="1071" y="10339"/>
                </a:lnTo>
                <a:lnTo>
                  <a:pt x="1065" y="10393"/>
                </a:lnTo>
                <a:lnTo>
                  <a:pt x="1060" y="10447"/>
                </a:lnTo>
                <a:lnTo>
                  <a:pt x="1055" y="10500"/>
                </a:lnTo>
                <a:lnTo>
                  <a:pt x="1051" y="10554"/>
                </a:lnTo>
                <a:lnTo>
                  <a:pt x="1048" y="10608"/>
                </a:lnTo>
                <a:lnTo>
                  <a:pt x="1046" y="10664"/>
                </a:lnTo>
                <a:lnTo>
                  <a:pt x="1044" y="10718"/>
                </a:lnTo>
                <a:lnTo>
                  <a:pt x="1043" y="10773"/>
                </a:lnTo>
                <a:lnTo>
                  <a:pt x="1042" y="10828"/>
                </a:lnTo>
                <a:lnTo>
                  <a:pt x="1044" y="10935"/>
                </a:lnTo>
                <a:lnTo>
                  <a:pt x="1048" y="11042"/>
                </a:lnTo>
                <a:lnTo>
                  <a:pt x="1054" y="11147"/>
                </a:lnTo>
                <a:lnTo>
                  <a:pt x="1064" y="11253"/>
                </a:lnTo>
                <a:lnTo>
                  <a:pt x="1075" y="11357"/>
                </a:lnTo>
                <a:lnTo>
                  <a:pt x="1090" y="11460"/>
                </a:lnTo>
                <a:lnTo>
                  <a:pt x="1107" y="11564"/>
                </a:lnTo>
                <a:lnTo>
                  <a:pt x="1126" y="11665"/>
                </a:lnTo>
                <a:lnTo>
                  <a:pt x="1148" y="11766"/>
                </a:lnTo>
                <a:lnTo>
                  <a:pt x="1172" y="11867"/>
                </a:lnTo>
                <a:lnTo>
                  <a:pt x="1199" y="11966"/>
                </a:lnTo>
                <a:lnTo>
                  <a:pt x="1228" y="12064"/>
                </a:lnTo>
                <a:lnTo>
                  <a:pt x="1259" y="12161"/>
                </a:lnTo>
                <a:lnTo>
                  <a:pt x="1292" y="12257"/>
                </a:lnTo>
                <a:lnTo>
                  <a:pt x="1328" y="12352"/>
                </a:lnTo>
                <a:lnTo>
                  <a:pt x="1366" y="12446"/>
                </a:lnTo>
                <a:lnTo>
                  <a:pt x="1406" y="12538"/>
                </a:lnTo>
                <a:lnTo>
                  <a:pt x="1448" y="12631"/>
                </a:lnTo>
                <a:lnTo>
                  <a:pt x="1493" y="12721"/>
                </a:lnTo>
                <a:lnTo>
                  <a:pt x="1539" y="12810"/>
                </a:lnTo>
                <a:lnTo>
                  <a:pt x="1587" y="12898"/>
                </a:lnTo>
                <a:lnTo>
                  <a:pt x="1637" y="12984"/>
                </a:lnTo>
                <a:lnTo>
                  <a:pt x="1689" y="13069"/>
                </a:lnTo>
                <a:lnTo>
                  <a:pt x="1744" y="13154"/>
                </a:lnTo>
                <a:lnTo>
                  <a:pt x="1800" y="13236"/>
                </a:lnTo>
                <a:lnTo>
                  <a:pt x="1858" y="13317"/>
                </a:lnTo>
                <a:lnTo>
                  <a:pt x="1918" y="13396"/>
                </a:lnTo>
                <a:lnTo>
                  <a:pt x="1980" y="13475"/>
                </a:lnTo>
                <a:lnTo>
                  <a:pt x="2043" y="13551"/>
                </a:lnTo>
                <a:lnTo>
                  <a:pt x="2108" y="13625"/>
                </a:lnTo>
                <a:lnTo>
                  <a:pt x="2175" y="13699"/>
                </a:lnTo>
                <a:lnTo>
                  <a:pt x="2244" y="13771"/>
                </a:lnTo>
                <a:lnTo>
                  <a:pt x="2314" y="13842"/>
                </a:lnTo>
                <a:lnTo>
                  <a:pt x="2386" y="13910"/>
                </a:lnTo>
                <a:lnTo>
                  <a:pt x="2459" y="13977"/>
                </a:lnTo>
                <a:lnTo>
                  <a:pt x="2536" y="14044"/>
                </a:lnTo>
                <a:lnTo>
                  <a:pt x="2612" y="14107"/>
                </a:lnTo>
                <a:lnTo>
                  <a:pt x="2690" y="14169"/>
                </a:lnTo>
                <a:lnTo>
                  <a:pt x="2771" y="14229"/>
                </a:lnTo>
                <a:lnTo>
                  <a:pt x="2851" y="14288"/>
                </a:lnTo>
                <a:lnTo>
                  <a:pt x="2934" y="14345"/>
                </a:lnTo>
                <a:lnTo>
                  <a:pt x="3017" y="14399"/>
                </a:lnTo>
                <a:lnTo>
                  <a:pt x="3103" y="14451"/>
                </a:lnTo>
                <a:lnTo>
                  <a:pt x="3189" y="14501"/>
                </a:lnTo>
                <a:lnTo>
                  <a:pt x="3276" y="14550"/>
                </a:lnTo>
                <a:lnTo>
                  <a:pt x="3365" y="14596"/>
                </a:lnTo>
                <a:lnTo>
                  <a:pt x="3455" y="14640"/>
                </a:lnTo>
                <a:lnTo>
                  <a:pt x="3545" y="14682"/>
                </a:lnTo>
                <a:lnTo>
                  <a:pt x="3638" y="14721"/>
                </a:lnTo>
                <a:lnTo>
                  <a:pt x="3731" y="14758"/>
                </a:lnTo>
                <a:lnTo>
                  <a:pt x="3826" y="14793"/>
                </a:lnTo>
                <a:lnTo>
                  <a:pt x="3920" y="14827"/>
                </a:lnTo>
                <a:lnTo>
                  <a:pt x="4016" y="14857"/>
                </a:lnTo>
                <a:lnTo>
                  <a:pt x="4113" y="14885"/>
                </a:lnTo>
                <a:lnTo>
                  <a:pt x="4211" y="14910"/>
                </a:lnTo>
                <a:lnTo>
                  <a:pt x="4309" y="14932"/>
                </a:lnTo>
                <a:lnTo>
                  <a:pt x="4409" y="14953"/>
                </a:lnTo>
                <a:lnTo>
                  <a:pt x="4509" y="14970"/>
                </a:lnTo>
                <a:lnTo>
                  <a:pt x="4609" y="14985"/>
                </a:lnTo>
                <a:lnTo>
                  <a:pt x="4711" y="14998"/>
                </a:lnTo>
                <a:lnTo>
                  <a:pt x="4813" y="15007"/>
                </a:lnTo>
                <a:lnTo>
                  <a:pt x="4917" y="15014"/>
                </a:lnTo>
                <a:lnTo>
                  <a:pt x="5020" y="15018"/>
                </a:lnTo>
                <a:lnTo>
                  <a:pt x="5123" y="15020"/>
                </a:lnTo>
                <a:lnTo>
                  <a:pt x="7363" y="15018"/>
                </a:lnTo>
                <a:close/>
                <a:moveTo>
                  <a:pt x="11871" y="14438"/>
                </a:moveTo>
                <a:lnTo>
                  <a:pt x="11870" y="14409"/>
                </a:lnTo>
                <a:lnTo>
                  <a:pt x="11868" y="14380"/>
                </a:lnTo>
                <a:lnTo>
                  <a:pt x="11864" y="14352"/>
                </a:lnTo>
                <a:lnTo>
                  <a:pt x="11859" y="14324"/>
                </a:lnTo>
                <a:lnTo>
                  <a:pt x="11853" y="14297"/>
                </a:lnTo>
                <a:lnTo>
                  <a:pt x="11845" y="14270"/>
                </a:lnTo>
                <a:lnTo>
                  <a:pt x="11836" y="14243"/>
                </a:lnTo>
                <a:lnTo>
                  <a:pt x="11826" y="14217"/>
                </a:lnTo>
                <a:lnTo>
                  <a:pt x="11815" y="14192"/>
                </a:lnTo>
                <a:lnTo>
                  <a:pt x="11802" y="14168"/>
                </a:lnTo>
                <a:lnTo>
                  <a:pt x="11789" y="14144"/>
                </a:lnTo>
                <a:lnTo>
                  <a:pt x="11774" y="14121"/>
                </a:lnTo>
                <a:lnTo>
                  <a:pt x="11758" y="14099"/>
                </a:lnTo>
                <a:lnTo>
                  <a:pt x="11741" y="14078"/>
                </a:lnTo>
                <a:lnTo>
                  <a:pt x="11722" y="14057"/>
                </a:lnTo>
                <a:lnTo>
                  <a:pt x="11704" y="14038"/>
                </a:lnTo>
                <a:lnTo>
                  <a:pt x="11684" y="14019"/>
                </a:lnTo>
                <a:lnTo>
                  <a:pt x="11663" y="14001"/>
                </a:lnTo>
                <a:lnTo>
                  <a:pt x="11642" y="13984"/>
                </a:lnTo>
                <a:lnTo>
                  <a:pt x="11620" y="13967"/>
                </a:lnTo>
                <a:lnTo>
                  <a:pt x="11597" y="13953"/>
                </a:lnTo>
                <a:lnTo>
                  <a:pt x="11573" y="13939"/>
                </a:lnTo>
                <a:lnTo>
                  <a:pt x="11549" y="13927"/>
                </a:lnTo>
                <a:lnTo>
                  <a:pt x="11524" y="13915"/>
                </a:lnTo>
                <a:lnTo>
                  <a:pt x="11498" y="13905"/>
                </a:lnTo>
                <a:lnTo>
                  <a:pt x="11472" y="13896"/>
                </a:lnTo>
                <a:lnTo>
                  <a:pt x="11444" y="13888"/>
                </a:lnTo>
                <a:lnTo>
                  <a:pt x="11417" y="13882"/>
                </a:lnTo>
                <a:lnTo>
                  <a:pt x="11389" y="13877"/>
                </a:lnTo>
                <a:lnTo>
                  <a:pt x="11361" y="13874"/>
                </a:lnTo>
                <a:lnTo>
                  <a:pt x="11332" y="13871"/>
                </a:lnTo>
                <a:lnTo>
                  <a:pt x="11303" y="13871"/>
                </a:lnTo>
                <a:lnTo>
                  <a:pt x="8864" y="13871"/>
                </a:lnTo>
                <a:lnTo>
                  <a:pt x="8835" y="13871"/>
                </a:lnTo>
                <a:lnTo>
                  <a:pt x="8806" y="13874"/>
                </a:lnTo>
                <a:lnTo>
                  <a:pt x="8778" y="13877"/>
                </a:lnTo>
                <a:lnTo>
                  <a:pt x="8750" y="13882"/>
                </a:lnTo>
                <a:lnTo>
                  <a:pt x="8723" y="13889"/>
                </a:lnTo>
                <a:lnTo>
                  <a:pt x="8696" y="13896"/>
                </a:lnTo>
                <a:lnTo>
                  <a:pt x="8670" y="13905"/>
                </a:lnTo>
                <a:lnTo>
                  <a:pt x="8644" y="13915"/>
                </a:lnTo>
                <a:lnTo>
                  <a:pt x="8619" y="13927"/>
                </a:lnTo>
                <a:lnTo>
                  <a:pt x="8595" y="13939"/>
                </a:lnTo>
                <a:lnTo>
                  <a:pt x="8571" y="13953"/>
                </a:lnTo>
                <a:lnTo>
                  <a:pt x="8547" y="13968"/>
                </a:lnTo>
                <a:lnTo>
                  <a:pt x="8525" y="13985"/>
                </a:lnTo>
                <a:lnTo>
                  <a:pt x="8504" y="14001"/>
                </a:lnTo>
                <a:lnTo>
                  <a:pt x="8483" y="14019"/>
                </a:lnTo>
                <a:lnTo>
                  <a:pt x="8463" y="14038"/>
                </a:lnTo>
                <a:lnTo>
                  <a:pt x="8433" y="14070"/>
                </a:lnTo>
                <a:lnTo>
                  <a:pt x="8407" y="14104"/>
                </a:lnTo>
                <a:lnTo>
                  <a:pt x="8384" y="14137"/>
                </a:lnTo>
                <a:lnTo>
                  <a:pt x="8364" y="14172"/>
                </a:lnTo>
                <a:lnTo>
                  <a:pt x="8347" y="14206"/>
                </a:lnTo>
                <a:lnTo>
                  <a:pt x="8334" y="14241"/>
                </a:lnTo>
                <a:lnTo>
                  <a:pt x="8323" y="14277"/>
                </a:lnTo>
                <a:lnTo>
                  <a:pt x="8315" y="14312"/>
                </a:lnTo>
                <a:lnTo>
                  <a:pt x="8309" y="14347"/>
                </a:lnTo>
                <a:lnTo>
                  <a:pt x="8305" y="14382"/>
                </a:lnTo>
                <a:lnTo>
                  <a:pt x="8304" y="14417"/>
                </a:lnTo>
                <a:lnTo>
                  <a:pt x="8304" y="14451"/>
                </a:lnTo>
                <a:lnTo>
                  <a:pt x="8306" y="14484"/>
                </a:lnTo>
                <a:lnTo>
                  <a:pt x="8310" y="14517"/>
                </a:lnTo>
                <a:lnTo>
                  <a:pt x="8316" y="14549"/>
                </a:lnTo>
                <a:lnTo>
                  <a:pt x="8322" y="14580"/>
                </a:lnTo>
                <a:lnTo>
                  <a:pt x="8330" y="14610"/>
                </a:lnTo>
                <a:lnTo>
                  <a:pt x="8338" y="14638"/>
                </a:lnTo>
                <a:lnTo>
                  <a:pt x="8348" y="14665"/>
                </a:lnTo>
                <a:lnTo>
                  <a:pt x="8358" y="14691"/>
                </a:lnTo>
                <a:lnTo>
                  <a:pt x="8368" y="14715"/>
                </a:lnTo>
                <a:lnTo>
                  <a:pt x="8379" y="14737"/>
                </a:lnTo>
                <a:lnTo>
                  <a:pt x="8390" y="14758"/>
                </a:lnTo>
                <a:lnTo>
                  <a:pt x="8400" y="14776"/>
                </a:lnTo>
                <a:lnTo>
                  <a:pt x="8411" y="14793"/>
                </a:lnTo>
                <a:lnTo>
                  <a:pt x="8421" y="14807"/>
                </a:lnTo>
                <a:lnTo>
                  <a:pt x="8430" y="14819"/>
                </a:lnTo>
                <a:lnTo>
                  <a:pt x="8439" y="14829"/>
                </a:lnTo>
                <a:lnTo>
                  <a:pt x="8447" y="14836"/>
                </a:lnTo>
                <a:lnTo>
                  <a:pt x="8454" y="14839"/>
                </a:lnTo>
                <a:lnTo>
                  <a:pt x="8459" y="14841"/>
                </a:lnTo>
                <a:lnTo>
                  <a:pt x="8463" y="14839"/>
                </a:lnTo>
                <a:lnTo>
                  <a:pt x="8483" y="14858"/>
                </a:lnTo>
                <a:lnTo>
                  <a:pt x="8504" y="14875"/>
                </a:lnTo>
                <a:lnTo>
                  <a:pt x="8525" y="14892"/>
                </a:lnTo>
                <a:lnTo>
                  <a:pt x="8547" y="14908"/>
                </a:lnTo>
                <a:lnTo>
                  <a:pt x="8571" y="14923"/>
                </a:lnTo>
                <a:lnTo>
                  <a:pt x="8595" y="14937"/>
                </a:lnTo>
                <a:lnTo>
                  <a:pt x="8619" y="14949"/>
                </a:lnTo>
                <a:lnTo>
                  <a:pt x="8644" y="14960"/>
                </a:lnTo>
                <a:lnTo>
                  <a:pt x="8670" y="14971"/>
                </a:lnTo>
                <a:lnTo>
                  <a:pt x="8696" y="14980"/>
                </a:lnTo>
                <a:lnTo>
                  <a:pt x="8723" y="14987"/>
                </a:lnTo>
                <a:lnTo>
                  <a:pt x="8750" y="14994"/>
                </a:lnTo>
                <a:lnTo>
                  <a:pt x="8778" y="14999"/>
                </a:lnTo>
                <a:lnTo>
                  <a:pt x="8806" y="15002"/>
                </a:lnTo>
                <a:lnTo>
                  <a:pt x="8835" y="15004"/>
                </a:lnTo>
                <a:lnTo>
                  <a:pt x="8864" y="15005"/>
                </a:lnTo>
                <a:lnTo>
                  <a:pt x="11303" y="15005"/>
                </a:lnTo>
                <a:lnTo>
                  <a:pt x="11332" y="15004"/>
                </a:lnTo>
                <a:lnTo>
                  <a:pt x="11361" y="15002"/>
                </a:lnTo>
                <a:lnTo>
                  <a:pt x="11389" y="14999"/>
                </a:lnTo>
                <a:lnTo>
                  <a:pt x="11417" y="14994"/>
                </a:lnTo>
                <a:lnTo>
                  <a:pt x="11445" y="14987"/>
                </a:lnTo>
                <a:lnTo>
                  <a:pt x="11472" y="14980"/>
                </a:lnTo>
                <a:lnTo>
                  <a:pt x="11499" y="14971"/>
                </a:lnTo>
                <a:lnTo>
                  <a:pt x="11524" y="14961"/>
                </a:lnTo>
                <a:lnTo>
                  <a:pt x="11549" y="14949"/>
                </a:lnTo>
                <a:lnTo>
                  <a:pt x="11574" y="14937"/>
                </a:lnTo>
                <a:lnTo>
                  <a:pt x="11597" y="14923"/>
                </a:lnTo>
                <a:lnTo>
                  <a:pt x="11620" y="14909"/>
                </a:lnTo>
                <a:lnTo>
                  <a:pt x="11643" y="14893"/>
                </a:lnTo>
                <a:lnTo>
                  <a:pt x="11664" y="14876"/>
                </a:lnTo>
                <a:lnTo>
                  <a:pt x="11684" y="14858"/>
                </a:lnTo>
                <a:lnTo>
                  <a:pt x="11704" y="14840"/>
                </a:lnTo>
                <a:lnTo>
                  <a:pt x="11723" y="14820"/>
                </a:lnTo>
                <a:lnTo>
                  <a:pt x="11742" y="14799"/>
                </a:lnTo>
                <a:lnTo>
                  <a:pt x="11758" y="14777"/>
                </a:lnTo>
                <a:lnTo>
                  <a:pt x="11774" y="14755"/>
                </a:lnTo>
                <a:lnTo>
                  <a:pt x="11789" y="14732"/>
                </a:lnTo>
                <a:lnTo>
                  <a:pt x="11802" y="14708"/>
                </a:lnTo>
                <a:lnTo>
                  <a:pt x="11815" y="14684"/>
                </a:lnTo>
                <a:lnTo>
                  <a:pt x="11826" y="14659"/>
                </a:lnTo>
                <a:lnTo>
                  <a:pt x="11836" y="14633"/>
                </a:lnTo>
                <a:lnTo>
                  <a:pt x="11845" y="14607"/>
                </a:lnTo>
                <a:lnTo>
                  <a:pt x="11853" y="14580"/>
                </a:lnTo>
                <a:lnTo>
                  <a:pt x="11859" y="14553"/>
                </a:lnTo>
                <a:lnTo>
                  <a:pt x="11864" y="14524"/>
                </a:lnTo>
                <a:lnTo>
                  <a:pt x="11868" y="14496"/>
                </a:lnTo>
                <a:lnTo>
                  <a:pt x="11870" y="14467"/>
                </a:lnTo>
                <a:lnTo>
                  <a:pt x="11871" y="14438"/>
                </a:lnTo>
                <a:close/>
                <a:moveTo>
                  <a:pt x="11871" y="12236"/>
                </a:moveTo>
                <a:lnTo>
                  <a:pt x="11870" y="12211"/>
                </a:lnTo>
                <a:lnTo>
                  <a:pt x="11868" y="12185"/>
                </a:lnTo>
                <a:lnTo>
                  <a:pt x="11866" y="12159"/>
                </a:lnTo>
                <a:lnTo>
                  <a:pt x="11862" y="12134"/>
                </a:lnTo>
                <a:lnTo>
                  <a:pt x="11857" y="12109"/>
                </a:lnTo>
                <a:lnTo>
                  <a:pt x="11851" y="12083"/>
                </a:lnTo>
                <a:lnTo>
                  <a:pt x="11844" y="12059"/>
                </a:lnTo>
                <a:lnTo>
                  <a:pt x="11836" y="12033"/>
                </a:lnTo>
                <a:lnTo>
                  <a:pt x="11827" y="12009"/>
                </a:lnTo>
                <a:lnTo>
                  <a:pt x="11817" y="11985"/>
                </a:lnTo>
                <a:lnTo>
                  <a:pt x="11807" y="11962"/>
                </a:lnTo>
                <a:lnTo>
                  <a:pt x="11795" y="11939"/>
                </a:lnTo>
                <a:lnTo>
                  <a:pt x="11782" y="11917"/>
                </a:lnTo>
                <a:lnTo>
                  <a:pt x="11769" y="11895"/>
                </a:lnTo>
                <a:lnTo>
                  <a:pt x="11755" y="11875"/>
                </a:lnTo>
                <a:lnTo>
                  <a:pt x="11740" y="11855"/>
                </a:lnTo>
                <a:lnTo>
                  <a:pt x="11723" y="11835"/>
                </a:lnTo>
                <a:lnTo>
                  <a:pt x="11706" y="11817"/>
                </a:lnTo>
                <a:lnTo>
                  <a:pt x="11689" y="11799"/>
                </a:lnTo>
                <a:lnTo>
                  <a:pt x="11671" y="11783"/>
                </a:lnTo>
                <a:lnTo>
                  <a:pt x="11652" y="11766"/>
                </a:lnTo>
                <a:lnTo>
                  <a:pt x="11632" y="11752"/>
                </a:lnTo>
                <a:lnTo>
                  <a:pt x="11612" y="11738"/>
                </a:lnTo>
                <a:lnTo>
                  <a:pt x="11591" y="11726"/>
                </a:lnTo>
                <a:lnTo>
                  <a:pt x="11570" y="11715"/>
                </a:lnTo>
                <a:lnTo>
                  <a:pt x="11548" y="11706"/>
                </a:lnTo>
                <a:lnTo>
                  <a:pt x="11525" y="11697"/>
                </a:lnTo>
                <a:lnTo>
                  <a:pt x="11502" y="11690"/>
                </a:lnTo>
                <a:lnTo>
                  <a:pt x="11478" y="11685"/>
                </a:lnTo>
                <a:lnTo>
                  <a:pt x="11453" y="11681"/>
                </a:lnTo>
                <a:lnTo>
                  <a:pt x="11428" y="11679"/>
                </a:lnTo>
                <a:lnTo>
                  <a:pt x="11403" y="11678"/>
                </a:lnTo>
                <a:lnTo>
                  <a:pt x="8764" y="11678"/>
                </a:lnTo>
                <a:lnTo>
                  <a:pt x="8739" y="11679"/>
                </a:lnTo>
                <a:lnTo>
                  <a:pt x="8714" y="11681"/>
                </a:lnTo>
                <a:lnTo>
                  <a:pt x="8690" y="11685"/>
                </a:lnTo>
                <a:lnTo>
                  <a:pt x="8666" y="11690"/>
                </a:lnTo>
                <a:lnTo>
                  <a:pt x="8643" y="11697"/>
                </a:lnTo>
                <a:lnTo>
                  <a:pt x="8620" y="11706"/>
                </a:lnTo>
                <a:lnTo>
                  <a:pt x="8598" y="11715"/>
                </a:lnTo>
                <a:lnTo>
                  <a:pt x="8577" y="11726"/>
                </a:lnTo>
                <a:lnTo>
                  <a:pt x="8555" y="11738"/>
                </a:lnTo>
                <a:lnTo>
                  <a:pt x="8535" y="11752"/>
                </a:lnTo>
                <a:lnTo>
                  <a:pt x="8515" y="11766"/>
                </a:lnTo>
                <a:lnTo>
                  <a:pt x="8496" y="11783"/>
                </a:lnTo>
                <a:lnTo>
                  <a:pt x="8478" y="11800"/>
                </a:lnTo>
                <a:lnTo>
                  <a:pt x="8461" y="11817"/>
                </a:lnTo>
                <a:lnTo>
                  <a:pt x="8444" y="11835"/>
                </a:lnTo>
                <a:lnTo>
                  <a:pt x="8428" y="11855"/>
                </a:lnTo>
                <a:lnTo>
                  <a:pt x="8413" y="11875"/>
                </a:lnTo>
                <a:lnTo>
                  <a:pt x="8399" y="11896"/>
                </a:lnTo>
                <a:lnTo>
                  <a:pt x="8385" y="11917"/>
                </a:lnTo>
                <a:lnTo>
                  <a:pt x="8373" y="11939"/>
                </a:lnTo>
                <a:lnTo>
                  <a:pt x="8361" y="11962"/>
                </a:lnTo>
                <a:lnTo>
                  <a:pt x="8350" y="11985"/>
                </a:lnTo>
                <a:lnTo>
                  <a:pt x="8341" y="12009"/>
                </a:lnTo>
                <a:lnTo>
                  <a:pt x="8332" y="12033"/>
                </a:lnTo>
                <a:lnTo>
                  <a:pt x="8324" y="12059"/>
                </a:lnTo>
                <a:lnTo>
                  <a:pt x="8317" y="12084"/>
                </a:lnTo>
                <a:lnTo>
                  <a:pt x="8311" y="12109"/>
                </a:lnTo>
                <a:lnTo>
                  <a:pt x="8306" y="12134"/>
                </a:lnTo>
                <a:lnTo>
                  <a:pt x="8302" y="12159"/>
                </a:lnTo>
                <a:lnTo>
                  <a:pt x="8298" y="12185"/>
                </a:lnTo>
                <a:lnTo>
                  <a:pt x="8296" y="12211"/>
                </a:lnTo>
                <a:lnTo>
                  <a:pt x="8296" y="12236"/>
                </a:lnTo>
                <a:lnTo>
                  <a:pt x="8297" y="12265"/>
                </a:lnTo>
                <a:lnTo>
                  <a:pt x="8299" y="12294"/>
                </a:lnTo>
                <a:lnTo>
                  <a:pt x="8303" y="12323"/>
                </a:lnTo>
                <a:lnTo>
                  <a:pt x="8308" y="12351"/>
                </a:lnTo>
                <a:lnTo>
                  <a:pt x="8315" y="12378"/>
                </a:lnTo>
                <a:lnTo>
                  <a:pt x="8322" y="12405"/>
                </a:lnTo>
                <a:lnTo>
                  <a:pt x="8331" y="12431"/>
                </a:lnTo>
                <a:lnTo>
                  <a:pt x="8341" y="12457"/>
                </a:lnTo>
                <a:lnTo>
                  <a:pt x="8353" y="12482"/>
                </a:lnTo>
                <a:lnTo>
                  <a:pt x="8365" y="12506"/>
                </a:lnTo>
                <a:lnTo>
                  <a:pt x="8379" y="12530"/>
                </a:lnTo>
                <a:lnTo>
                  <a:pt x="8394" y="12553"/>
                </a:lnTo>
                <a:lnTo>
                  <a:pt x="8409" y="12575"/>
                </a:lnTo>
                <a:lnTo>
                  <a:pt x="8426" y="12596"/>
                </a:lnTo>
                <a:lnTo>
                  <a:pt x="8444" y="12618"/>
                </a:lnTo>
                <a:lnTo>
                  <a:pt x="8463" y="12637"/>
                </a:lnTo>
                <a:lnTo>
                  <a:pt x="8482" y="12656"/>
                </a:lnTo>
                <a:lnTo>
                  <a:pt x="8503" y="12674"/>
                </a:lnTo>
                <a:lnTo>
                  <a:pt x="8524" y="12691"/>
                </a:lnTo>
                <a:lnTo>
                  <a:pt x="8546" y="12707"/>
                </a:lnTo>
                <a:lnTo>
                  <a:pt x="8570" y="12721"/>
                </a:lnTo>
                <a:lnTo>
                  <a:pt x="8594" y="12735"/>
                </a:lnTo>
                <a:lnTo>
                  <a:pt x="8618" y="12748"/>
                </a:lnTo>
                <a:lnTo>
                  <a:pt x="8644" y="12759"/>
                </a:lnTo>
                <a:lnTo>
                  <a:pt x="8669" y="12769"/>
                </a:lnTo>
                <a:lnTo>
                  <a:pt x="8695" y="12778"/>
                </a:lnTo>
                <a:lnTo>
                  <a:pt x="8722" y="12786"/>
                </a:lnTo>
                <a:lnTo>
                  <a:pt x="8749" y="12792"/>
                </a:lnTo>
                <a:lnTo>
                  <a:pt x="8777" y="12797"/>
                </a:lnTo>
                <a:lnTo>
                  <a:pt x="8805" y="12801"/>
                </a:lnTo>
                <a:lnTo>
                  <a:pt x="8835" y="12803"/>
                </a:lnTo>
                <a:lnTo>
                  <a:pt x="8864" y="12803"/>
                </a:lnTo>
                <a:lnTo>
                  <a:pt x="11303" y="12803"/>
                </a:lnTo>
                <a:lnTo>
                  <a:pt x="11332" y="12803"/>
                </a:lnTo>
                <a:lnTo>
                  <a:pt x="11361" y="12801"/>
                </a:lnTo>
                <a:lnTo>
                  <a:pt x="11389" y="12797"/>
                </a:lnTo>
                <a:lnTo>
                  <a:pt x="11417" y="12792"/>
                </a:lnTo>
                <a:lnTo>
                  <a:pt x="11445" y="12786"/>
                </a:lnTo>
                <a:lnTo>
                  <a:pt x="11472" y="12778"/>
                </a:lnTo>
                <a:lnTo>
                  <a:pt x="11499" y="12769"/>
                </a:lnTo>
                <a:lnTo>
                  <a:pt x="11524" y="12759"/>
                </a:lnTo>
                <a:lnTo>
                  <a:pt x="11549" y="12748"/>
                </a:lnTo>
                <a:lnTo>
                  <a:pt x="11574" y="12735"/>
                </a:lnTo>
                <a:lnTo>
                  <a:pt x="11597" y="12722"/>
                </a:lnTo>
                <a:lnTo>
                  <a:pt x="11620" y="12707"/>
                </a:lnTo>
                <a:lnTo>
                  <a:pt x="11643" y="12691"/>
                </a:lnTo>
                <a:lnTo>
                  <a:pt x="11664" y="12674"/>
                </a:lnTo>
                <a:lnTo>
                  <a:pt x="11684" y="12657"/>
                </a:lnTo>
                <a:lnTo>
                  <a:pt x="11704" y="12638"/>
                </a:lnTo>
                <a:lnTo>
                  <a:pt x="11723" y="12618"/>
                </a:lnTo>
                <a:lnTo>
                  <a:pt x="11742" y="12598"/>
                </a:lnTo>
                <a:lnTo>
                  <a:pt x="11758" y="12575"/>
                </a:lnTo>
                <a:lnTo>
                  <a:pt x="11774" y="12553"/>
                </a:lnTo>
                <a:lnTo>
                  <a:pt x="11789" y="12530"/>
                </a:lnTo>
                <a:lnTo>
                  <a:pt x="11802" y="12507"/>
                </a:lnTo>
                <a:lnTo>
                  <a:pt x="11815" y="12482"/>
                </a:lnTo>
                <a:lnTo>
                  <a:pt x="11826" y="12457"/>
                </a:lnTo>
                <a:lnTo>
                  <a:pt x="11836" y="12432"/>
                </a:lnTo>
                <a:lnTo>
                  <a:pt x="11845" y="12405"/>
                </a:lnTo>
                <a:lnTo>
                  <a:pt x="11853" y="12378"/>
                </a:lnTo>
                <a:lnTo>
                  <a:pt x="11859" y="12351"/>
                </a:lnTo>
                <a:lnTo>
                  <a:pt x="11864" y="12323"/>
                </a:lnTo>
                <a:lnTo>
                  <a:pt x="11868" y="12294"/>
                </a:lnTo>
                <a:lnTo>
                  <a:pt x="11870" y="12265"/>
                </a:lnTo>
                <a:lnTo>
                  <a:pt x="11871" y="12236"/>
                </a:lnTo>
                <a:close/>
                <a:moveTo>
                  <a:pt x="8864" y="10626"/>
                </a:moveTo>
                <a:lnTo>
                  <a:pt x="11403" y="10630"/>
                </a:lnTo>
                <a:lnTo>
                  <a:pt x="11429" y="10629"/>
                </a:lnTo>
                <a:lnTo>
                  <a:pt x="11453" y="10626"/>
                </a:lnTo>
                <a:lnTo>
                  <a:pt x="11479" y="10622"/>
                </a:lnTo>
                <a:lnTo>
                  <a:pt x="11503" y="10617"/>
                </a:lnTo>
                <a:lnTo>
                  <a:pt x="11526" y="10610"/>
                </a:lnTo>
                <a:lnTo>
                  <a:pt x="11549" y="10602"/>
                </a:lnTo>
                <a:lnTo>
                  <a:pt x="11571" y="10592"/>
                </a:lnTo>
                <a:lnTo>
                  <a:pt x="11592" y="10581"/>
                </a:lnTo>
                <a:lnTo>
                  <a:pt x="11613" y="10569"/>
                </a:lnTo>
                <a:lnTo>
                  <a:pt x="11633" y="10556"/>
                </a:lnTo>
                <a:lnTo>
                  <a:pt x="11653" y="10541"/>
                </a:lnTo>
                <a:lnTo>
                  <a:pt x="11671" y="10526"/>
                </a:lnTo>
                <a:lnTo>
                  <a:pt x="11690" y="10509"/>
                </a:lnTo>
                <a:lnTo>
                  <a:pt x="11707" y="10492"/>
                </a:lnTo>
                <a:lnTo>
                  <a:pt x="11724" y="10473"/>
                </a:lnTo>
                <a:lnTo>
                  <a:pt x="11740" y="10454"/>
                </a:lnTo>
                <a:lnTo>
                  <a:pt x="11755" y="10434"/>
                </a:lnTo>
                <a:lnTo>
                  <a:pt x="11770" y="10413"/>
                </a:lnTo>
                <a:lnTo>
                  <a:pt x="11783" y="10392"/>
                </a:lnTo>
                <a:lnTo>
                  <a:pt x="11795" y="10369"/>
                </a:lnTo>
                <a:lnTo>
                  <a:pt x="11807" y="10346"/>
                </a:lnTo>
                <a:lnTo>
                  <a:pt x="11818" y="10323"/>
                </a:lnTo>
                <a:lnTo>
                  <a:pt x="11827" y="10299"/>
                </a:lnTo>
                <a:lnTo>
                  <a:pt x="11836" y="10275"/>
                </a:lnTo>
                <a:lnTo>
                  <a:pt x="11844" y="10250"/>
                </a:lnTo>
                <a:lnTo>
                  <a:pt x="11851" y="10225"/>
                </a:lnTo>
                <a:lnTo>
                  <a:pt x="11857" y="10200"/>
                </a:lnTo>
                <a:lnTo>
                  <a:pt x="11862" y="10175"/>
                </a:lnTo>
                <a:lnTo>
                  <a:pt x="11866" y="10149"/>
                </a:lnTo>
                <a:lnTo>
                  <a:pt x="11868" y="10124"/>
                </a:lnTo>
                <a:lnTo>
                  <a:pt x="11870" y="10097"/>
                </a:lnTo>
                <a:lnTo>
                  <a:pt x="11871" y="10071"/>
                </a:lnTo>
                <a:lnTo>
                  <a:pt x="11870" y="10042"/>
                </a:lnTo>
                <a:lnTo>
                  <a:pt x="11868" y="10013"/>
                </a:lnTo>
                <a:lnTo>
                  <a:pt x="11864" y="9985"/>
                </a:lnTo>
                <a:lnTo>
                  <a:pt x="11859" y="9957"/>
                </a:lnTo>
                <a:lnTo>
                  <a:pt x="11853" y="9930"/>
                </a:lnTo>
                <a:lnTo>
                  <a:pt x="11845" y="9903"/>
                </a:lnTo>
                <a:lnTo>
                  <a:pt x="11836" y="9877"/>
                </a:lnTo>
                <a:lnTo>
                  <a:pt x="11826" y="9851"/>
                </a:lnTo>
                <a:lnTo>
                  <a:pt x="11815" y="9825"/>
                </a:lnTo>
                <a:lnTo>
                  <a:pt x="11802" y="9801"/>
                </a:lnTo>
                <a:lnTo>
                  <a:pt x="11789" y="9777"/>
                </a:lnTo>
                <a:lnTo>
                  <a:pt x="11774" y="9754"/>
                </a:lnTo>
                <a:lnTo>
                  <a:pt x="11758" y="9732"/>
                </a:lnTo>
                <a:lnTo>
                  <a:pt x="11742" y="9711"/>
                </a:lnTo>
                <a:lnTo>
                  <a:pt x="11723" y="9690"/>
                </a:lnTo>
                <a:lnTo>
                  <a:pt x="11704" y="9670"/>
                </a:lnTo>
                <a:lnTo>
                  <a:pt x="11684" y="9652"/>
                </a:lnTo>
                <a:lnTo>
                  <a:pt x="11664" y="9634"/>
                </a:lnTo>
                <a:lnTo>
                  <a:pt x="11643" y="9617"/>
                </a:lnTo>
                <a:lnTo>
                  <a:pt x="11620" y="9601"/>
                </a:lnTo>
                <a:lnTo>
                  <a:pt x="11597" y="9587"/>
                </a:lnTo>
                <a:lnTo>
                  <a:pt x="11574" y="9573"/>
                </a:lnTo>
                <a:lnTo>
                  <a:pt x="11549" y="9561"/>
                </a:lnTo>
                <a:lnTo>
                  <a:pt x="11524" y="9548"/>
                </a:lnTo>
                <a:lnTo>
                  <a:pt x="11499" y="9538"/>
                </a:lnTo>
                <a:lnTo>
                  <a:pt x="11472" y="9529"/>
                </a:lnTo>
                <a:lnTo>
                  <a:pt x="11445" y="9522"/>
                </a:lnTo>
                <a:lnTo>
                  <a:pt x="11417" y="9515"/>
                </a:lnTo>
                <a:lnTo>
                  <a:pt x="11389" y="9510"/>
                </a:lnTo>
                <a:lnTo>
                  <a:pt x="11361" y="9507"/>
                </a:lnTo>
                <a:lnTo>
                  <a:pt x="11332" y="9505"/>
                </a:lnTo>
                <a:lnTo>
                  <a:pt x="11303" y="9504"/>
                </a:lnTo>
                <a:lnTo>
                  <a:pt x="8864" y="9504"/>
                </a:lnTo>
                <a:lnTo>
                  <a:pt x="8797" y="9507"/>
                </a:lnTo>
                <a:lnTo>
                  <a:pt x="8735" y="9516"/>
                </a:lnTo>
                <a:lnTo>
                  <a:pt x="8677" y="9531"/>
                </a:lnTo>
                <a:lnTo>
                  <a:pt x="8623" y="9553"/>
                </a:lnTo>
                <a:lnTo>
                  <a:pt x="8573" y="9578"/>
                </a:lnTo>
                <a:lnTo>
                  <a:pt x="8527" y="9608"/>
                </a:lnTo>
                <a:lnTo>
                  <a:pt x="8485" y="9642"/>
                </a:lnTo>
                <a:lnTo>
                  <a:pt x="8448" y="9680"/>
                </a:lnTo>
                <a:lnTo>
                  <a:pt x="8414" y="9721"/>
                </a:lnTo>
                <a:lnTo>
                  <a:pt x="8385" y="9764"/>
                </a:lnTo>
                <a:lnTo>
                  <a:pt x="8360" y="9810"/>
                </a:lnTo>
                <a:lnTo>
                  <a:pt x="8340" y="9860"/>
                </a:lnTo>
                <a:lnTo>
                  <a:pt x="8323" y="9910"/>
                </a:lnTo>
                <a:lnTo>
                  <a:pt x="8311" y="9961"/>
                </a:lnTo>
                <a:lnTo>
                  <a:pt x="8304" y="10013"/>
                </a:lnTo>
                <a:lnTo>
                  <a:pt x="8299" y="10065"/>
                </a:lnTo>
                <a:lnTo>
                  <a:pt x="8302" y="10119"/>
                </a:lnTo>
                <a:lnTo>
                  <a:pt x="8307" y="10170"/>
                </a:lnTo>
                <a:lnTo>
                  <a:pt x="8317" y="10222"/>
                </a:lnTo>
                <a:lnTo>
                  <a:pt x="8331" y="10272"/>
                </a:lnTo>
                <a:lnTo>
                  <a:pt x="8350" y="10320"/>
                </a:lnTo>
                <a:lnTo>
                  <a:pt x="8374" y="10366"/>
                </a:lnTo>
                <a:lnTo>
                  <a:pt x="8402" y="10411"/>
                </a:lnTo>
                <a:lnTo>
                  <a:pt x="8434" y="10452"/>
                </a:lnTo>
                <a:lnTo>
                  <a:pt x="8471" y="10489"/>
                </a:lnTo>
                <a:lnTo>
                  <a:pt x="8513" y="10523"/>
                </a:lnTo>
                <a:lnTo>
                  <a:pt x="8560" y="10553"/>
                </a:lnTo>
                <a:lnTo>
                  <a:pt x="8612" y="10578"/>
                </a:lnTo>
                <a:lnTo>
                  <a:pt x="8667" y="10599"/>
                </a:lnTo>
                <a:lnTo>
                  <a:pt x="8728" y="10614"/>
                </a:lnTo>
                <a:lnTo>
                  <a:pt x="8793" y="10623"/>
                </a:lnTo>
                <a:lnTo>
                  <a:pt x="8864" y="1062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90096935-1B33-26F4-799F-57770D943C40}"/>
              </a:ext>
            </a:extLst>
          </p:cNvPr>
          <p:cNvSpPr>
            <a:spLocks noEditPoints="1"/>
          </p:cNvSpPr>
          <p:nvPr/>
        </p:nvSpPr>
        <p:spPr bwMode="auto">
          <a:xfrm>
            <a:off x="2392893" y="1979263"/>
            <a:ext cx="270093" cy="355997"/>
          </a:xfrm>
          <a:custGeom>
            <a:avLst/>
            <a:gdLst>
              <a:gd name="T0" fmla="*/ 2461 w 12215"/>
              <a:gd name="T1" fmla="*/ 4301 h 16100"/>
              <a:gd name="T2" fmla="*/ 2557 w 12215"/>
              <a:gd name="T3" fmla="*/ 4736 h 16100"/>
              <a:gd name="T4" fmla="*/ 2273 w 12215"/>
              <a:gd name="T5" fmla="*/ 5065 h 16100"/>
              <a:gd name="T6" fmla="*/ 1215 w 12215"/>
              <a:gd name="T7" fmla="*/ 5191 h 16100"/>
              <a:gd name="T8" fmla="*/ 989 w 12215"/>
              <a:gd name="T9" fmla="*/ 5576 h 16100"/>
              <a:gd name="T10" fmla="*/ 1141 w 12215"/>
              <a:gd name="T11" fmla="*/ 6018 h 16100"/>
              <a:gd name="T12" fmla="*/ 2132 w 12215"/>
              <a:gd name="T13" fmla="*/ 6179 h 16100"/>
              <a:gd name="T14" fmla="*/ 2502 w 12215"/>
              <a:gd name="T15" fmla="*/ 6414 h 16100"/>
              <a:gd name="T16" fmla="*/ 2534 w 12215"/>
              <a:gd name="T17" fmla="*/ 6860 h 16100"/>
              <a:gd name="T18" fmla="*/ 2204 w 12215"/>
              <a:gd name="T19" fmla="*/ 7145 h 16100"/>
              <a:gd name="T20" fmla="*/ 1198 w 12215"/>
              <a:gd name="T21" fmla="*/ 7290 h 16100"/>
              <a:gd name="T22" fmla="*/ 983 w 12215"/>
              <a:gd name="T23" fmla="*/ 7715 h 16100"/>
              <a:gd name="T24" fmla="*/ 1199 w 12215"/>
              <a:gd name="T25" fmla="*/ 8144 h 16100"/>
              <a:gd name="T26" fmla="*/ 5639 w 12215"/>
              <a:gd name="T27" fmla="*/ 8277 h 16100"/>
              <a:gd name="T28" fmla="*/ 5970 w 12215"/>
              <a:gd name="T29" fmla="*/ 8682 h 16100"/>
              <a:gd name="T30" fmla="*/ 4436 w 12215"/>
              <a:gd name="T31" fmla="*/ 13450 h 16100"/>
              <a:gd name="T32" fmla="*/ 5077 w 12215"/>
              <a:gd name="T33" fmla="*/ 14792 h 16100"/>
              <a:gd name="T34" fmla="*/ 6888 w 12215"/>
              <a:gd name="T35" fmla="*/ 11852 h 16100"/>
              <a:gd name="T36" fmla="*/ 9644 w 12215"/>
              <a:gd name="T37" fmla="*/ 8704 h 16100"/>
              <a:gd name="T38" fmla="*/ 11128 w 12215"/>
              <a:gd name="T39" fmla="*/ 6166 h 16100"/>
              <a:gd name="T40" fmla="*/ 11007 w 12215"/>
              <a:gd name="T41" fmla="*/ 3848 h 16100"/>
              <a:gd name="T42" fmla="*/ 9991 w 12215"/>
              <a:gd name="T43" fmla="*/ 2217 h 16100"/>
              <a:gd name="T44" fmla="*/ 8568 w 12215"/>
              <a:gd name="T45" fmla="*/ 1280 h 16100"/>
              <a:gd name="T46" fmla="*/ 1273 w 12215"/>
              <a:gd name="T47" fmla="*/ 1043 h 16100"/>
              <a:gd name="T48" fmla="*/ 1012 w 12215"/>
              <a:gd name="T49" fmla="*/ 1345 h 16100"/>
              <a:gd name="T50" fmla="*/ 1061 w 12215"/>
              <a:gd name="T51" fmla="*/ 1802 h 16100"/>
              <a:gd name="T52" fmla="*/ 1464 w 12215"/>
              <a:gd name="T53" fmla="*/ 2074 h 16100"/>
              <a:gd name="T54" fmla="*/ 2429 w 12215"/>
              <a:gd name="T55" fmla="*/ 2223 h 16100"/>
              <a:gd name="T56" fmla="*/ 2567 w 12215"/>
              <a:gd name="T57" fmla="*/ 2645 h 16100"/>
              <a:gd name="T58" fmla="*/ 2324 w 12215"/>
              <a:gd name="T59" fmla="*/ 3003 h 16100"/>
              <a:gd name="T60" fmla="*/ 1319 w 12215"/>
              <a:gd name="T61" fmla="*/ 3104 h 16100"/>
              <a:gd name="T62" fmla="*/ 1001 w 12215"/>
              <a:gd name="T63" fmla="*/ 3464 h 16100"/>
              <a:gd name="T64" fmla="*/ 1080 w 12215"/>
              <a:gd name="T65" fmla="*/ 3920 h 16100"/>
              <a:gd name="T66" fmla="*/ 2082 w 12215"/>
              <a:gd name="T67" fmla="*/ 4122 h 16100"/>
              <a:gd name="T68" fmla="*/ 885 w 12215"/>
              <a:gd name="T69" fmla="*/ 9094 h 16100"/>
              <a:gd name="T70" fmla="*/ 348 w 12215"/>
              <a:gd name="T71" fmla="*/ 8680 h 16100"/>
              <a:gd name="T72" fmla="*/ 39 w 12215"/>
              <a:gd name="T73" fmla="*/ 8057 h 16100"/>
              <a:gd name="T74" fmla="*/ 44 w 12215"/>
              <a:gd name="T75" fmla="*/ 7353 h 16100"/>
              <a:gd name="T76" fmla="*/ 343 w 12215"/>
              <a:gd name="T77" fmla="*/ 6757 h 16100"/>
              <a:gd name="T78" fmla="*/ 111 w 12215"/>
              <a:gd name="T79" fmla="*/ 6209 h 16100"/>
              <a:gd name="T80" fmla="*/ 4 w 12215"/>
              <a:gd name="T81" fmla="*/ 5532 h 16100"/>
              <a:gd name="T82" fmla="*/ 196 w 12215"/>
              <a:gd name="T83" fmla="*/ 4898 h 16100"/>
              <a:gd name="T84" fmla="*/ 213 w 12215"/>
              <a:gd name="T85" fmla="*/ 4372 h 16100"/>
              <a:gd name="T86" fmla="*/ 7 w 12215"/>
              <a:gd name="T87" fmla="*/ 3743 h 16100"/>
              <a:gd name="T88" fmla="*/ 98 w 12215"/>
              <a:gd name="T89" fmla="*/ 3064 h 16100"/>
              <a:gd name="T90" fmla="*/ 367 w 12215"/>
              <a:gd name="T91" fmla="*/ 2508 h 16100"/>
              <a:gd name="T92" fmla="*/ 53 w 12215"/>
              <a:gd name="T93" fmla="*/ 1919 h 16100"/>
              <a:gd name="T94" fmla="*/ 31 w 12215"/>
              <a:gd name="T95" fmla="*/ 1215 h 16100"/>
              <a:gd name="T96" fmla="*/ 325 w 12215"/>
              <a:gd name="T97" fmla="*/ 585 h 16100"/>
              <a:gd name="T98" fmla="*/ 870 w 12215"/>
              <a:gd name="T99" fmla="*/ 147 h 16100"/>
              <a:gd name="T100" fmla="*/ 6821 w 12215"/>
              <a:gd name="T101" fmla="*/ 17 h 16100"/>
              <a:gd name="T102" fmla="*/ 9266 w 12215"/>
              <a:gd name="T103" fmla="*/ 519 h 16100"/>
              <a:gd name="T104" fmla="*/ 11174 w 12215"/>
              <a:gd name="T105" fmla="*/ 2086 h 16100"/>
              <a:gd name="T106" fmla="*/ 12129 w 12215"/>
              <a:gd name="T107" fmla="*/ 4276 h 16100"/>
              <a:gd name="T108" fmla="*/ 11753 w 12215"/>
              <a:gd name="T109" fmla="*/ 7373 h 16100"/>
              <a:gd name="T110" fmla="*/ 9680 w 12215"/>
              <a:gd name="T111" fmla="*/ 10113 h 16100"/>
              <a:gd name="T112" fmla="*/ 7172 w 12215"/>
              <a:gd name="T113" fmla="*/ 13223 h 16100"/>
              <a:gd name="T114" fmla="*/ 6127 w 12215"/>
              <a:gd name="T115" fmla="*/ 15826 h 16100"/>
              <a:gd name="T116" fmla="*/ 5779 w 12215"/>
              <a:gd name="T117" fmla="*/ 16091 h 16100"/>
              <a:gd name="T118" fmla="*/ 4050 w 12215"/>
              <a:gd name="T119" fmla="*/ 15282 h 16100"/>
              <a:gd name="T120" fmla="*/ 3519 w 12215"/>
              <a:gd name="T121" fmla="*/ 12881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2082" y="4122"/>
                </a:moveTo>
                <a:lnTo>
                  <a:pt x="2107" y="4123"/>
                </a:lnTo>
                <a:lnTo>
                  <a:pt x="2132" y="4125"/>
                </a:lnTo>
                <a:lnTo>
                  <a:pt x="2156" y="4128"/>
                </a:lnTo>
                <a:lnTo>
                  <a:pt x="2180" y="4132"/>
                </a:lnTo>
                <a:lnTo>
                  <a:pt x="2204" y="4138"/>
                </a:lnTo>
                <a:lnTo>
                  <a:pt x="2227" y="4144"/>
                </a:lnTo>
                <a:lnTo>
                  <a:pt x="2251" y="4152"/>
                </a:lnTo>
                <a:lnTo>
                  <a:pt x="2273" y="4161"/>
                </a:lnTo>
                <a:lnTo>
                  <a:pt x="2295" y="4171"/>
                </a:lnTo>
                <a:lnTo>
                  <a:pt x="2316" y="4181"/>
                </a:lnTo>
                <a:lnTo>
                  <a:pt x="2336" y="4193"/>
                </a:lnTo>
                <a:lnTo>
                  <a:pt x="2356" y="4206"/>
                </a:lnTo>
                <a:lnTo>
                  <a:pt x="2375" y="4219"/>
                </a:lnTo>
                <a:lnTo>
                  <a:pt x="2394" y="4234"/>
                </a:lnTo>
                <a:lnTo>
                  <a:pt x="2411" y="4249"/>
                </a:lnTo>
                <a:lnTo>
                  <a:pt x="2429" y="4267"/>
                </a:lnTo>
                <a:lnTo>
                  <a:pt x="2445" y="4283"/>
                </a:lnTo>
                <a:lnTo>
                  <a:pt x="2461" y="4301"/>
                </a:lnTo>
                <a:lnTo>
                  <a:pt x="2475" y="4320"/>
                </a:lnTo>
                <a:lnTo>
                  <a:pt x="2489" y="4339"/>
                </a:lnTo>
                <a:lnTo>
                  <a:pt x="2502" y="4359"/>
                </a:lnTo>
                <a:lnTo>
                  <a:pt x="2513" y="4379"/>
                </a:lnTo>
                <a:lnTo>
                  <a:pt x="2524" y="4400"/>
                </a:lnTo>
                <a:lnTo>
                  <a:pt x="2534" y="4422"/>
                </a:lnTo>
                <a:lnTo>
                  <a:pt x="2543" y="4445"/>
                </a:lnTo>
                <a:lnTo>
                  <a:pt x="2550" y="4468"/>
                </a:lnTo>
                <a:lnTo>
                  <a:pt x="2557" y="4491"/>
                </a:lnTo>
                <a:lnTo>
                  <a:pt x="2563" y="4515"/>
                </a:lnTo>
                <a:lnTo>
                  <a:pt x="2567" y="4539"/>
                </a:lnTo>
                <a:lnTo>
                  <a:pt x="2570" y="4563"/>
                </a:lnTo>
                <a:lnTo>
                  <a:pt x="2572" y="4589"/>
                </a:lnTo>
                <a:lnTo>
                  <a:pt x="2572" y="4614"/>
                </a:lnTo>
                <a:lnTo>
                  <a:pt x="2572" y="4639"/>
                </a:lnTo>
                <a:lnTo>
                  <a:pt x="2570" y="4664"/>
                </a:lnTo>
                <a:lnTo>
                  <a:pt x="2567" y="4688"/>
                </a:lnTo>
                <a:lnTo>
                  <a:pt x="2563" y="4712"/>
                </a:lnTo>
                <a:lnTo>
                  <a:pt x="2557" y="4736"/>
                </a:lnTo>
                <a:lnTo>
                  <a:pt x="2550" y="4760"/>
                </a:lnTo>
                <a:lnTo>
                  <a:pt x="2543" y="4783"/>
                </a:lnTo>
                <a:lnTo>
                  <a:pt x="2534" y="4805"/>
                </a:lnTo>
                <a:lnTo>
                  <a:pt x="2524" y="4826"/>
                </a:lnTo>
                <a:lnTo>
                  <a:pt x="2513" y="4847"/>
                </a:lnTo>
                <a:lnTo>
                  <a:pt x="2502" y="4868"/>
                </a:lnTo>
                <a:lnTo>
                  <a:pt x="2489" y="4887"/>
                </a:lnTo>
                <a:lnTo>
                  <a:pt x="2475" y="4907"/>
                </a:lnTo>
                <a:lnTo>
                  <a:pt x="2461" y="4926"/>
                </a:lnTo>
                <a:lnTo>
                  <a:pt x="2445" y="4944"/>
                </a:lnTo>
                <a:lnTo>
                  <a:pt x="2429" y="4960"/>
                </a:lnTo>
                <a:lnTo>
                  <a:pt x="2411" y="4977"/>
                </a:lnTo>
                <a:lnTo>
                  <a:pt x="2394" y="4992"/>
                </a:lnTo>
                <a:lnTo>
                  <a:pt x="2375" y="5006"/>
                </a:lnTo>
                <a:lnTo>
                  <a:pt x="2356" y="5020"/>
                </a:lnTo>
                <a:lnTo>
                  <a:pt x="2336" y="5033"/>
                </a:lnTo>
                <a:lnTo>
                  <a:pt x="2316" y="5044"/>
                </a:lnTo>
                <a:lnTo>
                  <a:pt x="2295" y="5055"/>
                </a:lnTo>
                <a:lnTo>
                  <a:pt x="2273" y="5065"/>
                </a:lnTo>
                <a:lnTo>
                  <a:pt x="2251" y="5075"/>
                </a:lnTo>
                <a:lnTo>
                  <a:pt x="2227" y="5083"/>
                </a:lnTo>
                <a:lnTo>
                  <a:pt x="2204" y="5089"/>
                </a:lnTo>
                <a:lnTo>
                  <a:pt x="2180" y="5095"/>
                </a:lnTo>
                <a:lnTo>
                  <a:pt x="2156" y="5100"/>
                </a:lnTo>
                <a:lnTo>
                  <a:pt x="2132" y="5103"/>
                </a:lnTo>
                <a:lnTo>
                  <a:pt x="2107" y="5105"/>
                </a:lnTo>
                <a:lnTo>
                  <a:pt x="2082" y="5106"/>
                </a:lnTo>
                <a:lnTo>
                  <a:pt x="1424" y="5114"/>
                </a:lnTo>
                <a:lnTo>
                  <a:pt x="1401" y="5115"/>
                </a:lnTo>
                <a:lnTo>
                  <a:pt x="1379" y="5118"/>
                </a:lnTo>
                <a:lnTo>
                  <a:pt x="1357" y="5122"/>
                </a:lnTo>
                <a:lnTo>
                  <a:pt x="1335" y="5128"/>
                </a:lnTo>
                <a:lnTo>
                  <a:pt x="1314" y="5136"/>
                </a:lnTo>
                <a:lnTo>
                  <a:pt x="1293" y="5144"/>
                </a:lnTo>
                <a:lnTo>
                  <a:pt x="1273" y="5154"/>
                </a:lnTo>
                <a:lnTo>
                  <a:pt x="1253" y="5165"/>
                </a:lnTo>
                <a:lnTo>
                  <a:pt x="1234" y="5178"/>
                </a:lnTo>
                <a:lnTo>
                  <a:pt x="1215" y="5191"/>
                </a:lnTo>
                <a:lnTo>
                  <a:pt x="1196" y="5206"/>
                </a:lnTo>
                <a:lnTo>
                  <a:pt x="1179" y="5221"/>
                </a:lnTo>
                <a:lnTo>
                  <a:pt x="1160" y="5239"/>
                </a:lnTo>
                <a:lnTo>
                  <a:pt x="1144" y="5256"/>
                </a:lnTo>
                <a:lnTo>
                  <a:pt x="1128" y="5274"/>
                </a:lnTo>
                <a:lnTo>
                  <a:pt x="1113" y="5293"/>
                </a:lnTo>
                <a:lnTo>
                  <a:pt x="1098" y="5312"/>
                </a:lnTo>
                <a:lnTo>
                  <a:pt x="1084" y="5332"/>
                </a:lnTo>
                <a:lnTo>
                  <a:pt x="1071" y="5353"/>
                </a:lnTo>
                <a:lnTo>
                  <a:pt x="1059" y="5374"/>
                </a:lnTo>
                <a:lnTo>
                  <a:pt x="1048" y="5396"/>
                </a:lnTo>
                <a:lnTo>
                  <a:pt x="1037" y="5418"/>
                </a:lnTo>
                <a:lnTo>
                  <a:pt x="1027" y="5440"/>
                </a:lnTo>
                <a:lnTo>
                  <a:pt x="1018" y="5462"/>
                </a:lnTo>
                <a:lnTo>
                  <a:pt x="1010" y="5485"/>
                </a:lnTo>
                <a:lnTo>
                  <a:pt x="1003" y="5507"/>
                </a:lnTo>
                <a:lnTo>
                  <a:pt x="998" y="5530"/>
                </a:lnTo>
                <a:lnTo>
                  <a:pt x="993" y="5552"/>
                </a:lnTo>
                <a:lnTo>
                  <a:pt x="989" y="5576"/>
                </a:lnTo>
                <a:lnTo>
                  <a:pt x="985" y="5598"/>
                </a:lnTo>
                <a:lnTo>
                  <a:pt x="983" y="5620"/>
                </a:lnTo>
                <a:lnTo>
                  <a:pt x="983" y="5641"/>
                </a:lnTo>
                <a:lnTo>
                  <a:pt x="983" y="5668"/>
                </a:lnTo>
                <a:lnTo>
                  <a:pt x="985" y="5695"/>
                </a:lnTo>
                <a:lnTo>
                  <a:pt x="990" y="5722"/>
                </a:lnTo>
                <a:lnTo>
                  <a:pt x="995" y="5748"/>
                </a:lnTo>
                <a:lnTo>
                  <a:pt x="1001" y="5774"/>
                </a:lnTo>
                <a:lnTo>
                  <a:pt x="1008" y="5799"/>
                </a:lnTo>
                <a:lnTo>
                  <a:pt x="1016" y="5824"/>
                </a:lnTo>
                <a:lnTo>
                  <a:pt x="1026" y="5848"/>
                </a:lnTo>
                <a:lnTo>
                  <a:pt x="1037" y="5871"/>
                </a:lnTo>
                <a:lnTo>
                  <a:pt x="1048" y="5895"/>
                </a:lnTo>
                <a:lnTo>
                  <a:pt x="1061" y="5918"/>
                </a:lnTo>
                <a:lnTo>
                  <a:pt x="1075" y="5939"/>
                </a:lnTo>
                <a:lnTo>
                  <a:pt x="1090" y="5960"/>
                </a:lnTo>
                <a:lnTo>
                  <a:pt x="1106" y="5980"/>
                </a:lnTo>
                <a:lnTo>
                  <a:pt x="1123" y="6000"/>
                </a:lnTo>
                <a:lnTo>
                  <a:pt x="1141" y="6018"/>
                </a:lnTo>
                <a:lnTo>
                  <a:pt x="1159" y="6036"/>
                </a:lnTo>
                <a:lnTo>
                  <a:pt x="1180" y="6054"/>
                </a:lnTo>
                <a:lnTo>
                  <a:pt x="1200" y="6070"/>
                </a:lnTo>
                <a:lnTo>
                  <a:pt x="1221" y="6085"/>
                </a:lnTo>
                <a:lnTo>
                  <a:pt x="1242" y="6099"/>
                </a:lnTo>
                <a:lnTo>
                  <a:pt x="1265" y="6111"/>
                </a:lnTo>
                <a:lnTo>
                  <a:pt x="1287" y="6123"/>
                </a:lnTo>
                <a:lnTo>
                  <a:pt x="1311" y="6134"/>
                </a:lnTo>
                <a:lnTo>
                  <a:pt x="1335" y="6144"/>
                </a:lnTo>
                <a:lnTo>
                  <a:pt x="1361" y="6152"/>
                </a:lnTo>
                <a:lnTo>
                  <a:pt x="1386" y="6159"/>
                </a:lnTo>
                <a:lnTo>
                  <a:pt x="1411" y="6165"/>
                </a:lnTo>
                <a:lnTo>
                  <a:pt x="1438" y="6170"/>
                </a:lnTo>
                <a:lnTo>
                  <a:pt x="1464" y="6174"/>
                </a:lnTo>
                <a:lnTo>
                  <a:pt x="1491" y="6176"/>
                </a:lnTo>
                <a:lnTo>
                  <a:pt x="1518" y="6176"/>
                </a:lnTo>
                <a:lnTo>
                  <a:pt x="2082" y="6176"/>
                </a:lnTo>
                <a:lnTo>
                  <a:pt x="2107" y="6177"/>
                </a:lnTo>
                <a:lnTo>
                  <a:pt x="2132" y="6179"/>
                </a:lnTo>
                <a:lnTo>
                  <a:pt x="2156" y="6182"/>
                </a:lnTo>
                <a:lnTo>
                  <a:pt x="2180" y="6186"/>
                </a:lnTo>
                <a:lnTo>
                  <a:pt x="2204" y="6192"/>
                </a:lnTo>
                <a:lnTo>
                  <a:pt x="2227" y="6199"/>
                </a:lnTo>
                <a:lnTo>
                  <a:pt x="2251" y="6207"/>
                </a:lnTo>
                <a:lnTo>
                  <a:pt x="2273" y="6216"/>
                </a:lnTo>
                <a:lnTo>
                  <a:pt x="2295" y="6226"/>
                </a:lnTo>
                <a:lnTo>
                  <a:pt x="2316" y="6236"/>
                </a:lnTo>
                <a:lnTo>
                  <a:pt x="2336" y="6248"/>
                </a:lnTo>
                <a:lnTo>
                  <a:pt x="2356" y="6261"/>
                </a:lnTo>
                <a:lnTo>
                  <a:pt x="2375" y="6275"/>
                </a:lnTo>
                <a:lnTo>
                  <a:pt x="2394" y="6289"/>
                </a:lnTo>
                <a:lnTo>
                  <a:pt x="2411" y="6304"/>
                </a:lnTo>
                <a:lnTo>
                  <a:pt x="2429" y="6321"/>
                </a:lnTo>
                <a:lnTo>
                  <a:pt x="2445" y="6338"/>
                </a:lnTo>
                <a:lnTo>
                  <a:pt x="2461" y="6355"/>
                </a:lnTo>
                <a:lnTo>
                  <a:pt x="2475" y="6375"/>
                </a:lnTo>
                <a:lnTo>
                  <a:pt x="2489" y="6394"/>
                </a:lnTo>
                <a:lnTo>
                  <a:pt x="2502" y="6414"/>
                </a:lnTo>
                <a:lnTo>
                  <a:pt x="2513" y="6434"/>
                </a:lnTo>
                <a:lnTo>
                  <a:pt x="2524" y="6455"/>
                </a:lnTo>
                <a:lnTo>
                  <a:pt x="2534" y="6477"/>
                </a:lnTo>
                <a:lnTo>
                  <a:pt x="2543" y="6499"/>
                </a:lnTo>
                <a:lnTo>
                  <a:pt x="2550" y="6523"/>
                </a:lnTo>
                <a:lnTo>
                  <a:pt x="2557" y="6546"/>
                </a:lnTo>
                <a:lnTo>
                  <a:pt x="2563" y="6570"/>
                </a:lnTo>
                <a:lnTo>
                  <a:pt x="2567" y="6594"/>
                </a:lnTo>
                <a:lnTo>
                  <a:pt x="2570" y="6618"/>
                </a:lnTo>
                <a:lnTo>
                  <a:pt x="2572" y="6643"/>
                </a:lnTo>
                <a:lnTo>
                  <a:pt x="2572" y="6668"/>
                </a:lnTo>
                <a:lnTo>
                  <a:pt x="2572" y="6694"/>
                </a:lnTo>
                <a:lnTo>
                  <a:pt x="2570" y="6719"/>
                </a:lnTo>
                <a:lnTo>
                  <a:pt x="2567" y="6744"/>
                </a:lnTo>
                <a:lnTo>
                  <a:pt x="2563" y="6768"/>
                </a:lnTo>
                <a:lnTo>
                  <a:pt x="2557" y="6791"/>
                </a:lnTo>
                <a:lnTo>
                  <a:pt x="2550" y="6815"/>
                </a:lnTo>
                <a:lnTo>
                  <a:pt x="2543" y="6837"/>
                </a:lnTo>
                <a:lnTo>
                  <a:pt x="2534" y="6860"/>
                </a:lnTo>
                <a:lnTo>
                  <a:pt x="2524" y="6882"/>
                </a:lnTo>
                <a:lnTo>
                  <a:pt x="2513" y="6903"/>
                </a:lnTo>
                <a:lnTo>
                  <a:pt x="2502" y="6924"/>
                </a:lnTo>
                <a:lnTo>
                  <a:pt x="2489" y="6944"/>
                </a:lnTo>
                <a:lnTo>
                  <a:pt x="2475" y="6963"/>
                </a:lnTo>
                <a:lnTo>
                  <a:pt x="2461" y="6981"/>
                </a:lnTo>
                <a:lnTo>
                  <a:pt x="2445" y="6999"/>
                </a:lnTo>
                <a:lnTo>
                  <a:pt x="2429" y="7017"/>
                </a:lnTo>
                <a:lnTo>
                  <a:pt x="2411" y="7033"/>
                </a:lnTo>
                <a:lnTo>
                  <a:pt x="2394" y="7048"/>
                </a:lnTo>
                <a:lnTo>
                  <a:pt x="2375" y="7063"/>
                </a:lnTo>
                <a:lnTo>
                  <a:pt x="2356" y="7076"/>
                </a:lnTo>
                <a:lnTo>
                  <a:pt x="2336" y="7089"/>
                </a:lnTo>
                <a:lnTo>
                  <a:pt x="2316" y="7101"/>
                </a:lnTo>
                <a:lnTo>
                  <a:pt x="2295" y="7112"/>
                </a:lnTo>
                <a:lnTo>
                  <a:pt x="2273" y="7122"/>
                </a:lnTo>
                <a:lnTo>
                  <a:pt x="2251" y="7130"/>
                </a:lnTo>
                <a:lnTo>
                  <a:pt x="2227" y="7138"/>
                </a:lnTo>
                <a:lnTo>
                  <a:pt x="2204" y="7145"/>
                </a:lnTo>
                <a:lnTo>
                  <a:pt x="2180" y="7150"/>
                </a:lnTo>
                <a:lnTo>
                  <a:pt x="2156" y="7154"/>
                </a:lnTo>
                <a:lnTo>
                  <a:pt x="2132" y="7157"/>
                </a:lnTo>
                <a:lnTo>
                  <a:pt x="2107" y="7159"/>
                </a:lnTo>
                <a:lnTo>
                  <a:pt x="2082" y="7160"/>
                </a:lnTo>
                <a:lnTo>
                  <a:pt x="1518" y="7180"/>
                </a:lnTo>
                <a:lnTo>
                  <a:pt x="1490" y="7181"/>
                </a:lnTo>
                <a:lnTo>
                  <a:pt x="1463" y="7184"/>
                </a:lnTo>
                <a:lnTo>
                  <a:pt x="1437" y="7188"/>
                </a:lnTo>
                <a:lnTo>
                  <a:pt x="1411" y="7193"/>
                </a:lnTo>
                <a:lnTo>
                  <a:pt x="1385" y="7200"/>
                </a:lnTo>
                <a:lnTo>
                  <a:pt x="1360" y="7207"/>
                </a:lnTo>
                <a:lnTo>
                  <a:pt x="1334" y="7216"/>
                </a:lnTo>
                <a:lnTo>
                  <a:pt x="1310" y="7226"/>
                </a:lnTo>
                <a:lnTo>
                  <a:pt x="1286" y="7237"/>
                </a:lnTo>
                <a:lnTo>
                  <a:pt x="1263" y="7248"/>
                </a:lnTo>
                <a:lnTo>
                  <a:pt x="1241" y="7261"/>
                </a:lnTo>
                <a:lnTo>
                  <a:pt x="1219" y="7275"/>
                </a:lnTo>
                <a:lnTo>
                  <a:pt x="1198" y="7290"/>
                </a:lnTo>
                <a:lnTo>
                  <a:pt x="1178" y="7305"/>
                </a:lnTo>
                <a:lnTo>
                  <a:pt x="1158" y="7322"/>
                </a:lnTo>
                <a:lnTo>
                  <a:pt x="1140" y="7340"/>
                </a:lnTo>
                <a:lnTo>
                  <a:pt x="1122" y="7359"/>
                </a:lnTo>
                <a:lnTo>
                  <a:pt x="1105" y="7378"/>
                </a:lnTo>
                <a:lnTo>
                  <a:pt x="1089" y="7397"/>
                </a:lnTo>
                <a:lnTo>
                  <a:pt x="1075" y="7418"/>
                </a:lnTo>
                <a:lnTo>
                  <a:pt x="1061" y="7439"/>
                </a:lnTo>
                <a:lnTo>
                  <a:pt x="1048" y="7461"/>
                </a:lnTo>
                <a:lnTo>
                  <a:pt x="1036" y="7484"/>
                </a:lnTo>
                <a:lnTo>
                  <a:pt x="1026" y="7508"/>
                </a:lnTo>
                <a:lnTo>
                  <a:pt x="1016" y="7532"/>
                </a:lnTo>
                <a:lnTo>
                  <a:pt x="1008" y="7557"/>
                </a:lnTo>
                <a:lnTo>
                  <a:pt x="1000" y="7582"/>
                </a:lnTo>
                <a:lnTo>
                  <a:pt x="994" y="7607"/>
                </a:lnTo>
                <a:lnTo>
                  <a:pt x="990" y="7633"/>
                </a:lnTo>
                <a:lnTo>
                  <a:pt x="985" y="7661"/>
                </a:lnTo>
                <a:lnTo>
                  <a:pt x="983" y="7688"/>
                </a:lnTo>
                <a:lnTo>
                  <a:pt x="983" y="7715"/>
                </a:lnTo>
                <a:lnTo>
                  <a:pt x="983" y="7742"/>
                </a:lnTo>
                <a:lnTo>
                  <a:pt x="985" y="7769"/>
                </a:lnTo>
                <a:lnTo>
                  <a:pt x="990" y="7796"/>
                </a:lnTo>
                <a:lnTo>
                  <a:pt x="994" y="7823"/>
                </a:lnTo>
                <a:lnTo>
                  <a:pt x="1000" y="7849"/>
                </a:lnTo>
                <a:lnTo>
                  <a:pt x="1008" y="7874"/>
                </a:lnTo>
                <a:lnTo>
                  <a:pt x="1016" y="7899"/>
                </a:lnTo>
                <a:lnTo>
                  <a:pt x="1026" y="7923"/>
                </a:lnTo>
                <a:lnTo>
                  <a:pt x="1036" y="7946"/>
                </a:lnTo>
                <a:lnTo>
                  <a:pt x="1048" y="7970"/>
                </a:lnTo>
                <a:lnTo>
                  <a:pt x="1061" y="7993"/>
                </a:lnTo>
                <a:lnTo>
                  <a:pt x="1075" y="8014"/>
                </a:lnTo>
                <a:lnTo>
                  <a:pt x="1090" y="8035"/>
                </a:lnTo>
                <a:lnTo>
                  <a:pt x="1106" y="8055"/>
                </a:lnTo>
                <a:lnTo>
                  <a:pt x="1122" y="8075"/>
                </a:lnTo>
                <a:lnTo>
                  <a:pt x="1140" y="8093"/>
                </a:lnTo>
                <a:lnTo>
                  <a:pt x="1159" y="8111"/>
                </a:lnTo>
                <a:lnTo>
                  <a:pt x="1179" y="8127"/>
                </a:lnTo>
                <a:lnTo>
                  <a:pt x="1199" y="8144"/>
                </a:lnTo>
                <a:lnTo>
                  <a:pt x="1220" y="8159"/>
                </a:lnTo>
                <a:lnTo>
                  <a:pt x="1241" y="8173"/>
                </a:lnTo>
                <a:lnTo>
                  <a:pt x="1264" y="8186"/>
                </a:lnTo>
                <a:lnTo>
                  <a:pt x="1287" y="8198"/>
                </a:lnTo>
                <a:lnTo>
                  <a:pt x="1310" y="8208"/>
                </a:lnTo>
                <a:lnTo>
                  <a:pt x="1334" y="8218"/>
                </a:lnTo>
                <a:lnTo>
                  <a:pt x="1360" y="8226"/>
                </a:lnTo>
                <a:lnTo>
                  <a:pt x="1385" y="8233"/>
                </a:lnTo>
                <a:lnTo>
                  <a:pt x="1411" y="8239"/>
                </a:lnTo>
                <a:lnTo>
                  <a:pt x="1437" y="8244"/>
                </a:lnTo>
                <a:lnTo>
                  <a:pt x="1464" y="8247"/>
                </a:lnTo>
                <a:lnTo>
                  <a:pt x="1491" y="8250"/>
                </a:lnTo>
                <a:lnTo>
                  <a:pt x="1518" y="8250"/>
                </a:lnTo>
                <a:lnTo>
                  <a:pt x="5487" y="8252"/>
                </a:lnTo>
                <a:lnTo>
                  <a:pt x="5519" y="8253"/>
                </a:lnTo>
                <a:lnTo>
                  <a:pt x="5550" y="8256"/>
                </a:lnTo>
                <a:lnTo>
                  <a:pt x="5580" y="8261"/>
                </a:lnTo>
                <a:lnTo>
                  <a:pt x="5610" y="8268"/>
                </a:lnTo>
                <a:lnTo>
                  <a:pt x="5639" y="8277"/>
                </a:lnTo>
                <a:lnTo>
                  <a:pt x="5668" y="8287"/>
                </a:lnTo>
                <a:lnTo>
                  <a:pt x="5695" y="8300"/>
                </a:lnTo>
                <a:lnTo>
                  <a:pt x="5721" y="8313"/>
                </a:lnTo>
                <a:lnTo>
                  <a:pt x="5746" y="8328"/>
                </a:lnTo>
                <a:lnTo>
                  <a:pt x="5770" y="8344"/>
                </a:lnTo>
                <a:lnTo>
                  <a:pt x="5792" y="8362"/>
                </a:lnTo>
                <a:lnTo>
                  <a:pt x="5814" y="8380"/>
                </a:lnTo>
                <a:lnTo>
                  <a:pt x="5835" y="8400"/>
                </a:lnTo>
                <a:lnTo>
                  <a:pt x="5855" y="8422"/>
                </a:lnTo>
                <a:lnTo>
                  <a:pt x="5873" y="8444"/>
                </a:lnTo>
                <a:lnTo>
                  <a:pt x="5890" y="8468"/>
                </a:lnTo>
                <a:lnTo>
                  <a:pt x="5905" y="8492"/>
                </a:lnTo>
                <a:lnTo>
                  <a:pt x="5919" y="8517"/>
                </a:lnTo>
                <a:lnTo>
                  <a:pt x="5931" y="8543"/>
                </a:lnTo>
                <a:lnTo>
                  <a:pt x="5942" y="8569"/>
                </a:lnTo>
                <a:lnTo>
                  <a:pt x="5952" y="8596"/>
                </a:lnTo>
                <a:lnTo>
                  <a:pt x="5960" y="8625"/>
                </a:lnTo>
                <a:lnTo>
                  <a:pt x="5966" y="8653"/>
                </a:lnTo>
                <a:lnTo>
                  <a:pt x="5970" y="8682"/>
                </a:lnTo>
                <a:lnTo>
                  <a:pt x="5973" y="8711"/>
                </a:lnTo>
                <a:lnTo>
                  <a:pt x="5974" y="8740"/>
                </a:lnTo>
                <a:lnTo>
                  <a:pt x="5973" y="8770"/>
                </a:lnTo>
                <a:lnTo>
                  <a:pt x="5971" y="8800"/>
                </a:lnTo>
                <a:lnTo>
                  <a:pt x="5966" y="8830"/>
                </a:lnTo>
                <a:lnTo>
                  <a:pt x="5960" y="8860"/>
                </a:lnTo>
                <a:lnTo>
                  <a:pt x="5951" y="8889"/>
                </a:lnTo>
                <a:lnTo>
                  <a:pt x="5941" y="8919"/>
                </a:lnTo>
                <a:lnTo>
                  <a:pt x="4615" y="12603"/>
                </a:lnTo>
                <a:lnTo>
                  <a:pt x="4588" y="12690"/>
                </a:lnTo>
                <a:lnTo>
                  <a:pt x="4562" y="12776"/>
                </a:lnTo>
                <a:lnTo>
                  <a:pt x="4539" y="12862"/>
                </a:lnTo>
                <a:lnTo>
                  <a:pt x="4517" y="12948"/>
                </a:lnTo>
                <a:lnTo>
                  <a:pt x="4497" y="13033"/>
                </a:lnTo>
                <a:lnTo>
                  <a:pt x="4480" y="13117"/>
                </a:lnTo>
                <a:lnTo>
                  <a:pt x="4465" y="13202"/>
                </a:lnTo>
                <a:lnTo>
                  <a:pt x="4452" y="13286"/>
                </a:lnTo>
                <a:lnTo>
                  <a:pt x="4443" y="13368"/>
                </a:lnTo>
                <a:lnTo>
                  <a:pt x="4436" y="13450"/>
                </a:lnTo>
                <a:lnTo>
                  <a:pt x="4432" y="13531"/>
                </a:lnTo>
                <a:lnTo>
                  <a:pt x="4431" y="13612"/>
                </a:lnTo>
                <a:lnTo>
                  <a:pt x="4433" y="13691"/>
                </a:lnTo>
                <a:lnTo>
                  <a:pt x="4440" y="13770"/>
                </a:lnTo>
                <a:lnTo>
                  <a:pt x="4450" y="13847"/>
                </a:lnTo>
                <a:lnTo>
                  <a:pt x="4463" y="13922"/>
                </a:lnTo>
                <a:lnTo>
                  <a:pt x="4481" y="13998"/>
                </a:lnTo>
                <a:lnTo>
                  <a:pt x="4503" y="14072"/>
                </a:lnTo>
                <a:lnTo>
                  <a:pt x="4530" y="14145"/>
                </a:lnTo>
                <a:lnTo>
                  <a:pt x="4561" y="14216"/>
                </a:lnTo>
                <a:lnTo>
                  <a:pt x="4598" y="14287"/>
                </a:lnTo>
                <a:lnTo>
                  <a:pt x="4638" y="14355"/>
                </a:lnTo>
                <a:lnTo>
                  <a:pt x="4684" y="14423"/>
                </a:lnTo>
                <a:lnTo>
                  <a:pt x="4735" y="14488"/>
                </a:lnTo>
                <a:lnTo>
                  <a:pt x="4793" y="14552"/>
                </a:lnTo>
                <a:lnTo>
                  <a:pt x="4855" y="14615"/>
                </a:lnTo>
                <a:lnTo>
                  <a:pt x="4923" y="14675"/>
                </a:lnTo>
                <a:lnTo>
                  <a:pt x="4998" y="14735"/>
                </a:lnTo>
                <a:lnTo>
                  <a:pt x="5077" y="14792"/>
                </a:lnTo>
                <a:lnTo>
                  <a:pt x="5165" y="14847"/>
                </a:lnTo>
                <a:lnTo>
                  <a:pt x="5257" y="14901"/>
                </a:lnTo>
                <a:lnTo>
                  <a:pt x="5358" y="14952"/>
                </a:lnTo>
                <a:lnTo>
                  <a:pt x="5429" y="14722"/>
                </a:lnTo>
                <a:lnTo>
                  <a:pt x="5505" y="14498"/>
                </a:lnTo>
                <a:lnTo>
                  <a:pt x="5584" y="14280"/>
                </a:lnTo>
                <a:lnTo>
                  <a:pt x="5668" y="14066"/>
                </a:lnTo>
                <a:lnTo>
                  <a:pt x="5753" y="13857"/>
                </a:lnTo>
                <a:lnTo>
                  <a:pt x="5844" y="13654"/>
                </a:lnTo>
                <a:lnTo>
                  <a:pt x="5936" y="13455"/>
                </a:lnTo>
                <a:lnTo>
                  <a:pt x="6032" y="13260"/>
                </a:lnTo>
                <a:lnTo>
                  <a:pt x="6131" y="13070"/>
                </a:lnTo>
                <a:lnTo>
                  <a:pt x="6232" y="12885"/>
                </a:lnTo>
                <a:lnTo>
                  <a:pt x="6336" y="12703"/>
                </a:lnTo>
                <a:lnTo>
                  <a:pt x="6443" y="12526"/>
                </a:lnTo>
                <a:lnTo>
                  <a:pt x="6551" y="12352"/>
                </a:lnTo>
                <a:lnTo>
                  <a:pt x="6662" y="12182"/>
                </a:lnTo>
                <a:lnTo>
                  <a:pt x="6775" y="12015"/>
                </a:lnTo>
                <a:lnTo>
                  <a:pt x="6888" y="11852"/>
                </a:lnTo>
                <a:lnTo>
                  <a:pt x="7005" y="11692"/>
                </a:lnTo>
                <a:lnTo>
                  <a:pt x="7122" y="11535"/>
                </a:lnTo>
                <a:lnTo>
                  <a:pt x="7240" y="11381"/>
                </a:lnTo>
                <a:lnTo>
                  <a:pt x="7361" y="11230"/>
                </a:lnTo>
                <a:lnTo>
                  <a:pt x="7482" y="11081"/>
                </a:lnTo>
                <a:lnTo>
                  <a:pt x="7603" y="10935"/>
                </a:lnTo>
                <a:lnTo>
                  <a:pt x="7726" y="10792"/>
                </a:lnTo>
                <a:lnTo>
                  <a:pt x="7849" y="10650"/>
                </a:lnTo>
                <a:lnTo>
                  <a:pt x="7971" y="10511"/>
                </a:lnTo>
                <a:lnTo>
                  <a:pt x="8095" y="10373"/>
                </a:lnTo>
                <a:lnTo>
                  <a:pt x="8219" y="10238"/>
                </a:lnTo>
                <a:lnTo>
                  <a:pt x="8342" y="10104"/>
                </a:lnTo>
                <a:lnTo>
                  <a:pt x="8589" y="9840"/>
                </a:lnTo>
                <a:lnTo>
                  <a:pt x="8833" y="9582"/>
                </a:lnTo>
                <a:lnTo>
                  <a:pt x="9072" y="9328"/>
                </a:lnTo>
                <a:lnTo>
                  <a:pt x="9306" y="9077"/>
                </a:lnTo>
                <a:lnTo>
                  <a:pt x="9419" y="8953"/>
                </a:lnTo>
                <a:lnTo>
                  <a:pt x="9533" y="8829"/>
                </a:lnTo>
                <a:lnTo>
                  <a:pt x="9644" y="8704"/>
                </a:lnTo>
                <a:lnTo>
                  <a:pt x="9752" y="8579"/>
                </a:lnTo>
                <a:lnTo>
                  <a:pt x="9858" y="8456"/>
                </a:lnTo>
                <a:lnTo>
                  <a:pt x="9961" y="8330"/>
                </a:lnTo>
                <a:lnTo>
                  <a:pt x="10063" y="8205"/>
                </a:lnTo>
                <a:lnTo>
                  <a:pt x="10161" y="8079"/>
                </a:lnTo>
                <a:lnTo>
                  <a:pt x="10256" y="7952"/>
                </a:lnTo>
                <a:lnTo>
                  <a:pt x="10348" y="7825"/>
                </a:lnTo>
                <a:lnTo>
                  <a:pt x="10436" y="7695"/>
                </a:lnTo>
                <a:lnTo>
                  <a:pt x="10521" y="7565"/>
                </a:lnTo>
                <a:lnTo>
                  <a:pt x="10601" y="7434"/>
                </a:lnTo>
                <a:lnTo>
                  <a:pt x="10678" y="7301"/>
                </a:lnTo>
                <a:lnTo>
                  <a:pt x="10751" y="7167"/>
                </a:lnTo>
                <a:lnTo>
                  <a:pt x="10819" y="7030"/>
                </a:lnTo>
                <a:lnTo>
                  <a:pt x="10883" y="6892"/>
                </a:lnTo>
                <a:lnTo>
                  <a:pt x="10942" y="6751"/>
                </a:lnTo>
                <a:lnTo>
                  <a:pt x="10996" y="6609"/>
                </a:lnTo>
                <a:lnTo>
                  <a:pt x="11045" y="6463"/>
                </a:lnTo>
                <a:lnTo>
                  <a:pt x="11090" y="6316"/>
                </a:lnTo>
                <a:lnTo>
                  <a:pt x="11128" y="6166"/>
                </a:lnTo>
                <a:lnTo>
                  <a:pt x="11161" y="6013"/>
                </a:lnTo>
                <a:lnTo>
                  <a:pt x="11188" y="5857"/>
                </a:lnTo>
                <a:lnTo>
                  <a:pt x="11209" y="5697"/>
                </a:lnTo>
                <a:lnTo>
                  <a:pt x="11224" y="5535"/>
                </a:lnTo>
                <a:lnTo>
                  <a:pt x="11234" y="5369"/>
                </a:lnTo>
                <a:lnTo>
                  <a:pt x="11236" y="5200"/>
                </a:lnTo>
                <a:lnTo>
                  <a:pt x="11234" y="5092"/>
                </a:lnTo>
                <a:lnTo>
                  <a:pt x="11229" y="4984"/>
                </a:lnTo>
                <a:lnTo>
                  <a:pt x="11221" y="4876"/>
                </a:lnTo>
                <a:lnTo>
                  <a:pt x="11211" y="4770"/>
                </a:lnTo>
                <a:lnTo>
                  <a:pt x="11199" y="4663"/>
                </a:lnTo>
                <a:lnTo>
                  <a:pt x="11183" y="4558"/>
                </a:lnTo>
                <a:lnTo>
                  <a:pt x="11166" y="4454"/>
                </a:lnTo>
                <a:lnTo>
                  <a:pt x="11146" y="4350"/>
                </a:lnTo>
                <a:lnTo>
                  <a:pt x="11123" y="4248"/>
                </a:lnTo>
                <a:lnTo>
                  <a:pt x="11098" y="4147"/>
                </a:lnTo>
                <a:lnTo>
                  <a:pt x="11070" y="4046"/>
                </a:lnTo>
                <a:lnTo>
                  <a:pt x="11040" y="3947"/>
                </a:lnTo>
                <a:lnTo>
                  <a:pt x="11007" y="3848"/>
                </a:lnTo>
                <a:lnTo>
                  <a:pt x="10973" y="3750"/>
                </a:lnTo>
                <a:lnTo>
                  <a:pt x="10936" y="3654"/>
                </a:lnTo>
                <a:lnTo>
                  <a:pt x="10897" y="3558"/>
                </a:lnTo>
                <a:lnTo>
                  <a:pt x="10855" y="3465"/>
                </a:lnTo>
                <a:lnTo>
                  <a:pt x="10812" y="3371"/>
                </a:lnTo>
                <a:lnTo>
                  <a:pt x="10766" y="3279"/>
                </a:lnTo>
                <a:lnTo>
                  <a:pt x="10719" y="3190"/>
                </a:lnTo>
                <a:lnTo>
                  <a:pt x="10668" y="3100"/>
                </a:lnTo>
                <a:lnTo>
                  <a:pt x="10616" y="3013"/>
                </a:lnTo>
                <a:lnTo>
                  <a:pt x="10563" y="2926"/>
                </a:lnTo>
                <a:lnTo>
                  <a:pt x="10506" y="2842"/>
                </a:lnTo>
                <a:lnTo>
                  <a:pt x="10448" y="2758"/>
                </a:lnTo>
                <a:lnTo>
                  <a:pt x="10389" y="2676"/>
                </a:lnTo>
                <a:lnTo>
                  <a:pt x="10326" y="2595"/>
                </a:lnTo>
                <a:lnTo>
                  <a:pt x="10263" y="2517"/>
                </a:lnTo>
                <a:lnTo>
                  <a:pt x="10198" y="2439"/>
                </a:lnTo>
                <a:lnTo>
                  <a:pt x="10130" y="2363"/>
                </a:lnTo>
                <a:lnTo>
                  <a:pt x="10062" y="2289"/>
                </a:lnTo>
                <a:lnTo>
                  <a:pt x="9991" y="2217"/>
                </a:lnTo>
                <a:lnTo>
                  <a:pt x="9926" y="2153"/>
                </a:lnTo>
                <a:lnTo>
                  <a:pt x="9861" y="2092"/>
                </a:lnTo>
                <a:lnTo>
                  <a:pt x="9795" y="2032"/>
                </a:lnTo>
                <a:lnTo>
                  <a:pt x="9726" y="1973"/>
                </a:lnTo>
                <a:lnTo>
                  <a:pt x="9657" y="1916"/>
                </a:lnTo>
                <a:lnTo>
                  <a:pt x="9586" y="1861"/>
                </a:lnTo>
                <a:lnTo>
                  <a:pt x="9515" y="1806"/>
                </a:lnTo>
                <a:lnTo>
                  <a:pt x="9442" y="1753"/>
                </a:lnTo>
                <a:lnTo>
                  <a:pt x="9367" y="1702"/>
                </a:lnTo>
                <a:lnTo>
                  <a:pt x="9293" y="1652"/>
                </a:lnTo>
                <a:lnTo>
                  <a:pt x="9216" y="1604"/>
                </a:lnTo>
                <a:lnTo>
                  <a:pt x="9139" y="1558"/>
                </a:lnTo>
                <a:lnTo>
                  <a:pt x="9060" y="1513"/>
                </a:lnTo>
                <a:lnTo>
                  <a:pt x="8981" y="1470"/>
                </a:lnTo>
                <a:lnTo>
                  <a:pt x="8900" y="1428"/>
                </a:lnTo>
                <a:lnTo>
                  <a:pt x="8818" y="1389"/>
                </a:lnTo>
                <a:lnTo>
                  <a:pt x="8736" y="1350"/>
                </a:lnTo>
                <a:lnTo>
                  <a:pt x="8652" y="1314"/>
                </a:lnTo>
                <a:lnTo>
                  <a:pt x="8568" y="1280"/>
                </a:lnTo>
                <a:lnTo>
                  <a:pt x="8482" y="1247"/>
                </a:lnTo>
                <a:lnTo>
                  <a:pt x="8396" y="1216"/>
                </a:lnTo>
                <a:lnTo>
                  <a:pt x="8309" y="1187"/>
                </a:lnTo>
                <a:lnTo>
                  <a:pt x="8221" y="1160"/>
                </a:lnTo>
                <a:lnTo>
                  <a:pt x="8132" y="1134"/>
                </a:lnTo>
                <a:lnTo>
                  <a:pt x="8043" y="1111"/>
                </a:lnTo>
                <a:lnTo>
                  <a:pt x="7952" y="1090"/>
                </a:lnTo>
                <a:lnTo>
                  <a:pt x="7862" y="1070"/>
                </a:lnTo>
                <a:lnTo>
                  <a:pt x="7769" y="1053"/>
                </a:lnTo>
                <a:lnTo>
                  <a:pt x="7677" y="1037"/>
                </a:lnTo>
                <a:lnTo>
                  <a:pt x="7584" y="1023"/>
                </a:lnTo>
                <a:lnTo>
                  <a:pt x="7490" y="1012"/>
                </a:lnTo>
                <a:lnTo>
                  <a:pt x="7395" y="1003"/>
                </a:lnTo>
                <a:lnTo>
                  <a:pt x="1377" y="1003"/>
                </a:lnTo>
                <a:lnTo>
                  <a:pt x="1355" y="1009"/>
                </a:lnTo>
                <a:lnTo>
                  <a:pt x="1333" y="1016"/>
                </a:lnTo>
                <a:lnTo>
                  <a:pt x="1313" y="1024"/>
                </a:lnTo>
                <a:lnTo>
                  <a:pt x="1293" y="1033"/>
                </a:lnTo>
                <a:lnTo>
                  <a:pt x="1273" y="1043"/>
                </a:lnTo>
                <a:lnTo>
                  <a:pt x="1254" y="1054"/>
                </a:lnTo>
                <a:lnTo>
                  <a:pt x="1236" y="1065"/>
                </a:lnTo>
                <a:lnTo>
                  <a:pt x="1217" y="1077"/>
                </a:lnTo>
                <a:lnTo>
                  <a:pt x="1200" y="1089"/>
                </a:lnTo>
                <a:lnTo>
                  <a:pt x="1183" y="1102"/>
                </a:lnTo>
                <a:lnTo>
                  <a:pt x="1165" y="1116"/>
                </a:lnTo>
                <a:lnTo>
                  <a:pt x="1150" y="1131"/>
                </a:lnTo>
                <a:lnTo>
                  <a:pt x="1135" y="1145"/>
                </a:lnTo>
                <a:lnTo>
                  <a:pt x="1120" y="1161"/>
                </a:lnTo>
                <a:lnTo>
                  <a:pt x="1106" y="1177"/>
                </a:lnTo>
                <a:lnTo>
                  <a:pt x="1093" y="1194"/>
                </a:lnTo>
                <a:lnTo>
                  <a:pt x="1080" y="1212"/>
                </a:lnTo>
                <a:lnTo>
                  <a:pt x="1068" y="1230"/>
                </a:lnTo>
                <a:lnTo>
                  <a:pt x="1057" y="1248"/>
                </a:lnTo>
                <a:lnTo>
                  <a:pt x="1047" y="1267"/>
                </a:lnTo>
                <a:lnTo>
                  <a:pt x="1037" y="1286"/>
                </a:lnTo>
                <a:lnTo>
                  <a:pt x="1028" y="1305"/>
                </a:lnTo>
                <a:lnTo>
                  <a:pt x="1020" y="1325"/>
                </a:lnTo>
                <a:lnTo>
                  <a:pt x="1012" y="1345"/>
                </a:lnTo>
                <a:lnTo>
                  <a:pt x="1006" y="1366"/>
                </a:lnTo>
                <a:lnTo>
                  <a:pt x="1000" y="1388"/>
                </a:lnTo>
                <a:lnTo>
                  <a:pt x="995" y="1409"/>
                </a:lnTo>
                <a:lnTo>
                  <a:pt x="991" y="1430"/>
                </a:lnTo>
                <a:lnTo>
                  <a:pt x="987" y="1452"/>
                </a:lnTo>
                <a:lnTo>
                  <a:pt x="984" y="1474"/>
                </a:lnTo>
                <a:lnTo>
                  <a:pt x="983" y="1496"/>
                </a:lnTo>
                <a:lnTo>
                  <a:pt x="983" y="1519"/>
                </a:lnTo>
                <a:lnTo>
                  <a:pt x="983" y="1547"/>
                </a:lnTo>
                <a:lnTo>
                  <a:pt x="985" y="1574"/>
                </a:lnTo>
                <a:lnTo>
                  <a:pt x="990" y="1601"/>
                </a:lnTo>
                <a:lnTo>
                  <a:pt x="994" y="1628"/>
                </a:lnTo>
                <a:lnTo>
                  <a:pt x="1000" y="1654"/>
                </a:lnTo>
                <a:lnTo>
                  <a:pt x="1008" y="1680"/>
                </a:lnTo>
                <a:lnTo>
                  <a:pt x="1016" y="1706"/>
                </a:lnTo>
                <a:lnTo>
                  <a:pt x="1026" y="1731"/>
                </a:lnTo>
                <a:lnTo>
                  <a:pt x="1036" y="1755"/>
                </a:lnTo>
                <a:lnTo>
                  <a:pt x="1048" y="1779"/>
                </a:lnTo>
                <a:lnTo>
                  <a:pt x="1061" y="1802"/>
                </a:lnTo>
                <a:lnTo>
                  <a:pt x="1075" y="1825"/>
                </a:lnTo>
                <a:lnTo>
                  <a:pt x="1090" y="1847"/>
                </a:lnTo>
                <a:lnTo>
                  <a:pt x="1106" y="1869"/>
                </a:lnTo>
                <a:lnTo>
                  <a:pt x="1122" y="1889"/>
                </a:lnTo>
                <a:lnTo>
                  <a:pt x="1140" y="1909"/>
                </a:lnTo>
                <a:lnTo>
                  <a:pt x="1159" y="1927"/>
                </a:lnTo>
                <a:lnTo>
                  <a:pt x="1179" y="1945"/>
                </a:lnTo>
                <a:lnTo>
                  <a:pt x="1199" y="1962"/>
                </a:lnTo>
                <a:lnTo>
                  <a:pt x="1220" y="1978"/>
                </a:lnTo>
                <a:lnTo>
                  <a:pt x="1242" y="1993"/>
                </a:lnTo>
                <a:lnTo>
                  <a:pt x="1264" y="2006"/>
                </a:lnTo>
                <a:lnTo>
                  <a:pt x="1287" y="2020"/>
                </a:lnTo>
                <a:lnTo>
                  <a:pt x="1310" y="2032"/>
                </a:lnTo>
                <a:lnTo>
                  <a:pt x="1334" y="2042"/>
                </a:lnTo>
                <a:lnTo>
                  <a:pt x="1360" y="2051"/>
                </a:lnTo>
                <a:lnTo>
                  <a:pt x="1385" y="2059"/>
                </a:lnTo>
                <a:lnTo>
                  <a:pt x="1411" y="2065"/>
                </a:lnTo>
                <a:lnTo>
                  <a:pt x="1437" y="2071"/>
                </a:lnTo>
                <a:lnTo>
                  <a:pt x="1464" y="2074"/>
                </a:lnTo>
                <a:lnTo>
                  <a:pt x="1491" y="2077"/>
                </a:lnTo>
                <a:lnTo>
                  <a:pt x="1518" y="2077"/>
                </a:lnTo>
                <a:lnTo>
                  <a:pt x="2082" y="2079"/>
                </a:lnTo>
                <a:lnTo>
                  <a:pt x="2107" y="2079"/>
                </a:lnTo>
                <a:lnTo>
                  <a:pt x="2132" y="2081"/>
                </a:lnTo>
                <a:lnTo>
                  <a:pt x="2156" y="2084"/>
                </a:lnTo>
                <a:lnTo>
                  <a:pt x="2180" y="2088"/>
                </a:lnTo>
                <a:lnTo>
                  <a:pt x="2204" y="2094"/>
                </a:lnTo>
                <a:lnTo>
                  <a:pt x="2227" y="2101"/>
                </a:lnTo>
                <a:lnTo>
                  <a:pt x="2251" y="2108"/>
                </a:lnTo>
                <a:lnTo>
                  <a:pt x="2273" y="2117"/>
                </a:lnTo>
                <a:lnTo>
                  <a:pt x="2295" y="2127"/>
                </a:lnTo>
                <a:lnTo>
                  <a:pt x="2316" y="2137"/>
                </a:lnTo>
                <a:lnTo>
                  <a:pt x="2336" y="2149"/>
                </a:lnTo>
                <a:lnTo>
                  <a:pt x="2356" y="2162"/>
                </a:lnTo>
                <a:lnTo>
                  <a:pt x="2375" y="2177"/>
                </a:lnTo>
                <a:lnTo>
                  <a:pt x="2394" y="2191"/>
                </a:lnTo>
                <a:lnTo>
                  <a:pt x="2411" y="2206"/>
                </a:lnTo>
                <a:lnTo>
                  <a:pt x="2429" y="2223"/>
                </a:lnTo>
                <a:lnTo>
                  <a:pt x="2445" y="2240"/>
                </a:lnTo>
                <a:lnTo>
                  <a:pt x="2461" y="2257"/>
                </a:lnTo>
                <a:lnTo>
                  <a:pt x="2475" y="2276"/>
                </a:lnTo>
                <a:lnTo>
                  <a:pt x="2489" y="2295"/>
                </a:lnTo>
                <a:lnTo>
                  <a:pt x="2502" y="2315"/>
                </a:lnTo>
                <a:lnTo>
                  <a:pt x="2513" y="2336"/>
                </a:lnTo>
                <a:lnTo>
                  <a:pt x="2524" y="2357"/>
                </a:lnTo>
                <a:lnTo>
                  <a:pt x="2534" y="2379"/>
                </a:lnTo>
                <a:lnTo>
                  <a:pt x="2543" y="2401"/>
                </a:lnTo>
                <a:lnTo>
                  <a:pt x="2550" y="2424"/>
                </a:lnTo>
                <a:lnTo>
                  <a:pt x="2557" y="2447"/>
                </a:lnTo>
                <a:lnTo>
                  <a:pt x="2563" y="2471"/>
                </a:lnTo>
                <a:lnTo>
                  <a:pt x="2567" y="2496"/>
                </a:lnTo>
                <a:lnTo>
                  <a:pt x="2570" y="2520"/>
                </a:lnTo>
                <a:lnTo>
                  <a:pt x="2572" y="2545"/>
                </a:lnTo>
                <a:lnTo>
                  <a:pt x="2572" y="2570"/>
                </a:lnTo>
                <a:lnTo>
                  <a:pt x="2572" y="2595"/>
                </a:lnTo>
                <a:lnTo>
                  <a:pt x="2570" y="2620"/>
                </a:lnTo>
                <a:lnTo>
                  <a:pt x="2567" y="2645"/>
                </a:lnTo>
                <a:lnTo>
                  <a:pt x="2563" y="2670"/>
                </a:lnTo>
                <a:lnTo>
                  <a:pt x="2558" y="2693"/>
                </a:lnTo>
                <a:lnTo>
                  <a:pt x="2551" y="2717"/>
                </a:lnTo>
                <a:lnTo>
                  <a:pt x="2544" y="2739"/>
                </a:lnTo>
                <a:lnTo>
                  <a:pt x="2536" y="2762"/>
                </a:lnTo>
                <a:lnTo>
                  <a:pt x="2526" y="2783"/>
                </a:lnTo>
                <a:lnTo>
                  <a:pt x="2516" y="2804"/>
                </a:lnTo>
                <a:lnTo>
                  <a:pt x="2505" y="2826"/>
                </a:lnTo>
                <a:lnTo>
                  <a:pt x="2493" y="2846"/>
                </a:lnTo>
                <a:lnTo>
                  <a:pt x="2479" y="2865"/>
                </a:lnTo>
                <a:lnTo>
                  <a:pt x="2465" y="2883"/>
                </a:lnTo>
                <a:lnTo>
                  <a:pt x="2450" y="2901"/>
                </a:lnTo>
                <a:lnTo>
                  <a:pt x="2435" y="2918"/>
                </a:lnTo>
                <a:lnTo>
                  <a:pt x="2417" y="2934"/>
                </a:lnTo>
                <a:lnTo>
                  <a:pt x="2400" y="2949"/>
                </a:lnTo>
                <a:lnTo>
                  <a:pt x="2382" y="2964"/>
                </a:lnTo>
                <a:lnTo>
                  <a:pt x="2363" y="2979"/>
                </a:lnTo>
                <a:lnTo>
                  <a:pt x="2344" y="2991"/>
                </a:lnTo>
                <a:lnTo>
                  <a:pt x="2324" y="3003"/>
                </a:lnTo>
                <a:lnTo>
                  <a:pt x="2303" y="3014"/>
                </a:lnTo>
                <a:lnTo>
                  <a:pt x="2282" y="3024"/>
                </a:lnTo>
                <a:lnTo>
                  <a:pt x="2260" y="3032"/>
                </a:lnTo>
                <a:lnTo>
                  <a:pt x="2237" y="3040"/>
                </a:lnTo>
                <a:lnTo>
                  <a:pt x="2214" y="3047"/>
                </a:lnTo>
                <a:lnTo>
                  <a:pt x="2191" y="3052"/>
                </a:lnTo>
                <a:lnTo>
                  <a:pt x="2167" y="3056"/>
                </a:lnTo>
                <a:lnTo>
                  <a:pt x="2143" y="3060"/>
                </a:lnTo>
                <a:lnTo>
                  <a:pt x="2118" y="3061"/>
                </a:lnTo>
                <a:lnTo>
                  <a:pt x="2093" y="3062"/>
                </a:lnTo>
                <a:lnTo>
                  <a:pt x="1530" y="3062"/>
                </a:lnTo>
                <a:lnTo>
                  <a:pt x="1502" y="3063"/>
                </a:lnTo>
                <a:lnTo>
                  <a:pt x="1474" y="3065"/>
                </a:lnTo>
                <a:lnTo>
                  <a:pt x="1448" y="3068"/>
                </a:lnTo>
                <a:lnTo>
                  <a:pt x="1421" y="3073"/>
                </a:lnTo>
                <a:lnTo>
                  <a:pt x="1395" y="3079"/>
                </a:lnTo>
                <a:lnTo>
                  <a:pt x="1370" y="3086"/>
                </a:lnTo>
                <a:lnTo>
                  <a:pt x="1344" y="3094"/>
                </a:lnTo>
                <a:lnTo>
                  <a:pt x="1319" y="3104"/>
                </a:lnTo>
                <a:lnTo>
                  <a:pt x="1295" y="3115"/>
                </a:lnTo>
                <a:lnTo>
                  <a:pt x="1272" y="3126"/>
                </a:lnTo>
                <a:lnTo>
                  <a:pt x="1249" y="3140"/>
                </a:lnTo>
                <a:lnTo>
                  <a:pt x="1227" y="3154"/>
                </a:lnTo>
                <a:lnTo>
                  <a:pt x="1206" y="3169"/>
                </a:lnTo>
                <a:lnTo>
                  <a:pt x="1185" y="3185"/>
                </a:lnTo>
                <a:lnTo>
                  <a:pt x="1164" y="3201"/>
                </a:lnTo>
                <a:lnTo>
                  <a:pt x="1145" y="3219"/>
                </a:lnTo>
                <a:lnTo>
                  <a:pt x="1127" y="3237"/>
                </a:lnTo>
                <a:lnTo>
                  <a:pt x="1110" y="3257"/>
                </a:lnTo>
                <a:lnTo>
                  <a:pt x="1093" y="3277"/>
                </a:lnTo>
                <a:lnTo>
                  <a:pt x="1078" y="3298"/>
                </a:lnTo>
                <a:lnTo>
                  <a:pt x="1064" y="3320"/>
                </a:lnTo>
                <a:lnTo>
                  <a:pt x="1050" y="3343"/>
                </a:lnTo>
                <a:lnTo>
                  <a:pt x="1038" y="3366"/>
                </a:lnTo>
                <a:lnTo>
                  <a:pt x="1027" y="3389"/>
                </a:lnTo>
                <a:lnTo>
                  <a:pt x="1017" y="3413"/>
                </a:lnTo>
                <a:lnTo>
                  <a:pt x="1009" y="3438"/>
                </a:lnTo>
                <a:lnTo>
                  <a:pt x="1001" y="3464"/>
                </a:lnTo>
                <a:lnTo>
                  <a:pt x="995" y="3490"/>
                </a:lnTo>
                <a:lnTo>
                  <a:pt x="990" y="3516"/>
                </a:lnTo>
                <a:lnTo>
                  <a:pt x="985" y="3543"/>
                </a:lnTo>
                <a:lnTo>
                  <a:pt x="983" y="3570"/>
                </a:lnTo>
                <a:lnTo>
                  <a:pt x="983" y="3597"/>
                </a:lnTo>
                <a:lnTo>
                  <a:pt x="983" y="3621"/>
                </a:lnTo>
                <a:lnTo>
                  <a:pt x="985" y="3647"/>
                </a:lnTo>
                <a:lnTo>
                  <a:pt x="987" y="3671"/>
                </a:lnTo>
                <a:lnTo>
                  <a:pt x="992" y="3695"/>
                </a:lnTo>
                <a:lnTo>
                  <a:pt x="997" y="3719"/>
                </a:lnTo>
                <a:lnTo>
                  <a:pt x="1002" y="3742"/>
                </a:lnTo>
                <a:lnTo>
                  <a:pt x="1009" y="3766"/>
                </a:lnTo>
                <a:lnTo>
                  <a:pt x="1016" y="3790"/>
                </a:lnTo>
                <a:lnTo>
                  <a:pt x="1025" y="3813"/>
                </a:lnTo>
                <a:lnTo>
                  <a:pt x="1034" y="3835"/>
                </a:lnTo>
                <a:lnTo>
                  <a:pt x="1044" y="3857"/>
                </a:lnTo>
                <a:lnTo>
                  <a:pt x="1055" y="3878"/>
                </a:lnTo>
                <a:lnTo>
                  <a:pt x="1067" y="3899"/>
                </a:lnTo>
                <a:lnTo>
                  <a:pt x="1080" y="3920"/>
                </a:lnTo>
                <a:lnTo>
                  <a:pt x="1093" y="3939"/>
                </a:lnTo>
                <a:lnTo>
                  <a:pt x="1107" y="3959"/>
                </a:lnTo>
                <a:lnTo>
                  <a:pt x="1122" y="3977"/>
                </a:lnTo>
                <a:lnTo>
                  <a:pt x="1138" y="3995"/>
                </a:lnTo>
                <a:lnTo>
                  <a:pt x="1154" y="4011"/>
                </a:lnTo>
                <a:lnTo>
                  <a:pt x="1172" y="4027"/>
                </a:lnTo>
                <a:lnTo>
                  <a:pt x="1190" y="4041"/>
                </a:lnTo>
                <a:lnTo>
                  <a:pt x="1208" y="4055"/>
                </a:lnTo>
                <a:lnTo>
                  <a:pt x="1227" y="4068"/>
                </a:lnTo>
                <a:lnTo>
                  <a:pt x="1247" y="4079"/>
                </a:lnTo>
                <a:lnTo>
                  <a:pt x="1267" y="4089"/>
                </a:lnTo>
                <a:lnTo>
                  <a:pt x="1288" y="4098"/>
                </a:lnTo>
                <a:lnTo>
                  <a:pt x="1309" y="4107"/>
                </a:lnTo>
                <a:lnTo>
                  <a:pt x="1331" y="4114"/>
                </a:lnTo>
                <a:lnTo>
                  <a:pt x="1354" y="4119"/>
                </a:lnTo>
                <a:lnTo>
                  <a:pt x="1377" y="4122"/>
                </a:lnTo>
                <a:lnTo>
                  <a:pt x="1400" y="4125"/>
                </a:lnTo>
                <a:lnTo>
                  <a:pt x="1424" y="4125"/>
                </a:lnTo>
                <a:lnTo>
                  <a:pt x="2082" y="4122"/>
                </a:lnTo>
                <a:close/>
                <a:moveTo>
                  <a:pt x="1518" y="9234"/>
                </a:moveTo>
                <a:lnTo>
                  <a:pt x="1481" y="9233"/>
                </a:lnTo>
                <a:lnTo>
                  <a:pt x="1443" y="9232"/>
                </a:lnTo>
                <a:lnTo>
                  <a:pt x="1407" y="9230"/>
                </a:lnTo>
                <a:lnTo>
                  <a:pt x="1370" y="9227"/>
                </a:lnTo>
                <a:lnTo>
                  <a:pt x="1332" y="9223"/>
                </a:lnTo>
                <a:lnTo>
                  <a:pt x="1296" y="9218"/>
                </a:lnTo>
                <a:lnTo>
                  <a:pt x="1260" y="9212"/>
                </a:lnTo>
                <a:lnTo>
                  <a:pt x="1225" y="9205"/>
                </a:lnTo>
                <a:lnTo>
                  <a:pt x="1190" y="9198"/>
                </a:lnTo>
                <a:lnTo>
                  <a:pt x="1154" y="9189"/>
                </a:lnTo>
                <a:lnTo>
                  <a:pt x="1119" y="9180"/>
                </a:lnTo>
                <a:lnTo>
                  <a:pt x="1084" y="9170"/>
                </a:lnTo>
                <a:lnTo>
                  <a:pt x="1050" y="9160"/>
                </a:lnTo>
                <a:lnTo>
                  <a:pt x="1017" y="9148"/>
                </a:lnTo>
                <a:lnTo>
                  <a:pt x="982" y="9136"/>
                </a:lnTo>
                <a:lnTo>
                  <a:pt x="949" y="9123"/>
                </a:lnTo>
                <a:lnTo>
                  <a:pt x="917" y="9109"/>
                </a:lnTo>
                <a:lnTo>
                  <a:pt x="885" y="9094"/>
                </a:lnTo>
                <a:lnTo>
                  <a:pt x="853" y="9078"/>
                </a:lnTo>
                <a:lnTo>
                  <a:pt x="821" y="9063"/>
                </a:lnTo>
                <a:lnTo>
                  <a:pt x="789" y="9046"/>
                </a:lnTo>
                <a:lnTo>
                  <a:pt x="759" y="9029"/>
                </a:lnTo>
                <a:lnTo>
                  <a:pt x="729" y="9011"/>
                </a:lnTo>
                <a:lnTo>
                  <a:pt x="699" y="8992"/>
                </a:lnTo>
                <a:lnTo>
                  <a:pt x="670" y="8972"/>
                </a:lnTo>
                <a:lnTo>
                  <a:pt x="641" y="8952"/>
                </a:lnTo>
                <a:lnTo>
                  <a:pt x="612" y="8931"/>
                </a:lnTo>
                <a:lnTo>
                  <a:pt x="584" y="8909"/>
                </a:lnTo>
                <a:lnTo>
                  <a:pt x="557" y="8888"/>
                </a:lnTo>
                <a:lnTo>
                  <a:pt x="530" y="8865"/>
                </a:lnTo>
                <a:lnTo>
                  <a:pt x="504" y="8842"/>
                </a:lnTo>
                <a:lnTo>
                  <a:pt x="478" y="8818"/>
                </a:lnTo>
                <a:lnTo>
                  <a:pt x="445" y="8789"/>
                </a:lnTo>
                <a:lnTo>
                  <a:pt x="420" y="8762"/>
                </a:lnTo>
                <a:lnTo>
                  <a:pt x="395" y="8735"/>
                </a:lnTo>
                <a:lnTo>
                  <a:pt x="371" y="8708"/>
                </a:lnTo>
                <a:lnTo>
                  <a:pt x="348" y="8680"/>
                </a:lnTo>
                <a:lnTo>
                  <a:pt x="325" y="8652"/>
                </a:lnTo>
                <a:lnTo>
                  <a:pt x="303" y="8623"/>
                </a:lnTo>
                <a:lnTo>
                  <a:pt x="281" y="8593"/>
                </a:lnTo>
                <a:lnTo>
                  <a:pt x="260" y="8563"/>
                </a:lnTo>
                <a:lnTo>
                  <a:pt x="240" y="8533"/>
                </a:lnTo>
                <a:lnTo>
                  <a:pt x="220" y="8502"/>
                </a:lnTo>
                <a:lnTo>
                  <a:pt x="202" y="8471"/>
                </a:lnTo>
                <a:lnTo>
                  <a:pt x="184" y="8438"/>
                </a:lnTo>
                <a:lnTo>
                  <a:pt x="167" y="8405"/>
                </a:lnTo>
                <a:lnTo>
                  <a:pt x="150" y="8373"/>
                </a:lnTo>
                <a:lnTo>
                  <a:pt x="135" y="8339"/>
                </a:lnTo>
                <a:lnTo>
                  <a:pt x="120" y="8306"/>
                </a:lnTo>
                <a:lnTo>
                  <a:pt x="106" y="8271"/>
                </a:lnTo>
                <a:lnTo>
                  <a:pt x="93" y="8236"/>
                </a:lnTo>
                <a:lnTo>
                  <a:pt x="80" y="8201"/>
                </a:lnTo>
                <a:lnTo>
                  <a:pt x="68" y="8166"/>
                </a:lnTo>
                <a:lnTo>
                  <a:pt x="57" y="8131"/>
                </a:lnTo>
                <a:lnTo>
                  <a:pt x="48" y="8094"/>
                </a:lnTo>
                <a:lnTo>
                  <a:pt x="39" y="8057"/>
                </a:lnTo>
                <a:lnTo>
                  <a:pt x="31" y="8021"/>
                </a:lnTo>
                <a:lnTo>
                  <a:pt x="24" y="7984"/>
                </a:lnTo>
                <a:lnTo>
                  <a:pt x="17" y="7945"/>
                </a:lnTo>
                <a:lnTo>
                  <a:pt x="12" y="7908"/>
                </a:lnTo>
                <a:lnTo>
                  <a:pt x="8" y="7870"/>
                </a:lnTo>
                <a:lnTo>
                  <a:pt x="4" y="7832"/>
                </a:lnTo>
                <a:lnTo>
                  <a:pt x="2" y="7793"/>
                </a:lnTo>
                <a:lnTo>
                  <a:pt x="0" y="7754"/>
                </a:lnTo>
                <a:lnTo>
                  <a:pt x="0" y="7715"/>
                </a:lnTo>
                <a:lnTo>
                  <a:pt x="0" y="7678"/>
                </a:lnTo>
                <a:lnTo>
                  <a:pt x="2" y="7640"/>
                </a:lnTo>
                <a:lnTo>
                  <a:pt x="4" y="7603"/>
                </a:lnTo>
                <a:lnTo>
                  <a:pt x="7" y="7567"/>
                </a:lnTo>
                <a:lnTo>
                  <a:pt x="11" y="7531"/>
                </a:lnTo>
                <a:lnTo>
                  <a:pt x="16" y="7495"/>
                </a:lnTo>
                <a:lnTo>
                  <a:pt x="22" y="7458"/>
                </a:lnTo>
                <a:lnTo>
                  <a:pt x="28" y="7423"/>
                </a:lnTo>
                <a:lnTo>
                  <a:pt x="36" y="7387"/>
                </a:lnTo>
                <a:lnTo>
                  <a:pt x="44" y="7353"/>
                </a:lnTo>
                <a:lnTo>
                  <a:pt x="53" y="7317"/>
                </a:lnTo>
                <a:lnTo>
                  <a:pt x="63" y="7283"/>
                </a:lnTo>
                <a:lnTo>
                  <a:pt x="73" y="7249"/>
                </a:lnTo>
                <a:lnTo>
                  <a:pt x="85" y="7215"/>
                </a:lnTo>
                <a:lnTo>
                  <a:pt x="98" y="7182"/>
                </a:lnTo>
                <a:lnTo>
                  <a:pt x="111" y="7149"/>
                </a:lnTo>
                <a:lnTo>
                  <a:pt x="124" y="7116"/>
                </a:lnTo>
                <a:lnTo>
                  <a:pt x="139" y="7084"/>
                </a:lnTo>
                <a:lnTo>
                  <a:pt x="154" y="7052"/>
                </a:lnTo>
                <a:lnTo>
                  <a:pt x="169" y="7021"/>
                </a:lnTo>
                <a:lnTo>
                  <a:pt x="186" y="6989"/>
                </a:lnTo>
                <a:lnTo>
                  <a:pt x="203" y="6959"/>
                </a:lnTo>
                <a:lnTo>
                  <a:pt x="221" y="6929"/>
                </a:lnTo>
                <a:lnTo>
                  <a:pt x="239" y="6899"/>
                </a:lnTo>
                <a:lnTo>
                  <a:pt x="259" y="6870"/>
                </a:lnTo>
                <a:lnTo>
                  <a:pt x="279" y="6840"/>
                </a:lnTo>
                <a:lnTo>
                  <a:pt x="300" y="6812"/>
                </a:lnTo>
                <a:lnTo>
                  <a:pt x="321" y="6785"/>
                </a:lnTo>
                <a:lnTo>
                  <a:pt x="343" y="6757"/>
                </a:lnTo>
                <a:lnTo>
                  <a:pt x="365" y="6731"/>
                </a:lnTo>
                <a:lnTo>
                  <a:pt x="388" y="6705"/>
                </a:lnTo>
                <a:lnTo>
                  <a:pt x="411" y="6678"/>
                </a:lnTo>
                <a:lnTo>
                  <a:pt x="388" y="6653"/>
                </a:lnTo>
                <a:lnTo>
                  <a:pt x="365" y="6626"/>
                </a:lnTo>
                <a:lnTo>
                  <a:pt x="343" y="6600"/>
                </a:lnTo>
                <a:lnTo>
                  <a:pt x="321" y="6573"/>
                </a:lnTo>
                <a:lnTo>
                  <a:pt x="300" y="6545"/>
                </a:lnTo>
                <a:lnTo>
                  <a:pt x="280" y="6516"/>
                </a:lnTo>
                <a:lnTo>
                  <a:pt x="259" y="6487"/>
                </a:lnTo>
                <a:lnTo>
                  <a:pt x="240" y="6458"/>
                </a:lnTo>
                <a:lnTo>
                  <a:pt x="221" y="6429"/>
                </a:lnTo>
                <a:lnTo>
                  <a:pt x="203" y="6398"/>
                </a:lnTo>
                <a:lnTo>
                  <a:pt x="186" y="6368"/>
                </a:lnTo>
                <a:lnTo>
                  <a:pt x="170" y="6336"/>
                </a:lnTo>
                <a:lnTo>
                  <a:pt x="154" y="6305"/>
                </a:lnTo>
                <a:lnTo>
                  <a:pt x="139" y="6273"/>
                </a:lnTo>
                <a:lnTo>
                  <a:pt x="124" y="6241"/>
                </a:lnTo>
                <a:lnTo>
                  <a:pt x="111" y="6209"/>
                </a:lnTo>
                <a:lnTo>
                  <a:pt x="98" y="6175"/>
                </a:lnTo>
                <a:lnTo>
                  <a:pt x="85" y="6142"/>
                </a:lnTo>
                <a:lnTo>
                  <a:pt x="73" y="6108"/>
                </a:lnTo>
                <a:lnTo>
                  <a:pt x="63" y="6074"/>
                </a:lnTo>
                <a:lnTo>
                  <a:pt x="53" y="6040"/>
                </a:lnTo>
                <a:lnTo>
                  <a:pt x="44" y="6004"/>
                </a:lnTo>
                <a:lnTo>
                  <a:pt x="36" y="5969"/>
                </a:lnTo>
                <a:lnTo>
                  <a:pt x="28" y="5934"/>
                </a:lnTo>
                <a:lnTo>
                  <a:pt x="22" y="5899"/>
                </a:lnTo>
                <a:lnTo>
                  <a:pt x="16" y="5862"/>
                </a:lnTo>
                <a:lnTo>
                  <a:pt x="11" y="5826"/>
                </a:lnTo>
                <a:lnTo>
                  <a:pt x="7" y="5790"/>
                </a:lnTo>
                <a:lnTo>
                  <a:pt x="4" y="5753"/>
                </a:lnTo>
                <a:lnTo>
                  <a:pt x="2" y="5716"/>
                </a:lnTo>
                <a:lnTo>
                  <a:pt x="0" y="5678"/>
                </a:lnTo>
                <a:lnTo>
                  <a:pt x="0" y="5641"/>
                </a:lnTo>
                <a:lnTo>
                  <a:pt x="0" y="5605"/>
                </a:lnTo>
                <a:lnTo>
                  <a:pt x="2" y="5569"/>
                </a:lnTo>
                <a:lnTo>
                  <a:pt x="4" y="5532"/>
                </a:lnTo>
                <a:lnTo>
                  <a:pt x="7" y="5496"/>
                </a:lnTo>
                <a:lnTo>
                  <a:pt x="11" y="5460"/>
                </a:lnTo>
                <a:lnTo>
                  <a:pt x="15" y="5425"/>
                </a:lnTo>
                <a:lnTo>
                  <a:pt x="21" y="5389"/>
                </a:lnTo>
                <a:lnTo>
                  <a:pt x="27" y="5354"/>
                </a:lnTo>
                <a:lnTo>
                  <a:pt x="34" y="5320"/>
                </a:lnTo>
                <a:lnTo>
                  <a:pt x="42" y="5285"/>
                </a:lnTo>
                <a:lnTo>
                  <a:pt x="51" y="5252"/>
                </a:lnTo>
                <a:lnTo>
                  <a:pt x="60" y="5217"/>
                </a:lnTo>
                <a:lnTo>
                  <a:pt x="71" y="5184"/>
                </a:lnTo>
                <a:lnTo>
                  <a:pt x="82" y="5151"/>
                </a:lnTo>
                <a:lnTo>
                  <a:pt x="94" y="5118"/>
                </a:lnTo>
                <a:lnTo>
                  <a:pt x="107" y="5086"/>
                </a:lnTo>
                <a:lnTo>
                  <a:pt x="120" y="5053"/>
                </a:lnTo>
                <a:lnTo>
                  <a:pt x="134" y="5021"/>
                </a:lnTo>
                <a:lnTo>
                  <a:pt x="148" y="4990"/>
                </a:lnTo>
                <a:lnTo>
                  <a:pt x="163" y="4959"/>
                </a:lnTo>
                <a:lnTo>
                  <a:pt x="179" y="4929"/>
                </a:lnTo>
                <a:lnTo>
                  <a:pt x="196" y="4898"/>
                </a:lnTo>
                <a:lnTo>
                  <a:pt x="213" y="4868"/>
                </a:lnTo>
                <a:lnTo>
                  <a:pt x="231" y="4839"/>
                </a:lnTo>
                <a:lnTo>
                  <a:pt x="249" y="4810"/>
                </a:lnTo>
                <a:lnTo>
                  <a:pt x="270" y="4782"/>
                </a:lnTo>
                <a:lnTo>
                  <a:pt x="289" y="4754"/>
                </a:lnTo>
                <a:lnTo>
                  <a:pt x="310" y="4725"/>
                </a:lnTo>
                <a:lnTo>
                  <a:pt x="331" y="4699"/>
                </a:lnTo>
                <a:lnTo>
                  <a:pt x="352" y="4672"/>
                </a:lnTo>
                <a:lnTo>
                  <a:pt x="374" y="4646"/>
                </a:lnTo>
                <a:lnTo>
                  <a:pt x="397" y="4621"/>
                </a:lnTo>
                <a:lnTo>
                  <a:pt x="374" y="4595"/>
                </a:lnTo>
                <a:lnTo>
                  <a:pt x="352" y="4568"/>
                </a:lnTo>
                <a:lnTo>
                  <a:pt x="331" y="4542"/>
                </a:lnTo>
                <a:lnTo>
                  <a:pt x="310" y="4515"/>
                </a:lnTo>
                <a:lnTo>
                  <a:pt x="289" y="4488"/>
                </a:lnTo>
                <a:lnTo>
                  <a:pt x="270" y="4460"/>
                </a:lnTo>
                <a:lnTo>
                  <a:pt x="249" y="4431"/>
                </a:lnTo>
                <a:lnTo>
                  <a:pt x="231" y="4402"/>
                </a:lnTo>
                <a:lnTo>
                  <a:pt x="213" y="4372"/>
                </a:lnTo>
                <a:lnTo>
                  <a:pt x="196" y="4343"/>
                </a:lnTo>
                <a:lnTo>
                  <a:pt x="179" y="4313"/>
                </a:lnTo>
                <a:lnTo>
                  <a:pt x="163" y="4282"/>
                </a:lnTo>
                <a:lnTo>
                  <a:pt x="148" y="4250"/>
                </a:lnTo>
                <a:lnTo>
                  <a:pt x="134" y="4219"/>
                </a:lnTo>
                <a:lnTo>
                  <a:pt x="120" y="4187"/>
                </a:lnTo>
                <a:lnTo>
                  <a:pt x="107" y="4155"/>
                </a:lnTo>
                <a:lnTo>
                  <a:pt x="94" y="4123"/>
                </a:lnTo>
                <a:lnTo>
                  <a:pt x="82" y="4089"/>
                </a:lnTo>
                <a:lnTo>
                  <a:pt x="71" y="4056"/>
                </a:lnTo>
                <a:lnTo>
                  <a:pt x="60" y="4023"/>
                </a:lnTo>
                <a:lnTo>
                  <a:pt x="51" y="3989"/>
                </a:lnTo>
                <a:lnTo>
                  <a:pt x="42" y="3955"/>
                </a:lnTo>
                <a:lnTo>
                  <a:pt x="34" y="3920"/>
                </a:lnTo>
                <a:lnTo>
                  <a:pt x="27" y="3885"/>
                </a:lnTo>
                <a:lnTo>
                  <a:pt x="21" y="3850"/>
                </a:lnTo>
                <a:lnTo>
                  <a:pt x="15" y="3815"/>
                </a:lnTo>
                <a:lnTo>
                  <a:pt x="11" y="3779"/>
                </a:lnTo>
                <a:lnTo>
                  <a:pt x="7" y="3743"/>
                </a:lnTo>
                <a:lnTo>
                  <a:pt x="4" y="3707"/>
                </a:lnTo>
                <a:lnTo>
                  <a:pt x="2" y="3671"/>
                </a:lnTo>
                <a:lnTo>
                  <a:pt x="0" y="3635"/>
                </a:lnTo>
                <a:lnTo>
                  <a:pt x="0" y="3597"/>
                </a:lnTo>
                <a:lnTo>
                  <a:pt x="0" y="3560"/>
                </a:lnTo>
                <a:lnTo>
                  <a:pt x="2" y="3523"/>
                </a:lnTo>
                <a:lnTo>
                  <a:pt x="4" y="3486"/>
                </a:lnTo>
                <a:lnTo>
                  <a:pt x="7" y="3449"/>
                </a:lnTo>
                <a:lnTo>
                  <a:pt x="11" y="3413"/>
                </a:lnTo>
                <a:lnTo>
                  <a:pt x="16" y="3377"/>
                </a:lnTo>
                <a:lnTo>
                  <a:pt x="22" y="3341"/>
                </a:lnTo>
                <a:lnTo>
                  <a:pt x="28" y="3305"/>
                </a:lnTo>
                <a:lnTo>
                  <a:pt x="36" y="3269"/>
                </a:lnTo>
                <a:lnTo>
                  <a:pt x="44" y="3234"/>
                </a:lnTo>
                <a:lnTo>
                  <a:pt x="53" y="3200"/>
                </a:lnTo>
                <a:lnTo>
                  <a:pt x="63" y="3165"/>
                </a:lnTo>
                <a:lnTo>
                  <a:pt x="74" y="3130"/>
                </a:lnTo>
                <a:lnTo>
                  <a:pt x="85" y="3097"/>
                </a:lnTo>
                <a:lnTo>
                  <a:pt x="98" y="3064"/>
                </a:lnTo>
                <a:lnTo>
                  <a:pt x="111" y="3031"/>
                </a:lnTo>
                <a:lnTo>
                  <a:pt x="125" y="2998"/>
                </a:lnTo>
                <a:lnTo>
                  <a:pt x="139" y="2965"/>
                </a:lnTo>
                <a:lnTo>
                  <a:pt x="154" y="2933"/>
                </a:lnTo>
                <a:lnTo>
                  <a:pt x="170" y="2902"/>
                </a:lnTo>
                <a:lnTo>
                  <a:pt x="187" y="2871"/>
                </a:lnTo>
                <a:lnTo>
                  <a:pt x="204" y="2841"/>
                </a:lnTo>
                <a:lnTo>
                  <a:pt x="222" y="2810"/>
                </a:lnTo>
                <a:lnTo>
                  <a:pt x="240" y="2780"/>
                </a:lnTo>
                <a:lnTo>
                  <a:pt x="260" y="2751"/>
                </a:lnTo>
                <a:lnTo>
                  <a:pt x="281" y="2722"/>
                </a:lnTo>
                <a:lnTo>
                  <a:pt x="301" y="2694"/>
                </a:lnTo>
                <a:lnTo>
                  <a:pt x="322" y="2666"/>
                </a:lnTo>
                <a:lnTo>
                  <a:pt x="344" y="2638"/>
                </a:lnTo>
                <a:lnTo>
                  <a:pt x="367" y="2611"/>
                </a:lnTo>
                <a:lnTo>
                  <a:pt x="389" y="2585"/>
                </a:lnTo>
                <a:lnTo>
                  <a:pt x="413" y="2560"/>
                </a:lnTo>
                <a:lnTo>
                  <a:pt x="389" y="2534"/>
                </a:lnTo>
                <a:lnTo>
                  <a:pt x="367" y="2508"/>
                </a:lnTo>
                <a:lnTo>
                  <a:pt x="344" y="2480"/>
                </a:lnTo>
                <a:lnTo>
                  <a:pt x="322" y="2453"/>
                </a:lnTo>
                <a:lnTo>
                  <a:pt x="301" y="2425"/>
                </a:lnTo>
                <a:lnTo>
                  <a:pt x="281" y="2397"/>
                </a:lnTo>
                <a:lnTo>
                  <a:pt x="260" y="2368"/>
                </a:lnTo>
                <a:lnTo>
                  <a:pt x="240" y="2339"/>
                </a:lnTo>
                <a:lnTo>
                  <a:pt x="222" y="2309"/>
                </a:lnTo>
                <a:lnTo>
                  <a:pt x="204" y="2279"/>
                </a:lnTo>
                <a:lnTo>
                  <a:pt x="187" y="2248"/>
                </a:lnTo>
                <a:lnTo>
                  <a:pt x="170" y="2217"/>
                </a:lnTo>
                <a:lnTo>
                  <a:pt x="154" y="2186"/>
                </a:lnTo>
                <a:lnTo>
                  <a:pt x="139" y="2153"/>
                </a:lnTo>
                <a:lnTo>
                  <a:pt x="125" y="2121"/>
                </a:lnTo>
                <a:lnTo>
                  <a:pt x="111" y="2088"/>
                </a:lnTo>
                <a:lnTo>
                  <a:pt x="98" y="2055"/>
                </a:lnTo>
                <a:lnTo>
                  <a:pt x="85" y="2022"/>
                </a:lnTo>
                <a:lnTo>
                  <a:pt x="74" y="1987"/>
                </a:lnTo>
                <a:lnTo>
                  <a:pt x="63" y="1953"/>
                </a:lnTo>
                <a:lnTo>
                  <a:pt x="53" y="1919"/>
                </a:lnTo>
                <a:lnTo>
                  <a:pt x="44" y="1884"/>
                </a:lnTo>
                <a:lnTo>
                  <a:pt x="36" y="1848"/>
                </a:lnTo>
                <a:lnTo>
                  <a:pt x="28" y="1813"/>
                </a:lnTo>
                <a:lnTo>
                  <a:pt x="22" y="1777"/>
                </a:lnTo>
                <a:lnTo>
                  <a:pt x="16" y="1741"/>
                </a:lnTo>
                <a:lnTo>
                  <a:pt x="11" y="1705"/>
                </a:lnTo>
                <a:lnTo>
                  <a:pt x="7" y="1668"/>
                </a:lnTo>
                <a:lnTo>
                  <a:pt x="4" y="1631"/>
                </a:lnTo>
                <a:lnTo>
                  <a:pt x="2" y="1594"/>
                </a:lnTo>
                <a:lnTo>
                  <a:pt x="0" y="1557"/>
                </a:lnTo>
                <a:lnTo>
                  <a:pt x="0" y="1519"/>
                </a:lnTo>
                <a:lnTo>
                  <a:pt x="0" y="1480"/>
                </a:lnTo>
                <a:lnTo>
                  <a:pt x="2" y="1442"/>
                </a:lnTo>
                <a:lnTo>
                  <a:pt x="4" y="1403"/>
                </a:lnTo>
                <a:lnTo>
                  <a:pt x="8" y="1364"/>
                </a:lnTo>
                <a:lnTo>
                  <a:pt x="12" y="1327"/>
                </a:lnTo>
                <a:lnTo>
                  <a:pt x="17" y="1289"/>
                </a:lnTo>
                <a:lnTo>
                  <a:pt x="24" y="1252"/>
                </a:lnTo>
                <a:lnTo>
                  <a:pt x="31" y="1215"/>
                </a:lnTo>
                <a:lnTo>
                  <a:pt x="39" y="1178"/>
                </a:lnTo>
                <a:lnTo>
                  <a:pt x="48" y="1141"/>
                </a:lnTo>
                <a:lnTo>
                  <a:pt x="57" y="1106"/>
                </a:lnTo>
                <a:lnTo>
                  <a:pt x="68" y="1070"/>
                </a:lnTo>
                <a:lnTo>
                  <a:pt x="80" y="1034"/>
                </a:lnTo>
                <a:lnTo>
                  <a:pt x="93" y="999"/>
                </a:lnTo>
                <a:lnTo>
                  <a:pt x="106" y="965"/>
                </a:lnTo>
                <a:lnTo>
                  <a:pt x="120" y="931"/>
                </a:lnTo>
                <a:lnTo>
                  <a:pt x="135" y="897"/>
                </a:lnTo>
                <a:lnTo>
                  <a:pt x="150" y="863"/>
                </a:lnTo>
                <a:lnTo>
                  <a:pt x="167" y="830"/>
                </a:lnTo>
                <a:lnTo>
                  <a:pt x="184" y="798"/>
                </a:lnTo>
                <a:lnTo>
                  <a:pt x="202" y="766"/>
                </a:lnTo>
                <a:lnTo>
                  <a:pt x="220" y="735"/>
                </a:lnTo>
                <a:lnTo>
                  <a:pt x="240" y="703"/>
                </a:lnTo>
                <a:lnTo>
                  <a:pt x="260" y="673"/>
                </a:lnTo>
                <a:lnTo>
                  <a:pt x="281" y="643"/>
                </a:lnTo>
                <a:lnTo>
                  <a:pt x="303" y="613"/>
                </a:lnTo>
                <a:lnTo>
                  <a:pt x="325" y="585"/>
                </a:lnTo>
                <a:lnTo>
                  <a:pt x="348" y="555"/>
                </a:lnTo>
                <a:lnTo>
                  <a:pt x="371" y="528"/>
                </a:lnTo>
                <a:lnTo>
                  <a:pt x="395" y="501"/>
                </a:lnTo>
                <a:lnTo>
                  <a:pt x="420" y="474"/>
                </a:lnTo>
                <a:lnTo>
                  <a:pt x="445" y="448"/>
                </a:lnTo>
                <a:lnTo>
                  <a:pt x="473" y="422"/>
                </a:lnTo>
                <a:lnTo>
                  <a:pt x="501" y="395"/>
                </a:lnTo>
                <a:lnTo>
                  <a:pt x="529" y="370"/>
                </a:lnTo>
                <a:lnTo>
                  <a:pt x="557" y="346"/>
                </a:lnTo>
                <a:lnTo>
                  <a:pt x="586" y="323"/>
                </a:lnTo>
                <a:lnTo>
                  <a:pt x="616" y="300"/>
                </a:lnTo>
                <a:lnTo>
                  <a:pt x="647" y="279"/>
                </a:lnTo>
                <a:lnTo>
                  <a:pt x="677" y="257"/>
                </a:lnTo>
                <a:lnTo>
                  <a:pt x="708" y="236"/>
                </a:lnTo>
                <a:lnTo>
                  <a:pt x="739" y="217"/>
                </a:lnTo>
                <a:lnTo>
                  <a:pt x="771" y="198"/>
                </a:lnTo>
                <a:lnTo>
                  <a:pt x="803" y="180"/>
                </a:lnTo>
                <a:lnTo>
                  <a:pt x="837" y="163"/>
                </a:lnTo>
                <a:lnTo>
                  <a:pt x="870" y="147"/>
                </a:lnTo>
                <a:lnTo>
                  <a:pt x="903" y="131"/>
                </a:lnTo>
                <a:lnTo>
                  <a:pt x="937" y="117"/>
                </a:lnTo>
                <a:lnTo>
                  <a:pt x="971" y="103"/>
                </a:lnTo>
                <a:lnTo>
                  <a:pt x="1007" y="90"/>
                </a:lnTo>
                <a:lnTo>
                  <a:pt x="1041" y="77"/>
                </a:lnTo>
                <a:lnTo>
                  <a:pt x="1076" y="65"/>
                </a:lnTo>
                <a:lnTo>
                  <a:pt x="1112" y="55"/>
                </a:lnTo>
                <a:lnTo>
                  <a:pt x="1147" y="45"/>
                </a:lnTo>
                <a:lnTo>
                  <a:pt x="1184" y="37"/>
                </a:lnTo>
                <a:lnTo>
                  <a:pt x="1220" y="29"/>
                </a:lnTo>
                <a:lnTo>
                  <a:pt x="1257" y="22"/>
                </a:lnTo>
                <a:lnTo>
                  <a:pt x="1293" y="16"/>
                </a:lnTo>
                <a:lnTo>
                  <a:pt x="1330" y="11"/>
                </a:lnTo>
                <a:lnTo>
                  <a:pt x="1368" y="7"/>
                </a:lnTo>
                <a:lnTo>
                  <a:pt x="1405" y="4"/>
                </a:lnTo>
                <a:lnTo>
                  <a:pt x="1443" y="2"/>
                </a:lnTo>
                <a:lnTo>
                  <a:pt x="1480" y="0"/>
                </a:lnTo>
                <a:lnTo>
                  <a:pt x="1518" y="0"/>
                </a:lnTo>
                <a:lnTo>
                  <a:pt x="6821" y="17"/>
                </a:lnTo>
                <a:lnTo>
                  <a:pt x="6959" y="19"/>
                </a:lnTo>
                <a:lnTo>
                  <a:pt x="7097" y="23"/>
                </a:lnTo>
                <a:lnTo>
                  <a:pt x="7232" y="29"/>
                </a:lnTo>
                <a:lnTo>
                  <a:pt x="7368" y="39"/>
                </a:lnTo>
                <a:lnTo>
                  <a:pt x="7502" y="51"/>
                </a:lnTo>
                <a:lnTo>
                  <a:pt x="7635" y="65"/>
                </a:lnTo>
                <a:lnTo>
                  <a:pt x="7767" y="84"/>
                </a:lnTo>
                <a:lnTo>
                  <a:pt x="7898" y="104"/>
                </a:lnTo>
                <a:lnTo>
                  <a:pt x="8028" y="126"/>
                </a:lnTo>
                <a:lnTo>
                  <a:pt x="8156" y="152"/>
                </a:lnTo>
                <a:lnTo>
                  <a:pt x="8285" y="181"/>
                </a:lnTo>
                <a:lnTo>
                  <a:pt x="8412" y="212"/>
                </a:lnTo>
                <a:lnTo>
                  <a:pt x="8537" y="247"/>
                </a:lnTo>
                <a:lnTo>
                  <a:pt x="8661" y="285"/>
                </a:lnTo>
                <a:lnTo>
                  <a:pt x="8785" y="325"/>
                </a:lnTo>
                <a:lnTo>
                  <a:pt x="8907" y="368"/>
                </a:lnTo>
                <a:lnTo>
                  <a:pt x="9027" y="416"/>
                </a:lnTo>
                <a:lnTo>
                  <a:pt x="9147" y="466"/>
                </a:lnTo>
                <a:lnTo>
                  <a:pt x="9266" y="519"/>
                </a:lnTo>
                <a:lnTo>
                  <a:pt x="9382" y="576"/>
                </a:lnTo>
                <a:lnTo>
                  <a:pt x="9498" y="635"/>
                </a:lnTo>
                <a:lnTo>
                  <a:pt x="9613" y="698"/>
                </a:lnTo>
                <a:lnTo>
                  <a:pt x="9726" y="765"/>
                </a:lnTo>
                <a:lnTo>
                  <a:pt x="9838" y="834"/>
                </a:lnTo>
                <a:lnTo>
                  <a:pt x="9949" y="908"/>
                </a:lnTo>
                <a:lnTo>
                  <a:pt x="10058" y="984"/>
                </a:lnTo>
                <a:lnTo>
                  <a:pt x="10167" y="1065"/>
                </a:lnTo>
                <a:lnTo>
                  <a:pt x="10273" y="1149"/>
                </a:lnTo>
                <a:lnTo>
                  <a:pt x="10379" y="1237"/>
                </a:lnTo>
                <a:lnTo>
                  <a:pt x="10482" y="1327"/>
                </a:lnTo>
                <a:lnTo>
                  <a:pt x="10585" y="1422"/>
                </a:lnTo>
                <a:lnTo>
                  <a:pt x="10685" y="1520"/>
                </a:lnTo>
                <a:lnTo>
                  <a:pt x="10773" y="1610"/>
                </a:lnTo>
                <a:lnTo>
                  <a:pt x="10857" y="1701"/>
                </a:lnTo>
                <a:lnTo>
                  <a:pt x="10940" y="1794"/>
                </a:lnTo>
                <a:lnTo>
                  <a:pt x="11020" y="1890"/>
                </a:lnTo>
                <a:lnTo>
                  <a:pt x="11099" y="1986"/>
                </a:lnTo>
                <a:lnTo>
                  <a:pt x="11174" y="2086"/>
                </a:lnTo>
                <a:lnTo>
                  <a:pt x="11249" y="2187"/>
                </a:lnTo>
                <a:lnTo>
                  <a:pt x="11319" y="2289"/>
                </a:lnTo>
                <a:lnTo>
                  <a:pt x="11388" y="2394"/>
                </a:lnTo>
                <a:lnTo>
                  <a:pt x="11455" y="2500"/>
                </a:lnTo>
                <a:lnTo>
                  <a:pt x="11518" y="2608"/>
                </a:lnTo>
                <a:lnTo>
                  <a:pt x="11579" y="2718"/>
                </a:lnTo>
                <a:lnTo>
                  <a:pt x="11639" y="2829"/>
                </a:lnTo>
                <a:lnTo>
                  <a:pt x="11694" y="2941"/>
                </a:lnTo>
                <a:lnTo>
                  <a:pt x="11748" y="3056"/>
                </a:lnTo>
                <a:lnTo>
                  <a:pt x="11799" y="3172"/>
                </a:lnTo>
                <a:lnTo>
                  <a:pt x="11847" y="3289"/>
                </a:lnTo>
                <a:lnTo>
                  <a:pt x="11892" y="3408"/>
                </a:lnTo>
                <a:lnTo>
                  <a:pt x="11934" y="3528"/>
                </a:lnTo>
                <a:lnTo>
                  <a:pt x="11975" y="3650"/>
                </a:lnTo>
                <a:lnTo>
                  <a:pt x="12011" y="3772"/>
                </a:lnTo>
                <a:lnTo>
                  <a:pt x="12045" y="3896"/>
                </a:lnTo>
                <a:lnTo>
                  <a:pt x="12076" y="4022"/>
                </a:lnTo>
                <a:lnTo>
                  <a:pt x="12104" y="4148"/>
                </a:lnTo>
                <a:lnTo>
                  <a:pt x="12129" y="4276"/>
                </a:lnTo>
                <a:lnTo>
                  <a:pt x="12151" y="4404"/>
                </a:lnTo>
                <a:lnTo>
                  <a:pt x="12170" y="4534"/>
                </a:lnTo>
                <a:lnTo>
                  <a:pt x="12185" y="4665"/>
                </a:lnTo>
                <a:lnTo>
                  <a:pt x="12198" y="4797"/>
                </a:lnTo>
                <a:lnTo>
                  <a:pt x="12207" y="4929"/>
                </a:lnTo>
                <a:lnTo>
                  <a:pt x="12212" y="5062"/>
                </a:lnTo>
                <a:lnTo>
                  <a:pt x="12215" y="5196"/>
                </a:lnTo>
                <a:lnTo>
                  <a:pt x="12212" y="5403"/>
                </a:lnTo>
                <a:lnTo>
                  <a:pt x="12203" y="5603"/>
                </a:lnTo>
                <a:lnTo>
                  <a:pt x="12186" y="5798"/>
                </a:lnTo>
                <a:lnTo>
                  <a:pt x="12163" y="5989"/>
                </a:lnTo>
                <a:lnTo>
                  <a:pt x="12133" y="6175"/>
                </a:lnTo>
                <a:lnTo>
                  <a:pt x="12096" y="6357"/>
                </a:lnTo>
                <a:lnTo>
                  <a:pt x="12053" y="6536"/>
                </a:lnTo>
                <a:lnTo>
                  <a:pt x="12005" y="6710"/>
                </a:lnTo>
                <a:lnTo>
                  <a:pt x="11950" y="6881"/>
                </a:lnTo>
                <a:lnTo>
                  <a:pt x="11889" y="7048"/>
                </a:lnTo>
                <a:lnTo>
                  <a:pt x="11824" y="7212"/>
                </a:lnTo>
                <a:lnTo>
                  <a:pt x="11753" y="7373"/>
                </a:lnTo>
                <a:lnTo>
                  <a:pt x="11677" y="7531"/>
                </a:lnTo>
                <a:lnTo>
                  <a:pt x="11597" y="7687"/>
                </a:lnTo>
                <a:lnTo>
                  <a:pt x="11511" y="7840"/>
                </a:lnTo>
                <a:lnTo>
                  <a:pt x="11422" y="7991"/>
                </a:lnTo>
                <a:lnTo>
                  <a:pt x="11327" y="8139"/>
                </a:lnTo>
                <a:lnTo>
                  <a:pt x="11230" y="8285"/>
                </a:lnTo>
                <a:lnTo>
                  <a:pt x="11127" y="8430"/>
                </a:lnTo>
                <a:lnTo>
                  <a:pt x="11022" y="8574"/>
                </a:lnTo>
                <a:lnTo>
                  <a:pt x="10913" y="8717"/>
                </a:lnTo>
                <a:lnTo>
                  <a:pt x="10801" y="8858"/>
                </a:lnTo>
                <a:lnTo>
                  <a:pt x="10685" y="8999"/>
                </a:lnTo>
                <a:lnTo>
                  <a:pt x="10568" y="9138"/>
                </a:lnTo>
                <a:lnTo>
                  <a:pt x="10447" y="9278"/>
                </a:lnTo>
                <a:lnTo>
                  <a:pt x="10324" y="9416"/>
                </a:lnTo>
                <a:lnTo>
                  <a:pt x="10199" y="9555"/>
                </a:lnTo>
                <a:lnTo>
                  <a:pt x="10072" y="9694"/>
                </a:lnTo>
                <a:lnTo>
                  <a:pt x="9943" y="9833"/>
                </a:lnTo>
                <a:lnTo>
                  <a:pt x="9813" y="9973"/>
                </a:lnTo>
                <a:lnTo>
                  <a:pt x="9680" y="10113"/>
                </a:lnTo>
                <a:lnTo>
                  <a:pt x="9547" y="10254"/>
                </a:lnTo>
                <a:lnTo>
                  <a:pt x="9302" y="10513"/>
                </a:lnTo>
                <a:lnTo>
                  <a:pt x="9055" y="10778"/>
                </a:lnTo>
                <a:lnTo>
                  <a:pt x="8932" y="10913"/>
                </a:lnTo>
                <a:lnTo>
                  <a:pt x="8807" y="11050"/>
                </a:lnTo>
                <a:lnTo>
                  <a:pt x="8683" y="11187"/>
                </a:lnTo>
                <a:lnTo>
                  <a:pt x="8561" y="11327"/>
                </a:lnTo>
                <a:lnTo>
                  <a:pt x="8437" y="11470"/>
                </a:lnTo>
                <a:lnTo>
                  <a:pt x="8315" y="11615"/>
                </a:lnTo>
                <a:lnTo>
                  <a:pt x="8194" y="11762"/>
                </a:lnTo>
                <a:lnTo>
                  <a:pt x="8074" y="11912"/>
                </a:lnTo>
                <a:lnTo>
                  <a:pt x="7955" y="12065"/>
                </a:lnTo>
                <a:lnTo>
                  <a:pt x="7838" y="12220"/>
                </a:lnTo>
                <a:lnTo>
                  <a:pt x="7721" y="12379"/>
                </a:lnTo>
                <a:lnTo>
                  <a:pt x="7607" y="12541"/>
                </a:lnTo>
                <a:lnTo>
                  <a:pt x="7495" y="12706"/>
                </a:lnTo>
                <a:lnTo>
                  <a:pt x="7385" y="12875"/>
                </a:lnTo>
                <a:lnTo>
                  <a:pt x="7278" y="13047"/>
                </a:lnTo>
                <a:lnTo>
                  <a:pt x="7172" y="13223"/>
                </a:lnTo>
                <a:lnTo>
                  <a:pt x="7069" y="13403"/>
                </a:lnTo>
                <a:lnTo>
                  <a:pt x="6970" y="13588"/>
                </a:lnTo>
                <a:lnTo>
                  <a:pt x="6873" y="13777"/>
                </a:lnTo>
                <a:lnTo>
                  <a:pt x="6780" y="13970"/>
                </a:lnTo>
                <a:lnTo>
                  <a:pt x="6690" y="14168"/>
                </a:lnTo>
                <a:lnTo>
                  <a:pt x="6604" y="14370"/>
                </a:lnTo>
                <a:lnTo>
                  <a:pt x="6521" y="14578"/>
                </a:lnTo>
                <a:lnTo>
                  <a:pt x="6442" y="14790"/>
                </a:lnTo>
                <a:lnTo>
                  <a:pt x="6367" y="15007"/>
                </a:lnTo>
                <a:lnTo>
                  <a:pt x="6297" y="15230"/>
                </a:lnTo>
                <a:lnTo>
                  <a:pt x="6232" y="15458"/>
                </a:lnTo>
                <a:lnTo>
                  <a:pt x="6170" y="15692"/>
                </a:lnTo>
                <a:lnTo>
                  <a:pt x="6167" y="15709"/>
                </a:lnTo>
                <a:lnTo>
                  <a:pt x="6163" y="15725"/>
                </a:lnTo>
                <a:lnTo>
                  <a:pt x="6159" y="15741"/>
                </a:lnTo>
                <a:lnTo>
                  <a:pt x="6155" y="15756"/>
                </a:lnTo>
                <a:lnTo>
                  <a:pt x="6146" y="15780"/>
                </a:lnTo>
                <a:lnTo>
                  <a:pt x="6137" y="15803"/>
                </a:lnTo>
                <a:lnTo>
                  <a:pt x="6127" y="15826"/>
                </a:lnTo>
                <a:lnTo>
                  <a:pt x="6115" y="15847"/>
                </a:lnTo>
                <a:lnTo>
                  <a:pt x="6103" y="15869"/>
                </a:lnTo>
                <a:lnTo>
                  <a:pt x="6090" y="15889"/>
                </a:lnTo>
                <a:lnTo>
                  <a:pt x="6076" y="15909"/>
                </a:lnTo>
                <a:lnTo>
                  <a:pt x="6061" y="15927"/>
                </a:lnTo>
                <a:lnTo>
                  <a:pt x="6045" y="15945"/>
                </a:lnTo>
                <a:lnTo>
                  <a:pt x="6028" y="15962"/>
                </a:lnTo>
                <a:lnTo>
                  <a:pt x="6010" y="15978"/>
                </a:lnTo>
                <a:lnTo>
                  <a:pt x="5992" y="15993"/>
                </a:lnTo>
                <a:lnTo>
                  <a:pt x="5973" y="16007"/>
                </a:lnTo>
                <a:lnTo>
                  <a:pt x="5954" y="16021"/>
                </a:lnTo>
                <a:lnTo>
                  <a:pt x="5934" y="16033"/>
                </a:lnTo>
                <a:lnTo>
                  <a:pt x="5913" y="16045"/>
                </a:lnTo>
                <a:lnTo>
                  <a:pt x="5892" y="16055"/>
                </a:lnTo>
                <a:lnTo>
                  <a:pt x="5871" y="16064"/>
                </a:lnTo>
                <a:lnTo>
                  <a:pt x="5849" y="16073"/>
                </a:lnTo>
                <a:lnTo>
                  <a:pt x="5825" y="16080"/>
                </a:lnTo>
                <a:lnTo>
                  <a:pt x="5803" y="16086"/>
                </a:lnTo>
                <a:lnTo>
                  <a:pt x="5779" y="16091"/>
                </a:lnTo>
                <a:lnTo>
                  <a:pt x="5756" y="16095"/>
                </a:lnTo>
                <a:lnTo>
                  <a:pt x="5733" y="16098"/>
                </a:lnTo>
                <a:lnTo>
                  <a:pt x="5709" y="16099"/>
                </a:lnTo>
                <a:lnTo>
                  <a:pt x="5685" y="16100"/>
                </a:lnTo>
                <a:lnTo>
                  <a:pt x="5661" y="16099"/>
                </a:lnTo>
                <a:lnTo>
                  <a:pt x="5635" y="16097"/>
                </a:lnTo>
                <a:lnTo>
                  <a:pt x="5611" y="16094"/>
                </a:lnTo>
                <a:lnTo>
                  <a:pt x="5587" y="16090"/>
                </a:lnTo>
                <a:lnTo>
                  <a:pt x="5563" y="16084"/>
                </a:lnTo>
                <a:lnTo>
                  <a:pt x="5539" y="16077"/>
                </a:lnTo>
                <a:lnTo>
                  <a:pt x="5321" y="16003"/>
                </a:lnTo>
                <a:lnTo>
                  <a:pt x="5116" y="15926"/>
                </a:lnTo>
                <a:lnTo>
                  <a:pt x="4925" y="15845"/>
                </a:lnTo>
                <a:lnTo>
                  <a:pt x="4748" y="15760"/>
                </a:lnTo>
                <a:lnTo>
                  <a:pt x="4585" y="15671"/>
                </a:lnTo>
                <a:lnTo>
                  <a:pt x="4433" y="15580"/>
                </a:lnTo>
                <a:lnTo>
                  <a:pt x="4293" y="15483"/>
                </a:lnTo>
                <a:lnTo>
                  <a:pt x="4165" y="15385"/>
                </a:lnTo>
                <a:lnTo>
                  <a:pt x="4050" y="15282"/>
                </a:lnTo>
                <a:lnTo>
                  <a:pt x="3944" y="15177"/>
                </a:lnTo>
                <a:lnTo>
                  <a:pt x="3849" y="15069"/>
                </a:lnTo>
                <a:lnTo>
                  <a:pt x="3765" y="14958"/>
                </a:lnTo>
                <a:lnTo>
                  <a:pt x="3691" y="14843"/>
                </a:lnTo>
                <a:lnTo>
                  <a:pt x="3626" y="14726"/>
                </a:lnTo>
                <a:lnTo>
                  <a:pt x="3571" y="14608"/>
                </a:lnTo>
                <a:lnTo>
                  <a:pt x="3525" y="14486"/>
                </a:lnTo>
                <a:lnTo>
                  <a:pt x="3486" y="14362"/>
                </a:lnTo>
                <a:lnTo>
                  <a:pt x="3456" y="14236"/>
                </a:lnTo>
                <a:lnTo>
                  <a:pt x="3433" y="14109"/>
                </a:lnTo>
                <a:lnTo>
                  <a:pt x="3418" y="13979"/>
                </a:lnTo>
                <a:lnTo>
                  <a:pt x="3410" y="13846"/>
                </a:lnTo>
                <a:lnTo>
                  <a:pt x="3409" y="13713"/>
                </a:lnTo>
                <a:lnTo>
                  <a:pt x="3414" y="13577"/>
                </a:lnTo>
                <a:lnTo>
                  <a:pt x="3425" y="13440"/>
                </a:lnTo>
                <a:lnTo>
                  <a:pt x="3441" y="13303"/>
                </a:lnTo>
                <a:lnTo>
                  <a:pt x="3462" y="13164"/>
                </a:lnTo>
                <a:lnTo>
                  <a:pt x="3488" y="13023"/>
                </a:lnTo>
                <a:lnTo>
                  <a:pt x="3519" y="12881"/>
                </a:lnTo>
                <a:lnTo>
                  <a:pt x="3554" y="12739"/>
                </a:lnTo>
                <a:lnTo>
                  <a:pt x="3592" y="12595"/>
                </a:lnTo>
                <a:lnTo>
                  <a:pt x="3633" y="12451"/>
                </a:lnTo>
                <a:lnTo>
                  <a:pt x="3677" y="12307"/>
                </a:lnTo>
                <a:lnTo>
                  <a:pt x="4789" y="9228"/>
                </a:lnTo>
                <a:lnTo>
                  <a:pt x="1518" y="923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F1B58DB2-5421-A867-E23B-9758591989B6}"/>
              </a:ext>
            </a:extLst>
          </p:cNvPr>
          <p:cNvSpPr>
            <a:spLocks noEditPoints="1"/>
          </p:cNvSpPr>
          <p:nvPr/>
        </p:nvSpPr>
        <p:spPr bwMode="auto">
          <a:xfrm>
            <a:off x="3011196" y="1979263"/>
            <a:ext cx="270093" cy="335102"/>
          </a:xfrm>
          <a:custGeom>
            <a:avLst/>
            <a:gdLst>
              <a:gd name="T0" fmla="*/ 1389 w 12913"/>
              <a:gd name="T1" fmla="*/ 8685 h 16021"/>
              <a:gd name="T2" fmla="*/ 4450 w 12913"/>
              <a:gd name="T3" fmla="*/ 8564 h 16021"/>
              <a:gd name="T4" fmla="*/ 4560 w 12913"/>
              <a:gd name="T5" fmla="*/ 7919 h 16021"/>
              <a:gd name="T6" fmla="*/ 1581 w 12913"/>
              <a:gd name="T7" fmla="*/ 7599 h 16021"/>
              <a:gd name="T8" fmla="*/ 1068 w 12913"/>
              <a:gd name="T9" fmla="*/ 7996 h 16021"/>
              <a:gd name="T10" fmla="*/ 416 w 12913"/>
              <a:gd name="T11" fmla="*/ 9250 h 16021"/>
              <a:gd name="T12" fmla="*/ 47 w 12913"/>
              <a:gd name="T13" fmla="*/ 7781 h 16021"/>
              <a:gd name="T14" fmla="*/ 363 w 12913"/>
              <a:gd name="T15" fmla="*/ 6985 h 16021"/>
              <a:gd name="T16" fmla="*/ 8 w 12913"/>
              <a:gd name="T17" fmla="*/ 6129 h 16021"/>
              <a:gd name="T18" fmla="*/ 190 w 12913"/>
              <a:gd name="T19" fmla="*/ 5219 h 16021"/>
              <a:gd name="T20" fmla="*/ 142 w 12913"/>
              <a:gd name="T21" fmla="*/ 4470 h 16021"/>
              <a:gd name="T22" fmla="*/ 23 w 12913"/>
              <a:gd name="T23" fmla="*/ 3541 h 16021"/>
              <a:gd name="T24" fmla="*/ 439 w 12913"/>
              <a:gd name="T25" fmla="*/ 2716 h 16021"/>
              <a:gd name="T26" fmla="*/ 23 w 12913"/>
              <a:gd name="T27" fmla="*/ 1888 h 16021"/>
              <a:gd name="T28" fmla="*/ 156 w 12913"/>
              <a:gd name="T29" fmla="*/ 930 h 16021"/>
              <a:gd name="T30" fmla="*/ 811 w 12913"/>
              <a:gd name="T31" fmla="*/ 224 h 16021"/>
              <a:gd name="T32" fmla="*/ 3156 w 12913"/>
              <a:gd name="T33" fmla="*/ 9 h 16021"/>
              <a:gd name="T34" fmla="*/ 9431 w 12913"/>
              <a:gd name="T35" fmla="*/ 282 h 16021"/>
              <a:gd name="T36" fmla="*/ 11895 w 12913"/>
              <a:gd name="T37" fmla="*/ 2124 h 16021"/>
              <a:gd name="T38" fmla="*/ 12911 w 12913"/>
              <a:gd name="T39" fmla="*/ 5085 h 16021"/>
              <a:gd name="T40" fmla="*/ 12670 w 12913"/>
              <a:gd name="T41" fmla="*/ 6782 h 16021"/>
              <a:gd name="T42" fmla="*/ 11939 w 12913"/>
              <a:gd name="T43" fmla="*/ 8268 h 16021"/>
              <a:gd name="T44" fmla="*/ 10766 w 12913"/>
              <a:gd name="T45" fmla="*/ 9524 h 16021"/>
              <a:gd name="T46" fmla="*/ 7981 w 12913"/>
              <a:gd name="T47" fmla="*/ 12468 h 16021"/>
              <a:gd name="T48" fmla="*/ 6468 w 12913"/>
              <a:gd name="T49" fmla="*/ 15426 h 16021"/>
              <a:gd name="T50" fmla="*/ 4998 w 12913"/>
              <a:gd name="T51" fmla="*/ 16018 h 16021"/>
              <a:gd name="T52" fmla="*/ 3789 w 12913"/>
              <a:gd name="T53" fmla="*/ 15429 h 16021"/>
              <a:gd name="T54" fmla="*/ 3393 w 12913"/>
              <a:gd name="T55" fmla="*/ 13709 h 16021"/>
              <a:gd name="T56" fmla="*/ 5658 w 12913"/>
              <a:gd name="T57" fmla="*/ 1616 h 16021"/>
              <a:gd name="T58" fmla="*/ 5383 w 12913"/>
              <a:gd name="T59" fmla="*/ 2513 h 16021"/>
              <a:gd name="T60" fmla="*/ 5568 w 12913"/>
              <a:gd name="T61" fmla="*/ 3283 h 16021"/>
              <a:gd name="T62" fmla="*/ 5604 w 12913"/>
              <a:gd name="T63" fmla="*/ 4227 h 16021"/>
              <a:gd name="T64" fmla="*/ 5331 w 12913"/>
              <a:gd name="T65" fmla="*/ 5006 h 16021"/>
              <a:gd name="T66" fmla="*/ 5654 w 12913"/>
              <a:gd name="T67" fmla="*/ 5857 h 16021"/>
              <a:gd name="T68" fmla="*/ 5444 w 12913"/>
              <a:gd name="T69" fmla="*/ 6772 h 16021"/>
              <a:gd name="T70" fmla="*/ 5501 w 12913"/>
              <a:gd name="T71" fmla="*/ 7474 h 16021"/>
              <a:gd name="T72" fmla="*/ 6020 w 12913"/>
              <a:gd name="T73" fmla="*/ 7507 h 16021"/>
              <a:gd name="T74" fmla="*/ 7364 w 12913"/>
              <a:gd name="T75" fmla="*/ 6401 h 16021"/>
              <a:gd name="T76" fmla="*/ 8122 w 12913"/>
              <a:gd name="T77" fmla="*/ 7194 h 16021"/>
              <a:gd name="T78" fmla="*/ 7038 w 12913"/>
              <a:gd name="T79" fmla="*/ 7919 h 16021"/>
              <a:gd name="T80" fmla="*/ 6190 w 12913"/>
              <a:gd name="T81" fmla="*/ 9303 h 16021"/>
              <a:gd name="T82" fmla="*/ 5452 w 12913"/>
              <a:gd name="T83" fmla="*/ 14896 h 16021"/>
              <a:gd name="T84" fmla="*/ 7676 w 12913"/>
              <a:gd name="T85" fmla="*/ 11126 h 16021"/>
              <a:gd name="T86" fmla="*/ 10336 w 12913"/>
              <a:gd name="T87" fmla="*/ 8508 h 16021"/>
              <a:gd name="T88" fmla="*/ 11237 w 12913"/>
              <a:gd name="T89" fmla="*/ 7447 h 16021"/>
              <a:gd name="T90" fmla="*/ 11748 w 12913"/>
              <a:gd name="T91" fmla="*/ 6227 h 16021"/>
              <a:gd name="T92" fmla="*/ 11823 w 12913"/>
              <a:gd name="T93" fmla="*/ 4587 h 16021"/>
              <a:gd name="T94" fmla="*/ 10738 w 12913"/>
              <a:gd name="T95" fmla="*/ 2353 h 16021"/>
              <a:gd name="T96" fmla="*/ 8604 w 12913"/>
              <a:gd name="T97" fmla="*/ 1123 h 16021"/>
              <a:gd name="T98" fmla="*/ 1191 w 12913"/>
              <a:gd name="T99" fmla="*/ 1997 h 16021"/>
              <a:gd name="T100" fmla="*/ 4243 w 12913"/>
              <a:gd name="T101" fmla="*/ 2148 h 16021"/>
              <a:gd name="T102" fmla="*/ 4591 w 12913"/>
              <a:gd name="T103" fmla="*/ 1475 h 16021"/>
              <a:gd name="T104" fmla="*/ 4243 w 12913"/>
              <a:gd name="T105" fmla="*/ 1084 h 16021"/>
              <a:gd name="T106" fmla="*/ 1190 w 12913"/>
              <a:gd name="T107" fmla="*/ 1236 h 16021"/>
              <a:gd name="T108" fmla="*/ 1086 w 12913"/>
              <a:gd name="T109" fmla="*/ 4039 h 16021"/>
              <a:gd name="T110" fmla="*/ 4174 w 12913"/>
              <a:gd name="T111" fmla="*/ 4369 h 16021"/>
              <a:gd name="T112" fmla="*/ 4596 w 12913"/>
              <a:gd name="T113" fmla="*/ 3965 h 16021"/>
              <a:gd name="T114" fmla="*/ 4389 w 12913"/>
              <a:gd name="T115" fmla="*/ 3359 h 16021"/>
              <a:gd name="T116" fmla="*/ 1316 w 12913"/>
              <a:gd name="T117" fmla="*/ 3328 h 16021"/>
              <a:gd name="T118" fmla="*/ 1460 w 12913"/>
              <a:gd name="T119" fmla="*/ 5419 h 16021"/>
              <a:gd name="T120" fmla="*/ 1056 w 12913"/>
              <a:gd name="T121" fmla="*/ 5845 h 16021"/>
              <a:gd name="T122" fmla="*/ 1293 w 12913"/>
              <a:gd name="T123" fmla="*/ 6442 h 16021"/>
              <a:gd name="T124" fmla="*/ 4573 w 12913"/>
              <a:gd name="T125" fmla="*/ 6184 h 1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21">
                <a:moveTo>
                  <a:pt x="1042" y="8165"/>
                </a:moveTo>
                <a:lnTo>
                  <a:pt x="1043" y="8194"/>
                </a:lnTo>
                <a:lnTo>
                  <a:pt x="1045" y="8222"/>
                </a:lnTo>
                <a:lnTo>
                  <a:pt x="1049" y="8251"/>
                </a:lnTo>
                <a:lnTo>
                  <a:pt x="1054" y="8278"/>
                </a:lnTo>
                <a:lnTo>
                  <a:pt x="1060" y="8306"/>
                </a:lnTo>
                <a:lnTo>
                  <a:pt x="1068" y="8332"/>
                </a:lnTo>
                <a:lnTo>
                  <a:pt x="1077" y="8359"/>
                </a:lnTo>
                <a:lnTo>
                  <a:pt x="1087" y="8384"/>
                </a:lnTo>
                <a:lnTo>
                  <a:pt x="1098" y="8409"/>
                </a:lnTo>
                <a:lnTo>
                  <a:pt x="1111" y="8434"/>
                </a:lnTo>
                <a:lnTo>
                  <a:pt x="1124" y="8457"/>
                </a:lnTo>
                <a:lnTo>
                  <a:pt x="1139" y="8480"/>
                </a:lnTo>
                <a:lnTo>
                  <a:pt x="1155" y="8503"/>
                </a:lnTo>
                <a:lnTo>
                  <a:pt x="1172" y="8524"/>
                </a:lnTo>
                <a:lnTo>
                  <a:pt x="1191" y="8544"/>
                </a:lnTo>
                <a:lnTo>
                  <a:pt x="1209" y="8564"/>
                </a:lnTo>
                <a:lnTo>
                  <a:pt x="1229" y="8583"/>
                </a:lnTo>
                <a:lnTo>
                  <a:pt x="1250" y="8601"/>
                </a:lnTo>
                <a:lnTo>
                  <a:pt x="1271" y="8617"/>
                </a:lnTo>
                <a:lnTo>
                  <a:pt x="1293" y="8633"/>
                </a:lnTo>
                <a:lnTo>
                  <a:pt x="1316" y="8648"/>
                </a:lnTo>
                <a:lnTo>
                  <a:pt x="1340" y="8662"/>
                </a:lnTo>
                <a:lnTo>
                  <a:pt x="1364" y="8674"/>
                </a:lnTo>
                <a:lnTo>
                  <a:pt x="1389" y="8685"/>
                </a:lnTo>
                <a:lnTo>
                  <a:pt x="1415" y="8696"/>
                </a:lnTo>
                <a:lnTo>
                  <a:pt x="1441" y="8705"/>
                </a:lnTo>
                <a:lnTo>
                  <a:pt x="1469" y="8712"/>
                </a:lnTo>
                <a:lnTo>
                  <a:pt x="1496" y="8719"/>
                </a:lnTo>
                <a:lnTo>
                  <a:pt x="1524" y="8724"/>
                </a:lnTo>
                <a:lnTo>
                  <a:pt x="1552" y="8727"/>
                </a:lnTo>
                <a:lnTo>
                  <a:pt x="1581" y="8729"/>
                </a:lnTo>
                <a:lnTo>
                  <a:pt x="1610" y="8730"/>
                </a:lnTo>
                <a:lnTo>
                  <a:pt x="4049" y="8730"/>
                </a:lnTo>
                <a:lnTo>
                  <a:pt x="4078" y="8729"/>
                </a:lnTo>
                <a:lnTo>
                  <a:pt x="4107" y="8727"/>
                </a:lnTo>
                <a:lnTo>
                  <a:pt x="4135" y="8724"/>
                </a:lnTo>
                <a:lnTo>
                  <a:pt x="4163" y="8718"/>
                </a:lnTo>
                <a:lnTo>
                  <a:pt x="4190" y="8712"/>
                </a:lnTo>
                <a:lnTo>
                  <a:pt x="4217" y="8704"/>
                </a:lnTo>
                <a:lnTo>
                  <a:pt x="4243" y="8696"/>
                </a:lnTo>
                <a:lnTo>
                  <a:pt x="4269" y="8685"/>
                </a:lnTo>
                <a:lnTo>
                  <a:pt x="4294" y="8674"/>
                </a:lnTo>
                <a:lnTo>
                  <a:pt x="4318" y="8661"/>
                </a:lnTo>
                <a:lnTo>
                  <a:pt x="4342" y="8648"/>
                </a:lnTo>
                <a:lnTo>
                  <a:pt x="4366" y="8633"/>
                </a:lnTo>
                <a:lnTo>
                  <a:pt x="4388" y="8617"/>
                </a:lnTo>
                <a:lnTo>
                  <a:pt x="4409" y="8600"/>
                </a:lnTo>
                <a:lnTo>
                  <a:pt x="4430" y="8582"/>
                </a:lnTo>
                <a:lnTo>
                  <a:pt x="4450" y="8564"/>
                </a:lnTo>
                <a:lnTo>
                  <a:pt x="4468" y="8544"/>
                </a:lnTo>
                <a:lnTo>
                  <a:pt x="4486" y="8523"/>
                </a:lnTo>
                <a:lnTo>
                  <a:pt x="4503" y="8502"/>
                </a:lnTo>
                <a:lnTo>
                  <a:pt x="4519" y="8480"/>
                </a:lnTo>
                <a:lnTo>
                  <a:pt x="4534" y="8457"/>
                </a:lnTo>
                <a:lnTo>
                  <a:pt x="4547" y="8433"/>
                </a:lnTo>
                <a:lnTo>
                  <a:pt x="4560" y="8409"/>
                </a:lnTo>
                <a:lnTo>
                  <a:pt x="4571" y="8384"/>
                </a:lnTo>
                <a:lnTo>
                  <a:pt x="4582" y="8358"/>
                </a:lnTo>
                <a:lnTo>
                  <a:pt x="4590" y="8332"/>
                </a:lnTo>
                <a:lnTo>
                  <a:pt x="4598" y="8305"/>
                </a:lnTo>
                <a:lnTo>
                  <a:pt x="4604" y="8278"/>
                </a:lnTo>
                <a:lnTo>
                  <a:pt x="4610" y="8250"/>
                </a:lnTo>
                <a:lnTo>
                  <a:pt x="4614" y="8222"/>
                </a:lnTo>
                <a:lnTo>
                  <a:pt x="4616" y="8194"/>
                </a:lnTo>
                <a:lnTo>
                  <a:pt x="4617" y="8165"/>
                </a:lnTo>
                <a:lnTo>
                  <a:pt x="4616" y="8136"/>
                </a:lnTo>
                <a:lnTo>
                  <a:pt x="4614" y="8107"/>
                </a:lnTo>
                <a:lnTo>
                  <a:pt x="4610" y="8079"/>
                </a:lnTo>
                <a:lnTo>
                  <a:pt x="4605" y="8051"/>
                </a:lnTo>
                <a:lnTo>
                  <a:pt x="4598" y="8024"/>
                </a:lnTo>
                <a:lnTo>
                  <a:pt x="4591" y="7996"/>
                </a:lnTo>
                <a:lnTo>
                  <a:pt x="4582" y="7970"/>
                </a:lnTo>
                <a:lnTo>
                  <a:pt x="4572" y="7944"/>
                </a:lnTo>
                <a:lnTo>
                  <a:pt x="4560" y="7919"/>
                </a:lnTo>
                <a:lnTo>
                  <a:pt x="4548" y="7895"/>
                </a:lnTo>
                <a:lnTo>
                  <a:pt x="4534" y="7871"/>
                </a:lnTo>
                <a:lnTo>
                  <a:pt x="4519" y="7848"/>
                </a:lnTo>
                <a:lnTo>
                  <a:pt x="4504" y="7826"/>
                </a:lnTo>
                <a:lnTo>
                  <a:pt x="4487" y="7805"/>
                </a:lnTo>
                <a:lnTo>
                  <a:pt x="4469" y="7784"/>
                </a:lnTo>
                <a:lnTo>
                  <a:pt x="4450" y="7764"/>
                </a:lnTo>
                <a:lnTo>
                  <a:pt x="4431" y="7746"/>
                </a:lnTo>
                <a:lnTo>
                  <a:pt x="4410" y="7728"/>
                </a:lnTo>
                <a:lnTo>
                  <a:pt x="4389" y="7711"/>
                </a:lnTo>
                <a:lnTo>
                  <a:pt x="4367" y="7695"/>
                </a:lnTo>
                <a:lnTo>
                  <a:pt x="4343" y="7681"/>
                </a:lnTo>
                <a:lnTo>
                  <a:pt x="4319" y="7667"/>
                </a:lnTo>
                <a:lnTo>
                  <a:pt x="4295" y="7654"/>
                </a:lnTo>
                <a:lnTo>
                  <a:pt x="4269" y="7643"/>
                </a:lnTo>
                <a:lnTo>
                  <a:pt x="4244" y="7633"/>
                </a:lnTo>
                <a:lnTo>
                  <a:pt x="4218" y="7624"/>
                </a:lnTo>
                <a:lnTo>
                  <a:pt x="4191" y="7616"/>
                </a:lnTo>
                <a:lnTo>
                  <a:pt x="4164" y="7610"/>
                </a:lnTo>
                <a:lnTo>
                  <a:pt x="4136" y="7605"/>
                </a:lnTo>
                <a:lnTo>
                  <a:pt x="4108" y="7601"/>
                </a:lnTo>
                <a:lnTo>
                  <a:pt x="4078" y="7599"/>
                </a:lnTo>
                <a:lnTo>
                  <a:pt x="4049" y="7598"/>
                </a:lnTo>
                <a:lnTo>
                  <a:pt x="1610" y="7598"/>
                </a:lnTo>
                <a:lnTo>
                  <a:pt x="1581" y="7599"/>
                </a:lnTo>
                <a:lnTo>
                  <a:pt x="1552" y="7601"/>
                </a:lnTo>
                <a:lnTo>
                  <a:pt x="1524" y="7605"/>
                </a:lnTo>
                <a:lnTo>
                  <a:pt x="1496" y="7610"/>
                </a:lnTo>
                <a:lnTo>
                  <a:pt x="1468" y="7616"/>
                </a:lnTo>
                <a:lnTo>
                  <a:pt x="1441" y="7624"/>
                </a:lnTo>
                <a:lnTo>
                  <a:pt x="1414" y="7633"/>
                </a:lnTo>
                <a:lnTo>
                  <a:pt x="1389" y="7643"/>
                </a:lnTo>
                <a:lnTo>
                  <a:pt x="1364" y="7654"/>
                </a:lnTo>
                <a:lnTo>
                  <a:pt x="1339" y="7667"/>
                </a:lnTo>
                <a:lnTo>
                  <a:pt x="1316" y="7680"/>
                </a:lnTo>
                <a:lnTo>
                  <a:pt x="1293" y="7695"/>
                </a:lnTo>
                <a:lnTo>
                  <a:pt x="1270" y="7711"/>
                </a:lnTo>
                <a:lnTo>
                  <a:pt x="1249" y="7728"/>
                </a:lnTo>
                <a:lnTo>
                  <a:pt x="1229" y="7745"/>
                </a:lnTo>
                <a:lnTo>
                  <a:pt x="1209" y="7764"/>
                </a:lnTo>
                <a:lnTo>
                  <a:pt x="1190" y="7784"/>
                </a:lnTo>
                <a:lnTo>
                  <a:pt x="1171" y="7804"/>
                </a:lnTo>
                <a:lnTo>
                  <a:pt x="1155" y="7826"/>
                </a:lnTo>
                <a:lnTo>
                  <a:pt x="1139" y="7848"/>
                </a:lnTo>
                <a:lnTo>
                  <a:pt x="1124" y="7871"/>
                </a:lnTo>
                <a:lnTo>
                  <a:pt x="1111" y="7894"/>
                </a:lnTo>
                <a:lnTo>
                  <a:pt x="1098" y="7919"/>
                </a:lnTo>
                <a:lnTo>
                  <a:pt x="1087" y="7944"/>
                </a:lnTo>
                <a:lnTo>
                  <a:pt x="1077" y="7969"/>
                </a:lnTo>
                <a:lnTo>
                  <a:pt x="1068" y="7996"/>
                </a:lnTo>
                <a:lnTo>
                  <a:pt x="1060" y="8023"/>
                </a:lnTo>
                <a:lnTo>
                  <a:pt x="1054" y="8051"/>
                </a:lnTo>
                <a:lnTo>
                  <a:pt x="1049" y="8079"/>
                </a:lnTo>
                <a:lnTo>
                  <a:pt x="1045" y="8107"/>
                </a:lnTo>
                <a:lnTo>
                  <a:pt x="1043" y="8136"/>
                </a:lnTo>
                <a:lnTo>
                  <a:pt x="1042" y="8165"/>
                </a:lnTo>
                <a:close/>
                <a:moveTo>
                  <a:pt x="4897" y="9771"/>
                </a:moveTo>
                <a:lnTo>
                  <a:pt x="1610" y="9770"/>
                </a:lnTo>
                <a:lnTo>
                  <a:pt x="1527" y="9768"/>
                </a:lnTo>
                <a:lnTo>
                  <a:pt x="1443" y="9762"/>
                </a:lnTo>
                <a:lnTo>
                  <a:pt x="1363" y="9752"/>
                </a:lnTo>
                <a:lnTo>
                  <a:pt x="1283" y="9738"/>
                </a:lnTo>
                <a:lnTo>
                  <a:pt x="1205" y="9721"/>
                </a:lnTo>
                <a:lnTo>
                  <a:pt x="1128" y="9700"/>
                </a:lnTo>
                <a:lnTo>
                  <a:pt x="1053" y="9675"/>
                </a:lnTo>
                <a:lnTo>
                  <a:pt x="980" y="9647"/>
                </a:lnTo>
                <a:lnTo>
                  <a:pt x="908" y="9615"/>
                </a:lnTo>
                <a:lnTo>
                  <a:pt x="839" y="9580"/>
                </a:lnTo>
                <a:lnTo>
                  <a:pt x="772" y="9542"/>
                </a:lnTo>
                <a:lnTo>
                  <a:pt x="707" y="9500"/>
                </a:lnTo>
                <a:lnTo>
                  <a:pt x="643" y="9456"/>
                </a:lnTo>
                <a:lnTo>
                  <a:pt x="582" y="9408"/>
                </a:lnTo>
                <a:lnTo>
                  <a:pt x="524" y="9358"/>
                </a:lnTo>
                <a:lnTo>
                  <a:pt x="469" y="9306"/>
                </a:lnTo>
                <a:lnTo>
                  <a:pt x="416" y="9250"/>
                </a:lnTo>
                <a:lnTo>
                  <a:pt x="365" y="9193"/>
                </a:lnTo>
                <a:lnTo>
                  <a:pt x="317" y="9132"/>
                </a:lnTo>
                <a:lnTo>
                  <a:pt x="273" y="9070"/>
                </a:lnTo>
                <a:lnTo>
                  <a:pt x="231" y="9005"/>
                </a:lnTo>
                <a:lnTo>
                  <a:pt x="193" y="8937"/>
                </a:lnTo>
                <a:lnTo>
                  <a:pt x="158" y="8868"/>
                </a:lnTo>
                <a:lnTo>
                  <a:pt x="125" y="8797"/>
                </a:lnTo>
                <a:lnTo>
                  <a:pt x="96" y="8723"/>
                </a:lnTo>
                <a:lnTo>
                  <a:pt x="71" y="8648"/>
                </a:lnTo>
                <a:lnTo>
                  <a:pt x="50" y="8571"/>
                </a:lnTo>
                <a:lnTo>
                  <a:pt x="32" y="8493"/>
                </a:lnTo>
                <a:lnTo>
                  <a:pt x="18" y="8413"/>
                </a:lnTo>
                <a:lnTo>
                  <a:pt x="8" y="8331"/>
                </a:lnTo>
                <a:lnTo>
                  <a:pt x="2" y="8249"/>
                </a:lnTo>
                <a:lnTo>
                  <a:pt x="0" y="8165"/>
                </a:lnTo>
                <a:lnTo>
                  <a:pt x="1" y="8125"/>
                </a:lnTo>
                <a:lnTo>
                  <a:pt x="2" y="8086"/>
                </a:lnTo>
                <a:lnTo>
                  <a:pt x="4" y="8047"/>
                </a:lnTo>
                <a:lnTo>
                  <a:pt x="8" y="8007"/>
                </a:lnTo>
                <a:lnTo>
                  <a:pt x="12" y="7969"/>
                </a:lnTo>
                <a:lnTo>
                  <a:pt x="17" y="7931"/>
                </a:lnTo>
                <a:lnTo>
                  <a:pt x="23" y="7893"/>
                </a:lnTo>
                <a:lnTo>
                  <a:pt x="30" y="7855"/>
                </a:lnTo>
                <a:lnTo>
                  <a:pt x="38" y="7818"/>
                </a:lnTo>
                <a:lnTo>
                  <a:pt x="47" y="7781"/>
                </a:lnTo>
                <a:lnTo>
                  <a:pt x="56" y="7744"/>
                </a:lnTo>
                <a:lnTo>
                  <a:pt x="67" y="7708"/>
                </a:lnTo>
                <a:lnTo>
                  <a:pt x="78" y="7672"/>
                </a:lnTo>
                <a:lnTo>
                  <a:pt x="90" y="7636"/>
                </a:lnTo>
                <a:lnTo>
                  <a:pt x="103" y="7601"/>
                </a:lnTo>
                <a:lnTo>
                  <a:pt x="117" y="7566"/>
                </a:lnTo>
                <a:lnTo>
                  <a:pt x="131" y="7531"/>
                </a:lnTo>
                <a:lnTo>
                  <a:pt x="147" y="7497"/>
                </a:lnTo>
                <a:lnTo>
                  <a:pt x="163" y="7464"/>
                </a:lnTo>
                <a:lnTo>
                  <a:pt x="180" y="7431"/>
                </a:lnTo>
                <a:lnTo>
                  <a:pt x="198" y="7398"/>
                </a:lnTo>
                <a:lnTo>
                  <a:pt x="216" y="7365"/>
                </a:lnTo>
                <a:lnTo>
                  <a:pt x="235" y="7333"/>
                </a:lnTo>
                <a:lnTo>
                  <a:pt x="255" y="7302"/>
                </a:lnTo>
                <a:lnTo>
                  <a:pt x="275" y="7271"/>
                </a:lnTo>
                <a:lnTo>
                  <a:pt x="296" y="7240"/>
                </a:lnTo>
                <a:lnTo>
                  <a:pt x="318" y="7210"/>
                </a:lnTo>
                <a:lnTo>
                  <a:pt x="340" y="7180"/>
                </a:lnTo>
                <a:lnTo>
                  <a:pt x="363" y="7152"/>
                </a:lnTo>
                <a:lnTo>
                  <a:pt x="387" y="7123"/>
                </a:lnTo>
                <a:lnTo>
                  <a:pt x="412" y="7095"/>
                </a:lnTo>
                <a:lnTo>
                  <a:pt x="437" y="7068"/>
                </a:lnTo>
                <a:lnTo>
                  <a:pt x="412" y="7041"/>
                </a:lnTo>
                <a:lnTo>
                  <a:pt x="387" y="7013"/>
                </a:lnTo>
                <a:lnTo>
                  <a:pt x="363" y="6985"/>
                </a:lnTo>
                <a:lnTo>
                  <a:pt x="340" y="6956"/>
                </a:lnTo>
                <a:lnTo>
                  <a:pt x="318" y="6927"/>
                </a:lnTo>
                <a:lnTo>
                  <a:pt x="296" y="6897"/>
                </a:lnTo>
                <a:lnTo>
                  <a:pt x="275" y="6866"/>
                </a:lnTo>
                <a:lnTo>
                  <a:pt x="255" y="6836"/>
                </a:lnTo>
                <a:lnTo>
                  <a:pt x="235" y="6804"/>
                </a:lnTo>
                <a:lnTo>
                  <a:pt x="216" y="6772"/>
                </a:lnTo>
                <a:lnTo>
                  <a:pt x="198" y="6740"/>
                </a:lnTo>
                <a:lnTo>
                  <a:pt x="180" y="6707"/>
                </a:lnTo>
                <a:lnTo>
                  <a:pt x="163" y="6674"/>
                </a:lnTo>
                <a:lnTo>
                  <a:pt x="147" y="6640"/>
                </a:lnTo>
                <a:lnTo>
                  <a:pt x="131" y="6606"/>
                </a:lnTo>
                <a:lnTo>
                  <a:pt x="117" y="6572"/>
                </a:lnTo>
                <a:lnTo>
                  <a:pt x="103" y="6537"/>
                </a:lnTo>
                <a:lnTo>
                  <a:pt x="90" y="6502"/>
                </a:lnTo>
                <a:lnTo>
                  <a:pt x="78" y="6465"/>
                </a:lnTo>
                <a:lnTo>
                  <a:pt x="67" y="6429"/>
                </a:lnTo>
                <a:lnTo>
                  <a:pt x="56" y="6393"/>
                </a:lnTo>
                <a:lnTo>
                  <a:pt x="47" y="6356"/>
                </a:lnTo>
                <a:lnTo>
                  <a:pt x="38" y="6319"/>
                </a:lnTo>
                <a:lnTo>
                  <a:pt x="30" y="6282"/>
                </a:lnTo>
                <a:lnTo>
                  <a:pt x="23" y="6244"/>
                </a:lnTo>
                <a:lnTo>
                  <a:pt x="17" y="6206"/>
                </a:lnTo>
                <a:lnTo>
                  <a:pt x="12" y="6168"/>
                </a:lnTo>
                <a:lnTo>
                  <a:pt x="8" y="6129"/>
                </a:lnTo>
                <a:lnTo>
                  <a:pt x="4" y="6091"/>
                </a:lnTo>
                <a:lnTo>
                  <a:pt x="2" y="6052"/>
                </a:lnTo>
                <a:lnTo>
                  <a:pt x="1" y="6012"/>
                </a:lnTo>
                <a:lnTo>
                  <a:pt x="0" y="5973"/>
                </a:lnTo>
                <a:lnTo>
                  <a:pt x="1" y="5934"/>
                </a:lnTo>
                <a:lnTo>
                  <a:pt x="2" y="5896"/>
                </a:lnTo>
                <a:lnTo>
                  <a:pt x="4" y="5858"/>
                </a:lnTo>
                <a:lnTo>
                  <a:pt x="7" y="5820"/>
                </a:lnTo>
                <a:lnTo>
                  <a:pt x="11" y="5782"/>
                </a:lnTo>
                <a:lnTo>
                  <a:pt x="16" y="5744"/>
                </a:lnTo>
                <a:lnTo>
                  <a:pt x="22" y="5706"/>
                </a:lnTo>
                <a:lnTo>
                  <a:pt x="29" y="5669"/>
                </a:lnTo>
                <a:lnTo>
                  <a:pt x="36" y="5632"/>
                </a:lnTo>
                <a:lnTo>
                  <a:pt x="45" y="5596"/>
                </a:lnTo>
                <a:lnTo>
                  <a:pt x="54" y="5560"/>
                </a:lnTo>
                <a:lnTo>
                  <a:pt x="64" y="5524"/>
                </a:lnTo>
                <a:lnTo>
                  <a:pt x="75" y="5489"/>
                </a:lnTo>
                <a:lnTo>
                  <a:pt x="87" y="5454"/>
                </a:lnTo>
                <a:lnTo>
                  <a:pt x="99" y="5419"/>
                </a:lnTo>
                <a:lnTo>
                  <a:pt x="112" y="5385"/>
                </a:lnTo>
                <a:lnTo>
                  <a:pt x="126" y="5351"/>
                </a:lnTo>
                <a:lnTo>
                  <a:pt x="142" y="5317"/>
                </a:lnTo>
                <a:lnTo>
                  <a:pt x="157" y="5284"/>
                </a:lnTo>
                <a:lnTo>
                  <a:pt x="173" y="5252"/>
                </a:lnTo>
                <a:lnTo>
                  <a:pt x="190" y="5219"/>
                </a:lnTo>
                <a:lnTo>
                  <a:pt x="208" y="5187"/>
                </a:lnTo>
                <a:lnTo>
                  <a:pt x="226" y="5156"/>
                </a:lnTo>
                <a:lnTo>
                  <a:pt x="245" y="5125"/>
                </a:lnTo>
                <a:lnTo>
                  <a:pt x="265" y="5094"/>
                </a:lnTo>
                <a:lnTo>
                  <a:pt x="285" y="5064"/>
                </a:lnTo>
                <a:lnTo>
                  <a:pt x="306" y="5035"/>
                </a:lnTo>
                <a:lnTo>
                  <a:pt x="328" y="5006"/>
                </a:lnTo>
                <a:lnTo>
                  <a:pt x="350" y="4977"/>
                </a:lnTo>
                <a:lnTo>
                  <a:pt x="373" y="4948"/>
                </a:lnTo>
                <a:lnTo>
                  <a:pt x="397" y="4920"/>
                </a:lnTo>
                <a:lnTo>
                  <a:pt x="422" y="4893"/>
                </a:lnTo>
                <a:lnTo>
                  <a:pt x="397" y="4866"/>
                </a:lnTo>
                <a:lnTo>
                  <a:pt x="373" y="4839"/>
                </a:lnTo>
                <a:lnTo>
                  <a:pt x="350" y="4811"/>
                </a:lnTo>
                <a:lnTo>
                  <a:pt x="328" y="4782"/>
                </a:lnTo>
                <a:lnTo>
                  <a:pt x="306" y="4753"/>
                </a:lnTo>
                <a:lnTo>
                  <a:pt x="285" y="4723"/>
                </a:lnTo>
                <a:lnTo>
                  <a:pt x="265" y="4693"/>
                </a:lnTo>
                <a:lnTo>
                  <a:pt x="245" y="4663"/>
                </a:lnTo>
                <a:lnTo>
                  <a:pt x="226" y="4632"/>
                </a:lnTo>
                <a:lnTo>
                  <a:pt x="208" y="4600"/>
                </a:lnTo>
                <a:lnTo>
                  <a:pt x="190" y="4568"/>
                </a:lnTo>
                <a:lnTo>
                  <a:pt x="173" y="4536"/>
                </a:lnTo>
                <a:lnTo>
                  <a:pt x="157" y="4503"/>
                </a:lnTo>
                <a:lnTo>
                  <a:pt x="142" y="4470"/>
                </a:lnTo>
                <a:lnTo>
                  <a:pt x="126" y="4436"/>
                </a:lnTo>
                <a:lnTo>
                  <a:pt x="112" y="4402"/>
                </a:lnTo>
                <a:lnTo>
                  <a:pt x="99" y="4368"/>
                </a:lnTo>
                <a:lnTo>
                  <a:pt x="87" y="4333"/>
                </a:lnTo>
                <a:lnTo>
                  <a:pt x="75" y="4298"/>
                </a:lnTo>
                <a:lnTo>
                  <a:pt x="64" y="4263"/>
                </a:lnTo>
                <a:lnTo>
                  <a:pt x="54" y="4227"/>
                </a:lnTo>
                <a:lnTo>
                  <a:pt x="45" y="4190"/>
                </a:lnTo>
                <a:lnTo>
                  <a:pt x="36" y="4153"/>
                </a:lnTo>
                <a:lnTo>
                  <a:pt x="29" y="4117"/>
                </a:lnTo>
                <a:lnTo>
                  <a:pt x="22" y="4080"/>
                </a:lnTo>
                <a:lnTo>
                  <a:pt x="16" y="4042"/>
                </a:lnTo>
                <a:lnTo>
                  <a:pt x="11" y="4005"/>
                </a:lnTo>
                <a:lnTo>
                  <a:pt x="7" y="3967"/>
                </a:lnTo>
                <a:lnTo>
                  <a:pt x="4" y="3929"/>
                </a:lnTo>
                <a:lnTo>
                  <a:pt x="2" y="3890"/>
                </a:lnTo>
                <a:lnTo>
                  <a:pt x="1" y="3852"/>
                </a:lnTo>
                <a:lnTo>
                  <a:pt x="0" y="3813"/>
                </a:lnTo>
                <a:lnTo>
                  <a:pt x="1" y="3773"/>
                </a:lnTo>
                <a:lnTo>
                  <a:pt x="2" y="3734"/>
                </a:lnTo>
                <a:lnTo>
                  <a:pt x="4" y="3695"/>
                </a:lnTo>
                <a:lnTo>
                  <a:pt x="8" y="3656"/>
                </a:lnTo>
                <a:lnTo>
                  <a:pt x="12" y="3618"/>
                </a:lnTo>
                <a:lnTo>
                  <a:pt x="17" y="3579"/>
                </a:lnTo>
                <a:lnTo>
                  <a:pt x="23" y="3541"/>
                </a:lnTo>
                <a:lnTo>
                  <a:pt x="30" y="3504"/>
                </a:lnTo>
                <a:lnTo>
                  <a:pt x="38" y="3466"/>
                </a:lnTo>
                <a:lnTo>
                  <a:pt x="47" y="3428"/>
                </a:lnTo>
                <a:lnTo>
                  <a:pt x="56" y="3392"/>
                </a:lnTo>
                <a:lnTo>
                  <a:pt x="67" y="3355"/>
                </a:lnTo>
                <a:lnTo>
                  <a:pt x="78" y="3319"/>
                </a:lnTo>
                <a:lnTo>
                  <a:pt x="90" y="3283"/>
                </a:lnTo>
                <a:lnTo>
                  <a:pt x="103" y="3248"/>
                </a:lnTo>
                <a:lnTo>
                  <a:pt x="117" y="3213"/>
                </a:lnTo>
                <a:lnTo>
                  <a:pt x="131" y="3179"/>
                </a:lnTo>
                <a:lnTo>
                  <a:pt x="148" y="3145"/>
                </a:lnTo>
                <a:lnTo>
                  <a:pt x="164" y="3111"/>
                </a:lnTo>
                <a:lnTo>
                  <a:pt x="181" y="3078"/>
                </a:lnTo>
                <a:lnTo>
                  <a:pt x="198" y="3045"/>
                </a:lnTo>
                <a:lnTo>
                  <a:pt x="217" y="3012"/>
                </a:lnTo>
                <a:lnTo>
                  <a:pt x="236" y="2980"/>
                </a:lnTo>
                <a:lnTo>
                  <a:pt x="255" y="2949"/>
                </a:lnTo>
                <a:lnTo>
                  <a:pt x="276" y="2918"/>
                </a:lnTo>
                <a:lnTo>
                  <a:pt x="297" y="2888"/>
                </a:lnTo>
                <a:lnTo>
                  <a:pt x="319" y="2858"/>
                </a:lnTo>
                <a:lnTo>
                  <a:pt x="341" y="2828"/>
                </a:lnTo>
                <a:lnTo>
                  <a:pt x="364" y="2799"/>
                </a:lnTo>
                <a:lnTo>
                  <a:pt x="388" y="2771"/>
                </a:lnTo>
                <a:lnTo>
                  <a:pt x="414" y="2743"/>
                </a:lnTo>
                <a:lnTo>
                  <a:pt x="439" y="2716"/>
                </a:lnTo>
                <a:lnTo>
                  <a:pt x="414" y="2689"/>
                </a:lnTo>
                <a:lnTo>
                  <a:pt x="388" y="2660"/>
                </a:lnTo>
                <a:lnTo>
                  <a:pt x="364" y="2632"/>
                </a:lnTo>
                <a:lnTo>
                  <a:pt x="341" y="2603"/>
                </a:lnTo>
                <a:lnTo>
                  <a:pt x="319" y="2573"/>
                </a:lnTo>
                <a:lnTo>
                  <a:pt x="297" y="2543"/>
                </a:lnTo>
                <a:lnTo>
                  <a:pt x="276" y="2513"/>
                </a:lnTo>
                <a:lnTo>
                  <a:pt x="255" y="2482"/>
                </a:lnTo>
                <a:lnTo>
                  <a:pt x="236" y="2451"/>
                </a:lnTo>
                <a:lnTo>
                  <a:pt x="217" y="2419"/>
                </a:lnTo>
                <a:lnTo>
                  <a:pt x="198" y="2386"/>
                </a:lnTo>
                <a:lnTo>
                  <a:pt x="181" y="2353"/>
                </a:lnTo>
                <a:lnTo>
                  <a:pt x="164" y="2320"/>
                </a:lnTo>
                <a:lnTo>
                  <a:pt x="148" y="2286"/>
                </a:lnTo>
                <a:lnTo>
                  <a:pt x="131" y="2252"/>
                </a:lnTo>
                <a:lnTo>
                  <a:pt x="117" y="2217"/>
                </a:lnTo>
                <a:lnTo>
                  <a:pt x="103" y="2182"/>
                </a:lnTo>
                <a:lnTo>
                  <a:pt x="90" y="2147"/>
                </a:lnTo>
                <a:lnTo>
                  <a:pt x="78" y="2111"/>
                </a:lnTo>
                <a:lnTo>
                  <a:pt x="67" y="2075"/>
                </a:lnTo>
                <a:lnTo>
                  <a:pt x="56" y="2039"/>
                </a:lnTo>
                <a:lnTo>
                  <a:pt x="47" y="2002"/>
                </a:lnTo>
                <a:lnTo>
                  <a:pt x="38" y="1965"/>
                </a:lnTo>
                <a:lnTo>
                  <a:pt x="30" y="1927"/>
                </a:lnTo>
                <a:lnTo>
                  <a:pt x="23" y="1888"/>
                </a:lnTo>
                <a:lnTo>
                  <a:pt x="17" y="1850"/>
                </a:lnTo>
                <a:lnTo>
                  <a:pt x="12" y="1812"/>
                </a:lnTo>
                <a:lnTo>
                  <a:pt x="8" y="1773"/>
                </a:lnTo>
                <a:lnTo>
                  <a:pt x="4" y="1734"/>
                </a:lnTo>
                <a:lnTo>
                  <a:pt x="2" y="1695"/>
                </a:lnTo>
                <a:lnTo>
                  <a:pt x="1" y="1656"/>
                </a:lnTo>
                <a:lnTo>
                  <a:pt x="0" y="1616"/>
                </a:lnTo>
                <a:lnTo>
                  <a:pt x="1" y="1576"/>
                </a:lnTo>
                <a:lnTo>
                  <a:pt x="2" y="1536"/>
                </a:lnTo>
                <a:lnTo>
                  <a:pt x="4" y="1497"/>
                </a:lnTo>
                <a:lnTo>
                  <a:pt x="8" y="1457"/>
                </a:lnTo>
                <a:lnTo>
                  <a:pt x="12" y="1418"/>
                </a:lnTo>
                <a:lnTo>
                  <a:pt x="18" y="1379"/>
                </a:lnTo>
                <a:lnTo>
                  <a:pt x="24" y="1340"/>
                </a:lnTo>
                <a:lnTo>
                  <a:pt x="31" y="1301"/>
                </a:lnTo>
                <a:lnTo>
                  <a:pt x="40" y="1263"/>
                </a:lnTo>
                <a:lnTo>
                  <a:pt x="49" y="1225"/>
                </a:lnTo>
                <a:lnTo>
                  <a:pt x="59" y="1187"/>
                </a:lnTo>
                <a:lnTo>
                  <a:pt x="70" y="1149"/>
                </a:lnTo>
                <a:lnTo>
                  <a:pt x="82" y="1111"/>
                </a:lnTo>
                <a:lnTo>
                  <a:pt x="95" y="1074"/>
                </a:lnTo>
                <a:lnTo>
                  <a:pt x="108" y="1038"/>
                </a:lnTo>
                <a:lnTo>
                  <a:pt x="123" y="1001"/>
                </a:lnTo>
                <a:lnTo>
                  <a:pt x="140" y="966"/>
                </a:lnTo>
                <a:lnTo>
                  <a:pt x="156" y="930"/>
                </a:lnTo>
                <a:lnTo>
                  <a:pt x="173" y="895"/>
                </a:lnTo>
                <a:lnTo>
                  <a:pt x="191" y="860"/>
                </a:lnTo>
                <a:lnTo>
                  <a:pt x="210" y="826"/>
                </a:lnTo>
                <a:lnTo>
                  <a:pt x="230" y="793"/>
                </a:lnTo>
                <a:lnTo>
                  <a:pt x="251" y="759"/>
                </a:lnTo>
                <a:lnTo>
                  <a:pt x="272" y="726"/>
                </a:lnTo>
                <a:lnTo>
                  <a:pt x="295" y="694"/>
                </a:lnTo>
                <a:lnTo>
                  <a:pt x="318" y="662"/>
                </a:lnTo>
                <a:lnTo>
                  <a:pt x="342" y="631"/>
                </a:lnTo>
                <a:lnTo>
                  <a:pt x="367" y="600"/>
                </a:lnTo>
                <a:lnTo>
                  <a:pt x="392" y="570"/>
                </a:lnTo>
                <a:lnTo>
                  <a:pt x="420" y="540"/>
                </a:lnTo>
                <a:lnTo>
                  <a:pt x="447" y="511"/>
                </a:lnTo>
                <a:lnTo>
                  <a:pt x="475" y="482"/>
                </a:lnTo>
                <a:lnTo>
                  <a:pt x="502" y="455"/>
                </a:lnTo>
                <a:lnTo>
                  <a:pt x="530" y="429"/>
                </a:lnTo>
                <a:lnTo>
                  <a:pt x="559" y="403"/>
                </a:lnTo>
                <a:lnTo>
                  <a:pt x="589" y="377"/>
                </a:lnTo>
                <a:lnTo>
                  <a:pt x="619" y="353"/>
                </a:lnTo>
                <a:lnTo>
                  <a:pt x="649" y="330"/>
                </a:lnTo>
                <a:lnTo>
                  <a:pt x="681" y="307"/>
                </a:lnTo>
                <a:lnTo>
                  <a:pt x="713" y="285"/>
                </a:lnTo>
                <a:lnTo>
                  <a:pt x="745" y="264"/>
                </a:lnTo>
                <a:lnTo>
                  <a:pt x="778" y="243"/>
                </a:lnTo>
                <a:lnTo>
                  <a:pt x="811" y="224"/>
                </a:lnTo>
                <a:lnTo>
                  <a:pt x="845" y="205"/>
                </a:lnTo>
                <a:lnTo>
                  <a:pt x="879" y="186"/>
                </a:lnTo>
                <a:lnTo>
                  <a:pt x="914" y="169"/>
                </a:lnTo>
                <a:lnTo>
                  <a:pt x="950" y="153"/>
                </a:lnTo>
                <a:lnTo>
                  <a:pt x="986" y="137"/>
                </a:lnTo>
                <a:lnTo>
                  <a:pt x="1022" y="122"/>
                </a:lnTo>
                <a:lnTo>
                  <a:pt x="1059" y="108"/>
                </a:lnTo>
                <a:lnTo>
                  <a:pt x="1096" y="95"/>
                </a:lnTo>
                <a:lnTo>
                  <a:pt x="1133" y="83"/>
                </a:lnTo>
                <a:lnTo>
                  <a:pt x="1171" y="71"/>
                </a:lnTo>
                <a:lnTo>
                  <a:pt x="1210" y="61"/>
                </a:lnTo>
                <a:lnTo>
                  <a:pt x="1248" y="52"/>
                </a:lnTo>
                <a:lnTo>
                  <a:pt x="1287" y="43"/>
                </a:lnTo>
                <a:lnTo>
                  <a:pt x="1326" y="36"/>
                </a:lnTo>
                <a:lnTo>
                  <a:pt x="1366" y="29"/>
                </a:lnTo>
                <a:lnTo>
                  <a:pt x="1406" y="23"/>
                </a:lnTo>
                <a:lnTo>
                  <a:pt x="1446" y="19"/>
                </a:lnTo>
                <a:lnTo>
                  <a:pt x="1487" y="15"/>
                </a:lnTo>
                <a:lnTo>
                  <a:pt x="1528" y="13"/>
                </a:lnTo>
                <a:lnTo>
                  <a:pt x="1569" y="11"/>
                </a:lnTo>
                <a:lnTo>
                  <a:pt x="1610" y="10"/>
                </a:lnTo>
                <a:lnTo>
                  <a:pt x="1997" y="10"/>
                </a:lnTo>
                <a:lnTo>
                  <a:pt x="2383" y="10"/>
                </a:lnTo>
                <a:lnTo>
                  <a:pt x="2770" y="10"/>
                </a:lnTo>
                <a:lnTo>
                  <a:pt x="3156" y="9"/>
                </a:lnTo>
                <a:lnTo>
                  <a:pt x="3542" y="8"/>
                </a:lnTo>
                <a:lnTo>
                  <a:pt x="3929" y="7"/>
                </a:lnTo>
                <a:lnTo>
                  <a:pt x="4315" y="7"/>
                </a:lnTo>
                <a:lnTo>
                  <a:pt x="4702" y="6"/>
                </a:lnTo>
                <a:lnTo>
                  <a:pt x="5088" y="5"/>
                </a:lnTo>
                <a:lnTo>
                  <a:pt x="5475" y="4"/>
                </a:lnTo>
                <a:lnTo>
                  <a:pt x="5861" y="3"/>
                </a:lnTo>
                <a:lnTo>
                  <a:pt x="6248" y="2"/>
                </a:lnTo>
                <a:lnTo>
                  <a:pt x="6635" y="2"/>
                </a:lnTo>
                <a:lnTo>
                  <a:pt x="7023" y="1"/>
                </a:lnTo>
                <a:lnTo>
                  <a:pt x="7410" y="0"/>
                </a:lnTo>
                <a:lnTo>
                  <a:pt x="7798" y="0"/>
                </a:lnTo>
                <a:lnTo>
                  <a:pt x="7928" y="2"/>
                </a:lnTo>
                <a:lnTo>
                  <a:pt x="8059" y="7"/>
                </a:lnTo>
                <a:lnTo>
                  <a:pt x="8188" y="16"/>
                </a:lnTo>
                <a:lnTo>
                  <a:pt x="8317" y="28"/>
                </a:lnTo>
                <a:lnTo>
                  <a:pt x="8444" y="43"/>
                </a:lnTo>
                <a:lnTo>
                  <a:pt x="8572" y="62"/>
                </a:lnTo>
                <a:lnTo>
                  <a:pt x="8697" y="84"/>
                </a:lnTo>
                <a:lnTo>
                  <a:pt x="8822" y="109"/>
                </a:lnTo>
                <a:lnTo>
                  <a:pt x="8946" y="138"/>
                </a:lnTo>
                <a:lnTo>
                  <a:pt x="9069" y="169"/>
                </a:lnTo>
                <a:lnTo>
                  <a:pt x="9191" y="204"/>
                </a:lnTo>
                <a:lnTo>
                  <a:pt x="9311" y="242"/>
                </a:lnTo>
                <a:lnTo>
                  <a:pt x="9431" y="282"/>
                </a:lnTo>
                <a:lnTo>
                  <a:pt x="9549" y="326"/>
                </a:lnTo>
                <a:lnTo>
                  <a:pt x="9666" y="372"/>
                </a:lnTo>
                <a:lnTo>
                  <a:pt x="9782" y="423"/>
                </a:lnTo>
                <a:lnTo>
                  <a:pt x="9896" y="475"/>
                </a:lnTo>
                <a:lnTo>
                  <a:pt x="10009" y="530"/>
                </a:lnTo>
                <a:lnTo>
                  <a:pt x="10120" y="587"/>
                </a:lnTo>
                <a:lnTo>
                  <a:pt x="10230" y="647"/>
                </a:lnTo>
                <a:lnTo>
                  <a:pt x="10338" y="710"/>
                </a:lnTo>
                <a:lnTo>
                  <a:pt x="10445" y="775"/>
                </a:lnTo>
                <a:lnTo>
                  <a:pt x="10550" y="843"/>
                </a:lnTo>
                <a:lnTo>
                  <a:pt x="10653" y="913"/>
                </a:lnTo>
                <a:lnTo>
                  <a:pt x="10755" y="986"/>
                </a:lnTo>
                <a:lnTo>
                  <a:pt x="10855" y="1061"/>
                </a:lnTo>
                <a:lnTo>
                  <a:pt x="10954" y="1138"/>
                </a:lnTo>
                <a:lnTo>
                  <a:pt x="11049" y="1219"/>
                </a:lnTo>
                <a:lnTo>
                  <a:pt x="11143" y="1301"/>
                </a:lnTo>
                <a:lnTo>
                  <a:pt x="11236" y="1385"/>
                </a:lnTo>
                <a:lnTo>
                  <a:pt x="11327" y="1471"/>
                </a:lnTo>
                <a:lnTo>
                  <a:pt x="11415" y="1559"/>
                </a:lnTo>
                <a:lnTo>
                  <a:pt x="11501" y="1648"/>
                </a:lnTo>
                <a:lnTo>
                  <a:pt x="11584" y="1739"/>
                </a:lnTo>
                <a:lnTo>
                  <a:pt x="11664" y="1832"/>
                </a:lnTo>
                <a:lnTo>
                  <a:pt x="11744" y="1929"/>
                </a:lnTo>
                <a:lnTo>
                  <a:pt x="11821" y="2026"/>
                </a:lnTo>
                <a:lnTo>
                  <a:pt x="11895" y="2124"/>
                </a:lnTo>
                <a:lnTo>
                  <a:pt x="11967" y="2225"/>
                </a:lnTo>
                <a:lnTo>
                  <a:pt x="12038" y="2327"/>
                </a:lnTo>
                <a:lnTo>
                  <a:pt x="12105" y="2432"/>
                </a:lnTo>
                <a:lnTo>
                  <a:pt x="12170" y="2537"/>
                </a:lnTo>
                <a:lnTo>
                  <a:pt x="12233" y="2645"/>
                </a:lnTo>
                <a:lnTo>
                  <a:pt x="12294" y="2755"/>
                </a:lnTo>
                <a:lnTo>
                  <a:pt x="12352" y="2866"/>
                </a:lnTo>
                <a:lnTo>
                  <a:pt x="12407" y="2978"/>
                </a:lnTo>
                <a:lnTo>
                  <a:pt x="12459" y="3092"/>
                </a:lnTo>
                <a:lnTo>
                  <a:pt x="12509" y="3207"/>
                </a:lnTo>
                <a:lnTo>
                  <a:pt x="12557" y="3323"/>
                </a:lnTo>
                <a:lnTo>
                  <a:pt x="12601" y="3442"/>
                </a:lnTo>
                <a:lnTo>
                  <a:pt x="12643" y="3562"/>
                </a:lnTo>
                <a:lnTo>
                  <a:pt x="12682" y="3682"/>
                </a:lnTo>
                <a:lnTo>
                  <a:pt x="12718" y="3804"/>
                </a:lnTo>
                <a:lnTo>
                  <a:pt x="12751" y="3927"/>
                </a:lnTo>
                <a:lnTo>
                  <a:pt x="12782" y="4051"/>
                </a:lnTo>
                <a:lnTo>
                  <a:pt x="12809" y="4177"/>
                </a:lnTo>
                <a:lnTo>
                  <a:pt x="12833" y="4304"/>
                </a:lnTo>
                <a:lnTo>
                  <a:pt x="12854" y="4432"/>
                </a:lnTo>
                <a:lnTo>
                  <a:pt x="12872" y="4560"/>
                </a:lnTo>
                <a:lnTo>
                  <a:pt x="12887" y="4690"/>
                </a:lnTo>
                <a:lnTo>
                  <a:pt x="12898" y="4820"/>
                </a:lnTo>
                <a:lnTo>
                  <a:pt x="12906" y="4952"/>
                </a:lnTo>
                <a:lnTo>
                  <a:pt x="12911" y="5085"/>
                </a:lnTo>
                <a:lnTo>
                  <a:pt x="12913" y="5218"/>
                </a:lnTo>
                <a:lnTo>
                  <a:pt x="12913" y="5286"/>
                </a:lnTo>
                <a:lnTo>
                  <a:pt x="12911" y="5353"/>
                </a:lnTo>
                <a:lnTo>
                  <a:pt x="12909" y="5421"/>
                </a:lnTo>
                <a:lnTo>
                  <a:pt x="12906" y="5488"/>
                </a:lnTo>
                <a:lnTo>
                  <a:pt x="12902" y="5555"/>
                </a:lnTo>
                <a:lnTo>
                  <a:pt x="12897" y="5622"/>
                </a:lnTo>
                <a:lnTo>
                  <a:pt x="12891" y="5688"/>
                </a:lnTo>
                <a:lnTo>
                  <a:pt x="12885" y="5755"/>
                </a:lnTo>
                <a:lnTo>
                  <a:pt x="12877" y="5821"/>
                </a:lnTo>
                <a:lnTo>
                  <a:pt x="12869" y="5887"/>
                </a:lnTo>
                <a:lnTo>
                  <a:pt x="12860" y="5953"/>
                </a:lnTo>
                <a:lnTo>
                  <a:pt x="12850" y="6018"/>
                </a:lnTo>
                <a:lnTo>
                  <a:pt x="12840" y="6083"/>
                </a:lnTo>
                <a:lnTo>
                  <a:pt x="12828" y="6148"/>
                </a:lnTo>
                <a:lnTo>
                  <a:pt x="12816" y="6213"/>
                </a:lnTo>
                <a:lnTo>
                  <a:pt x="12803" y="6277"/>
                </a:lnTo>
                <a:lnTo>
                  <a:pt x="12789" y="6341"/>
                </a:lnTo>
                <a:lnTo>
                  <a:pt x="12773" y="6405"/>
                </a:lnTo>
                <a:lnTo>
                  <a:pt x="12758" y="6468"/>
                </a:lnTo>
                <a:lnTo>
                  <a:pt x="12742" y="6533"/>
                </a:lnTo>
                <a:lnTo>
                  <a:pt x="12725" y="6595"/>
                </a:lnTo>
                <a:lnTo>
                  <a:pt x="12708" y="6658"/>
                </a:lnTo>
                <a:lnTo>
                  <a:pt x="12689" y="6720"/>
                </a:lnTo>
                <a:lnTo>
                  <a:pt x="12670" y="6782"/>
                </a:lnTo>
                <a:lnTo>
                  <a:pt x="12650" y="6844"/>
                </a:lnTo>
                <a:lnTo>
                  <a:pt x="12630" y="6905"/>
                </a:lnTo>
                <a:lnTo>
                  <a:pt x="12609" y="6966"/>
                </a:lnTo>
                <a:lnTo>
                  <a:pt x="12587" y="7027"/>
                </a:lnTo>
                <a:lnTo>
                  <a:pt x="12565" y="7087"/>
                </a:lnTo>
                <a:lnTo>
                  <a:pt x="12541" y="7147"/>
                </a:lnTo>
                <a:lnTo>
                  <a:pt x="12516" y="7206"/>
                </a:lnTo>
                <a:lnTo>
                  <a:pt x="12492" y="7267"/>
                </a:lnTo>
                <a:lnTo>
                  <a:pt x="12465" y="7329"/>
                </a:lnTo>
                <a:lnTo>
                  <a:pt x="12437" y="7392"/>
                </a:lnTo>
                <a:lnTo>
                  <a:pt x="12409" y="7453"/>
                </a:lnTo>
                <a:lnTo>
                  <a:pt x="12380" y="7515"/>
                </a:lnTo>
                <a:lnTo>
                  <a:pt x="12350" y="7576"/>
                </a:lnTo>
                <a:lnTo>
                  <a:pt x="12320" y="7636"/>
                </a:lnTo>
                <a:lnTo>
                  <a:pt x="12288" y="7696"/>
                </a:lnTo>
                <a:lnTo>
                  <a:pt x="12256" y="7755"/>
                </a:lnTo>
                <a:lnTo>
                  <a:pt x="12223" y="7814"/>
                </a:lnTo>
                <a:lnTo>
                  <a:pt x="12190" y="7873"/>
                </a:lnTo>
                <a:lnTo>
                  <a:pt x="12156" y="7931"/>
                </a:lnTo>
                <a:lnTo>
                  <a:pt x="12121" y="7988"/>
                </a:lnTo>
                <a:lnTo>
                  <a:pt x="12086" y="8046"/>
                </a:lnTo>
                <a:lnTo>
                  <a:pt x="12050" y="8102"/>
                </a:lnTo>
                <a:lnTo>
                  <a:pt x="12014" y="8158"/>
                </a:lnTo>
                <a:lnTo>
                  <a:pt x="11976" y="8213"/>
                </a:lnTo>
                <a:lnTo>
                  <a:pt x="11939" y="8268"/>
                </a:lnTo>
                <a:lnTo>
                  <a:pt x="11900" y="8322"/>
                </a:lnTo>
                <a:lnTo>
                  <a:pt x="11862" y="8375"/>
                </a:lnTo>
                <a:lnTo>
                  <a:pt x="11823" y="8428"/>
                </a:lnTo>
                <a:lnTo>
                  <a:pt x="11783" y="8480"/>
                </a:lnTo>
                <a:lnTo>
                  <a:pt x="11742" y="8532"/>
                </a:lnTo>
                <a:lnTo>
                  <a:pt x="11700" y="8583"/>
                </a:lnTo>
                <a:lnTo>
                  <a:pt x="11659" y="8633"/>
                </a:lnTo>
                <a:lnTo>
                  <a:pt x="11617" y="8683"/>
                </a:lnTo>
                <a:lnTo>
                  <a:pt x="11574" y="8732"/>
                </a:lnTo>
                <a:lnTo>
                  <a:pt x="11531" y="8782"/>
                </a:lnTo>
                <a:lnTo>
                  <a:pt x="11488" y="8829"/>
                </a:lnTo>
                <a:lnTo>
                  <a:pt x="11443" y="8877"/>
                </a:lnTo>
                <a:lnTo>
                  <a:pt x="11399" y="8923"/>
                </a:lnTo>
                <a:lnTo>
                  <a:pt x="11354" y="8969"/>
                </a:lnTo>
                <a:lnTo>
                  <a:pt x="11309" y="9014"/>
                </a:lnTo>
                <a:lnTo>
                  <a:pt x="11255" y="9066"/>
                </a:lnTo>
                <a:lnTo>
                  <a:pt x="11202" y="9118"/>
                </a:lnTo>
                <a:lnTo>
                  <a:pt x="11147" y="9170"/>
                </a:lnTo>
                <a:lnTo>
                  <a:pt x="11094" y="9221"/>
                </a:lnTo>
                <a:lnTo>
                  <a:pt x="11040" y="9272"/>
                </a:lnTo>
                <a:lnTo>
                  <a:pt x="10985" y="9322"/>
                </a:lnTo>
                <a:lnTo>
                  <a:pt x="10930" y="9373"/>
                </a:lnTo>
                <a:lnTo>
                  <a:pt x="10876" y="9423"/>
                </a:lnTo>
                <a:lnTo>
                  <a:pt x="10821" y="9474"/>
                </a:lnTo>
                <a:lnTo>
                  <a:pt x="10766" y="9524"/>
                </a:lnTo>
                <a:lnTo>
                  <a:pt x="10710" y="9575"/>
                </a:lnTo>
                <a:lnTo>
                  <a:pt x="10654" y="9626"/>
                </a:lnTo>
                <a:lnTo>
                  <a:pt x="10598" y="9676"/>
                </a:lnTo>
                <a:lnTo>
                  <a:pt x="10542" y="9727"/>
                </a:lnTo>
                <a:lnTo>
                  <a:pt x="10486" y="9778"/>
                </a:lnTo>
                <a:lnTo>
                  <a:pt x="10429" y="9829"/>
                </a:lnTo>
                <a:lnTo>
                  <a:pt x="10194" y="10041"/>
                </a:lnTo>
                <a:lnTo>
                  <a:pt x="9955" y="10258"/>
                </a:lnTo>
                <a:lnTo>
                  <a:pt x="9834" y="10370"/>
                </a:lnTo>
                <a:lnTo>
                  <a:pt x="9714" y="10482"/>
                </a:lnTo>
                <a:lnTo>
                  <a:pt x="9592" y="10597"/>
                </a:lnTo>
                <a:lnTo>
                  <a:pt x="9472" y="10714"/>
                </a:lnTo>
                <a:lnTo>
                  <a:pt x="9350" y="10833"/>
                </a:lnTo>
                <a:lnTo>
                  <a:pt x="9230" y="10954"/>
                </a:lnTo>
                <a:lnTo>
                  <a:pt x="9111" y="11078"/>
                </a:lnTo>
                <a:lnTo>
                  <a:pt x="8991" y="11204"/>
                </a:lnTo>
                <a:lnTo>
                  <a:pt x="8873" y="11332"/>
                </a:lnTo>
                <a:lnTo>
                  <a:pt x="8755" y="11464"/>
                </a:lnTo>
                <a:lnTo>
                  <a:pt x="8640" y="11598"/>
                </a:lnTo>
                <a:lnTo>
                  <a:pt x="8525" y="11734"/>
                </a:lnTo>
                <a:lnTo>
                  <a:pt x="8412" y="11875"/>
                </a:lnTo>
                <a:lnTo>
                  <a:pt x="8302" y="12019"/>
                </a:lnTo>
                <a:lnTo>
                  <a:pt x="8192" y="12165"/>
                </a:lnTo>
                <a:lnTo>
                  <a:pt x="8086" y="12315"/>
                </a:lnTo>
                <a:lnTo>
                  <a:pt x="7981" y="12468"/>
                </a:lnTo>
                <a:lnTo>
                  <a:pt x="7879" y="12626"/>
                </a:lnTo>
                <a:lnTo>
                  <a:pt x="7781" y="12787"/>
                </a:lnTo>
                <a:lnTo>
                  <a:pt x="7684" y="12952"/>
                </a:lnTo>
                <a:lnTo>
                  <a:pt x="7591" y="13120"/>
                </a:lnTo>
                <a:lnTo>
                  <a:pt x="7501" y="13293"/>
                </a:lnTo>
                <a:lnTo>
                  <a:pt x="7415" y="13471"/>
                </a:lnTo>
                <a:lnTo>
                  <a:pt x="7333" y="13652"/>
                </a:lnTo>
                <a:lnTo>
                  <a:pt x="7255" y="13838"/>
                </a:lnTo>
                <a:lnTo>
                  <a:pt x="7180" y="14028"/>
                </a:lnTo>
                <a:lnTo>
                  <a:pt x="7110" y="14224"/>
                </a:lnTo>
                <a:lnTo>
                  <a:pt x="7045" y="14424"/>
                </a:lnTo>
                <a:lnTo>
                  <a:pt x="7016" y="14512"/>
                </a:lnTo>
                <a:lnTo>
                  <a:pt x="6983" y="14598"/>
                </a:lnTo>
                <a:lnTo>
                  <a:pt x="6950" y="14681"/>
                </a:lnTo>
                <a:lnTo>
                  <a:pt x="6915" y="14762"/>
                </a:lnTo>
                <a:lnTo>
                  <a:pt x="6878" y="14840"/>
                </a:lnTo>
                <a:lnTo>
                  <a:pt x="6839" y="14916"/>
                </a:lnTo>
                <a:lnTo>
                  <a:pt x="6798" y="14989"/>
                </a:lnTo>
                <a:lnTo>
                  <a:pt x="6756" y="15059"/>
                </a:lnTo>
                <a:lnTo>
                  <a:pt x="6710" y="15126"/>
                </a:lnTo>
                <a:lnTo>
                  <a:pt x="6665" y="15191"/>
                </a:lnTo>
                <a:lnTo>
                  <a:pt x="6618" y="15254"/>
                </a:lnTo>
                <a:lnTo>
                  <a:pt x="6569" y="15313"/>
                </a:lnTo>
                <a:lnTo>
                  <a:pt x="6519" y="15371"/>
                </a:lnTo>
                <a:lnTo>
                  <a:pt x="6468" y="15426"/>
                </a:lnTo>
                <a:lnTo>
                  <a:pt x="6414" y="15478"/>
                </a:lnTo>
                <a:lnTo>
                  <a:pt x="6360" y="15528"/>
                </a:lnTo>
                <a:lnTo>
                  <a:pt x="6305" y="15575"/>
                </a:lnTo>
                <a:lnTo>
                  <a:pt x="6249" y="15620"/>
                </a:lnTo>
                <a:lnTo>
                  <a:pt x="6191" y="15664"/>
                </a:lnTo>
                <a:lnTo>
                  <a:pt x="6134" y="15704"/>
                </a:lnTo>
                <a:lnTo>
                  <a:pt x="6075" y="15741"/>
                </a:lnTo>
                <a:lnTo>
                  <a:pt x="6015" y="15776"/>
                </a:lnTo>
                <a:lnTo>
                  <a:pt x="5955" y="15809"/>
                </a:lnTo>
                <a:lnTo>
                  <a:pt x="5893" y="15840"/>
                </a:lnTo>
                <a:lnTo>
                  <a:pt x="5832" y="15867"/>
                </a:lnTo>
                <a:lnTo>
                  <a:pt x="5770" y="15893"/>
                </a:lnTo>
                <a:lnTo>
                  <a:pt x="5707" y="15916"/>
                </a:lnTo>
                <a:lnTo>
                  <a:pt x="5643" y="15937"/>
                </a:lnTo>
                <a:lnTo>
                  <a:pt x="5580" y="15956"/>
                </a:lnTo>
                <a:lnTo>
                  <a:pt x="5516" y="15972"/>
                </a:lnTo>
                <a:lnTo>
                  <a:pt x="5453" y="15986"/>
                </a:lnTo>
                <a:lnTo>
                  <a:pt x="5388" y="15998"/>
                </a:lnTo>
                <a:lnTo>
                  <a:pt x="5332" y="16006"/>
                </a:lnTo>
                <a:lnTo>
                  <a:pt x="5276" y="16012"/>
                </a:lnTo>
                <a:lnTo>
                  <a:pt x="5221" y="16017"/>
                </a:lnTo>
                <a:lnTo>
                  <a:pt x="5165" y="16020"/>
                </a:lnTo>
                <a:lnTo>
                  <a:pt x="5109" y="16021"/>
                </a:lnTo>
                <a:lnTo>
                  <a:pt x="5053" y="16020"/>
                </a:lnTo>
                <a:lnTo>
                  <a:pt x="4998" y="16018"/>
                </a:lnTo>
                <a:lnTo>
                  <a:pt x="4943" y="16014"/>
                </a:lnTo>
                <a:lnTo>
                  <a:pt x="4888" y="16008"/>
                </a:lnTo>
                <a:lnTo>
                  <a:pt x="4833" y="16001"/>
                </a:lnTo>
                <a:lnTo>
                  <a:pt x="4779" y="15992"/>
                </a:lnTo>
                <a:lnTo>
                  <a:pt x="4725" y="15981"/>
                </a:lnTo>
                <a:lnTo>
                  <a:pt x="4671" y="15969"/>
                </a:lnTo>
                <a:lnTo>
                  <a:pt x="4619" y="15955"/>
                </a:lnTo>
                <a:lnTo>
                  <a:pt x="4565" y="15939"/>
                </a:lnTo>
                <a:lnTo>
                  <a:pt x="4513" y="15922"/>
                </a:lnTo>
                <a:lnTo>
                  <a:pt x="4462" y="15903"/>
                </a:lnTo>
                <a:lnTo>
                  <a:pt x="4411" y="15882"/>
                </a:lnTo>
                <a:lnTo>
                  <a:pt x="4361" y="15860"/>
                </a:lnTo>
                <a:lnTo>
                  <a:pt x="4311" y="15836"/>
                </a:lnTo>
                <a:lnTo>
                  <a:pt x="4263" y="15811"/>
                </a:lnTo>
                <a:lnTo>
                  <a:pt x="4215" y="15784"/>
                </a:lnTo>
                <a:lnTo>
                  <a:pt x="4168" y="15755"/>
                </a:lnTo>
                <a:lnTo>
                  <a:pt x="4122" y="15725"/>
                </a:lnTo>
                <a:lnTo>
                  <a:pt x="4076" y="15694"/>
                </a:lnTo>
                <a:lnTo>
                  <a:pt x="4032" y="15661"/>
                </a:lnTo>
                <a:lnTo>
                  <a:pt x="3989" y="15625"/>
                </a:lnTo>
                <a:lnTo>
                  <a:pt x="3947" y="15589"/>
                </a:lnTo>
                <a:lnTo>
                  <a:pt x="3906" y="15551"/>
                </a:lnTo>
                <a:lnTo>
                  <a:pt x="3866" y="15512"/>
                </a:lnTo>
                <a:lnTo>
                  <a:pt x="3827" y="15471"/>
                </a:lnTo>
                <a:lnTo>
                  <a:pt x="3789" y="15429"/>
                </a:lnTo>
                <a:lnTo>
                  <a:pt x="3748" y="15380"/>
                </a:lnTo>
                <a:lnTo>
                  <a:pt x="3710" y="15329"/>
                </a:lnTo>
                <a:lnTo>
                  <a:pt x="3672" y="15277"/>
                </a:lnTo>
                <a:lnTo>
                  <a:pt x="3637" y="15223"/>
                </a:lnTo>
                <a:lnTo>
                  <a:pt x="3603" y="15167"/>
                </a:lnTo>
                <a:lnTo>
                  <a:pt x="3571" y="15109"/>
                </a:lnTo>
                <a:lnTo>
                  <a:pt x="3540" y="15050"/>
                </a:lnTo>
                <a:lnTo>
                  <a:pt x="3512" y="14989"/>
                </a:lnTo>
                <a:lnTo>
                  <a:pt x="3486" y="14926"/>
                </a:lnTo>
                <a:lnTo>
                  <a:pt x="3463" y="14861"/>
                </a:lnTo>
                <a:lnTo>
                  <a:pt x="3441" y="14795"/>
                </a:lnTo>
                <a:lnTo>
                  <a:pt x="3421" y="14728"/>
                </a:lnTo>
                <a:lnTo>
                  <a:pt x="3404" y="14659"/>
                </a:lnTo>
                <a:lnTo>
                  <a:pt x="3389" y="14588"/>
                </a:lnTo>
                <a:lnTo>
                  <a:pt x="3376" y="14516"/>
                </a:lnTo>
                <a:lnTo>
                  <a:pt x="3366" y="14442"/>
                </a:lnTo>
                <a:lnTo>
                  <a:pt x="3358" y="14367"/>
                </a:lnTo>
                <a:lnTo>
                  <a:pt x="3353" y="14290"/>
                </a:lnTo>
                <a:lnTo>
                  <a:pt x="3350" y="14211"/>
                </a:lnTo>
                <a:lnTo>
                  <a:pt x="3350" y="14132"/>
                </a:lnTo>
                <a:lnTo>
                  <a:pt x="3353" y="14049"/>
                </a:lnTo>
                <a:lnTo>
                  <a:pt x="3359" y="13966"/>
                </a:lnTo>
                <a:lnTo>
                  <a:pt x="3367" y="13882"/>
                </a:lnTo>
                <a:lnTo>
                  <a:pt x="3379" y="13796"/>
                </a:lnTo>
                <a:lnTo>
                  <a:pt x="3393" y="13709"/>
                </a:lnTo>
                <a:lnTo>
                  <a:pt x="3410" y="13621"/>
                </a:lnTo>
                <a:lnTo>
                  <a:pt x="3431" y="13531"/>
                </a:lnTo>
                <a:lnTo>
                  <a:pt x="3454" y="13440"/>
                </a:lnTo>
                <a:lnTo>
                  <a:pt x="3481" y="13346"/>
                </a:lnTo>
                <a:lnTo>
                  <a:pt x="3511" y="13252"/>
                </a:lnTo>
                <a:lnTo>
                  <a:pt x="3545" y="13157"/>
                </a:lnTo>
                <a:lnTo>
                  <a:pt x="3582" y="13060"/>
                </a:lnTo>
                <a:lnTo>
                  <a:pt x="4897" y="9771"/>
                </a:lnTo>
                <a:close/>
                <a:moveTo>
                  <a:pt x="5550" y="1037"/>
                </a:moveTo>
                <a:lnTo>
                  <a:pt x="5562" y="1070"/>
                </a:lnTo>
                <a:lnTo>
                  <a:pt x="5574" y="1105"/>
                </a:lnTo>
                <a:lnTo>
                  <a:pt x="5586" y="1139"/>
                </a:lnTo>
                <a:lnTo>
                  <a:pt x="5596" y="1175"/>
                </a:lnTo>
                <a:lnTo>
                  <a:pt x="5606" y="1210"/>
                </a:lnTo>
                <a:lnTo>
                  <a:pt x="5615" y="1246"/>
                </a:lnTo>
                <a:lnTo>
                  <a:pt x="5623" y="1282"/>
                </a:lnTo>
                <a:lnTo>
                  <a:pt x="5630" y="1318"/>
                </a:lnTo>
                <a:lnTo>
                  <a:pt x="5637" y="1354"/>
                </a:lnTo>
                <a:lnTo>
                  <a:pt x="5643" y="1391"/>
                </a:lnTo>
                <a:lnTo>
                  <a:pt x="5647" y="1428"/>
                </a:lnTo>
                <a:lnTo>
                  <a:pt x="5651" y="1465"/>
                </a:lnTo>
                <a:lnTo>
                  <a:pt x="5654" y="1502"/>
                </a:lnTo>
                <a:lnTo>
                  <a:pt x="5657" y="1540"/>
                </a:lnTo>
                <a:lnTo>
                  <a:pt x="5658" y="1578"/>
                </a:lnTo>
                <a:lnTo>
                  <a:pt x="5658" y="1616"/>
                </a:lnTo>
                <a:lnTo>
                  <a:pt x="5658" y="1656"/>
                </a:lnTo>
                <a:lnTo>
                  <a:pt x="5657" y="1695"/>
                </a:lnTo>
                <a:lnTo>
                  <a:pt x="5654" y="1734"/>
                </a:lnTo>
                <a:lnTo>
                  <a:pt x="5651" y="1773"/>
                </a:lnTo>
                <a:lnTo>
                  <a:pt x="5647" y="1812"/>
                </a:lnTo>
                <a:lnTo>
                  <a:pt x="5641" y="1850"/>
                </a:lnTo>
                <a:lnTo>
                  <a:pt x="5635" y="1888"/>
                </a:lnTo>
                <a:lnTo>
                  <a:pt x="5628" y="1927"/>
                </a:lnTo>
                <a:lnTo>
                  <a:pt x="5620" y="1965"/>
                </a:lnTo>
                <a:lnTo>
                  <a:pt x="5612" y="2002"/>
                </a:lnTo>
                <a:lnTo>
                  <a:pt x="5602" y="2039"/>
                </a:lnTo>
                <a:lnTo>
                  <a:pt x="5592" y="2075"/>
                </a:lnTo>
                <a:lnTo>
                  <a:pt x="5580" y="2111"/>
                </a:lnTo>
                <a:lnTo>
                  <a:pt x="5568" y="2147"/>
                </a:lnTo>
                <a:lnTo>
                  <a:pt x="5555" y="2182"/>
                </a:lnTo>
                <a:lnTo>
                  <a:pt x="5542" y="2217"/>
                </a:lnTo>
                <a:lnTo>
                  <a:pt x="5527" y="2252"/>
                </a:lnTo>
                <a:lnTo>
                  <a:pt x="5512" y="2286"/>
                </a:lnTo>
                <a:lnTo>
                  <a:pt x="5496" y="2320"/>
                </a:lnTo>
                <a:lnTo>
                  <a:pt x="5479" y="2353"/>
                </a:lnTo>
                <a:lnTo>
                  <a:pt x="5461" y="2386"/>
                </a:lnTo>
                <a:lnTo>
                  <a:pt x="5443" y="2419"/>
                </a:lnTo>
                <a:lnTo>
                  <a:pt x="5424" y="2451"/>
                </a:lnTo>
                <a:lnTo>
                  <a:pt x="5404" y="2482"/>
                </a:lnTo>
                <a:lnTo>
                  <a:pt x="5383" y="2513"/>
                </a:lnTo>
                <a:lnTo>
                  <a:pt x="5362" y="2543"/>
                </a:lnTo>
                <a:lnTo>
                  <a:pt x="5340" y="2573"/>
                </a:lnTo>
                <a:lnTo>
                  <a:pt x="5317" y="2603"/>
                </a:lnTo>
                <a:lnTo>
                  <a:pt x="5294" y="2632"/>
                </a:lnTo>
                <a:lnTo>
                  <a:pt x="5270" y="2660"/>
                </a:lnTo>
                <a:lnTo>
                  <a:pt x="5246" y="2689"/>
                </a:lnTo>
                <a:lnTo>
                  <a:pt x="5221" y="2716"/>
                </a:lnTo>
                <a:lnTo>
                  <a:pt x="5246" y="2743"/>
                </a:lnTo>
                <a:lnTo>
                  <a:pt x="5270" y="2771"/>
                </a:lnTo>
                <a:lnTo>
                  <a:pt x="5294" y="2799"/>
                </a:lnTo>
                <a:lnTo>
                  <a:pt x="5317" y="2828"/>
                </a:lnTo>
                <a:lnTo>
                  <a:pt x="5340" y="2858"/>
                </a:lnTo>
                <a:lnTo>
                  <a:pt x="5362" y="2888"/>
                </a:lnTo>
                <a:lnTo>
                  <a:pt x="5383" y="2918"/>
                </a:lnTo>
                <a:lnTo>
                  <a:pt x="5404" y="2949"/>
                </a:lnTo>
                <a:lnTo>
                  <a:pt x="5424" y="2980"/>
                </a:lnTo>
                <a:lnTo>
                  <a:pt x="5443" y="3012"/>
                </a:lnTo>
                <a:lnTo>
                  <a:pt x="5461" y="3045"/>
                </a:lnTo>
                <a:lnTo>
                  <a:pt x="5479" y="3078"/>
                </a:lnTo>
                <a:lnTo>
                  <a:pt x="5496" y="3111"/>
                </a:lnTo>
                <a:lnTo>
                  <a:pt x="5512" y="3145"/>
                </a:lnTo>
                <a:lnTo>
                  <a:pt x="5527" y="3179"/>
                </a:lnTo>
                <a:lnTo>
                  <a:pt x="5542" y="3213"/>
                </a:lnTo>
                <a:lnTo>
                  <a:pt x="5555" y="3248"/>
                </a:lnTo>
                <a:lnTo>
                  <a:pt x="5568" y="3283"/>
                </a:lnTo>
                <a:lnTo>
                  <a:pt x="5580" y="3319"/>
                </a:lnTo>
                <a:lnTo>
                  <a:pt x="5592" y="3355"/>
                </a:lnTo>
                <a:lnTo>
                  <a:pt x="5602" y="3392"/>
                </a:lnTo>
                <a:lnTo>
                  <a:pt x="5612" y="3428"/>
                </a:lnTo>
                <a:lnTo>
                  <a:pt x="5620" y="3466"/>
                </a:lnTo>
                <a:lnTo>
                  <a:pt x="5628" y="3504"/>
                </a:lnTo>
                <a:lnTo>
                  <a:pt x="5635" y="3541"/>
                </a:lnTo>
                <a:lnTo>
                  <a:pt x="5641" y="3579"/>
                </a:lnTo>
                <a:lnTo>
                  <a:pt x="5647" y="3618"/>
                </a:lnTo>
                <a:lnTo>
                  <a:pt x="5651" y="3656"/>
                </a:lnTo>
                <a:lnTo>
                  <a:pt x="5654" y="3695"/>
                </a:lnTo>
                <a:lnTo>
                  <a:pt x="5657" y="3734"/>
                </a:lnTo>
                <a:lnTo>
                  <a:pt x="5658" y="3773"/>
                </a:lnTo>
                <a:lnTo>
                  <a:pt x="5658" y="3813"/>
                </a:lnTo>
                <a:lnTo>
                  <a:pt x="5658" y="3852"/>
                </a:lnTo>
                <a:lnTo>
                  <a:pt x="5657" y="3890"/>
                </a:lnTo>
                <a:lnTo>
                  <a:pt x="5654" y="3929"/>
                </a:lnTo>
                <a:lnTo>
                  <a:pt x="5651" y="3967"/>
                </a:lnTo>
                <a:lnTo>
                  <a:pt x="5647" y="4005"/>
                </a:lnTo>
                <a:lnTo>
                  <a:pt x="5642" y="4042"/>
                </a:lnTo>
                <a:lnTo>
                  <a:pt x="5636" y="4079"/>
                </a:lnTo>
                <a:lnTo>
                  <a:pt x="5630" y="4117"/>
                </a:lnTo>
                <a:lnTo>
                  <a:pt x="5622" y="4153"/>
                </a:lnTo>
                <a:lnTo>
                  <a:pt x="5614" y="4190"/>
                </a:lnTo>
                <a:lnTo>
                  <a:pt x="5604" y="4227"/>
                </a:lnTo>
                <a:lnTo>
                  <a:pt x="5594" y="4263"/>
                </a:lnTo>
                <a:lnTo>
                  <a:pt x="5584" y="4298"/>
                </a:lnTo>
                <a:lnTo>
                  <a:pt x="5572" y="4333"/>
                </a:lnTo>
                <a:lnTo>
                  <a:pt x="5560" y="4368"/>
                </a:lnTo>
                <a:lnTo>
                  <a:pt x="5546" y="4402"/>
                </a:lnTo>
                <a:lnTo>
                  <a:pt x="5532" y="4436"/>
                </a:lnTo>
                <a:lnTo>
                  <a:pt x="5518" y="4470"/>
                </a:lnTo>
                <a:lnTo>
                  <a:pt x="5502" y="4503"/>
                </a:lnTo>
                <a:lnTo>
                  <a:pt x="5486" y="4536"/>
                </a:lnTo>
                <a:lnTo>
                  <a:pt x="5469" y="4568"/>
                </a:lnTo>
                <a:lnTo>
                  <a:pt x="5452" y="4600"/>
                </a:lnTo>
                <a:lnTo>
                  <a:pt x="5433" y="4632"/>
                </a:lnTo>
                <a:lnTo>
                  <a:pt x="5414" y="4663"/>
                </a:lnTo>
                <a:lnTo>
                  <a:pt x="5394" y="4693"/>
                </a:lnTo>
                <a:lnTo>
                  <a:pt x="5373" y="4723"/>
                </a:lnTo>
                <a:lnTo>
                  <a:pt x="5352" y="4753"/>
                </a:lnTo>
                <a:lnTo>
                  <a:pt x="5331" y="4782"/>
                </a:lnTo>
                <a:lnTo>
                  <a:pt x="5308" y="4811"/>
                </a:lnTo>
                <a:lnTo>
                  <a:pt x="5286" y="4839"/>
                </a:lnTo>
                <a:lnTo>
                  <a:pt x="5262" y="4866"/>
                </a:lnTo>
                <a:lnTo>
                  <a:pt x="5238" y="4893"/>
                </a:lnTo>
                <a:lnTo>
                  <a:pt x="5262" y="4920"/>
                </a:lnTo>
                <a:lnTo>
                  <a:pt x="5286" y="4948"/>
                </a:lnTo>
                <a:lnTo>
                  <a:pt x="5308" y="4977"/>
                </a:lnTo>
                <a:lnTo>
                  <a:pt x="5331" y="5006"/>
                </a:lnTo>
                <a:lnTo>
                  <a:pt x="5352" y="5035"/>
                </a:lnTo>
                <a:lnTo>
                  <a:pt x="5373" y="5064"/>
                </a:lnTo>
                <a:lnTo>
                  <a:pt x="5394" y="5094"/>
                </a:lnTo>
                <a:lnTo>
                  <a:pt x="5414" y="5125"/>
                </a:lnTo>
                <a:lnTo>
                  <a:pt x="5433" y="5156"/>
                </a:lnTo>
                <a:lnTo>
                  <a:pt x="5452" y="5187"/>
                </a:lnTo>
                <a:lnTo>
                  <a:pt x="5469" y="5219"/>
                </a:lnTo>
                <a:lnTo>
                  <a:pt x="5486" y="5252"/>
                </a:lnTo>
                <a:lnTo>
                  <a:pt x="5502" y="5284"/>
                </a:lnTo>
                <a:lnTo>
                  <a:pt x="5518" y="5317"/>
                </a:lnTo>
                <a:lnTo>
                  <a:pt x="5532" y="5351"/>
                </a:lnTo>
                <a:lnTo>
                  <a:pt x="5546" y="5385"/>
                </a:lnTo>
                <a:lnTo>
                  <a:pt x="5560" y="5419"/>
                </a:lnTo>
                <a:lnTo>
                  <a:pt x="5572" y="5454"/>
                </a:lnTo>
                <a:lnTo>
                  <a:pt x="5584" y="5489"/>
                </a:lnTo>
                <a:lnTo>
                  <a:pt x="5594" y="5524"/>
                </a:lnTo>
                <a:lnTo>
                  <a:pt x="5604" y="5560"/>
                </a:lnTo>
                <a:lnTo>
                  <a:pt x="5614" y="5596"/>
                </a:lnTo>
                <a:lnTo>
                  <a:pt x="5622" y="5632"/>
                </a:lnTo>
                <a:lnTo>
                  <a:pt x="5630" y="5669"/>
                </a:lnTo>
                <a:lnTo>
                  <a:pt x="5636" y="5706"/>
                </a:lnTo>
                <a:lnTo>
                  <a:pt x="5642" y="5744"/>
                </a:lnTo>
                <a:lnTo>
                  <a:pt x="5647" y="5782"/>
                </a:lnTo>
                <a:lnTo>
                  <a:pt x="5651" y="5819"/>
                </a:lnTo>
                <a:lnTo>
                  <a:pt x="5654" y="5857"/>
                </a:lnTo>
                <a:lnTo>
                  <a:pt x="5657" y="5896"/>
                </a:lnTo>
                <a:lnTo>
                  <a:pt x="5658" y="5934"/>
                </a:lnTo>
                <a:lnTo>
                  <a:pt x="5658" y="5973"/>
                </a:lnTo>
                <a:lnTo>
                  <a:pt x="5658" y="6012"/>
                </a:lnTo>
                <a:lnTo>
                  <a:pt x="5657" y="6052"/>
                </a:lnTo>
                <a:lnTo>
                  <a:pt x="5654" y="6090"/>
                </a:lnTo>
                <a:lnTo>
                  <a:pt x="5651" y="6129"/>
                </a:lnTo>
                <a:lnTo>
                  <a:pt x="5647" y="6168"/>
                </a:lnTo>
                <a:lnTo>
                  <a:pt x="5641" y="6206"/>
                </a:lnTo>
                <a:lnTo>
                  <a:pt x="5635" y="6244"/>
                </a:lnTo>
                <a:lnTo>
                  <a:pt x="5628" y="6281"/>
                </a:lnTo>
                <a:lnTo>
                  <a:pt x="5620" y="6319"/>
                </a:lnTo>
                <a:lnTo>
                  <a:pt x="5612" y="6356"/>
                </a:lnTo>
                <a:lnTo>
                  <a:pt x="5602" y="6393"/>
                </a:lnTo>
                <a:lnTo>
                  <a:pt x="5592" y="6429"/>
                </a:lnTo>
                <a:lnTo>
                  <a:pt x="5581" y="6465"/>
                </a:lnTo>
                <a:lnTo>
                  <a:pt x="5569" y="6502"/>
                </a:lnTo>
                <a:lnTo>
                  <a:pt x="5556" y="6537"/>
                </a:lnTo>
                <a:lnTo>
                  <a:pt x="5542" y="6572"/>
                </a:lnTo>
                <a:lnTo>
                  <a:pt x="5527" y="6606"/>
                </a:lnTo>
                <a:lnTo>
                  <a:pt x="5512" y="6640"/>
                </a:lnTo>
                <a:lnTo>
                  <a:pt x="5496" y="6674"/>
                </a:lnTo>
                <a:lnTo>
                  <a:pt x="5479" y="6707"/>
                </a:lnTo>
                <a:lnTo>
                  <a:pt x="5462" y="6740"/>
                </a:lnTo>
                <a:lnTo>
                  <a:pt x="5444" y="6772"/>
                </a:lnTo>
                <a:lnTo>
                  <a:pt x="5425" y="6804"/>
                </a:lnTo>
                <a:lnTo>
                  <a:pt x="5405" y="6836"/>
                </a:lnTo>
                <a:lnTo>
                  <a:pt x="5384" y="6866"/>
                </a:lnTo>
                <a:lnTo>
                  <a:pt x="5362" y="6897"/>
                </a:lnTo>
                <a:lnTo>
                  <a:pt x="5341" y="6927"/>
                </a:lnTo>
                <a:lnTo>
                  <a:pt x="5318" y="6956"/>
                </a:lnTo>
                <a:lnTo>
                  <a:pt x="5295" y="6985"/>
                </a:lnTo>
                <a:lnTo>
                  <a:pt x="5271" y="7013"/>
                </a:lnTo>
                <a:lnTo>
                  <a:pt x="5247" y="7041"/>
                </a:lnTo>
                <a:lnTo>
                  <a:pt x="5222" y="7068"/>
                </a:lnTo>
                <a:lnTo>
                  <a:pt x="5244" y="7092"/>
                </a:lnTo>
                <a:lnTo>
                  <a:pt x="5266" y="7117"/>
                </a:lnTo>
                <a:lnTo>
                  <a:pt x="5287" y="7142"/>
                </a:lnTo>
                <a:lnTo>
                  <a:pt x="5308" y="7167"/>
                </a:lnTo>
                <a:lnTo>
                  <a:pt x="5328" y="7193"/>
                </a:lnTo>
                <a:lnTo>
                  <a:pt x="5348" y="7219"/>
                </a:lnTo>
                <a:lnTo>
                  <a:pt x="5367" y="7246"/>
                </a:lnTo>
                <a:lnTo>
                  <a:pt x="5386" y="7274"/>
                </a:lnTo>
                <a:lnTo>
                  <a:pt x="5405" y="7302"/>
                </a:lnTo>
                <a:lnTo>
                  <a:pt x="5422" y="7329"/>
                </a:lnTo>
                <a:lnTo>
                  <a:pt x="5439" y="7358"/>
                </a:lnTo>
                <a:lnTo>
                  <a:pt x="5455" y="7386"/>
                </a:lnTo>
                <a:lnTo>
                  <a:pt x="5471" y="7415"/>
                </a:lnTo>
                <a:lnTo>
                  <a:pt x="5486" y="7444"/>
                </a:lnTo>
                <a:lnTo>
                  <a:pt x="5501" y="7474"/>
                </a:lnTo>
                <a:lnTo>
                  <a:pt x="5515" y="7504"/>
                </a:lnTo>
                <a:lnTo>
                  <a:pt x="5529" y="7534"/>
                </a:lnTo>
                <a:lnTo>
                  <a:pt x="5541" y="7565"/>
                </a:lnTo>
                <a:lnTo>
                  <a:pt x="5554" y="7596"/>
                </a:lnTo>
                <a:lnTo>
                  <a:pt x="5565" y="7627"/>
                </a:lnTo>
                <a:lnTo>
                  <a:pt x="5576" y="7658"/>
                </a:lnTo>
                <a:lnTo>
                  <a:pt x="5586" y="7690"/>
                </a:lnTo>
                <a:lnTo>
                  <a:pt x="5596" y="7722"/>
                </a:lnTo>
                <a:lnTo>
                  <a:pt x="5605" y="7755"/>
                </a:lnTo>
                <a:lnTo>
                  <a:pt x="5613" y="7787"/>
                </a:lnTo>
                <a:lnTo>
                  <a:pt x="5621" y="7820"/>
                </a:lnTo>
                <a:lnTo>
                  <a:pt x="5628" y="7853"/>
                </a:lnTo>
                <a:lnTo>
                  <a:pt x="5634" y="7887"/>
                </a:lnTo>
                <a:lnTo>
                  <a:pt x="5640" y="7920"/>
                </a:lnTo>
                <a:lnTo>
                  <a:pt x="5645" y="7954"/>
                </a:lnTo>
                <a:lnTo>
                  <a:pt x="5649" y="7988"/>
                </a:lnTo>
                <a:lnTo>
                  <a:pt x="5652" y="8023"/>
                </a:lnTo>
                <a:lnTo>
                  <a:pt x="5696" y="7955"/>
                </a:lnTo>
                <a:lnTo>
                  <a:pt x="5740" y="7888"/>
                </a:lnTo>
                <a:lnTo>
                  <a:pt x="5785" y="7822"/>
                </a:lnTo>
                <a:lnTo>
                  <a:pt x="5830" y="7757"/>
                </a:lnTo>
                <a:lnTo>
                  <a:pt x="5877" y="7693"/>
                </a:lnTo>
                <a:lnTo>
                  <a:pt x="5923" y="7630"/>
                </a:lnTo>
                <a:lnTo>
                  <a:pt x="5972" y="7568"/>
                </a:lnTo>
                <a:lnTo>
                  <a:pt x="6020" y="7507"/>
                </a:lnTo>
                <a:lnTo>
                  <a:pt x="6068" y="7448"/>
                </a:lnTo>
                <a:lnTo>
                  <a:pt x="6117" y="7390"/>
                </a:lnTo>
                <a:lnTo>
                  <a:pt x="6166" y="7334"/>
                </a:lnTo>
                <a:lnTo>
                  <a:pt x="6217" y="7279"/>
                </a:lnTo>
                <a:lnTo>
                  <a:pt x="6266" y="7225"/>
                </a:lnTo>
                <a:lnTo>
                  <a:pt x="6316" y="7173"/>
                </a:lnTo>
                <a:lnTo>
                  <a:pt x="6365" y="7123"/>
                </a:lnTo>
                <a:lnTo>
                  <a:pt x="6415" y="7075"/>
                </a:lnTo>
                <a:lnTo>
                  <a:pt x="6466" y="7028"/>
                </a:lnTo>
                <a:lnTo>
                  <a:pt x="6517" y="6982"/>
                </a:lnTo>
                <a:lnTo>
                  <a:pt x="6569" y="6937"/>
                </a:lnTo>
                <a:lnTo>
                  <a:pt x="6622" y="6893"/>
                </a:lnTo>
                <a:lnTo>
                  <a:pt x="6675" y="6850"/>
                </a:lnTo>
                <a:lnTo>
                  <a:pt x="6730" y="6807"/>
                </a:lnTo>
                <a:lnTo>
                  <a:pt x="6784" y="6766"/>
                </a:lnTo>
                <a:lnTo>
                  <a:pt x="6839" y="6725"/>
                </a:lnTo>
                <a:lnTo>
                  <a:pt x="6895" y="6685"/>
                </a:lnTo>
                <a:lnTo>
                  <a:pt x="6951" y="6647"/>
                </a:lnTo>
                <a:lnTo>
                  <a:pt x="7009" y="6609"/>
                </a:lnTo>
                <a:lnTo>
                  <a:pt x="7067" y="6572"/>
                </a:lnTo>
                <a:lnTo>
                  <a:pt x="7125" y="6536"/>
                </a:lnTo>
                <a:lnTo>
                  <a:pt x="7184" y="6501"/>
                </a:lnTo>
                <a:lnTo>
                  <a:pt x="7243" y="6466"/>
                </a:lnTo>
                <a:lnTo>
                  <a:pt x="7304" y="6433"/>
                </a:lnTo>
                <a:lnTo>
                  <a:pt x="7364" y="6401"/>
                </a:lnTo>
                <a:lnTo>
                  <a:pt x="7425" y="6370"/>
                </a:lnTo>
                <a:lnTo>
                  <a:pt x="7486" y="6340"/>
                </a:lnTo>
                <a:lnTo>
                  <a:pt x="7549" y="6311"/>
                </a:lnTo>
                <a:lnTo>
                  <a:pt x="7611" y="6283"/>
                </a:lnTo>
                <a:lnTo>
                  <a:pt x="7674" y="6256"/>
                </a:lnTo>
                <a:lnTo>
                  <a:pt x="7737" y="6230"/>
                </a:lnTo>
                <a:lnTo>
                  <a:pt x="7802" y="6205"/>
                </a:lnTo>
                <a:lnTo>
                  <a:pt x="7866" y="6181"/>
                </a:lnTo>
                <a:lnTo>
                  <a:pt x="7931" y="6159"/>
                </a:lnTo>
                <a:lnTo>
                  <a:pt x="7996" y="6137"/>
                </a:lnTo>
                <a:lnTo>
                  <a:pt x="8062" y="6116"/>
                </a:lnTo>
                <a:lnTo>
                  <a:pt x="8128" y="6096"/>
                </a:lnTo>
                <a:lnTo>
                  <a:pt x="8194" y="6078"/>
                </a:lnTo>
                <a:lnTo>
                  <a:pt x="8260" y="6060"/>
                </a:lnTo>
                <a:lnTo>
                  <a:pt x="8328" y="6044"/>
                </a:lnTo>
                <a:lnTo>
                  <a:pt x="8563" y="7055"/>
                </a:lnTo>
                <a:lnTo>
                  <a:pt x="8513" y="7067"/>
                </a:lnTo>
                <a:lnTo>
                  <a:pt x="8463" y="7080"/>
                </a:lnTo>
                <a:lnTo>
                  <a:pt x="8414" y="7094"/>
                </a:lnTo>
                <a:lnTo>
                  <a:pt x="8365" y="7109"/>
                </a:lnTo>
                <a:lnTo>
                  <a:pt x="8316" y="7124"/>
                </a:lnTo>
                <a:lnTo>
                  <a:pt x="8266" y="7141"/>
                </a:lnTo>
                <a:lnTo>
                  <a:pt x="8218" y="7158"/>
                </a:lnTo>
                <a:lnTo>
                  <a:pt x="8170" y="7176"/>
                </a:lnTo>
                <a:lnTo>
                  <a:pt x="8122" y="7194"/>
                </a:lnTo>
                <a:lnTo>
                  <a:pt x="8074" y="7214"/>
                </a:lnTo>
                <a:lnTo>
                  <a:pt x="8026" y="7234"/>
                </a:lnTo>
                <a:lnTo>
                  <a:pt x="7980" y="7256"/>
                </a:lnTo>
                <a:lnTo>
                  <a:pt x="7933" y="7278"/>
                </a:lnTo>
                <a:lnTo>
                  <a:pt x="7887" y="7300"/>
                </a:lnTo>
                <a:lnTo>
                  <a:pt x="7842" y="7323"/>
                </a:lnTo>
                <a:lnTo>
                  <a:pt x="7797" y="7347"/>
                </a:lnTo>
                <a:lnTo>
                  <a:pt x="7751" y="7372"/>
                </a:lnTo>
                <a:lnTo>
                  <a:pt x="7707" y="7397"/>
                </a:lnTo>
                <a:lnTo>
                  <a:pt x="7663" y="7423"/>
                </a:lnTo>
                <a:lnTo>
                  <a:pt x="7619" y="7450"/>
                </a:lnTo>
                <a:lnTo>
                  <a:pt x="7576" y="7478"/>
                </a:lnTo>
                <a:lnTo>
                  <a:pt x="7533" y="7506"/>
                </a:lnTo>
                <a:lnTo>
                  <a:pt x="7490" y="7535"/>
                </a:lnTo>
                <a:lnTo>
                  <a:pt x="7448" y="7565"/>
                </a:lnTo>
                <a:lnTo>
                  <a:pt x="7407" y="7595"/>
                </a:lnTo>
                <a:lnTo>
                  <a:pt x="7367" y="7626"/>
                </a:lnTo>
                <a:lnTo>
                  <a:pt x="7326" y="7658"/>
                </a:lnTo>
                <a:lnTo>
                  <a:pt x="7287" y="7690"/>
                </a:lnTo>
                <a:lnTo>
                  <a:pt x="7246" y="7723"/>
                </a:lnTo>
                <a:lnTo>
                  <a:pt x="7208" y="7757"/>
                </a:lnTo>
                <a:lnTo>
                  <a:pt x="7170" y="7791"/>
                </a:lnTo>
                <a:lnTo>
                  <a:pt x="7132" y="7827"/>
                </a:lnTo>
                <a:lnTo>
                  <a:pt x="7084" y="7873"/>
                </a:lnTo>
                <a:lnTo>
                  <a:pt x="7038" y="7919"/>
                </a:lnTo>
                <a:lnTo>
                  <a:pt x="6993" y="7965"/>
                </a:lnTo>
                <a:lnTo>
                  <a:pt x="6949" y="8011"/>
                </a:lnTo>
                <a:lnTo>
                  <a:pt x="6908" y="8057"/>
                </a:lnTo>
                <a:lnTo>
                  <a:pt x="6868" y="8103"/>
                </a:lnTo>
                <a:lnTo>
                  <a:pt x="6830" y="8148"/>
                </a:lnTo>
                <a:lnTo>
                  <a:pt x="6793" y="8194"/>
                </a:lnTo>
                <a:lnTo>
                  <a:pt x="6757" y="8240"/>
                </a:lnTo>
                <a:lnTo>
                  <a:pt x="6723" y="8286"/>
                </a:lnTo>
                <a:lnTo>
                  <a:pt x="6688" y="8332"/>
                </a:lnTo>
                <a:lnTo>
                  <a:pt x="6656" y="8379"/>
                </a:lnTo>
                <a:lnTo>
                  <a:pt x="6625" y="8426"/>
                </a:lnTo>
                <a:lnTo>
                  <a:pt x="6595" y="8473"/>
                </a:lnTo>
                <a:lnTo>
                  <a:pt x="6566" y="8520"/>
                </a:lnTo>
                <a:lnTo>
                  <a:pt x="6537" y="8568"/>
                </a:lnTo>
                <a:lnTo>
                  <a:pt x="6510" y="8616"/>
                </a:lnTo>
                <a:lnTo>
                  <a:pt x="6483" y="8665"/>
                </a:lnTo>
                <a:lnTo>
                  <a:pt x="6455" y="8714"/>
                </a:lnTo>
                <a:lnTo>
                  <a:pt x="6430" y="8764"/>
                </a:lnTo>
                <a:lnTo>
                  <a:pt x="6404" y="8815"/>
                </a:lnTo>
                <a:lnTo>
                  <a:pt x="6380" y="8866"/>
                </a:lnTo>
                <a:lnTo>
                  <a:pt x="6355" y="8918"/>
                </a:lnTo>
                <a:lnTo>
                  <a:pt x="6331" y="8971"/>
                </a:lnTo>
                <a:lnTo>
                  <a:pt x="6284" y="9078"/>
                </a:lnTo>
                <a:lnTo>
                  <a:pt x="6237" y="9189"/>
                </a:lnTo>
                <a:lnTo>
                  <a:pt x="6190" y="9303"/>
                </a:lnTo>
                <a:lnTo>
                  <a:pt x="6142" y="9422"/>
                </a:lnTo>
                <a:lnTo>
                  <a:pt x="4551" y="13442"/>
                </a:lnTo>
                <a:lnTo>
                  <a:pt x="4494" y="13600"/>
                </a:lnTo>
                <a:lnTo>
                  <a:pt x="4450" y="13749"/>
                </a:lnTo>
                <a:lnTo>
                  <a:pt x="4420" y="13890"/>
                </a:lnTo>
                <a:lnTo>
                  <a:pt x="4401" y="14023"/>
                </a:lnTo>
                <a:lnTo>
                  <a:pt x="4394" y="14149"/>
                </a:lnTo>
                <a:lnTo>
                  <a:pt x="4398" y="14265"/>
                </a:lnTo>
                <a:lnTo>
                  <a:pt x="4412" y="14373"/>
                </a:lnTo>
                <a:lnTo>
                  <a:pt x="4435" y="14473"/>
                </a:lnTo>
                <a:lnTo>
                  <a:pt x="4467" y="14564"/>
                </a:lnTo>
                <a:lnTo>
                  <a:pt x="4507" y="14646"/>
                </a:lnTo>
                <a:lnTo>
                  <a:pt x="4554" y="14720"/>
                </a:lnTo>
                <a:lnTo>
                  <a:pt x="4608" y="14785"/>
                </a:lnTo>
                <a:lnTo>
                  <a:pt x="4669" y="14841"/>
                </a:lnTo>
                <a:lnTo>
                  <a:pt x="4734" y="14889"/>
                </a:lnTo>
                <a:lnTo>
                  <a:pt x="4804" y="14927"/>
                </a:lnTo>
                <a:lnTo>
                  <a:pt x="4879" y="14956"/>
                </a:lnTo>
                <a:lnTo>
                  <a:pt x="4956" y="14975"/>
                </a:lnTo>
                <a:lnTo>
                  <a:pt x="5036" y="14986"/>
                </a:lnTo>
                <a:lnTo>
                  <a:pt x="5118" y="14987"/>
                </a:lnTo>
                <a:lnTo>
                  <a:pt x="5202" y="14979"/>
                </a:lnTo>
                <a:lnTo>
                  <a:pt x="5285" y="14961"/>
                </a:lnTo>
                <a:lnTo>
                  <a:pt x="5369" y="14933"/>
                </a:lnTo>
                <a:lnTo>
                  <a:pt x="5452" y="14896"/>
                </a:lnTo>
                <a:lnTo>
                  <a:pt x="5534" y="14849"/>
                </a:lnTo>
                <a:lnTo>
                  <a:pt x="5613" y="14792"/>
                </a:lnTo>
                <a:lnTo>
                  <a:pt x="5690" y="14726"/>
                </a:lnTo>
                <a:lnTo>
                  <a:pt x="5763" y="14649"/>
                </a:lnTo>
                <a:lnTo>
                  <a:pt x="5831" y="14563"/>
                </a:lnTo>
                <a:lnTo>
                  <a:pt x="5895" y="14467"/>
                </a:lnTo>
                <a:lnTo>
                  <a:pt x="5954" y="14360"/>
                </a:lnTo>
                <a:lnTo>
                  <a:pt x="6006" y="14243"/>
                </a:lnTo>
                <a:lnTo>
                  <a:pt x="6051" y="14116"/>
                </a:lnTo>
                <a:lnTo>
                  <a:pt x="6125" y="13890"/>
                </a:lnTo>
                <a:lnTo>
                  <a:pt x="6204" y="13671"/>
                </a:lnTo>
                <a:lnTo>
                  <a:pt x="6286" y="13457"/>
                </a:lnTo>
                <a:lnTo>
                  <a:pt x="6373" y="13248"/>
                </a:lnTo>
                <a:lnTo>
                  <a:pt x="6465" y="13046"/>
                </a:lnTo>
                <a:lnTo>
                  <a:pt x="6559" y="12848"/>
                </a:lnTo>
                <a:lnTo>
                  <a:pt x="6657" y="12656"/>
                </a:lnTo>
                <a:lnTo>
                  <a:pt x="6760" y="12468"/>
                </a:lnTo>
                <a:lnTo>
                  <a:pt x="6865" y="12285"/>
                </a:lnTo>
                <a:lnTo>
                  <a:pt x="6973" y="12107"/>
                </a:lnTo>
                <a:lnTo>
                  <a:pt x="7084" y="11933"/>
                </a:lnTo>
                <a:lnTo>
                  <a:pt x="7198" y="11763"/>
                </a:lnTo>
                <a:lnTo>
                  <a:pt x="7314" y="11598"/>
                </a:lnTo>
                <a:lnTo>
                  <a:pt x="7433" y="11436"/>
                </a:lnTo>
                <a:lnTo>
                  <a:pt x="7554" y="11279"/>
                </a:lnTo>
                <a:lnTo>
                  <a:pt x="7676" y="11126"/>
                </a:lnTo>
                <a:lnTo>
                  <a:pt x="7800" y="10975"/>
                </a:lnTo>
                <a:lnTo>
                  <a:pt x="7925" y="10828"/>
                </a:lnTo>
                <a:lnTo>
                  <a:pt x="8053" y="10685"/>
                </a:lnTo>
                <a:lnTo>
                  <a:pt x="8181" y="10545"/>
                </a:lnTo>
                <a:lnTo>
                  <a:pt x="8310" y="10408"/>
                </a:lnTo>
                <a:lnTo>
                  <a:pt x="8439" y="10273"/>
                </a:lnTo>
                <a:lnTo>
                  <a:pt x="8570" y="10142"/>
                </a:lnTo>
                <a:lnTo>
                  <a:pt x="8700" y="10013"/>
                </a:lnTo>
                <a:lnTo>
                  <a:pt x="8831" y="9887"/>
                </a:lnTo>
                <a:lnTo>
                  <a:pt x="8961" y="9763"/>
                </a:lnTo>
                <a:lnTo>
                  <a:pt x="9091" y="9641"/>
                </a:lnTo>
                <a:lnTo>
                  <a:pt x="9221" y="9520"/>
                </a:lnTo>
                <a:lnTo>
                  <a:pt x="9479" y="9285"/>
                </a:lnTo>
                <a:lnTo>
                  <a:pt x="9732" y="9057"/>
                </a:lnTo>
                <a:lnTo>
                  <a:pt x="9790" y="9006"/>
                </a:lnTo>
                <a:lnTo>
                  <a:pt x="9846" y="8955"/>
                </a:lnTo>
                <a:lnTo>
                  <a:pt x="9904" y="8904"/>
                </a:lnTo>
                <a:lnTo>
                  <a:pt x="9960" y="8853"/>
                </a:lnTo>
                <a:lnTo>
                  <a:pt x="10015" y="8803"/>
                </a:lnTo>
                <a:lnTo>
                  <a:pt x="10070" y="8752"/>
                </a:lnTo>
                <a:lnTo>
                  <a:pt x="10125" y="8702"/>
                </a:lnTo>
                <a:lnTo>
                  <a:pt x="10179" y="8653"/>
                </a:lnTo>
                <a:lnTo>
                  <a:pt x="10232" y="8604"/>
                </a:lnTo>
                <a:lnTo>
                  <a:pt x="10284" y="8556"/>
                </a:lnTo>
                <a:lnTo>
                  <a:pt x="10336" y="8508"/>
                </a:lnTo>
                <a:lnTo>
                  <a:pt x="10386" y="8460"/>
                </a:lnTo>
                <a:lnTo>
                  <a:pt x="10437" y="8413"/>
                </a:lnTo>
                <a:lnTo>
                  <a:pt x="10485" y="8367"/>
                </a:lnTo>
                <a:lnTo>
                  <a:pt x="10533" y="8321"/>
                </a:lnTo>
                <a:lnTo>
                  <a:pt x="10579" y="8275"/>
                </a:lnTo>
                <a:lnTo>
                  <a:pt x="10616" y="8239"/>
                </a:lnTo>
                <a:lnTo>
                  <a:pt x="10652" y="8201"/>
                </a:lnTo>
                <a:lnTo>
                  <a:pt x="10689" y="8164"/>
                </a:lnTo>
                <a:lnTo>
                  <a:pt x="10725" y="8126"/>
                </a:lnTo>
                <a:lnTo>
                  <a:pt x="10760" y="8087"/>
                </a:lnTo>
                <a:lnTo>
                  <a:pt x="10794" y="8048"/>
                </a:lnTo>
                <a:lnTo>
                  <a:pt x="10829" y="8007"/>
                </a:lnTo>
                <a:lnTo>
                  <a:pt x="10863" y="7967"/>
                </a:lnTo>
                <a:lnTo>
                  <a:pt x="10896" y="7926"/>
                </a:lnTo>
                <a:lnTo>
                  <a:pt x="10929" y="7885"/>
                </a:lnTo>
                <a:lnTo>
                  <a:pt x="10963" y="7843"/>
                </a:lnTo>
                <a:lnTo>
                  <a:pt x="10995" y="7801"/>
                </a:lnTo>
                <a:lnTo>
                  <a:pt x="11027" y="7759"/>
                </a:lnTo>
                <a:lnTo>
                  <a:pt x="11058" y="7716"/>
                </a:lnTo>
                <a:lnTo>
                  <a:pt x="11089" y="7672"/>
                </a:lnTo>
                <a:lnTo>
                  <a:pt x="11119" y="7628"/>
                </a:lnTo>
                <a:lnTo>
                  <a:pt x="11149" y="7583"/>
                </a:lnTo>
                <a:lnTo>
                  <a:pt x="11178" y="7538"/>
                </a:lnTo>
                <a:lnTo>
                  <a:pt x="11208" y="7493"/>
                </a:lnTo>
                <a:lnTo>
                  <a:pt x="11237" y="7447"/>
                </a:lnTo>
                <a:lnTo>
                  <a:pt x="11264" y="7401"/>
                </a:lnTo>
                <a:lnTo>
                  <a:pt x="11292" y="7354"/>
                </a:lnTo>
                <a:lnTo>
                  <a:pt x="11319" y="7307"/>
                </a:lnTo>
                <a:lnTo>
                  <a:pt x="11345" y="7259"/>
                </a:lnTo>
                <a:lnTo>
                  <a:pt x="11371" y="7211"/>
                </a:lnTo>
                <a:lnTo>
                  <a:pt x="11396" y="7162"/>
                </a:lnTo>
                <a:lnTo>
                  <a:pt x="11420" y="7114"/>
                </a:lnTo>
                <a:lnTo>
                  <a:pt x="11444" y="7064"/>
                </a:lnTo>
                <a:lnTo>
                  <a:pt x="11469" y="7015"/>
                </a:lnTo>
                <a:lnTo>
                  <a:pt x="11492" y="6965"/>
                </a:lnTo>
                <a:lnTo>
                  <a:pt x="11514" y="6915"/>
                </a:lnTo>
                <a:lnTo>
                  <a:pt x="11536" y="6864"/>
                </a:lnTo>
                <a:lnTo>
                  <a:pt x="11555" y="6817"/>
                </a:lnTo>
                <a:lnTo>
                  <a:pt x="11574" y="6770"/>
                </a:lnTo>
                <a:lnTo>
                  <a:pt x="11593" y="6722"/>
                </a:lnTo>
                <a:lnTo>
                  <a:pt x="11611" y="6674"/>
                </a:lnTo>
                <a:lnTo>
                  <a:pt x="11628" y="6625"/>
                </a:lnTo>
                <a:lnTo>
                  <a:pt x="11645" y="6577"/>
                </a:lnTo>
                <a:lnTo>
                  <a:pt x="11661" y="6528"/>
                </a:lnTo>
                <a:lnTo>
                  <a:pt x="11677" y="6477"/>
                </a:lnTo>
                <a:lnTo>
                  <a:pt x="11692" y="6428"/>
                </a:lnTo>
                <a:lnTo>
                  <a:pt x="11707" y="6378"/>
                </a:lnTo>
                <a:lnTo>
                  <a:pt x="11721" y="6328"/>
                </a:lnTo>
                <a:lnTo>
                  <a:pt x="11735" y="6277"/>
                </a:lnTo>
                <a:lnTo>
                  <a:pt x="11748" y="6227"/>
                </a:lnTo>
                <a:lnTo>
                  <a:pt x="11760" y="6176"/>
                </a:lnTo>
                <a:lnTo>
                  <a:pt x="11772" y="6124"/>
                </a:lnTo>
                <a:lnTo>
                  <a:pt x="11783" y="6073"/>
                </a:lnTo>
                <a:lnTo>
                  <a:pt x="11793" y="6021"/>
                </a:lnTo>
                <a:lnTo>
                  <a:pt x="11803" y="5969"/>
                </a:lnTo>
                <a:lnTo>
                  <a:pt x="11812" y="5917"/>
                </a:lnTo>
                <a:lnTo>
                  <a:pt x="11821" y="5865"/>
                </a:lnTo>
                <a:lnTo>
                  <a:pt x="11829" y="5812"/>
                </a:lnTo>
                <a:lnTo>
                  <a:pt x="11836" y="5759"/>
                </a:lnTo>
                <a:lnTo>
                  <a:pt x="11842" y="5705"/>
                </a:lnTo>
                <a:lnTo>
                  <a:pt x="11848" y="5652"/>
                </a:lnTo>
                <a:lnTo>
                  <a:pt x="11853" y="5598"/>
                </a:lnTo>
                <a:lnTo>
                  <a:pt x="11858" y="5545"/>
                </a:lnTo>
                <a:lnTo>
                  <a:pt x="11862" y="5491"/>
                </a:lnTo>
                <a:lnTo>
                  <a:pt x="11865" y="5437"/>
                </a:lnTo>
                <a:lnTo>
                  <a:pt x="11867" y="5382"/>
                </a:lnTo>
                <a:lnTo>
                  <a:pt x="11869" y="5328"/>
                </a:lnTo>
                <a:lnTo>
                  <a:pt x="11870" y="5273"/>
                </a:lnTo>
                <a:lnTo>
                  <a:pt x="11871" y="5218"/>
                </a:lnTo>
                <a:lnTo>
                  <a:pt x="11869" y="5111"/>
                </a:lnTo>
                <a:lnTo>
                  <a:pt x="11865" y="5005"/>
                </a:lnTo>
                <a:lnTo>
                  <a:pt x="11859" y="4899"/>
                </a:lnTo>
                <a:lnTo>
                  <a:pt x="11849" y="4794"/>
                </a:lnTo>
                <a:lnTo>
                  <a:pt x="11838" y="4690"/>
                </a:lnTo>
                <a:lnTo>
                  <a:pt x="11823" y="4587"/>
                </a:lnTo>
                <a:lnTo>
                  <a:pt x="11806" y="4484"/>
                </a:lnTo>
                <a:lnTo>
                  <a:pt x="11787" y="4383"/>
                </a:lnTo>
                <a:lnTo>
                  <a:pt x="11765" y="4282"/>
                </a:lnTo>
                <a:lnTo>
                  <a:pt x="11741" y="4181"/>
                </a:lnTo>
                <a:lnTo>
                  <a:pt x="11714" y="4082"/>
                </a:lnTo>
                <a:lnTo>
                  <a:pt x="11685" y="3985"/>
                </a:lnTo>
                <a:lnTo>
                  <a:pt x="11654" y="3888"/>
                </a:lnTo>
                <a:lnTo>
                  <a:pt x="11621" y="3792"/>
                </a:lnTo>
                <a:lnTo>
                  <a:pt x="11585" y="3698"/>
                </a:lnTo>
                <a:lnTo>
                  <a:pt x="11547" y="3604"/>
                </a:lnTo>
                <a:lnTo>
                  <a:pt x="11507" y="3512"/>
                </a:lnTo>
                <a:lnTo>
                  <a:pt x="11465" y="3419"/>
                </a:lnTo>
                <a:lnTo>
                  <a:pt x="11420" y="3329"/>
                </a:lnTo>
                <a:lnTo>
                  <a:pt x="11374" y="3240"/>
                </a:lnTo>
                <a:lnTo>
                  <a:pt x="11326" y="3153"/>
                </a:lnTo>
                <a:lnTo>
                  <a:pt x="11276" y="3067"/>
                </a:lnTo>
                <a:lnTo>
                  <a:pt x="11224" y="2982"/>
                </a:lnTo>
                <a:lnTo>
                  <a:pt x="11169" y="2898"/>
                </a:lnTo>
                <a:lnTo>
                  <a:pt x="11113" y="2816"/>
                </a:lnTo>
                <a:lnTo>
                  <a:pt x="11055" y="2735"/>
                </a:lnTo>
                <a:lnTo>
                  <a:pt x="10995" y="2655"/>
                </a:lnTo>
                <a:lnTo>
                  <a:pt x="10933" y="2577"/>
                </a:lnTo>
                <a:lnTo>
                  <a:pt x="10870" y="2501"/>
                </a:lnTo>
                <a:lnTo>
                  <a:pt x="10805" y="2427"/>
                </a:lnTo>
                <a:lnTo>
                  <a:pt x="10738" y="2353"/>
                </a:lnTo>
                <a:lnTo>
                  <a:pt x="10669" y="2282"/>
                </a:lnTo>
                <a:lnTo>
                  <a:pt x="10599" y="2211"/>
                </a:lnTo>
                <a:lnTo>
                  <a:pt x="10527" y="2143"/>
                </a:lnTo>
                <a:lnTo>
                  <a:pt x="10454" y="2076"/>
                </a:lnTo>
                <a:lnTo>
                  <a:pt x="10377" y="2010"/>
                </a:lnTo>
                <a:lnTo>
                  <a:pt x="10301" y="1947"/>
                </a:lnTo>
                <a:lnTo>
                  <a:pt x="10223" y="1884"/>
                </a:lnTo>
                <a:lnTo>
                  <a:pt x="10142" y="1824"/>
                </a:lnTo>
                <a:lnTo>
                  <a:pt x="10062" y="1766"/>
                </a:lnTo>
                <a:lnTo>
                  <a:pt x="9979" y="1709"/>
                </a:lnTo>
                <a:lnTo>
                  <a:pt x="9896" y="1655"/>
                </a:lnTo>
                <a:lnTo>
                  <a:pt x="9810" y="1603"/>
                </a:lnTo>
                <a:lnTo>
                  <a:pt x="9724" y="1553"/>
                </a:lnTo>
                <a:lnTo>
                  <a:pt x="9637" y="1505"/>
                </a:lnTo>
                <a:lnTo>
                  <a:pt x="9548" y="1459"/>
                </a:lnTo>
                <a:lnTo>
                  <a:pt x="9458" y="1415"/>
                </a:lnTo>
                <a:lnTo>
                  <a:pt x="9368" y="1373"/>
                </a:lnTo>
                <a:lnTo>
                  <a:pt x="9275" y="1334"/>
                </a:lnTo>
                <a:lnTo>
                  <a:pt x="9182" y="1297"/>
                </a:lnTo>
                <a:lnTo>
                  <a:pt x="9087" y="1262"/>
                </a:lnTo>
                <a:lnTo>
                  <a:pt x="8993" y="1229"/>
                </a:lnTo>
                <a:lnTo>
                  <a:pt x="8897" y="1199"/>
                </a:lnTo>
                <a:lnTo>
                  <a:pt x="8800" y="1171"/>
                </a:lnTo>
                <a:lnTo>
                  <a:pt x="8702" y="1146"/>
                </a:lnTo>
                <a:lnTo>
                  <a:pt x="8604" y="1123"/>
                </a:lnTo>
                <a:lnTo>
                  <a:pt x="8504" y="1102"/>
                </a:lnTo>
                <a:lnTo>
                  <a:pt x="8404" y="1085"/>
                </a:lnTo>
                <a:lnTo>
                  <a:pt x="8304" y="1070"/>
                </a:lnTo>
                <a:lnTo>
                  <a:pt x="8202" y="1057"/>
                </a:lnTo>
                <a:lnTo>
                  <a:pt x="8100" y="1048"/>
                </a:lnTo>
                <a:lnTo>
                  <a:pt x="7996" y="1041"/>
                </a:lnTo>
                <a:lnTo>
                  <a:pt x="7893" y="1037"/>
                </a:lnTo>
                <a:lnTo>
                  <a:pt x="7790" y="1035"/>
                </a:lnTo>
                <a:lnTo>
                  <a:pt x="5550" y="1037"/>
                </a:lnTo>
                <a:close/>
                <a:moveTo>
                  <a:pt x="1042" y="1616"/>
                </a:moveTo>
                <a:lnTo>
                  <a:pt x="1043" y="1645"/>
                </a:lnTo>
                <a:lnTo>
                  <a:pt x="1045" y="1674"/>
                </a:lnTo>
                <a:lnTo>
                  <a:pt x="1049" y="1702"/>
                </a:lnTo>
                <a:lnTo>
                  <a:pt x="1054" y="1730"/>
                </a:lnTo>
                <a:lnTo>
                  <a:pt x="1060" y="1757"/>
                </a:lnTo>
                <a:lnTo>
                  <a:pt x="1068" y="1784"/>
                </a:lnTo>
                <a:lnTo>
                  <a:pt x="1077" y="1810"/>
                </a:lnTo>
                <a:lnTo>
                  <a:pt x="1087" y="1836"/>
                </a:lnTo>
                <a:lnTo>
                  <a:pt x="1098" y="1861"/>
                </a:lnTo>
                <a:lnTo>
                  <a:pt x="1111" y="1885"/>
                </a:lnTo>
                <a:lnTo>
                  <a:pt x="1124" y="1910"/>
                </a:lnTo>
                <a:lnTo>
                  <a:pt x="1139" y="1933"/>
                </a:lnTo>
                <a:lnTo>
                  <a:pt x="1155" y="1955"/>
                </a:lnTo>
                <a:lnTo>
                  <a:pt x="1172" y="1976"/>
                </a:lnTo>
                <a:lnTo>
                  <a:pt x="1191" y="1997"/>
                </a:lnTo>
                <a:lnTo>
                  <a:pt x="1209" y="2016"/>
                </a:lnTo>
                <a:lnTo>
                  <a:pt x="1229" y="2035"/>
                </a:lnTo>
                <a:lnTo>
                  <a:pt x="1250" y="2053"/>
                </a:lnTo>
                <a:lnTo>
                  <a:pt x="1271" y="2070"/>
                </a:lnTo>
                <a:lnTo>
                  <a:pt x="1293" y="2086"/>
                </a:lnTo>
                <a:lnTo>
                  <a:pt x="1316" y="2100"/>
                </a:lnTo>
                <a:lnTo>
                  <a:pt x="1340" y="2114"/>
                </a:lnTo>
                <a:lnTo>
                  <a:pt x="1364" y="2126"/>
                </a:lnTo>
                <a:lnTo>
                  <a:pt x="1389" y="2138"/>
                </a:lnTo>
                <a:lnTo>
                  <a:pt x="1415" y="2148"/>
                </a:lnTo>
                <a:lnTo>
                  <a:pt x="1441" y="2157"/>
                </a:lnTo>
                <a:lnTo>
                  <a:pt x="1469" y="2165"/>
                </a:lnTo>
                <a:lnTo>
                  <a:pt x="1496" y="2171"/>
                </a:lnTo>
                <a:lnTo>
                  <a:pt x="1524" y="2176"/>
                </a:lnTo>
                <a:lnTo>
                  <a:pt x="1552" y="2179"/>
                </a:lnTo>
                <a:lnTo>
                  <a:pt x="1581" y="2182"/>
                </a:lnTo>
                <a:lnTo>
                  <a:pt x="1610" y="2182"/>
                </a:lnTo>
                <a:lnTo>
                  <a:pt x="4049" y="2182"/>
                </a:lnTo>
                <a:lnTo>
                  <a:pt x="4078" y="2182"/>
                </a:lnTo>
                <a:lnTo>
                  <a:pt x="4107" y="2179"/>
                </a:lnTo>
                <a:lnTo>
                  <a:pt x="4135" y="2176"/>
                </a:lnTo>
                <a:lnTo>
                  <a:pt x="4163" y="2171"/>
                </a:lnTo>
                <a:lnTo>
                  <a:pt x="4190" y="2164"/>
                </a:lnTo>
                <a:lnTo>
                  <a:pt x="4217" y="2157"/>
                </a:lnTo>
                <a:lnTo>
                  <a:pt x="4243" y="2148"/>
                </a:lnTo>
                <a:lnTo>
                  <a:pt x="4269" y="2138"/>
                </a:lnTo>
                <a:lnTo>
                  <a:pt x="4294" y="2126"/>
                </a:lnTo>
                <a:lnTo>
                  <a:pt x="4318" y="2114"/>
                </a:lnTo>
                <a:lnTo>
                  <a:pt x="4342" y="2100"/>
                </a:lnTo>
                <a:lnTo>
                  <a:pt x="4366" y="2085"/>
                </a:lnTo>
                <a:lnTo>
                  <a:pt x="4388" y="2069"/>
                </a:lnTo>
                <a:lnTo>
                  <a:pt x="4409" y="2053"/>
                </a:lnTo>
                <a:lnTo>
                  <a:pt x="4430" y="2035"/>
                </a:lnTo>
                <a:lnTo>
                  <a:pt x="4450" y="2016"/>
                </a:lnTo>
                <a:lnTo>
                  <a:pt x="4480" y="1984"/>
                </a:lnTo>
                <a:lnTo>
                  <a:pt x="4506" y="1950"/>
                </a:lnTo>
                <a:lnTo>
                  <a:pt x="4529" y="1917"/>
                </a:lnTo>
                <a:lnTo>
                  <a:pt x="4549" y="1881"/>
                </a:lnTo>
                <a:lnTo>
                  <a:pt x="4566" y="1847"/>
                </a:lnTo>
                <a:lnTo>
                  <a:pt x="4579" y="1812"/>
                </a:lnTo>
                <a:lnTo>
                  <a:pt x="4590" y="1777"/>
                </a:lnTo>
                <a:lnTo>
                  <a:pt x="4598" y="1742"/>
                </a:lnTo>
                <a:lnTo>
                  <a:pt x="4604" y="1707"/>
                </a:lnTo>
                <a:lnTo>
                  <a:pt x="4608" y="1672"/>
                </a:lnTo>
                <a:lnTo>
                  <a:pt x="4609" y="1637"/>
                </a:lnTo>
                <a:lnTo>
                  <a:pt x="4609" y="1603"/>
                </a:lnTo>
                <a:lnTo>
                  <a:pt x="4607" y="1570"/>
                </a:lnTo>
                <a:lnTo>
                  <a:pt x="4603" y="1537"/>
                </a:lnTo>
                <a:lnTo>
                  <a:pt x="4597" y="1506"/>
                </a:lnTo>
                <a:lnTo>
                  <a:pt x="4591" y="1475"/>
                </a:lnTo>
                <a:lnTo>
                  <a:pt x="4583" y="1445"/>
                </a:lnTo>
                <a:lnTo>
                  <a:pt x="4575" y="1417"/>
                </a:lnTo>
                <a:lnTo>
                  <a:pt x="4565" y="1390"/>
                </a:lnTo>
                <a:lnTo>
                  <a:pt x="4555" y="1364"/>
                </a:lnTo>
                <a:lnTo>
                  <a:pt x="4545" y="1340"/>
                </a:lnTo>
                <a:lnTo>
                  <a:pt x="4534" y="1318"/>
                </a:lnTo>
                <a:lnTo>
                  <a:pt x="4523" y="1297"/>
                </a:lnTo>
                <a:lnTo>
                  <a:pt x="4513" y="1279"/>
                </a:lnTo>
                <a:lnTo>
                  <a:pt x="4502" y="1262"/>
                </a:lnTo>
                <a:lnTo>
                  <a:pt x="4492" y="1248"/>
                </a:lnTo>
                <a:lnTo>
                  <a:pt x="4483" y="1237"/>
                </a:lnTo>
                <a:lnTo>
                  <a:pt x="4474" y="1227"/>
                </a:lnTo>
                <a:lnTo>
                  <a:pt x="4466" y="1220"/>
                </a:lnTo>
                <a:lnTo>
                  <a:pt x="4459" y="1217"/>
                </a:lnTo>
                <a:lnTo>
                  <a:pt x="4454" y="1215"/>
                </a:lnTo>
                <a:lnTo>
                  <a:pt x="4450" y="1217"/>
                </a:lnTo>
                <a:lnTo>
                  <a:pt x="4430" y="1198"/>
                </a:lnTo>
                <a:lnTo>
                  <a:pt x="4409" y="1181"/>
                </a:lnTo>
                <a:lnTo>
                  <a:pt x="4388" y="1164"/>
                </a:lnTo>
                <a:lnTo>
                  <a:pt x="4366" y="1148"/>
                </a:lnTo>
                <a:lnTo>
                  <a:pt x="4342" y="1132"/>
                </a:lnTo>
                <a:lnTo>
                  <a:pt x="4318" y="1118"/>
                </a:lnTo>
                <a:lnTo>
                  <a:pt x="4294" y="1106"/>
                </a:lnTo>
                <a:lnTo>
                  <a:pt x="4269" y="1095"/>
                </a:lnTo>
                <a:lnTo>
                  <a:pt x="4243" y="1084"/>
                </a:lnTo>
                <a:lnTo>
                  <a:pt x="4217" y="1075"/>
                </a:lnTo>
                <a:lnTo>
                  <a:pt x="4190" y="1068"/>
                </a:lnTo>
                <a:lnTo>
                  <a:pt x="4163" y="1061"/>
                </a:lnTo>
                <a:lnTo>
                  <a:pt x="4135" y="1056"/>
                </a:lnTo>
                <a:lnTo>
                  <a:pt x="4107" y="1053"/>
                </a:lnTo>
                <a:lnTo>
                  <a:pt x="4078" y="1051"/>
                </a:lnTo>
                <a:lnTo>
                  <a:pt x="4049" y="1050"/>
                </a:lnTo>
                <a:lnTo>
                  <a:pt x="1610" y="1050"/>
                </a:lnTo>
                <a:lnTo>
                  <a:pt x="1581" y="1051"/>
                </a:lnTo>
                <a:lnTo>
                  <a:pt x="1552" y="1053"/>
                </a:lnTo>
                <a:lnTo>
                  <a:pt x="1524" y="1056"/>
                </a:lnTo>
                <a:lnTo>
                  <a:pt x="1496" y="1061"/>
                </a:lnTo>
                <a:lnTo>
                  <a:pt x="1468" y="1068"/>
                </a:lnTo>
                <a:lnTo>
                  <a:pt x="1441" y="1075"/>
                </a:lnTo>
                <a:lnTo>
                  <a:pt x="1414" y="1084"/>
                </a:lnTo>
                <a:lnTo>
                  <a:pt x="1389" y="1094"/>
                </a:lnTo>
                <a:lnTo>
                  <a:pt x="1364" y="1106"/>
                </a:lnTo>
                <a:lnTo>
                  <a:pt x="1339" y="1118"/>
                </a:lnTo>
                <a:lnTo>
                  <a:pt x="1316" y="1132"/>
                </a:lnTo>
                <a:lnTo>
                  <a:pt x="1293" y="1147"/>
                </a:lnTo>
                <a:lnTo>
                  <a:pt x="1270" y="1163"/>
                </a:lnTo>
                <a:lnTo>
                  <a:pt x="1249" y="1180"/>
                </a:lnTo>
                <a:lnTo>
                  <a:pt x="1229" y="1198"/>
                </a:lnTo>
                <a:lnTo>
                  <a:pt x="1209" y="1216"/>
                </a:lnTo>
                <a:lnTo>
                  <a:pt x="1190" y="1236"/>
                </a:lnTo>
                <a:lnTo>
                  <a:pt x="1171" y="1256"/>
                </a:lnTo>
                <a:lnTo>
                  <a:pt x="1155" y="1278"/>
                </a:lnTo>
                <a:lnTo>
                  <a:pt x="1139" y="1300"/>
                </a:lnTo>
                <a:lnTo>
                  <a:pt x="1124" y="1323"/>
                </a:lnTo>
                <a:lnTo>
                  <a:pt x="1111" y="1347"/>
                </a:lnTo>
                <a:lnTo>
                  <a:pt x="1098" y="1371"/>
                </a:lnTo>
                <a:lnTo>
                  <a:pt x="1087" y="1396"/>
                </a:lnTo>
                <a:lnTo>
                  <a:pt x="1077" y="1422"/>
                </a:lnTo>
                <a:lnTo>
                  <a:pt x="1068" y="1448"/>
                </a:lnTo>
                <a:lnTo>
                  <a:pt x="1060" y="1475"/>
                </a:lnTo>
                <a:lnTo>
                  <a:pt x="1054" y="1502"/>
                </a:lnTo>
                <a:lnTo>
                  <a:pt x="1049" y="1530"/>
                </a:lnTo>
                <a:lnTo>
                  <a:pt x="1045" y="1558"/>
                </a:lnTo>
                <a:lnTo>
                  <a:pt x="1043" y="1587"/>
                </a:lnTo>
                <a:lnTo>
                  <a:pt x="1042" y="1616"/>
                </a:lnTo>
                <a:close/>
                <a:moveTo>
                  <a:pt x="1042" y="3813"/>
                </a:moveTo>
                <a:lnTo>
                  <a:pt x="1043" y="3838"/>
                </a:lnTo>
                <a:lnTo>
                  <a:pt x="1045" y="3864"/>
                </a:lnTo>
                <a:lnTo>
                  <a:pt x="1047" y="3890"/>
                </a:lnTo>
                <a:lnTo>
                  <a:pt x="1051" y="3915"/>
                </a:lnTo>
                <a:lnTo>
                  <a:pt x="1056" y="3940"/>
                </a:lnTo>
                <a:lnTo>
                  <a:pt x="1062" y="3966"/>
                </a:lnTo>
                <a:lnTo>
                  <a:pt x="1069" y="3990"/>
                </a:lnTo>
                <a:lnTo>
                  <a:pt x="1077" y="4015"/>
                </a:lnTo>
                <a:lnTo>
                  <a:pt x="1086" y="4039"/>
                </a:lnTo>
                <a:lnTo>
                  <a:pt x="1096" y="4063"/>
                </a:lnTo>
                <a:lnTo>
                  <a:pt x="1106" y="4086"/>
                </a:lnTo>
                <a:lnTo>
                  <a:pt x="1118" y="4109"/>
                </a:lnTo>
                <a:lnTo>
                  <a:pt x="1131" y="4131"/>
                </a:lnTo>
                <a:lnTo>
                  <a:pt x="1144" y="4153"/>
                </a:lnTo>
                <a:lnTo>
                  <a:pt x="1158" y="4173"/>
                </a:lnTo>
                <a:lnTo>
                  <a:pt x="1173" y="4193"/>
                </a:lnTo>
                <a:lnTo>
                  <a:pt x="1190" y="4214"/>
                </a:lnTo>
                <a:lnTo>
                  <a:pt x="1207" y="4232"/>
                </a:lnTo>
                <a:lnTo>
                  <a:pt x="1224" y="4250"/>
                </a:lnTo>
                <a:lnTo>
                  <a:pt x="1242" y="4266"/>
                </a:lnTo>
                <a:lnTo>
                  <a:pt x="1261" y="4282"/>
                </a:lnTo>
                <a:lnTo>
                  <a:pt x="1281" y="4296"/>
                </a:lnTo>
                <a:lnTo>
                  <a:pt x="1301" y="4310"/>
                </a:lnTo>
                <a:lnTo>
                  <a:pt x="1322" y="4322"/>
                </a:lnTo>
                <a:lnTo>
                  <a:pt x="1343" y="4333"/>
                </a:lnTo>
                <a:lnTo>
                  <a:pt x="1365" y="4342"/>
                </a:lnTo>
                <a:lnTo>
                  <a:pt x="1388" y="4351"/>
                </a:lnTo>
                <a:lnTo>
                  <a:pt x="1411" y="4358"/>
                </a:lnTo>
                <a:lnTo>
                  <a:pt x="1435" y="4363"/>
                </a:lnTo>
                <a:lnTo>
                  <a:pt x="1460" y="4367"/>
                </a:lnTo>
                <a:lnTo>
                  <a:pt x="1485" y="4369"/>
                </a:lnTo>
                <a:lnTo>
                  <a:pt x="1510" y="4370"/>
                </a:lnTo>
                <a:lnTo>
                  <a:pt x="4149" y="4370"/>
                </a:lnTo>
                <a:lnTo>
                  <a:pt x="4174" y="4369"/>
                </a:lnTo>
                <a:lnTo>
                  <a:pt x="4199" y="4367"/>
                </a:lnTo>
                <a:lnTo>
                  <a:pt x="4223" y="4363"/>
                </a:lnTo>
                <a:lnTo>
                  <a:pt x="4247" y="4358"/>
                </a:lnTo>
                <a:lnTo>
                  <a:pt x="4270" y="4351"/>
                </a:lnTo>
                <a:lnTo>
                  <a:pt x="4293" y="4342"/>
                </a:lnTo>
                <a:lnTo>
                  <a:pt x="4315" y="4333"/>
                </a:lnTo>
                <a:lnTo>
                  <a:pt x="4336" y="4322"/>
                </a:lnTo>
                <a:lnTo>
                  <a:pt x="4358" y="4310"/>
                </a:lnTo>
                <a:lnTo>
                  <a:pt x="4378" y="4296"/>
                </a:lnTo>
                <a:lnTo>
                  <a:pt x="4398" y="4282"/>
                </a:lnTo>
                <a:lnTo>
                  <a:pt x="4417" y="4266"/>
                </a:lnTo>
                <a:lnTo>
                  <a:pt x="4435" y="4249"/>
                </a:lnTo>
                <a:lnTo>
                  <a:pt x="4452" y="4232"/>
                </a:lnTo>
                <a:lnTo>
                  <a:pt x="4469" y="4214"/>
                </a:lnTo>
                <a:lnTo>
                  <a:pt x="4485" y="4193"/>
                </a:lnTo>
                <a:lnTo>
                  <a:pt x="4500" y="4173"/>
                </a:lnTo>
                <a:lnTo>
                  <a:pt x="4514" y="4152"/>
                </a:lnTo>
                <a:lnTo>
                  <a:pt x="4528" y="4131"/>
                </a:lnTo>
                <a:lnTo>
                  <a:pt x="4540" y="4109"/>
                </a:lnTo>
                <a:lnTo>
                  <a:pt x="4552" y="4086"/>
                </a:lnTo>
                <a:lnTo>
                  <a:pt x="4563" y="4063"/>
                </a:lnTo>
                <a:lnTo>
                  <a:pt x="4572" y="4039"/>
                </a:lnTo>
                <a:lnTo>
                  <a:pt x="4581" y="4015"/>
                </a:lnTo>
                <a:lnTo>
                  <a:pt x="4589" y="3990"/>
                </a:lnTo>
                <a:lnTo>
                  <a:pt x="4596" y="3965"/>
                </a:lnTo>
                <a:lnTo>
                  <a:pt x="4602" y="3940"/>
                </a:lnTo>
                <a:lnTo>
                  <a:pt x="4607" y="3915"/>
                </a:lnTo>
                <a:lnTo>
                  <a:pt x="4611" y="3890"/>
                </a:lnTo>
                <a:lnTo>
                  <a:pt x="4615" y="3864"/>
                </a:lnTo>
                <a:lnTo>
                  <a:pt x="4617" y="3838"/>
                </a:lnTo>
                <a:lnTo>
                  <a:pt x="4617" y="3813"/>
                </a:lnTo>
                <a:lnTo>
                  <a:pt x="4616" y="3784"/>
                </a:lnTo>
                <a:lnTo>
                  <a:pt x="4614" y="3755"/>
                </a:lnTo>
                <a:lnTo>
                  <a:pt x="4610" y="3727"/>
                </a:lnTo>
                <a:lnTo>
                  <a:pt x="4605" y="3699"/>
                </a:lnTo>
                <a:lnTo>
                  <a:pt x="4598" y="3672"/>
                </a:lnTo>
                <a:lnTo>
                  <a:pt x="4591" y="3645"/>
                </a:lnTo>
                <a:lnTo>
                  <a:pt x="4582" y="3619"/>
                </a:lnTo>
                <a:lnTo>
                  <a:pt x="4572" y="3593"/>
                </a:lnTo>
                <a:lnTo>
                  <a:pt x="4560" y="3568"/>
                </a:lnTo>
                <a:lnTo>
                  <a:pt x="4548" y="3544"/>
                </a:lnTo>
                <a:lnTo>
                  <a:pt x="4534" y="3520"/>
                </a:lnTo>
                <a:lnTo>
                  <a:pt x="4519" y="3497"/>
                </a:lnTo>
                <a:lnTo>
                  <a:pt x="4504" y="3475"/>
                </a:lnTo>
                <a:lnTo>
                  <a:pt x="4487" y="3454"/>
                </a:lnTo>
                <a:lnTo>
                  <a:pt x="4469" y="3432"/>
                </a:lnTo>
                <a:lnTo>
                  <a:pt x="4450" y="3413"/>
                </a:lnTo>
                <a:lnTo>
                  <a:pt x="4431" y="3394"/>
                </a:lnTo>
                <a:lnTo>
                  <a:pt x="4410" y="3376"/>
                </a:lnTo>
                <a:lnTo>
                  <a:pt x="4389" y="3359"/>
                </a:lnTo>
                <a:lnTo>
                  <a:pt x="4367" y="3343"/>
                </a:lnTo>
                <a:lnTo>
                  <a:pt x="4343" y="3329"/>
                </a:lnTo>
                <a:lnTo>
                  <a:pt x="4319" y="3315"/>
                </a:lnTo>
                <a:lnTo>
                  <a:pt x="4295" y="3302"/>
                </a:lnTo>
                <a:lnTo>
                  <a:pt x="4269" y="3291"/>
                </a:lnTo>
                <a:lnTo>
                  <a:pt x="4244" y="3281"/>
                </a:lnTo>
                <a:lnTo>
                  <a:pt x="4218" y="3272"/>
                </a:lnTo>
                <a:lnTo>
                  <a:pt x="4191" y="3264"/>
                </a:lnTo>
                <a:lnTo>
                  <a:pt x="4164" y="3258"/>
                </a:lnTo>
                <a:lnTo>
                  <a:pt x="4136" y="3253"/>
                </a:lnTo>
                <a:lnTo>
                  <a:pt x="4108" y="3249"/>
                </a:lnTo>
                <a:lnTo>
                  <a:pt x="4078" y="3247"/>
                </a:lnTo>
                <a:lnTo>
                  <a:pt x="4049" y="3247"/>
                </a:lnTo>
                <a:lnTo>
                  <a:pt x="1610" y="3247"/>
                </a:lnTo>
                <a:lnTo>
                  <a:pt x="1581" y="3247"/>
                </a:lnTo>
                <a:lnTo>
                  <a:pt x="1552" y="3249"/>
                </a:lnTo>
                <a:lnTo>
                  <a:pt x="1524" y="3253"/>
                </a:lnTo>
                <a:lnTo>
                  <a:pt x="1496" y="3258"/>
                </a:lnTo>
                <a:lnTo>
                  <a:pt x="1468" y="3264"/>
                </a:lnTo>
                <a:lnTo>
                  <a:pt x="1441" y="3272"/>
                </a:lnTo>
                <a:lnTo>
                  <a:pt x="1414" y="3281"/>
                </a:lnTo>
                <a:lnTo>
                  <a:pt x="1389" y="3291"/>
                </a:lnTo>
                <a:lnTo>
                  <a:pt x="1364" y="3302"/>
                </a:lnTo>
                <a:lnTo>
                  <a:pt x="1339" y="3315"/>
                </a:lnTo>
                <a:lnTo>
                  <a:pt x="1316" y="3328"/>
                </a:lnTo>
                <a:lnTo>
                  <a:pt x="1293" y="3343"/>
                </a:lnTo>
                <a:lnTo>
                  <a:pt x="1270" y="3359"/>
                </a:lnTo>
                <a:lnTo>
                  <a:pt x="1249" y="3376"/>
                </a:lnTo>
                <a:lnTo>
                  <a:pt x="1229" y="3393"/>
                </a:lnTo>
                <a:lnTo>
                  <a:pt x="1209" y="3412"/>
                </a:lnTo>
                <a:lnTo>
                  <a:pt x="1190" y="3432"/>
                </a:lnTo>
                <a:lnTo>
                  <a:pt x="1171" y="3453"/>
                </a:lnTo>
                <a:lnTo>
                  <a:pt x="1155" y="3475"/>
                </a:lnTo>
                <a:lnTo>
                  <a:pt x="1139" y="3497"/>
                </a:lnTo>
                <a:lnTo>
                  <a:pt x="1124" y="3520"/>
                </a:lnTo>
                <a:lnTo>
                  <a:pt x="1111" y="3543"/>
                </a:lnTo>
                <a:lnTo>
                  <a:pt x="1098" y="3568"/>
                </a:lnTo>
                <a:lnTo>
                  <a:pt x="1087" y="3593"/>
                </a:lnTo>
                <a:lnTo>
                  <a:pt x="1077" y="3618"/>
                </a:lnTo>
                <a:lnTo>
                  <a:pt x="1068" y="3645"/>
                </a:lnTo>
                <a:lnTo>
                  <a:pt x="1060" y="3672"/>
                </a:lnTo>
                <a:lnTo>
                  <a:pt x="1054" y="3699"/>
                </a:lnTo>
                <a:lnTo>
                  <a:pt x="1049" y="3727"/>
                </a:lnTo>
                <a:lnTo>
                  <a:pt x="1045" y="3755"/>
                </a:lnTo>
                <a:lnTo>
                  <a:pt x="1043" y="3784"/>
                </a:lnTo>
                <a:lnTo>
                  <a:pt x="1042" y="3813"/>
                </a:lnTo>
                <a:close/>
                <a:moveTo>
                  <a:pt x="4049" y="5419"/>
                </a:moveTo>
                <a:lnTo>
                  <a:pt x="1510" y="5415"/>
                </a:lnTo>
                <a:lnTo>
                  <a:pt x="1484" y="5416"/>
                </a:lnTo>
                <a:lnTo>
                  <a:pt x="1460" y="5419"/>
                </a:lnTo>
                <a:lnTo>
                  <a:pt x="1434" y="5423"/>
                </a:lnTo>
                <a:lnTo>
                  <a:pt x="1410" y="5428"/>
                </a:lnTo>
                <a:lnTo>
                  <a:pt x="1387" y="5435"/>
                </a:lnTo>
                <a:lnTo>
                  <a:pt x="1364" y="5443"/>
                </a:lnTo>
                <a:lnTo>
                  <a:pt x="1342" y="5453"/>
                </a:lnTo>
                <a:lnTo>
                  <a:pt x="1321" y="5464"/>
                </a:lnTo>
                <a:lnTo>
                  <a:pt x="1300" y="5476"/>
                </a:lnTo>
                <a:lnTo>
                  <a:pt x="1280" y="5489"/>
                </a:lnTo>
                <a:lnTo>
                  <a:pt x="1260" y="5504"/>
                </a:lnTo>
                <a:lnTo>
                  <a:pt x="1242" y="5519"/>
                </a:lnTo>
                <a:lnTo>
                  <a:pt x="1223" y="5536"/>
                </a:lnTo>
                <a:lnTo>
                  <a:pt x="1206" y="5553"/>
                </a:lnTo>
                <a:lnTo>
                  <a:pt x="1189" y="5572"/>
                </a:lnTo>
                <a:lnTo>
                  <a:pt x="1173" y="5591"/>
                </a:lnTo>
                <a:lnTo>
                  <a:pt x="1158" y="5611"/>
                </a:lnTo>
                <a:lnTo>
                  <a:pt x="1143" y="5632"/>
                </a:lnTo>
                <a:lnTo>
                  <a:pt x="1130" y="5653"/>
                </a:lnTo>
                <a:lnTo>
                  <a:pt x="1118" y="5675"/>
                </a:lnTo>
                <a:lnTo>
                  <a:pt x="1106" y="5698"/>
                </a:lnTo>
                <a:lnTo>
                  <a:pt x="1095" y="5721"/>
                </a:lnTo>
                <a:lnTo>
                  <a:pt x="1086" y="5746"/>
                </a:lnTo>
                <a:lnTo>
                  <a:pt x="1077" y="5770"/>
                </a:lnTo>
                <a:lnTo>
                  <a:pt x="1069" y="5795"/>
                </a:lnTo>
                <a:lnTo>
                  <a:pt x="1062" y="5820"/>
                </a:lnTo>
                <a:lnTo>
                  <a:pt x="1056" y="5845"/>
                </a:lnTo>
                <a:lnTo>
                  <a:pt x="1051" y="5870"/>
                </a:lnTo>
                <a:lnTo>
                  <a:pt x="1047" y="5896"/>
                </a:lnTo>
                <a:lnTo>
                  <a:pt x="1045" y="5921"/>
                </a:lnTo>
                <a:lnTo>
                  <a:pt x="1043" y="5947"/>
                </a:lnTo>
                <a:lnTo>
                  <a:pt x="1042" y="5973"/>
                </a:lnTo>
                <a:lnTo>
                  <a:pt x="1043" y="6002"/>
                </a:lnTo>
                <a:lnTo>
                  <a:pt x="1045" y="6031"/>
                </a:lnTo>
                <a:lnTo>
                  <a:pt x="1049" y="6059"/>
                </a:lnTo>
                <a:lnTo>
                  <a:pt x="1054" y="6087"/>
                </a:lnTo>
                <a:lnTo>
                  <a:pt x="1060" y="6114"/>
                </a:lnTo>
                <a:lnTo>
                  <a:pt x="1068" y="6141"/>
                </a:lnTo>
                <a:lnTo>
                  <a:pt x="1077" y="6167"/>
                </a:lnTo>
                <a:lnTo>
                  <a:pt x="1087" y="6193"/>
                </a:lnTo>
                <a:lnTo>
                  <a:pt x="1098" y="6218"/>
                </a:lnTo>
                <a:lnTo>
                  <a:pt x="1111" y="6242"/>
                </a:lnTo>
                <a:lnTo>
                  <a:pt x="1124" y="6266"/>
                </a:lnTo>
                <a:lnTo>
                  <a:pt x="1139" y="6289"/>
                </a:lnTo>
                <a:lnTo>
                  <a:pt x="1155" y="6311"/>
                </a:lnTo>
                <a:lnTo>
                  <a:pt x="1171" y="6332"/>
                </a:lnTo>
                <a:lnTo>
                  <a:pt x="1190" y="6353"/>
                </a:lnTo>
                <a:lnTo>
                  <a:pt x="1209" y="6373"/>
                </a:lnTo>
                <a:lnTo>
                  <a:pt x="1229" y="6391"/>
                </a:lnTo>
                <a:lnTo>
                  <a:pt x="1249" y="6409"/>
                </a:lnTo>
                <a:lnTo>
                  <a:pt x="1270" y="6426"/>
                </a:lnTo>
                <a:lnTo>
                  <a:pt x="1293" y="6442"/>
                </a:lnTo>
                <a:lnTo>
                  <a:pt x="1316" y="6456"/>
                </a:lnTo>
                <a:lnTo>
                  <a:pt x="1339" y="6470"/>
                </a:lnTo>
                <a:lnTo>
                  <a:pt x="1364" y="6482"/>
                </a:lnTo>
                <a:lnTo>
                  <a:pt x="1389" y="6495"/>
                </a:lnTo>
                <a:lnTo>
                  <a:pt x="1414" y="6505"/>
                </a:lnTo>
                <a:lnTo>
                  <a:pt x="1441" y="6514"/>
                </a:lnTo>
                <a:lnTo>
                  <a:pt x="1468" y="6521"/>
                </a:lnTo>
                <a:lnTo>
                  <a:pt x="1496" y="6528"/>
                </a:lnTo>
                <a:lnTo>
                  <a:pt x="1524" y="6533"/>
                </a:lnTo>
                <a:lnTo>
                  <a:pt x="1552" y="6536"/>
                </a:lnTo>
                <a:lnTo>
                  <a:pt x="1581" y="6538"/>
                </a:lnTo>
                <a:lnTo>
                  <a:pt x="1610" y="6539"/>
                </a:lnTo>
                <a:lnTo>
                  <a:pt x="4049" y="6539"/>
                </a:lnTo>
                <a:lnTo>
                  <a:pt x="4116" y="6536"/>
                </a:lnTo>
                <a:lnTo>
                  <a:pt x="4178" y="6527"/>
                </a:lnTo>
                <a:lnTo>
                  <a:pt x="4236" y="6512"/>
                </a:lnTo>
                <a:lnTo>
                  <a:pt x="4290" y="6491"/>
                </a:lnTo>
                <a:lnTo>
                  <a:pt x="4340" y="6465"/>
                </a:lnTo>
                <a:lnTo>
                  <a:pt x="4386" y="6435"/>
                </a:lnTo>
                <a:lnTo>
                  <a:pt x="4428" y="6401"/>
                </a:lnTo>
                <a:lnTo>
                  <a:pt x="4465" y="6363"/>
                </a:lnTo>
                <a:lnTo>
                  <a:pt x="4499" y="6322"/>
                </a:lnTo>
                <a:lnTo>
                  <a:pt x="4528" y="6279"/>
                </a:lnTo>
                <a:lnTo>
                  <a:pt x="4553" y="6233"/>
                </a:lnTo>
                <a:lnTo>
                  <a:pt x="4573" y="6184"/>
                </a:lnTo>
                <a:lnTo>
                  <a:pt x="4590" y="6134"/>
                </a:lnTo>
                <a:lnTo>
                  <a:pt x="4602" y="6083"/>
                </a:lnTo>
                <a:lnTo>
                  <a:pt x="4609" y="6031"/>
                </a:lnTo>
                <a:lnTo>
                  <a:pt x="4614" y="5979"/>
                </a:lnTo>
                <a:lnTo>
                  <a:pt x="4611" y="5926"/>
                </a:lnTo>
                <a:lnTo>
                  <a:pt x="4606" y="5875"/>
                </a:lnTo>
                <a:lnTo>
                  <a:pt x="4596" y="5823"/>
                </a:lnTo>
                <a:lnTo>
                  <a:pt x="4582" y="5773"/>
                </a:lnTo>
                <a:lnTo>
                  <a:pt x="4563" y="5725"/>
                </a:lnTo>
                <a:lnTo>
                  <a:pt x="4539" y="5678"/>
                </a:lnTo>
                <a:lnTo>
                  <a:pt x="4511" y="5634"/>
                </a:lnTo>
                <a:lnTo>
                  <a:pt x="4479" y="5593"/>
                </a:lnTo>
                <a:lnTo>
                  <a:pt x="4442" y="5556"/>
                </a:lnTo>
                <a:lnTo>
                  <a:pt x="4400" y="5522"/>
                </a:lnTo>
                <a:lnTo>
                  <a:pt x="4353" y="5492"/>
                </a:lnTo>
                <a:lnTo>
                  <a:pt x="4301" y="5467"/>
                </a:lnTo>
                <a:lnTo>
                  <a:pt x="4246" y="5446"/>
                </a:lnTo>
                <a:lnTo>
                  <a:pt x="4185" y="5431"/>
                </a:lnTo>
                <a:lnTo>
                  <a:pt x="4120" y="5422"/>
                </a:lnTo>
                <a:lnTo>
                  <a:pt x="4049" y="541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95D686F6-37CE-E3EA-D016-0262DD7B1B5A}"/>
              </a:ext>
            </a:extLst>
          </p:cNvPr>
          <p:cNvSpPr>
            <a:spLocks noEditPoints="1"/>
          </p:cNvSpPr>
          <p:nvPr/>
        </p:nvSpPr>
        <p:spPr bwMode="auto">
          <a:xfrm>
            <a:off x="1191697" y="2699068"/>
            <a:ext cx="237589" cy="363736"/>
          </a:xfrm>
          <a:custGeom>
            <a:avLst/>
            <a:gdLst>
              <a:gd name="T0" fmla="*/ 5180 w 10745"/>
              <a:gd name="T1" fmla="*/ 4265 h 16450"/>
              <a:gd name="T2" fmla="*/ 4792 w 10745"/>
              <a:gd name="T3" fmla="*/ 7883 h 16450"/>
              <a:gd name="T4" fmla="*/ 5412 w 10745"/>
              <a:gd name="T5" fmla="*/ 8200 h 16450"/>
              <a:gd name="T6" fmla="*/ 5703 w 10745"/>
              <a:gd name="T7" fmla="*/ 6607 h 16450"/>
              <a:gd name="T8" fmla="*/ 5720 w 10745"/>
              <a:gd name="T9" fmla="*/ 1242 h 16450"/>
              <a:gd name="T10" fmla="*/ 5965 w 10745"/>
              <a:gd name="T11" fmla="*/ 643 h 16450"/>
              <a:gd name="T12" fmla="*/ 6436 w 10745"/>
              <a:gd name="T13" fmla="*/ 210 h 16450"/>
              <a:gd name="T14" fmla="*/ 7058 w 10745"/>
              <a:gd name="T15" fmla="*/ 7 h 16450"/>
              <a:gd name="T16" fmla="*/ 7723 w 10745"/>
              <a:gd name="T17" fmla="*/ 88 h 16450"/>
              <a:gd name="T18" fmla="*/ 8269 w 10745"/>
              <a:gd name="T19" fmla="*/ 425 h 16450"/>
              <a:gd name="T20" fmla="*/ 8626 w 10745"/>
              <a:gd name="T21" fmla="*/ 960 h 16450"/>
              <a:gd name="T22" fmla="*/ 8923 w 10745"/>
              <a:gd name="T23" fmla="*/ 6049 h 16450"/>
              <a:gd name="T24" fmla="*/ 10095 w 10745"/>
              <a:gd name="T25" fmla="*/ 5769 h 16450"/>
              <a:gd name="T26" fmla="*/ 10682 w 10745"/>
              <a:gd name="T27" fmla="*/ 11907 h 16450"/>
              <a:gd name="T28" fmla="*/ 9819 w 10745"/>
              <a:gd name="T29" fmla="*/ 14081 h 16450"/>
              <a:gd name="T30" fmla="*/ 8148 w 10745"/>
              <a:gd name="T31" fmla="*/ 15671 h 16450"/>
              <a:gd name="T32" fmla="*/ 5915 w 10745"/>
              <a:gd name="T33" fmla="*/ 16422 h 16450"/>
              <a:gd name="T34" fmla="*/ 3527 w 10745"/>
              <a:gd name="T35" fmla="*/ 16123 h 16450"/>
              <a:gd name="T36" fmla="*/ 1576 w 10745"/>
              <a:gd name="T37" fmla="*/ 14875 h 16450"/>
              <a:gd name="T38" fmla="*/ 327 w 10745"/>
              <a:gd name="T39" fmla="*/ 12926 h 16450"/>
              <a:gd name="T40" fmla="*/ 0 w 10745"/>
              <a:gd name="T41" fmla="*/ 9838 h 16450"/>
              <a:gd name="T42" fmla="*/ 65 w 10745"/>
              <a:gd name="T43" fmla="*/ 5673 h 16450"/>
              <a:gd name="T44" fmla="*/ 879 w 10745"/>
              <a:gd name="T45" fmla="*/ 4777 h 16450"/>
              <a:gd name="T46" fmla="*/ 1777 w 10745"/>
              <a:gd name="T47" fmla="*/ 4705 h 16450"/>
              <a:gd name="T48" fmla="*/ 2211 w 10745"/>
              <a:gd name="T49" fmla="*/ 4300 h 16450"/>
              <a:gd name="T50" fmla="*/ 3040 w 10745"/>
              <a:gd name="T51" fmla="*/ 3781 h 16450"/>
              <a:gd name="T52" fmla="*/ 4042 w 10745"/>
              <a:gd name="T53" fmla="*/ 3931 h 16450"/>
              <a:gd name="T54" fmla="*/ 4645 w 10745"/>
              <a:gd name="T55" fmla="*/ 3412 h 16450"/>
              <a:gd name="T56" fmla="*/ 5511 w 10745"/>
              <a:gd name="T57" fmla="*/ 3307 h 16450"/>
              <a:gd name="T58" fmla="*/ 7449 w 10745"/>
              <a:gd name="T59" fmla="*/ 10365 h 16450"/>
              <a:gd name="T60" fmla="*/ 6433 w 10745"/>
              <a:gd name="T61" fmla="*/ 11014 h 16450"/>
              <a:gd name="T62" fmla="*/ 5768 w 10745"/>
              <a:gd name="T63" fmla="*/ 12012 h 16450"/>
              <a:gd name="T64" fmla="*/ 4587 w 10745"/>
              <a:gd name="T65" fmla="*/ 13004 h 16450"/>
              <a:gd name="T66" fmla="*/ 4973 w 10745"/>
              <a:gd name="T67" fmla="*/ 11404 h 16450"/>
              <a:gd name="T68" fmla="*/ 5899 w 10745"/>
              <a:gd name="T69" fmla="*/ 10184 h 16450"/>
              <a:gd name="T70" fmla="*/ 7069 w 10745"/>
              <a:gd name="T71" fmla="*/ 9469 h 16450"/>
              <a:gd name="T72" fmla="*/ 7700 w 10745"/>
              <a:gd name="T73" fmla="*/ 1268 h 16450"/>
              <a:gd name="T74" fmla="*/ 7363 w 10745"/>
              <a:gd name="T75" fmla="*/ 995 h 16450"/>
              <a:gd name="T76" fmla="*/ 6921 w 10745"/>
              <a:gd name="T77" fmla="*/ 1054 h 16450"/>
              <a:gd name="T78" fmla="*/ 6680 w 10745"/>
              <a:gd name="T79" fmla="*/ 1414 h 16450"/>
              <a:gd name="T80" fmla="*/ 6679 w 10745"/>
              <a:gd name="T81" fmla="*/ 7776 h 16450"/>
              <a:gd name="T82" fmla="*/ 5637 w 10745"/>
              <a:gd name="T83" fmla="*/ 9152 h 16450"/>
              <a:gd name="T84" fmla="*/ 4070 w 10745"/>
              <a:gd name="T85" fmla="*/ 8998 h 16450"/>
              <a:gd name="T86" fmla="*/ 2959 w 10745"/>
              <a:gd name="T87" fmla="*/ 9144 h 16450"/>
              <a:gd name="T88" fmla="*/ 2073 w 10745"/>
              <a:gd name="T89" fmla="*/ 9046 h 16450"/>
              <a:gd name="T90" fmla="*/ 1253 w 10745"/>
              <a:gd name="T91" fmla="*/ 9185 h 16450"/>
              <a:gd name="T92" fmla="*/ 1142 w 10745"/>
              <a:gd name="T93" fmla="*/ 12283 h 16450"/>
              <a:gd name="T94" fmla="*/ 2050 w 10745"/>
              <a:gd name="T95" fmla="*/ 13954 h 16450"/>
              <a:gd name="T96" fmla="*/ 3565 w 10745"/>
              <a:gd name="T97" fmla="*/ 15087 h 16450"/>
              <a:gd name="T98" fmla="*/ 5481 w 10745"/>
              <a:gd name="T99" fmla="*/ 15474 h 16450"/>
              <a:gd name="T100" fmla="*/ 7364 w 10745"/>
              <a:gd name="T101" fmla="*/ 14993 h 16450"/>
              <a:gd name="T102" fmla="*/ 8823 w 10745"/>
              <a:gd name="T103" fmla="*/ 13791 h 16450"/>
              <a:gd name="T104" fmla="*/ 9655 w 10745"/>
              <a:gd name="T105" fmla="*/ 12067 h 16450"/>
              <a:gd name="T106" fmla="*/ 9360 w 10745"/>
              <a:gd name="T107" fmla="*/ 6909 h 16450"/>
              <a:gd name="T108" fmla="*/ 8763 w 10745"/>
              <a:gd name="T109" fmla="*/ 7624 h 16450"/>
              <a:gd name="T110" fmla="*/ 1157 w 10745"/>
              <a:gd name="T111" fmla="*/ 8131 h 16450"/>
              <a:gd name="T112" fmla="*/ 1838 w 10745"/>
              <a:gd name="T113" fmla="*/ 8000 h 16450"/>
              <a:gd name="T114" fmla="*/ 1606 w 10745"/>
              <a:gd name="T115" fmla="*/ 5685 h 16450"/>
              <a:gd name="T116" fmla="*/ 985 w 10745"/>
              <a:gd name="T117" fmla="*/ 5993 h 16450"/>
              <a:gd name="T118" fmla="*/ 3257 w 10745"/>
              <a:gd name="T119" fmla="*/ 8210 h 16450"/>
              <a:gd name="T120" fmla="*/ 3804 w 10745"/>
              <a:gd name="T121" fmla="*/ 7762 h 16450"/>
              <a:gd name="T122" fmla="*/ 3299 w 10745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45" h="16450">
                <a:moveTo>
                  <a:pt x="5701" y="4660"/>
                </a:moveTo>
                <a:lnTo>
                  <a:pt x="5694" y="4610"/>
                </a:lnTo>
                <a:lnTo>
                  <a:pt x="5683" y="4564"/>
                </a:lnTo>
                <a:lnTo>
                  <a:pt x="5666" y="4521"/>
                </a:lnTo>
                <a:lnTo>
                  <a:pt x="5647" y="4481"/>
                </a:lnTo>
                <a:lnTo>
                  <a:pt x="5623" y="4444"/>
                </a:lnTo>
                <a:lnTo>
                  <a:pt x="5596" y="4411"/>
                </a:lnTo>
                <a:lnTo>
                  <a:pt x="5567" y="4381"/>
                </a:lnTo>
                <a:lnTo>
                  <a:pt x="5535" y="4354"/>
                </a:lnTo>
                <a:lnTo>
                  <a:pt x="5501" y="4330"/>
                </a:lnTo>
                <a:lnTo>
                  <a:pt x="5464" y="4311"/>
                </a:lnTo>
                <a:lnTo>
                  <a:pt x="5427" y="4294"/>
                </a:lnTo>
                <a:lnTo>
                  <a:pt x="5386" y="4281"/>
                </a:lnTo>
                <a:lnTo>
                  <a:pt x="5346" y="4271"/>
                </a:lnTo>
                <a:lnTo>
                  <a:pt x="5305" y="4265"/>
                </a:lnTo>
                <a:lnTo>
                  <a:pt x="5263" y="4262"/>
                </a:lnTo>
                <a:lnTo>
                  <a:pt x="5221" y="4262"/>
                </a:lnTo>
                <a:lnTo>
                  <a:pt x="5180" y="4265"/>
                </a:lnTo>
                <a:lnTo>
                  <a:pt x="5138" y="4271"/>
                </a:lnTo>
                <a:lnTo>
                  <a:pt x="5097" y="4281"/>
                </a:lnTo>
                <a:lnTo>
                  <a:pt x="5058" y="4294"/>
                </a:lnTo>
                <a:lnTo>
                  <a:pt x="5020" y="4311"/>
                </a:lnTo>
                <a:lnTo>
                  <a:pt x="4984" y="4331"/>
                </a:lnTo>
                <a:lnTo>
                  <a:pt x="4949" y="4355"/>
                </a:lnTo>
                <a:lnTo>
                  <a:pt x="4917" y="4382"/>
                </a:lnTo>
                <a:lnTo>
                  <a:pt x="4887" y="4412"/>
                </a:lnTo>
                <a:lnTo>
                  <a:pt x="4862" y="4445"/>
                </a:lnTo>
                <a:lnTo>
                  <a:pt x="4838" y="4482"/>
                </a:lnTo>
                <a:lnTo>
                  <a:pt x="4818" y="4522"/>
                </a:lnTo>
                <a:lnTo>
                  <a:pt x="4803" y="4565"/>
                </a:lnTo>
                <a:lnTo>
                  <a:pt x="4791" y="4612"/>
                </a:lnTo>
                <a:lnTo>
                  <a:pt x="4783" y="4662"/>
                </a:lnTo>
                <a:lnTo>
                  <a:pt x="4781" y="4715"/>
                </a:lnTo>
                <a:lnTo>
                  <a:pt x="4781" y="7776"/>
                </a:lnTo>
                <a:lnTo>
                  <a:pt x="4783" y="7831"/>
                </a:lnTo>
                <a:lnTo>
                  <a:pt x="4792" y="7883"/>
                </a:lnTo>
                <a:lnTo>
                  <a:pt x="4804" y="7930"/>
                </a:lnTo>
                <a:lnTo>
                  <a:pt x="4820" y="7974"/>
                </a:lnTo>
                <a:lnTo>
                  <a:pt x="4842" y="8015"/>
                </a:lnTo>
                <a:lnTo>
                  <a:pt x="4866" y="8052"/>
                </a:lnTo>
                <a:lnTo>
                  <a:pt x="4895" y="8085"/>
                </a:lnTo>
                <a:lnTo>
                  <a:pt x="4925" y="8116"/>
                </a:lnTo>
                <a:lnTo>
                  <a:pt x="4959" y="8142"/>
                </a:lnTo>
                <a:lnTo>
                  <a:pt x="4995" y="8165"/>
                </a:lnTo>
                <a:lnTo>
                  <a:pt x="5033" y="8185"/>
                </a:lnTo>
                <a:lnTo>
                  <a:pt x="5074" y="8200"/>
                </a:lnTo>
                <a:lnTo>
                  <a:pt x="5115" y="8213"/>
                </a:lnTo>
                <a:lnTo>
                  <a:pt x="5157" y="8222"/>
                </a:lnTo>
                <a:lnTo>
                  <a:pt x="5199" y="8227"/>
                </a:lnTo>
                <a:lnTo>
                  <a:pt x="5242" y="8229"/>
                </a:lnTo>
                <a:lnTo>
                  <a:pt x="5286" y="8227"/>
                </a:lnTo>
                <a:lnTo>
                  <a:pt x="5329" y="8222"/>
                </a:lnTo>
                <a:lnTo>
                  <a:pt x="5371" y="8213"/>
                </a:lnTo>
                <a:lnTo>
                  <a:pt x="5412" y="8200"/>
                </a:lnTo>
                <a:lnTo>
                  <a:pt x="5452" y="8185"/>
                </a:lnTo>
                <a:lnTo>
                  <a:pt x="5490" y="8165"/>
                </a:lnTo>
                <a:lnTo>
                  <a:pt x="5526" y="8142"/>
                </a:lnTo>
                <a:lnTo>
                  <a:pt x="5560" y="8116"/>
                </a:lnTo>
                <a:lnTo>
                  <a:pt x="5591" y="8085"/>
                </a:lnTo>
                <a:lnTo>
                  <a:pt x="5619" y="8052"/>
                </a:lnTo>
                <a:lnTo>
                  <a:pt x="5644" y="8015"/>
                </a:lnTo>
                <a:lnTo>
                  <a:pt x="5664" y="7974"/>
                </a:lnTo>
                <a:lnTo>
                  <a:pt x="5682" y="7930"/>
                </a:lnTo>
                <a:lnTo>
                  <a:pt x="5694" y="7883"/>
                </a:lnTo>
                <a:lnTo>
                  <a:pt x="5701" y="7831"/>
                </a:lnTo>
                <a:lnTo>
                  <a:pt x="5704" y="7776"/>
                </a:lnTo>
                <a:lnTo>
                  <a:pt x="5704" y="7581"/>
                </a:lnTo>
                <a:lnTo>
                  <a:pt x="5704" y="7386"/>
                </a:lnTo>
                <a:lnTo>
                  <a:pt x="5704" y="7192"/>
                </a:lnTo>
                <a:lnTo>
                  <a:pt x="5704" y="6996"/>
                </a:lnTo>
                <a:lnTo>
                  <a:pt x="5703" y="6801"/>
                </a:lnTo>
                <a:lnTo>
                  <a:pt x="5703" y="6607"/>
                </a:lnTo>
                <a:lnTo>
                  <a:pt x="5703" y="6412"/>
                </a:lnTo>
                <a:lnTo>
                  <a:pt x="5703" y="6217"/>
                </a:lnTo>
                <a:lnTo>
                  <a:pt x="5702" y="6023"/>
                </a:lnTo>
                <a:lnTo>
                  <a:pt x="5702" y="5827"/>
                </a:lnTo>
                <a:lnTo>
                  <a:pt x="5702" y="5633"/>
                </a:lnTo>
                <a:lnTo>
                  <a:pt x="5702" y="5439"/>
                </a:lnTo>
                <a:lnTo>
                  <a:pt x="5702" y="5244"/>
                </a:lnTo>
                <a:lnTo>
                  <a:pt x="5701" y="5049"/>
                </a:lnTo>
                <a:lnTo>
                  <a:pt x="5701" y="4855"/>
                </a:lnTo>
                <a:lnTo>
                  <a:pt x="5701" y="4660"/>
                </a:lnTo>
                <a:close/>
                <a:moveTo>
                  <a:pt x="5701" y="3358"/>
                </a:moveTo>
                <a:lnTo>
                  <a:pt x="5701" y="1466"/>
                </a:lnTo>
                <a:lnTo>
                  <a:pt x="5702" y="1428"/>
                </a:lnTo>
                <a:lnTo>
                  <a:pt x="5703" y="1391"/>
                </a:lnTo>
                <a:lnTo>
                  <a:pt x="5706" y="1353"/>
                </a:lnTo>
                <a:lnTo>
                  <a:pt x="5709" y="1316"/>
                </a:lnTo>
                <a:lnTo>
                  <a:pt x="5714" y="1279"/>
                </a:lnTo>
                <a:lnTo>
                  <a:pt x="5720" y="1242"/>
                </a:lnTo>
                <a:lnTo>
                  <a:pt x="5726" y="1206"/>
                </a:lnTo>
                <a:lnTo>
                  <a:pt x="5733" y="1170"/>
                </a:lnTo>
                <a:lnTo>
                  <a:pt x="5741" y="1134"/>
                </a:lnTo>
                <a:lnTo>
                  <a:pt x="5751" y="1098"/>
                </a:lnTo>
                <a:lnTo>
                  <a:pt x="5760" y="1063"/>
                </a:lnTo>
                <a:lnTo>
                  <a:pt x="5771" y="1028"/>
                </a:lnTo>
                <a:lnTo>
                  <a:pt x="5783" y="994"/>
                </a:lnTo>
                <a:lnTo>
                  <a:pt x="5795" y="960"/>
                </a:lnTo>
                <a:lnTo>
                  <a:pt x="5808" y="926"/>
                </a:lnTo>
                <a:lnTo>
                  <a:pt x="5823" y="893"/>
                </a:lnTo>
                <a:lnTo>
                  <a:pt x="5838" y="861"/>
                </a:lnTo>
                <a:lnTo>
                  <a:pt x="5854" y="828"/>
                </a:lnTo>
                <a:lnTo>
                  <a:pt x="5870" y="796"/>
                </a:lnTo>
                <a:lnTo>
                  <a:pt x="5887" y="764"/>
                </a:lnTo>
                <a:lnTo>
                  <a:pt x="5906" y="733"/>
                </a:lnTo>
                <a:lnTo>
                  <a:pt x="5925" y="702"/>
                </a:lnTo>
                <a:lnTo>
                  <a:pt x="5944" y="672"/>
                </a:lnTo>
                <a:lnTo>
                  <a:pt x="5965" y="643"/>
                </a:lnTo>
                <a:lnTo>
                  <a:pt x="5985" y="614"/>
                </a:lnTo>
                <a:lnTo>
                  <a:pt x="6008" y="585"/>
                </a:lnTo>
                <a:lnTo>
                  <a:pt x="6029" y="557"/>
                </a:lnTo>
                <a:lnTo>
                  <a:pt x="6053" y="529"/>
                </a:lnTo>
                <a:lnTo>
                  <a:pt x="6077" y="503"/>
                </a:lnTo>
                <a:lnTo>
                  <a:pt x="6101" y="476"/>
                </a:lnTo>
                <a:lnTo>
                  <a:pt x="6126" y="450"/>
                </a:lnTo>
                <a:lnTo>
                  <a:pt x="6152" y="425"/>
                </a:lnTo>
                <a:lnTo>
                  <a:pt x="6178" y="400"/>
                </a:lnTo>
                <a:lnTo>
                  <a:pt x="6204" y="376"/>
                </a:lnTo>
                <a:lnTo>
                  <a:pt x="6231" y="354"/>
                </a:lnTo>
                <a:lnTo>
                  <a:pt x="6259" y="331"/>
                </a:lnTo>
                <a:lnTo>
                  <a:pt x="6288" y="309"/>
                </a:lnTo>
                <a:lnTo>
                  <a:pt x="6317" y="288"/>
                </a:lnTo>
                <a:lnTo>
                  <a:pt x="6345" y="267"/>
                </a:lnTo>
                <a:lnTo>
                  <a:pt x="6375" y="248"/>
                </a:lnTo>
                <a:lnTo>
                  <a:pt x="6405" y="228"/>
                </a:lnTo>
                <a:lnTo>
                  <a:pt x="6436" y="210"/>
                </a:lnTo>
                <a:lnTo>
                  <a:pt x="6468" y="192"/>
                </a:lnTo>
                <a:lnTo>
                  <a:pt x="6499" y="175"/>
                </a:lnTo>
                <a:lnTo>
                  <a:pt x="6532" y="158"/>
                </a:lnTo>
                <a:lnTo>
                  <a:pt x="6563" y="143"/>
                </a:lnTo>
                <a:lnTo>
                  <a:pt x="6596" y="129"/>
                </a:lnTo>
                <a:lnTo>
                  <a:pt x="6630" y="114"/>
                </a:lnTo>
                <a:lnTo>
                  <a:pt x="6664" y="101"/>
                </a:lnTo>
                <a:lnTo>
                  <a:pt x="6698" y="88"/>
                </a:lnTo>
                <a:lnTo>
                  <a:pt x="6732" y="76"/>
                </a:lnTo>
                <a:lnTo>
                  <a:pt x="6767" y="66"/>
                </a:lnTo>
                <a:lnTo>
                  <a:pt x="6803" y="56"/>
                </a:lnTo>
                <a:lnTo>
                  <a:pt x="6838" y="45"/>
                </a:lnTo>
                <a:lnTo>
                  <a:pt x="6874" y="37"/>
                </a:lnTo>
                <a:lnTo>
                  <a:pt x="6910" y="30"/>
                </a:lnTo>
                <a:lnTo>
                  <a:pt x="6947" y="23"/>
                </a:lnTo>
                <a:lnTo>
                  <a:pt x="6984" y="16"/>
                </a:lnTo>
                <a:lnTo>
                  <a:pt x="7021" y="11"/>
                </a:lnTo>
                <a:lnTo>
                  <a:pt x="7058" y="7"/>
                </a:lnTo>
                <a:lnTo>
                  <a:pt x="7096" y="4"/>
                </a:lnTo>
                <a:lnTo>
                  <a:pt x="7135" y="2"/>
                </a:lnTo>
                <a:lnTo>
                  <a:pt x="7173" y="0"/>
                </a:lnTo>
                <a:lnTo>
                  <a:pt x="7211" y="0"/>
                </a:lnTo>
                <a:lnTo>
                  <a:pt x="7249" y="0"/>
                </a:lnTo>
                <a:lnTo>
                  <a:pt x="7287" y="2"/>
                </a:lnTo>
                <a:lnTo>
                  <a:pt x="7325" y="4"/>
                </a:lnTo>
                <a:lnTo>
                  <a:pt x="7363" y="7"/>
                </a:lnTo>
                <a:lnTo>
                  <a:pt x="7400" y="11"/>
                </a:lnTo>
                <a:lnTo>
                  <a:pt x="7437" y="16"/>
                </a:lnTo>
                <a:lnTo>
                  <a:pt x="7474" y="23"/>
                </a:lnTo>
                <a:lnTo>
                  <a:pt x="7511" y="30"/>
                </a:lnTo>
                <a:lnTo>
                  <a:pt x="7547" y="37"/>
                </a:lnTo>
                <a:lnTo>
                  <a:pt x="7583" y="45"/>
                </a:lnTo>
                <a:lnTo>
                  <a:pt x="7619" y="56"/>
                </a:lnTo>
                <a:lnTo>
                  <a:pt x="7654" y="66"/>
                </a:lnTo>
                <a:lnTo>
                  <a:pt x="7689" y="76"/>
                </a:lnTo>
                <a:lnTo>
                  <a:pt x="7723" y="88"/>
                </a:lnTo>
                <a:lnTo>
                  <a:pt x="7758" y="101"/>
                </a:lnTo>
                <a:lnTo>
                  <a:pt x="7791" y="114"/>
                </a:lnTo>
                <a:lnTo>
                  <a:pt x="7825" y="129"/>
                </a:lnTo>
                <a:lnTo>
                  <a:pt x="7858" y="143"/>
                </a:lnTo>
                <a:lnTo>
                  <a:pt x="7891" y="159"/>
                </a:lnTo>
                <a:lnTo>
                  <a:pt x="7923" y="175"/>
                </a:lnTo>
                <a:lnTo>
                  <a:pt x="7955" y="192"/>
                </a:lnTo>
                <a:lnTo>
                  <a:pt x="7985" y="210"/>
                </a:lnTo>
                <a:lnTo>
                  <a:pt x="8016" y="228"/>
                </a:lnTo>
                <a:lnTo>
                  <a:pt x="8046" y="248"/>
                </a:lnTo>
                <a:lnTo>
                  <a:pt x="8076" y="267"/>
                </a:lnTo>
                <a:lnTo>
                  <a:pt x="8105" y="288"/>
                </a:lnTo>
                <a:lnTo>
                  <a:pt x="8134" y="309"/>
                </a:lnTo>
                <a:lnTo>
                  <a:pt x="8162" y="331"/>
                </a:lnTo>
                <a:lnTo>
                  <a:pt x="8190" y="354"/>
                </a:lnTo>
                <a:lnTo>
                  <a:pt x="8217" y="376"/>
                </a:lnTo>
                <a:lnTo>
                  <a:pt x="8244" y="401"/>
                </a:lnTo>
                <a:lnTo>
                  <a:pt x="8269" y="425"/>
                </a:lnTo>
                <a:lnTo>
                  <a:pt x="8295" y="450"/>
                </a:lnTo>
                <a:lnTo>
                  <a:pt x="8320" y="476"/>
                </a:lnTo>
                <a:lnTo>
                  <a:pt x="8345" y="503"/>
                </a:lnTo>
                <a:lnTo>
                  <a:pt x="8368" y="529"/>
                </a:lnTo>
                <a:lnTo>
                  <a:pt x="8392" y="557"/>
                </a:lnTo>
                <a:lnTo>
                  <a:pt x="8414" y="585"/>
                </a:lnTo>
                <a:lnTo>
                  <a:pt x="8436" y="614"/>
                </a:lnTo>
                <a:lnTo>
                  <a:pt x="8457" y="643"/>
                </a:lnTo>
                <a:lnTo>
                  <a:pt x="8477" y="672"/>
                </a:lnTo>
                <a:lnTo>
                  <a:pt x="8497" y="702"/>
                </a:lnTo>
                <a:lnTo>
                  <a:pt x="8516" y="733"/>
                </a:lnTo>
                <a:lnTo>
                  <a:pt x="8534" y="764"/>
                </a:lnTo>
                <a:lnTo>
                  <a:pt x="8551" y="796"/>
                </a:lnTo>
                <a:lnTo>
                  <a:pt x="8568" y="828"/>
                </a:lnTo>
                <a:lnTo>
                  <a:pt x="8584" y="861"/>
                </a:lnTo>
                <a:lnTo>
                  <a:pt x="8599" y="893"/>
                </a:lnTo>
                <a:lnTo>
                  <a:pt x="8613" y="926"/>
                </a:lnTo>
                <a:lnTo>
                  <a:pt x="8626" y="960"/>
                </a:lnTo>
                <a:lnTo>
                  <a:pt x="8639" y="994"/>
                </a:lnTo>
                <a:lnTo>
                  <a:pt x="8651" y="1028"/>
                </a:lnTo>
                <a:lnTo>
                  <a:pt x="8661" y="1063"/>
                </a:lnTo>
                <a:lnTo>
                  <a:pt x="8672" y="1098"/>
                </a:lnTo>
                <a:lnTo>
                  <a:pt x="8681" y="1134"/>
                </a:lnTo>
                <a:lnTo>
                  <a:pt x="8688" y="1170"/>
                </a:lnTo>
                <a:lnTo>
                  <a:pt x="8695" y="1206"/>
                </a:lnTo>
                <a:lnTo>
                  <a:pt x="8703" y="1242"/>
                </a:lnTo>
                <a:lnTo>
                  <a:pt x="8708" y="1279"/>
                </a:lnTo>
                <a:lnTo>
                  <a:pt x="8712" y="1316"/>
                </a:lnTo>
                <a:lnTo>
                  <a:pt x="8715" y="1353"/>
                </a:lnTo>
                <a:lnTo>
                  <a:pt x="8718" y="1391"/>
                </a:lnTo>
                <a:lnTo>
                  <a:pt x="8719" y="1428"/>
                </a:lnTo>
                <a:lnTo>
                  <a:pt x="8720" y="1466"/>
                </a:lnTo>
                <a:lnTo>
                  <a:pt x="8716" y="6156"/>
                </a:lnTo>
                <a:lnTo>
                  <a:pt x="8785" y="6119"/>
                </a:lnTo>
                <a:lnTo>
                  <a:pt x="8854" y="6083"/>
                </a:lnTo>
                <a:lnTo>
                  <a:pt x="8923" y="6049"/>
                </a:lnTo>
                <a:lnTo>
                  <a:pt x="8991" y="6018"/>
                </a:lnTo>
                <a:lnTo>
                  <a:pt x="9059" y="5989"/>
                </a:lnTo>
                <a:lnTo>
                  <a:pt x="9125" y="5961"/>
                </a:lnTo>
                <a:lnTo>
                  <a:pt x="9193" y="5935"/>
                </a:lnTo>
                <a:lnTo>
                  <a:pt x="9260" y="5911"/>
                </a:lnTo>
                <a:lnTo>
                  <a:pt x="9326" y="5889"/>
                </a:lnTo>
                <a:lnTo>
                  <a:pt x="9393" y="5870"/>
                </a:lnTo>
                <a:lnTo>
                  <a:pt x="9459" y="5851"/>
                </a:lnTo>
                <a:lnTo>
                  <a:pt x="9524" y="5836"/>
                </a:lnTo>
                <a:lnTo>
                  <a:pt x="9588" y="5820"/>
                </a:lnTo>
                <a:lnTo>
                  <a:pt x="9653" y="5808"/>
                </a:lnTo>
                <a:lnTo>
                  <a:pt x="9718" y="5798"/>
                </a:lnTo>
                <a:lnTo>
                  <a:pt x="9782" y="5788"/>
                </a:lnTo>
                <a:lnTo>
                  <a:pt x="9846" y="5781"/>
                </a:lnTo>
                <a:lnTo>
                  <a:pt x="9908" y="5776"/>
                </a:lnTo>
                <a:lnTo>
                  <a:pt x="9971" y="5772"/>
                </a:lnTo>
                <a:lnTo>
                  <a:pt x="10033" y="5770"/>
                </a:lnTo>
                <a:lnTo>
                  <a:pt x="10095" y="5769"/>
                </a:lnTo>
                <a:lnTo>
                  <a:pt x="10156" y="5771"/>
                </a:lnTo>
                <a:lnTo>
                  <a:pt x="10217" y="5773"/>
                </a:lnTo>
                <a:lnTo>
                  <a:pt x="10278" y="5778"/>
                </a:lnTo>
                <a:lnTo>
                  <a:pt x="10338" y="5784"/>
                </a:lnTo>
                <a:lnTo>
                  <a:pt x="10397" y="5791"/>
                </a:lnTo>
                <a:lnTo>
                  <a:pt x="10456" y="5801"/>
                </a:lnTo>
                <a:lnTo>
                  <a:pt x="10515" y="5811"/>
                </a:lnTo>
                <a:lnTo>
                  <a:pt x="10572" y="5823"/>
                </a:lnTo>
                <a:lnTo>
                  <a:pt x="10630" y="5837"/>
                </a:lnTo>
                <a:lnTo>
                  <a:pt x="10687" y="5852"/>
                </a:lnTo>
                <a:lnTo>
                  <a:pt x="10744" y="5869"/>
                </a:lnTo>
                <a:lnTo>
                  <a:pt x="10745" y="11093"/>
                </a:lnTo>
                <a:lnTo>
                  <a:pt x="10743" y="11231"/>
                </a:lnTo>
                <a:lnTo>
                  <a:pt x="10738" y="11368"/>
                </a:lnTo>
                <a:lnTo>
                  <a:pt x="10730" y="11504"/>
                </a:lnTo>
                <a:lnTo>
                  <a:pt x="10717" y="11639"/>
                </a:lnTo>
                <a:lnTo>
                  <a:pt x="10701" y="11773"/>
                </a:lnTo>
                <a:lnTo>
                  <a:pt x="10682" y="11907"/>
                </a:lnTo>
                <a:lnTo>
                  <a:pt x="10660" y="12038"/>
                </a:lnTo>
                <a:lnTo>
                  <a:pt x="10634" y="12170"/>
                </a:lnTo>
                <a:lnTo>
                  <a:pt x="10605" y="12299"/>
                </a:lnTo>
                <a:lnTo>
                  <a:pt x="10573" y="12428"/>
                </a:lnTo>
                <a:lnTo>
                  <a:pt x="10538" y="12555"/>
                </a:lnTo>
                <a:lnTo>
                  <a:pt x="10500" y="12682"/>
                </a:lnTo>
                <a:lnTo>
                  <a:pt x="10459" y="12806"/>
                </a:lnTo>
                <a:lnTo>
                  <a:pt x="10415" y="12930"/>
                </a:lnTo>
                <a:lnTo>
                  <a:pt x="10367" y="13052"/>
                </a:lnTo>
                <a:lnTo>
                  <a:pt x="10318" y="13172"/>
                </a:lnTo>
                <a:lnTo>
                  <a:pt x="10264" y="13292"/>
                </a:lnTo>
                <a:lnTo>
                  <a:pt x="10209" y="13410"/>
                </a:lnTo>
                <a:lnTo>
                  <a:pt x="10150" y="13525"/>
                </a:lnTo>
                <a:lnTo>
                  <a:pt x="10090" y="13640"/>
                </a:lnTo>
                <a:lnTo>
                  <a:pt x="10026" y="13753"/>
                </a:lnTo>
                <a:lnTo>
                  <a:pt x="9959" y="13864"/>
                </a:lnTo>
                <a:lnTo>
                  <a:pt x="9890" y="13973"/>
                </a:lnTo>
                <a:lnTo>
                  <a:pt x="9819" y="14081"/>
                </a:lnTo>
                <a:lnTo>
                  <a:pt x="9745" y="14187"/>
                </a:lnTo>
                <a:lnTo>
                  <a:pt x="9668" y="14291"/>
                </a:lnTo>
                <a:lnTo>
                  <a:pt x="9590" y="14393"/>
                </a:lnTo>
                <a:lnTo>
                  <a:pt x="9508" y="14493"/>
                </a:lnTo>
                <a:lnTo>
                  <a:pt x="9425" y="14592"/>
                </a:lnTo>
                <a:lnTo>
                  <a:pt x="9338" y="14688"/>
                </a:lnTo>
                <a:lnTo>
                  <a:pt x="9251" y="14782"/>
                </a:lnTo>
                <a:lnTo>
                  <a:pt x="9160" y="14875"/>
                </a:lnTo>
                <a:lnTo>
                  <a:pt x="9068" y="14964"/>
                </a:lnTo>
                <a:lnTo>
                  <a:pt x="8974" y="15053"/>
                </a:lnTo>
                <a:lnTo>
                  <a:pt x="8878" y="15138"/>
                </a:lnTo>
                <a:lnTo>
                  <a:pt x="8779" y="15221"/>
                </a:lnTo>
                <a:lnTo>
                  <a:pt x="8679" y="15303"/>
                </a:lnTo>
                <a:lnTo>
                  <a:pt x="8576" y="15381"/>
                </a:lnTo>
                <a:lnTo>
                  <a:pt x="8472" y="15457"/>
                </a:lnTo>
                <a:lnTo>
                  <a:pt x="8365" y="15531"/>
                </a:lnTo>
                <a:lnTo>
                  <a:pt x="8257" y="15602"/>
                </a:lnTo>
                <a:lnTo>
                  <a:pt x="8148" y="15671"/>
                </a:lnTo>
                <a:lnTo>
                  <a:pt x="8036" y="15736"/>
                </a:lnTo>
                <a:lnTo>
                  <a:pt x="7923" y="15800"/>
                </a:lnTo>
                <a:lnTo>
                  <a:pt x="7807" y="15861"/>
                </a:lnTo>
                <a:lnTo>
                  <a:pt x="7691" y="15919"/>
                </a:lnTo>
                <a:lnTo>
                  <a:pt x="7573" y="15974"/>
                </a:lnTo>
                <a:lnTo>
                  <a:pt x="7453" y="16026"/>
                </a:lnTo>
                <a:lnTo>
                  <a:pt x="7333" y="16077"/>
                </a:lnTo>
                <a:lnTo>
                  <a:pt x="7210" y="16123"/>
                </a:lnTo>
                <a:lnTo>
                  <a:pt x="7086" y="16167"/>
                </a:lnTo>
                <a:lnTo>
                  <a:pt x="6961" y="16207"/>
                </a:lnTo>
                <a:lnTo>
                  <a:pt x="6834" y="16245"/>
                </a:lnTo>
                <a:lnTo>
                  <a:pt x="6706" y="16280"/>
                </a:lnTo>
                <a:lnTo>
                  <a:pt x="6578" y="16312"/>
                </a:lnTo>
                <a:lnTo>
                  <a:pt x="6447" y="16341"/>
                </a:lnTo>
                <a:lnTo>
                  <a:pt x="6317" y="16366"/>
                </a:lnTo>
                <a:lnTo>
                  <a:pt x="6184" y="16388"/>
                </a:lnTo>
                <a:lnTo>
                  <a:pt x="6050" y="16407"/>
                </a:lnTo>
                <a:lnTo>
                  <a:pt x="5915" y="16422"/>
                </a:lnTo>
                <a:lnTo>
                  <a:pt x="5780" y="16435"/>
                </a:lnTo>
                <a:lnTo>
                  <a:pt x="5644" y="16443"/>
                </a:lnTo>
                <a:lnTo>
                  <a:pt x="5507" y="16448"/>
                </a:lnTo>
                <a:lnTo>
                  <a:pt x="5369" y="16450"/>
                </a:lnTo>
                <a:lnTo>
                  <a:pt x="5231" y="16448"/>
                </a:lnTo>
                <a:lnTo>
                  <a:pt x="5093" y="16443"/>
                </a:lnTo>
                <a:lnTo>
                  <a:pt x="4957" y="16435"/>
                </a:lnTo>
                <a:lnTo>
                  <a:pt x="4822" y="16422"/>
                </a:lnTo>
                <a:lnTo>
                  <a:pt x="4687" y="16407"/>
                </a:lnTo>
                <a:lnTo>
                  <a:pt x="4554" y="16388"/>
                </a:lnTo>
                <a:lnTo>
                  <a:pt x="4421" y="16366"/>
                </a:lnTo>
                <a:lnTo>
                  <a:pt x="4290" y="16341"/>
                </a:lnTo>
                <a:lnTo>
                  <a:pt x="4160" y="16312"/>
                </a:lnTo>
                <a:lnTo>
                  <a:pt x="4030" y="16280"/>
                </a:lnTo>
                <a:lnTo>
                  <a:pt x="3903" y="16245"/>
                </a:lnTo>
                <a:lnTo>
                  <a:pt x="3776" y="16207"/>
                </a:lnTo>
                <a:lnTo>
                  <a:pt x="3651" y="16167"/>
                </a:lnTo>
                <a:lnTo>
                  <a:pt x="3527" y="16123"/>
                </a:lnTo>
                <a:lnTo>
                  <a:pt x="3405" y="16077"/>
                </a:lnTo>
                <a:lnTo>
                  <a:pt x="3283" y="16026"/>
                </a:lnTo>
                <a:lnTo>
                  <a:pt x="3164" y="15974"/>
                </a:lnTo>
                <a:lnTo>
                  <a:pt x="3046" y="15919"/>
                </a:lnTo>
                <a:lnTo>
                  <a:pt x="2929" y="15861"/>
                </a:lnTo>
                <a:lnTo>
                  <a:pt x="2814" y="15800"/>
                </a:lnTo>
                <a:lnTo>
                  <a:pt x="2701" y="15736"/>
                </a:lnTo>
                <a:lnTo>
                  <a:pt x="2590" y="15671"/>
                </a:lnTo>
                <a:lnTo>
                  <a:pt x="2480" y="15602"/>
                </a:lnTo>
                <a:lnTo>
                  <a:pt x="2372" y="15531"/>
                </a:lnTo>
                <a:lnTo>
                  <a:pt x="2266" y="15457"/>
                </a:lnTo>
                <a:lnTo>
                  <a:pt x="2162" y="15381"/>
                </a:lnTo>
                <a:lnTo>
                  <a:pt x="2059" y="15303"/>
                </a:lnTo>
                <a:lnTo>
                  <a:pt x="1958" y="15221"/>
                </a:lnTo>
                <a:lnTo>
                  <a:pt x="1860" y="15138"/>
                </a:lnTo>
                <a:lnTo>
                  <a:pt x="1764" y="15053"/>
                </a:lnTo>
                <a:lnTo>
                  <a:pt x="1669" y="14964"/>
                </a:lnTo>
                <a:lnTo>
                  <a:pt x="1576" y="14875"/>
                </a:lnTo>
                <a:lnTo>
                  <a:pt x="1487" y="14782"/>
                </a:lnTo>
                <a:lnTo>
                  <a:pt x="1398" y="14688"/>
                </a:lnTo>
                <a:lnTo>
                  <a:pt x="1313" y="14591"/>
                </a:lnTo>
                <a:lnTo>
                  <a:pt x="1230" y="14493"/>
                </a:lnTo>
                <a:lnTo>
                  <a:pt x="1148" y="14393"/>
                </a:lnTo>
                <a:lnTo>
                  <a:pt x="1070" y="14290"/>
                </a:lnTo>
                <a:lnTo>
                  <a:pt x="994" y="14186"/>
                </a:lnTo>
                <a:lnTo>
                  <a:pt x="920" y="14080"/>
                </a:lnTo>
                <a:lnTo>
                  <a:pt x="849" y="13972"/>
                </a:lnTo>
                <a:lnTo>
                  <a:pt x="780" y="13862"/>
                </a:lnTo>
                <a:lnTo>
                  <a:pt x="714" y="13751"/>
                </a:lnTo>
                <a:lnTo>
                  <a:pt x="650" y="13637"/>
                </a:lnTo>
                <a:lnTo>
                  <a:pt x="590" y="13523"/>
                </a:lnTo>
                <a:lnTo>
                  <a:pt x="531" y="13406"/>
                </a:lnTo>
                <a:lnTo>
                  <a:pt x="476" y="13289"/>
                </a:lnTo>
                <a:lnTo>
                  <a:pt x="424" y="13169"/>
                </a:lnTo>
                <a:lnTo>
                  <a:pt x="373" y="13048"/>
                </a:lnTo>
                <a:lnTo>
                  <a:pt x="327" y="12926"/>
                </a:lnTo>
                <a:lnTo>
                  <a:pt x="283" y="12801"/>
                </a:lnTo>
                <a:lnTo>
                  <a:pt x="243" y="12677"/>
                </a:lnTo>
                <a:lnTo>
                  <a:pt x="205" y="12550"/>
                </a:lnTo>
                <a:lnTo>
                  <a:pt x="170" y="12422"/>
                </a:lnTo>
                <a:lnTo>
                  <a:pt x="138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4" y="5416"/>
                </a:lnTo>
                <a:lnTo>
                  <a:pt x="209" y="5357"/>
                </a:lnTo>
                <a:lnTo>
                  <a:pt x="246" y="5298"/>
                </a:lnTo>
                <a:lnTo>
                  <a:pt x="286" y="5241"/>
                </a:lnTo>
                <a:lnTo>
                  <a:pt x="329" y="5188"/>
                </a:lnTo>
                <a:lnTo>
                  <a:pt x="375" y="5135"/>
                </a:lnTo>
                <a:lnTo>
                  <a:pt x="422" y="5085"/>
                </a:lnTo>
                <a:lnTo>
                  <a:pt x="472" y="5038"/>
                </a:lnTo>
                <a:lnTo>
                  <a:pt x="524" y="4993"/>
                </a:lnTo>
                <a:lnTo>
                  <a:pt x="578" y="4949"/>
                </a:lnTo>
                <a:lnTo>
                  <a:pt x="635" y="4909"/>
                </a:lnTo>
                <a:lnTo>
                  <a:pt x="692" y="4872"/>
                </a:lnTo>
                <a:lnTo>
                  <a:pt x="753" y="4837"/>
                </a:lnTo>
                <a:lnTo>
                  <a:pt x="815" y="4805"/>
                </a:lnTo>
                <a:lnTo>
                  <a:pt x="879" y="4777"/>
                </a:lnTo>
                <a:lnTo>
                  <a:pt x="944" y="4751"/>
                </a:lnTo>
                <a:lnTo>
                  <a:pt x="1010" y="4728"/>
                </a:lnTo>
                <a:lnTo>
                  <a:pt x="1078" y="4709"/>
                </a:lnTo>
                <a:lnTo>
                  <a:pt x="1147" y="4692"/>
                </a:lnTo>
                <a:lnTo>
                  <a:pt x="1218" y="4680"/>
                </a:lnTo>
                <a:lnTo>
                  <a:pt x="1290" y="4671"/>
                </a:lnTo>
                <a:lnTo>
                  <a:pt x="1362" y="4666"/>
                </a:lnTo>
                <a:lnTo>
                  <a:pt x="1436" y="4664"/>
                </a:lnTo>
                <a:lnTo>
                  <a:pt x="1471" y="4664"/>
                </a:lnTo>
                <a:lnTo>
                  <a:pt x="1506" y="4666"/>
                </a:lnTo>
                <a:lnTo>
                  <a:pt x="1540" y="4668"/>
                </a:lnTo>
                <a:lnTo>
                  <a:pt x="1575" y="4671"/>
                </a:lnTo>
                <a:lnTo>
                  <a:pt x="1609" y="4674"/>
                </a:lnTo>
                <a:lnTo>
                  <a:pt x="1643" y="4679"/>
                </a:lnTo>
                <a:lnTo>
                  <a:pt x="1677" y="4684"/>
                </a:lnTo>
                <a:lnTo>
                  <a:pt x="1710" y="4690"/>
                </a:lnTo>
                <a:lnTo>
                  <a:pt x="1744" y="4698"/>
                </a:lnTo>
                <a:lnTo>
                  <a:pt x="1777" y="4705"/>
                </a:lnTo>
                <a:lnTo>
                  <a:pt x="1809" y="4713"/>
                </a:lnTo>
                <a:lnTo>
                  <a:pt x="1842" y="4722"/>
                </a:lnTo>
                <a:lnTo>
                  <a:pt x="1874" y="4732"/>
                </a:lnTo>
                <a:lnTo>
                  <a:pt x="1906" y="4743"/>
                </a:lnTo>
                <a:lnTo>
                  <a:pt x="1936" y="4754"/>
                </a:lnTo>
                <a:lnTo>
                  <a:pt x="1968" y="4766"/>
                </a:lnTo>
                <a:lnTo>
                  <a:pt x="1982" y="4724"/>
                </a:lnTo>
                <a:lnTo>
                  <a:pt x="1996" y="4682"/>
                </a:lnTo>
                <a:lnTo>
                  <a:pt x="2013" y="4641"/>
                </a:lnTo>
                <a:lnTo>
                  <a:pt x="2030" y="4600"/>
                </a:lnTo>
                <a:lnTo>
                  <a:pt x="2049" y="4560"/>
                </a:lnTo>
                <a:lnTo>
                  <a:pt x="2069" y="4521"/>
                </a:lnTo>
                <a:lnTo>
                  <a:pt x="2090" y="4482"/>
                </a:lnTo>
                <a:lnTo>
                  <a:pt x="2112" y="4444"/>
                </a:lnTo>
                <a:lnTo>
                  <a:pt x="2135" y="4407"/>
                </a:lnTo>
                <a:lnTo>
                  <a:pt x="2160" y="4370"/>
                </a:lnTo>
                <a:lnTo>
                  <a:pt x="2185" y="4335"/>
                </a:lnTo>
                <a:lnTo>
                  <a:pt x="2211" y="4300"/>
                </a:lnTo>
                <a:lnTo>
                  <a:pt x="2239" y="4266"/>
                </a:lnTo>
                <a:lnTo>
                  <a:pt x="2268" y="4232"/>
                </a:lnTo>
                <a:lnTo>
                  <a:pt x="2298" y="4200"/>
                </a:lnTo>
                <a:lnTo>
                  <a:pt x="2327" y="4169"/>
                </a:lnTo>
                <a:lnTo>
                  <a:pt x="2372" y="4126"/>
                </a:lnTo>
                <a:lnTo>
                  <a:pt x="2417" y="4087"/>
                </a:lnTo>
                <a:lnTo>
                  <a:pt x="2464" y="4049"/>
                </a:lnTo>
                <a:lnTo>
                  <a:pt x="2512" y="4013"/>
                </a:lnTo>
                <a:lnTo>
                  <a:pt x="2561" y="3980"/>
                </a:lnTo>
                <a:lnTo>
                  <a:pt x="2610" y="3949"/>
                </a:lnTo>
                <a:lnTo>
                  <a:pt x="2662" y="3920"/>
                </a:lnTo>
                <a:lnTo>
                  <a:pt x="2714" y="3894"/>
                </a:lnTo>
                <a:lnTo>
                  <a:pt x="2767" y="3870"/>
                </a:lnTo>
                <a:lnTo>
                  <a:pt x="2820" y="3847"/>
                </a:lnTo>
                <a:lnTo>
                  <a:pt x="2875" y="3828"/>
                </a:lnTo>
                <a:lnTo>
                  <a:pt x="2929" y="3810"/>
                </a:lnTo>
                <a:lnTo>
                  <a:pt x="2985" y="3795"/>
                </a:lnTo>
                <a:lnTo>
                  <a:pt x="3040" y="3781"/>
                </a:lnTo>
                <a:lnTo>
                  <a:pt x="3097" y="3771"/>
                </a:lnTo>
                <a:lnTo>
                  <a:pt x="3154" y="3762"/>
                </a:lnTo>
                <a:lnTo>
                  <a:pt x="3210" y="3756"/>
                </a:lnTo>
                <a:lnTo>
                  <a:pt x="3267" y="3752"/>
                </a:lnTo>
                <a:lnTo>
                  <a:pt x="3324" y="3750"/>
                </a:lnTo>
                <a:lnTo>
                  <a:pt x="3381" y="3751"/>
                </a:lnTo>
                <a:lnTo>
                  <a:pt x="3439" y="3753"/>
                </a:lnTo>
                <a:lnTo>
                  <a:pt x="3495" y="3758"/>
                </a:lnTo>
                <a:lnTo>
                  <a:pt x="3552" y="3765"/>
                </a:lnTo>
                <a:lnTo>
                  <a:pt x="3608" y="3774"/>
                </a:lnTo>
                <a:lnTo>
                  <a:pt x="3665" y="3787"/>
                </a:lnTo>
                <a:lnTo>
                  <a:pt x="3721" y="3800"/>
                </a:lnTo>
                <a:lnTo>
                  <a:pt x="3775" y="3816"/>
                </a:lnTo>
                <a:lnTo>
                  <a:pt x="3830" y="3834"/>
                </a:lnTo>
                <a:lnTo>
                  <a:pt x="3884" y="3854"/>
                </a:lnTo>
                <a:lnTo>
                  <a:pt x="3938" y="3878"/>
                </a:lnTo>
                <a:lnTo>
                  <a:pt x="3990" y="3903"/>
                </a:lnTo>
                <a:lnTo>
                  <a:pt x="4042" y="3931"/>
                </a:lnTo>
                <a:lnTo>
                  <a:pt x="4062" y="3900"/>
                </a:lnTo>
                <a:lnTo>
                  <a:pt x="4084" y="3870"/>
                </a:lnTo>
                <a:lnTo>
                  <a:pt x="4106" y="3840"/>
                </a:lnTo>
                <a:lnTo>
                  <a:pt x="4129" y="3811"/>
                </a:lnTo>
                <a:lnTo>
                  <a:pt x="4153" y="3782"/>
                </a:lnTo>
                <a:lnTo>
                  <a:pt x="4177" y="3755"/>
                </a:lnTo>
                <a:lnTo>
                  <a:pt x="4202" y="3728"/>
                </a:lnTo>
                <a:lnTo>
                  <a:pt x="4228" y="3701"/>
                </a:lnTo>
                <a:lnTo>
                  <a:pt x="4266" y="3665"/>
                </a:lnTo>
                <a:lnTo>
                  <a:pt x="4304" y="3630"/>
                </a:lnTo>
                <a:lnTo>
                  <a:pt x="4344" y="3597"/>
                </a:lnTo>
                <a:lnTo>
                  <a:pt x="4384" y="3566"/>
                </a:lnTo>
                <a:lnTo>
                  <a:pt x="4426" y="3536"/>
                </a:lnTo>
                <a:lnTo>
                  <a:pt x="4469" y="3508"/>
                </a:lnTo>
                <a:lnTo>
                  <a:pt x="4512" y="3481"/>
                </a:lnTo>
                <a:lnTo>
                  <a:pt x="4555" y="3457"/>
                </a:lnTo>
                <a:lnTo>
                  <a:pt x="4600" y="3434"/>
                </a:lnTo>
                <a:lnTo>
                  <a:pt x="4645" y="3412"/>
                </a:lnTo>
                <a:lnTo>
                  <a:pt x="4691" y="3392"/>
                </a:lnTo>
                <a:lnTo>
                  <a:pt x="4737" y="3374"/>
                </a:lnTo>
                <a:lnTo>
                  <a:pt x="4783" y="3358"/>
                </a:lnTo>
                <a:lnTo>
                  <a:pt x="4831" y="3342"/>
                </a:lnTo>
                <a:lnTo>
                  <a:pt x="4878" y="3329"/>
                </a:lnTo>
                <a:lnTo>
                  <a:pt x="4926" y="3318"/>
                </a:lnTo>
                <a:lnTo>
                  <a:pt x="4974" y="3307"/>
                </a:lnTo>
                <a:lnTo>
                  <a:pt x="5022" y="3299"/>
                </a:lnTo>
                <a:lnTo>
                  <a:pt x="5072" y="3293"/>
                </a:lnTo>
                <a:lnTo>
                  <a:pt x="5120" y="3288"/>
                </a:lnTo>
                <a:lnTo>
                  <a:pt x="5169" y="3285"/>
                </a:lnTo>
                <a:lnTo>
                  <a:pt x="5218" y="3283"/>
                </a:lnTo>
                <a:lnTo>
                  <a:pt x="5267" y="3283"/>
                </a:lnTo>
                <a:lnTo>
                  <a:pt x="5316" y="3285"/>
                </a:lnTo>
                <a:lnTo>
                  <a:pt x="5365" y="3288"/>
                </a:lnTo>
                <a:lnTo>
                  <a:pt x="5414" y="3293"/>
                </a:lnTo>
                <a:lnTo>
                  <a:pt x="5463" y="3299"/>
                </a:lnTo>
                <a:lnTo>
                  <a:pt x="5511" y="3307"/>
                </a:lnTo>
                <a:lnTo>
                  <a:pt x="5559" y="3318"/>
                </a:lnTo>
                <a:lnTo>
                  <a:pt x="5607" y="3329"/>
                </a:lnTo>
                <a:lnTo>
                  <a:pt x="5655" y="3342"/>
                </a:lnTo>
                <a:lnTo>
                  <a:pt x="5701" y="3358"/>
                </a:lnTo>
                <a:close/>
                <a:moveTo>
                  <a:pt x="8715" y="10154"/>
                </a:moveTo>
                <a:lnTo>
                  <a:pt x="8264" y="10187"/>
                </a:lnTo>
                <a:lnTo>
                  <a:pt x="8193" y="10193"/>
                </a:lnTo>
                <a:lnTo>
                  <a:pt x="8122" y="10200"/>
                </a:lnTo>
                <a:lnTo>
                  <a:pt x="8052" y="10209"/>
                </a:lnTo>
                <a:lnTo>
                  <a:pt x="7983" y="10221"/>
                </a:lnTo>
                <a:lnTo>
                  <a:pt x="7914" y="10233"/>
                </a:lnTo>
                <a:lnTo>
                  <a:pt x="7847" y="10247"/>
                </a:lnTo>
                <a:lnTo>
                  <a:pt x="7779" y="10263"/>
                </a:lnTo>
                <a:lnTo>
                  <a:pt x="7712" y="10280"/>
                </a:lnTo>
                <a:lnTo>
                  <a:pt x="7645" y="10299"/>
                </a:lnTo>
                <a:lnTo>
                  <a:pt x="7579" y="10319"/>
                </a:lnTo>
                <a:lnTo>
                  <a:pt x="7514" y="10341"/>
                </a:lnTo>
                <a:lnTo>
                  <a:pt x="7449" y="10365"/>
                </a:lnTo>
                <a:lnTo>
                  <a:pt x="7387" y="10389"/>
                </a:lnTo>
                <a:lnTo>
                  <a:pt x="7323" y="10416"/>
                </a:lnTo>
                <a:lnTo>
                  <a:pt x="7261" y="10444"/>
                </a:lnTo>
                <a:lnTo>
                  <a:pt x="7199" y="10472"/>
                </a:lnTo>
                <a:lnTo>
                  <a:pt x="7139" y="10502"/>
                </a:lnTo>
                <a:lnTo>
                  <a:pt x="7079" y="10534"/>
                </a:lnTo>
                <a:lnTo>
                  <a:pt x="7020" y="10568"/>
                </a:lnTo>
                <a:lnTo>
                  <a:pt x="6962" y="10602"/>
                </a:lnTo>
                <a:lnTo>
                  <a:pt x="6905" y="10638"/>
                </a:lnTo>
                <a:lnTo>
                  <a:pt x="6848" y="10675"/>
                </a:lnTo>
                <a:lnTo>
                  <a:pt x="6793" y="10713"/>
                </a:lnTo>
                <a:lnTo>
                  <a:pt x="6738" y="10753"/>
                </a:lnTo>
                <a:lnTo>
                  <a:pt x="6685" y="10793"/>
                </a:lnTo>
                <a:lnTo>
                  <a:pt x="6632" y="10835"/>
                </a:lnTo>
                <a:lnTo>
                  <a:pt x="6581" y="10879"/>
                </a:lnTo>
                <a:lnTo>
                  <a:pt x="6531" y="10923"/>
                </a:lnTo>
                <a:lnTo>
                  <a:pt x="6481" y="10968"/>
                </a:lnTo>
                <a:lnTo>
                  <a:pt x="6433" y="11014"/>
                </a:lnTo>
                <a:lnTo>
                  <a:pt x="6385" y="11063"/>
                </a:lnTo>
                <a:lnTo>
                  <a:pt x="6339" y="11111"/>
                </a:lnTo>
                <a:lnTo>
                  <a:pt x="6294" y="11160"/>
                </a:lnTo>
                <a:lnTo>
                  <a:pt x="6251" y="11211"/>
                </a:lnTo>
                <a:lnTo>
                  <a:pt x="6208" y="11262"/>
                </a:lnTo>
                <a:lnTo>
                  <a:pt x="6166" y="11315"/>
                </a:lnTo>
                <a:lnTo>
                  <a:pt x="6126" y="11367"/>
                </a:lnTo>
                <a:lnTo>
                  <a:pt x="6088" y="11421"/>
                </a:lnTo>
                <a:lnTo>
                  <a:pt x="6050" y="11477"/>
                </a:lnTo>
                <a:lnTo>
                  <a:pt x="6013" y="11532"/>
                </a:lnTo>
                <a:lnTo>
                  <a:pt x="5978" y="11590"/>
                </a:lnTo>
                <a:lnTo>
                  <a:pt x="5944" y="11648"/>
                </a:lnTo>
                <a:lnTo>
                  <a:pt x="5911" y="11706"/>
                </a:lnTo>
                <a:lnTo>
                  <a:pt x="5880" y="11766"/>
                </a:lnTo>
                <a:lnTo>
                  <a:pt x="5850" y="11827"/>
                </a:lnTo>
                <a:lnTo>
                  <a:pt x="5822" y="11887"/>
                </a:lnTo>
                <a:lnTo>
                  <a:pt x="5794" y="11949"/>
                </a:lnTo>
                <a:lnTo>
                  <a:pt x="5768" y="12012"/>
                </a:lnTo>
                <a:lnTo>
                  <a:pt x="5743" y="12075"/>
                </a:lnTo>
                <a:lnTo>
                  <a:pt x="5721" y="12139"/>
                </a:lnTo>
                <a:lnTo>
                  <a:pt x="5699" y="12204"/>
                </a:lnTo>
                <a:lnTo>
                  <a:pt x="5680" y="12270"/>
                </a:lnTo>
                <a:lnTo>
                  <a:pt x="5660" y="12335"/>
                </a:lnTo>
                <a:lnTo>
                  <a:pt x="5644" y="12402"/>
                </a:lnTo>
                <a:lnTo>
                  <a:pt x="5628" y="12469"/>
                </a:lnTo>
                <a:lnTo>
                  <a:pt x="5614" y="12538"/>
                </a:lnTo>
                <a:lnTo>
                  <a:pt x="5601" y="12606"/>
                </a:lnTo>
                <a:lnTo>
                  <a:pt x="5590" y="12675"/>
                </a:lnTo>
                <a:lnTo>
                  <a:pt x="5581" y="12745"/>
                </a:lnTo>
                <a:lnTo>
                  <a:pt x="5574" y="12815"/>
                </a:lnTo>
                <a:lnTo>
                  <a:pt x="5567" y="12885"/>
                </a:lnTo>
                <a:lnTo>
                  <a:pt x="5563" y="12956"/>
                </a:lnTo>
                <a:lnTo>
                  <a:pt x="5561" y="13027"/>
                </a:lnTo>
                <a:lnTo>
                  <a:pt x="5560" y="13099"/>
                </a:lnTo>
                <a:lnTo>
                  <a:pt x="4586" y="13099"/>
                </a:lnTo>
                <a:lnTo>
                  <a:pt x="4587" y="13004"/>
                </a:lnTo>
                <a:lnTo>
                  <a:pt x="4590" y="12909"/>
                </a:lnTo>
                <a:lnTo>
                  <a:pt x="4596" y="12815"/>
                </a:lnTo>
                <a:lnTo>
                  <a:pt x="4603" y="12720"/>
                </a:lnTo>
                <a:lnTo>
                  <a:pt x="4614" y="12627"/>
                </a:lnTo>
                <a:lnTo>
                  <a:pt x="4626" y="12535"/>
                </a:lnTo>
                <a:lnTo>
                  <a:pt x="4640" y="12443"/>
                </a:lnTo>
                <a:lnTo>
                  <a:pt x="4657" y="12352"/>
                </a:lnTo>
                <a:lnTo>
                  <a:pt x="4676" y="12261"/>
                </a:lnTo>
                <a:lnTo>
                  <a:pt x="4697" y="12172"/>
                </a:lnTo>
                <a:lnTo>
                  <a:pt x="4720" y="12083"/>
                </a:lnTo>
                <a:lnTo>
                  <a:pt x="4744" y="11995"/>
                </a:lnTo>
                <a:lnTo>
                  <a:pt x="4771" y="11908"/>
                </a:lnTo>
                <a:lnTo>
                  <a:pt x="4800" y="11821"/>
                </a:lnTo>
                <a:lnTo>
                  <a:pt x="4831" y="11736"/>
                </a:lnTo>
                <a:lnTo>
                  <a:pt x="4864" y="11652"/>
                </a:lnTo>
                <a:lnTo>
                  <a:pt x="4899" y="11568"/>
                </a:lnTo>
                <a:lnTo>
                  <a:pt x="4935" y="11485"/>
                </a:lnTo>
                <a:lnTo>
                  <a:pt x="4973" y="11404"/>
                </a:lnTo>
                <a:lnTo>
                  <a:pt x="5014" y="11324"/>
                </a:lnTo>
                <a:lnTo>
                  <a:pt x="5055" y="11245"/>
                </a:lnTo>
                <a:lnTo>
                  <a:pt x="5099" y="11166"/>
                </a:lnTo>
                <a:lnTo>
                  <a:pt x="5145" y="11089"/>
                </a:lnTo>
                <a:lnTo>
                  <a:pt x="5192" y="11013"/>
                </a:lnTo>
                <a:lnTo>
                  <a:pt x="5240" y="10938"/>
                </a:lnTo>
                <a:lnTo>
                  <a:pt x="5291" y="10864"/>
                </a:lnTo>
                <a:lnTo>
                  <a:pt x="5343" y="10792"/>
                </a:lnTo>
                <a:lnTo>
                  <a:pt x="5397" y="10720"/>
                </a:lnTo>
                <a:lnTo>
                  <a:pt x="5452" y="10650"/>
                </a:lnTo>
                <a:lnTo>
                  <a:pt x="5509" y="10582"/>
                </a:lnTo>
                <a:lnTo>
                  <a:pt x="5567" y="10515"/>
                </a:lnTo>
                <a:lnTo>
                  <a:pt x="5627" y="10449"/>
                </a:lnTo>
                <a:lnTo>
                  <a:pt x="5680" y="10393"/>
                </a:lnTo>
                <a:lnTo>
                  <a:pt x="5733" y="10340"/>
                </a:lnTo>
                <a:lnTo>
                  <a:pt x="5787" y="10286"/>
                </a:lnTo>
                <a:lnTo>
                  <a:pt x="5842" y="10234"/>
                </a:lnTo>
                <a:lnTo>
                  <a:pt x="5899" y="10184"/>
                </a:lnTo>
                <a:lnTo>
                  <a:pt x="5956" y="10133"/>
                </a:lnTo>
                <a:lnTo>
                  <a:pt x="6015" y="10085"/>
                </a:lnTo>
                <a:lnTo>
                  <a:pt x="6074" y="10038"/>
                </a:lnTo>
                <a:lnTo>
                  <a:pt x="6134" y="9990"/>
                </a:lnTo>
                <a:lnTo>
                  <a:pt x="6195" y="9945"/>
                </a:lnTo>
                <a:lnTo>
                  <a:pt x="6258" y="9901"/>
                </a:lnTo>
                <a:lnTo>
                  <a:pt x="6321" y="9859"/>
                </a:lnTo>
                <a:lnTo>
                  <a:pt x="6384" y="9817"/>
                </a:lnTo>
                <a:lnTo>
                  <a:pt x="6449" y="9776"/>
                </a:lnTo>
                <a:lnTo>
                  <a:pt x="6515" y="9737"/>
                </a:lnTo>
                <a:lnTo>
                  <a:pt x="6581" y="9699"/>
                </a:lnTo>
                <a:lnTo>
                  <a:pt x="6649" y="9662"/>
                </a:lnTo>
                <a:lnTo>
                  <a:pt x="6717" y="9626"/>
                </a:lnTo>
                <a:lnTo>
                  <a:pt x="6786" y="9592"/>
                </a:lnTo>
                <a:lnTo>
                  <a:pt x="6856" y="9560"/>
                </a:lnTo>
                <a:lnTo>
                  <a:pt x="6926" y="9529"/>
                </a:lnTo>
                <a:lnTo>
                  <a:pt x="6997" y="9498"/>
                </a:lnTo>
                <a:lnTo>
                  <a:pt x="7069" y="9469"/>
                </a:lnTo>
                <a:lnTo>
                  <a:pt x="7141" y="9442"/>
                </a:lnTo>
                <a:lnTo>
                  <a:pt x="7215" y="9417"/>
                </a:lnTo>
                <a:lnTo>
                  <a:pt x="7288" y="9392"/>
                </a:lnTo>
                <a:lnTo>
                  <a:pt x="7363" y="9368"/>
                </a:lnTo>
                <a:lnTo>
                  <a:pt x="7438" y="9347"/>
                </a:lnTo>
                <a:lnTo>
                  <a:pt x="7513" y="9327"/>
                </a:lnTo>
                <a:lnTo>
                  <a:pt x="7590" y="9309"/>
                </a:lnTo>
                <a:lnTo>
                  <a:pt x="7666" y="9291"/>
                </a:lnTo>
                <a:lnTo>
                  <a:pt x="7745" y="9276"/>
                </a:lnTo>
                <a:lnTo>
                  <a:pt x="7746" y="1466"/>
                </a:lnTo>
                <a:lnTo>
                  <a:pt x="7745" y="1439"/>
                </a:lnTo>
                <a:lnTo>
                  <a:pt x="7743" y="1414"/>
                </a:lnTo>
                <a:lnTo>
                  <a:pt x="7738" y="1388"/>
                </a:lnTo>
                <a:lnTo>
                  <a:pt x="7733" y="1362"/>
                </a:lnTo>
                <a:lnTo>
                  <a:pt x="7727" y="1338"/>
                </a:lnTo>
                <a:lnTo>
                  <a:pt x="7720" y="1314"/>
                </a:lnTo>
                <a:lnTo>
                  <a:pt x="7711" y="1290"/>
                </a:lnTo>
                <a:lnTo>
                  <a:pt x="7700" y="1268"/>
                </a:lnTo>
                <a:lnTo>
                  <a:pt x="7689" y="1246"/>
                </a:lnTo>
                <a:lnTo>
                  <a:pt x="7677" y="1224"/>
                </a:lnTo>
                <a:lnTo>
                  <a:pt x="7663" y="1204"/>
                </a:lnTo>
                <a:lnTo>
                  <a:pt x="7649" y="1184"/>
                </a:lnTo>
                <a:lnTo>
                  <a:pt x="7634" y="1165"/>
                </a:lnTo>
                <a:lnTo>
                  <a:pt x="7617" y="1146"/>
                </a:lnTo>
                <a:lnTo>
                  <a:pt x="7600" y="1129"/>
                </a:lnTo>
                <a:lnTo>
                  <a:pt x="7582" y="1112"/>
                </a:lnTo>
                <a:lnTo>
                  <a:pt x="7563" y="1096"/>
                </a:lnTo>
                <a:lnTo>
                  <a:pt x="7543" y="1082"/>
                </a:lnTo>
                <a:lnTo>
                  <a:pt x="7522" y="1067"/>
                </a:lnTo>
                <a:lnTo>
                  <a:pt x="7502" y="1054"/>
                </a:lnTo>
                <a:lnTo>
                  <a:pt x="7480" y="1041"/>
                </a:lnTo>
                <a:lnTo>
                  <a:pt x="7458" y="1030"/>
                </a:lnTo>
                <a:lnTo>
                  <a:pt x="7435" y="1020"/>
                </a:lnTo>
                <a:lnTo>
                  <a:pt x="7411" y="1011"/>
                </a:lnTo>
                <a:lnTo>
                  <a:pt x="7388" y="1002"/>
                </a:lnTo>
                <a:lnTo>
                  <a:pt x="7363" y="995"/>
                </a:lnTo>
                <a:lnTo>
                  <a:pt x="7338" y="988"/>
                </a:lnTo>
                <a:lnTo>
                  <a:pt x="7314" y="983"/>
                </a:lnTo>
                <a:lnTo>
                  <a:pt x="7288" y="979"/>
                </a:lnTo>
                <a:lnTo>
                  <a:pt x="7262" y="977"/>
                </a:lnTo>
                <a:lnTo>
                  <a:pt x="7236" y="975"/>
                </a:lnTo>
                <a:lnTo>
                  <a:pt x="7211" y="974"/>
                </a:lnTo>
                <a:lnTo>
                  <a:pt x="7185" y="975"/>
                </a:lnTo>
                <a:lnTo>
                  <a:pt x="7159" y="977"/>
                </a:lnTo>
                <a:lnTo>
                  <a:pt x="7133" y="979"/>
                </a:lnTo>
                <a:lnTo>
                  <a:pt x="7109" y="983"/>
                </a:lnTo>
                <a:lnTo>
                  <a:pt x="7083" y="988"/>
                </a:lnTo>
                <a:lnTo>
                  <a:pt x="7058" y="995"/>
                </a:lnTo>
                <a:lnTo>
                  <a:pt x="7035" y="1002"/>
                </a:lnTo>
                <a:lnTo>
                  <a:pt x="7011" y="1011"/>
                </a:lnTo>
                <a:lnTo>
                  <a:pt x="6987" y="1020"/>
                </a:lnTo>
                <a:lnTo>
                  <a:pt x="6964" y="1030"/>
                </a:lnTo>
                <a:lnTo>
                  <a:pt x="6942" y="1041"/>
                </a:lnTo>
                <a:lnTo>
                  <a:pt x="6921" y="1054"/>
                </a:lnTo>
                <a:lnTo>
                  <a:pt x="6899" y="1067"/>
                </a:lnTo>
                <a:lnTo>
                  <a:pt x="6878" y="1082"/>
                </a:lnTo>
                <a:lnTo>
                  <a:pt x="6859" y="1096"/>
                </a:lnTo>
                <a:lnTo>
                  <a:pt x="6840" y="1112"/>
                </a:lnTo>
                <a:lnTo>
                  <a:pt x="6822" y="1129"/>
                </a:lnTo>
                <a:lnTo>
                  <a:pt x="6804" y="1146"/>
                </a:lnTo>
                <a:lnTo>
                  <a:pt x="6788" y="1165"/>
                </a:lnTo>
                <a:lnTo>
                  <a:pt x="6772" y="1183"/>
                </a:lnTo>
                <a:lnTo>
                  <a:pt x="6758" y="1204"/>
                </a:lnTo>
                <a:lnTo>
                  <a:pt x="6745" y="1224"/>
                </a:lnTo>
                <a:lnTo>
                  <a:pt x="6732" y="1246"/>
                </a:lnTo>
                <a:lnTo>
                  <a:pt x="6721" y="1268"/>
                </a:lnTo>
                <a:lnTo>
                  <a:pt x="6711" y="1290"/>
                </a:lnTo>
                <a:lnTo>
                  <a:pt x="6702" y="1314"/>
                </a:lnTo>
                <a:lnTo>
                  <a:pt x="6694" y="1338"/>
                </a:lnTo>
                <a:lnTo>
                  <a:pt x="6688" y="1362"/>
                </a:lnTo>
                <a:lnTo>
                  <a:pt x="6683" y="1388"/>
                </a:lnTo>
                <a:lnTo>
                  <a:pt x="6680" y="1414"/>
                </a:lnTo>
                <a:lnTo>
                  <a:pt x="6677" y="1439"/>
                </a:lnTo>
                <a:lnTo>
                  <a:pt x="6677" y="1466"/>
                </a:lnTo>
                <a:lnTo>
                  <a:pt x="6677" y="1861"/>
                </a:lnTo>
                <a:lnTo>
                  <a:pt x="6677" y="2255"/>
                </a:lnTo>
                <a:lnTo>
                  <a:pt x="6677" y="2649"/>
                </a:lnTo>
                <a:lnTo>
                  <a:pt x="6677" y="3044"/>
                </a:lnTo>
                <a:lnTo>
                  <a:pt x="6677" y="3438"/>
                </a:lnTo>
                <a:lnTo>
                  <a:pt x="6677" y="3833"/>
                </a:lnTo>
                <a:lnTo>
                  <a:pt x="6678" y="4227"/>
                </a:lnTo>
                <a:lnTo>
                  <a:pt x="6678" y="4621"/>
                </a:lnTo>
                <a:lnTo>
                  <a:pt x="6678" y="5015"/>
                </a:lnTo>
                <a:lnTo>
                  <a:pt x="6678" y="5410"/>
                </a:lnTo>
                <a:lnTo>
                  <a:pt x="6679" y="5805"/>
                </a:lnTo>
                <a:lnTo>
                  <a:pt x="6679" y="6199"/>
                </a:lnTo>
                <a:lnTo>
                  <a:pt x="6679" y="6593"/>
                </a:lnTo>
                <a:lnTo>
                  <a:pt x="6679" y="6987"/>
                </a:lnTo>
                <a:lnTo>
                  <a:pt x="6679" y="7382"/>
                </a:lnTo>
                <a:lnTo>
                  <a:pt x="6679" y="7776"/>
                </a:lnTo>
                <a:lnTo>
                  <a:pt x="6675" y="7891"/>
                </a:lnTo>
                <a:lnTo>
                  <a:pt x="6662" y="8003"/>
                </a:lnTo>
                <a:lnTo>
                  <a:pt x="6642" y="8110"/>
                </a:lnTo>
                <a:lnTo>
                  <a:pt x="6614" y="8214"/>
                </a:lnTo>
                <a:lnTo>
                  <a:pt x="6578" y="8312"/>
                </a:lnTo>
                <a:lnTo>
                  <a:pt x="6537" y="8408"/>
                </a:lnTo>
                <a:lnTo>
                  <a:pt x="6487" y="8498"/>
                </a:lnTo>
                <a:lnTo>
                  <a:pt x="6433" y="8584"/>
                </a:lnTo>
                <a:lnTo>
                  <a:pt x="6373" y="8665"/>
                </a:lnTo>
                <a:lnTo>
                  <a:pt x="6307" y="8741"/>
                </a:lnTo>
                <a:lnTo>
                  <a:pt x="6237" y="8812"/>
                </a:lnTo>
                <a:lnTo>
                  <a:pt x="6162" y="8878"/>
                </a:lnTo>
                <a:lnTo>
                  <a:pt x="6083" y="8937"/>
                </a:lnTo>
                <a:lnTo>
                  <a:pt x="6000" y="8992"/>
                </a:lnTo>
                <a:lnTo>
                  <a:pt x="5913" y="9041"/>
                </a:lnTo>
                <a:lnTo>
                  <a:pt x="5824" y="9085"/>
                </a:lnTo>
                <a:lnTo>
                  <a:pt x="5732" y="9122"/>
                </a:lnTo>
                <a:lnTo>
                  <a:pt x="5637" y="9152"/>
                </a:lnTo>
                <a:lnTo>
                  <a:pt x="5542" y="9177"/>
                </a:lnTo>
                <a:lnTo>
                  <a:pt x="5443" y="9195"/>
                </a:lnTo>
                <a:lnTo>
                  <a:pt x="5344" y="9206"/>
                </a:lnTo>
                <a:lnTo>
                  <a:pt x="5244" y="9210"/>
                </a:lnTo>
                <a:lnTo>
                  <a:pt x="5145" y="9208"/>
                </a:lnTo>
                <a:lnTo>
                  <a:pt x="5044" y="9198"/>
                </a:lnTo>
                <a:lnTo>
                  <a:pt x="4944" y="9181"/>
                </a:lnTo>
                <a:lnTo>
                  <a:pt x="4845" y="9156"/>
                </a:lnTo>
                <a:lnTo>
                  <a:pt x="4746" y="9125"/>
                </a:lnTo>
                <a:lnTo>
                  <a:pt x="4650" y="9085"/>
                </a:lnTo>
                <a:lnTo>
                  <a:pt x="4555" y="9036"/>
                </a:lnTo>
                <a:lnTo>
                  <a:pt x="4462" y="8981"/>
                </a:lnTo>
                <a:lnTo>
                  <a:pt x="4372" y="8916"/>
                </a:lnTo>
                <a:lnTo>
                  <a:pt x="4284" y="8844"/>
                </a:lnTo>
                <a:lnTo>
                  <a:pt x="4233" y="8886"/>
                </a:lnTo>
                <a:lnTo>
                  <a:pt x="4180" y="8926"/>
                </a:lnTo>
                <a:lnTo>
                  <a:pt x="4126" y="8963"/>
                </a:lnTo>
                <a:lnTo>
                  <a:pt x="4070" y="8998"/>
                </a:lnTo>
                <a:lnTo>
                  <a:pt x="4014" y="9029"/>
                </a:lnTo>
                <a:lnTo>
                  <a:pt x="3956" y="9058"/>
                </a:lnTo>
                <a:lnTo>
                  <a:pt x="3897" y="9085"/>
                </a:lnTo>
                <a:lnTo>
                  <a:pt x="3837" y="9108"/>
                </a:lnTo>
                <a:lnTo>
                  <a:pt x="3776" y="9129"/>
                </a:lnTo>
                <a:lnTo>
                  <a:pt x="3714" y="9146"/>
                </a:lnTo>
                <a:lnTo>
                  <a:pt x="3653" y="9162"/>
                </a:lnTo>
                <a:lnTo>
                  <a:pt x="3590" y="9174"/>
                </a:lnTo>
                <a:lnTo>
                  <a:pt x="3527" y="9183"/>
                </a:lnTo>
                <a:lnTo>
                  <a:pt x="3464" y="9190"/>
                </a:lnTo>
                <a:lnTo>
                  <a:pt x="3401" y="9193"/>
                </a:lnTo>
                <a:lnTo>
                  <a:pt x="3337" y="9196"/>
                </a:lnTo>
                <a:lnTo>
                  <a:pt x="3273" y="9193"/>
                </a:lnTo>
                <a:lnTo>
                  <a:pt x="3210" y="9189"/>
                </a:lnTo>
                <a:lnTo>
                  <a:pt x="3146" y="9182"/>
                </a:lnTo>
                <a:lnTo>
                  <a:pt x="3084" y="9172"/>
                </a:lnTo>
                <a:lnTo>
                  <a:pt x="3021" y="9160"/>
                </a:lnTo>
                <a:lnTo>
                  <a:pt x="2959" y="9144"/>
                </a:lnTo>
                <a:lnTo>
                  <a:pt x="2897" y="9126"/>
                </a:lnTo>
                <a:lnTo>
                  <a:pt x="2837" y="9104"/>
                </a:lnTo>
                <a:lnTo>
                  <a:pt x="2777" y="9080"/>
                </a:lnTo>
                <a:lnTo>
                  <a:pt x="2717" y="9054"/>
                </a:lnTo>
                <a:lnTo>
                  <a:pt x="2660" y="9024"/>
                </a:lnTo>
                <a:lnTo>
                  <a:pt x="2603" y="8991"/>
                </a:lnTo>
                <a:lnTo>
                  <a:pt x="2548" y="8956"/>
                </a:lnTo>
                <a:lnTo>
                  <a:pt x="2493" y="8918"/>
                </a:lnTo>
                <a:lnTo>
                  <a:pt x="2440" y="8877"/>
                </a:lnTo>
                <a:lnTo>
                  <a:pt x="2388" y="8834"/>
                </a:lnTo>
                <a:lnTo>
                  <a:pt x="2352" y="8864"/>
                </a:lnTo>
                <a:lnTo>
                  <a:pt x="2314" y="8895"/>
                </a:lnTo>
                <a:lnTo>
                  <a:pt x="2276" y="8924"/>
                </a:lnTo>
                <a:lnTo>
                  <a:pt x="2237" y="8951"/>
                </a:lnTo>
                <a:lnTo>
                  <a:pt x="2197" y="8978"/>
                </a:lnTo>
                <a:lnTo>
                  <a:pt x="2157" y="9001"/>
                </a:lnTo>
                <a:lnTo>
                  <a:pt x="2115" y="9025"/>
                </a:lnTo>
                <a:lnTo>
                  <a:pt x="2073" y="9046"/>
                </a:lnTo>
                <a:lnTo>
                  <a:pt x="2031" y="9067"/>
                </a:lnTo>
                <a:lnTo>
                  <a:pt x="1988" y="9086"/>
                </a:lnTo>
                <a:lnTo>
                  <a:pt x="1944" y="9103"/>
                </a:lnTo>
                <a:lnTo>
                  <a:pt x="1899" y="9119"/>
                </a:lnTo>
                <a:lnTo>
                  <a:pt x="1855" y="9134"/>
                </a:lnTo>
                <a:lnTo>
                  <a:pt x="1811" y="9147"/>
                </a:lnTo>
                <a:lnTo>
                  <a:pt x="1766" y="9159"/>
                </a:lnTo>
                <a:lnTo>
                  <a:pt x="1719" y="9169"/>
                </a:lnTo>
                <a:lnTo>
                  <a:pt x="1674" y="9177"/>
                </a:lnTo>
                <a:lnTo>
                  <a:pt x="1628" y="9184"/>
                </a:lnTo>
                <a:lnTo>
                  <a:pt x="1581" y="9189"/>
                </a:lnTo>
                <a:lnTo>
                  <a:pt x="1534" y="9193"/>
                </a:lnTo>
                <a:lnTo>
                  <a:pt x="1488" y="9197"/>
                </a:lnTo>
                <a:lnTo>
                  <a:pt x="1440" y="9198"/>
                </a:lnTo>
                <a:lnTo>
                  <a:pt x="1394" y="9197"/>
                </a:lnTo>
                <a:lnTo>
                  <a:pt x="1347" y="9195"/>
                </a:lnTo>
                <a:lnTo>
                  <a:pt x="1301" y="9191"/>
                </a:lnTo>
                <a:lnTo>
                  <a:pt x="1253" y="9185"/>
                </a:lnTo>
                <a:lnTo>
                  <a:pt x="1207" y="9179"/>
                </a:lnTo>
                <a:lnTo>
                  <a:pt x="1160" y="9171"/>
                </a:lnTo>
                <a:lnTo>
                  <a:pt x="1113" y="9161"/>
                </a:lnTo>
                <a:lnTo>
                  <a:pt x="1067" y="9148"/>
                </a:lnTo>
                <a:lnTo>
                  <a:pt x="1021" y="9136"/>
                </a:lnTo>
                <a:lnTo>
                  <a:pt x="974" y="9120"/>
                </a:lnTo>
                <a:lnTo>
                  <a:pt x="974" y="11085"/>
                </a:lnTo>
                <a:lnTo>
                  <a:pt x="976" y="11198"/>
                </a:lnTo>
                <a:lnTo>
                  <a:pt x="981" y="11310"/>
                </a:lnTo>
                <a:lnTo>
                  <a:pt x="988" y="11421"/>
                </a:lnTo>
                <a:lnTo>
                  <a:pt x="997" y="11532"/>
                </a:lnTo>
                <a:lnTo>
                  <a:pt x="1010" y="11642"/>
                </a:lnTo>
                <a:lnTo>
                  <a:pt x="1026" y="11751"/>
                </a:lnTo>
                <a:lnTo>
                  <a:pt x="1043" y="11859"/>
                </a:lnTo>
                <a:lnTo>
                  <a:pt x="1065" y="11967"/>
                </a:lnTo>
                <a:lnTo>
                  <a:pt x="1088" y="12073"/>
                </a:lnTo>
                <a:lnTo>
                  <a:pt x="1113" y="12179"/>
                </a:lnTo>
                <a:lnTo>
                  <a:pt x="1142" y="12283"/>
                </a:lnTo>
                <a:lnTo>
                  <a:pt x="1173" y="12387"/>
                </a:lnTo>
                <a:lnTo>
                  <a:pt x="1207" y="12490"/>
                </a:lnTo>
                <a:lnTo>
                  <a:pt x="1243" y="12590"/>
                </a:lnTo>
                <a:lnTo>
                  <a:pt x="1281" y="12691"/>
                </a:lnTo>
                <a:lnTo>
                  <a:pt x="1321" y="12790"/>
                </a:lnTo>
                <a:lnTo>
                  <a:pt x="1364" y="12888"/>
                </a:lnTo>
                <a:lnTo>
                  <a:pt x="1410" y="12984"/>
                </a:lnTo>
                <a:lnTo>
                  <a:pt x="1457" y="13079"/>
                </a:lnTo>
                <a:lnTo>
                  <a:pt x="1507" y="13173"/>
                </a:lnTo>
                <a:lnTo>
                  <a:pt x="1559" y="13266"/>
                </a:lnTo>
                <a:lnTo>
                  <a:pt x="1613" y="13357"/>
                </a:lnTo>
                <a:lnTo>
                  <a:pt x="1670" y="13447"/>
                </a:lnTo>
                <a:lnTo>
                  <a:pt x="1728" y="13535"/>
                </a:lnTo>
                <a:lnTo>
                  <a:pt x="1788" y="13623"/>
                </a:lnTo>
                <a:lnTo>
                  <a:pt x="1851" y="13708"/>
                </a:lnTo>
                <a:lnTo>
                  <a:pt x="1915" y="13791"/>
                </a:lnTo>
                <a:lnTo>
                  <a:pt x="1982" y="13874"/>
                </a:lnTo>
                <a:lnTo>
                  <a:pt x="2050" y="13954"/>
                </a:lnTo>
                <a:lnTo>
                  <a:pt x="2120" y="14033"/>
                </a:lnTo>
                <a:lnTo>
                  <a:pt x="2192" y="14110"/>
                </a:lnTo>
                <a:lnTo>
                  <a:pt x="2266" y="14186"/>
                </a:lnTo>
                <a:lnTo>
                  <a:pt x="2342" y="14260"/>
                </a:lnTo>
                <a:lnTo>
                  <a:pt x="2419" y="14331"/>
                </a:lnTo>
                <a:lnTo>
                  <a:pt x="2497" y="14402"/>
                </a:lnTo>
                <a:lnTo>
                  <a:pt x="2578" y="14470"/>
                </a:lnTo>
                <a:lnTo>
                  <a:pt x="2661" y="14536"/>
                </a:lnTo>
                <a:lnTo>
                  <a:pt x="2744" y="14600"/>
                </a:lnTo>
                <a:lnTo>
                  <a:pt x="2830" y="14663"/>
                </a:lnTo>
                <a:lnTo>
                  <a:pt x="2917" y="14723"/>
                </a:lnTo>
                <a:lnTo>
                  <a:pt x="3005" y="14781"/>
                </a:lnTo>
                <a:lnTo>
                  <a:pt x="3095" y="14838"/>
                </a:lnTo>
                <a:lnTo>
                  <a:pt x="3187" y="14892"/>
                </a:lnTo>
                <a:lnTo>
                  <a:pt x="3279" y="14944"/>
                </a:lnTo>
                <a:lnTo>
                  <a:pt x="3373" y="14993"/>
                </a:lnTo>
                <a:lnTo>
                  <a:pt x="3468" y="15041"/>
                </a:lnTo>
                <a:lnTo>
                  <a:pt x="3565" y="15087"/>
                </a:lnTo>
                <a:lnTo>
                  <a:pt x="3663" y="15130"/>
                </a:lnTo>
                <a:lnTo>
                  <a:pt x="3762" y="15170"/>
                </a:lnTo>
                <a:lnTo>
                  <a:pt x="3863" y="15208"/>
                </a:lnTo>
                <a:lnTo>
                  <a:pt x="3963" y="15244"/>
                </a:lnTo>
                <a:lnTo>
                  <a:pt x="4066" y="15278"/>
                </a:lnTo>
                <a:lnTo>
                  <a:pt x="4169" y="15309"/>
                </a:lnTo>
                <a:lnTo>
                  <a:pt x="4274" y="15338"/>
                </a:lnTo>
                <a:lnTo>
                  <a:pt x="4380" y="15363"/>
                </a:lnTo>
                <a:lnTo>
                  <a:pt x="4486" y="15386"/>
                </a:lnTo>
                <a:lnTo>
                  <a:pt x="4594" y="15407"/>
                </a:lnTo>
                <a:lnTo>
                  <a:pt x="4702" y="15425"/>
                </a:lnTo>
                <a:lnTo>
                  <a:pt x="4811" y="15440"/>
                </a:lnTo>
                <a:lnTo>
                  <a:pt x="4921" y="15454"/>
                </a:lnTo>
                <a:lnTo>
                  <a:pt x="5032" y="15463"/>
                </a:lnTo>
                <a:lnTo>
                  <a:pt x="5144" y="15470"/>
                </a:lnTo>
                <a:lnTo>
                  <a:pt x="5256" y="15474"/>
                </a:lnTo>
                <a:lnTo>
                  <a:pt x="5369" y="15476"/>
                </a:lnTo>
                <a:lnTo>
                  <a:pt x="5481" y="15474"/>
                </a:lnTo>
                <a:lnTo>
                  <a:pt x="5594" y="15470"/>
                </a:lnTo>
                <a:lnTo>
                  <a:pt x="5705" y="15463"/>
                </a:lnTo>
                <a:lnTo>
                  <a:pt x="5816" y="15454"/>
                </a:lnTo>
                <a:lnTo>
                  <a:pt x="5927" y="15440"/>
                </a:lnTo>
                <a:lnTo>
                  <a:pt x="6036" y="15425"/>
                </a:lnTo>
                <a:lnTo>
                  <a:pt x="6144" y="15407"/>
                </a:lnTo>
                <a:lnTo>
                  <a:pt x="6251" y="15386"/>
                </a:lnTo>
                <a:lnTo>
                  <a:pt x="6358" y="15363"/>
                </a:lnTo>
                <a:lnTo>
                  <a:pt x="6463" y="15338"/>
                </a:lnTo>
                <a:lnTo>
                  <a:pt x="6568" y="15309"/>
                </a:lnTo>
                <a:lnTo>
                  <a:pt x="6672" y="15278"/>
                </a:lnTo>
                <a:lnTo>
                  <a:pt x="6773" y="15244"/>
                </a:lnTo>
                <a:lnTo>
                  <a:pt x="6875" y="15208"/>
                </a:lnTo>
                <a:lnTo>
                  <a:pt x="6975" y="15170"/>
                </a:lnTo>
                <a:lnTo>
                  <a:pt x="7074" y="15130"/>
                </a:lnTo>
                <a:lnTo>
                  <a:pt x="7173" y="15087"/>
                </a:lnTo>
                <a:lnTo>
                  <a:pt x="7268" y="15041"/>
                </a:lnTo>
                <a:lnTo>
                  <a:pt x="7364" y="14993"/>
                </a:lnTo>
                <a:lnTo>
                  <a:pt x="7459" y="14944"/>
                </a:lnTo>
                <a:lnTo>
                  <a:pt x="7551" y="14892"/>
                </a:lnTo>
                <a:lnTo>
                  <a:pt x="7642" y="14838"/>
                </a:lnTo>
                <a:lnTo>
                  <a:pt x="7732" y="14781"/>
                </a:lnTo>
                <a:lnTo>
                  <a:pt x="7821" y="14723"/>
                </a:lnTo>
                <a:lnTo>
                  <a:pt x="7907" y="14663"/>
                </a:lnTo>
                <a:lnTo>
                  <a:pt x="7993" y="14600"/>
                </a:lnTo>
                <a:lnTo>
                  <a:pt x="8077" y="14536"/>
                </a:lnTo>
                <a:lnTo>
                  <a:pt x="8159" y="14470"/>
                </a:lnTo>
                <a:lnTo>
                  <a:pt x="8240" y="14402"/>
                </a:lnTo>
                <a:lnTo>
                  <a:pt x="8319" y="14331"/>
                </a:lnTo>
                <a:lnTo>
                  <a:pt x="8396" y="14260"/>
                </a:lnTo>
                <a:lnTo>
                  <a:pt x="8471" y="14186"/>
                </a:lnTo>
                <a:lnTo>
                  <a:pt x="8545" y="14110"/>
                </a:lnTo>
                <a:lnTo>
                  <a:pt x="8617" y="14033"/>
                </a:lnTo>
                <a:lnTo>
                  <a:pt x="8687" y="13954"/>
                </a:lnTo>
                <a:lnTo>
                  <a:pt x="8756" y="13874"/>
                </a:lnTo>
                <a:lnTo>
                  <a:pt x="8823" y="13791"/>
                </a:lnTo>
                <a:lnTo>
                  <a:pt x="8887" y="13707"/>
                </a:lnTo>
                <a:lnTo>
                  <a:pt x="8950" y="13622"/>
                </a:lnTo>
                <a:lnTo>
                  <a:pt x="9010" y="13534"/>
                </a:lnTo>
                <a:lnTo>
                  <a:pt x="9069" y="13446"/>
                </a:lnTo>
                <a:lnTo>
                  <a:pt x="9125" y="13355"/>
                </a:lnTo>
                <a:lnTo>
                  <a:pt x="9180" y="13264"/>
                </a:lnTo>
                <a:lnTo>
                  <a:pt x="9232" y="13171"/>
                </a:lnTo>
                <a:lnTo>
                  <a:pt x="9283" y="13077"/>
                </a:lnTo>
                <a:lnTo>
                  <a:pt x="9330" y="12981"/>
                </a:lnTo>
                <a:lnTo>
                  <a:pt x="9377" y="12884"/>
                </a:lnTo>
                <a:lnTo>
                  <a:pt x="9420" y="12786"/>
                </a:lnTo>
                <a:lnTo>
                  <a:pt x="9461" y="12687"/>
                </a:lnTo>
                <a:lnTo>
                  <a:pt x="9499" y="12586"/>
                </a:lnTo>
                <a:lnTo>
                  <a:pt x="9536" y="12485"/>
                </a:lnTo>
                <a:lnTo>
                  <a:pt x="9569" y="12382"/>
                </a:lnTo>
                <a:lnTo>
                  <a:pt x="9601" y="12278"/>
                </a:lnTo>
                <a:lnTo>
                  <a:pt x="9630" y="12173"/>
                </a:lnTo>
                <a:lnTo>
                  <a:pt x="9655" y="12067"/>
                </a:lnTo>
                <a:lnTo>
                  <a:pt x="9679" y="11960"/>
                </a:lnTo>
                <a:lnTo>
                  <a:pt x="9701" y="11853"/>
                </a:lnTo>
                <a:lnTo>
                  <a:pt x="9719" y="11744"/>
                </a:lnTo>
                <a:lnTo>
                  <a:pt x="9735" y="11635"/>
                </a:lnTo>
                <a:lnTo>
                  <a:pt x="9747" y="11525"/>
                </a:lnTo>
                <a:lnTo>
                  <a:pt x="9757" y="11414"/>
                </a:lnTo>
                <a:lnTo>
                  <a:pt x="9764" y="11302"/>
                </a:lnTo>
                <a:lnTo>
                  <a:pt x="9769" y="11190"/>
                </a:lnTo>
                <a:lnTo>
                  <a:pt x="9771" y="11078"/>
                </a:lnTo>
                <a:lnTo>
                  <a:pt x="9772" y="6787"/>
                </a:lnTo>
                <a:lnTo>
                  <a:pt x="9717" y="6794"/>
                </a:lnTo>
                <a:lnTo>
                  <a:pt x="9664" y="6803"/>
                </a:lnTo>
                <a:lnTo>
                  <a:pt x="9610" y="6814"/>
                </a:lnTo>
                <a:lnTo>
                  <a:pt x="9559" y="6829"/>
                </a:lnTo>
                <a:lnTo>
                  <a:pt x="9507" y="6845"/>
                </a:lnTo>
                <a:lnTo>
                  <a:pt x="9457" y="6865"/>
                </a:lnTo>
                <a:lnTo>
                  <a:pt x="9408" y="6885"/>
                </a:lnTo>
                <a:lnTo>
                  <a:pt x="9360" y="6909"/>
                </a:lnTo>
                <a:lnTo>
                  <a:pt x="9314" y="6935"/>
                </a:lnTo>
                <a:lnTo>
                  <a:pt x="9267" y="6962"/>
                </a:lnTo>
                <a:lnTo>
                  <a:pt x="9223" y="6991"/>
                </a:lnTo>
                <a:lnTo>
                  <a:pt x="9181" y="7023"/>
                </a:lnTo>
                <a:lnTo>
                  <a:pt x="9139" y="7056"/>
                </a:lnTo>
                <a:lnTo>
                  <a:pt x="9100" y="7091"/>
                </a:lnTo>
                <a:lnTo>
                  <a:pt x="9062" y="7128"/>
                </a:lnTo>
                <a:lnTo>
                  <a:pt x="9025" y="7166"/>
                </a:lnTo>
                <a:lnTo>
                  <a:pt x="8990" y="7206"/>
                </a:lnTo>
                <a:lnTo>
                  <a:pt x="8957" y="7247"/>
                </a:lnTo>
                <a:lnTo>
                  <a:pt x="8925" y="7290"/>
                </a:lnTo>
                <a:lnTo>
                  <a:pt x="8896" y="7334"/>
                </a:lnTo>
                <a:lnTo>
                  <a:pt x="8868" y="7380"/>
                </a:lnTo>
                <a:lnTo>
                  <a:pt x="8843" y="7426"/>
                </a:lnTo>
                <a:lnTo>
                  <a:pt x="8820" y="7473"/>
                </a:lnTo>
                <a:lnTo>
                  <a:pt x="8798" y="7523"/>
                </a:lnTo>
                <a:lnTo>
                  <a:pt x="8780" y="7572"/>
                </a:lnTo>
                <a:lnTo>
                  <a:pt x="8763" y="7624"/>
                </a:lnTo>
                <a:lnTo>
                  <a:pt x="8749" y="7675"/>
                </a:lnTo>
                <a:lnTo>
                  <a:pt x="8737" y="7727"/>
                </a:lnTo>
                <a:lnTo>
                  <a:pt x="8727" y="7780"/>
                </a:lnTo>
                <a:lnTo>
                  <a:pt x="8721" y="7834"/>
                </a:lnTo>
                <a:lnTo>
                  <a:pt x="8717" y="7889"/>
                </a:lnTo>
                <a:lnTo>
                  <a:pt x="8716" y="7943"/>
                </a:lnTo>
                <a:lnTo>
                  <a:pt x="8715" y="10154"/>
                </a:lnTo>
                <a:close/>
                <a:moveTo>
                  <a:pt x="974" y="6099"/>
                </a:moveTo>
                <a:lnTo>
                  <a:pt x="974" y="7769"/>
                </a:lnTo>
                <a:lnTo>
                  <a:pt x="979" y="7823"/>
                </a:lnTo>
                <a:lnTo>
                  <a:pt x="987" y="7873"/>
                </a:lnTo>
                <a:lnTo>
                  <a:pt x="999" y="7921"/>
                </a:lnTo>
                <a:lnTo>
                  <a:pt x="1017" y="7965"/>
                </a:lnTo>
                <a:lnTo>
                  <a:pt x="1038" y="8005"/>
                </a:lnTo>
                <a:lnTo>
                  <a:pt x="1063" y="8042"/>
                </a:lnTo>
                <a:lnTo>
                  <a:pt x="1091" y="8075"/>
                </a:lnTo>
                <a:lnTo>
                  <a:pt x="1123" y="8105"/>
                </a:lnTo>
                <a:lnTo>
                  <a:pt x="1157" y="8131"/>
                </a:lnTo>
                <a:lnTo>
                  <a:pt x="1193" y="8154"/>
                </a:lnTo>
                <a:lnTo>
                  <a:pt x="1231" y="8173"/>
                </a:lnTo>
                <a:lnTo>
                  <a:pt x="1271" y="8188"/>
                </a:lnTo>
                <a:lnTo>
                  <a:pt x="1312" y="8200"/>
                </a:lnTo>
                <a:lnTo>
                  <a:pt x="1353" y="8209"/>
                </a:lnTo>
                <a:lnTo>
                  <a:pt x="1396" y="8214"/>
                </a:lnTo>
                <a:lnTo>
                  <a:pt x="1439" y="8216"/>
                </a:lnTo>
                <a:lnTo>
                  <a:pt x="1483" y="8214"/>
                </a:lnTo>
                <a:lnTo>
                  <a:pt x="1525" y="8208"/>
                </a:lnTo>
                <a:lnTo>
                  <a:pt x="1567" y="8199"/>
                </a:lnTo>
                <a:lnTo>
                  <a:pt x="1608" y="8186"/>
                </a:lnTo>
                <a:lnTo>
                  <a:pt x="1647" y="8171"/>
                </a:lnTo>
                <a:lnTo>
                  <a:pt x="1685" y="8151"/>
                </a:lnTo>
                <a:lnTo>
                  <a:pt x="1721" y="8127"/>
                </a:lnTo>
                <a:lnTo>
                  <a:pt x="1754" y="8101"/>
                </a:lnTo>
                <a:lnTo>
                  <a:pt x="1785" y="8071"/>
                </a:lnTo>
                <a:lnTo>
                  <a:pt x="1813" y="8037"/>
                </a:lnTo>
                <a:lnTo>
                  <a:pt x="1838" y="8000"/>
                </a:lnTo>
                <a:lnTo>
                  <a:pt x="1858" y="7960"/>
                </a:lnTo>
                <a:lnTo>
                  <a:pt x="1875" y="7916"/>
                </a:lnTo>
                <a:lnTo>
                  <a:pt x="1888" y="7868"/>
                </a:lnTo>
                <a:lnTo>
                  <a:pt x="1895" y="7817"/>
                </a:lnTo>
                <a:lnTo>
                  <a:pt x="1897" y="7762"/>
                </a:lnTo>
                <a:lnTo>
                  <a:pt x="1897" y="6099"/>
                </a:lnTo>
                <a:lnTo>
                  <a:pt x="1895" y="6045"/>
                </a:lnTo>
                <a:lnTo>
                  <a:pt x="1887" y="5996"/>
                </a:lnTo>
                <a:lnTo>
                  <a:pt x="1875" y="5950"/>
                </a:lnTo>
                <a:lnTo>
                  <a:pt x="1858" y="5907"/>
                </a:lnTo>
                <a:lnTo>
                  <a:pt x="1838" y="5868"/>
                </a:lnTo>
                <a:lnTo>
                  <a:pt x="1813" y="5830"/>
                </a:lnTo>
                <a:lnTo>
                  <a:pt x="1784" y="5798"/>
                </a:lnTo>
                <a:lnTo>
                  <a:pt x="1753" y="5769"/>
                </a:lnTo>
                <a:lnTo>
                  <a:pt x="1719" y="5742"/>
                </a:lnTo>
                <a:lnTo>
                  <a:pt x="1683" y="5719"/>
                </a:lnTo>
                <a:lnTo>
                  <a:pt x="1645" y="5700"/>
                </a:lnTo>
                <a:lnTo>
                  <a:pt x="1606" y="5685"/>
                </a:lnTo>
                <a:lnTo>
                  <a:pt x="1565" y="5671"/>
                </a:lnTo>
                <a:lnTo>
                  <a:pt x="1523" y="5663"/>
                </a:lnTo>
                <a:lnTo>
                  <a:pt x="1480" y="5657"/>
                </a:lnTo>
                <a:lnTo>
                  <a:pt x="1436" y="5655"/>
                </a:lnTo>
                <a:lnTo>
                  <a:pt x="1393" y="5656"/>
                </a:lnTo>
                <a:lnTo>
                  <a:pt x="1350" y="5661"/>
                </a:lnTo>
                <a:lnTo>
                  <a:pt x="1308" y="5669"/>
                </a:lnTo>
                <a:lnTo>
                  <a:pt x="1267" y="5680"/>
                </a:lnTo>
                <a:lnTo>
                  <a:pt x="1226" y="5696"/>
                </a:lnTo>
                <a:lnTo>
                  <a:pt x="1188" y="5715"/>
                </a:lnTo>
                <a:lnTo>
                  <a:pt x="1152" y="5737"/>
                </a:lnTo>
                <a:lnTo>
                  <a:pt x="1118" y="5763"/>
                </a:lnTo>
                <a:lnTo>
                  <a:pt x="1088" y="5792"/>
                </a:lnTo>
                <a:lnTo>
                  <a:pt x="1060" y="5825"/>
                </a:lnTo>
                <a:lnTo>
                  <a:pt x="1035" y="5862"/>
                </a:lnTo>
                <a:lnTo>
                  <a:pt x="1015" y="5902"/>
                </a:lnTo>
                <a:lnTo>
                  <a:pt x="997" y="5946"/>
                </a:lnTo>
                <a:lnTo>
                  <a:pt x="985" y="5993"/>
                </a:lnTo>
                <a:lnTo>
                  <a:pt x="977" y="6044"/>
                </a:lnTo>
                <a:lnTo>
                  <a:pt x="974" y="6099"/>
                </a:lnTo>
                <a:close/>
                <a:moveTo>
                  <a:pt x="2881" y="5183"/>
                </a:moveTo>
                <a:lnTo>
                  <a:pt x="2881" y="7762"/>
                </a:lnTo>
                <a:lnTo>
                  <a:pt x="2884" y="7817"/>
                </a:lnTo>
                <a:lnTo>
                  <a:pt x="2891" y="7869"/>
                </a:lnTo>
                <a:lnTo>
                  <a:pt x="2904" y="7917"/>
                </a:lnTo>
                <a:lnTo>
                  <a:pt x="2920" y="7961"/>
                </a:lnTo>
                <a:lnTo>
                  <a:pt x="2942" y="8002"/>
                </a:lnTo>
                <a:lnTo>
                  <a:pt x="2966" y="8039"/>
                </a:lnTo>
                <a:lnTo>
                  <a:pt x="2994" y="8073"/>
                </a:lnTo>
                <a:lnTo>
                  <a:pt x="3025" y="8104"/>
                </a:lnTo>
                <a:lnTo>
                  <a:pt x="3059" y="8130"/>
                </a:lnTo>
                <a:lnTo>
                  <a:pt x="3095" y="8153"/>
                </a:lnTo>
                <a:lnTo>
                  <a:pt x="3133" y="8173"/>
                </a:lnTo>
                <a:lnTo>
                  <a:pt x="3173" y="8189"/>
                </a:lnTo>
                <a:lnTo>
                  <a:pt x="3214" y="8201"/>
                </a:lnTo>
                <a:lnTo>
                  <a:pt x="3257" y="8210"/>
                </a:lnTo>
                <a:lnTo>
                  <a:pt x="3299" y="8216"/>
                </a:lnTo>
                <a:lnTo>
                  <a:pt x="3343" y="8217"/>
                </a:lnTo>
                <a:lnTo>
                  <a:pt x="3386" y="8216"/>
                </a:lnTo>
                <a:lnTo>
                  <a:pt x="3428" y="8210"/>
                </a:lnTo>
                <a:lnTo>
                  <a:pt x="3471" y="8201"/>
                </a:lnTo>
                <a:lnTo>
                  <a:pt x="3512" y="8189"/>
                </a:lnTo>
                <a:lnTo>
                  <a:pt x="3552" y="8173"/>
                </a:lnTo>
                <a:lnTo>
                  <a:pt x="3590" y="8153"/>
                </a:lnTo>
                <a:lnTo>
                  <a:pt x="3626" y="8130"/>
                </a:lnTo>
                <a:lnTo>
                  <a:pt x="3660" y="8104"/>
                </a:lnTo>
                <a:lnTo>
                  <a:pt x="3691" y="8073"/>
                </a:lnTo>
                <a:lnTo>
                  <a:pt x="3719" y="8039"/>
                </a:lnTo>
                <a:lnTo>
                  <a:pt x="3743" y="8002"/>
                </a:lnTo>
                <a:lnTo>
                  <a:pt x="3765" y="7961"/>
                </a:lnTo>
                <a:lnTo>
                  <a:pt x="3781" y="7917"/>
                </a:lnTo>
                <a:lnTo>
                  <a:pt x="3794" y="7869"/>
                </a:lnTo>
                <a:lnTo>
                  <a:pt x="3802" y="7817"/>
                </a:lnTo>
                <a:lnTo>
                  <a:pt x="3804" y="7762"/>
                </a:lnTo>
                <a:lnTo>
                  <a:pt x="3804" y="5183"/>
                </a:lnTo>
                <a:lnTo>
                  <a:pt x="3802" y="5127"/>
                </a:lnTo>
                <a:lnTo>
                  <a:pt x="3794" y="5076"/>
                </a:lnTo>
                <a:lnTo>
                  <a:pt x="3781" y="5028"/>
                </a:lnTo>
                <a:lnTo>
                  <a:pt x="3765" y="4983"/>
                </a:lnTo>
                <a:lnTo>
                  <a:pt x="3743" y="4943"/>
                </a:lnTo>
                <a:lnTo>
                  <a:pt x="3719" y="4905"/>
                </a:lnTo>
                <a:lnTo>
                  <a:pt x="3691" y="4871"/>
                </a:lnTo>
                <a:lnTo>
                  <a:pt x="3660" y="4841"/>
                </a:lnTo>
                <a:lnTo>
                  <a:pt x="3626" y="4815"/>
                </a:lnTo>
                <a:lnTo>
                  <a:pt x="3590" y="4792"/>
                </a:lnTo>
                <a:lnTo>
                  <a:pt x="3552" y="4773"/>
                </a:lnTo>
                <a:lnTo>
                  <a:pt x="3512" y="4756"/>
                </a:lnTo>
                <a:lnTo>
                  <a:pt x="3471" y="4744"/>
                </a:lnTo>
                <a:lnTo>
                  <a:pt x="3428" y="4735"/>
                </a:lnTo>
                <a:lnTo>
                  <a:pt x="3386" y="4729"/>
                </a:lnTo>
                <a:lnTo>
                  <a:pt x="3343" y="4727"/>
                </a:lnTo>
                <a:lnTo>
                  <a:pt x="3299" y="4729"/>
                </a:lnTo>
                <a:lnTo>
                  <a:pt x="3257" y="4735"/>
                </a:lnTo>
                <a:lnTo>
                  <a:pt x="3214" y="4744"/>
                </a:lnTo>
                <a:lnTo>
                  <a:pt x="3173" y="4756"/>
                </a:lnTo>
                <a:lnTo>
                  <a:pt x="3133" y="4773"/>
                </a:lnTo>
                <a:lnTo>
                  <a:pt x="3095" y="4792"/>
                </a:lnTo>
                <a:lnTo>
                  <a:pt x="3059" y="4815"/>
                </a:lnTo>
                <a:lnTo>
                  <a:pt x="3025" y="4841"/>
                </a:lnTo>
                <a:lnTo>
                  <a:pt x="2994" y="4871"/>
                </a:lnTo>
                <a:lnTo>
                  <a:pt x="2966" y="4905"/>
                </a:lnTo>
                <a:lnTo>
                  <a:pt x="2942" y="4943"/>
                </a:lnTo>
                <a:lnTo>
                  <a:pt x="2920" y="4983"/>
                </a:lnTo>
                <a:lnTo>
                  <a:pt x="2904" y="5028"/>
                </a:lnTo>
                <a:lnTo>
                  <a:pt x="2891" y="5076"/>
                </a:lnTo>
                <a:lnTo>
                  <a:pt x="2884" y="5127"/>
                </a:lnTo>
                <a:lnTo>
                  <a:pt x="2881" y="518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D977945E-D63C-6345-D3B7-3E5819F3E43B}"/>
              </a:ext>
            </a:extLst>
          </p:cNvPr>
          <p:cNvSpPr>
            <a:spLocks noEditPoints="1"/>
          </p:cNvSpPr>
          <p:nvPr/>
        </p:nvSpPr>
        <p:spPr bwMode="auto">
          <a:xfrm>
            <a:off x="1804518" y="2699068"/>
            <a:ext cx="236816" cy="363736"/>
          </a:xfrm>
          <a:custGeom>
            <a:avLst/>
            <a:gdLst>
              <a:gd name="T0" fmla="*/ 7741 w 10710"/>
              <a:gd name="T1" fmla="*/ 6019 h 16450"/>
              <a:gd name="T2" fmla="*/ 7496 w 10710"/>
              <a:gd name="T3" fmla="*/ 5838 h 16450"/>
              <a:gd name="T4" fmla="*/ 7180 w 10710"/>
              <a:gd name="T5" fmla="*/ 5853 h 16450"/>
              <a:gd name="T6" fmla="*/ 6954 w 10710"/>
              <a:gd name="T7" fmla="*/ 6060 h 16450"/>
              <a:gd name="T8" fmla="*/ 5926 w 10710"/>
              <a:gd name="T9" fmla="*/ 7425 h 16450"/>
              <a:gd name="T10" fmla="*/ 5939 w 10710"/>
              <a:gd name="T11" fmla="*/ 5646 h 16450"/>
              <a:gd name="T12" fmla="*/ 5834 w 10710"/>
              <a:gd name="T13" fmla="*/ 5353 h 16450"/>
              <a:gd name="T14" fmla="*/ 5571 w 10710"/>
              <a:gd name="T15" fmla="*/ 5194 h 16450"/>
              <a:gd name="T16" fmla="*/ 5259 w 10710"/>
              <a:gd name="T17" fmla="*/ 5240 h 16450"/>
              <a:gd name="T18" fmla="*/ 5055 w 10710"/>
              <a:gd name="T19" fmla="*/ 5468 h 16450"/>
              <a:gd name="T20" fmla="*/ 4034 w 10710"/>
              <a:gd name="T21" fmla="*/ 1391 h 16450"/>
              <a:gd name="T22" fmla="*/ 3859 w 10710"/>
              <a:gd name="T23" fmla="*/ 1099 h 16450"/>
              <a:gd name="T24" fmla="*/ 3533 w 10710"/>
              <a:gd name="T25" fmla="*/ 977 h 16450"/>
              <a:gd name="T26" fmla="*/ 3115 w 10710"/>
              <a:gd name="T27" fmla="*/ 1155 h 16450"/>
              <a:gd name="T28" fmla="*/ 2976 w 10710"/>
              <a:gd name="T29" fmla="*/ 1468 h 16450"/>
              <a:gd name="T30" fmla="*/ 1965 w 10710"/>
              <a:gd name="T31" fmla="*/ 7626 h 16450"/>
              <a:gd name="T32" fmla="*/ 1805 w 10710"/>
              <a:gd name="T33" fmla="*/ 7268 h 16450"/>
              <a:gd name="T34" fmla="*/ 1439 w 10710"/>
              <a:gd name="T35" fmla="*/ 6920 h 16450"/>
              <a:gd name="T36" fmla="*/ 1031 w 10710"/>
              <a:gd name="T37" fmla="*/ 6772 h 16450"/>
              <a:gd name="T38" fmla="*/ 1139 w 10710"/>
              <a:gd name="T39" fmla="*/ 12274 h 16450"/>
              <a:gd name="T40" fmla="*/ 1783 w 10710"/>
              <a:gd name="T41" fmla="*/ 13615 h 16450"/>
              <a:gd name="T42" fmla="*/ 2823 w 10710"/>
              <a:gd name="T43" fmla="*/ 14659 h 16450"/>
              <a:gd name="T44" fmla="*/ 4159 w 10710"/>
              <a:gd name="T45" fmla="*/ 15306 h 16450"/>
              <a:gd name="T46" fmla="*/ 5690 w 10710"/>
              <a:gd name="T47" fmla="*/ 15461 h 16450"/>
              <a:gd name="T48" fmla="*/ 7154 w 10710"/>
              <a:gd name="T49" fmla="*/ 15084 h 16450"/>
              <a:gd name="T50" fmla="*/ 8375 w 10710"/>
              <a:gd name="T51" fmla="*/ 14254 h 16450"/>
              <a:gd name="T52" fmla="*/ 9256 w 10710"/>
              <a:gd name="T53" fmla="*/ 13071 h 16450"/>
              <a:gd name="T54" fmla="*/ 9703 w 10710"/>
              <a:gd name="T55" fmla="*/ 11630 h 16450"/>
              <a:gd name="T56" fmla="*/ 9690 w 10710"/>
              <a:gd name="T57" fmla="*/ 7021 h 16450"/>
              <a:gd name="T58" fmla="*/ 9478 w 10710"/>
              <a:gd name="T59" fmla="*/ 6793 h 16450"/>
              <a:gd name="T60" fmla="*/ 9167 w 10710"/>
              <a:gd name="T61" fmla="*/ 6745 h 16450"/>
              <a:gd name="T62" fmla="*/ 8905 w 10710"/>
              <a:gd name="T63" fmla="*/ 6904 h 16450"/>
              <a:gd name="T64" fmla="*/ 8800 w 10710"/>
              <a:gd name="T65" fmla="*/ 7198 h 16450"/>
              <a:gd name="T66" fmla="*/ 10543 w 10710"/>
              <a:gd name="T67" fmla="*/ 12413 h 16450"/>
              <a:gd name="T68" fmla="*/ 9793 w 10710"/>
              <a:gd name="T69" fmla="*/ 14074 h 16450"/>
              <a:gd name="T70" fmla="*/ 8554 w 10710"/>
              <a:gd name="T71" fmla="*/ 15379 h 16450"/>
              <a:gd name="T72" fmla="*/ 6943 w 10710"/>
              <a:gd name="T73" fmla="*/ 16207 h 16450"/>
              <a:gd name="T74" fmla="*/ 5080 w 10710"/>
              <a:gd name="T75" fmla="*/ 16443 h 16450"/>
              <a:gd name="T76" fmla="*/ 3275 w 10710"/>
              <a:gd name="T77" fmla="*/ 16025 h 16450"/>
              <a:gd name="T78" fmla="*/ 1759 w 10710"/>
              <a:gd name="T79" fmla="*/ 15049 h 16450"/>
              <a:gd name="T80" fmla="*/ 649 w 10710"/>
              <a:gd name="T81" fmla="*/ 13631 h 16450"/>
              <a:gd name="T82" fmla="*/ 62 w 10710"/>
              <a:gd name="T83" fmla="*/ 11888 h 16450"/>
              <a:gd name="T84" fmla="*/ 707 w 10710"/>
              <a:gd name="T85" fmla="*/ 5788 h 16450"/>
              <a:gd name="T86" fmla="*/ 1429 w 10710"/>
              <a:gd name="T87" fmla="*/ 5860 h 16450"/>
              <a:gd name="T88" fmla="*/ 2005 w 10710"/>
              <a:gd name="T89" fmla="*/ 1393 h 16450"/>
              <a:gd name="T90" fmla="*/ 2401 w 10710"/>
              <a:gd name="T91" fmla="*/ 477 h 16450"/>
              <a:gd name="T92" fmla="*/ 3283 w 10710"/>
              <a:gd name="T93" fmla="*/ 16 h 16450"/>
              <a:gd name="T94" fmla="*/ 4278 w 10710"/>
              <a:gd name="T95" fmla="*/ 210 h 16450"/>
              <a:gd name="T96" fmla="*/ 4919 w 10710"/>
              <a:gd name="T97" fmla="*/ 959 h 16450"/>
              <a:gd name="T98" fmla="*/ 5181 w 10710"/>
              <a:gd name="T99" fmla="*/ 4240 h 16450"/>
              <a:gd name="T100" fmla="*/ 5625 w 10710"/>
              <a:gd name="T101" fmla="*/ 4215 h 16450"/>
              <a:gd name="T102" fmla="*/ 6099 w 10710"/>
              <a:gd name="T103" fmla="*/ 4350 h 16450"/>
              <a:gd name="T104" fmla="*/ 6491 w 10710"/>
              <a:gd name="T105" fmla="*/ 4631 h 16450"/>
              <a:gd name="T106" fmla="*/ 6891 w 10710"/>
              <a:gd name="T107" fmla="*/ 4921 h 16450"/>
              <a:gd name="T108" fmla="*/ 7478 w 10710"/>
              <a:gd name="T109" fmla="*/ 4846 h 16450"/>
              <a:gd name="T110" fmla="*/ 8218 w 10710"/>
              <a:gd name="T111" fmla="*/ 5130 h 16450"/>
              <a:gd name="T112" fmla="*/ 8691 w 10710"/>
              <a:gd name="T113" fmla="*/ 5754 h 16450"/>
              <a:gd name="T114" fmla="*/ 9121 w 10710"/>
              <a:gd name="T115" fmla="*/ 5766 h 16450"/>
              <a:gd name="T116" fmla="*/ 9618 w 10710"/>
              <a:gd name="T117" fmla="*/ 5805 h 16450"/>
              <a:gd name="T118" fmla="*/ 10060 w 10710"/>
              <a:gd name="T119" fmla="*/ 6005 h 16450"/>
              <a:gd name="T120" fmla="*/ 10395 w 10710"/>
              <a:gd name="T121" fmla="*/ 6321 h 16450"/>
              <a:gd name="T122" fmla="*/ 10610 w 10710"/>
              <a:gd name="T123" fmla="*/ 6702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7819" y="7679"/>
                </a:moveTo>
                <a:lnTo>
                  <a:pt x="7819" y="6280"/>
                </a:lnTo>
                <a:lnTo>
                  <a:pt x="7819" y="6255"/>
                </a:lnTo>
                <a:lnTo>
                  <a:pt x="7817" y="6231"/>
                </a:lnTo>
                <a:lnTo>
                  <a:pt x="7814" y="6208"/>
                </a:lnTo>
                <a:lnTo>
                  <a:pt x="7810" y="6185"/>
                </a:lnTo>
                <a:lnTo>
                  <a:pt x="7804" y="6163"/>
                </a:lnTo>
                <a:lnTo>
                  <a:pt x="7798" y="6140"/>
                </a:lnTo>
                <a:lnTo>
                  <a:pt x="7791" y="6118"/>
                </a:lnTo>
                <a:lnTo>
                  <a:pt x="7783" y="6098"/>
                </a:lnTo>
                <a:lnTo>
                  <a:pt x="7774" y="6077"/>
                </a:lnTo>
                <a:lnTo>
                  <a:pt x="7763" y="6057"/>
                </a:lnTo>
                <a:lnTo>
                  <a:pt x="7753" y="6038"/>
                </a:lnTo>
                <a:lnTo>
                  <a:pt x="7741" y="6019"/>
                </a:lnTo>
                <a:lnTo>
                  <a:pt x="7728" y="6001"/>
                </a:lnTo>
                <a:lnTo>
                  <a:pt x="7714" y="5984"/>
                </a:lnTo>
                <a:lnTo>
                  <a:pt x="7700" y="5967"/>
                </a:lnTo>
                <a:lnTo>
                  <a:pt x="7685" y="5951"/>
                </a:lnTo>
                <a:lnTo>
                  <a:pt x="7669" y="5935"/>
                </a:lnTo>
                <a:lnTo>
                  <a:pt x="7652" y="5921"/>
                </a:lnTo>
                <a:lnTo>
                  <a:pt x="7634" y="5908"/>
                </a:lnTo>
                <a:lnTo>
                  <a:pt x="7617" y="5895"/>
                </a:lnTo>
                <a:lnTo>
                  <a:pt x="7598" y="5883"/>
                </a:lnTo>
                <a:lnTo>
                  <a:pt x="7579" y="5872"/>
                </a:lnTo>
                <a:lnTo>
                  <a:pt x="7559" y="5862"/>
                </a:lnTo>
                <a:lnTo>
                  <a:pt x="7538" y="5853"/>
                </a:lnTo>
                <a:lnTo>
                  <a:pt x="7518" y="5845"/>
                </a:lnTo>
                <a:lnTo>
                  <a:pt x="7496" y="5838"/>
                </a:lnTo>
                <a:lnTo>
                  <a:pt x="7475" y="5832"/>
                </a:lnTo>
                <a:lnTo>
                  <a:pt x="7452" y="5826"/>
                </a:lnTo>
                <a:lnTo>
                  <a:pt x="7429" y="5822"/>
                </a:lnTo>
                <a:lnTo>
                  <a:pt x="7406" y="5819"/>
                </a:lnTo>
                <a:lnTo>
                  <a:pt x="7383" y="5818"/>
                </a:lnTo>
                <a:lnTo>
                  <a:pt x="7359" y="5817"/>
                </a:lnTo>
                <a:lnTo>
                  <a:pt x="7335" y="5818"/>
                </a:lnTo>
                <a:lnTo>
                  <a:pt x="7312" y="5819"/>
                </a:lnTo>
                <a:lnTo>
                  <a:pt x="7288" y="5822"/>
                </a:lnTo>
                <a:lnTo>
                  <a:pt x="7266" y="5826"/>
                </a:lnTo>
                <a:lnTo>
                  <a:pt x="7243" y="5832"/>
                </a:lnTo>
                <a:lnTo>
                  <a:pt x="7222" y="5838"/>
                </a:lnTo>
                <a:lnTo>
                  <a:pt x="7200" y="5845"/>
                </a:lnTo>
                <a:lnTo>
                  <a:pt x="7180" y="5853"/>
                </a:lnTo>
                <a:lnTo>
                  <a:pt x="7159" y="5862"/>
                </a:lnTo>
                <a:lnTo>
                  <a:pt x="7139" y="5873"/>
                </a:lnTo>
                <a:lnTo>
                  <a:pt x="7121" y="5884"/>
                </a:lnTo>
                <a:lnTo>
                  <a:pt x="7101" y="5896"/>
                </a:lnTo>
                <a:lnTo>
                  <a:pt x="7084" y="5909"/>
                </a:lnTo>
                <a:lnTo>
                  <a:pt x="7066" y="5923"/>
                </a:lnTo>
                <a:lnTo>
                  <a:pt x="7049" y="5937"/>
                </a:lnTo>
                <a:lnTo>
                  <a:pt x="7034" y="5953"/>
                </a:lnTo>
                <a:lnTo>
                  <a:pt x="7018" y="5969"/>
                </a:lnTo>
                <a:lnTo>
                  <a:pt x="7004" y="5986"/>
                </a:lnTo>
                <a:lnTo>
                  <a:pt x="6990" y="6003"/>
                </a:lnTo>
                <a:lnTo>
                  <a:pt x="6977" y="6021"/>
                </a:lnTo>
                <a:lnTo>
                  <a:pt x="6965" y="6040"/>
                </a:lnTo>
                <a:lnTo>
                  <a:pt x="6954" y="6060"/>
                </a:lnTo>
                <a:lnTo>
                  <a:pt x="6943" y="6079"/>
                </a:lnTo>
                <a:lnTo>
                  <a:pt x="6934" y="6100"/>
                </a:lnTo>
                <a:lnTo>
                  <a:pt x="6926" y="6120"/>
                </a:lnTo>
                <a:lnTo>
                  <a:pt x="6919" y="6142"/>
                </a:lnTo>
                <a:lnTo>
                  <a:pt x="6913" y="6164"/>
                </a:lnTo>
                <a:lnTo>
                  <a:pt x="6908" y="6186"/>
                </a:lnTo>
                <a:lnTo>
                  <a:pt x="6904" y="6209"/>
                </a:lnTo>
                <a:lnTo>
                  <a:pt x="6900" y="6232"/>
                </a:lnTo>
                <a:lnTo>
                  <a:pt x="6898" y="6256"/>
                </a:lnTo>
                <a:lnTo>
                  <a:pt x="6898" y="6280"/>
                </a:lnTo>
                <a:lnTo>
                  <a:pt x="6898" y="7679"/>
                </a:lnTo>
                <a:lnTo>
                  <a:pt x="5926" y="7679"/>
                </a:lnTo>
                <a:lnTo>
                  <a:pt x="5926" y="7553"/>
                </a:lnTo>
                <a:lnTo>
                  <a:pt x="5926" y="7425"/>
                </a:lnTo>
                <a:lnTo>
                  <a:pt x="5927" y="7298"/>
                </a:lnTo>
                <a:lnTo>
                  <a:pt x="5927" y="7170"/>
                </a:lnTo>
                <a:lnTo>
                  <a:pt x="5928" y="7044"/>
                </a:lnTo>
                <a:lnTo>
                  <a:pt x="5929" y="6916"/>
                </a:lnTo>
                <a:lnTo>
                  <a:pt x="5929" y="6790"/>
                </a:lnTo>
                <a:lnTo>
                  <a:pt x="5930" y="6662"/>
                </a:lnTo>
                <a:lnTo>
                  <a:pt x="5931" y="6536"/>
                </a:lnTo>
                <a:lnTo>
                  <a:pt x="5932" y="6409"/>
                </a:lnTo>
                <a:lnTo>
                  <a:pt x="5933" y="6282"/>
                </a:lnTo>
                <a:lnTo>
                  <a:pt x="5934" y="6155"/>
                </a:lnTo>
                <a:lnTo>
                  <a:pt x="5936" y="6028"/>
                </a:lnTo>
                <a:lnTo>
                  <a:pt x="5937" y="5901"/>
                </a:lnTo>
                <a:lnTo>
                  <a:pt x="5938" y="5774"/>
                </a:lnTo>
                <a:lnTo>
                  <a:pt x="5939" y="5646"/>
                </a:lnTo>
                <a:lnTo>
                  <a:pt x="5938" y="5623"/>
                </a:lnTo>
                <a:lnTo>
                  <a:pt x="5937" y="5600"/>
                </a:lnTo>
                <a:lnTo>
                  <a:pt x="5934" y="5577"/>
                </a:lnTo>
                <a:lnTo>
                  <a:pt x="5930" y="5554"/>
                </a:lnTo>
                <a:lnTo>
                  <a:pt x="5925" y="5532"/>
                </a:lnTo>
                <a:lnTo>
                  <a:pt x="5919" y="5510"/>
                </a:lnTo>
                <a:lnTo>
                  <a:pt x="5910" y="5489"/>
                </a:lnTo>
                <a:lnTo>
                  <a:pt x="5902" y="5468"/>
                </a:lnTo>
                <a:lnTo>
                  <a:pt x="5893" y="5447"/>
                </a:lnTo>
                <a:lnTo>
                  <a:pt x="5883" y="5427"/>
                </a:lnTo>
                <a:lnTo>
                  <a:pt x="5872" y="5408"/>
                </a:lnTo>
                <a:lnTo>
                  <a:pt x="5860" y="5389"/>
                </a:lnTo>
                <a:lnTo>
                  <a:pt x="5847" y="5371"/>
                </a:lnTo>
                <a:lnTo>
                  <a:pt x="5834" y="5353"/>
                </a:lnTo>
                <a:lnTo>
                  <a:pt x="5818" y="5337"/>
                </a:lnTo>
                <a:lnTo>
                  <a:pt x="5803" y="5321"/>
                </a:lnTo>
                <a:lnTo>
                  <a:pt x="5788" y="5305"/>
                </a:lnTo>
                <a:lnTo>
                  <a:pt x="5771" y="5291"/>
                </a:lnTo>
                <a:lnTo>
                  <a:pt x="5754" y="5277"/>
                </a:lnTo>
                <a:lnTo>
                  <a:pt x="5735" y="5264"/>
                </a:lnTo>
                <a:lnTo>
                  <a:pt x="5717" y="5252"/>
                </a:lnTo>
                <a:lnTo>
                  <a:pt x="5697" y="5240"/>
                </a:lnTo>
                <a:lnTo>
                  <a:pt x="5677" y="5230"/>
                </a:lnTo>
                <a:lnTo>
                  <a:pt x="5657" y="5221"/>
                </a:lnTo>
                <a:lnTo>
                  <a:pt x="5636" y="5213"/>
                </a:lnTo>
                <a:lnTo>
                  <a:pt x="5615" y="5205"/>
                </a:lnTo>
                <a:lnTo>
                  <a:pt x="5593" y="5199"/>
                </a:lnTo>
                <a:lnTo>
                  <a:pt x="5571" y="5194"/>
                </a:lnTo>
                <a:lnTo>
                  <a:pt x="5548" y="5190"/>
                </a:lnTo>
                <a:lnTo>
                  <a:pt x="5525" y="5187"/>
                </a:lnTo>
                <a:lnTo>
                  <a:pt x="5502" y="5185"/>
                </a:lnTo>
                <a:lnTo>
                  <a:pt x="5478" y="5185"/>
                </a:lnTo>
                <a:lnTo>
                  <a:pt x="5455" y="5185"/>
                </a:lnTo>
                <a:lnTo>
                  <a:pt x="5431" y="5187"/>
                </a:lnTo>
                <a:lnTo>
                  <a:pt x="5409" y="5190"/>
                </a:lnTo>
                <a:lnTo>
                  <a:pt x="5386" y="5194"/>
                </a:lnTo>
                <a:lnTo>
                  <a:pt x="5364" y="5199"/>
                </a:lnTo>
                <a:lnTo>
                  <a:pt x="5342" y="5205"/>
                </a:lnTo>
                <a:lnTo>
                  <a:pt x="5321" y="5213"/>
                </a:lnTo>
                <a:lnTo>
                  <a:pt x="5299" y="5221"/>
                </a:lnTo>
                <a:lnTo>
                  <a:pt x="5279" y="5230"/>
                </a:lnTo>
                <a:lnTo>
                  <a:pt x="5259" y="5240"/>
                </a:lnTo>
                <a:lnTo>
                  <a:pt x="5240" y="5252"/>
                </a:lnTo>
                <a:lnTo>
                  <a:pt x="5221" y="5264"/>
                </a:lnTo>
                <a:lnTo>
                  <a:pt x="5203" y="5276"/>
                </a:lnTo>
                <a:lnTo>
                  <a:pt x="5186" y="5290"/>
                </a:lnTo>
                <a:lnTo>
                  <a:pt x="5169" y="5305"/>
                </a:lnTo>
                <a:lnTo>
                  <a:pt x="5153" y="5321"/>
                </a:lnTo>
                <a:lnTo>
                  <a:pt x="5138" y="5336"/>
                </a:lnTo>
                <a:lnTo>
                  <a:pt x="5123" y="5352"/>
                </a:lnTo>
                <a:lnTo>
                  <a:pt x="5110" y="5370"/>
                </a:lnTo>
                <a:lnTo>
                  <a:pt x="5096" y="5388"/>
                </a:lnTo>
                <a:lnTo>
                  <a:pt x="5085" y="5407"/>
                </a:lnTo>
                <a:lnTo>
                  <a:pt x="5074" y="5426"/>
                </a:lnTo>
                <a:lnTo>
                  <a:pt x="5064" y="5447"/>
                </a:lnTo>
                <a:lnTo>
                  <a:pt x="5055" y="5468"/>
                </a:lnTo>
                <a:lnTo>
                  <a:pt x="5046" y="5488"/>
                </a:lnTo>
                <a:lnTo>
                  <a:pt x="5039" y="5510"/>
                </a:lnTo>
                <a:lnTo>
                  <a:pt x="5033" y="5531"/>
                </a:lnTo>
                <a:lnTo>
                  <a:pt x="5028" y="5554"/>
                </a:lnTo>
                <a:lnTo>
                  <a:pt x="5024" y="5577"/>
                </a:lnTo>
                <a:lnTo>
                  <a:pt x="5021" y="5599"/>
                </a:lnTo>
                <a:lnTo>
                  <a:pt x="5019" y="5623"/>
                </a:lnTo>
                <a:lnTo>
                  <a:pt x="5018" y="5646"/>
                </a:lnTo>
                <a:lnTo>
                  <a:pt x="5018" y="7678"/>
                </a:lnTo>
                <a:lnTo>
                  <a:pt x="4046" y="7678"/>
                </a:lnTo>
                <a:lnTo>
                  <a:pt x="4041" y="1470"/>
                </a:lnTo>
                <a:lnTo>
                  <a:pt x="4040" y="1443"/>
                </a:lnTo>
                <a:lnTo>
                  <a:pt x="4038" y="1417"/>
                </a:lnTo>
                <a:lnTo>
                  <a:pt x="4034" y="1391"/>
                </a:lnTo>
                <a:lnTo>
                  <a:pt x="4029" y="1365"/>
                </a:lnTo>
                <a:lnTo>
                  <a:pt x="4023" y="1341"/>
                </a:lnTo>
                <a:lnTo>
                  <a:pt x="4015" y="1317"/>
                </a:lnTo>
                <a:lnTo>
                  <a:pt x="4006" y="1293"/>
                </a:lnTo>
                <a:lnTo>
                  <a:pt x="3996" y="1271"/>
                </a:lnTo>
                <a:lnTo>
                  <a:pt x="3985" y="1249"/>
                </a:lnTo>
                <a:lnTo>
                  <a:pt x="3972" y="1228"/>
                </a:lnTo>
                <a:lnTo>
                  <a:pt x="3959" y="1207"/>
                </a:lnTo>
                <a:lnTo>
                  <a:pt x="3945" y="1186"/>
                </a:lnTo>
                <a:lnTo>
                  <a:pt x="3929" y="1168"/>
                </a:lnTo>
                <a:lnTo>
                  <a:pt x="3913" y="1149"/>
                </a:lnTo>
                <a:lnTo>
                  <a:pt x="3896" y="1132"/>
                </a:lnTo>
                <a:lnTo>
                  <a:pt x="3877" y="1114"/>
                </a:lnTo>
                <a:lnTo>
                  <a:pt x="3859" y="1099"/>
                </a:lnTo>
                <a:lnTo>
                  <a:pt x="3839" y="1084"/>
                </a:lnTo>
                <a:lnTo>
                  <a:pt x="3819" y="1069"/>
                </a:lnTo>
                <a:lnTo>
                  <a:pt x="3797" y="1056"/>
                </a:lnTo>
                <a:lnTo>
                  <a:pt x="3776" y="1044"/>
                </a:lnTo>
                <a:lnTo>
                  <a:pt x="3753" y="1032"/>
                </a:lnTo>
                <a:lnTo>
                  <a:pt x="3731" y="1022"/>
                </a:lnTo>
                <a:lnTo>
                  <a:pt x="3707" y="1013"/>
                </a:lnTo>
                <a:lnTo>
                  <a:pt x="3684" y="1004"/>
                </a:lnTo>
                <a:lnTo>
                  <a:pt x="3659" y="997"/>
                </a:lnTo>
                <a:lnTo>
                  <a:pt x="3634" y="991"/>
                </a:lnTo>
                <a:lnTo>
                  <a:pt x="3610" y="986"/>
                </a:lnTo>
                <a:lnTo>
                  <a:pt x="3584" y="982"/>
                </a:lnTo>
                <a:lnTo>
                  <a:pt x="3559" y="979"/>
                </a:lnTo>
                <a:lnTo>
                  <a:pt x="3533" y="977"/>
                </a:lnTo>
                <a:lnTo>
                  <a:pt x="3508" y="977"/>
                </a:lnTo>
                <a:lnTo>
                  <a:pt x="3463" y="978"/>
                </a:lnTo>
                <a:lnTo>
                  <a:pt x="3421" y="982"/>
                </a:lnTo>
                <a:lnTo>
                  <a:pt x="3382" y="988"/>
                </a:lnTo>
                <a:lnTo>
                  <a:pt x="3345" y="997"/>
                </a:lnTo>
                <a:lnTo>
                  <a:pt x="3311" y="1009"/>
                </a:lnTo>
                <a:lnTo>
                  <a:pt x="3279" y="1022"/>
                </a:lnTo>
                <a:lnTo>
                  <a:pt x="3250" y="1037"/>
                </a:lnTo>
                <a:lnTo>
                  <a:pt x="3222" y="1054"/>
                </a:lnTo>
                <a:lnTo>
                  <a:pt x="3197" y="1071"/>
                </a:lnTo>
                <a:lnTo>
                  <a:pt x="3174" y="1091"/>
                </a:lnTo>
                <a:lnTo>
                  <a:pt x="3152" y="1111"/>
                </a:lnTo>
                <a:lnTo>
                  <a:pt x="3133" y="1133"/>
                </a:lnTo>
                <a:lnTo>
                  <a:pt x="3115" y="1155"/>
                </a:lnTo>
                <a:lnTo>
                  <a:pt x="3099" y="1177"/>
                </a:lnTo>
                <a:lnTo>
                  <a:pt x="3085" y="1200"/>
                </a:lnTo>
                <a:lnTo>
                  <a:pt x="3071" y="1223"/>
                </a:lnTo>
                <a:lnTo>
                  <a:pt x="3059" y="1246"/>
                </a:lnTo>
                <a:lnTo>
                  <a:pt x="3049" y="1269"/>
                </a:lnTo>
                <a:lnTo>
                  <a:pt x="3039" y="1291"/>
                </a:lnTo>
                <a:lnTo>
                  <a:pt x="3030" y="1314"/>
                </a:lnTo>
                <a:lnTo>
                  <a:pt x="3016" y="1355"/>
                </a:lnTo>
                <a:lnTo>
                  <a:pt x="3005" y="1393"/>
                </a:lnTo>
                <a:lnTo>
                  <a:pt x="2996" y="1424"/>
                </a:lnTo>
                <a:lnTo>
                  <a:pt x="2987" y="1449"/>
                </a:lnTo>
                <a:lnTo>
                  <a:pt x="2983" y="1458"/>
                </a:lnTo>
                <a:lnTo>
                  <a:pt x="2980" y="1464"/>
                </a:lnTo>
                <a:lnTo>
                  <a:pt x="2976" y="1468"/>
                </a:lnTo>
                <a:lnTo>
                  <a:pt x="2972" y="1470"/>
                </a:lnTo>
                <a:lnTo>
                  <a:pt x="2975" y="10278"/>
                </a:lnTo>
                <a:lnTo>
                  <a:pt x="2008" y="10278"/>
                </a:lnTo>
                <a:lnTo>
                  <a:pt x="2002" y="7915"/>
                </a:lnTo>
                <a:lnTo>
                  <a:pt x="2001" y="7885"/>
                </a:lnTo>
                <a:lnTo>
                  <a:pt x="1999" y="7855"/>
                </a:lnTo>
                <a:lnTo>
                  <a:pt x="1997" y="7826"/>
                </a:lnTo>
                <a:lnTo>
                  <a:pt x="1995" y="7796"/>
                </a:lnTo>
                <a:lnTo>
                  <a:pt x="1992" y="7767"/>
                </a:lnTo>
                <a:lnTo>
                  <a:pt x="1988" y="7739"/>
                </a:lnTo>
                <a:lnTo>
                  <a:pt x="1983" y="7710"/>
                </a:lnTo>
                <a:lnTo>
                  <a:pt x="1978" y="7681"/>
                </a:lnTo>
                <a:lnTo>
                  <a:pt x="1972" y="7653"/>
                </a:lnTo>
                <a:lnTo>
                  <a:pt x="1965" y="7626"/>
                </a:lnTo>
                <a:lnTo>
                  <a:pt x="1958" y="7598"/>
                </a:lnTo>
                <a:lnTo>
                  <a:pt x="1949" y="7570"/>
                </a:lnTo>
                <a:lnTo>
                  <a:pt x="1941" y="7543"/>
                </a:lnTo>
                <a:lnTo>
                  <a:pt x="1931" y="7517"/>
                </a:lnTo>
                <a:lnTo>
                  <a:pt x="1922" y="7490"/>
                </a:lnTo>
                <a:lnTo>
                  <a:pt x="1910" y="7464"/>
                </a:lnTo>
                <a:lnTo>
                  <a:pt x="1899" y="7438"/>
                </a:lnTo>
                <a:lnTo>
                  <a:pt x="1888" y="7413"/>
                </a:lnTo>
                <a:lnTo>
                  <a:pt x="1876" y="7388"/>
                </a:lnTo>
                <a:lnTo>
                  <a:pt x="1862" y="7363"/>
                </a:lnTo>
                <a:lnTo>
                  <a:pt x="1849" y="7339"/>
                </a:lnTo>
                <a:lnTo>
                  <a:pt x="1835" y="7315"/>
                </a:lnTo>
                <a:lnTo>
                  <a:pt x="1819" y="7290"/>
                </a:lnTo>
                <a:lnTo>
                  <a:pt x="1805" y="7268"/>
                </a:lnTo>
                <a:lnTo>
                  <a:pt x="1789" y="7245"/>
                </a:lnTo>
                <a:lnTo>
                  <a:pt x="1772" y="7223"/>
                </a:lnTo>
                <a:lnTo>
                  <a:pt x="1756" y="7200"/>
                </a:lnTo>
                <a:lnTo>
                  <a:pt x="1738" y="7178"/>
                </a:lnTo>
                <a:lnTo>
                  <a:pt x="1720" y="7158"/>
                </a:lnTo>
                <a:lnTo>
                  <a:pt x="1702" y="7136"/>
                </a:lnTo>
                <a:lnTo>
                  <a:pt x="1683" y="7117"/>
                </a:lnTo>
                <a:lnTo>
                  <a:pt x="1664" y="7096"/>
                </a:lnTo>
                <a:lnTo>
                  <a:pt x="1630" y="7063"/>
                </a:lnTo>
                <a:lnTo>
                  <a:pt x="1594" y="7031"/>
                </a:lnTo>
                <a:lnTo>
                  <a:pt x="1557" y="7002"/>
                </a:lnTo>
                <a:lnTo>
                  <a:pt x="1519" y="6973"/>
                </a:lnTo>
                <a:lnTo>
                  <a:pt x="1479" y="6946"/>
                </a:lnTo>
                <a:lnTo>
                  <a:pt x="1439" y="6920"/>
                </a:lnTo>
                <a:lnTo>
                  <a:pt x="1397" y="6897"/>
                </a:lnTo>
                <a:lnTo>
                  <a:pt x="1354" y="6875"/>
                </a:lnTo>
                <a:lnTo>
                  <a:pt x="1311" y="6855"/>
                </a:lnTo>
                <a:lnTo>
                  <a:pt x="1266" y="6836"/>
                </a:lnTo>
                <a:lnTo>
                  <a:pt x="1244" y="6827"/>
                </a:lnTo>
                <a:lnTo>
                  <a:pt x="1221" y="6820"/>
                </a:lnTo>
                <a:lnTo>
                  <a:pt x="1198" y="6811"/>
                </a:lnTo>
                <a:lnTo>
                  <a:pt x="1174" y="6804"/>
                </a:lnTo>
                <a:lnTo>
                  <a:pt x="1151" y="6798"/>
                </a:lnTo>
                <a:lnTo>
                  <a:pt x="1127" y="6792"/>
                </a:lnTo>
                <a:lnTo>
                  <a:pt x="1104" y="6786"/>
                </a:lnTo>
                <a:lnTo>
                  <a:pt x="1079" y="6780"/>
                </a:lnTo>
                <a:lnTo>
                  <a:pt x="1056" y="6776"/>
                </a:lnTo>
                <a:lnTo>
                  <a:pt x="1031" y="6772"/>
                </a:lnTo>
                <a:lnTo>
                  <a:pt x="1006" y="6768"/>
                </a:lnTo>
                <a:lnTo>
                  <a:pt x="981" y="6765"/>
                </a:lnTo>
                <a:lnTo>
                  <a:pt x="973" y="11072"/>
                </a:lnTo>
                <a:lnTo>
                  <a:pt x="974" y="11185"/>
                </a:lnTo>
                <a:lnTo>
                  <a:pt x="978" y="11298"/>
                </a:lnTo>
                <a:lnTo>
                  <a:pt x="985" y="11409"/>
                </a:lnTo>
                <a:lnTo>
                  <a:pt x="995" y="11520"/>
                </a:lnTo>
                <a:lnTo>
                  <a:pt x="1007" y="11630"/>
                </a:lnTo>
                <a:lnTo>
                  <a:pt x="1023" y="11740"/>
                </a:lnTo>
                <a:lnTo>
                  <a:pt x="1041" y="11848"/>
                </a:lnTo>
                <a:lnTo>
                  <a:pt x="1062" y="11956"/>
                </a:lnTo>
                <a:lnTo>
                  <a:pt x="1085" y="12063"/>
                </a:lnTo>
                <a:lnTo>
                  <a:pt x="1111" y="12169"/>
                </a:lnTo>
                <a:lnTo>
                  <a:pt x="1139" y="12274"/>
                </a:lnTo>
                <a:lnTo>
                  <a:pt x="1170" y="12377"/>
                </a:lnTo>
                <a:lnTo>
                  <a:pt x="1204" y="12479"/>
                </a:lnTo>
                <a:lnTo>
                  <a:pt x="1240" y="12581"/>
                </a:lnTo>
                <a:lnTo>
                  <a:pt x="1278" y="12682"/>
                </a:lnTo>
                <a:lnTo>
                  <a:pt x="1319" y="12781"/>
                </a:lnTo>
                <a:lnTo>
                  <a:pt x="1361" y="12878"/>
                </a:lnTo>
                <a:lnTo>
                  <a:pt x="1407" y="12976"/>
                </a:lnTo>
                <a:lnTo>
                  <a:pt x="1454" y="13071"/>
                </a:lnTo>
                <a:lnTo>
                  <a:pt x="1503" y="13165"/>
                </a:lnTo>
                <a:lnTo>
                  <a:pt x="1555" y="13258"/>
                </a:lnTo>
                <a:lnTo>
                  <a:pt x="1609" y="13349"/>
                </a:lnTo>
                <a:lnTo>
                  <a:pt x="1666" y="13440"/>
                </a:lnTo>
                <a:lnTo>
                  <a:pt x="1724" y="13528"/>
                </a:lnTo>
                <a:lnTo>
                  <a:pt x="1783" y="13615"/>
                </a:lnTo>
                <a:lnTo>
                  <a:pt x="1846" y="13701"/>
                </a:lnTo>
                <a:lnTo>
                  <a:pt x="1910" y="13785"/>
                </a:lnTo>
                <a:lnTo>
                  <a:pt x="1977" y="13867"/>
                </a:lnTo>
                <a:lnTo>
                  <a:pt x="2045" y="13949"/>
                </a:lnTo>
                <a:lnTo>
                  <a:pt x="2114" y="14028"/>
                </a:lnTo>
                <a:lnTo>
                  <a:pt x="2187" y="14105"/>
                </a:lnTo>
                <a:lnTo>
                  <a:pt x="2260" y="14180"/>
                </a:lnTo>
                <a:lnTo>
                  <a:pt x="2335" y="14254"/>
                </a:lnTo>
                <a:lnTo>
                  <a:pt x="2412" y="14326"/>
                </a:lnTo>
                <a:lnTo>
                  <a:pt x="2491" y="14397"/>
                </a:lnTo>
                <a:lnTo>
                  <a:pt x="2572" y="14465"/>
                </a:lnTo>
                <a:lnTo>
                  <a:pt x="2654" y="14532"/>
                </a:lnTo>
                <a:lnTo>
                  <a:pt x="2738" y="14596"/>
                </a:lnTo>
                <a:lnTo>
                  <a:pt x="2823" y="14659"/>
                </a:lnTo>
                <a:lnTo>
                  <a:pt x="2910" y="14719"/>
                </a:lnTo>
                <a:lnTo>
                  <a:pt x="2998" y="14777"/>
                </a:lnTo>
                <a:lnTo>
                  <a:pt x="3087" y="14834"/>
                </a:lnTo>
                <a:lnTo>
                  <a:pt x="3178" y="14888"/>
                </a:lnTo>
                <a:lnTo>
                  <a:pt x="3271" y="14940"/>
                </a:lnTo>
                <a:lnTo>
                  <a:pt x="3364" y="14990"/>
                </a:lnTo>
                <a:lnTo>
                  <a:pt x="3459" y="15037"/>
                </a:lnTo>
                <a:lnTo>
                  <a:pt x="3556" y="15084"/>
                </a:lnTo>
                <a:lnTo>
                  <a:pt x="3654" y="15126"/>
                </a:lnTo>
                <a:lnTo>
                  <a:pt x="3752" y="15167"/>
                </a:lnTo>
                <a:lnTo>
                  <a:pt x="3853" y="15205"/>
                </a:lnTo>
                <a:lnTo>
                  <a:pt x="3954" y="15241"/>
                </a:lnTo>
                <a:lnTo>
                  <a:pt x="4055" y="15275"/>
                </a:lnTo>
                <a:lnTo>
                  <a:pt x="4159" y="15306"/>
                </a:lnTo>
                <a:lnTo>
                  <a:pt x="4263" y="15334"/>
                </a:lnTo>
                <a:lnTo>
                  <a:pt x="4369" y="15360"/>
                </a:lnTo>
                <a:lnTo>
                  <a:pt x="4475" y="15384"/>
                </a:lnTo>
                <a:lnTo>
                  <a:pt x="4582" y="15404"/>
                </a:lnTo>
                <a:lnTo>
                  <a:pt x="4690" y="15423"/>
                </a:lnTo>
                <a:lnTo>
                  <a:pt x="4799" y="15438"/>
                </a:lnTo>
                <a:lnTo>
                  <a:pt x="4909" y="15451"/>
                </a:lnTo>
                <a:lnTo>
                  <a:pt x="5019" y="15461"/>
                </a:lnTo>
                <a:lnTo>
                  <a:pt x="5130" y="15468"/>
                </a:lnTo>
                <a:lnTo>
                  <a:pt x="5242" y="15472"/>
                </a:lnTo>
                <a:lnTo>
                  <a:pt x="5354" y="15473"/>
                </a:lnTo>
                <a:lnTo>
                  <a:pt x="5467" y="15472"/>
                </a:lnTo>
                <a:lnTo>
                  <a:pt x="5580" y="15468"/>
                </a:lnTo>
                <a:lnTo>
                  <a:pt x="5690" y="15461"/>
                </a:lnTo>
                <a:lnTo>
                  <a:pt x="5801" y="15451"/>
                </a:lnTo>
                <a:lnTo>
                  <a:pt x="5910" y="15438"/>
                </a:lnTo>
                <a:lnTo>
                  <a:pt x="6020" y="15423"/>
                </a:lnTo>
                <a:lnTo>
                  <a:pt x="6127" y="15404"/>
                </a:lnTo>
                <a:lnTo>
                  <a:pt x="6235" y="15384"/>
                </a:lnTo>
                <a:lnTo>
                  <a:pt x="6341" y="15360"/>
                </a:lnTo>
                <a:lnTo>
                  <a:pt x="6447" y="15334"/>
                </a:lnTo>
                <a:lnTo>
                  <a:pt x="6551" y="15306"/>
                </a:lnTo>
                <a:lnTo>
                  <a:pt x="6654" y="15275"/>
                </a:lnTo>
                <a:lnTo>
                  <a:pt x="6756" y="15241"/>
                </a:lnTo>
                <a:lnTo>
                  <a:pt x="6857" y="15205"/>
                </a:lnTo>
                <a:lnTo>
                  <a:pt x="6958" y="15167"/>
                </a:lnTo>
                <a:lnTo>
                  <a:pt x="7056" y="15126"/>
                </a:lnTo>
                <a:lnTo>
                  <a:pt x="7154" y="15084"/>
                </a:lnTo>
                <a:lnTo>
                  <a:pt x="7251" y="15037"/>
                </a:lnTo>
                <a:lnTo>
                  <a:pt x="7346" y="14990"/>
                </a:lnTo>
                <a:lnTo>
                  <a:pt x="7439" y="14940"/>
                </a:lnTo>
                <a:lnTo>
                  <a:pt x="7531" y="14888"/>
                </a:lnTo>
                <a:lnTo>
                  <a:pt x="7622" y="14834"/>
                </a:lnTo>
                <a:lnTo>
                  <a:pt x="7712" y="14777"/>
                </a:lnTo>
                <a:lnTo>
                  <a:pt x="7800" y="14719"/>
                </a:lnTo>
                <a:lnTo>
                  <a:pt x="7887" y="14659"/>
                </a:lnTo>
                <a:lnTo>
                  <a:pt x="7972" y="14596"/>
                </a:lnTo>
                <a:lnTo>
                  <a:pt x="8056" y="14532"/>
                </a:lnTo>
                <a:lnTo>
                  <a:pt x="8138" y="14465"/>
                </a:lnTo>
                <a:lnTo>
                  <a:pt x="8219" y="14397"/>
                </a:lnTo>
                <a:lnTo>
                  <a:pt x="8298" y="14326"/>
                </a:lnTo>
                <a:lnTo>
                  <a:pt x="8375" y="14254"/>
                </a:lnTo>
                <a:lnTo>
                  <a:pt x="8449" y="14180"/>
                </a:lnTo>
                <a:lnTo>
                  <a:pt x="8523" y="14105"/>
                </a:lnTo>
                <a:lnTo>
                  <a:pt x="8595" y="14028"/>
                </a:lnTo>
                <a:lnTo>
                  <a:pt x="8665" y="13949"/>
                </a:lnTo>
                <a:lnTo>
                  <a:pt x="8733" y="13867"/>
                </a:lnTo>
                <a:lnTo>
                  <a:pt x="8800" y="13785"/>
                </a:lnTo>
                <a:lnTo>
                  <a:pt x="8864" y="13701"/>
                </a:lnTo>
                <a:lnTo>
                  <a:pt x="8927" y="13615"/>
                </a:lnTo>
                <a:lnTo>
                  <a:pt x="8986" y="13528"/>
                </a:lnTo>
                <a:lnTo>
                  <a:pt x="9044" y="13440"/>
                </a:lnTo>
                <a:lnTo>
                  <a:pt x="9101" y="13349"/>
                </a:lnTo>
                <a:lnTo>
                  <a:pt x="9155" y="13258"/>
                </a:lnTo>
                <a:lnTo>
                  <a:pt x="9206" y="13165"/>
                </a:lnTo>
                <a:lnTo>
                  <a:pt x="9256" y="13071"/>
                </a:lnTo>
                <a:lnTo>
                  <a:pt x="9303" y="12976"/>
                </a:lnTo>
                <a:lnTo>
                  <a:pt x="9349" y="12878"/>
                </a:lnTo>
                <a:lnTo>
                  <a:pt x="9391" y="12781"/>
                </a:lnTo>
                <a:lnTo>
                  <a:pt x="9432" y="12682"/>
                </a:lnTo>
                <a:lnTo>
                  <a:pt x="9470" y="12581"/>
                </a:lnTo>
                <a:lnTo>
                  <a:pt x="9506" y="12479"/>
                </a:lnTo>
                <a:lnTo>
                  <a:pt x="9540" y="12377"/>
                </a:lnTo>
                <a:lnTo>
                  <a:pt x="9571" y="12274"/>
                </a:lnTo>
                <a:lnTo>
                  <a:pt x="9599" y="12169"/>
                </a:lnTo>
                <a:lnTo>
                  <a:pt x="9625" y="12063"/>
                </a:lnTo>
                <a:lnTo>
                  <a:pt x="9648" y="11956"/>
                </a:lnTo>
                <a:lnTo>
                  <a:pt x="9669" y="11848"/>
                </a:lnTo>
                <a:lnTo>
                  <a:pt x="9687" y="11740"/>
                </a:lnTo>
                <a:lnTo>
                  <a:pt x="9703" y="11630"/>
                </a:lnTo>
                <a:lnTo>
                  <a:pt x="9715" y="11520"/>
                </a:lnTo>
                <a:lnTo>
                  <a:pt x="9725" y="11409"/>
                </a:lnTo>
                <a:lnTo>
                  <a:pt x="9732" y="11298"/>
                </a:lnTo>
                <a:lnTo>
                  <a:pt x="9736" y="11185"/>
                </a:lnTo>
                <a:lnTo>
                  <a:pt x="9737" y="11072"/>
                </a:lnTo>
                <a:lnTo>
                  <a:pt x="9728" y="7198"/>
                </a:lnTo>
                <a:lnTo>
                  <a:pt x="9728" y="7174"/>
                </a:lnTo>
                <a:lnTo>
                  <a:pt x="9726" y="7152"/>
                </a:lnTo>
                <a:lnTo>
                  <a:pt x="9723" y="7129"/>
                </a:lnTo>
                <a:lnTo>
                  <a:pt x="9719" y="7106"/>
                </a:lnTo>
                <a:lnTo>
                  <a:pt x="9713" y="7085"/>
                </a:lnTo>
                <a:lnTo>
                  <a:pt x="9707" y="7063"/>
                </a:lnTo>
                <a:lnTo>
                  <a:pt x="9698" y="7042"/>
                </a:lnTo>
                <a:lnTo>
                  <a:pt x="9690" y="7021"/>
                </a:lnTo>
                <a:lnTo>
                  <a:pt x="9680" y="7001"/>
                </a:lnTo>
                <a:lnTo>
                  <a:pt x="9670" y="6981"/>
                </a:lnTo>
                <a:lnTo>
                  <a:pt x="9658" y="6961"/>
                </a:lnTo>
                <a:lnTo>
                  <a:pt x="9645" y="6943"/>
                </a:lnTo>
                <a:lnTo>
                  <a:pt x="9632" y="6924"/>
                </a:lnTo>
                <a:lnTo>
                  <a:pt x="9618" y="6907"/>
                </a:lnTo>
                <a:lnTo>
                  <a:pt x="9602" y="6889"/>
                </a:lnTo>
                <a:lnTo>
                  <a:pt x="9587" y="6874"/>
                </a:lnTo>
                <a:lnTo>
                  <a:pt x="9571" y="6859"/>
                </a:lnTo>
                <a:lnTo>
                  <a:pt x="9553" y="6843"/>
                </a:lnTo>
                <a:lnTo>
                  <a:pt x="9535" y="6830"/>
                </a:lnTo>
                <a:lnTo>
                  <a:pt x="9516" y="6816"/>
                </a:lnTo>
                <a:lnTo>
                  <a:pt x="9498" y="6804"/>
                </a:lnTo>
                <a:lnTo>
                  <a:pt x="9478" y="6793"/>
                </a:lnTo>
                <a:lnTo>
                  <a:pt x="9458" y="6783"/>
                </a:lnTo>
                <a:lnTo>
                  <a:pt x="9437" y="6773"/>
                </a:lnTo>
                <a:lnTo>
                  <a:pt x="9416" y="6764"/>
                </a:lnTo>
                <a:lnTo>
                  <a:pt x="9394" y="6757"/>
                </a:lnTo>
                <a:lnTo>
                  <a:pt x="9373" y="6751"/>
                </a:lnTo>
                <a:lnTo>
                  <a:pt x="9351" y="6746"/>
                </a:lnTo>
                <a:lnTo>
                  <a:pt x="9329" y="6741"/>
                </a:lnTo>
                <a:lnTo>
                  <a:pt x="9306" y="6738"/>
                </a:lnTo>
                <a:lnTo>
                  <a:pt x="9283" y="6736"/>
                </a:lnTo>
                <a:lnTo>
                  <a:pt x="9260" y="6735"/>
                </a:lnTo>
                <a:lnTo>
                  <a:pt x="9237" y="6736"/>
                </a:lnTo>
                <a:lnTo>
                  <a:pt x="9213" y="6738"/>
                </a:lnTo>
                <a:lnTo>
                  <a:pt x="9190" y="6741"/>
                </a:lnTo>
                <a:lnTo>
                  <a:pt x="9167" y="6745"/>
                </a:lnTo>
                <a:lnTo>
                  <a:pt x="9146" y="6750"/>
                </a:lnTo>
                <a:lnTo>
                  <a:pt x="9123" y="6757"/>
                </a:lnTo>
                <a:lnTo>
                  <a:pt x="9102" y="6764"/>
                </a:lnTo>
                <a:lnTo>
                  <a:pt x="9081" y="6772"/>
                </a:lnTo>
                <a:lnTo>
                  <a:pt x="9061" y="6782"/>
                </a:lnTo>
                <a:lnTo>
                  <a:pt x="9041" y="6792"/>
                </a:lnTo>
                <a:lnTo>
                  <a:pt x="9022" y="6803"/>
                </a:lnTo>
                <a:lnTo>
                  <a:pt x="9003" y="6814"/>
                </a:lnTo>
                <a:lnTo>
                  <a:pt x="8985" y="6828"/>
                </a:lnTo>
                <a:lnTo>
                  <a:pt x="8967" y="6841"/>
                </a:lnTo>
                <a:lnTo>
                  <a:pt x="8951" y="6856"/>
                </a:lnTo>
                <a:lnTo>
                  <a:pt x="8935" y="6871"/>
                </a:lnTo>
                <a:lnTo>
                  <a:pt x="8919" y="6887"/>
                </a:lnTo>
                <a:lnTo>
                  <a:pt x="8905" y="6904"/>
                </a:lnTo>
                <a:lnTo>
                  <a:pt x="8892" y="6921"/>
                </a:lnTo>
                <a:lnTo>
                  <a:pt x="8878" y="6940"/>
                </a:lnTo>
                <a:lnTo>
                  <a:pt x="8866" y="6958"/>
                </a:lnTo>
                <a:lnTo>
                  <a:pt x="8855" y="6978"/>
                </a:lnTo>
                <a:lnTo>
                  <a:pt x="8845" y="6997"/>
                </a:lnTo>
                <a:lnTo>
                  <a:pt x="8835" y="7018"/>
                </a:lnTo>
                <a:lnTo>
                  <a:pt x="8827" y="7040"/>
                </a:lnTo>
                <a:lnTo>
                  <a:pt x="8820" y="7060"/>
                </a:lnTo>
                <a:lnTo>
                  <a:pt x="8814" y="7083"/>
                </a:lnTo>
                <a:lnTo>
                  <a:pt x="8809" y="7104"/>
                </a:lnTo>
                <a:lnTo>
                  <a:pt x="8805" y="7128"/>
                </a:lnTo>
                <a:lnTo>
                  <a:pt x="8802" y="7151"/>
                </a:lnTo>
                <a:lnTo>
                  <a:pt x="8801" y="7174"/>
                </a:lnTo>
                <a:lnTo>
                  <a:pt x="8800" y="7198"/>
                </a:lnTo>
                <a:lnTo>
                  <a:pt x="8800" y="7679"/>
                </a:lnTo>
                <a:lnTo>
                  <a:pt x="7819" y="7679"/>
                </a:lnTo>
                <a:close/>
                <a:moveTo>
                  <a:pt x="10696" y="7078"/>
                </a:moveTo>
                <a:lnTo>
                  <a:pt x="10710" y="11072"/>
                </a:lnTo>
                <a:lnTo>
                  <a:pt x="10709" y="11211"/>
                </a:lnTo>
                <a:lnTo>
                  <a:pt x="10704" y="11347"/>
                </a:lnTo>
                <a:lnTo>
                  <a:pt x="10696" y="11484"/>
                </a:lnTo>
                <a:lnTo>
                  <a:pt x="10683" y="11620"/>
                </a:lnTo>
                <a:lnTo>
                  <a:pt x="10668" y="11755"/>
                </a:lnTo>
                <a:lnTo>
                  <a:pt x="10650" y="11888"/>
                </a:lnTo>
                <a:lnTo>
                  <a:pt x="10628" y="12021"/>
                </a:lnTo>
                <a:lnTo>
                  <a:pt x="10603" y="12152"/>
                </a:lnTo>
                <a:lnTo>
                  <a:pt x="10575" y="12283"/>
                </a:lnTo>
                <a:lnTo>
                  <a:pt x="10543" y="12413"/>
                </a:lnTo>
                <a:lnTo>
                  <a:pt x="10508" y="12540"/>
                </a:lnTo>
                <a:lnTo>
                  <a:pt x="10470" y="12668"/>
                </a:lnTo>
                <a:lnTo>
                  <a:pt x="10429" y="12793"/>
                </a:lnTo>
                <a:lnTo>
                  <a:pt x="10385" y="12916"/>
                </a:lnTo>
                <a:lnTo>
                  <a:pt x="10339" y="13040"/>
                </a:lnTo>
                <a:lnTo>
                  <a:pt x="10289" y="13161"/>
                </a:lnTo>
                <a:lnTo>
                  <a:pt x="10237" y="13280"/>
                </a:lnTo>
                <a:lnTo>
                  <a:pt x="10182" y="13399"/>
                </a:lnTo>
                <a:lnTo>
                  <a:pt x="10123" y="13516"/>
                </a:lnTo>
                <a:lnTo>
                  <a:pt x="10063" y="13631"/>
                </a:lnTo>
                <a:lnTo>
                  <a:pt x="9999" y="13744"/>
                </a:lnTo>
                <a:lnTo>
                  <a:pt x="9933" y="13856"/>
                </a:lnTo>
                <a:lnTo>
                  <a:pt x="9864" y="13966"/>
                </a:lnTo>
                <a:lnTo>
                  <a:pt x="9793" y="14074"/>
                </a:lnTo>
                <a:lnTo>
                  <a:pt x="9719" y="14181"/>
                </a:lnTo>
                <a:lnTo>
                  <a:pt x="9643" y="14285"/>
                </a:lnTo>
                <a:lnTo>
                  <a:pt x="9564" y="14388"/>
                </a:lnTo>
                <a:lnTo>
                  <a:pt x="9483" y="14488"/>
                </a:lnTo>
                <a:lnTo>
                  <a:pt x="9401" y="14587"/>
                </a:lnTo>
                <a:lnTo>
                  <a:pt x="9315" y="14684"/>
                </a:lnTo>
                <a:lnTo>
                  <a:pt x="9228" y="14778"/>
                </a:lnTo>
                <a:lnTo>
                  <a:pt x="9137" y="14871"/>
                </a:lnTo>
                <a:lnTo>
                  <a:pt x="9045" y="14961"/>
                </a:lnTo>
                <a:lnTo>
                  <a:pt x="8951" y="15049"/>
                </a:lnTo>
                <a:lnTo>
                  <a:pt x="8855" y="15135"/>
                </a:lnTo>
                <a:lnTo>
                  <a:pt x="8757" y="15218"/>
                </a:lnTo>
                <a:lnTo>
                  <a:pt x="8656" y="15300"/>
                </a:lnTo>
                <a:lnTo>
                  <a:pt x="8554" y="15379"/>
                </a:lnTo>
                <a:lnTo>
                  <a:pt x="8450" y="15455"/>
                </a:lnTo>
                <a:lnTo>
                  <a:pt x="8344" y="15529"/>
                </a:lnTo>
                <a:lnTo>
                  <a:pt x="8236" y="15600"/>
                </a:lnTo>
                <a:lnTo>
                  <a:pt x="8127" y="15669"/>
                </a:lnTo>
                <a:lnTo>
                  <a:pt x="8015" y="15735"/>
                </a:lnTo>
                <a:lnTo>
                  <a:pt x="7903" y="15798"/>
                </a:lnTo>
                <a:lnTo>
                  <a:pt x="7788" y="15860"/>
                </a:lnTo>
                <a:lnTo>
                  <a:pt x="7671" y="15917"/>
                </a:lnTo>
                <a:lnTo>
                  <a:pt x="7554" y="15973"/>
                </a:lnTo>
                <a:lnTo>
                  <a:pt x="7435" y="16025"/>
                </a:lnTo>
                <a:lnTo>
                  <a:pt x="7314" y="16076"/>
                </a:lnTo>
                <a:lnTo>
                  <a:pt x="7191" y="16122"/>
                </a:lnTo>
                <a:lnTo>
                  <a:pt x="7068" y="16166"/>
                </a:lnTo>
                <a:lnTo>
                  <a:pt x="6943" y="16207"/>
                </a:lnTo>
                <a:lnTo>
                  <a:pt x="6816" y="16245"/>
                </a:lnTo>
                <a:lnTo>
                  <a:pt x="6690" y="16280"/>
                </a:lnTo>
                <a:lnTo>
                  <a:pt x="6561" y="16311"/>
                </a:lnTo>
                <a:lnTo>
                  <a:pt x="6431" y="16340"/>
                </a:lnTo>
                <a:lnTo>
                  <a:pt x="6299" y="16366"/>
                </a:lnTo>
                <a:lnTo>
                  <a:pt x="6167" y="16387"/>
                </a:lnTo>
                <a:lnTo>
                  <a:pt x="6034" y="16407"/>
                </a:lnTo>
                <a:lnTo>
                  <a:pt x="5900" y="16422"/>
                </a:lnTo>
                <a:lnTo>
                  <a:pt x="5765" y="16435"/>
                </a:lnTo>
                <a:lnTo>
                  <a:pt x="5630" y="16443"/>
                </a:lnTo>
                <a:lnTo>
                  <a:pt x="5493" y="16448"/>
                </a:lnTo>
                <a:lnTo>
                  <a:pt x="5354" y="16450"/>
                </a:lnTo>
                <a:lnTo>
                  <a:pt x="5217" y="16448"/>
                </a:lnTo>
                <a:lnTo>
                  <a:pt x="5080" y="16443"/>
                </a:lnTo>
                <a:lnTo>
                  <a:pt x="4944" y="16435"/>
                </a:lnTo>
                <a:lnTo>
                  <a:pt x="4809" y="16422"/>
                </a:lnTo>
                <a:lnTo>
                  <a:pt x="4675" y="16407"/>
                </a:lnTo>
                <a:lnTo>
                  <a:pt x="4542" y="16387"/>
                </a:lnTo>
                <a:lnTo>
                  <a:pt x="4410" y="16366"/>
                </a:lnTo>
                <a:lnTo>
                  <a:pt x="4279" y="16340"/>
                </a:lnTo>
                <a:lnTo>
                  <a:pt x="4149" y="16311"/>
                </a:lnTo>
                <a:lnTo>
                  <a:pt x="4020" y="16280"/>
                </a:lnTo>
                <a:lnTo>
                  <a:pt x="3892" y="16245"/>
                </a:lnTo>
                <a:lnTo>
                  <a:pt x="3767" y="16207"/>
                </a:lnTo>
                <a:lnTo>
                  <a:pt x="3642" y="16166"/>
                </a:lnTo>
                <a:lnTo>
                  <a:pt x="3518" y="16122"/>
                </a:lnTo>
                <a:lnTo>
                  <a:pt x="3396" y="16076"/>
                </a:lnTo>
                <a:lnTo>
                  <a:pt x="3275" y="16025"/>
                </a:lnTo>
                <a:lnTo>
                  <a:pt x="3156" y="15973"/>
                </a:lnTo>
                <a:lnTo>
                  <a:pt x="3039" y="15917"/>
                </a:lnTo>
                <a:lnTo>
                  <a:pt x="2922" y="15860"/>
                </a:lnTo>
                <a:lnTo>
                  <a:pt x="2807" y="15798"/>
                </a:lnTo>
                <a:lnTo>
                  <a:pt x="2695" y="15735"/>
                </a:lnTo>
                <a:lnTo>
                  <a:pt x="2583" y="15669"/>
                </a:lnTo>
                <a:lnTo>
                  <a:pt x="2474" y="15600"/>
                </a:lnTo>
                <a:lnTo>
                  <a:pt x="2366" y="15529"/>
                </a:lnTo>
                <a:lnTo>
                  <a:pt x="2260" y="15455"/>
                </a:lnTo>
                <a:lnTo>
                  <a:pt x="2156" y="15379"/>
                </a:lnTo>
                <a:lnTo>
                  <a:pt x="2054" y="15300"/>
                </a:lnTo>
                <a:lnTo>
                  <a:pt x="1953" y="15218"/>
                </a:lnTo>
                <a:lnTo>
                  <a:pt x="1855" y="15135"/>
                </a:lnTo>
                <a:lnTo>
                  <a:pt x="1759" y="15049"/>
                </a:lnTo>
                <a:lnTo>
                  <a:pt x="1665" y="14961"/>
                </a:lnTo>
                <a:lnTo>
                  <a:pt x="1573" y="14871"/>
                </a:lnTo>
                <a:lnTo>
                  <a:pt x="1482" y="14778"/>
                </a:lnTo>
                <a:lnTo>
                  <a:pt x="1395" y="14684"/>
                </a:lnTo>
                <a:lnTo>
                  <a:pt x="1309" y="14587"/>
                </a:lnTo>
                <a:lnTo>
                  <a:pt x="1227" y="14488"/>
                </a:lnTo>
                <a:lnTo>
                  <a:pt x="1146" y="14388"/>
                </a:lnTo>
                <a:lnTo>
                  <a:pt x="1067" y="14285"/>
                </a:lnTo>
                <a:lnTo>
                  <a:pt x="991" y="14181"/>
                </a:lnTo>
                <a:lnTo>
                  <a:pt x="917" y="14074"/>
                </a:lnTo>
                <a:lnTo>
                  <a:pt x="847" y="13966"/>
                </a:lnTo>
                <a:lnTo>
                  <a:pt x="778" y="13856"/>
                </a:lnTo>
                <a:lnTo>
                  <a:pt x="712" y="13744"/>
                </a:lnTo>
                <a:lnTo>
                  <a:pt x="649" y="13631"/>
                </a:lnTo>
                <a:lnTo>
                  <a:pt x="588" y="13516"/>
                </a:lnTo>
                <a:lnTo>
                  <a:pt x="530" y="13399"/>
                </a:lnTo>
                <a:lnTo>
                  <a:pt x="475" y="13280"/>
                </a:lnTo>
                <a:lnTo>
                  <a:pt x="423" y="13161"/>
                </a:lnTo>
                <a:lnTo>
                  <a:pt x="373" y="13040"/>
                </a:lnTo>
                <a:lnTo>
                  <a:pt x="327" y="12916"/>
                </a:lnTo>
                <a:lnTo>
                  <a:pt x="283" y="12793"/>
                </a:lnTo>
                <a:lnTo>
                  <a:pt x="242" y="12668"/>
                </a:lnTo>
                <a:lnTo>
                  <a:pt x="204" y="12540"/>
                </a:lnTo>
                <a:lnTo>
                  <a:pt x="169" y="12413"/>
                </a:lnTo>
                <a:lnTo>
                  <a:pt x="138" y="12283"/>
                </a:lnTo>
                <a:lnTo>
                  <a:pt x="110" y="12152"/>
                </a:lnTo>
                <a:lnTo>
                  <a:pt x="84" y="12021"/>
                </a:lnTo>
                <a:lnTo>
                  <a:pt x="62" y="11888"/>
                </a:lnTo>
                <a:lnTo>
                  <a:pt x="43" y="11755"/>
                </a:lnTo>
                <a:lnTo>
                  <a:pt x="28" y="11620"/>
                </a:lnTo>
                <a:lnTo>
                  <a:pt x="15" y="11484"/>
                </a:lnTo>
                <a:lnTo>
                  <a:pt x="7" y="11347"/>
                </a:lnTo>
                <a:lnTo>
                  <a:pt x="2" y="11211"/>
                </a:lnTo>
                <a:lnTo>
                  <a:pt x="0" y="11072"/>
                </a:lnTo>
                <a:lnTo>
                  <a:pt x="15" y="5922"/>
                </a:lnTo>
                <a:lnTo>
                  <a:pt x="392" y="5836"/>
                </a:lnTo>
                <a:lnTo>
                  <a:pt x="444" y="5824"/>
                </a:lnTo>
                <a:lnTo>
                  <a:pt x="497" y="5815"/>
                </a:lnTo>
                <a:lnTo>
                  <a:pt x="550" y="5806"/>
                </a:lnTo>
                <a:lnTo>
                  <a:pt x="602" y="5799"/>
                </a:lnTo>
                <a:lnTo>
                  <a:pt x="654" y="5792"/>
                </a:lnTo>
                <a:lnTo>
                  <a:pt x="707" y="5788"/>
                </a:lnTo>
                <a:lnTo>
                  <a:pt x="760" y="5784"/>
                </a:lnTo>
                <a:lnTo>
                  <a:pt x="812" y="5782"/>
                </a:lnTo>
                <a:lnTo>
                  <a:pt x="864" y="5782"/>
                </a:lnTo>
                <a:lnTo>
                  <a:pt x="916" y="5782"/>
                </a:lnTo>
                <a:lnTo>
                  <a:pt x="969" y="5784"/>
                </a:lnTo>
                <a:lnTo>
                  <a:pt x="1020" y="5787"/>
                </a:lnTo>
                <a:lnTo>
                  <a:pt x="1072" y="5792"/>
                </a:lnTo>
                <a:lnTo>
                  <a:pt x="1123" y="5798"/>
                </a:lnTo>
                <a:lnTo>
                  <a:pt x="1175" y="5805"/>
                </a:lnTo>
                <a:lnTo>
                  <a:pt x="1227" y="5813"/>
                </a:lnTo>
                <a:lnTo>
                  <a:pt x="1278" y="5823"/>
                </a:lnTo>
                <a:lnTo>
                  <a:pt x="1328" y="5835"/>
                </a:lnTo>
                <a:lnTo>
                  <a:pt x="1379" y="5847"/>
                </a:lnTo>
                <a:lnTo>
                  <a:pt x="1429" y="5860"/>
                </a:lnTo>
                <a:lnTo>
                  <a:pt x="1478" y="5876"/>
                </a:lnTo>
                <a:lnTo>
                  <a:pt x="1529" y="5891"/>
                </a:lnTo>
                <a:lnTo>
                  <a:pt x="1578" y="5909"/>
                </a:lnTo>
                <a:lnTo>
                  <a:pt x="1627" y="5928"/>
                </a:lnTo>
                <a:lnTo>
                  <a:pt x="1676" y="5948"/>
                </a:lnTo>
                <a:lnTo>
                  <a:pt x="1724" y="5969"/>
                </a:lnTo>
                <a:lnTo>
                  <a:pt x="1772" y="5992"/>
                </a:lnTo>
                <a:lnTo>
                  <a:pt x="1819" y="6017"/>
                </a:lnTo>
                <a:lnTo>
                  <a:pt x="1867" y="6041"/>
                </a:lnTo>
                <a:lnTo>
                  <a:pt x="1913" y="6068"/>
                </a:lnTo>
                <a:lnTo>
                  <a:pt x="1960" y="6096"/>
                </a:lnTo>
                <a:lnTo>
                  <a:pt x="2006" y="6126"/>
                </a:lnTo>
                <a:lnTo>
                  <a:pt x="2003" y="1470"/>
                </a:lnTo>
                <a:lnTo>
                  <a:pt x="2005" y="1393"/>
                </a:lnTo>
                <a:lnTo>
                  <a:pt x="2011" y="1318"/>
                </a:lnTo>
                <a:lnTo>
                  <a:pt x="2020" y="1243"/>
                </a:lnTo>
                <a:lnTo>
                  <a:pt x="2033" y="1170"/>
                </a:lnTo>
                <a:lnTo>
                  <a:pt x="2051" y="1098"/>
                </a:lnTo>
                <a:lnTo>
                  <a:pt x="2072" y="1028"/>
                </a:lnTo>
                <a:lnTo>
                  <a:pt x="2096" y="959"/>
                </a:lnTo>
                <a:lnTo>
                  <a:pt x="2123" y="892"/>
                </a:lnTo>
                <a:lnTo>
                  <a:pt x="2154" y="828"/>
                </a:lnTo>
                <a:lnTo>
                  <a:pt x="2189" y="764"/>
                </a:lnTo>
                <a:lnTo>
                  <a:pt x="2226" y="702"/>
                </a:lnTo>
                <a:lnTo>
                  <a:pt x="2266" y="643"/>
                </a:lnTo>
                <a:lnTo>
                  <a:pt x="2308" y="585"/>
                </a:lnTo>
                <a:lnTo>
                  <a:pt x="2354" y="529"/>
                </a:lnTo>
                <a:lnTo>
                  <a:pt x="2401" y="477"/>
                </a:lnTo>
                <a:lnTo>
                  <a:pt x="2452" y="426"/>
                </a:lnTo>
                <a:lnTo>
                  <a:pt x="2504" y="377"/>
                </a:lnTo>
                <a:lnTo>
                  <a:pt x="2560" y="332"/>
                </a:lnTo>
                <a:lnTo>
                  <a:pt x="2617" y="289"/>
                </a:lnTo>
                <a:lnTo>
                  <a:pt x="2676" y="248"/>
                </a:lnTo>
                <a:lnTo>
                  <a:pt x="2737" y="210"/>
                </a:lnTo>
                <a:lnTo>
                  <a:pt x="2800" y="175"/>
                </a:lnTo>
                <a:lnTo>
                  <a:pt x="2865" y="143"/>
                </a:lnTo>
                <a:lnTo>
                  <a:pt x="2931" y="114"/>
                </a:lnTo>
                <a:lnTo>
                  <a:pt x="2999" y="87"/>
                </a:lnTo>
                <a:lnTo>
                  <a:pt x="3068" y="65"/>
                </a:lnTo>
                <a:lnTo>
                  <a:pt x="3139" y="45"/>
                </a:lnTo>
                <a:lnTo>
                  <a:pt x="3211" y="30"/>
                </a:lnTo>
                <a:lnTo>
                  <a:pt x="3283" y="16"/>
                </a:lnTo>
                <a:lnTo>
                  <a:pt x="3357" y="7"/>
                </a:lnTo>
                <a:lnTo>
                  <a:pt x="3432" y="2"/>
                </a:lnTo>
                <a:lnTo>
                  <a:pt x="3508" y="0"/>
                </a:lnTo>
                <a:lnTo>
                  <a:pt x="3583" y="2"/>
                </a:lnTo>
                <a:lnTo>
                  <a:pt x="3658" y="7"/>
                </a:lnTo>
                <a:lnTo>
                  <a:pt x="3732" y="16"/>
                </a:lnTo>
                <a:lnTo>
                  <a:pt x="3804" y="30"/>
                </a:lnTo>
                <a:lnTo>
                  <a:pt x="3876" y="45"/>
                </a:lnTo>
                <a:lnTo>
                  <a:pt x="3947" y="65"/>
                </a:lnTo>
                <a:lnTo>
                  <a:pt x="4016" y="87"/>
                </a:lnTo>
                <a:lnTo>
                  <a:pt x="4084" y="114"/>
                </a:lnTo>
                <a:lnTo>
                  <a:pt x="4150" y="143"/>
                </a:lnTo>
                <a:lnTo>
                  <a:pt x="4215" y="175"/>
                </a:lnTo>
                <a:lnTo>
                  <a:pt x="4278" y="210"/>
                </a:lnTo>
                <a:lnTo>
                  <a:pt x="4340" y="248"/>
                </a:lnTo>
                <a:lnTo>
                  <a:pt x="4398" y="288"/>
                </a:lnTo>
                <a:lnTo>
                  <a:pt x="4456" y="332"/>
                </a:lnTo>
                <a:lnTo>
                  <a:pt x="4511" y="377"/>
                </a:lnTo>
                <a:lnTo>
                  <a:pt x="4564" y="426"/>
                </a:lnTo>
                <a:lnTo>
                  <a:pt x="4614" y="477"/>
                </a:lnTo>
                <a:lnTo>
                  <a:pt x="4662" y="529"/>
                </a:lnTo>
                <a:lnTo>
                  <a:pt x="4707" y="585"/>
                </a:lnTo>
                <a:lnTo>
                  <a:pt x="4750" y="643"/>
                </a:lnTo>
                <a:lnTo>
                  <a:pt x="4789" y="702"/>
                </a:lnTo>
                <a:lnTo>
                  <a:pt x="4827" y="764"/>
                </a:lnTo>
                <a:lnTo>
                  <a:pt x="4861" y="828"/>
                </a:lnTo>
                <a:lnTo>
                  <a:pt x="4892" y="892"/>
                </a:lnTo>
                <a:lnTo>
                  <a:pt x="4919" y="959"/>
                </a:lnTo>
                <a:lnTo>
                  <a:pt x="4943" y="1028"/>
                </a:lnTo>
                <a:lnTo>
                  <a:pt x="4964" y="1098"/>
                </a:lnTo>
                <a:lnTo>
                  <a:pt x="4982" y="1170"/>
                </a:lnTo>
                <a:lnTo>
                  <a:pt x="4995" y="1243"/>
                </a:lnTo>
                <a:lnTo>
                  <a:pt x="5005" y="1318"/>
                </a:lnTo>
                <a:lnTo>
                  <a:pt x="5010" y="1393"/>
                </a:lnTo>
                <a:lnTo>
                  <a:pt x="5013" y="1470"/>
                </a:lnTo>
                <a:lnTo>
                  <a:pt x="5013" y="4287"/>
                </a:lnTo>
                <a:lnTo>
                  <a:pt x="5040" y="4278"/>
                </a:lnTo>
                <a:lnTo>
                  <a:pt x="5068" y="4269"/>
                </a:lnTo>
                <a:lnTo>
                  <a:pt x="5096" y="4261"/>
                </a:lnTo>
                <a:lnTo>
                  <a:pt x="5124" y="4253"/>
                </a:lnTo>
                <a:lnTo>
                  <a:pt x="5153" y="4246"/>
                </a:lnTo>
                <a:lnTo>
                  <a:pt x="5181" y="4240"/>
                </a:lnTo>
                <a:lnTo>
                  <a:pt x="5210" y="4234"/>
                </a:lnTo>
                <a:lnTo>
                  <a:pt x="5240" y="4229"/>
                </a:lnTo>
                <a:lnTo>
                  <a:pt x="5268" y="4224"/>
                </a:lnTo>
                <a:lnTo>
                  <a:pt x="5298" y="4219"/>
                </a:lnTo>
                <a:lnTo>
                  <a:pt x="5328" y="4216"/>
                </a:lnTo>
                <a:lnTo>
                  <a:pt x="5358" y="4213"/>
                </a:lnTo>
                <a:lnTo>
                  <a:pt x="5387" y="4211"/>
                </a:lnTo>
                <a:lnTo>
                  <a:pt x="5418" y="4209"/>
                </a:lnTo>
                <a:lnTo>
                  <a:pt x="5448" y="4208"/>
                </a:lnTo>
                <a:lnTo>
                  <a:pt x="5478" y="4208"/>
                </a:lnTo>
                <a:lnTo>
                  <a:pt x="5515" y="4208"/>
                </a:lnTo>
                <a:lnTo>
                  <a:pt x="5552" y="4210"/>
                </a:lnTo>
                <a:lnTo>
                  <a:pt x="5589" y="4212"/>
                </a:lnTo>
                <a:lnTo>
                  <a:pt x="5625" y="4215"/>
                </a:lnTo>
                <a:lnTo>
                  <a:pt x="5661" y="4219"/>
                </a:lnTo>
                <a:lnTo>
                  <a:pt x="5696" y="4225"/>
                </a:lnTo>
                <a:lnTo>
                  <a:pt x="5731" y="4231"/>
                </a:lnTo>
                <a:lnTo>
                  <a:pt x="5767" y="4238"/>
                </a:lnTo>
                <a:lnTo>
                  <a:pt x="5802" y="4245"/>
                </a:lnTo>
                <a:lnTo>
                  <a:pt x="5836" y="4253"/>
                </a:lnTo>
                <a:lnTo>
                  <a:pt x="5870" y="4263"/>
                </a:lnTo>
                <a:lnTo>
                  <a:pt x="5904" y="4273"/>
                </a:lnTo>
                <a:lnTo>
                  <a:pt x="5937" y="4284"/>
                </a:lnTo>
                <a:lnTo>
                  <a:pt x="5971" y="4296"/>
                </a:lnTo>
                <a:lnTo>
                  <a:pt x="6003" y="4308"/>
                </a:lnTo>
                <a:lnTo>
                  <a:pt x="6035" y="4321"/>
                </a:lnTo>
                <a:lnTo>
                  <a:pt x="6067" y="4336"/>
                </a:lnTo>
                <a:lnTo>
                  <a:pt x="6099" y="4350"/>
                </a:lnTo>
                <a:lnTo>
                  <a:pt x="6130" y="4366"/>
                </a:lnTo>
                <a:lnTo>
                  <a:pt x="6160" y="4382"/>
                </a:lnTo>
                <a:lnTo>
                  <a:pt x="6191" y="4399"/>
                </a:lnTo>
                <a:lnTo>
                  <a:pt x="6221" y="4417"/>
                </a:lnTo>
                <a:lnTo>
                  <a:pt x="6250" y="4435"/>
                </a:lnTo>
                <a:lnTo>
                  <a:pt x="6279" y="4455"/>
                </a:lnTo>
                <a:lnTo>
                  <a:pt x="6307" y="4474"/>
                </a:lnTo>
                <a:lnTo>
                  <a:pt x="6335" y="4495"/>
                </a:lnTo>
                <a:lnTo>
                  <a:pt x="6362" y="4516"/>
                </a:lnTo>
                <a:lnTo>
                  <a:pt x="6389" y="4537"/>
                </a:lnTo>
                <a:lnTo>
                  <a:pt x="6415" y="4560"/>
                </a:lnTo>
                <a:lnTo>
                  <a:pt x="6441" y="4582"/>
                </a:lnTo>
                <a:lnTo>
                  <a:pt x="6466" y="4606"/>
                </a:lnTo>
                <a:lnTo>
                  <a:pt x="6491" y="4631"/>
                </a:lnTo>
                <a:lnTo>
                  <a:pt x="6529" y="4670"/>
                </a:lnTo>
                <a:lnTo>
                  <a:pt x="6565" y="4710"/>
                </a:lnTo>
                <a:lnTo>
                  <a:pt x="6599" y="4752"/>
                </a:lnTo>
                <a:lnTo>
                  <a:pt x="6632" y="4795"/>
                </a:lnTo>
                <a:lnTo>
                  <a:pt x="6664" y="4839"/>
                </a:lnTo>
                <a:lnTo>
                  <a:pt x="6694" y="4886"/>
                </a:lnTo>
                <a:lnTo>
                  <a:pt x="6707" y="4908"/>
                </a:lnTo>
                <a:lnTo>
                  <a:pt x="6721" y="4932"/>
                </a:lnTo>
                <a:lnTo>
                  <a:pt x="6735" y="4957"/>
                </a:lnTo>
                <a:lnTo>
                  <a:pt x="6748" y="4980"/>
                </a:lnTo>
                <a:lnTo>
                  <a:pt x="6783" y="4964"/>
                </a:lnTo>
                <a:lnTo>
                  <a:pt x="6819" y="4948"/>
                </a:lnTo>
                <a:lnTo>
                  <a:pt x="6854" y="4934"/>
                </a:lnTo>
                <a:lnTo>
                  <a:pt x="6891" y="4921"/>
                </a:lnTo>
                <a:lnTo>
                  <a:pt x="6928" y="4908"/>
                </a:lnTo>
                <a:lnTo>
                  <a:pt x="6965" y="4897"/>
                </a:lnTo>
                <a:lnTo>
                  <a:pt x="7003" y="4887"/>
                </a:lnTo>
                <a:lnTo>
                  <a:pt x="7041" y="4877"/>
                </a:lnTo>
                <a:lnTo>
                  <a:pt x="7080" y="4869"/>
                </a:lnTo>
                <a:lnTo>
                  <a:pt x="7119" y="4861"/>
                </a:lnTo>
                <a:lnTo>
                  <a:pt x="7157" y="4855"/>
                </a:lnTo>
                <a:lnTo>
                  <a:pt x="7197" y="4850"/>
                </a:lnTo>
                <a:lnTo>
                  <a:pt x="7237" y="4846"/>
                </a:lnTo>
                <a:lnTo>
                  <a:pt x="7277" y="4843"/>
                </a:lnTo>
                <a:lnTo>
                  <a:pt x="7318" y="4841"/>
                </a:lnTo>
                <a:lnTo>
                  <a:pt x="7358" y="4840"/>
                </a:lnTo>
                <a:lnTo>
                  <a:pt x="7418" y="4842"/>
                </a:lnTo>
                <a:lnTo>
                  <a:pt x="7478" y="4846"/>
                </a:lnTo>
                <a:lnTo>
                  <a:pt x="7536" y="4852"/>
                </a:lnTo>
                <a:lnTo>
                  <a:pt x="7595" y="4861"/>
                </a:lnTo>
                <a:lnTo>
                  <a:pt x="7652" y="4871"/>
                </a:lnTo>
                <a:lnTo>
                  <a:pt x="7708" y="4885"/>
                </a:lnTo>
                <a:lnTo>
                  <a:pt x="7763" y="4900"/>
                </a:lnTo>
                <a:lnTo>
                  <a:pt x="7819" y="4918"/>
                </a:lnTo>
                <a:lnTo>
                  <a:pt x="7872" y="4937"/>
                </a:lnTo>
                <a:lnTo>
                  <a:pt x="7925" y="4959"/>
                </a:lnTo>
                <a:lnTo>
                  <a:pt x="7976" y="4983"/>
                </a:lnTo>
                <a:lnTo>
                  <a:pt x="8028" y="5009"/>
                </a:lnTo>
                <a:lnTo>
                  <a:pt x="8077" y="5037"/>
                </a:lnTo>
                <a:lnTo>
                  <a:pt x="8125" y="5067"/>
                </a:lnTo>
                <a:lnTo>
                  <a:pt x="8172" y="5097"/>
                </a:lnTo>
                <a:lnTo>
                  <a:pt x="8218" y="5130"/>
                </a:lnTo>
                <a:lnTo>
                  <a:pt x="8262" y="5165"/>
                </a:lnTo>
                <a:lnTo>
                  <a:pt x="8305" y="5202"/>
                </a:lnTo>
                <a:lnTo>
                  <a:pt x="8346" y="5240"/>
                </a:lnTo>
                <a:lnTo>
                  <a:pt x="8386" y="5280"/>
                </a:lnTo>
                <a:lnTo>
                  <a:pt x="8425" y="5322"/>
                </a:lnTo>
                <a:lnTo>
                  <a:pt x="8462" y="5365"/>
                </a:lnTo>
                <a:lnTo>
                  <a:pt x="8497" y="5409"/>
                </a:lnTo>
                <a:lnTo>
                  <a:pt x="8529" y="5454"/>
                </a:lnTo>
                <a:lnTo>
                  <a:pt x="8561" y="5501"/>
                </a:lnTo>
                <a:lnTo>
                  <a:pt x="8591" y="5550"/>
                </a:lnTo>
                <a:lnTo>
                  <a:pt x="8619" y="5599"/>
                </a:lnTo>
                <a:lnTo>
                  <a:pt x="8645" y="5650"/>
                </a:lnTo>
                <a:lnTo>
                  <a:pt x="8670" y="5701"/>
                </a:lnTo>
                <a:lnTo>
                  <a:pt x="8691" y="5754"/>
                </a:lnTo>
                <a:lnTo>
                  <a:pt x="8712" y="5808"/>
                </a:lnTo>
                <a:lnTo>
                  <a:pt x="8729" y="5862"/>
                </a:lnTo>
                <a:lnTo>
                  <a:pt x="8761" y="5850"/>
                </a:lnTo>
                <a:lnTo>
                  <a:pt x="8791" y="5839"/>
                </a:lnTo>
                <a:lnTo>
                  <a:pt x="8823" y="5828"/>
                </a:lnTo>
                <a:lnTo>
                  <a:pt x="8855" y="5818"/>
                </a:lnTo>
                <a:lnTo>
                  <a:pt x="8888" y="5809"/>
                </a:lnTo>
                <a:lnTo>
                  <a:pt x="8920" y="5801"/>
                </a:lnTo>
                <a:lnTo>
                  <a:pt x="8953" y="5792"/>
                </a:lnTo>
                <a:lnTo>
                  <a:pt x="8986" y="5786"/>
                </a:lnTo>
                <a:lnTo>
                  <a:pt x="9020" y="5780"/>
                </a:lnTo>
                <a:lnTo>
                  <a:pt x="9053" y="5774"/>
                </a:lnTo>
                <a:lnTo>
                  <a:pt x="9087" y="5770"/>
                </a:lnTo>
                <a:lnTo>
                  <a:pt x="9121" y="5766"/>
                </a:lnTo>
                <a:lnTo>
                  <a:pt x="9156" y="5763"/>
                </a:lnTo>
                <a:lnTo>
                  <a:pt x="9190" y="5761"/>
                </a:lnTo>
                <a:lnTo>
                  <a:pt x="9224" y="5760"/>
                </a:lnTo>
                <a:lnTo>
                  <a:pt x="9260" y="5760"/>
                </a:lnTo>
                <a:lnTo>
                  <a:pt x="9297" y="5760"/>
                </a:lnTo>
                <a:lnTo>
                  <a:pt x="9333" y="5762"/>
                </a:lnTo>
                <a:lnTo>
                  <a:pt x="9370" y="5764"/>
                </a:lnTo>
                <a:lnTo>
                  <a:pt x="9406" y="5767"/>
                </a:lnTo>
                <a:lnTo>
                  <a:pt x="9442" y="5771"/>
                </a:lnTo>
                <a:lnTo>
                  <a:pt x="9477" y="5776"/>
                </a:lnTo>
                <a:lnTo>
                  <a:pt x="9513" y="5782"/>
                </a:lnTo>
                <a:lnTo>
                  <a:pt x="9548" y="5788"/>
                </a:lnTo>
                <a:lnTo>
                  <a:pt x="9583" y="5797"/>
                </a:lnTo>
                <a:lnTo>
                  <a:pt x="9618" y="5805"/>
                </a:lnTo>
                <a:lnTo>
                  <a:pt x="9651" y="5814"/>
                </a:lnTo>
                <a:lnTo>
                  <a:pt x="9685" y="5824"/>
                </a:lnTo>
                <a:lnTo>
                  <a:pt x="9719" y="5835"/>
                </a:lnTo>
                <a:lnTo>
                  <a:pt x="9752" y="5847"/>
                </a:lnTo>
                <a:lnTo>
                  <a:pt x="9784" y="5859"/>
                </a:lnTo>
                <a:lnTo>
                  <a:pt x="9816" y="5873"/>
                </a:lnTo>
                <a:lnTo>
                  <a:pt x="9849" y="5887"/>
                </a:lnTo>
                <a:lnTo>
                  <a:pt x="9880" y="5901"/>
                </a:lnTo>
                <a:lnTo>
                  <a:pt x="9911" y="5917"/>
                </a:lnTo>
                <a:lnTo>
                  <a:pt x="9942" y="5933"/>
                </a:lnTo>
                <a:lnTo>
                  <a:pt x="9972" y="5951"/>
                </a:lnTo>
                <a:lnTo>
                  <a:pt x="10002" y="5968"/>
                </a:lnTo>
                <a:lnTo>
                  <a:pt x="10031" y="5987"/>
                </a:lnTo>
                <a:lnTo>
                  <a:pt x="10060" y="6005"/>
                </a:lnTo>
                <a:lnTo>
                  <a:pt x="10089" y="6025"/>
                </a:lnTo>
                <a:lnTo>
                  <a:pt x="10116" y="6045"/>
                </a:lnTo>
                <a:lnTo>
                  <a:pt x="10144" y="6067"/>
                </a:lnTo>
                <a:lnTo>
                  <a:pt x="10170" y="6089"/>
                </a:lnTo>
                <a:lnTo>
                  <a:pt x="10197" y="6111"/>
                </a:lnTo>
                <a:lnTo>
                  <a:pt x="10223" y="6134"/>
                </a:lnTo>
                <a:lnTo>
                  <a:pt x="10247" y="6157"/>
                </a:lnTo>
                <a:lnTo>
                  <a:pt x="10272" y="6181"/>
                </a:lnTo>
                <a:lnTo>
                  <a:pt x="10293" y="6204"/>
                </a:lnTo>
                <a:lnTo>
                  <a:pt x="10315" y="6226"/>
                </a:lnTo>
                <a:lnTo>
                  <a:pt x="10335" y="6249"/>
                </a:lnTo>
                <a:lnTo>
                  <a:pt x="10356" y="6273"/>
                </a:lnTo>
                <a:lnTo>
                  <a:pt x="10376" y="6297"/>
                </a:lnTo>
                <a:lnTo>
                  <a:pt x="10395" y="6321"/>
                </a:lnTo>
                <a:lnTo>
                  <a:pt x="10414" y="6346"/>
                </a:lnTo>
                <a:lnTo>
                  <a:pt x="10433" y="6371"/>
                </a:lnTo>
                <a:lnTo>
                  <a:pt x="10450" y="6397"/>
                </a:lnTo>
                <a:lnTo>
                  <a:pt x="10467" y="6423"/>
                </a:lnTo>
                <a:lnTo>
                  <a:pt x="10485" y="6449"/>
                </a:lnTo>
                <a:lnTo>
                  <a:pt x="10500" y="6476"/>
                </a:lnTo>
                <a:lnTo>
                  <a:pt x="10517" y="6503"/>
                </a:lnTo>
                <a:lnTo>
                  <a:pt x="10532" y="6531"/>
                </a:lnTo>
                <a:lnTo>
                  <a:pt x="10546" y="6558"/>
                </a:lnTo>
                <a:lnTo>
                  <a:pt x="10560" y="6587"/>
                </a:lnTo>
                <a:lnTo>
                  <a:pt x="10573" y="6615"/>
                </a:lnTo>
                <a:lnTo>
                  <a:pt x="10586" y="6644"/>
                </a:lnTo>
                <a:lnTo>
                  <a:pt x="10598" y="6674"/>
                </a:lnTo>
                <a:lnTo>
                  <a:pt x="10610" y="6702"/>
                </a:lnTo>
                <a:lnTo>
                  <a:pt x="10621" y="6732"/>
                </a:lnTo>
                <a:lnTo>
                  <a:pt x="10631" y="6763"/>
                </a:lnTo>
                <a:lnTo>
                  <a:pt x="10640" y="6793"/>
                </a:lnTo>
                <a:lnTo>
                  <a:pt x="10650" y="6824"/>
                </a:lnTo>
                <a:lnTo>
                  <a:pt x="10658" y="6855"/>
                </a:lnTo>
                <a:lnTo>
                  <a:pt x="10665" y="6886"/>
                </a:lnTo>
                <a:lnTo>
                  <a:pt x="10672" y="6917"/>
                </a:lnTo>
                <a:lnTo>
                  <a:pt x="10678" y="6949"/>
                </a:lnTo>
                <a:lnTo>
                  <a:pt x="10683" y="6981"/>
                </a:lnTo>
                <a:lnTo>
                  <a:pt x="10689" y="7013"/>
                </a:lnTo>
                <a:lnTo>
                  <a:pt x="10693" y="7046"/>
                </a:lnTo>
                <a:lnTo>
                  <a:pt x="10696" y="707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2E32030F-ACFC-72FC-7E26-67985BE9568D}"/>
              </a:ext>
            </a:extLst>
          </p:cNvPr>
          <p:cNvSpPr>
            <a:spLocks noEditPoints="1"/>
          </p:cNvSpPr>
          <p:nvPr/>
        </p:nvSpPr>
        <p:spPr bwMode="auto">
          <a:xfrm>
            <a:off x="2386701" y="2695198"/>
            <a:ext cx="282476" cy="380762"/>
          </a:xfrm>
          <a:custGeom>
            <a:avLst/>
            <a:gdLst>
              <a:gd name="T0" fmla="*/ 6831 w 12045"/>
              <a:gd name="T1" fmla="*/ 628 h 16236"/>
              <a:gd name="T2" fmla="*/ 7376 w 12045"/>
              <a:gd name="T3" fmla="*/ 698 h 16236"/>
              <a:gd name="T4" fmla="*/ 7828 w 12045"/>
              <a:gd name="T5" fmla="*/ 939 h 16236"/>
              <a:gd name="T6" fmla="*/ 8166 w 12045"/>
              <a:gd name="T7" fmla="*/ 1319 h 16236"/>
              <a:gd name="T8" fmla="*/ 8345 w 12045"/>
              <a:gd name="T9" fmla="*/ 1801 h 16236"/>
              <a:gd name="T10" fmla="*/ 9521 w 12045"/>
              <a:gd name="T11" fmla="*/ 5884 h 16236"/>
              <a:gd name="T12" fmla="*/ 11085 w 12045"/>
              <a:gd name="T13" fmla="*/ 5697 h 16236"/>
              <a:gd name="T14" fmla="*/ 11970 w 12045"/>
              <a:gd name="T15" fmla="*/ 6682 h 16236"/>
              <a:gd name="T16" fmla="*/ 12042 w 12045"/>
              <a:gd name="T17" fmla="*/ 7235 h 16236"/>
              <a:gd name="T18" fmla="*/ 9635 w 12045"/>
              <a:gd name="T19" fmla="*/ 13307 h 16236"/>
              <a:gd name="T20" fmla="*/ 8902 w 12045"/>
              <a:gd name="T21" fmla="*/ 14456 h 16236"/>
              <a:gd name="T22" fmla="*/ 7888 w 12045"/>
              <a:gd name="T23" fmla="*/ 15363 h 16236"/>
              <a:gd name="T24" fmla="*/ 4793 w 12045"/>
              <a:gd name="T25" fmla="*/ 16230 h 16236"/>
              <a:gd name="T26" fmla="*/ 1814 w 12045"/>
              <a:gd name="T27" fmla="*/ 15073 h 16236"/>
              <a:gd name="T28" fmla="*/ 554 w 12045"/>
              <a:gd name="T29" fmla="*/ 13513 h 16236"/>
              <a:gd name="T30" fmla="*/ 27 w 12045"/>
              <a:gd name="T31" fmla="*/ 11753 h 16236"/>
              <a:gd name="T32" fmla="*/ 6 w 12045"/>
              <a:gd name="T33" fmla="*/ 6147 h 16236"/>
              <a:gd name="T34" fmla="*/ 174 w 12045"/>
              <a:gd name="T35" fmla="*/ 3183 h 16236"/>
              <a:gd name="T36" fmla="*/ 910 w 12045"/>
              <a:gd name="T37" fmla="*/ 2553 h 16236"/>
              <a:gd name="T38" fmla="*/ 1611 w 12045"/>
              <a:gd name="T39" fmla="*/ 2490 h 16236"/>
              <a:gd name="T40" fmla="*/ 1891 w 12045"/>
              <a:gd name="T41" fmla="*/ 1943 h 16236"/>
              <a:gd name="T42" fmla="*/ 2492 w 12045"/>
              <a:gd name="T43" fmla="*/ 1184 h 16236"/>
              <a:gd name="T44" fmla="*/ 3326 w 12045"/>
              <a:gd name="T45" fmla="*/ 992 h 16236"/>
              <a:gd name="T46" fmla="*/ 3730 w 12045"/>
              <a:gd name="T47" fmla="*/ 903 h 16236"/>
              <a:gd name="T48" fmla="*/ 4253 w 12045"/>
              <a:gd name="T49" fmla="*/ 236 h 16236"/>
              <a:gd name="T50" fmla="*/ 5073 w 12045"/>
              <a:gd name="T51" fmla="*/ 1 h 16236"/>
              <a:gd name="T52" fmla="*/ 5759 w 12045"/>
              <a:gd name="T53" fmla="*/ 213 h 16236"/>
              <a:gd name="T54" fmla="*/ 6240 w 12045"/>
              <a:gd name="T55" fmla="*/ 736 h 16236"/>
              <a:gd name="T56" fmla="*/ 1149 w 12045"/>
              <a:gd name="T57" fmla="*/ 12546 h 16236"/>
              <a:gd name="T58" fmla="*/ 1874 w 12045"/>
              <a:gd name="T59" fmla="*/ 13830 h 16236"/>
              <a:gd name="T60" fmla="*/ 3810 w 12045"/>
              <a:gd name="T61" fmla="*/ 15125 h 16236"/>
              <a:gd name="T62" fmla="*/ 6396 w 12045"/>
              <a:gd name="T63" fmla="*/ 15088 h 16236"/>
              <a:gd name="T64" fmla="*/ 7900 w 12045"/>
              <a:gd name="T65" fmla="*/ 14167 h 16236"/>
              <a:gd name="T66" fmla="*/ 8609 w 12045"/>
              <a:gd name="T67" fmla="*/ 13262 h 16236"/>
              <a:gd name="T68" fmla="*/ 11105 w 12045"/>
              <a:gd name="T69" fmla="*/ 6963 h 16236"/>
              <a:gd name="T70" fmla="*/ 10420 w 12045"/>
              <a:gd name="T71" fmla="*/ 6486 h 16236"/>
              <a:gd name="T72" fmla="*/ 7924 w 12045"/>
              <a:gd name="T73" fmla="*/ 10516 h 16236"/>
              <a:gd name="T74" fmla="*/ 6978 w 12045"/>
              <a:gd name="T75" fmla="*/ 10777 h 16236"/>
              <a:gd name="T76" fmla="*/ 6213 w 12045"/>
              <a:gd name="T77" fmla="*/ 11333 h 16236"/>
              <a:gd name="T78" fmla="*/ 5685 w 12045"/>
              <a:gd name="T79" fmla="*/ 12123 h 16236"/>
              <a:gd name="T80" fmla="*/ 5462 w 12045"/>
              <a:gd name="T81" fmla="*/ 13079 h 16236"/>
              <a:gd name="T82" fmla="*/ 4681 w 12045"/>
              <a:gd name="T83" fmla="*/ 12163 h 16236"/>
              <a:gd name="T84" fmla="*/ 5263 w 12045"/>
              <a:gd name="T85" fmla="*/ 11022 h 16236"/>
              <a:gd name="T86" fmla="*/ 6050 w 12045"/>
              <a:gd name="T87" fmla="*/ 10259 h 16236"/>
              <a:gd name="T88" fmla="*/ 6957 w 12045"/>
              <a:gd name="T89" fmla="*/ 9790 h 16236"/>
              <a:gd name="T90" fmla="*/ 7397 w 12045"/>
              <a:gd name="T91" fmla="*/ 1848 h 16236"/>
              <a:gd name="T92" fmla="*/ 7155 w 12045"/>
              <a:gd name="T93" fmla="*/ 1601 h 16236"/>
              <a:gd name="T94" fmla="*/ 6797 w 12045"/>
              <a:gd name="T95" fmla="*/ 1562 h 16236"/>
              <a:gd name="T96" fmla="*/ 6500 w 12045"/>
              <a:gd name="T97" fmla="*/ 1746 h 16236"/>
              <a:gd name="T98" fmla="*/ 5464 w 12045"/>
              <a:gd name="T99" fmla="*/ 1359 h 16236"/>
              <a:gd name="T100" fmla="*/ 5350 w 12045"/>
              <a:gd name="T101" fmla="*/ 1065 h 16236"/>
              <a:gd name="T102" fmla="*/ 5068 w 12045"/>
              <a:gd name="T103" fmla="*/ 924 h 16236"/>
              <a:gd name="T104" fmla="*/ 4759 w 12045"/>
              <a:gd name="T105" fmla="*/ 1010 h 16236"/>
              <a:gd name="T106" fmla="*/ 4590 w 12045"/>
              <a:gd name="T107" fmla="*/ 1271 h 16236"/>
              <a:gd name="T108" fmla="*/ 3608 w 12045"/>
              <a:gd name="T109" fmla="*/ 2177 h 16236"/>
              <a:gd name="T110" fmla="*/ 3393 w 12045"/>
              <a:gd name="T111" fmla="*/ 1952 h 16236"/>
              <a:gd name="T112" fmla="*/ 3071 w 12045"/>
              <a:gd name="T113" fmla="*/ 1929 h 16236"/>
              <a:gd name="T114" fmla="*/ 2825 w 12045"/>
              <a:gd name="T115" fmla="*/ 2120 h 16236"/>
              <a:gd name="T116" fmla="*/ 1819 w 12045"/>
              <a:gd name="T117" fmla="*/ 3778 h 16236"/>
              <a:gd name="T118" fmla="*/ 1381 w 12045"/>
              <a:gd name="T119" fmla="*/ 3401 h 16236"/>
              <a:gd name="T120" fmla="*/ 942 w 12045"/>
              <a:gd name="T121" fmla="*/ 3778 h 16236"/>
              <a:gd name="T122" fmla="*/ 932 w 12045"/>
              <a:gd name="T123" fmla="*/ 10316 h 16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45" h="16236">
                <a:moveTo>
                  <a:pt x="6263" y="779"/>
                </a:moveTo>
                <a:lnTo>
                  <a:pt x="6300" y="761"/>
                </a:lnTo>
                <a:lnTo>
                  <a:pt x="6338" y="744"/>
                </a:lnTo>
                <a:lnTo>
                  <a:pt x="6377" y="729"/>
                </a:lnTo>
                <a:lnTo>
                  <a:pt x="6416" y="713"/>
                </a:lnTo>
                <a:lnTo>
                  <a:pt x="6455" y="700"/>
                </a:lnTo>
                <a:lnTo>
                  <a:pt x="6495" y="687"/>
                </a:lnTo>
                <a:lnTo>
                  <a:pt x="6536" y="676"/>
                </a:lnTo>
                <a:lnTo>
                  <a:pt x="6577" y="666"/>
                </a:lnTo>
                <a:lnTo>
                  <a:pt x="6618" y="657"/>
                </a:lnTo>
                <a:lnTo>
                  <a:pt x="6660" y="648"/>
                </a:lnTo>
                <a:lnTo>
                  <a:pt x="6702" y="641"/>
                </a:lnTo>
                <a:lnTo>
                  <a:pt x="6745" y="635"/>
                </a:lnTo>
                <a:lnTo>
                  <a:pt x="6788" y="631"/>
                </a:lnTo>
                <a:lnTo>
                  <a:pt x="6831" y="628"/>
                </a:lnTo>
                <a:lnTo>
                  <a:pt x="6875" y="626"/>
                </a:lnTo>
                <a:lnTo>
                  <a:pt x="6919" y="625"/>
                </a:lnTo>
                <a:lnTo>
                  <a:pt x="6956" y="626"/>
                </a:lnTo>
                <a:lnTo>
                  <a:pt x="6992" y="627"/>
                </a:lnTo>
                <a:lnTo>
                  <a:pt x="7028" y="629"/>
                </a:lnTo>
                <a:lnTo>
                  <a:pt x="7064" y="632"/>
                </a:lnTo>
                <a:lnTo>
                  <a:pt x="7099" y="636"/>
                </a:lnTo>
                <a:lnTo>
                  <a:pt x="7135" y="641"/>
                </a:lnTo>
                <a:lnTo>
                  <a:pt x="7171" y="647"/>
                </a:lnTo>
                <a:lnTo>
                  <a:pt x="7206" y="653"/>
                </a:lnTo>
                <a:lnTo>
                  <a:pt x="7240" y="661"/>
                </a:lnTo>
                <a:lnTo>
                  <a:pt x="7275" y="669"/>
                </a:lnTo>
                <a:lnTo>
                  <a:pt x="7308" y="678"/>
                </a:lnTo>
                <a:lnTo>
                  <a:pt x="7342" y="687"/>
                </a:lnTo>
                <a:lnTo>
                  <a:pt x="7376" y="698"/>
                </a:lnTo>
                <a:lnTo>
                  <a:pt x="7409" y="709"/>
                </a:lnTo>
                <a:lnTo>
                  <a:pt x="7442" y="720"/>
                </a:lnTo>
                <a:lnTo>
                  <a:pt x="7473" y="734"/>
                </a:lnTo>
                <a:lnTo>
                  <a:pt x="7505" y="747"/>
                </a:lnTo>
                <a:lnTo>
                  <a:pt x="7537" y="761"/>
                </a:lnTo>
                <a:lnTo>
                  <a:pt x="7568" y="776"/>
                </a:lnTo>
                <a:lnTo>
                  <a:pt x="7598" y="792"/>
                </a:lnTo>
                <a:lnTo>
                  <a:pt x="7629" y="808"/>
                </a:lnTo>
                <a:lnTo>
                  <a:pt x="7659" y="824"/>
                </a:lnTo>
                <a:lnTo>
                  <a:pt x="7689" y="842"/>
                </a:lnTo>
                <a:lnTo>
                  <a:pt x="7717" y="861"/>
                </a:lnTo>
                <a:lnTo>
                  <a:pt x="7746" y="879"/>
                </a:lnTo>
                <a:lnTo>
                  <a:pt x="7774" y="898"/>
                </a:lnTo>
                <a:lnTo>
                  <a:pt x="7801" y="918"/>
                </a:lnTo>
                <a:lnTo>
                  <a:pt x="7828" y="939"/>
                </a:lnTo>
                <a:lnTo>
                  <a:pt x="7855" y="960"/>
                </a:lnTo>
                <a:lnTo>
                  <a:pt x="7880" y="982"/>
                </a:lnTo>
                <a:lnTo>
                  <a:pt x="7906" y="1005"/>
                </a:lnTo>
                <a:lnTo>
                  <a:pt x="7931" y="1028"/>
                </a:lnTo>
                <a:lnTo>
                  <a:pt x="7955" y="1051"/>
                </a:lnTo>
                <a:lnTo>
                  <a:pt x="7979" y="1076"/>
                </a:lnTo>
                <a:lnTo>
                  <a:pt x="8002" y="1101"/>
                </a:lnTo>
                <a:lnTo>
                  <a:pt x="8025" y="1126"/>
                </a:lnTo>
                <a:lnTo>
                  <a:pt x="8047" y="1153"/>
                </a:lnTo>
                <a:lnTo>
                  <a:pt x="8069" y="1179"/>
                </a:lnTo>
                <a:lnTo>
                  <a:pt x="8089" y="1207"/>
                </a:lnTo>
                <a:lnTo>
                  <a:pt x="8110" y="1234"/>
                </a:lnTo>
                <a:lnTo>
                  <a:pt x="8129" y="1262"/>
                </a:lnTo>
                <a:lnTo>
                  <a:pt x="8148" y="1291"/>
                </a:lnTo>
                <a:lnTo>
                  <a:pt x="8166" y="1319"/>
                </a:lnTo>
                <a:lnTo>
                  <a:pt x="8184" y="1349"/>
                </a:lnTo>
                <a:lnTo>
                  <a:pt x="8200" y="1379"/>
                </a:lnTo>
                <a:lnTo>
                  <a:pt x="8216" y="1409"/>
                </a:lnTo>
                <a:lnTo>
                  <a:pt x="8231" y="1440"/>
                </a:lnTo>
                <a:lnTo>
                  <a:pt x="8245" y="1471"/>
                </a:lnTo>
                <a:lnTo>
                  <a:pt x="8259" y="1503"/>
                </a:lnTo>
                <a:lnTo>
                  <a:pt x="8272" y="1534"/>
                </a:lnTo>
                <a:lnTo>
                  <a:pt x="8284" y="1567"/>
                </a:lnTo>
                <a:lnTo>
                  <a:pt x="8294" y="1599"/>
                </a:lnTo>
                <a:lnTo>
                  <a:pt x="8306" y="1633"/>
                </a:lnTo>
                <a:lnTo>
                  <a:pt x="8315" y="1665"/>
                </a:lnTo>
                <a:lnTo>
                  <a:pt x="8323" y="1699"/>
                </a:lnTo>
                <a:lnTo>
                  <a:pt x="8331" y="1733"/>
                </a:lnTo>
                <a:lnTo>
                  <a:pt x="8339" y="1768"/>
                </a:lnTo>
                <a:lnTo>
                  <a:pt x="8345" y="1801"/>
                </a:lnTo>
                <a:lnTo>
                  <a:pt x="8350" y="1837"/>
                </a:lnTo>
                <a:lnTo>
                  <a:pt x="8354" y="1871"/>
                </a:lnTo>
                <a:lnTo>
                  <a:pt x="8357" y="1907"/>
                </a:lnTo>
                <a:lnTo>
                  <a:pt x="8359" y="1942"/>
                </a:lnTo>
                <a:lnTo>
                  <a:pt x="8361" y="1978"/>
                </a:lnTo>
                <a:lnTo>
                  <a:pt x="8361" y="2014"/>
                </a:lnTo>
                <a:lnTo>
                  <a:pt x="8357" y="8094"/>
                </a:lnTo>
                <a:lnTo>
                  <a:pt x="9005" y="6557"/>
                </a:lnTo>
                <a:lnTo>
                  <a:pt x="9061" y="6438"/>
                </a:lnTo>
                <a:lnTo>
                  <a:pt x="9124" y="6326"/>
                </a:lnTo>
                <a:lnTo>
                  <a:pt x="9193" y="6222"/>
                </a:lnTo>
                <a:lnTo>
                  <a:pt x="9268" y="6126"/>
                </a:lnTo>
                <a:lnTo>
                  <a:pt x="9348" y="6038"/>
                </a:lnTo>
                <a:lnTo>
                  <a:pt x="9432" y="5957"/>
                </a:lnTo>
                <a:lnTo>
                  <a:pt x="9521" y="5884"/>
                </a:lnTo>
                <a:lnTo>
                  <a:pt x="9615" y="5819"/>
                </a:lnTo>
                <a:lnTo>
                  <a:pt x="9711" y="5760"/>
                </a:lnTo>
                <a:lnTo>
                  <a:pt x="9810" y="5710"/>
                </a:lnTo>
                <a:lnTo>
                  <a:pt x="9912" y="5667"/>
                </a:lnTo>
                <a:lnTo>
                  <a:pt x="10016" y="5632"/>
                </a:lnTo>
                <a:lnTo>
                  <a:pt x="10122" y="5604"/>
                </a:lnTo>
                <a:lnTo>
                  <a:pt x="10230" y="5585"/>
                </a:lnTo>
                <a:lnTo>
                  <a:pt x="10337" y="5572"/>
                </a:lnTo>
                <a:lnTo>
                  <a:pt x="10447" y="5568"/>
                </a:lnTo>
                <a:lnTo>
                  <a:pt x="10556" y="5570"/>
                </a:lnTo>
                <a:lnTo>
                  <a:pt x="10663" y="5580"/>
                </a:lnTo>
                <a:lnTo>
                  <a:pt x="10771" y="5598"/>
                </a:lnTo>
                <a:lnTo>
                  <a:pt x="10878" y="5624"/>
                </a:lnTo>
                <a:lnTo>
                  <a:pt x="10982" y="5656"/>
                </a:lnTo>
                <a:lnTo>
                  <a:pt x="11085" y="5697"/>
                </a:lnTo>
                <a:lnTo>
                  <a:pt x="11185" y="5744"/>
                </a:lnTo>
                <a:lnTo>
                  <a:pt x="11281" y="5799"/>
                </a:lnTo>
                <a:lnTo>
                  <a:pt x="11376" y="5862"/>
                </a:lnTo>
                <a:lnTo>
                  <a:pt x="11465" y="5932"/>
                </a:lnTo>
                <a:lnTo>
                  <a:pt x="11551" y="6009"/>
                </a:lnTo>
                <a:lnTo>
                  <a:pt x="11632" y="6095"/>
                </a:lnTo>
                <a:lnTo>
                  <a:pt x="11708" y="6187"/>
                </a:lnTo>
                <a:lnTo>
                  <a:pt x="11778" y="6286"/>
                </a:lnTo>
                <a:lnTo>
                  <a:pt x="11843" y="6394"/>
                </a:lnTo>
                <a:lnTo>
                  <a:pt x="11901" y="6508"/>
                </a:lnTo>
                <a:lnTo>
                  <a:pt x="11917" y="6542"/>
                </a:lnTo>
                <a:lnTo>
                  <a:pt x="11931" y="6577"/>
                </a:lnTo>
                <a:lnTo>
                  <a:pt x="11945" y="6611"/>
                </a:lnTo>
                <a:lnTo>
                  <a:pt x="11958" y="6647"/>
                </a:lnTo>
                <a:lnTo>
                  <a:pt x="11970" y="6682"/>
                </a:lnTo>
                <a:lnTo>
                  <a:pt x="11981" y="6718"/>
                </a:lnTo>
                <a:lnTo>
                  <a:pt x="11992" y="6753"/>
                </a:lnTo>
                <a:lnTo>
                  <a:pt x="12001" y="6789"/>
                </a:lnTo>
                <a:lnTo>
                  <a:pt x="12009" y="6825"/>
                </a:lnTo>
                <a:lnTo>
                  <a:pt x="12017" y="6862"/>
                </a:lnTo>
                <a:lnTo>
                  <a:pt x="12023" y="6898"/>
                </a:lnTo>
                <a:lnTo>
                  <a:pt x="12030" y="6936"/>
                </a:lnTo>
                <a:lnTo>
                  <a:pt x="12035" y="6972"/>
                </a:lnTo>
                <a:lnTo>
                  <a:pt x="12039" y="7010"/>
                </a:lnTo>
                <a:lnTo>
                  <a:pt x="12042" y="7046"/>
                </a:lnTo>
                <a:lnTo>
                  <a:pt x="12044" y="7084"/>
                </a:lnTo>
                <a:lnTo>
                  <a:pt x="12045" y="7122"/>
                </a:lnTo>
                <a:lnTo>
                  <a:pt x="12045" y="7159"/>
                </a:lnTo>
                <a:lnTo>
                  <a:pt x="12044" y="7197"/>
                </a:lnTo>
                <a:lnTo>
                  <a:pt x="12042" y="7235"/>
                </a:lnTo>
                <a:lnTo>
                  <a:pt x="12039" y="7273"/>
                </a:lnTo>
                <a:lnTo>
                  <a:pt x="12036" y="7310"/>
                </a:lnTo>
                <a:lnTo>
                  <a:pt x="12031" y="7348"/>
                </a:lnTo>
                <a:lnTo>
                  <a:pt x="12024" y="7386"/>
                </a:lnTo>
                <a:lnTo>
                  <a:pt x="12017" y="7424"/>
                </a:lnTo>
                <a:lnTo>
                  <a:pt x="12010" y="7461"/>
                </a:lnTo>
                <a:lnTo>
                  <a:pt x="12001" y="7500"/>
                </a:lnTo>
                <a:lnTo>
                  <a:pt x="11991" y="7538"/>
                </a:lnTo>
                <a:lnTo>
                  <a:pt x="11979" y="7575"/>
                </a:lnTo>
                <a:lnTo>
                  <a:pt x="11967" y="7613"/>
                </a:lnTo>
                <a:lnTo>
                  <a:pt x="11954" y="7650"/>
                </a:lnTo>
                <a:lnTo>
                  <a:pt x="11938" y="7688"/>
                </a:lnTo>
                <a:lnTo>
                  <a:pt x="9708" y="13140"/>
                </a:lnTo>
                <a:lnTo>
                  <a:pt x="9673" y="13224"/>
                </a:lnTo>
                <a:lnTo>
                  <a:pt x="9635" y="13307"/>
                </a:lnTo>
                <a:lnTo>
                  <a:pt x="9597" y="13391"/>
                </a:lnTo>
                <a:lnTo>
                  <a:pt x="9556" y="13473"/>
                </a:lnTo>
                <a:lnTo>
                  <a:pt x="9515" y="13554"/>
                </a:lnTo>
                <a:lnTo>
                  <a:pt x="9471" y="13634"/>
                </a:lnTo>
                <a:lnTo>
                  <a:pt x="9427" y="13714"/>
                </a:lnTo>
                <a:lnTo>
                  <a:pt x="9381" y="13792"/>
                </a:lnTo>
                <a:lnTo>
                  <a:pt x="9333" y="13871"/>
                </a:lnTo>
                <a:lnTo>
                  <a:pt x="9284" y="13947"/>
                </a:lnTo>
                <a:lnTo>
                  <a:pt x="9233" y="14023"/>
                </a:lnTo>
                <a:lnTo>
                  <a:pt x="9181" y="14097"/>
                </a:lnTo>
                <a:lnTo>
                  <a:pt x="9128" y="14171"/>
                </a:lnTo>
                <a:lnTo>
                  <a:pt x="9073" y="14244"/>
                </a:lnTo>
                <a:lnTo>
                  <a:pt x="9018" y="14315"/>
                </a:lnTo>
                <a:lnTo>
                  <a:pt x="8961" y="14386"/>
                </a:lnTo>
                <a:lnTo>
                  <a:pt x="8902" y="14456"/>
                </a:lnTo>
                <a:lnTo>
                  <a:pt x="8843" y="14524"/>
                </a:lnTo>
                <a:lnTo>
                  <a:pt x="8781" y="14592"/>
                </a:lnTo>
                <a:lnTo>
                  <a:pt x="8720" y="14658"/>
                </a:lnTo>
                <a:lnTo>
                  <a:pt x="8656" y="14724"/>
                </a:lnTo>
                <a:lnTo>
                  <a:pt x="8592" y="14788"/>
                </a:lnTo>
                <a:lnTo>
                  <a:pt x="8526" y="14851"/>
                </a:lnTo>
                <a:lnTo>
                  <a:pt x="8459" y="14913"/>
                </a:lnTo>
                <a:lnTo>
                  <a:pt x="8392" y="14974"/>
                </a:lnTo>
                <a:lnTo>
                  <a:pt x="8322" y="15033"/>
                </a:lnTo>
                <a:lnTo>
                  <a:pt x="8252" y="15091"/>
                </a:lnTo>
                <a:lnTo>
                  <a:pt x="8182" y="15148"/>
                </a:lnTo>
                <a:lnTo>
                  <a:pt x="8110" y="15204"/>
                </a:lnTo>
                <a:lnTo>
                  <a:pt x="8036" y="15258"/>
                </a:lnTo>
                <a:lnTo>
                  <a:pt x="7962" y="15312"/>
                </a:lnTo>
                <a:lnTo>
                  <a:pt x="7888" y="15363"/>
                </a:lnTo>
                <a:lnTo>
                  <a:pt x="7698" y="15486"/>
                </a:lnTo>
                <a:lnTo>
                  <a:pt x="7505" y="15599"/>
                </a:lnTo>
                <a:lnTo>
                  <a:pt x="7309" y="15703"/>
                </a:lnTo>
                <a:lnTo>
                  <a:pt x="7110" y="15798"/>
                </a:lnTo>
                <a:lnTo>
                  <a:pt x="6907" y="15883"/>
                </a:lnTo>
                <a:lnTo>
                  <a:pt x="6702" y="15959"/>
                </a:lnTo>
                <a:lnTo>
                  <a:pt x="6495" y="16026"/>
                </a:lnTo>
                <a:lnTo>
                  <a:pt x="6285" y="16083"/>
                </a:lnTo>
                <a:lnTo>
                  <a:pt x="6074" y="16131"/>
                </a:lnTo>
                <a:lnTo>
                  <a:pt x="5862" y="16170"/>
                </a:lnTo>
                <a:lnTo>
                  <a:pt x="5649" y="16200"/>
                </a:lnTo>
                <a:lnTo>
                  <a:pt x="5436" y="16221"/>
                </a:lnTo>
                <a:lnTo>
                  <a:pt x="5221" y="16233"/>
                </a:lnTo>
                <a:lnTo>
                  <a:pt x="5007" y="16236"/>
                </a:lnTo>
                <a:lnTo>
                  <a:pt x="4793" y="16230"/>
                </a:lnTo>
                <a:lnTo>
                  <a:pt x="4580" y="16215"/>
                </a:lnTo>
                <a:lnTo>
                  <a:pt x="4367" y="16190"/>
                </a:lnTo>
                <a:lnTo>
                  <a:pt x="4154" y="16157"/>
                </a:lnTo>
                <a:lnTo>
                  <a:pt x="3944" y="16115"/>
                </a:lnTo>
                <a:lnTo>
                  <a:pt x="3736" y="16063"/>
                </a:lnTo>
                <a:lnTo>
                  <a:pt x="3530" y="16005"/>
                </a:lnTo>
                <a:lnTo>
                  <a:pt x="3326" y="15936"/>
                </a:lnTo>
                <a:lnTo>
                  <a:pt x="3124" y="15859"/>
                </a:lnTo>
                <a:lnTo>
                  <a:pt x="2925" y="15772"/>
                </a:lnTo>
                <a:lnTo>
                  <a:pt x="2731" y="15678"/>
                </a:lnTo>
                <a:lnTo>
                  <a:pt x="2539" y="15574"/>
                </a:lnTo>
                <a:lnTo>
                  <a:pt x="2351" y="15462"/>
                </a:lnTo>
                <a:lnTo>
                  <a:pt x="2168" y="15341"/>
                </a:lnTo>
                <a:lnTo>
                  <a:pt x="1989" y="15211"/>
                </a:lnTo>
                <a:lnTo>
                  <a:pt x="1814" y="15073"/>
                </a:lnTo>
                <a:lnTo>
                  <a:pt x="1645" y="14927"/>
                </a:lnTo>
                <a:lnTo>
                  <a:pt x="1481" y="14772"/>
                </a:lnTo>
                <a:lnTo>
                  <a:pt x="1397" y="14685"/>
                </a:lnTo>
                <a:lnTo>
                  <a:pt x="1314" y="14598"/>
                </a:lnTo>
                <a:lnTo>
                  <a:pt x="1234" y="14509"/>
                </a:lnTo>
                <a:lnTo>
                  <a:pt x="1155" y="14417"/>
                </a:lnTo>
                <a:lnTo>
                  <a:pt x="1079" y="14323"/>
                </a:lnTo>
                <a:lnTo>
                  <a:pt x="1006" y="14228"/>
                </a:lnTo>
                <a:lnTo>
                  <a:pt x="934" y="14131"/>
                </a:lnTo>
                <a:lnTo>
                  <a:pt x="864" y="14032"/>
                </a:lnTo>
                <a:lnTo>
                  <a:pt x="797" y="13932"/>
                </a:lnTo>
                <a:lnTo>
                  <a:pt x="733" y="13829"/>
                </a:lnTo>
                <a:lnTo>
                  <a:pt x="670" y="13726"/>
                </a:lnTo>
                <a:lnTo>
                  <a:pt x="611" y="13620"/>
                </a:lnTo>
                <a:lnTo>
                  <a:pt x="554" y="13513"/>
                </a:lnTo>
                <a:lnTo>
                  <a:pt x="499" y="13405"/>
                </a:lnTo>
                <a:lnTo>
                  <a:pt x="447" y="13295"/>
                </a:lnTo>
                <a:lnTo>
                  <a:pt x="398" y="13184"/>
                </a:lnTo>
                <a:lnTo>
                  <a:pt x="352" y="13071"/>
                </a:lnTo>
                <a:lnTo>
                  <a:pt x="308" y="12957"/>
                </a:lnTo>
                <a:lnTo>
                  <a:pt x="267" y="12842"/>
                </a:lnTo>
                <a:lnTo>
                  <a:pt x="228" y="12726"/>
                </a:lnTo>
                <a:lnTo>
                  <a:pt x="193" y="12608"/>
                </a:lnTo>
                <a:lnTo>
                  <a:pt x="160" y="12489"/>
                </a:lnTo>
                <a:lnTo>
                  <a:pt x="130" y="12369"/>
                </a:lnTo>
                <a:lnTo>
                  <a:pt x="103" y="12248"/>
                </a:lnTo>
                <a:lnTo>
                  <a:pt x="79" y="12125"/>
                </a:lnTo>
                <a:lnTo>
                  <a:pt x="58" y="12002"/>
                </a:lnTo>
                <a:lnTo>
                  <a:pt x="41" y="11879"/>
                </a:lnTo>
                <a:lnTo>
                  <a:pt x="27" y="11753"/>
                </a:lnTo>
                <a:lnTo>
                  <a:pt x="14" y="11627"/>
                </a:lnTo>
                <a:lnTo>
                  <a:pt x="6" y="11500"/>
                </a:lnTo>
                <a:lnTo>
                  <a:pt x="2" y="11372"/>
                </a:lnTo>
                <a:lnTo>
                  <a:pt x="0" y="11244"/>
                </a:lnTo>
                <a:lnTo>
                  <a:pt x="0" y="10780"/>
                </a:lnTo>
                <a:lnTo>
                  <a:pt x="0" y="10316"/>
                </a:lnTo>
                <a:lnTo>
                  <a:pt x="1" y="9852"/>
                </a:lnTo>
                <a:lnTo>
                  <a:pt x="1" y="9388"/>
                </a:lnTo>
                <a:lnTo>
                  <a:pt x="2" y="8925"/>
                </a:lnTo>
                <a:lnTo>
                  <a:pt x="3" y="8462"/>
                </a:lnTo>
                <a:lnTo>
                  <a:pt x="3" y="7999"/>
                </a:lnTo>
                <a:lnTo>
                  <a:pt x="4" y="7536"/>
                </a:lnTo>
                <a:lnTo>
                  <a:pt x="5" y="7073"/>
                </a:lnTo>
                <a:lnTo>
                  <a:pt x="5" y="6610"/>
                </a:lnTo>
                <a:lnTo>
                  <a:pt x="6" y="6147"/>
                </a:lnTo>
                <a:lnTo>
                  <a:pt x="7" y="5685"/>
                </a:lnTo>
                <a:lnTo>
                  <a:pt x="7" y="5221"/>
                </a:lnTo>
                <a:lnTo>
                  <a:pt x="7" y="4757"/>
                </a:lnTo>
                <a:lnTo>
                  <a:pt x="8" y="4293"/>
                </a:lnTo>
                <a:lnTo>
                  <a:pt x="8" y="3830"/>
                </a:lnTo>
                <a:lnTo>
                  <a:pt x="10" y="3760"/>
                </a:lnTo>
                <a:lnTo>
                  <a:pt x="15" y="3692"/>
                </a:lnTo>
                <a:lnTo>
                  <a:pt x="24" y="3624"/>
                </a:lnTo>
                <a:lnTo>
                  <a:pt x="36" y="3557"/>
                </a:lnTo>
                <a:lnTo>
                  <a:pt x="51" y="3491"/>
                </a:lnTo>
                <a:lnTo>
                  <a:pt x="70" y="3427"/>
                </a:lnTo>
                <a:lnTo>
                  <a:pt x="91" y="3364"/>
                </a:lnTo>
                <a:lnTo>
                  <a:pt x="117" y="3302"/>
                </a:lnTo>
                <a:lnTo>
                  <a:pt x="144" y="3242"/>
                </a:lnTo>
                <a:lnTo>
                  <a:pt x="174" y="3183"/>
                </a:lnTo>
                <a:lnTo>
                  <a:pt x="207" y="3126"/>
                </a:lnTo>
                <a:lnTo>
                  <a:pt x="243" y="3072"/>
                </a:lnTo>
                <a:lnTo>
                  <a:pt x="282" y="3018"/>
                </a:lnTo>
                <a:lnTo>
                  <a:pt x="323" y="2967"/>
                </a:lnTo>
                <a:lnTo>
                  <a:pt x="366" y="2917"/>
                </a:lnTo>
                <a:lnTo>
                  <a:pt x="411" y="2870"/>
                </a:lnTo>
                <a:lnTo>
                  <a:pt x="459" y="2825"/>
                </a:lnTo>
                <a:lnTo>
                  <a:pt x="509" y="2782"/>
                </a:lnTo>
                <a:lnTo>
                  <a:pt x="561" y="2742"/>
                </a:lnTo>
                <a:lnTo>
                  <a:pt x="615" y="2703"/>
                </a:lnTo>
                <a:lnTo>
                  <a:pt x="670" y="2668"/>
                </a:lnTo>
                <a:lnTo>
                  <a:pt x="728" y="2635"/>
                </a:lnTo>
                <a:lnTo>
                  <a:pt x="787" y="2605"/>
                </a:lnTo>
                <a:lnTo>
                  <a:pt x="848" y="2577"/>
                </a:lnTo>
                <a:lnTo>
                  <a:pt x="910" y="2553"/>
                </a:lnTo>
                <a:lnTo>
                  <a:pt x="974" y="2532"/>
                </a:lnTo>
                <a:lnTo>
                  <a:pt x="1039" y="2514"/>
                </a:lnTo>
                <a:lnTo>
                  <a:pt x="1105" y="2498"/>
                </a:lnTo>
                <a:lnTo>
                  <a:pt x="1173" y="2486"/>
                </a:lnTo>
                <a:lnTo>
                  <a:pt x="1241" y="2478"/>
                </a:lnTo>
                <a:lnTo>
                  <a:pt x="1310" y="2473"/>
                </a:lnTo>
                <a:lnTo>
                  <a:pt x="1381" y="2471"/>
                </a:lnTo>
                <a:lnTo>
                  <a:pt x="1410" y="2471"/>
                </a:lnTo>
                <a:lnTo>
                  <a:pt x="1439" y="2472"/>
                </a:lnTo>
                <a:lnTo>
                  <a:pt x="1468" y="2474"/>
                </a:lnTo>
                <a:lnTo>
                  <a:pt x="1498" y="2476"/>
                </a:lnTo>
                <a:lnTo>
                  <a:pt x="1526" y="2478"/>
                </a:lnTo>
                <a:lnTo>
                  <a:pt x="1554" y="2481"/>
                </a:lnTo>
                <a:lnTo>
                  <a:pt x="1583" y="2485"/>
                </a:lnTo>
                <a:lnTo>
                  <a:pt x="1611" y="2490"/>
                </a:lnTo>
                <a:lnTo>
                  <a:pt x="1639" y="2495"/>
                </a:lnTo>
                <a:lnTo>
                  <a:pt x="1667" y="2500"/>
                </a:lnTo>
                <a:lnTo>
                  <a:pt x="1694" y="2506"/>
                </a:lnTo>
                <a:lnTo>
                  <a:pt x="1722" y="2514"/>
                </a:lnTo>
                <a:lnTo>
                  <a:pt x="1749" y="2521"/>
                </a:lnTo>
                <a:lnTo>
                  <a:pt x="1775" y="2528"/>
                </a:lnTo>
                <a:lnTo>
                  <a:pt x="1802" y="2537"/>
                </a:lnTo>
                <a:lnTo>
                  <a:pt x="1829" y="2545"/>
                </a:lnTo>
                <a:lnTo>
                  <a:pt x="1829" y="2346"/>
                </a:lnTo>
                <a:lnTo>
                  <a:pt x="1831" y="2276"/>
                </a:lnTo>
                <a:lnTo>
                  <a:pt x="1836" y="2208"/>
                </a:lnTo>
                <a:lnTo>
                  <a:pt x="1845" y="2140"/>
                </a:lnTo>
                <a:lnTo>
                  <a:pt x="1857" y="2073"/>
                </a:lnTo>
                <a:lnTo>
                  <a:pt x="1873" y="2007"/>
                </a:lnTo>
                <a:lnTo>
                  <a:pt x="1891" y="1943"/>
                </a:lnTo>
                <a:lnTo>
                  <a:pt x="1913" y="1880"/>
                </a:lnTo>
                <a:lnTo>
                  <a:pt x="1937" y="1818"/>
                </a:lnTo>
                <a:lnTo>
                  <a:pt x="1965" y="1759"/>
                </a:lnTo>
                <a:lnTo>
                  <a:pt x="1996" y="1700"/>
                </a:lnTo>
                <a:lnTo>
                  <a:pt x="2029" y="1643"/>
                </a:lnTo>
                <a:lnTo>
                  <a:pt x="2064" y="1588"/>
                </a:lnTo>
                <a:lnTo>
                  <a:pt x="2102" y="1534"/>
                </a:lnTo>
                <a:lnTo>
                  <a:pt x="2143" y="1484"/>
                </a:lnTo>
                <a:lnTo>
                  <a:pt x="2186" y="1434"/>
                </a:lnTo>
                <a:lnTo>
                  <a:pt x="2232" y="1386"/>
                </a:lnTo>
                <a:lnTo>
                  <a:pt x="2280" y="1341"/>
                </a:lnTo>
                <a:lnTo>
                  <a:pt x="2330" y="1299"/>
                </a:lnTo>
                <a:lnTo>
                  <a:pt x="2382" y="1258"/>
                </a:lnTo>
                <a:lnTo>
                  <a:pt x="2435" y="1220"/>
                </a:lnTo>
                <a:lnTo>
                  <a:pt x="2492" y="1184"/>
                </a:lnTo>
                <a:lnTo>
                  <a:pt x="2549" y="1152"/>
                </a:lnTo>
                <a:lnTo>
                  <a:pt x="2608" y="1122"/>
                </a:lnTo>
                <a:lnTo>
                  <a:pt x="2669" y="1095"/>
                </a:lnTo>
                <a:lnTo>
                  <a:pt x="2731" y="1071"/>
                </a:lnTo>
                <a:lnTo>
                  <a:pt x="2795" y="1048"/>
                </a:lnTo>
                <a:lnTo>
                  <a:pt x="2860" y="1030"/>
                </a:lnTo>
                <a:lnTo>
                  <a:pt x="2926" y="1015"/>
                </a:lnTo>
                <a:lnTo>
                  <a:pt x="2993" y="1003"/>
                </a:lnTo>
                <a:lnTo>
                  <a:pt x="3062" y="994"/>
                </a:lnTo>
                <a:lnTo>
                  <a:pt x="3131" y="989"/>
                </a:lnTo>
                <a:lnTo>
                  <a:pt x="3202" y="987"/>
                </a:lnTo>
                <a:lnTo>
                  <a:pt x="3233" y="987"/>
                </a:lnTo>
                <a:lnTo>
                  <a:pt x="3265" y="988"/>
                </a:lnTo>
                <a:lnTo>
                  <a:pt x="3295" y="990"/>
                </a:lnTo>
                <a:lnTo>
                  <a:pt x="3326" y="992"/>
                </a:lnTo>
                <a:lnTo>
                  <a:pt x="3357" y="995"/>
                </a:lnTo>
                <a:lnTo>
                  <a:pt x="3388" y="1000"/>
                </a:lnTo>
                <a:lnTo>
                  <a:pt x="3418" y="1005"/>
                </a:lnTo>
                <a:lnTo>
                  <a:pt x="3448" y="1010"/>
                </a:lnTo>
                <a:lnTo>
                  <a:pt x="3478" y="1015"/>
                </a:lnTo>
                <a:lnTo>
                  <a:pt x="3508" y="1022"/>
                </a:lnTo>
                <a:lnTo>
                  <a:pt x="3537" y="1029"/>
                </a:lnTo>
                <a:lnTo>
                  <a:pt x="3567" y="1036"/>
                </a:lnTo>
                <a:lnTo>
                  <a:pt x="3596" y="1044"/>
                </a:lnTo>
                <a:lnTo>
                  <a:pt x="3624" y="1053"/>
                </a:lnTo>
                <a:lnTo>
                  <a:pt x="3653" y="1062"/>
                </a:lnTo>
                <a:lnTo>
                  <a:pt x="3681" y="1073"/>
                </a:lnTo>
                <a:lnTo>
                  <a:pt x="3695" y="1015"/>
                </a:lnTo>
                <a:lnTo>
                  <a:pt x="3712" y="959"/>
                </a:lnTo>
                <a:lnTo>
                  <a:pt x="3730" y="903"/>
                </a:lnTo>
                <a:lnTo>
                  <a:pt x="3752" y="848"/>
                </a:lnTo>
                <a:lnTo>
                  <a:pt x="3774" y="796"/>
                </a:lnTo>
                <a:lnTo>
                  <a:pt x="3800" y="744"/>
                </a:lnTo>
                <a:lnTo>
                  <a:pt x="3827" y="693"/>
                </a:lnTo>
                <a:lnTo>
                  <a:pt x="3857" y="643"/>
                </a:lnTo>
                <a:lnTo>
                  <a:pt x="3889" y="596"/>
                </a:lnTo>
                <a:lnTo>
                  <a:pt x="3923" y="549"/>
                </a:lnTo>
                <a:lnTo>
                  <a:pt x="3958" y="504"/>
                </a:lnTo>
                <a:lnTo>
                  <a:pt x="3994" y="461"/>
                </a:lnTo>
                <a:lnTo>
                  <a:pt x="4033" y="419"/>
                </a:lnTo>
                <a:lnTo>
                  <a:pt x="4074" y="379"/>
                </a:lnTo>
                <a:lnTo>
                  <a:pt x="4116" y="340"/>
                </a:lnTo>
                <a:lnTo>
                  <a:pt x="4161" y="303"/>
                </a:lnTo>
                <a:lnTo>
                  <a:pt x="4206" y="269"/>
                </a:lnTo>
                <a:lnTo>
                  <a:pt x="4253" y="236"/>
                </a:lnTo>
                <a:lnTo>
                  <a:pt x="4300" y="205"/>
                </a:lnTo>
                <a:lnTo>
                  <a:pt x="4350" y="176"/>
                </a:lnTo>
                <a:lnTo>
                  <a:pt x="4400" y="149"/>
                </a:lnTo>
                <a:lnTo>
                  <a:pt x="4453" y="124"/>
                </a:lnTo>
                <a:lnTo>
                  <a:pt x="4505" y="101"/>
                </a:lnTo>
                <a:lnTo>
                  <a:pt x="4559" y="80"/>
                </a:lnTo>
                <a:lnTo>
                  <a:pt x="4615" y="62"/>
                </a:lnTo>
                <a:lnTo>
                  <a:pt x="4670" y="46"/>
                </a:lnTo>
                <a:lnTo>
                  <a:pt x="4727" y="32"/>
                </a:lnTo>
                <a:lnTo>
                  <a:pt x="4785" y="20"/>
                </a:lnTo>
                <a:lnTo>
                  <a:pt x="4843" y="12"/>
                </a:lnTo>
                <a:lnTo>
                  <a:pt x="4903" y="5"/>
                </a:lnTo>
                <a:lnTo>
                  <a:pt x="4962" y="1"/>
                </a:lnTo>
                <a:lnTo>
                  <a:pt x="5023" y="0"/>
                </a:lnTo>
                <a:lnTo>
                  <a:pt x="5073" y="1"/>
                </a:lnTo>
                <a:lnTo>
                  <a:pt x="5122" y="4"/>
                </a:lnTo>
                <a:lnTo>
                  <a:pt x="5171" y="8"/>
                </a:lnTo>
                <a:lnTo>
                  <a:pt x="5220" y="14"/>
                </a:lnTo>
                <a:lnTo>
                  <a:pt x="5269" y="22"/>
                </a:lnTo>
                <a:lnTo>
                  <a:pt x="5317" y="31"/>
                </a:lnTo>
                <a:lnTo>
                  <a:pt x="5364" y="43"/>
                </a:lnTo>
                <a:lnTo>
                  <a:pt x="5410" y="56"/>
                </a:lnTo>
                <a:lnTo>
                  <a:pt x="5456" y="70"/>
                </a:lnTo>
                <a:lnTo>
                  <a:pt x="5502" y="86"/>
                </a:lnTo>
                <a:lnTo>
                  <a:pt x="5546" y="104"/>
                </a:lnTo>
                <a:lnTo>
                  <a:pt x="5590" y="122"/>
                </a:lnTo>
                <a:lnTo>
                  <a:pt x="5634" y="143"/>
                </a:lnTo>
                <a:lnTo>
                  <a:pt x="5677" y="164"/>
                </a:lnTo>
                <a:lnTo>
                  <a:pt x="5718" y="188"/>
                </a:lnTo>
                <a:lnTo>
                  <a:pt x="5759" y="213"/>
                </a:lnTo>
                <a:lnTo>
                  <a:pt x="5799" y="239"/>
                </a:lnTo>
                <a:lnTo>
                  <a:pt x="5836" y="267"/>
                </a:lnTo>
                <a:lnTo>
                  <a:pt x="5875" y="295"/>
                </a:lnTo>
                <a:lnTo>
                  <a:pt x="5911" y="326"/>
                </a:lnTo>
                <a:lnTo>
                  <a:pt x="5947" y="357"/>
                </a:lnTo>
                <a:lnTo>
                  <a:pt x="5982" y="390"/>
                </a:lnTo>
                <a:lnTo>
                  <a:pt x="6016" y="423"/>
                </a:lnTo>
                <a:lnTo>
                  <a:pt x="6049" y="459"/>
                </a:lnTo>
                <a:lnTo>
                  <a:pt x="6079" y="495"/>
                </a:lnTo>
                <a:lnTo>
                  <a:pt x="6110" y="532"/>
                </a:lnTo>
                <a:lnTo>
                  <a:pt x="6139" y="570"/>
                </a:lnTo>
                <a:lnTo>
                  <a:pt x="6167" y="610"/>
                </a:lnTo>
                <a:lnTo>
                  <a:pt x="6192" y="650"/>
                </a:lnTo>
                <a:lnTo>
                  <a:pt x="6217" y="692"/>
                </a:lnTo>
                <a:lnTo>
                  <a:pt x="6240" y="736"/>
                </a:lnTo>
                <a:lnTo>
                  <a:pt x="6263" y="779"/>
                </a:lnTo>
                <a:close/>
                <a:moveTo>
                  <a:pt x="932" y="11244"/>
                </a:moveTo>
                <a:lnTo>
                  <a:pt x="933" y="11349"/>
                </a:lnTo>
                <a:lnTo>
                  <a:pt x="937" y="11453"/>
                </a:lnTo>
                <a:lnTo>
                  <a:pt x="944" y="11556"/>
                </a:lnTo>
                <a:lnTo>
                  <a:pt x="953" y="11659"/>
                </a:lnTo>
                <a:lnTo>
                  <a:pt x="965" y="11761"/>
                </a:lnTo>
                <a:lnTo>
                  <a:pt x="979" y="11862"/>
                </a:lnTo>
                <a:lnTo>
                  <a:pt x="996" y="11963"/>
                </a:lnTo>
                <a:lnTo>
                  <a:pt x="1016" y="12062"/>
                </a:lnTo>
                <a:lnTo>
                  <a:pt x="1037" y="12161"/>
                </a:lnTo>
                <a:lnTo>
                  <a:pt x="1062" y="12258"/>
                </a:lnTo>
                <a:lnTo>
                  <a:pt x="1089" y="12356"/>
                </a:lnTo>
                <a:lnTo>
                  <a:pt x="1117" y="12451"/>
                </a:lnTo>
                <a:lnTo>
                  <a:pt x="1149" y="12546"/>
                </a:lnTo>
                <a:lnTo>
                  <a:pt x="1183" y="12641"/>
                </a:lnTo>
                <a:lnTo>
                  <a:pt x="1219" y="12733"/>
                </a:lnTo>
                <a:lnTo>
                  <a:pt x="1257" y="12825"/>
                </a:lnTo>
                <a:lnTo>
                  <a:pt x="1297" y="12916"/>
                </a:lnTo>
                <a:lnTo>
                  <a:pt x="1339" y="13005"/>
                </a:lnTo>
                <a:lnTo>
                  <a:pt x="1384" y="13093"/>
                </a:lnTo>
                <a:lnTo>
                  <a:pt x="1430" y="13181"/>
                </a:lnTo>
                <a:lnTo>
                  <a:pt x="1479" y="13267"/>
                </a:lnTo>
                <a:lnTo>
                  <a:pt x="1529" y="13351"/>
                </a:lnTo>
                <a:lnTo>
                  <a:pt x="1583" y="13434"/>
                </a:lnTo>
                <a:lnTo>
                  <a:pt x="1637" y="13516"/>
                </a:lnTo>
                <a:lnTo>
                  <a:pt x="1693" y="13597"/>
                </a:lnTo>
                <a:lnTo>
                  <a:pt x="1752" y="13676"/>
                </a:lnTo>
                <a:lnTo>
                  <a:pt x="1812" y="13754"/>
                </a:lnTo>
                <a:lnTo>
                  <a:pt x="1874" y="13830"/>
                </a:lnTo>
                <a:lnTo>
                  <a:pt x="1938" y="13905"/>
                </a:lnTo>
                <a:lnTo>
                  <a:pt x="2004" y="13978"/>
                </a:lnTo>
                <a:lnTo>
                  <a:pt x="2072" y="14050"/>
                </a:lnTo>
                <a:lnTo>
                  <a:pt x="2140" y="14119"/>
                </a:lnTo>
                <a:lnTo>
                  <a:pt x="2273" y="14246"/>
                </a:lnTo>
                <a:lnTo>
                  <a:pt x="2412" y="14366"/>
                </a:lnTo>
                <a:lnTo>
                  <a:pt x="2553" y="14478"/>
                </a:lnTo>
                <a:lnTo>
                  <a:pt x="2700" y="14584"/>
                </a:lnTo>
                <a:lnTo>
                  <a:pt x="2850" y="14682"/>
                </a:lnTo>
                <a:lnTo>
                  <a:pt x="3002" y="14774"/>
                </a:lnTo>
                <a:lnTo>
                  <a:pt x="3159" y="14858"/>
                </a:lnTo>
                <a:lnTo>
                  <a:pt x="3318" y="14935"/>
                </a:lnTo>
                <a:lnTo>
                  <a:pt x="3480" y="15006"/>
                </a:lnTo>
                <a:lnTo>
                  <a:pt x="3644" y="15069"/>
                </a:lnTo>
                <a:lnTo>
                  <a:pt x="3810" y="15125"/>
                </a:lnTo>
                <a:lnTo>
                  <a:pt x="3978" y="15174"/>
                </a:lnTo>
                <a:lnTo>
                  <a:pt x="4148" y="15215"/>
                </a:lnTo>
                <a:lnTo>
                  <a:pt x="4319" y="15250"/>
                </a:lnTo>
                <a:lnTo>
                  <a:pt x="4493" y="15277"/>
                </a:lnTo>
                <a:lnTo>
                  <a:pt x="4666" y="15296"/>
                </a:lnTo>
                <a:lnTo>
                  <a:pt x="4840" y="15309"/>
                </a:lnTo>
                <a:lnTo>
                  <a:pt x="5014" y="15314"/>
                </a:lnTo>
                <a:lnTo>
                  <a:pt x="5190" y="15312"/>
                </a:lnTo>
                <a:lnTo>
                  <a:pt x="5364" y="15302"/>
                </a:lnTo>
                <a:lnTo>
                  <a:pt x="5538" y="15285"/>
                </a:lnTo>
                <a:lnTo>
                  <a:pt x="5712" y="15261"/>
                </a:lnTo>
                <a:lnTo>
                  <a:pt x="5886" y="15229"/>
                </a:lnTo>
                <a:lnTo>
                  <a:pt x="6057" y="15190"/>
                </a:lnTo>
                <a:lnTo>
                  <a:pt x="6228" y="15143"/>
                </a:lnTo>
                <a:lnTo>
                  <a:pt x="6396" y="15088"/>
                </a:lnTo>
                <a:lnTo>
                  <a:pt x="6564" y="15026"/>
                </a:lnTo>
                <a:lnTo>
                  <a:pt x="6729" y="14957"/>
                </a:lnTo>
                <a:lnTo>
                  <a:pt x="6891" y="14880"/>
                </a:lnTo>
                <a:lnTo>
                  <a:pt x="7052" y="14795"/>
                </a:lnTo>
                <a:lnTo>
                  <a:pt x="7209" y="14703"/>
                </a:lnTo>
                <a:lnTo>
                  <a:pt x="7364" y="14603"/>
                </a:lnTo>
                <a:lnTo>
                  <a:pt x="7427" y="14560"/>
                </a:lnTo>
                <a:lnTo>
                  <a:pt x="7490" y="14514"/>
                </a:lnTo>
                <a:lnTo>
                  <a:pt x="7551" y="14467"/>
                </a:lnTo>
                <a:lnTo>
                  <a:pt x="7612" y="14421"/>
                </a:lnTo>
                <a:lnTo>
                  <a:pt x="7671" y="14372"/>
                </a:lnTo>
                <a:lnTo>
                  <a:pt x="7730" y="14322"/>
                </a:lnTo>
                <a:lnTo>
                  <a:pt x="7788" y="14271"/>
                </a:lnTo>
                <a:lnTo>
                  <a:pt x="7844" y="14220"/>
                </a:lnTo>
                <a:lnTo>
                  <a:pt x="7900" y="14167"/>
                </a:lnTo>
                <a:lnTo>
                  <a:pt x="7955" y="14112"/>
                </a:lnTo>
                <a:lnTo>
                  <a:pt x="8008" y="14057"/>
                </a:lnTo>
                <a:lnTo>
                  <a:pt x="8061" y="14002"/>
                </a:lnTo>
                <a:lnTo>
                  <a:pt x="8113" y="13945"/>
                </a:lnTo>
                <a:lnTo>
                  <a:pt x="8163" y="13888"/>
                </a:lnTo>
                <a:lnTo>
                  <a:pt x="8212" y="13829"/>
                </a:lnTo>
                <a:lnTo>
                  <a:pt x="8262" y="13769"/>
                </a:lnTo>
                <a:lnTo>
                  <a:pt x="8309" y="13708"/>
                </a:lnTo>
                <a:lnTo>
                  <a:pt x="8355" y="13647"/>
                </a:lnTo>
                <a:lnTo>
                  <a:pt x="8400" y="13585"/>
                </a:lnTo>
                <a:lnTo>
                  <a:pt x="8444" y="13523"/>
                </a:lnTo>
                <a:lnTo>
                  <a:pt x="8487" y="13459"/>
                </a:lnTo>
                <a:lnTo>
                  <a:pt x="8529" y="13394"/>
                </a:lnTo>
                <a:lnTo>
                  <a:pt x="8569" y="13329"/>
                </a:lnTo>
                <a:lnTo>
                  <a:pt x="8609" y="13262"/>
                </a:lnTo>
                <a:lnTo>
                  <a:pt x="8648" y="13195"/>
                </a:lnTo>
                <a:lnTo>
                  <a:pt x="8685" y="13128"/>
                </a:lnTo>
                <a:lnTo>
                  <a:pt x="8721" y="13059"/>
                </a:lnTo>
                <a:lnTo>
                  <a:pt x="8756" y="12990"/>
                </a:lnTo>
                <a:lnTo>
                  <a:pt x="8790" y="12920"/>
                </a:lnTo>
                <a:lnTo>
                  <a:pt x="8822" y="12850"/>
                </a:lnTo>
                <a:lnTo>
                  <a:pt x="8853" y="12779"/>
                </a:lnTo>
                <a:lnTo>
                  <a:pt x="8883" y="12707"/>
                </a:lnTo>
                <a:lnTo>
                  <a:pt x="11076" y="7345"/>
                </a:lnTo>
                <a:lnTo>
                  <a:pt x="11100" y="7278"/>
                </a:lnTo>
                <a:lnTo>
                  <a:pt x="11115" y="7212"/>
                </a:lnTo>
                <a:lnTo>
                  <a:pt x="11124" y="7147"/>
                </a:lnTo>
                <a:lnTo>
                  <a:pt x="11124" y="7084"/>
                </a:lnTo>
                <a:lnTo>
                  <a:pt x="11117" y="7022"/>
                </a:lnTo>
                <a:lnTo>
                  <a:pt x="11105" y="6963"/>
                </a:lnTo>
                <a:lnTo>
                  <a:pt x="11087" y="6906"/>
                </a:lnTo>
                <a:lnTo>
                  <a:pt x="11062" y="6853"/>
                </a:lnTo>
                <a:lnTo>
                  <a:pt x="11032" y="6801"/>
                </a:lnTo>
                <a:lnTo>
                  <a:pt x="10997" y="6753"/>
                </a:lnTo>
                <a:lnTo>
                  <a:pt x="10960" y="6707"/>
                </a:lnTo>
                <a:lnTo>
                  <a:pt x="10916" y="6666"/>
                </a:lnTo>
                <a:lnTo>
                  <a:pt x="10870" y="6628"/>
                </a:lnTo>
                <a:lnTo>
                  <a:pt x="10820" y="6594"/>
                </a:lnTo>
                <a:lnTo>
                  <a:pt x="10768" y="6564"/>
                </a:lnTo>
                <a:lnTo>
                  <a:pt x="10714" y="6539"/>
                </a:lnTo>
                <a:lnTo>
                  <a:pt x="10657" y="6519"/>
                </a:lnTo>
                <a:lnTo>
                  <a:pt x="10600" y="6503"/>
                </a:lnTo>
                <a:lnTo>
                  <a:pt x="10540" y="6491"/>
                </a:lnTo>
                <a:lnTo>
                  <a:pt x="10481" y="6486"/>
                </a:lnTo>
                <a:lnTo>
                  <a:pt x="10420" y="6486"/>
                </a:lnTo>
                <a:lnTo>
                  <a:pt x="10361" y="6491"/>
                </a:lnTo>
                <a:lnTo>
                  <a:pt x="10301" y="6504"/>
                </a:lnTo>
                <a:lnTo>
                  <a:pt x="10243" y="6522"/>
                </a:lnTo>
                <a:lnTo>
                  <a:pt x="10186" y="6546"/>
                </a:lnTo>
                <a:lnTo>
                  <a:pt x="10131" y="6577"/>
                </a:lnTo>
                <a:lnTo>
                  <a:pt x="10078" y="6615"/>
                </a:lnTo>
                <a:lnTo>
                  <a:pt x="10028" y="6660"/>
                </a:lnTo>
                <a:lnTo>
                  <a:pt x="9981" y="6713"/>
                </a:lnTo>
                <a:lnTo>
                  <a:pt x="9937" y="6772"/>
                </a:lnTo>
                <a:lnTo>
                  <a:pt x="9897" y="6839"/>
                </a:lnTo>
                <a:lnTo>
                  <a:pt x="9861" y="6916"/>
                </a:lnTo>
                <a:lnTo>
                  <a:pt x="8358" y="10495"/>
                </a:lnTo>
                <a:lnTo>
                  <a:pt x="8060" y="10507"/>
                </a:lnTo>
                <a:lnTo>
                  <a:pt x="7992" y="10510"/>
                </a:lnTo>
                <a:lnTo>
                  <a:pt x="7924" y="10516"/>
                </a:lnTo>
                <a:lnTo>
                  <a:pt x="7857" y="10522"/>
                </a:lnTo>
                <a:lnTo>
                  <a:pt x="7790" y="10531"/>
                </a:lnTo>
                <a:lnTo>
                  <a:pt x="7724" y="10541"/>
                </a:lnTo>
                <a:lnTo>
                  <a:pt x="7658" y="10552"/>
                </a:lnTo>
                <a:lnTo>
                  <a:pt x="7592" y="10566"/>
                </a:lnTo>
                <a:lnTo>
                  <a:pt x="7529" y="10580"/>
                </a:lnTo>
                <a:lnTo>
                  <a:pt x="7464" y="10596"/>
                </a:lnTo>
                <a:lnTo>
                  <a:pt x="7402" y="10614"/>
                </a:lnTo>
                <a:lnTo>
                  <a:pt x="7339" y="10633"/>
                </a:lnTo>
                <a:lnTo>
                  <a:pt x="7277" y="10653"/>
                </a:lnTo>
                <a:lnTo>
                  <a:pt x="7216" y="10675"/>
                </a:lnTo>
                <a:lnTo>
                  <a:pt x="7156" y="10699"/>
                </a:lnTo>
                <a:lnTo>
                  <a:pt x="7096" y="10723"/>
                </a:lnTo>
                <a:lnTo>
                  <a:pt x="7037" y="10749"/>
                </a:lnTo>
                <a:lnTo>
                  <a:pt x="6978" y="10777"/>
                </a:lnTo>
                <a:lnTo>
                  <a:pt x="6921" y="10805"/>
                </a:lnTo>
                <a:lnTo>
                  <a:pt x="6865" y="10834"/>
                </a:lnTo>
                <a:lnTo>
                  <a:pt x="6809" y="10866"/>
                </a:lnTo>
                <a:lnTo>
                  <a:pt x="6754" y="10898"/>
                </a:lnTo>
                <a:lnTo>
                  <a:pt x="6701" y="10932"/>
                </a:lnTo>
                <a:lnTo>
                  <a:pt x="6647" y="10967"/>
                </a:lnTo>
                <a:lnTo>
                  <a:pt x="6595" y="11003"/>
                </a:lnTo>
                <a:lnTo>
                  <a:pt x="6544" y="11040"/>
                </a:lnTo>
                <a:lnTo>
                  <a:pt x="6493" y="11079"/>
                </a:lnTo>
                <a:lnTo>
                  <a:pt x="6444" y="11119"/>
                </a:lnTo>
                <a:lnTo>
                  <a:pt x="6396" y="11159"/>
                </a:lnTo>
                <a:lnTo>
                  <a:pt x="6349" y="11201"/>
                </a:lnTo>
                <a:lnTo>
                  <a:pt x="6302" y="11243"/>
                </a:lnTo>
                <a:lnTo>
                  <a:pt x="6257" y="11288"/>
                </a:lnTo>
                <a:lnTo>
                  <a:pt x="6213" y="11333"/>
                </a:lnTo>
                <a:lnTo>
                  <a:pt x="6170" y="11378"/>
                </a:lnTo>
                <a:lnTo>
                  <a:pt x="6127" y="11426"/>
                </a:lnTo>
                <a:lnTo>
                  <a:pt x="6086" y="11474"/>
                </a:lnTo>
                <a:lnTo>
                  <a:pt x="6046" y="11524"/>
                </a:lnTo>
                <a:lnTo>
                  <a:pt x="6007" y="11573"/>
                </a:lnTo>
                <a:lnTo>
                  <a:pt x="5969" y="11625"/>
                </a:lnTo>
                <a:lnTo>
                  <a:pt x="5933" y="11677"/>
                </a:lnTo>
                <a:lnTo>
                  <a:pt x="5897" y="11729"/>
                </a:lnTo>
                <a:lnTo>
                  <a:pt x="5863" y="11783"/>
                </a:lnTo>
                <a:lnTo>
                  <a:pt x="5830" y="11838"/>
                </a:lnTo>
                <a:lnTo>
                  <a:pt x="5799" y="11893"/>
                </a:lnTo>
                <a:lnTo>
                  <a:pt x="5768" y="11950"/>
                </a:lnTo>
                <a:lnTo>
                  <a:pt x="5739" y="12007"/>
                </a:lnTo>
                <a:lnTo>
                  <a:pt x="5711" y="12064"/>
                </a:lnTo>
                <a:lnTo>
                  <a:pt x="5685" y="12123"/>
                </a:lnTo>
                <a:lnTo>
                  <a:pt x="5660" y="12182"/>
                </a:lnTo>
                <a:lnTo>
                  <a:pt x="5637" y="12242"/>
                </a:lnTo>
                <a:lnTo>
                  <a:pt x="5614" y="12303"/>
                </a:lnTo>
                <a:lnTo>
                  <a:pt x="5594" y="12365"/>
                </a:lnTo>
                <a:lnTo>
                  <a:pt x="5574" y="12427"/>
                </a:lnTo>
                <a:lnTo>
                  <a:pt x="5556" y="12490"/>
                </a:lnTo>
                <a:lnTo>
                  <a:pt x="5539" y="12552"/>
                </a:lnTo>
                <a:lnTo>
                  <a:pt x="5525" y="12616"/>
                </a:lnTo>
                <a:lnTo>
                  <a:pt x="5511" y="12681"/>
                </a:lnTo>
                <a:lnTo>
                  <a:pt x="5499" y="12746"/>
                </a:lnTo>
                <a:lnTo>
                  <a:pt x="5489" y="12811"/>
                </a:lnTo>
                <a:lnTo>
                  <a:pt x="5480" y="12877"/>
                </a:lnTo>
                <a:lnTo>
                  <a:pt x="5473" y="12944"/>
                </a:lnTo>
                <a:lnTo>
                  <a:pt x="5466" y="13011"/>
                </a:lnTo>
                <a:lnTo>
                  <a:pt x="5462" y="13079"/>
                </a:lnTo>
                <a:lnTo>
                  <a:pt x="5460" y="13147"/>
                </a:lnTo>
                <a:lnTo>
                  <a:pt x="5459" y="13215"/>
                </a:lnTo>
                <a:lnTo>
                  <a:pt x="4528" y="13215"/>
                </a:lnTo>
                <a:lnTo>
                  <a:pt x="4529" y="13124"/>
                </a:lnTo>
                <a:lnTo>
                  <a:pt x="4532" y="13033"/>
                </a:lnTo>
                <a:lnTo>
                  <a:pt x="4538" y="12943"/>
                </a:lnTo>
                <a:lnTo>
                  <a:pt x="4545" y="12854"/>
                </a:lnTo>
                <a:lnTo>
                  <a:pt x="4555" y="12766"/>
                </a:lnTo>
                <a:lnTo>
                  <a:pt x="4566" y="12677"/>
                </a:lnTo>
                <a:lnTo>
                  <a:pt x="4581" y="12590"/>
                </a:lnTo>
                <a:lnTo>
                  <a:pt x="4597" y="12503"/>
                </a:lnTo>
                <a:lnTo>
                  <a:pt x="4616" y="12416"/>
                </a:lnTo>
                <a:lnTo>
                  <a:pt x="4635" y="12331"/>
                </a:lnTo>
                <a:lnTo>
                  <a:pt x="4658" y="12247"/>
                </a:lnTo>
                <a:lnTo>
                  <a:pt x="4681" y="12163"/>
                </a:lnTo>
                <a:lnTo>
                  <a:pt x="4708" y="12081"/>
                </a:lnTo>
                <a:lnTo>
                  <a:pt x="4736" y="11998"/>
                </a:lnTo>
                <a:lnTo>
                  <a:pt x="4765" y="11917"/>
                </a:lnTo>
                <a:lnTo>
                  <a:pt x="4797" y="11837"/>
                </a:lnTo>
                <a:lnTo>
                  <a:pt x="4831" y="11758"/>
                </a:lnTo>
                <a:lnTo>
                  <a:pt x="4867" y="11679"/>
                </a:lnTo>
                <a:lnTo>
                  <a:pt x="4904" y="11602"/>
                </a:lnTo>
                <a:lnTo>
                  <a:pt x="4943" y="11526"/>
                </a:lnTo>
                <a:lnTo>
                  <a:pt x="4984" y="11450"/>
                </a:lnTo>
                <a:lnTo>
                  <a:pt x="5026" y="11376"/>
                </a:lnTo>
                <a:lnTo>
                  <a:pt x="5070" y="11302"/>
                </a:lnTo>
                <a:lnTo>
                  <a:pt x="5116" y="11230"/>
                </a:lnTo>
                <a:lnTo>
                  <a:pt x="5163" y="11160"/>
                </a:lnTo>
                <a:lnTo>
                  <a:pt x="5212" y="11090"/>
                </a:lnTo>
                <a:lnTo>
                  <a:pt x="5263" y="11022"/>
                </a:lnTo>
                <a:lnTo>
                  <a:pt x="5316" y="10954"/>
                </a:lnTo>
                <a:lnTo>
                  <a:pt x="5369" y="10888"/>
                </a:lnTo>
                <a:lnTo>
                  <a:pt x="5424" y="10824"/>
                </a:lnTo>
                <a:lnTo>
                  <a:pt x="5481" y="10760"/>
                </a:lnTo>
                <a:lnTo>
                  <a:pt x="5539" y="10699"/>
                </a:lnTo>
                <a:lnTo>
                  <a:pt x="5586" y="10651"/>
                </a:lnTo>
                <a:lnTo>
                  <a:pt x="5635" y="10603"/>
                </a:lnTo>
                <a:lnTo>
                  <a:pt x="5684" y="10557"/>
                </a:lnTo>
                <a:lnTo>
                  <a:pt x="5733" y="10512"/>
                </a:lnTo>
                <a:lnTo>
                  <a:pt x="5784" y="10467"/>
                </a:lnTo>
                <a:lnTo>
                  <a:pt x="5835" y="10424"/>
                </a:lnTo>
                <a:lnTo>
                  <a:pt x="5888" y="10381"/>
                </a:lnTo>
                <a:lnTo>
                  <a:pt x="5941" y="10339"/>
                </a:lnTo>
                <a:lnTo>
                  <a:pt x="5994" y="10299"/>
                </a:lnTo>
                <a:lnTo>
                  <a:pt x="6050" y="10259"/>
                </a:lnTo>
                <a:lnTo>
                  <a:pt x="6105" y="10221"/>
                </a:lnTo>
                <a:lnTo>
                  <a:pt x="6160" y="10183"/>
                </a:lnTo>
                <a:lnTo>
                  <a:pt x="6218" y="10146"/>
                </a:lnTo>
                <a:lnTo>
                  <a:pt x="6275" y="10111"/>
                </a:lnTo>
                <a:lnTo>
                  <a:pt x="6334" y="10075"/>
                </a:lnTo>
                <a:lnTo>
                  <a:pt x="6393" y="10042"/>
                </a:lnTo>
                <a:lnTo>
                  <a:pt x="6454" y="10009"/>
                </a:lnTo>
                <a:lnTo>
                  <a:pt x="6514" y="9978"/>
                </a:lnTo>
                <a:lnTo>
                  <a:pt x="6575" y="9949"/>
                </a:lnTo>
                <a:lnTo>
                  <a:pt x="6637" y="9919"/>
                </a:lnTo>
                <a:lnTo>
                  <a:pt x="6700" y="9891"/>
                </a:lnTo>
                <a:lnTo>
                  <a:pt x="6763" y="9864"/>
                </a:lnTo>
                <a:lnTo>
                  <a:pt x="6827" y="9838"/>
                </a:lnTo>
                <a:lnTo>
                  <a:pt x="6891" y="9814"/>
                </a:lnTo>
                <a:lnTo>
                  <a:pt x="6957" y="9790"/>
                </a:lnTo>
                <a:lnTo>
                  <a:pt x="7022" y="9768"/>
                </a:lnTo>
                <a:lnTo>
                  <a:pt x="7089" y="9747"/>
                </a:lnTo>
                <a:lnTo>
                  <a:pt x="7156" y="9727"/>
                </a:lnTo>
                <a:lnTo>
                  <a:pt x="7223" y="9709"/>
                </a:lnTo>
                <a:lnTo>
                  <a:pt x="7291" y="9691"/>
                </a:lnTo>
                <a:lnTo>
                  <a:pt x="7360" y="9676"/>
                </a:lnTo>
                <a:lnTo>
                  <a:pt x="7428" y="9660"/>
                </a:lnTo>
                <a:lnTo>
                  <a:pt x="7429" y="2014"/>
                </a:lnTo>
                <a:lnTo>
                  <a:pt x="7429" y="1989"/>
                </a:lnTo>
                <a:lnTo>
                  <a:pt x="7426" y="1964"/>
                </a:lnTo>
                <a:lnTo>
                  <a:pt x="7423" y="1939"/>
                </a:lnTo>
                <a:lnTo>
                  <a:pt x="7418" y="1916"/>
                </a:lnTo>
                <a:lnTo>
                  <a:pt x="7412" y="1893"/>
                </a:lnTo>
                <a:lnTo>
                  <a:pt x="7405" y="1870"/>
                </a:lnTo>
                <a:lnTo>
                  <a:pt x="7397" y="1848"/>
                </a:lnTo>
                <a:lnTo>
                  <a:pt x="7387" y="1827"/>
                </a:lnTo>
                <a:lnTo>
                  <a:pt x="7376" y="1805"/>
                </a:lnTo>
                <a:lnTo>
                  <a:pt x="7365" y="1785"/>
                </a:lnTo>
                <a:lnTo>
                  <a:pt x="7351" y="1766"/>
                </a:lnTo>
                <a:lnTo>
                  <a:pt x="7338" y="1746"/>
                </a:lnTo>
                <a:lnTo>
                  <a:pt x="7323" y="1728"/>
                </a:lnTo>
                <a:lnTo>
                  <a:pt x="7307" y="1711"/>
                </a:lnTo>
                <a:lnTo>
                  <a:pt x="7291" y="1695"/>
                </a:lnTo>
                <a:lnTo>
                  <a:pt x="7274" y="1678"/>
                </a:lnTo>
                <a:lnTo>
                  <a:pt x="7255" y="1663"/>
                </a:lnTo>
                <a:lnTo>
                  <a:pt x="7237" y="1649"/>
                </a:lnTo>
                <a:lnTo>
                  <a:pt x="7217" y="1636"/>
                </a:lnTo>
                <a:lnTo>
                  <a:pt x="7197" y="1624"/>
                </a:lnTo>
                <a:lnTo>
                  <a:pt x="7176" y="1611"/>
                </a:lnTo>
                <a:lnTo>
                  <a:pt x="7155" y="1601"/>
                </a:lnTo>
                <a:lnTo>
                  <a:pt x="7132" y="1591"/>
                </a:lnTo>
                <a:lnTo>
                  <a:pt x="7111" y="1582"/>
                </a:lnTo>
                <a:lnTo>
                  <a:pt x="7087" y="1574"/>
                </a:lnTo>
                <a:lnTo>
                  <a:pt x="7064" y="1568"/>
                </a:lnTo>
                <a:lnTo>
                  <a:pt x="7041" y="1562"/>
                </a:lnTo>
                <a:lnTo>
                  <a:pt x="7016" y="1557"/>
                </a:lnTo>
                <a:lnTo>
                  <a:pt x="6993" y="1553"/>
                </a:lnTo>
                <a:lnTo>
                  <a:pt x="6968" y="1550"/>
                </a:lnTo>
                <a:lnTo>
                  <a:pt x="6943" y="1549"/>
                </a:lnTo>
                <a:lnTo>
                  <a:pt x="6919" y="1547"/>
                </a:lnTo>
                <a:lnTo>
                  <a:pt x="6894" y="1549"/>
                </a:lnTo>
                <a:lnTo>
                  <a:pt x="6870" y="1550"/>
                </a:lnTo>
                <a:lnTo>
                  <a:pt x="6845" y="1553"/>
                </a:lnTo>
                <a:lnTo>
                  <a:pt x="6820" y="1557"/>
                </a:lnTo>
                <a:lnTo>
                  <a:pt x="6797" y="1562"/>
                </a:lnTo>
                <a:lnTo>
                  <a:pt x="6773" y="1568"/>
                </a:lnTo>
                <a:lnTo>
                  <a:pt x="6750" y="1574"/>
                </a:lnTo>
                <a:lnTo>
                  <a:pt x="6727" y="1582"/>
                </a:lnTo>
                <a:lnTo>
                  <a:pt x="6705" y="1591"/>
                </a:lnTo>
                <a:lnTo>
                  <a:pt x="6683" y="1601"/>
                </a:lnTo>
                <a:lnTo>
                  <a:pt x="6662" y="1611"/>
                </a:lnTo>
                <a:lnTo>
                  <a:pt x="6641" y="1624"/>
                </a:lnTo>
                <a:lnTo>
                  <a:pt x="6621" y="1636"/>
                </a:lnTo>
                <a:lnTo>
                  <a:pt x="6601" y="1649"/>
                </a:lnTo>
                <a:lnTo>
                  <a:pt x="6583" y="1663"/>
                </a:lnTo>
                <a:lnTo>
                  <a:pt x="6564" y="1678"/>
                </a:lnTo>
                <a:lnTo>
                  <a:pt x="6547" y="1695"/>
                </a:lnTo>
                <a:lnTo>
                  <a:pt x="6530" y="1711"/>
                </a:lnTo>
                <a:lnTo>
                  <a:pt x="6515" y="1728"/>
                </a:lnTo>
                <a:lnTo>
                  <a:pt x="6500" y="1746"/>
                </a:lnTo>
                <a:lnTo>
                  <a:pt x="6486" y="1766"/>
                </a:lnTo>
                <a:lnTo>
                  <a:pt x="6473" y="1785"/>
                </a:lnTo>
                <a:lnTo>
                  <a:pt x="6462" y="1805"/>
                </a:lnTo>
                <a:lnTo>
                  <a:pt x="6450" y="1826"/>
                </a:lnTo>
                <a:lnTo>
                  <a:pt x="6441" y="1848"/>
                </a:lnTo>
                <a:lnTo>
                  <a:pt x="6432" y="1869"/>
                </a:lnTo>
                <a:lnTo>
                  <a:pt x="6425" y="1893"/>
                </a:lnTo>
                <a:lnTo>
                  <a:pt x="6419" y="1916"/>
                </a:lnTo>
                <a:lnTo>
                  <a:pt x="6415" y="1939"/>
                </a:lnTo>
                <a:lnTo>
                  <a:pt x="6410" y="1964"/>
                </a:lnTo>
                <a:lnTo>
                  <a:pt x="6408" y="1989"/>
                </a:lnTo>
                <a:lnTo>
                  <a:pt x="6407" y="2014"/>
                </a:lnTo>
                <a:lnTo>
                  <a:pt x="6395" y="7811"/>
                </a:lnTo>
                <a:lnTo>
                  <a:pt x="5464" y="7811"/>
                </a:lnTo>
                <a:lnTo>
                  <a:pt x="5464" y="1359"/>
                </a:lnTo>
                <a:lnTo>
                  <a:pt x="5463" y="1336"/>
                </a:lnTo>
                <a:lnTo>
                  <a:pt x="5461" y="1314"/>
                </a:lnTo>
                <a:lnTo>
                  <a:pt x="5459" y="1293"/>
                </a:lnTo>
                <a:lnTo>
                  <a:pt x="5455" y="1271"/>
                </a:lnTo>
                <a:lnTo>
                  <a:pt x="5450" y="1250"/>
                </a:lnTo>
                <a:lnTo>
                  <a:pt x="5444" y="1230"/>
                </a:lnTo>
                <a:lnTo>
                  <a:pt x="5437" y="1210"/>
                </a:lnTo>
                <a:lnTo>
                  <a:pt x="5430" y="1189"/>
                </a:lnTo>
                <a:lnTo>
                  <a:pt x="5420" y="1170"/>
                </a:lnTo>
                <a:lnTo>
                  <a:pt x="5411" y="1151"/>
                </a:lnTo>
                <a:lnTo>
                  <a:pt x="5400" y="1132"/>
                </a:lnTo>
                <a:lnTo>
                  <a:pt x="5389" y="1115"/>
                </a:lnTo>
                <a:lnTo>
                  <a:pt x="5376" y="1098"/>
                </a:lnTo>
                <a:lnTo>
                  <a:pt x="5363" y="1082"/>
                </a:lnTo>
                <a:lnTo>
                  <a:pt x="5350" y="1065"/>
                </a:lnTo>
                <a:lnTo>
                  <a:pt x="5334" y="1050"/>
                </a:lnTo>
                <a:lnTo>
                  <a:pt x="5319" y="1036"/>
                </a:lnTo>
                <a:lnTo>
                  <a:pt x="5303" y="1022"/>
                </a:lnTo>
                <a:lnTo>
                  <a:pt x="5286" y="1010"/>
                </a:lnTo>
                <a:lnTo>
                  <a:pt x="5270" y="997"/>
                </a:lnTo>
                <a:lnTo>
                  <a:pt x="5251" y="985"/>
                </a:lnTo>
                <a:lnTo>
                  <a:pt x="5233" y="975"/>
                </a:lnTo>
                <a:lnTo>
                  <a:pt x="5214" y="965"/>
                </a:lnTo>
                <a:lnTo>
                  <a:pt x="5194" y="957"/>
                </a:lnTo>
                <a:lnTo>
                  <a:pt x="5174" y="949"/>
                </a:lnTo>
                <a:lnTo>
                  <a:pt x="5154" y="942"/>
                </a:lnTo>
                <a:lnTo>
                  <a:pt x="5133" y="937"/>
                </a:lnTo>
                <a:lnTo>
                  <a:pt x="5112" y="932"/>
                </a:lnTo>
                <a:lnTo>
                  <a:pt x="5090" y="927"/>
                </a:lnTo>
                <a:lnTo>
                  <a:pt x="5068" y="924"/>
                </a:lnTo>
                <a:lnTo>
                  <a:pt x="5045" y="922"/>
                </a:lnTo>
                <a:lnTo>
                  <a:pt x="5023" y="922"/>
                </a:lnTo>
                <a:lnTo>
                  <a:pt x="5000" y="922"/>
                </a:lnTo>
                <a:lnTo>
                  <a:pt x="4977" y="924"/>
                </a:lnTo>
                <a:lnTo>
                  <a:pt x="4956" y="927"/>
                </a:lnTo>
                <a:lnTo>
                  <a:pt x="4934" y="932"/>
                </a:lnTo>
                <a:lnTo>
                  <a:pt x="4913" y="937"/>
                </a:lnTo>
                <a:lnTo>
                  <a:pt x="4891" y="942"/>
                </a:lnTo>
                <a:lnTo>
                  <a:pt x="4871" y="949"/>
                </a:lnTo>
                <a:lnTo>
                  <a:pt x="4851" y="957"/>
                </a:lnTo>
                <a:lnTo>
                  <a:pt x="4832" y="965"/>
                </a:lnTo>
                <a:lnTo>
                  <a:pt x="4812" y="975"/>
                </a:lnTo>
                <a:lnTo>
                  <a:pt x="4794" y="985"/>
                </a:lnTo>
                <a:lnTo>
                  <a:pt x="4777" y="997"/>
                </a:lnTo>
                <a:lnTo>
                  <a:pt x="4759" y="1010"/>
                </a:lnTo>
                <a:lnTo>
                  <a:pt x="4743" y="1022"/>
                </a:lnTo>
                <a:lnTo>
                  <a:pt x="4726" y="1036"/>
                </a:lnTo>
                <a:lnTo>
                  <a:pt x="4711" y="1050"/>
                </a:lnTo>
                <a:lnTo>
                  <a:pt x="4697" y="1065"/>
                </a:lnTo>
                <a:lnTo>
                  <a:pt x="4682" y="1082"/>
                </a:lnTo>
                <a:lnTo>
                  <a:pt x="4669" y="1098"/>
                </a:lnTo>
                <a:lnTo>
                  <a:pt x="4657" y="1115"/>
                </a:lnTo>
                <a:lnTo>
                  <a:pt x="4645" y="1132"/>
                </a:lnTo>
                <a:lnTo>
                  <a:pt x="4635" y="1151"/>
                </a:lnTo>
                <a:lnTo>
                  <a:pt x="4625" y="1170"/>
                </a:lnTo>
                <a:lnTo>
                  <a:pt x="4617" y="1189"/>
                </a:lnTo>
                <a:lnTo>
                  <a:pt x="4608" y="1209"/>
                </a:lnTo>
                <a:lnTo>
                  <a:pt x="4601" y="1229"/>
                </a:lnTo>
                <a:lnTo>
                  <a:pt x="4595" y="1250"/>
                </a:lnTo>
                <a:lnTo>
                  <a:pt x="4590" y="1271"/>
                </a:lnTo>
                <a:lnTo>
                  <a:pt x="4587" y="1293"/>
                </a:lnTo>
                <a:lnTo>
                  <a:pt x="4584" y="1314"/>
                </a:lnTo>
                <a:lnTo>
                  <a:pt x="4582" y="1336"/>
                </a:lnTo>
                <a:lnTo>
                  <a:pt x="4582" y="1359"/>
                </a:lnTo>
                <a:lnTo>
                  <a:pt x="4582" y="7811"/>
                </a:lnTo>
                <a:lnTo>
                  <a:pt x="3650" y="7811"/>
                </a:lnTo>
                <a:lnTo>
                  <a:pt x="3643" y="2346"/>
                </a:lnTo>
                <a:lnTo>
                  <a:pt x="3642" y="2324"/>
                </a:lnTo>
                <a:lnTo>
                  <a:pt x="3641" y="2301"/>
                </a:lnTo>
                <a:lnTo>
                  <a:pt x="3638" y="2280"/>
                </a:lnTo>
                <a:lnTo>
                  <a:pt x="3634" y="2259"/>
                </a:lnTo>
                <a:lnTo>
                  <a:pt x="3629" y="2238"/>
                </a:lnTo>
                <a:lnTo>
                  <a:pt x="3623" y="2216"/>
                </a:lnTo>
                <a:lnTo>
                  <a:pt x="3616" y="2196"/>
                </a:lnTo>
                <a:lnTo>
                  <a:pt x="3608" y="2177"/>
                </a:lnTo>
                <a:lnTo>
                  <a:pt x="3600" y="2157"/>
                </a:lnTo>
                <a:lnTo>
                  <a:pt x="3590" y="2138"/>
                </a:lnTo>
                <a:lnTo>
                  <a:pt x="3579" y="2120"/>
                </a:lnTo>
                <a:lnTo>
                  <a:pt x="3567" y="2103"/>
                </a:lnTo>
                <a:lnTo>
                  <a:pt x="3555" y="2085"/>
                </a:lnTo>
                <a:lnTo>
                  <a:pt x="3542" y="2069"/>
                </a:lnTo>
                <a:lnTo>
                  <a:pt x="3528" y="2053"/>
                </a:lnTo>
                <a:lnTo>
                  <a:pt x="3514" y="2038"/>
                </a:lnTo>
                <a:lnTo>
                  <a:pt x="3498" y="2023"/>
                </a:lnTo>
                <a:lnTo>
                  <a:pt x="3482" y="2009"/>
                </a:lnTo>
                <a:lnTo>
                  <a:pt x="3466" y="1996"/>
                </a:lnTo>
                <a:lnTo>
                  <a:pt x="3448" y="1984"/>
                </a:lnTo>
                <a:lnTo>
                  <a:pt x="3431" y="1973"/>
                </a:lnTo>
                <a:lnTo>
                  <a:pt x="3412" y="1963"/>
                </a:lnTo>
                <a:lnTo>
                  <a:pt x="3393" y="1952"/>
                </a:lnTo>
                <a:lnTo>
                  <a:pt x="3373" y="1944"/>
                </a:lnTo>
                <a:lnTo>
                  <a:pt x="3353" y="1936"/>
                </a:lnTo>
                <a:lnTo>
                  <a:pt x="3332" y="1929"/>
                </a:lnTo>
                <a:lnTo>
                  <a:pt x="3312" y="1923"/>
                </a:lnTo>
                <a:lnTo>
                  <a:pt x="3290" y="1919"/>
                </a:lnTo>
                <a:lnTo>
                  <a:pt x="3269" y="1915"/>
                </a:lnTo>
                <a:lnTo>
                  <a:pt x="3247" y="1912"/>
                </a:lnTo>
                <a:lnTo>
                  <a:pt x="3225" y="1910"/>
                </a:lnTo>
                <a:lnTo>
                  <a:pt x="3202" y="1910"/>
                </a:lnTo>
                <a:lnTo>
                  <a:pt x="3180" y="1910"/>
                </a:lnTo>
                <a:lnTo>
                  <a:pt x="3157" y="1912"/>
                </a:lnTo>
                <a:lnTo>
                  <a:pt x="3135" y="1915"/>
                </a:lnTo>
                <a:lnTo>
                  <a:pt x="3113" y="1919"/>
                </a:lnTo>
                <a:lnTo>
                  <a:pt x="3091" y="1923"/>
                </a:lnTo>
                <a:lnTo>
                  <a:pt x="3071" y="1929"/>
                </a:lnTo>
                <a:lnTo>
                  <a:pt x="3050" y="1936"/>
                </a:lnTo>
                <a:lnTo>
                  <a:pt x="3030" y="1944"/>
                </a:lnTo>
                <a:lnTo>
                  <a:pt x="3010" y="1952"/>
                </a:lnTo>
                <a:lnTo>
                  <a:pt x="2992" y="1963"/>
                </a:lnTo>
                <a:lnTo>
                  <a:pt x="2974" y="1973"/>
                </a:lnTo>
                <a:lnTo>
                  <a:pt x="2955" y="1984"/>
                </a:lnTo>
                <a:lnTo>
                  <a:pt x="2938" y="1996"/>
                </a:lnTo>
                <a:lnTo>
                  <a:pt x="2921" y="2009"/>
                </a:lnTo>
                <a:lnTo>
                  <a:pt x="2905" y="2023"/>
                </a:lnTo>
                <a:lnTo>
                  <a:pt x="2890" y="2038"/>
                </a:lnTo>
                <a:lnTo>
                  <a:pt x="2875" y="2053"/>
                </a:lnTo>
                <a:lnTo>
                  <a:pt x="2862" y="2069"/>
                </a:lnTo>
                <a:lnTo>
                  <a:pt x="2849" y="2085"/>
                </a:lnTo>
                <a:lnTo>
                  <a:pt x="2836" y="2103"/>
                </a:lnTo>
                <a:lnTo>
                  <a:pt x="2825" y="2120"/>
                </a:lnTo>
                <a:lnTo>
                  <a:pt x="2814" y="2138"/>
                </a:lnTo>
                <a:lnTo>
                  <a:pt x="2804" y="2157"/>
                </a:lnTo>
                <a:lnTo>
                  <a:pt x="2795" y="2177"/>
                </a:lnTo>
                <a:lnTo>
                  <a:pt x="2787" y="2196"/>
                </a:lnTo>
                <a:lnTo>
                  <a:pt x="2781" y="2216"/>
                </a:lnTo>
                <a:lnTo>
                  <a:pt x="2775" y="2238"/>
                </a:lnTo>
                <a:lnTo>
                  <a:pt x="2770" y="2259"/>
                </a:lnTo>
                <a:lnTo>
                  <a:pt x="2766" y="2280"/>
                </a:lnTo>
                <a:lnTo>
                  <a:pt x="2762" y="2301"/>
                </a:lnTo>
                <a:lnTo>
                  <a:pt x="2761" y="2324"/>
                </a:lnTo>
                <a:lnTo>
                  <a:pt x="2760" y="2346"/>
                </a:lnTo>
                <a:lnTo>
                  <a:pt x="2760" y="7827"/>
                </a:lnTo>
                <a:lnTo>
                  <a:pt x="1829" y="7827"/>
                </a:lnTo>
                <a:lnTo>
                  <a:pt x="1822" y="3830"/>
                </a:lnTo>
                <a:lnTo>
                  <a:pt x="1819" y="3778"/>
                </a:lnTo>
                <a:lnTo>
                  <a:pt x="1812" y="3729"/>
                </a:lnTo>
                <a:lnTo>
                  <a:pt x="1800" y="3685"/>
                </a:lnTo>
                <a:lnTo>
                  <a:pt x="1785" y="3642"/>
                </a:lnTo>
                <a:lnTo>
                  <a:pt x="1764" y="3603"/>
                </a:lnTo>
                <a:lnTo>
                  <a:pt x="1740" y="3569"/>
                </a:lnTo>
                <a:lnTo>
                  <a:pt x="1714" y="3536"/>
                </a:lnTo>
                <a:lnTo>
                  <a:pt x="1684" y="3508"/>
                </a:lnTo>
                <a:lnTo>
                  <a:pt x="1652" y="3483"/>
                </a:lnTo>
                <a:lnTo>
                  <a:pt x="1617" y="3461"/>
                </a:lnTo>
                <a:lnTo>
                  <a:pt x="1581" y="3443"/>
                </a:lnTo>
                <a:lnTo>
                  <a:pt x="1543" y="3428"/>
                </a:lnTo>
                <a:lnTo>
                  <a:pt x="1504" y="3417"/>
                </a:lnTo>
                <a:lnTo>
                  <a:pt x="1463" y="3408"/>
                </a:lnTo>
                <a:lnTo>
                  <a:pt x="1423" y="3402"/>
                </a:lnTo>
                <a:lnTo>
                  <a:pt x="1381" y="3401"/>
                </a:lnTo>
                <a:lnTo>
                  <a:pt x="1340" y="3402"/>
                </a:lnTo>
                <a:lnTo>
                  <a:pt x="1299" y="3408"/>
                </a:lnTo>
                <a:lnTo>
                  <a:pt x="1259" y="3417"/>
                </a:lnTo>
                <a:lnTo>
                  <a:pt x="1219" y="3428"/>
                </a:lnTo>
                <a:lnTo>
                  <a:pt x="1181" y="3443"/>
                </a:lnTo>
                <a:lnTo>
                  <a:pt x="1144" y="3461"/>
                </a:lnTo>
                <a:lnTo>
                  <a:pt x="1110" y="3483"/>
                </a:lnTo>
                <a:lnTo>
                  <a:pt x="1077" y="3508"/>
                </a:lnTo>
                <a:lnTo>
                  <a:pt x="1048" y="3536"/>
                </a:lnTo>
                <a:lnTo>
                  <a:pt x="1021" y="3569"/>
                </a:lnTo>
                <a:lnTo>
                  <a:pt x="997" y="3603"/>
                </a:lnTo>
                <a:lnTo>
                  <a:pt x="978" y="3642"/>
                </a:lnTo>
                <a:lnTo>
                  <a:pt x="961" y="3685"/>
                </a:lnTo>
                <a:lnTo>
                  <a:pt x="949" y="3729"/>
                </a:lnTo>
                <a:lnTo>
                  <a:pt x="942" y="3778"/>
                </a:lnTo>
                <a:lnTo>
                  <a:pt x="940" y="3830"/>
                </a:lnTo>
                <a:lnTo>
                  <a:pt x="940" y="4294"/>
                </a:lnTo>
                <a:lnTo>
                  <a:pt x="939" y="4758"/>
                </a:lnTo>
                <a:lnTo>
                  <a:pt x="939" y="5221"/>
                </a:lnTo>
                <a:lnTo>
                  <a:pt x="938" y="5685"/>
                </a:lnTo>
                <a:lnTo>
                  <a:pt x="938" y="6147"/>
                </a:lnTo>
                <a:lnTo>
                  <a:pt x="937" y="6611"/>
                </a:lnTo>
                <a:lnTo>
                  <a:pt x="937" y="7074"/>
                </a:lnTo>
                <a:lnTo>
                  <a:pt x="936" y="7537"/>
                </a:lnTo>
                <a:lnTo>
                  <a:pt x="935" y="7999"/>
                </a:lnTo>
                <a:lnTo>
                  <a:pt x="934" y="8462"/>
                </a:lnTo>
                <a:lnTo>
                  <a:pt x="934" y="8926"/>
                </a:lnTo>
                <a:lnTo>
                  <a:pt x="933" y="9388"/>
                </a:lnTo>
                <a:lnTo>
                  <a:pt x="933" y="9852"/>
                </a:lnTo>
                <a:lnTo>
                  <a:pt x="932" y="10316"/>
                </a:lnTo>
                <a:lnTo>
                  <a:pt x="932" y="10780"/>
                </a:lnTo>
                <a:lnTo>
                  <a:pt x="932" y="1124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153BB8FA-A9AE-A6B7-696A-CF28AB87653D}"/>
              </a:ext>
            </a:extLst>
          </p:cNvPr>
          <p:cNvSpPr>
            <a:spLocks noEditPoints="1"/>
          </p:cNvSpPr>
          <p:nvPr/>
        </p:nvSpPr>
        <p:spPr bwMode="auto">
          <a:xfrm>
            <a:off x="3007326" y="2699068"/>
            <a:ext cx="277832" cy="376893"/>
          </a:xfrm>
          <a:custGeom>
            <a:avLst/>
            <a:gdLst>
              <a:gd name="T0" fmla="*/ 9856 w 11847"/>
              <a:gd name="T1" fmla="*/ 1579 h 16071"/>
              <a:gd name="T2" fmla="*/ 9285 w 11847"/>
              <a:gd name="T3" fmla="*/ 1059 h 16071"/>
              <a:gd name="T4" fmla="*/ 8606 w 11847"/>
              <a:gd name="T5" fmla="*/ 927 h 16071"/>
              <a:gd name="T6" fmla="*/ 8245 w 11847"/>
              <a:gd name="T7" fmla="*/ 1004 h 16071"/>
              <a:gd name="T8" fmla="*/ 7512 w 11847"/>
              <a:gd name="T9" fmla="*/ 133 h 16071"/>
              <a:gd name="T10" fmla="*/ 6366 w 11847"/>
              <a:gd name="T11" fmla="*/ 112 h 16071"/>
              <a:gd name="T12" fmla="*/ 5545 w 11847"/>
              <a:gd name="T13" fmla="*/ 672 h 16071"/>
              <a:gd name="T14" fmla="*/ 4900 w 11847"/>
              <a:gd name="T15" fmla="*/ 597 h 16071"/>
              <a:gd name="T16" fmla="*/ 4290 w 11847"/>
              <a:gd name="T17" fmla="*/ 815 h 16071"/>
              <a:gd name="T18" fmla="*/ 3911 w 11847"/>
              <a:gd name="T19" fmla="*/ 1170 h 16071"/>
              <a:gd name="T20" fmla="*/ 3720 w 11847"/>
              <a:gd name="T21" fmla="*/ 1530 h 16071"/>
              <a:gd name="T22" fmla="*/ 3644 w 11847"/>
              <a:gd name="T23" fmla="*/ 1941 h 16071"/>
              <a:gd name="T24" fmla="*/ 3251 w 11847"/>
              <a:gd name="T25" fmla="*/ 7022 h 16071"/>
              <a:gd name="T26" fmla="*/ 2896 w 11847"/>
              <a:gd name="T27" fmla="*/ 6221 h 16071"/>
              <a:gd name="T28" fmla="*/ 2619 w 11847"/>
              <a:gd name="T29" fmla="*/ 5881 h 16071"/>
              <a:gd name="T30" fmla="*/ 2263 w 11847"/>
              <a:gd name="T31" fmla="*/ 5621 h 16071"/>
              <a:gd name="T32" fmla="*/ 1440 w 11847"/>
              <a:gd name="T33" fmla="*/ 5429 h 16071"/>
              <a:gd name="T34" fmla="*/ 620 w 11847"/>
              <a:gd name="T35" fmla="*/ 5746 h 16071"/>
              <a:gd name="T36" fmla="*/ 112 w 11847"/>
              <a:gd name="T37" fmla="*/ 6429 h 16071"/>
              <a:gd name="T38" fmla="*/ 6 w 11847"/>
              <a:gd name="T39" fmla="*/ 6863 h 16071"/>
              <a:gd name="T40" fmla="*/ 35 w 11847"/>
              <a:gd name="T41" fmla="*/ 7316 h 16071"/>
              <a:gd name="T42" fmla="*/ 2431 w 11847"/>
              <a:gd name="T43" fmla="*/ 13314 h 16071"/>
              <a:gd name="T44" fmla="*/ 3048 w 11847"/>
              <a:gd name="T45" fmla="*/ 14254 h 16071"/>
              <a:gd name="T46" fmla="*/ 3853 w 11847"/>
              <a:gd name="T47" fmla="*/ 15033 h 16071"/>
              <a:gd name="T48" fmla="*/ 5862 w 11847"/>
              <a:gd name="T49" fmla="*/ 15967 h 16071"/>
              <a:gd name="T50" fmla="*/ 8359 w 11847"/>
              <a:gd name="T51" fmla="*/ 15839 h 16071"/>
              <a:gd name="T52" fmla="*/ 10456 w 11847"/>
              <a:gd name="T53" fmla="*/ 14520 h 16071"/>
              <a:gd name="T54" fmla="*/ 11287 w 11847"/>
              <a:gd name="T55" fmla="*/ 13349 h 16071"/>
              <a:gd name="T56" fmla="*/ 11755 w 11847"/>
              <a:gd name="T57" fmla="*/ 11963 h 16071"/>
              <a:gd name="T58" fmla="*/ 11840 w 11847"/>
              <a:gd name="T59" fmla="*/ 3563 h 16071"/>
              <a:gd name="T60" fmla="*/ 11740 w 11847"/>
              <a:gd name="T61" fmla="*/ 3174 h 16071"/>
              <a:gd name="T62" fmla="*/ 11538 w 11847"/>
              <a:gd name="T63" fmla="*/ 2839 h 16071"/>
              <a:gd name="T64" fmla="*/ 11250 w 11847"/>
              <a:gd name="T65" fmla="*/ 2576 h 16071"/>
              <a:gd name="T66" fmla="*/ 10896 w 11847"/>
              <a:gd name="T67" fmla="*/ 2405 h 16071"/>
              <a:gd name="T68" fmla="*/ 10494 w 11847"/>
              <a:gd name="T69" fmla="*/ 2344 h 16071"/>
              <a:gd name="T70" fmla="*/ 10159 w 11847"/>
              <a:gd name="T71" fmla="*/ 2387 h 16071"/>
              <a:gd name="T72" fmla="*/ 10113 w 11847"/>
              <a:gd name="T73" fmla="*/ 3460 h 16071"/>
              <a:gd name="T74" fmla="*/ 10534 w 11847"/>
              <a:gd name="T75" fmla="*/ 3273 h 16071"/>
              <a:gd name="T76" fmla="*/ 10908 w 11847"/>
              <a:gd name="T77" fmla="*/ 3554 h 16071"/>
              <a:gd name="T78" fmla="*/ 10832 w 11847"/>
              <a:gd name="T79" fmla="*/ 11899 h 16071"/>
              <a:gd name="T80" fmla="*/ 10424 w 11847"/>
              <a:gd name="T81" fmla="*/ 13017 h 16071"/>
              <a:gd name="T82" fmla="*/ 9723 w 11847"/>
              <a:gd name="T83" fmla="*/ 13955 h 16071"/>
              <a:gd name="T84" fmla="*/ 7920 w 11847"/>
              <a:gd name="T85" fmla="*/ 15007 h 16071"/>
              <a:gd name="T86" fmla="*/ 5882 w 11847"/>
              <a:gd name="T87" fmla="*/ 15027 h 16071"/>
              <a:gd name="T88" fmla="*/ 4352 w 11847"/>
              <a:gd name="T89" fmla="*/ 14260 h 16071"/>
              <a:gd name="T90" fmla="*/ 3705 w 11847"/>
              <a:gd name="T91" fmla="*/ 13607 h 16071"/>
              <a:gd name="T92" fmla="*/ 3210 w 11847"/>
              <a:gd name="T93" fmla="*/ 12825 h 16071"/>
              <a:gd name="T94" fmla="*/ 946 w 11847"/>
              <a:gd name="T95" fmla="*/ 6762 h 16071"/>
              <a:gd name="T96" fmla="*/ 1484 w 11847"/>
              <a:gd name="T97" fmla="*/ 6350 h 16071"/>
              <a:gd name="T98" fmla="*/ 2120 w 11847"/>
              <a:gd name="T99" fmla="*/ 6701 h 16071"/>
              <a:gd name="T100" fmla="*/ 4716 w 11847"/>
              <a:gd name="T101" fmla="*/ 1576 h 16071"/>
              <a:gd name="T102" fmla="*/ 5239 w 11847"/>
              <a:gd name="T103" fmla="*/ 1456 h 16071"/>
              <a:gd name="T104" fmla="*/ 5554 w 11847"/>
              <a:gd name="T105" fmla="*/ 1843 h 16071"/>
              <a:gd name="T106" fmla="*/ 6640 w 11847"/>
              <a:gd name="T107" fmla="*/ 1005 h 16071"/>
              <a:gd name="T108" fmla="*/ 7104 w 11847"/>
              <a:gd name="T109" fmla="*/ 961 h 16071"/>
              <a:gd name="T110" fmla="*/ 7342 w 11847"/>
              <a:gd name="T111" fmla="*/ 7793 h 16071"/>
              <a:gd name="T112" fmla="*/ 8463 w 11847"/>
              <a:gd name="T113" fmla="*/ 1911 h 16071"/>
              <a:gd name="T114" fmla="*/ 8933 w 11847"/>
              <a:gd name="T115" fmla="*/ 1914 h 16071"/>
              <a:gd name="T116" fmla="*/ 10053 w 11847"/>
              <a:gd name="T117" fmla="*/ 7756 h 16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7" h="16071">
                <a:moveTo>
                  <a:pt x="10053" y="2282"/>
                </a:moveTo>
                <a:lnTo>
                  <a:pt x="10052" y="2212"/>
                </a:lnTo>
                <a:lnTo>
                  <a:pt x="10047" y="2143"/>
                </a:lnTo>
                <a:lnTo>
                  <a:pt x="10038" y="2075"/>
                </a:lnTo>
                <a:lnTo>
                  <a:pt x="10026" y="2009"/>
                </a:lnTo>
                <a:lnTo>
                  <a:pt x="10011" y="1944"/>
                </a:lnTo>
                <a:lnTo>
                  <a:pt x="9992" y="1879"/>
                </a:lnTo>
                <a:lnTo>
                  <a:pt x="9971" y="1816"/>
                </a:lnTo>
                <a:lnTo>
                  <a:pt x="9947" y="1755"/>
                </a:lnTo>
                <a:lnTo>
                  <a:pt x="9920" y="1694"/>
                </a:lnTo>
                <a:lnTo>
                  <a:pt x="9890" y="1636"/>
                </a:lnTo>
                <a:lnTo>
                  <a:pt x="9856" y="1579"/>
                </a:lnTo>
                <a:lnTo>
                  <a:pt x="9821" y="1524"/>
                </a:lnTo>
                <a:lnTo>
                  <a:pt x="9783" y="1470"/>
                </a:lnTo>
                <a:lnTo>
                  <a:pt x="9743" y="1419"/>
                </a:lnTo>
                <a:lnTo>
                  <a:pt x="9700" y="1370"/>
                </a:lnTo>
                <a:lnTo>
                  <a:pt x="9655" y="1323"/>
                </a:lnTo>
                <a:lnTo>
                  <a:pt x="9608" y="1278"/>
                </a:lnTo>
                <a:lnTo>
                  <a:pt x="9559" y="1235"/>
                </a:lnTo>
                <a:lnTo>
                  <a:pt x="9508" y="1195"/>
                </a:lnTo>
                <a:lnTo>
                  <a:pt x="9455" y="1157"/>
                </a:lnTo>
                <a:lnTo>
                  <a:pt x="9400" y="1121"/>
                </a:lnTo>
                <a:lnTo>
                  <a:pt x="9343" y="1089"/>
                </a:lnTo>
                <a:lnTo>
                  <a:pt x="9285" y="1059"/>
                </a:lnTo>
                <a:lnTo>
                  <a:pt x="9225" y="1032"/>
                </a:lnTo>
                <a:lnTo>
                  <a:pt x="9164" y="1006"/>
                </a:lnTo>
                <a:lnTo>
                  <a:pt x="9101" y="985"/>
                </a:lnTo>
                <a:lnTo>
                  <a:pt x="9037" y="967"/>
                </a:lnTo>
                <a:lnTo>
                  <a:pt x="8972" y="952"/>
                </a:lnTo>
                <a:lnTo>
                  <a:pt x="8906" y="940"/>
                </a:lnTo>
                <a:lnTo>
                  <a:pt x="8838" y="931"/>
                </a:lnTo>
                <a:lnTo>
                  <a:pt x="8770" y="926"/>
                </a:lnTo>
                <a:lnTo>
                  <a:pt x="8701" y="924"/>
                </a:lnTo>
                <a:lnTo>
                  <a:pt x="8669" y="924"/>
                </a:lnTo>
                <a:lnTo>
                  <a:pt x="8637" y="925"/>
                </a:lnTo>
                <a:lnTo>
                  <a:pt x="8606" y="927"/>
                </a:lnTo>
                <a:lnTo>
                  <a:pt x="8575" y="930"/>
                </a:lnTo>
                <a:lnTo>
                  <a:pt x="8543" y="933"/>
                </a:lnTo>
                <a:lnTo>
                  <a:pt x="8512" y="937"/>
                </a:lnTo>
                <a:lnTo>
                  <a:pt x="8481" y="942"/>
                </a:lnTo>
                <a:lnTo>
                  <a:pt x="8451" y="947"/>
                </a:lnTo>
                <a:lnTo>
                  <a:pt x="8420" y="953"/>
                </a:lnTo>
                <a:lnTo>
                  <a:pt x="8391" y="960"/>
                </a:lnTo>
                <a:lnTo>
                  <a:pt x="8361" y="968"/>
                </a:lnTo>
                <a:lnTo>
                  <a:pt x="8331" y="976"/>
                </a:lnTo>
                <a:lnTo>
                  <a:pt x="8302" y="984"/>
                </a:lnTo>
                <a:lnTo>
                  <a:pt x="8273" y="994"/>
                </a:lnTo>
                <a:lnTo>
                  <a:pt x="8245" y="1004"/>
                </a:lnTo>
                <a:lnTo>
                  <a:pt x="8216" y="1014"/>
                </a:lnTo>
                <a:lnTo>
                  <a:pt x="8182" y="900"/>
                </a:lnTo>
                <a:lnTo>
                  <a:pt x="8141" y="793"/>
                </a:lnTo>
                <a:lnTo>
                  <a:pt x="8093" y="692"/>
                </a:lnTo>
                <a:lnTo>
                  <a:pt x="8038" y="598"/>
                </a:lnTo>
                <a:lnTo>
                  <a:pt x="7978" y="510"/>
                </a:lnTo>
                <a:lnTo>
                  <a:pt x="7911" y="430"/>
                </a:lnTo>
                <a:lnTo>
                  <a:pt x="7840" y="357"/>
                </a:lnTo>
                <a:lnTo>
                  <a:pt x="7764" y="290"/>
                </a:lnTo>
                <a:lnTo>
                  <a:pt x="7684" y="231"/>
                </a:lnTo>
                <a:lnTo>
                  <a:pt x="7600" y="178"/>
                </a:lnTo>
                <a:lnTo>
                  <a:pt x="7512" y="133"/>
                </a:lnTo>
                <a:lnTo>
                  <a:pt x="7422" y="93"/>
                </a:lnTo>
                <a:lnTo>
                  <a:pt x="7329" y="61"/>
                </a:lnTo>
                <a:lnTo>
                  <a:pt x="7234" y="35"/>
                </a:lnTo>
                <a:lnTo>
                  <a:pt x="7138" y="17"/>
                </a:lnTo>
                <a:lnTo>
                  <a:pt x="7040" y="5"/>
                </a:lnTo>
                <a:lnTo>
                  <a:pt x="6942" y="0"/>
                </a:lnTo>
                <a:lnTo>
                  <a:pt x="6844" y="2"/>
                </a:lnTo>
                <a:lnTo>
                  <a:pt x="6746" y="11"/>
                </a:lnTo>
                <a:lnTo>
                  <a:pt x="6649" y="26"/>
                </a:lnTo>
                <a:lnTo>
                  <a:pt x="6553" y="48"/>
                </a:lnTo>
                <a:lnTo>
                  <a:pt x="6459" y="77"/>
                </a:lnTo>
                <a:lnTo>
                  <a:pt x="6366" y="112"/>
                </a:lnTo>
                <a:lnTo>
                  <a:pt x="6276" y="156"/>
                </a:lnTo>
                <a:lnTo>
                  <a:pt x="6190" y="205"/>
                </a:lnTo>
                <a:lnTo>
                  <a:pt x="6106" y="260"/>
                </a:lnTo>
                <a:lnTo>
                  <a:pt x="6027" y="323"/>
                </a:lnTo>
                <a:lnTo>
                  <a:pt x="5951" y="393"/>
                </a:lnTo>
                <a:lnTo>
                  <a:pt x="5880" y="468"/>
                </a:lnTo>
                <a:lnTo>
                  <a:pt x="5814" y="551"/>
                </a:lnTo>
                <a:lnTo>
                  <a:pt x="5754" y="641"/>
                </a:lnTo>
                <a:lnTo>
                  <a:pt x="5701" y="737"/>
                </a:lnTo>
                <a:lnTo>
                  <a:pt x="5649" y="713"/>
                </a:lnTo>
                <a:lnTo>
                  <a:pt x="5597" y="691"/>
                </a:lnTo>
                <a:lnTo>
                  <a:pt x="5545" y="672"/>
                </a:lnTo>
                <a:lnTo>
                  <a:pt x="5492" y="654"/>
                </a:lnTo>
                <a:lnTo>
                  <a:pt x="5439" y="639"/>
                </a:lnTo>
                <a:lnTo>
                  <a:pt x="5385" y="625"/>
                </a:lnTo>
                <a:lnTo>
                  <a:pt x="5331" y="614"/>
                </a:lnTo>
                <a:lnTo>
                  <a:pt x="5278" y="605"/>
                </a:lnTo>
                <a:lnTo>
                  <a:pt x="5224" y="597"/>
                </a:lnTo>
                <a:lnTo>
                  <a:pt x="5170" y="592"/>
                </a:lnTo>
                <a:lnTo>
                  <a:pt x="5116" y="589"/>
                </a:lnTo>
                <a:lnTo>
                  <a:pt x="5061" y="588"/>
                </a:lnTo>
                <a:lnTo>
                  <a:pt x="5008" y="589"/>
                </a:lnTo>
                <a:lnTo>
                  <a:pt x="4954" y="592"/>
                </a:lnTo>
                <a:lnTo>
                  <a:pt x="4900" y="597"/>
                </a:lnTo>
                <a:lnTo>
                  <a:pt x="4847" y="604"/>
                </a:lnTo>
                <a:lnTo>
                  <a:pt x="4794" y="613"/>
                </a:lnTo>
                <a:lnTo>
                  <a:pt x="4741" y="624"/>
                </a:lnTo>
                <a:lnTo>
                  <a:pt x="4689" y="637"/>
                </a:lnTo>
                <a:lnTo>
                  <a:pt x="4637" y="652"/>
                </a:lnTo>
                <a:lnTo>
                  <a:pt x="4584" y="670"/>
                </a:lnTo>
                <a:lnTo>
                  <a:pt x="4534" y="689"/>
                </a:lnTo>
                <a:lnTo>
                  <a:pt x="4484" y="710"/>
                </a:lnTo>
                <a:lnTo>
                  <a:pt x="4434" y="733"/>
                </a:lnTo>
                <a:lnTo>
                  <a:pt x="4385" y="758"/>
                </a:lnTo>
                <a:lnTo>
                  <a:pt x="4337" y="785"/>
                </a:lnTo>
                <a:lnTo>
                  <a:pt x="4290" y="815"/>
                </a:lnTo>
                <a:lnTo>
                  <a:pt x="4244" y="847"/>
                </a:lnTo>
                <a:lnTo>
                  <a:pt x="4198" y="880"/>
                </a:lnTo>
                <a:lnTo>
                  <a:pt x="4154" y="915"/>
                </a:lnTo>
                <a:lnTo>
                  <a:pt x="4111" y="952"/>
                </a:lnTo>
                <a:lnTo>
                  <a:pt x="4068" y="991"/>
                </a:lnTo>
                <a:lnTo>
                  <a:pt x="4044" y="1015"/>
                </a:lnTo>
                <a:lnTo>
                  <a:pt x="4020" y="1040"/>
                </a:lnTo>
                <a:lnTo>
                  <a:pt x="3997" y="1065"/>
                </a:lnTo>
                <a:lnTo>
                  <a:pt x="3975" y="1090"/>
                </a:lnTo>
                <a:lnTo>
                  <a:pt x="3953" y="1116"/>
                </a:lnTo>
                <a:lnTo>
                  <a:pt x="3932" y="1143"/>
                </a:lnTo>
                <a:lnTo>
                  <a:pt x="3911" y="1170"/>
                </a:lnTo>
                <a:lnTo>
                  <a:pt x="3892" y="1197"/>
                </a:lnTo>
                <a:lnTo>
                  <a:pt x="3872" y="1225"/>
                </a:lnTo>
                <a:lnTo>
                  <a:pt x="3854" y="1254"/>
                </a:lnTo>
                <a:lnTo>
                  <a:pt x="3836" y="1283"/>
                </a:lnTo>
                <a:lnTo>
                  <a:pt x="3819" y="1313"/>
                </a:lnTo>
                <a:lnTo>
                  <a:pt x="3803" y="1342"/>
                </a:lnTo>
                <a:lnTo>
                  <a:pt x="3787" y="1373"/>
                </a:lnTo>
                <a:lnTo>
                  <a:pt x="3772" y="1403"/>
                </a:lnTo>
                <a:lnTo>
                  <a:pt x="3758" y="1434"/>
                </a:lnTo>
                <a:lnTo>
                  <a:pt x="3745" y="1465"/>
                </a:lnTo>
                <a:lnTo>
                  <a:pt x="3732" y="1498"/>
                </a:lnTo>
                <a:lnTo>
                  <a:pt x="3720" y="1530"/>
                </a:lnTo>
                <a:lnTo>
                  <a:pt x="3709" y="1562"/>
                </a:lnTo>
                <a:lnTo>
                  <a:pt x="3699" y="1595"/>
                </a:lnTo>
                <a:lnTo>
                  <a:pt x="3690" y="1628"/>
                </a:lnTo>
                <a:lnTo>
                  <a:pt x="3681" y="1662"/>
                </a:lnTo>
                <a:lnTo>
                  <a:pt x="3673" y="1695"/>
                </a:lnTo>
                <a:lnTo>
                  <a:pt x="3666" y="1730"/>
                </a:lnTo>
                <a:lnTo>
                  <a:pt x="3661" y="1765"/>
                </a:lnTo>
                <a:lnTo>
                  <a:pt x="3655" y="1799"/>
                </a:lnTo>
                <a:lnTo>
                  <a:pt x="3651" y="1834"/>
                </a:lnTo>
                <a:lnTo>
                  <a:pt x="3648" y="1869"/>
                </a:lnTo>
                <a:lnTo>
                  <a:pt x="3646" y="1904"/>
                </a:lnTo>
                <a:lnTo>
                  <a:pt x="3644" y="1941"/>
                </a:lnTo>
                <a:lnTo>
                  <a:pt x="3644" y="1977"/>
                </a:lnTo>
                <a:lnTo>
                  <a:pt x="3670" y="8039"/>
                </a:lnTo>
                <a:lnTo>
                  <a:pt x="3628" y="7937"/>
                </a:lnTo>
                <a:lnTo>
                  <a:pt x="3586" y="7836"/>
                </a:lnTo>
                <a:lnTo>
                  <a:pt x="3545" y="7734"/>
                </a:lnTo>
                <a:lnTo>
                  <a:pt x="3503" y="7633"/>
                </a:lnTo>
                <a:lnTo>
                  <a:pt x="3461" y="7530"/>
                </a:lnTo>
                <a:lnTo>
                  <a:pt x="3419" y="7429"/>
                </a:lnTo>
                <a:lnTo>
                  <a:pt x="3378" y="7327"/>
                </a:lnTo>
                <a:lnTo>
                  <a:pt x="3336" y="7226"/>
                </a:lnTo>
                <a:lnTo>
                  <a:pt x="3294" y="7124"/>
                </a:lnTo>
                <a:lnTo>
                  <a:pt x="3251" y="7022"/>
                </a:lnTo>
                <a:lnTo>
                  <a:pt x="3209" y="6921"/>
                </a:lnTo>
                <a:lnTo>
                  <a:pt x="3167" y="6819"/>
                </a:lnTo>
                <a:lnTo>
                  <a:pt x="3124" y="6719"/>
                </a:lnTo>
                <a:lnTo>
                  <a:pt x="3082" y="6617"/>
                </a:lnTo>
                <a:lnTo>
                  <a:pt x="3039" y="6516"/>
                </a:lnTo>
                <a:lnTo>
                  <a:pt x="2996" y="6415"/>
                </a:lnTo>
                <a:lnTo>
                  <a:pt x="2982" y="6382"/>
                </a:lnTo>
                <a:lnTo>
                  <a:pt x="2966" y="6349"/>
                </a:lnTo>
                <a:lnTo>
                  <a:pt x="2950" y="6317"/>
                </a:lnTo>
                <a:lnTo>
                  <a:pt x="2933" y="6285"/>
                </a:lnTo>
                <a:lnTo>
                  <a:pt x="2915" y="6253"/>
                </a:lnTo>
                <a:lnTo>
                  <a:pt x="2896" y="6221"/>
                </a:lnTo>
                <a:lnTo>
                  <a:pt x="2877" y="6191"/>
                </a:lnTo>
                <a:lnTo>
                  <a:pt x="2857" y="6160"/>
                </a:lnTo>
                <a:lnTo>
                  <a:pt x="2836" y="6130"/>
                </a:lnTo>
                <a:lnTo>
                  <a:pt x="2814" y="6101"/>
                </a:lnTo>
                <a:lnTo>
                  <a:pt x="2792" y="6071"/>
                </a:lnTo>
                <a:lnTo>
                  <a:pt x="2769" y="6043"/>
                </a:lnTo>
                <a:lnTo>
                  <a:pt x="2746" y="6015"/>
                </a:lnTo>
                <a:lnTo>
                  <a:pt x="2721" y="5986"/>
                </a:lnTo>
                <a:lnTo>
                  <a:pt x="2697" y="5959"/>
                </a:lnTo>
                <a:lnTo>
                  <a:pt x="2671" y="5932"/>
                </a:lnTo>
                <a:lnTo>
                  <a:pt x="2645" y="5906"/>
                </a:lnTo>
                <a:lnTo>
                  <a:pt x="2619" y="5881"/>
                </a:lnTo>
                <a:lnTo>
                  <a:pt x="2592" y="5856"/>
                </a:lnTo>
                <a:lnTo>
                  <a:pt x="2564" y="5831"/>
                </a:lnTo>
                <a:lnTo>
                  <a:pt x="2536" y="5807"/>
                </a:lnTo>
                <a:lnTo>
                  <a:pt x="2507" y="5784"/>
                </a:lnTo>
                <a:lnTo>
                  <a:pt x="2478" y="5761"/>
                </a:lnTo>
                <a:lnTo>
                  <a:pt x="2449" y="5739"/>
                </a:lnTo>
                <a:lnTo>
                  <a:pt x="2419" y="5717"/>
                </a:lnTo>
                <a:lnTo>
                  <a:pt x="2388" y="5697"/>
                </a:lnTo>
                <a:lnTo>
                  <a:pt x="2358" y="5677"/>
                </a:lnTo>
                <a:lnTo>
                  <a:pt x="2326" y="5657"/>
                </a:lnTo>
                <a:lnTo>
                  <a:pt x="2295" y="5639"/>
                </a:lnTo>
                <a:lnTo>
                  <a:pt x="2263" y="5621"/>
                </a:lnTo>
                <a:lnTo>
                  <a:pt x="2231" y="5603"/>
                </a:lnTo>
                <a:lnTo>
                  <a:pt x="2198" y="5587"/>
                </a:lnTo>
                <a:lnTo>
                  <a:pt x="2123" y="5552"/>
                </a:lnTo>
                <a:lnTo>
                  <a:pt x="2048" y="5521"/>
                </a:lnTo>
                <a:lnTo>
                  <a:pt x="1971" y="5495"/>
                </a:lnTo>
                <a:lnTo>
                  <a:pt x="1895" y="5473"/>
                </a:lnTo>
                <a:lnTo>
                  <a:pt x="1818" y="5456"/>
                </a:lnTo>
                <a:lnTo>
                  <a:pt x="1742" y="5442"/>
                </a:lnTo>
                <a:lnTo>
                  <a:pt x="1666" y="5433"/>
                </a:lnTo>
                <a:lnTo>
                  <a:pt x="1591" y="5428"/>
                </a:lnTo>
                <a:lnTo>
                  <a:pt x="1515" y="5426"/>
                </a:lnTo>
                <a:lnTo>
                  <a:pt x="1440" y="5429"/>
                </a:lnTo>
                <a:lnTo>
                  <a:pt x="1366" y="5436"/>
                </a:lnTo>
                <a:lnTo>
                  <a:pt x="1293" y="5446"/>
                </a:lnTo>
                <a:lnTo>
                  <a:pt x="1220" y="5460"/>
                </a:lnTo>
                <a:lnTo>
                  <a:pt x="1148" y="5478"/>
                </a:lnTo>
                <a:lnTo>
                  <a:pt x="1078" y="5499"/>
                </a:lnTo>
                <a:lnTo>
                  <a:pt x="1008" y="5524"/>
                </a:lnTo>
                <a:lnTo>
                  <a:pt x="940" y="5554"/>
                </a:lnTo>
                <a:lnTo>
                  <a:pt x="873" y="5585"/>
                </a:lnTo>
                <a:lnTo>
                  <a:pt x="807" y="5621"/>
                </a:lnTo>
                <a:lnTo>
                  <a:pt x="743" y="5659"/>
                </a:lnTo>
                <a:lnTo>
                  <a:pt x="681" y="5701"/>
                </a:lnTo>
                <a:lnTo>
                  <a:pt x="620" y="5746"/>
                </a:lnTo>
                <a:lnTo>
                  <a:pt x="562" y="5795"/>
                </a:lnTo>
                <a:lnTo>
                  <a:pt x="505" y="5846"/>
                </a:lnTo>
                <a:lnTo>
                  <a:pt x="451" y="5901"/>
                </a:lnTo>
                <a:lnTo>
                  <a:pt x="399" y="5958"/>
                </a:lnTo>
                <a:lnTo>
                  <a:pt x="350" y="6019"/>
                </a:lnTo>
                <a:lnTo>
                  <a:pt x="303" y="6082"/>
                </a:lnTo>
                <a:lnTo>
                  <a:pt x="258" y="6147"/>
                </a:lnTo>
                <a:lnTo>
                  <a:pt x="217" y="6215"/>
                </a:lnTo>
                <a:lnTo>
                  <a:pt x="178" y="6287"/>
                </a:lnTo>
                <a:lnTo>
                  <a:pt x="142" y="6361"/>
                </a:lnTo>
                <a:lnTo>
                  <a:pt x="127" y="6395"/>
                </a:lnTo>
                <a:lnTo>
                  <a:pt x="112" y="6429"/>
                </a:lnTo>
                <a:lnTo>
                  <a:pt x="99" y="6465"/>
                </a:lnTo>
                <a:lnTo>
                  <a:pt x="86" y="6500"/>
                </a:lnTo>
                <a:lnTo>
                  <a:pt x="74" y="6535"/>
                </a:lnTo>
                <a:lnTo>
                  <a:pt x="63" y="6571"/>
                </a:lnTo>
                <a:lnTo>
                  <a:pt x="53" y="6606"/>
                </a:lnTo>
                <a:lnTo>
                  <a:pt x="44" y="6642"/>
                </a:lnTo>
                <a:lnTo>
                  <a:pt x="35" y="6680"/>
                </a:lnTo>
                <a:lnTo>
                  <a:pt x="28" y="6716"/>
                </a:lnTo>
                <a:lnTo>
                  <a:pt x="21" y="6752"/>
                </a:lnTo>
                <a:lnTo>
                  <a:pt x="15" y="6789"/>
                </a:lnTo>
                <a:lnTo>
                  <a:pt x="10" y="6826"/>
                </a:lnTo>
                <a:lnTo>
                  <a:pt x="6" y="6863"/>
                </a:lnTo>
                <a:lnTo>
                  <a:pt x="3" y="6900"/>
                </a:lnTo>
                <a:lnTo>
                  <a:pt x="1" y="6939"/>
                </a:lnTo>
                <a:lnTo>
                  <a:pt x="0" y="6976"/>
                </a:lnTo>
                <a:lnTo>
                  <a:pt x="0" y="7014"/>
                </a:lnTo>
                <a:lnTo>
                  <a:pt x="1" y="7051"/>
                </a:lnTo>
                <a:lnTo>
                  <a:pt x="3" y="7089"/>
                </a:lnTo>
                <a:lnTo>
                  <a:pt x="6" y="7126"/>
                </a:lnTo>
                <a:lnTo>
                  <a:pt x="9" y="7165"/>
                </a:lnTo>
                <a:lnTo>
                  <a:pt x="14" y="7203"/>
                </a:lnTo>
                <a:lnTo>
                  <a:pt x="20" y="7241"/>
                </a:lnTo>
                <a:lnTo>
                  <a:pt x="27" y="7279"/>
                </a:lnTo>
                <a:lnTo>
                  <a:pt x="35" y="7316"/>
                </a:lnTo>
                <a:lnTo>
                  <a:pt x="44" y="7354"/>
                </a:lnTo>
                <a:lnTo>
                  <a:pt x="54" y="7393"/>
                </a:lnTo>
                <a:lnTo>
                  <a:pt x="65" y="7430"/>
                </a:lnTo>
                <a:lnTo>
                  <a:pt x="77" y="7468"/>
                </a:lnTo>
                <a:lnTo>
                  <a:pt x="90" y="7505"/>
                </a:lnTo>
                <a:lnTo>
                  <a:pt x="105" y="7543"/>
                </a:lnTo>
                <a:lnTo>
                  <a:pt x="2235" y="12883"/>
                </a:lnTo>
                <a:lnTo>
                  <a:pt x="2271" y="12971"/>
                </a:lnTo>
                <a:lnTo>
                  <a:pt x="2309" y="13058"/>
                </a:lnTo>
                <a:lnTo>
                  <a:pt x="2348" y="13144"/>
                </a:lnTo>
                <a:lnTo>
                  <a:pt x="2388" y="13229"/>
                </a:lnTo>
                <a:lnTo>
                  <a:pt x="2431" y="13314"/>
                </a:lnTo>
                <a:lnTo>
                  <a:pt x="2474" y="13397"/>
                </a:lnTo>
                <a:lnTo>
                  <a:pt x="2519" y="13481"/>
                </a:lnTo>
                <a:lnTo>
                  <a:pt x="2566" y="13562"/>
                </a:lnTo>
                <a:lnTo>
                  <a:pt x="2614" y="13642"/>
                </a:lnTo>
                <a:lnTo>
                  <a:pt x="2663" y="13723"/>
                </a:lnTo>
                <a:lnTo>
                  <a:pt x="2714" y="13802"/>
                </a:lnTo>
                <a:lnTo>
                  <a:pt x="2767" y="13879"/>
                </a:lnTo>
                <a:lnTo>
                  <a:pt x="2820" y="13957"/>
                </a:lnTo>
                <a:lnTo>
                  <a:pt x="2875" y="14032"/>
                </a:lnTo>
                <a:lnTo>
                  <a:pt x="2932" y="14107"/>
                </a:lnTo>
                <a:lnTo>
                  <a:pt x="2989" y="14181"/>
                </a:lnTo>
                <a:lnTo>
                  <a:pt x="3048" y="14254"/>
                </a:lnTo>
                <a:lnTo>
                  <a:pt x="3108" y="14325"/>
                </a:lnTo>
                <a:lnTo>
                  <a:pt x="3170" y="14396"/>
                </a:lnTo>
                <a:lnTo>
                  <a:pt x="3233" y="14465"/>
                </a:lnTo>
                <a:lnTo>
                  <a:pt x="3298" y="14533"/>
                </a:lnTo>
                <a:lnTo>
                  <a:pt x="3363" y="14601"/>
                </a:lnTo>
                <a:lnTo>
                  <a:pt x="3429" y="14666"/>
                </a:lnTo>
                <a:lnTo>
                  <a:pt x="3497" y="14730"/>
                </a:lnTo>
                <a:lnTo>
                  <a:pt x="3566" y="14793"/>
                </a:lnTo>
                <a:lnTo>
                  <a:pt x="3636" y="14856"/>
                </a:lnTo>
                <a:lnTo>
                  <a:pt x="3707" y="14916"/>
                </a:lnTo>
                <a:lnTo>
                  <a:pt x="3779" y="14975"/>
                </a:lnTo>
                <a:lnTo>
                  <a:pt x="3853" y="15033"/>
                </a:lnTo>
                <a:lnTo>
                  <a:pt x="3927" y="15090"/>
                </a:lnTo>
                <a:lnTo>
                  <a:pt x="4002" y="15145"/>
                </a:lnTo>
                <a:lnTo>
                  <a:pt x="4079" y="15199"/>
                </a:lnTo>
                <a:lnTo>
                  <a:pt x="4265" y="15322"/>
                </a:lnTo>
                <a:lnTo>
                  <a:pt x="4455" y="15435"/>
                </a:lnTo>
                <a:lnTo>
                  <a:pt x="4650" y="15539"/>
                </a:lnTo>
                <a:lnTo>
                  <a:pt x="4846" y="15633"/>
                </a:lnTo>
                <a:lnTo>
                  <a:pt x="5045" y="15718"/>
                </a:lnTo>
                <a:lnTo>
                  <a:pt x="5246" y="15795"/>
                </a:lnTo>
                <a:lnTo>
                  <a:pt x="5450" y="15861"/>
                </a:lnTo>
                <a:lnTo>
                  <a:pt x="5655" y="15918"/>
                </a:lnTo>
                <a:lnTo>
                  <a:pt x="5862" y="15967"/>
                </a:lnTo>
                <a:lnTo>
                  <a:pt x="6071" y="16006"/>
                </a:lnTo>
                <a:lnTo>
                  <a:pt x="6280" y="16036"/>
                </a:lnTo>
                <a:lnTo>
                  <a:pt x="6490" y="16057"/>
                </a:lnTo>
                <a:lnTo>
                  <a:pt x="6700" y="16068"/>
                </a:lnTo>
                <a:lnTo>
                  <a:pt x="6910" y="16071"/>
                </a:lnTo>
                <a:lnTo>
                  <a:pt x="7120" y="16064"/>
                </a:lnTo>
                <a:lnTo>
                  <a:pt x="7330" y="16049"/>
                </a:lnTo>
                <a:lnTo>
                  <a:pt x="7539" y="16025"/>
                </a:lnTo>
                <a:lnTo>
                  <a:pt x="7746" y="15992"/>
                </a:lnTo>
                <a:lnTo>
                  <a:pt x="7953" y="15949"/>
                </a:lnTo>
                <a:lnTo>
                  <a:pt x="8157" y="15898"/>
                </a:lnTo>
                <a:lnTo>
                  <a:pt x="8359" y="15839"/>
                </a:lnTo>
                <a:lnTo>
                  <a:pt x="8560" y="15770"/>
                </a:lnTo>
                <a:lnTo>
                  <a:pt x="8758" y="15692"/>
                </a:lnTo>
                <a:lnTo>
                  <a:pt x="8953" y="15606"/>
                </a:lnTo>
                <a:lnTo>
                  <a:pt x="9144" y="15512"/>
                </a:lnTo>
                <a:lnTo>
                  <a:pt x="9332" y="15408"/>
                </a:lnTo>
                <a:lnTo>
                  <a:pt x="9517" y="15296"/>
                </a:lnTo>
                <a:lnTo>
                  <a:pt x="9697" y="15175"/>
                </a:lnTo>
                <a:lnTo>
                  <a:pt x="9874" y="15045"/>
                </a:lnTo>
                <a:lnTo>
                  <a:pt x="10045" y="14907"/>
                </a:lnTo>
                <a:lnTo>
                  <a:pt x="10212" y="14761"/>
                </a:lnTo>
                <a:lnTo>
                  <a:pt x="10373" y="14606"/>
                </a:lnTo>
                <a:lnTo>
                  <a:pt x="10456" y="14520"/>
                </a:lnTo>
                <a:lnTo>
                  <a:pt x="10538" y="14432"/>
                </a:lnTo>
                <a:lnTo>
                  <a:pt x="10617" y="14342"/>
                </a:lnTo>
                <a:lnTo>
                  <a:pt x="10694" y="14251"/>
                </a:lnTo>
                <a:lnTo>
                  <a:pt x="10769" y="14158"/>
                </a:lnTo>
                <a:lnTo>
                  <a:pt x="10842" y="14062"/>
                </a:lnTo>
                <a:lnTo>
                  <a:pt x="10912" y="13966"/>
                </a:lnTo>
                <a:lnTo>
                  <a:pt x="10981" y="13867"/>
                </a:lnTo>
                <a:lnTo>
                  <a:pt x="11047" y="13767"/>
                </a:lnTo>
                <a:lnTo>
                  <a:pt x="11110" y="13664"/>
                </a:lnTo>
                <a:lnTo>
                  <a:pt x="11171" y="13561"/>
                </a:lnTo>
                <a:lnTo>
                  <a:pt x="11231" y="13455"/>
                </a:lnTo>
                <a:lnTo>
                  <a:pt x="11287" y="13349"/>
                </a:lnTo>
                <a:lnTo>
                  <a:pt x="11341" y="13240"/>
                </a:lnTo>
                <a:lnTo>
                  <a:pt x="11392" y="13131"/>
                </a:lnTo>
                <a:lnTo>
                  <a:pt x="11441" y="13020"/>
                </a:lnTo>
                <a:lnTo>
                  <a:pt x="11487" y="12907"/>
                </a:lnTo>
                <a:lnTo>
                  <a:pt x="11530" y="12794"/>
                </a:lnTo>
                <a:lnTo>
                  <a:pt x="11571" y="12678"/>
                </a:lnTo>
                <a:lnTo>
                  <a:pt x="11608" y="12561"/>
                </a:lnTo>
                <a:lnTo>
                  <a:pt x="11643" y="12444"/>
                </a:lnTo>
                <a:lnTo>
                  <a:pt x="11676" y="12325"/>
                </a:lnTo>
                <a:lnTo>
                  <a:pt x="11705" y="12205"/>
                </a:lnTo>
                <a:lnTo>
                  <a:pt x="11731" y="12084"/>
                </a:lnTo>
                <a:lnTo>
                  <a:pt x="11755" y="11963"/>
                </a:lnTo>
                <a:lnTo>
                  <a:pt x="11775" y="11839"/>
                </a:lnTo>
                <a:lnTo>
                  <a:pt x="11793" y="11715"/>
                </a:lnTo>
                <a:lnTo>
                  <a:pt x="11807" y="11590"/>
                </a:lnTo>
                <a:lnTo>
                  <a:pt x="11818" y="11465"/>
                </a:lnTo>
                <a:lnTo>
                  <a:pt x="11826" y="11338"/>
                </a:lnTo>
                <a:lnTo>
                  <a:pt x="11831" y="11211"/>
                </a:lnTo>
                <a:lnTo>
                  <a:pt x="11833" y="11082"/>
                </a:lnTo>
                <a:lnTo>
                  <a:pt x="11847" y="3701"/>
                </a:lnTo>
                <a:lnTo>
                  <a:pt x="11847" y="3666"/>
                </a:lnTo>
                <a:lnTo>
                  <a:pt x="11845" y="3632"/>
                </a:lnTo>
                <a:lnTo>
                  <a:pt x="11843" y="3597"/>
                </a:lnTo>
                <a:lnTo>
                  <a:pt x="11840" y="3563"/>
                </a:lnTo>
                <a:lnTo>
                  <a:pt x="11836" y="3529"/>
                </a:lnTo>
                <a:lnTo>
                  <a:pt x="11831" y="3495"/>
                </a:lnTo>
                <a:lnTo>
                  <a:pt x="11826" y="3461"/>
                </a:lnTo>
                <a:lnTo>
                  <a:pt x="11819" y="3428"/>
                </a:lnTo>
                <a:lnTo>
                  <a:pt x="11812" y="3396"/>
                </a:lnTo>
                <a:lnTo>
                  <a:pt x="11804" y="3363"/>
                </a:lnTo>
                <a:lnTo>
                  <a:pt x="11796" y="3331"/>
                </a:lnTo>
                <a:lnTo>
                  <a:pt x="11786" y="3299"/>
                </a:lnTo>
                <a:lnTo>
                  <a:pt x="11776" y="3266"/>
                </a:lnTo>
                <a:lnTo>
                  <a:pt x="11765" y="3235"/>
                </a:lnTo>
                <a:lnTo>
                  <a:pt x="11753" y="3204"/>
                </a:lnTo>
                <a:lnTo>
                  <a:pt x="11740" y="3174"/>
                </a:lnTo>
                <a:lnTo>
                  <a:pt x="11727" y="3144"/>
                </a:lnTo>
                <a:lnTo>
                  <a:pt x="11713" y="3114"/>
                </a:lnTo>
                <a:lnTo>
                  <a:pt x="11699" y="3085"/>
                </a:lnTo>
                <a:lnTo>
                  <a:pt x="11683" y="3055"/>
                </a:lnTo>
                <a:lnTo>
                  <a:pt x="11667" y="3026"/>
                </a:lnTo>
                <a:lnTo>
                  <a:pt x="11651" y="2998"/>
                </a:lnTo>
                <a:lnTo>
                  <a:pt x="11634" y="2970"/>
                </a:lnTo>
                <a:lnTo>
                  <a:pt x="11616" y="2943"/>
                </a:lnTo>
                <a:lnTo>
                  <a:pt x="11597" y="2916"/>
                </a:lnTo>
                <a:lnTo>
                  <a:pt x="11578" y="2890"/>
                </a:lnTo>
                <a:lnTo>
                  <a:pt x="11558" y="2864"/>
                </a:lnTo>
                <a:lnTo>
                  <a:pt x="11538" y="2839"/>
                </a:lnTo>
                <a:lnTo>
                  <a:pt x="11517" y="2813"/>
                </a:lnTo>
                <a:lnTo>
                  <a:pt x="11495" y="2789"/>
                </a:lnTo>
                <a:lnTo>
                  <a:pt x="11473" y="2765"/>
                </a:lnTo>
                <a:lnTo>
                  <a:pt x="11450" y="2742"/>
                </a:lnTo>
                <a:lnTo>
                  <a:pt x="11427" y="2719"/>
                </a:lnTo>
                <a:lnTo>
                  <a:pt x="11404" y="2697"/>
                </a:lnTo>
                <a:lnTo>
                  <a:pt x="11379" y="2676"/>
                </a:lnTo>
                <a:lnTo>
                  <a:pt x="11354" y="2655"/>
                </a:lnTo>
                <a:lnTo>
                  <a:pt x="11329" y="2634"/>
                </a:lnTo>
                <a:lnTo>
                  <a:pt x="11303" y="2615"/>
                </a:lnTo>
                <a:lnTo>
                  <a:pt x="11277" y="2594"/>
                </a:lnTo>
                <a:lnTo>
                  <a:pt x="11250" y="2576"/>
                </a:lnTo>
                <a:lnTo>
                  <a:pt x="11223" y="2558"/>
                </a:lnTo>
                <a:lnTo>
                  <a:pt x="11196" y="2541"/>
                </a:lnTo>
                <a:lnTo>
                  <a:pt x="11166" y="2524"/>
                </a:lnTo>
                <a:lnTo>
                  <a:pt x="11138" y="2508"/>
                </a:lnTo>
                <a:lnTo>
                  <a:pt x="11109" y="2493"/>
                </a:lnTo>
                <a:lnTo>
                  <a:pt x="11080" y="2478"/>
                </a:lnTo>
                <a:lnTo>
                  <a:pt x="11050" y="2464"/>
                </a:lnTo>
                <a:lnTo>
                  <a:pt x="11020" y="2451"/>
                </a:lnTo>
                <a:lnTo>
                  <a:pt x="10989" y="2439"/>
                </a:lnTo>
                <a:lnTo>
                  <a:pt x="10958" y="2427"/>
                </a:lnTo>
                <a:lnTo>
                  <a:pt x="10927" y="2416"/>
                </a:lnTo>
                <a:lnTo>
                  <a:pt x="10896" y="2405"/>
                </a:lnTo>
                <a:lnTo>
                  <a:pt x="10864" y="2396"/>
                </a:lnTo>
                <a:lnTo>
                  <a:pt x="10832" y="2387"/>
                </a:lnTo>
                <a:lnTo>
                  <a:pt x="10799" y="2379"/>
                </a:lnTo>
                <a:lnTo>
                  <a:pt x="10766" y="2371"/>
                </a:lnTo>
                <a:lnTo>
                  <a:pt x="10733" y="2365"/>
                </a:lnTo>
                <a:lnTo>
                  <a:pt x="10700" y="2359"/>
                </a:lnTo>
                <a:lnTo>
                  <a:pt x="10666" y="2354"/>
                </a:lnTo>
                <a:lnTo>
                  <a:pt x="10632" y="2351"/>
                </a:lnTo>
                <a:lnTo>
                  <a:pt x="10598" y="2347"/>
                </a:lnTo>
                <a:lnTo>
                  <a:pt x="10564" y="2345"/>
                </a:lnTo>
                <a:lnTo>
                  <a:pt x="10529" y="2344"/>
                </a:lnTo>
                <a:lnTo>
                  <a:pt x="10494" y="2344"/>
                </a:lnTo>
                <a:lnTo>
                  <a:pt x="10466" y="2344"/>
                </a:lnTo>
                <a:lnTo>
                  <a:pt x="10437" y="2345"/>
                </a:lnTo>
                <a:lnTo>
                  <a:pt x="10408" y="2346"/>
                </a:lnTo>
                <a:lnTo>
                  <a:pt x="10380" y="2348"/>
                </a:lnTo>
                <a:lnTo>
                  <a:pt x="10352" y="2351"/>
                </a:lnTo>
                <a:lnTo>
                  <a:pt x="10324" y="2354"/>
                </a:lnTo>
                <a:lnTo>
                  <a:pt x="10296" y="2358"/>
                </a:lnTo>
                <a:lnTo>
                  <a:pt x="10268" y="2363"/>
                </a:lnTo>
                <a:lnTo>
                  <a:pt x="10240" y="2368"/>
                </a:lnTo>
                <a:lnTo>
                  <a:pt x="10213" y="2373"/>
                </a:lnTo>
                <a:lnTo>
                  <a:pt x="10186" y="2381"/>
                </a:lnTo>
                <a:lnTo>
                  <a:pt x="10159" y="2387"/>
                </a:lnTo>
                <a:lnTo>
                  <a:pt x="10132" y="2394"/>
                </a:lnTo>
                <a:lnTo>
                  <a:pt x="10106" y="2402"/>
                </a:lnTo>
                <a:lnTo>
                  <a:pt x="10080" y="2410"/>
                </a:lnTo>
                <a:lnTo>
                  <a:pt x="10053" y="2419"/>
                </a:lnTo>
                <a:lnTo>
                  <a:pt x="10053" y="2282"/>
                </a:lnTo>
                <a:close/>
                <a:moveTo>
                  <a:pt x="10053" y="7756"/>
                </a:moveTo>
                <a:lnTo>
                  <a:pt x="10055" y="3665"/>
                </a:lnTo>
                <a:lnTo>
                  <a:pt x="10058" y="3618"/>
                </a:lnTo>
                <a:lnTo>
                  <a:pt x="10065" y="3575"/>
                </a:lnTo>
                <a:lnTo>
                  <a:pt x="10077" y="3534"/>
                </a:lnTo>
                <a:lnTo>
                  <a:pt x="10093" y="3495"/>
                </a:lnTo>
                <a:lnTo>
                  <a:pt x="10113" y="3460"/>
                </a:lnTo>
                <a:lnTo>
                  <a:pt x="10136" y="3428"/>
                </a:lnTo>
                <a:lnTo>
                  <a:pt x="10163" y="3399"/>
                </a:lnTo>
                <a:lnTo>
                  <a:pt x="10192" y="3372"/>
                </a:lnTo>
                <a:lnTo>
                  <a:pt x="10224" y="3349"/>
                </a:lnTo>
                <a:lnTo>
                  <a:pt x="10258" y="3329"/>
                </a:lnTo>
                <a:lnTo>
                  <a:pt x="10294" y="3312"/>
                </a:lnTo>
                <a:lnTo>
                  <a:pt x="10332" y="3298"/>
                </a:lnTo>
                <a:lnTo>
                  <a:pt x="10371" y="3287"/>
                </a:lnTo>
                <a:lnTo>
                  <a:pt x="10411" y="3278"/>
                </a:lnTo>
                <a:lnTo>
                  <a:pt x="10452" y="3273"/>
                </a:lnTo>
                <a:lnTo>
                  <a:pt x="10493" y="3271"/>
                </a:lnTo>
                <a:lnTo>
                  <a:pt x="10534" y="3273"/>
                </a:lnTo>
                <a:lnTo>
                  <a:pt x="10574" y="3278"/>
                </a:lnTo>
                <a:lnTo>
                  <a:pt x="10614" y="3287"/>
                </a:lnTo>
                <a:lnTo>
                  <a:pt x="10653" y="3298"/>
                </a:lnTo>
                <a:lnTo>
                  <a:pt x="10691" y="3313"/>
                </a:lnTo>
                <a:lnTo>
                  <a:pt x="10727" y="3331"/>
                </a:lnTo>
                <a:lnTo>
                  <a:pt x="10761" y="3352"/>
                </a:lnTo>
                <a:lnTo>
                  <a:pt x="10793" y="3377"/>
                </a:lnTo>
                <a:lnTo>
                  <a:pt x="10822" y="3405"/>
                </a:lnTo>
                <a:lnTo>
                  <a:pt x="10849" y="3437"/>
                </a:lnTo>
                <a:lnTo>
                  <a:pt x="10872" y="3472"/>
                </a:lnTo>
                <a:lnTo>
                  <a:pt x="10892" y="3512"/>
                </a:lnTo>
                <a:lnTo>
                  <a:pt x="10908" y="3554"/>
                </a:lnTo>
                <a:lnTo>
                  <a:pt x="10919" y="3599"/>
                </a:lnTo>
                <a:lnTo>
                  <a:pt x="10926" y="3648"/>
                </a:lnTo>
                <a:lnTo>
                  <a:pt x="10929" y="3701"/>
                </a:lnTo>
                <a:lnTo>
                  <a:pt x="10915" y="11082"/>
                </a:lnTo>
                <a:lnTo>
                  <a:pt x="10913" y="11186"/>
                </a:lnTo>
                <a:lnTo>
                  <a:pt x="10909" y="11290"/>
                </a:lnTo>
                <a:lnTo>
                  <a:pt x="10903" y="11393"/>
                </a:lnTo>
                <a:lnTo>
                  <a:pt x="10894" y="11496"/>
                </a:lnTo>
                <a:lnTo>
                  <a:pt x="10882" y="11598"/>
                </a:lnTo>
                <a:lnTo>
                  <a:pt x="10868" y="11699"/>
                </a:lnTo>
                <a:lnTo>
                  <a:pt x="10851" y="11799"/>
                </a:lnTo>
                <a:lnTo>
                  <a:pt x="10832" y="11899"/>
                </a:lnTo>
                <a:lnTo>
                  <a:pt x="10810" y="11997"/>
                </a:lnTo>
                <a:lnTo>
                  <a:pt x="10786" y="12095"/>
                </a:lnTo>
                <a:lnTo>
                  <a:pt x="10760" y="12192"/>
                </a:lnTo>
                <a:lnTo>
                  <a:pt x="10732" y="12287"/>
                </a:lnTo>
                <a:lnTo>
                  <a:pt x="10701" y="12383"/>
                </a:lnTo>
                <a:lnTo>
                  <a:pt x="10668" y="12476"/>
                </a:lnTo>
                <a:lnTo>
                  <a:pt x="10632" y="12569"/>
                </a:lnTo>
                <a:lnTo>
                  <a:pt x="10595" y="12661"/>
                </a:lnTo>
                <a:lnTo>
                  <a:pt x="10555" y="12751"/>
                </a:lnTo>
                <a:lnTo>
                  <a:pt x="10513" y="12841"/>
                </a:lnTo>
                <a:lnTo>
                  <a:pt x="10470" y="12929"/>
                </a:lnTo>
                <a:lnTo>
                  <a:pt x="10424" y="13017"/>
                </a:lnTo>
                <a:lnTo>
                  <a:pt x="10376" y="13102"/>
                </a:lnTo>
                <a:lnTo>
                  <a:pt x="10326" y="13186"/>
                </a:lnTo>
                <a:lnTo>
                  <a:pt x="10274" y="13270"/>
                </a:lnTo>
                <a:lnTo>
                  <a:pt x="10220" y="13352"/>
                </a:lnTo>
                <a:lnTo>
                  <a:pt x="10164" y="13432"/>
                </a:lnTo>
                <a:lnTo>
                  <a:pt x="10107" y="13511"/>
                </a:lnTo>
                <a:lnTo>
                  <a:pt x="10048" y="13589"/>
                </a:lnTo>
                <a:lnTo>
                  <a:pt x="9986" y="13665"/>
                </a:lnTo>
                <a:lnTo>
                  <a:pt x="9923" y="13740"/>
                </a:lnTo>
                <a:lnTo>
                  <a:pt x="9858" y="13813"/>
                </a:lnTo>
                <a:lnTo>
                  <a:pt x="9791" y="13884"/>
                </a:lnTo>
                <a:lnTo>
                  <a:pt x="9723" y="13955"/>
                </a:lnTo>
                <a:lnTo>
                  <a:pt x="9592" y="14080"/>
                </a:lnTo>
                <a:lnTo>
                  <a:pt x="9457" y="14200"/>
                </a:lnTo>
                <a:lnTo>
                  <a:pt x="9318" y="14311"/>
                </a:lnTo>
                <a:lnTo>
                  <a:pt x="9174" y="14417"/>
                </a:lnTo>
                <a:lnTo>
                  <a:pt x="9028" y="14515"/>
                </a:lnTo>
                <a:lnTo>
                  <a:pt x="8878" y="14607"/>
                </a:lnTo>
                <a:lnTo>
                  <a:pt x="8724" y="14691"/>
                </a:lnTo>
                <a:lnTo>
                  <a:pt x="8569" y="14769"/>
                </a:lnTo>
                <a:lnTo>
                  <a:pt x="8409" y="14840"/>
                </a:lnTo>
                <a:lnTo>
                  <a:pt x="8248" y="14902"/>
                </a:lnTo>
                <a:lnTo>
                  <a:pt x="8085" y="14958"/>
                </a:lnTo>
                <a:lnTo>
                  <a:pt x="7920" y="15007"/>
                </a:lnTo>
                <a:lnTo>
                  <a:pt x="7754" y="15049"/>
                </a:lnTo>
                <a:lnTo>
                  <a:pt x="7586" y="15084"/>
                </a:lnTo>
                <a:lnTo>
                  <a:pt x="7417" y="15111"/>
                </a:lnTo>
                <a:lnTo>
                  <a:pt x="7247" y="15131"/>
                </a:lnTo>
                <a:lnTo>
                  <a:pt x="7075" y="15144"/>
                </a:lnTo>
                <a:lnTo>
                  <a:pt x="6904" y="15150"/>
                </a:lnTo>
                <a:lnTo>
                  <a:pt x="6733" y="15148"/>
                </a:lnTo>
                <a:lnTo>
                  <a:pt x="6562" y="15139"/>
                </a:lnTo>
                <a:lnTo>
                  <a:pt x="6391" y="15122"/>
                </a:lnTo>
                <a:lnTo>
                  <a:pt x="6221" y="15098"/>
                </a:lnTo>
                <a:lnTo>
                  <a:pt x="6051" y="15067"/>
                </a:lnTo>
                <a:lnTo>
                  <a:pt x="5882" y="15027"/>
                </a:lnTo>
                <a:lnTo>
                  <a:pt x="5715" y="14981"/>
                </a:lnTo>
                <a:lnTo>
                  <a:pt x="5549" y="14927"/>
                </a:lnTo>
                <a:lnTo>
                  <a:pt x="5385" y="14866"/>
                </a:lnTo>
                <a:lnTo>
                  <a:pt x="5223" y="14796"/>
                </a:lnTo>
                <a:lnTo>
                  <a:pt x="5063" y="14720"/>
                </a:lnTo>
                <a:lnTo>
                  <a:pt x="4906" y="14636"/>
                </a:lnTo>
                <a:lnTo>
                  <a:pt x="4751" y="14543"/>
                </a:lnTo>
                <a:lnTo>
                  <a:pt x="4598" y="14443"/>
                </a:lnTo>
                <a:lnTo>
                  <a:pt x="4536" y="14399"/>
                </a:lnTo>
                <a:lnTo>
                  <a:pt x="4474" y="14353"/>
                </a:lnTo>
                <a:lnTo>
                  <a:pt x="4413" y="14307"/>
                </a:lnTo>
                <a:lnTo>
                  <a:pt x="4352" y="14260"/>
                </a:lnTo>
                <a:lnTo>
                  <a:pt x="4293" y="14211"/>
                </a:lnTo>
                <a:lnTo>
                  <a:pt x="4235" y="14162"/>
                </a:lnTo>
                <a:lnTo>
                  <a:pt x="4177" y="14110"/>
                </a:lnTo>
                <a:lnTo>
                  <a:pt x="4121" y="14058"/>
                </a:lnTo>
                <a:lnTo>
                  <a:pt x="4065" y="14006"/>
                </a:lnTo>
                <a:lnTo>
                  <a:pt x="4011" y="13952"/>
                </a:lnTo>
                <a:lnTo>
                  <a:pt x="3957" y="13896"/>
                </a:lnTo>
                <a:lnTo>
                  <a:pt x="3905" y="13840"/>
                </a:lnTo>
                <a:lnTo>
                  <a:pt x="3853" y="13784"/>
                </a:lnTo>
                <a:lnTo>
                  <a:pt x="3803" y="13726"/>
                </a:lnTo>
                <a:lnTo>
                  <a:pt x="3753" y="13666"/>
                </a:lnTo>
                <a:lnTo>
                  <a:pt x="3705" y="13607"/>
                </a:lnTo>
                <a:lnTo>
                  <a:pt x="3657" y="13547"/>
                </a:lnTo>
                <a:lnTo>
                  <a:pt x="3611" y="13485"/>
                </a:lnTo>
                <a:lnTo>
                  <a:pt x="3566" y="13422"/>
                </a:lnTo>
                <a:lnTo>
                  <a:pt x="3522" y="13359"/>
                </a:lnTo>
                <a:lnTo>
                  <a:pt x="3479" y="13295"/>
                </a:lnTo>
                <a:lnTo>
                  <a:pt x="3437" y="13230"/>
                </a:lnTo>
                <a:lnTo>
                  <a:pt x="3396" y="13164"/>
                </a:lnTo>
                <a:lnTo>
                  <a:pt x="3357" y="13098"/>
                </a:lnTo>
                <a:lnTo>
                  <a:pt x="3319" y="13031"/>
                </a:lnTo>
                <a:lnTo>
                  <a:pt x="3281" y="12962"/>
                </a:lnTo>
                <a:lnTo>
                  <a:pt x="3245" y="12894"/>
                </a:lnTo>
                <a:lnTo>
                  <a:pt x="3210" y="12825"/>
                </a:lnTo>
                <a:lnTo>
                  <a:pt x="3177" y="12754"/>
                </a:lnTo>
                <a:lnTo>
                  <a:pt x="3145" y="12683"/>
                </a:lnTo>
                <a:lnTo>
                  <a:pt x="3114" y="12612"/>
                </a:lnTo>
                <a:lnTo>
                  <a:pt x="3084" y="12539"/>
                </a:lnTo>
                <a:lnTo>
                  <a:pt x="954" y="7200"/>
                </a:lnTo>
                <a:lnTo>
                  <a:pt x="932" y="7133"/>
                </a:lnTo>
                <a:lnTo>
                  <a:pt x="916" y="7066"/>
                </a:lnTo>
                <a:lnTo>
                  <a:pt x="909" y="7002"/>
                </a:lnTo>
                <a:lnTo>
                  <a:pt x="909" y="6939"/>
                </a:lnTo>
                <a:lnTo>
                  <a:pt x="915" y="6877"/>
                </a:lnTo>
                <a:lnTo>
                  <a:pt x="928" y="6819"/>
                </a:lnTo>
                <a:lnTo>
                  <a:pt x="946" y="6762"/>
                </a:lnTo>
                <a:lnTo>
                  <a:pt x="971" y="6709"/>
                </a:lnTo>
                <a:lnTo>
                  <a:pt x="1000" y="6657"/>
                </a:lnTo>
                <a:lnTo>
                  <a:pt x="1034" y="6609"/>
                </a:lnTo>
                <a:lnTo>
                  <a:pt x="1072" y="6564"/>
                </a:lnTo>
                <a:lnTo>
                  <a:pt x="1114" y="6523"/>
                </a:lnTo>
                <a:lnTo>
                  <a:pt x="1160" y="6486"/>
                </a:lnTo>
                <a:lnTo>
                  <a:pt x="1208" y="6452"/>
                </a:lnTo>
                <a:lnTo>
                  <a:pt x="1260" y="6421"/>
                </a:lnTo>
                <a:lnTo>
                  <a:pt x="1313" y="6396"/>
                </a:lnTo>
                <a:lnTo>
                  <a:pt x="1369" y="6376"/>
                </a:lnTo>
                <a:lnTo>
                  <a:pt x="1426" y="6360"/>
                </a:lnTo>
                <a:lnTo>
                  <a:pt x="1484" y="6350"/>
                </a:lnTo>
                <a:lnTo>
                  <a:pt x="1543" y="6344"/>
                </a:lnTo>
                <a:lnTo>
                  <a:pt x="1602" y="6344"/>
                </a:lnTo>
                <a:lnTo>
                  <a:pt x="1661" y="6350"/>
                </a:lnTo>
                <a:lnTo>
                  <a:pt x="1719" y="6362"/>
                </a:lnTo>
                <a:lnTo>
                  <a:pt x="1777" y="6380"/>
                </a:lnTo>
                <a:lnTo>
                  <a:pt x="1833" y="6405"/>
                </a:lnTo>
                <a:lnTo>
                  <a:pt x="1887" y="6436"/>
                </a:lnTo>
                <a:lnTo>
                  <a:pt x="1939" y="6475"/>
                </a:lnTo>
                <a:lnTo>
                  <a:pt x="1990" y="6520"/>
                </a:lnTo>
                <a:lnTo>
                  <a:pt x="2037" y="6572"/>
                </a:lnTo>
                <a:lnTo>
                  <a:pt x="2080" y="6632"/>
                </a:lnTo>
                <a:lnTo>
                  <a:pt x="2120" y="6701"/>
                </a:lnTo>
                <a:lnTo>
                  <a:pt x="2155" y="6777"/>
                </a:lnTo>
                <a:lnTo>
                  <a:pt x="3715" y="10535"/>
                </a:lnTo>
                <a:lnTo>
                  <a:pt x="4594" y="10357"/>
                </a:lnTo>
                <a:lnTo>
                  <a:pt x="4561" y="1977"/>
                </a:lnTo>
                <a:lnTo>
                  <a:pt x="4564" y="1911"/>
                </a:lnTo>
                <a:lnTo>
                  <a:pt x="4572" y="1850"/>
                </a:lnTo>
                <a:lnTo>
                  <a:pt x="4585" y="1794"/>
                </a:lnTo>
                <a:lnTo>
                  <a:pt x="4603" y="1742"/>
                </a:lnTo>
                <a:lnTo>
                  <a:pt x="4626" y="1694"/>
                </a:lnTo>
                <a:lnTo>
                  <a:pt x="4652" y="1650"/>
                </a:lnTo>
                <a:lnTo>
                  <a:pt x="4682" y="1611"/>
                </a:lnTo>
                <a:lnTo>
                  <a:pt x="4716" y="1576"/>
                </a:lnTo>
                <a:lnTo>
                  <a:pt x="4752" y="1545"/>
                </a:lnTo>
                <a:lnTo>
                  <a:pt x="4791" y="1518"/>
                </a:lnTo>
                <a:lnTo>
                  <a:pt x="4832" y="1494"/>
                </a:lnTo>
                <a:lnTo>
                  <a:pt x="4874" y="1475"/>
                </a:lnTo>
                <a:lnTo>
                  <a:pt x="4919" y="1459"/>
                </a:lnTo>
                <a:lnTo>
                  <a:pt x="4964" y="1447"/>
                </a:lnTo>
                <a:lnTo>
                  <a:pt x="5010" y="1440"/>
                </a:lnTo>
                <a:lnTo>
                  <a:pt x="5057" y="1436"/>
                </a:lnTo>
                <a:lnTo>
                  <a:pt x="5103" y="1435"/>
                </a:lnTo>
                <a:lnTo>
                  <a:pt x="5149" y="1439"/>
                </a:lnTo>
                <a:lnTo>
                  <a:pt x="5195" y="1446"/>
                </a:lnTo>
                <a:lnTo>
                  <a:pt x="5239" y="1456"/>
                </a:lnTo>
                <a:lnTo>
                  <a:pt x="5282" y="1470"/>
                </a:lnTo>
                <a:lnTo>
                  <a:pt x="5323" y="1489"/>
                </a:lnTo>
                <a:lnTo>
                  <a:pt x="5362" y="1509"/>
                </a:lnTo>
                <a:lnTo>
                  <a:pt x="5398" y="1534"/>
                </a:lnTo>
                <a:lnTo>
                  <a:pt x="5432" y="1561"/>
                </a:lnTo>
                <a:lnTo>
                  <a:pt x="5462" y="1592"/>
                </a:lnTo>
                <a:lnTo>
                  <a:pt x="5489" y="1626"/>
                </a:lnTo>
                <a:lnTo>
                  <a:pt x="5511" y="1663"/>
                </a:lnTo>
                <a:lnTo>
                  <a:pt x="5529" y="1704"/>
                </a:lnTo>
                <a:lnTo>
                  <a:pt x="5543" y="1748"/>
                </a:lnTo>
                <a:lnTo>
                  <a:pt x="5551" y="1794"/>
                </a:lnTo>
                <a:lnTo>
                  <a:pt x="5554" y="1843"/>
                </a:lnTo>
                <a:lnTo>
                  <a:pt x="5554" y="7793"/>
                </a:lnTo>
                <a:lnTo>
                  <a:pt x="6472" y="7793"/>
                </a:lnTo>
                <a:lnTo>
                  <a:pt x="6472" y="1432"/>
                </a:lnTo>
                <a:lnTo>
                  <a:pt x="6474" y="1366"/>
                </a:lnTo>
                <a:lnTo>
                  <a:pt x="6482" y="1305"/>
                </a:lnTo>
                <a:lnTo>
                  <a:pt x="6493" y="1249"/>
                </a:lnTo>
                <a:lnTo>
                  <a:pt x="6509" y="1197"/>
                </a:lnTo>
                <a:lnTo>
                  <a:pt x="6529" y="1150"/>
                </a:lnTo>
                <a:lnTo>
                  <a:pt x="6552" y="1107"/>
                </a:lnTo>
                <a:lnTo>
                  <a:pt x="6578" y="1069"/>
                </a:lnTo>
                <a:lnTo>
                  <a:pt x="6608" y="1036"/>
                </a:lnTo>
                <a:lnTo>
                  <a:pt x="6640" y="1005"/>
                </a:lnTo>
                <a:lnTo>
                  <a:pt x="6674" y="980"/>
                </a:lnTo>
                <a:lnTo>
                  <a:pt x="6710" y="959"/>
                </a:lnTo>
                <a:lnTo>
                  <a:pt x="6747" y="942"/>
                </a:lnTo>
                <a:lnTo>
                  <a:pt x="6786" y="929"/>
                </a:lnTo>
                <a:lnTo>
                  <a:pt x="6826" y="920"/>
                </a:lnTo>
                <a:lnTo>
                  <a:pt x="6866" y="915"/>
                </a:lnTo>
                <a:lnTo>
                  <a:pt x="6907" y="914"/>
                </a:lnTo>
                <a:lnTo>
                  <a:pt x="6948" y="916"/>
                </a:lnTo>
                <a:lnTo>
                  <a:pt x="6988" y="922"/>
                </a:lnTo>
                <a:lnTo>
                  <a:pt x="7028" y="931"/>
                </a:lnTo>
                <a:lnTo>
                  <a:pt x="7067" y="944"/>
                </a:lnTo>
                <a:lnTo>
                  <a:pt x="7104" y="961"/>
                </a:lnTo>
                <a:lnTo>
                  <a:pt x="7140" y="980"/>
                </a:lnTo>
                <a:lnTo>
                  <a:pt x="7174" y="1003"/>
                </a:lnTo>
                <a:lnTo>
                  <a:pt x="7206" y="1031"/>
                </a:lnTo>
                <a:lnTo>
                  <a:pt x="7235" y="1060"/>
                </a:lnTo>
                <a:lnTo>
                  <a:pt x="7263" y="1093"/>
                </a:lnTo>
                <a:lnTo>
                  <a:pt x="7286" y="1128"/>
                </a:lnTo>
                <a:lnTo>
                  <a:pt x="7306" y="1166"/>
                </a:lnTo>
                <a:lnTo>
                  <a:pt x="7322" y="1208"/>
                </a:lnTo>
                <a:lnTo>
                  <a:pt x="7333" y="1253"/>
                </a:lnTo>
                <a:lnTo>
                  <a:pt x="7341" y="1299"/>
                </a:lnTo>
                <a:lnTo>
                  <a:pt x="7343" y="1349"/>
                </a:lnTo>
                <a:lnTo>
                  <a:pt x="7342" y="7793"/>
                </a:lnTo>
                <a:lnTo>
                  <a:pt x="8259" y="7793"/>
                </a:lnTo>
                <a:lnTo>
                  <a:pt x="8261" y="2291"/>
                </a:lnTo>
                <a:lnTo>
                  <a:pt x="8263" y="2237"/>
                </a:lnTo>
                <a:lnTo>
                  <a:pt x="8271" y="2187"/>
                </a:lnTo>
                <a:lnTo>
                  <a:pt x="8282" y="2139"/>
                </a:lnTo>
                <a:lnTo>
                  <a:pt x="8298" y="2096"/>
                </a:lnTo>
                <a:lnTo>
                  <a:pt x="8318" y="2057"/>
                </a:lnTo>
                <a:lnTo>
                  <a:pt x="8342" y="2021"/>
                </a:lnTo>
                <a:lnTo>
                  <a:pt x="8368" y="1988"/>
                </a:lnTo>
                <a:lnTo>
                  <a:pt x="8397" y="1960"/>
                </a:lnTo>
                <a:lnTo>
                  <a:pt x="8429" y="1934"/>
                </a:lnTo>
                <a:lnTo>
                  <a:pt x="8463" y="1911"/>
                </a:lnTo>
                <a:lnTo>
                  <a:pt x="8500" y="1893"/>
                </a:lnTo>
                <a:lnTo>
                  <a:pt x="8537" y="1878"/>
                </a:lnTo>
                <a:lnTo>
                  <a:pt x="8577" y="1866"/>
                </a:lnTo>
                <a:lnTo>
                  <a:pt x="8617" y="1858"/>
                </a:lnTo>
                <a:lnTo>
                  <a:pt x="8658" y="1853"/>
                </a:lnTo>
                <a:lnTo>
                  <a:pt x="8699" y="1852"/>
                </a:lnTo>
                <a:lnTo>
                  <a:pt x="8740" y="1854"/>
                </a:lnTo>
                <a:lnTo>
                  <a:pt x="8780" y="1859"/>
                </a:lnTo>
                <a:lnTo>
                  <a:pt x="8820" y="1868"/>
                </a:lnTo>
                <a:lnTo>
                  <a:pt x="8859" y="1880"/>
                </a:lnTo>
                <a:lnTo>
                  <a:pt x="8897" y="1895"/>
                </a:lnTo>
                <a:lnTo>
                  <a:pt x="8933" y="1914"/>
                </a:lnTo>
                <a:lnTo>
                  <a:pt x="8967" y="1937"/>
                </a:lnTo>
                <a:lnTo>
                  <a:pt x="8999" y="1962"/>
                </a:lnTo>
                <a:lnTo>
                  <a:pt x="9028" y="1991"/>
                </a:lnTo>
                <a:lnTo>
                  <a:pt x="9055" y="2022"/>
                </a:lnTo>
                <a:lnTo>
                  <a:pt x="9078" y="2057"/>
                </a:lnTo>
                <a:lnTo>
                  <a:pt x="9098" y="2096"/>
                </a:lnTo>
                <a:lnTo>
                  <a:pt x="9114" y="2137"/>
                </a:lnTo>
                <a:lnTo>
                  <a:pt x="9126" y="2183"/>
                </a:lnTo>
                <a:lnTo>
                  <a:pt x="9133" y="2231"/>
                </a:lnTo>
                <a:lnTo>
                  <a:pt x="9135" y="2282"/>
                </a:lnTo>
                <a:lnTo>
                  <a:pt x="9135" y="7756"/>
                </a:lnTo>
                <a:lnTo>
                  <a:pt x="10053" y="775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CCB90D5F-8179-EDD5-9D8C-6F985B916A90}"/>
              </a:ext>
            </a:extLst>
          </p:cNvPr>
          <p:cNvSpPr>
            <a:spLocks noEditPoints="1"/>
          </p:cNvSpPr>
          <p:nvPr/>
        </p:nvSpPr>
        <p:spPr bwMode="auto">
          <a:xfrm>
            <a:off x="1169253" y="3624859"/>
            <a:ext cx="282476" cy="364510"/>
          </a:xfrm>
          <a:custGeom>
            <a:avLst/>
            <a:gdLst>
              <a:gd name="T0" fmla="*/ 6224 w 12773"/>
              <a:gd name="T1" fmla="*/ 368 h 16014"/>
              <a:gd name="T2" fmla="*/ 7531 w 12773"/>
              <a:gd name="T3" fmla="*/ 29 h 16014"/>
              <a:gd name="T4" fmla="*/ 8593 w 12773"/>
              <a:gd name="T5" fmla="*/ 807 h 16014"/>
              <a:gd name="T6" fmla="*/ 10527 w 12773"/>
              <a:gd name="T7" fmla="*/ 5039 h 16014"/>
              <a:gd name="T8" fmla="*/ 12758 w 12773"/>
              <a:gd name="T9" fmla="*/ 6326 h 16014"/>
              <a:gd name="T10" fmla="*/ 9751 w 12773"/>
              <a:gd name="T11" fmla="*/ 13772 h 16014"/>
              <a:gd name="T12" fmla="*/ 8429 w 12773"/>
              <a:gd name="T13" fmla="*/ 15068 h 16014"/>
              <a:gd name="T14" fmla="*/ 4215 w 12773"/>
              <a:gd name="T15" fmla="*/ 15894 h 16014"/>
              <a:gd name="T16" fmla="*/ 1070 w 12773"/>
              <a:gd name="T17" fmla="*/ 13923 h 16014"/>
              <a:gd name="T18" fmla="*/ 87 w 12773"/>
              <a:gd name="T19" fmla="*/ 11729 h 16014"/>
              <a:gd name="T20" fmla="*/ 0 w 12773"/>
              <a:gd name="T21" fmla="*/ 5634 h 16014"/>
              <a:gd name="T22" fmla="*/ 1305 w 12773"/>
              <a:gd name="T23" fmla="*/ 2537 h 16014"/>
              <a:gd name="T24" fmla="*/ 2909 w 12773"/>
              <a:gd name="T25" fmla="*/ 5022 h 16014"/>
              <a:gd name="T26" fmla="*/ 3486 w 12773"/>
              <a:gd name="T27" fmla="*/ 4960 h 16014"/>
              <a:gd name="T28" fmla="*/ 4067 w 12773"/>
              <a:gd name="T29" fmla="*/ 5139 h 16014"/>
              <a:gd name="T30" fmla="*/ 4556 w 12773"/>
              <a:gd name="T31" fmla="*/ 5124 h 16014"/>
              <a:gd name="T32" fmla="*/ 5142 w 12773"/>
              <a:gd name="T33" fmla="*/ 4957 h 16014"/>
              <a:gd name="T34" fmla="*/ 5719 w 12773"/>
              <a:gd name="T35" fmla="*/ 5033 h 16014"/>
              <a:gd name="T36" fmla="*/ 4968 w 12773"/>
              <a:gd name="T37" fmla="*/ 7930 h 16014"/>
              <a:gd name="T38" fmla="*/ 5336 w 12773"/>
              <a:gd name="T39" fmla="*/ 8029 h 16014"/>
              <a:gd name="T40" fmla="*/ 5660 w 12773"/>
              <a:gd name="T41" fmla="*/ 7782 h 16014"/>
              <a:gd name="T42" fmla="*/ 5660 w 12773"/>
              <a:gd name="T43" fmla="*/ 6162 h 16014"/>
              <a:gd name="T44" fmla="*/ 5336 w 12773"/>
              <a:gd name="T45" fmla="*/ 5915 h 16014"/>
              <a:gd name="T46" fmla="*/ 4933 w 12773"/>
              <a:gd name="T47" fmla="*/ 6019 h 16014"/>
              <a:gd name="T48" fmla="*/ 4274 w 12773"/>
              <a:gd name="T49" fmla="*/ 8665 h 16014"/>
              <a:gd name="T50" fmla="*/ 3743 w 12773"/>
              <a:gd name="T51" fmla="*/ 8937 h 16014"/>
              <a:gd name="T52" fmla="*/ 3098 w 12773"/>
              <a:gd name="T53" fmla="*/ 8968 h 16014"/>
              <a:gd name="T54" fmla="*/ 2491 w 12773"/>
              <a:gd name="T55" fmla="*/ 8711 h 16014"/>
              <a:gd name="T56" fmla="*/ 2070 w 12773"/>
              <a:gd name="T57" fmla="*/ 8225 h 16014"/>
              <a:gd name="T58" fmla="*/ 1912 w 12773"/>
              <a:gd name="T59" fmla="*/ 7588 h 16014"/>
              <a:gd name="T60" fmla="*/ 1355 w 12773"/>
              <a:gd name="T61" fmla="*/ 3473 h 16014"/>
              <a:gd name="T62" fmla="*/ 976 w 12773"/>
              <a:gd name="T63" fmla="*/ 6065 h 16014"/>
              <a:gd name="T64" fmla="*/ 1064 w 12773"/>
              <a:gd name="T65" fmla="*/ 11666 h 16014"/>
              <a:gd name="T66" fmla="*/ 1912 w 12773"/>
              <a:gd name="T67" fmla="*/ 13438 h 16014"/>
              <a:gd name="T68" fmla="*/ 4608 w 12773"/>
              <a:gd name="T69" fmla="*/ 15006 h 16014"/>
              <a:gd name="T70" fmla="*/ 7940 w 12773"/>
              <a:gd name="T71" fmla="*/ 14247 h 16014"/>
              <a:gd name="T72" fmla="*/ 9031 w 12773"/>
              <a:gd name="T73" fmla="*/ 13122 h 16014"/>
              <a:gd name="T74" fmla="*/ 11774 w 12773"/>
              <a:gd name="T75" fmla="*/ 6399 h 16014"/>
              <a:gd name="T76" fmla="*/ 10803 w 12773"/>
              <a:gd name="T77" fmla="*/ 5980 h 16014"/>
              <a:gd name="T78" fmla="*/ 9193 w 12773"/>
              <a:gd name="T79" fmla="*/ 9335 h 16014"/>
              <a:gd name="T80" fmla="*/ 7631 w 12773"/>
              <a:gd name="T81" fmla="*/ 10251 h 16014"/>
              <a:gd name="T82" fmla="*/ 6596 w 12773"/>
              <a:gd name="T83" fmla="*/ 10954 h 16014"/>
              <a:gd name="T84" fmla="*/ 5971 w 12773"/>
              <a:gd name="T85" fmla="*/ 12035 h 16014"/>
              <a:gd name="T86" fmla="*/ 4914 w 12773"/>
              <a:gd name="T87" fmla="*/ 12294 h 16014"/>
              <a:gd name="T88" fmla="*/ 5540 w 12773"/>
              <a:gd name="T89" fmla="*/ 10727 h 16014"/>
              <a:gd name="T90" fmla="*/ 6541 w 12773"/>
              <a:gd name="T91" fmla="*/ 9749 h 16014"/>
              <a:gd name="T92" fmla="*/ 7701 w 12773"/>
              <a:gd name="T93" fmla="*/ 9229 h 16014"/>
              <a:gd name="T94" fmla="*/ 7585 w 12773"/>
              <a:gd name="T95" fmla="*/ 1072 h 16014"/>
              <a:gd name="T96" fmla="*/ 7130 w 12773"/>
              <a:gd name="T97" fmla="*/ 961 h 16014"/>
              <a:gd name="T98" fmla="*/ 6753 w 12773"/>
              <a:gd name="T99" fmla="*/ 1218 h 16014"/>
              <a:gd name="T100" fmla="*/ 6688 w 12773"/>
              <a:gd name="T101" fmla="*/ 5286 h 16014"/>
              <a:gd name="T102" fmla="*/ 6608 w 12773"/>
              <a:gd name="T103" fmla="*/ 8036 h 16014"/>
              <a:gd name="T104" fmla="*/ 6261 w 12773"/>
              <a:gd name="T105" fmla="*/ 8578 h 16014"/>
              <a:gd name="T106" fmla="*/ 5705 w 12773"/>
              <a:gd name="T107" fmla="*/ 8916 h 16014"/>
              <a:gd name="T108" fmla="*/ 5044 w 12773"/>
              <a:gd name="T109" fmla="*/ 8977 h 16014"/>
              <a:gd name="T110" fmla="*/ 4474 w 12773"/>
              <a:gd name="T111" fmla="*/ 8773 h 16014"/>
              <a:gd name="T112" fmla="*/ 3753 w 12773"/>
              <a:gd name="T113" fmla="*/ 6137 h 16014"/>
              <a:gd name="T114" fmla="*/ 3426 w 12773"/>
              <a:gd name="T115" fmla="*/ 5911 h 16014"/>
              <a:gd name="T116" fmla="*/ 3026 w 12773"/>
              <a:gd name="T117" fmla="*/ 6038 h 16014"/>
              <a:gd name="T118" fmla="*/ 2892 w 12773"/>
              <a:gd name="T119" fmla="*/ 7633 h 16014"/>
              <a:gd name="T120" fmla="*/ 3113 w 12773"/>
              <a:gd name="T121" fmla="*/ 7972 h 16014"/>
              <a:gd name="T122" fmla="*/ 3537 w 12773"/>
              <a:gd name="T123" fmla="*/ 8003 h 16014"/>
              <a:gd name="T124" fmla="*/ 3790 w 12773"/>
              <a:gd name="T125" fmla="*/ 7702 h 16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73" h="16014">
                <a:moveTo>
                  <a:pt x="5719" y="5033"/>
                </a:moveTo>
                <a:lnTo>
                  <a:pt x="5719" y="1433"/>
                </a:lnTo>
                <a:lnTo>
                  <a:pt x="5721" y="1358"/>
                </a:lnTo>
                <a:lnTo>
                  <a:pt x="5727" y="1285"/>
                </a:lnTo>
                <a:lnTo>
                  <a:pt x="5736" y="1212"/>
                </a:lnTo>
                <a:lnTo>
                  <a:pt x="5751" y="1141"/>
                </a:lnTo>
                <a:lnTo>
                  <a:pt x="5768" y="1071"/>
                </a:lnTo>
                <a:lnTo>
                  <a:pt x="5789" y="1003"/>
                </a:lnTo>
                <a:lnTo>
                  <a:pt x="5813" y="936"/>
                </a:lnTo>
                <a:lnTo>
                  <a:pt x="5841" y="871"/>
                </a:lnTo>
                <a:lnTo>
                  <a:pt x="5872" y="807"/>
                </a:lnTo>
                <a:lnTo>
                  <a:pt x="5906" y="745"/>
                </a:lnTo>
                <a:lnTo>
                  <a:pt x="5943" y="685"/>
                </a:lnTo>
                <a:lnTo>
                  <a:pt x="5983" y="627"/>
                </a:lnTo>
                <a:lnTo>
                  <a:pt x="6026" y="570"/>
                </a:lnTo>
                <a:lnTo>
                  <a:pt x="6071" y="516"/>
                </a:lnTo>
                <a:lnTo>
                  <a:pt x="6120" y="464"/>
                </a:lnTo>
                <a:lnTo>
                  <a:pt x="6170" y="415"/>
                </a:lnTo>
                <a:lnTo>
                  <a:pt x="6224" y="368"/>
                </a:lnTo>
                <a:lnTo>
                  <a:pt x="6279" y="323"/>
                </a:lnTo>
                <a:lnTo>
                  <a:pt x="6337" y="281"/>
                </a:lnTo>
                <a:lnTo>
                  <a:pt x="6396" y="241"/>
                </a:lnTo>
                <a:lnTo>
                  <a:pt x="6458" y="205"/>
                </a:lnTo>
                <a:lnTo>
                  <a:pt x="6521" y="170"/>
                </a:lnTo>
                <a:lnTo>
                  <a:pt x="6586" y="139"/>
                </a:lnTo>
                <a:lnTo>
                  <a:pt x="6653" y="111"/>
                </a:lnTo>
                <a:lnTo>
                  <a:pt x="6721" y="86"/>
                </a:lnTo>
                <a:lnTo>
                  <a:pt x="6791" y="63"/>
                </a:lnTo>
                <a:lnTo>
                  <a:pt x="6862" y="44"/>
                </a:lnTo>
                <a:lnTo>
                  <a:pt x="6934" y="29"/>
                </a:lnTo>
                <a:lnTo>
                  <a:pt x="7007" y="16"/>
                </a:lnTo>
                <a:lnTo>
                  <a:pt x="7082" y="7"/>
                </a:lnTo>
                <a:lnTo>
                  <a:pt x="7157" y="2"/>
                </a:lnTo>
                <a:lnTo>
                  <a:pt x="7233" y="0"/>
                </a:lnTo>
                <a:lnTo>
                  <a:pt x="7309" y="2"/>
                </a:lnTo>
                <a:lnTo>
                  <a:pt x="7384" y="7"/>
                </a:lnTo>
                <a:lnTo>
                  <a:pt x="7458" y="16"/>
                </a:lnTo>
                <a:lnTo>
                  <a:pt x="7531" y="29"/>
                </a:lnTo>
                <a:lnTo>
                  <a:pt x="7603" y="44"/>
                </a:lnTo>
                <a:lnTo>
                  <a:pt x="7674" y="63"/>
                </a:lnTo>
                <a:lnTo>
                  <a:pt x="7744" y="86"/>
                </a:lnTo>
                <a:lnTo>
                  <a:pt x="7813" y="111"/>
                </a:lnTo>
                <a:lnTo>
                  <a:pt x="7879" y="139"/>
                </a:lnTo>
                <a:lnTo>
                  <a:pt x="7944" y="170"/>
                </a:lnTo>
                <a:lnTo>
                  <a:pt x="8008" y="205"/>
                </a:lnTo>
                <a:lnTo>
                  <a:pt x="8069" y="241"/>
                </a:lnTo>
                <a:lnTo>
                  <a:pt x="8128" y="281"/>
                </a:lnTo>
                <a:lnTo>
                  <a:pt x="8186" y="323"/>
                </a:lnTo>
                <a:lnTo>
                  <a:pt x="8241" y="368"/>
                </a:lnTo>
                <a:lnTo>
                  <a:pt x="8295" y="415"/>
                </a:lnTo>
                <a:lnTo>
                  <a:pt x="8345" y="464"/>
                </a:lnTo>
                <a:lnTo>
                  <a:pt x="8393" y="516"/>
                </a:lnTo>
                <a:lnTo>
                  <a:pt x="8439" y="570"/>
                </a:lnTo>
                <a:lnTo>
                  <a:pt x="8482" y="627"/>
                </a:lnTo>
                <a:lnTo>
                  <a:pt x="8522" y="685"/>
                </a:lnTo>
                <a:lnTo>
                  <a:pt x="8559" y="745"/>
                </a:lnTo>
                <a:lnTo>
                  <a:pt x="8593" y="807"/>
                </a:lnTo>
                <a:lnTo>
                  <a:pt x="8625" y="871"/>
                </a:lnTo>
                <a:lnTo>
                  <a:pt x="8652" y="936"/>
                </a:lnTo>
                <a:lnTo>
                  <a:pt x="8676" y="1003"/>
                </a:lnTo>
                <a:lnTo>
                  <a:pt x="8698" y="1071"/>
                </a:lnTo>
                <a:lnTo>
                  <a:pt x="8715" y="1141"/>
                </a:lnTo>
                <a:lnTo>
                  <a:pt x="8728" y="1212"/>
                </a:lnTo>
                <a:lnTo>
                  <a:pt x="8739" y="1285"/>
                </a:lnTo>
                <a:lnTo>
                  <a:pt x="8744" y="1358"/>
                </a:lnTo>
                <a:lnTo>
                  <a:pt x="8746" y="1433"/>
                </a:lnTo>
                <a:lnTo>
                  <a:pt x="8742" y="7914"/>
                </a:lnTo>
                <a:lnTo>
                  <a:pt x="9570" y="5977"/>
                </a:lnTo>
                <a:lnTo>
                  <a:pt x="9659" y="5796"/>
                </a:lnTo>
                <a:lnTo>
                  <a:pt x="9757" y="5634"/>
                </a:lnTo>
                <a:lnTo>
                  <a:pt x="9866" y="5491"/>
                </a:lnTo>
                <a:lnTo>
                  <a:pt x="9984" y="5366"/>
                </a:lnTo>
                <a:lnTo>
                  <a:pt x="10111" y="5259"/>
                </a:lnTo>
                <a:lnTo>
                  <a:pt x="10244" y="5170"/>
                </a:lnTo>
                <a:lnTo>
                  <a:pt x="10383" y="5096"/>
                </a:lnTo>
                <a:lnTo>
                  <a:pt x="10527" y="5039"/>
                </a:lnTo>
                <a:lnTo>
                  <a:pt x="10675" y="4998"/>
                </a:lnTo>
                <a:lnTo>
                  <a:pt x="10826" y="4972"/>
                </a:lnTo>
                <a:lnTo>
                  <a:pt x="10977" y="4961"/>
                </a:lnTo>
                <a:lnTo>
                  <a:pt x="11130" y="4964"/>
                </a:lnTo>
                <a:lnTo>
                  <a:pt x="11283" y="4980"/>
                </a:lnTo>
                <a:lnTo>
                  <a:pt x="11433" y="5009"/>
                </a:lnTo>
                <a:lnTo>
                  <a:pt x="11581" y="5050"/>
                </a:lnTo>
                <a:lnTo>
                  <a:pt x="11725" y="5104"/>
                </a:lnTo>
                <a:lnTo>
                  <a:pt x="11864" y="5170"/>
                </a:lnTo>
                <a:lnTo>
                  <a:pt x="11998" y="5245"/>
                </a:lnTo>
                <a:lnTo>
                  <a:pt x="12124" y="5331"/>
                </a:lnTo>
                <a:lnTo>
                  <a:pt x="12243" y="5427"/>
                </a:lnTo>
                <a:lnTo>
                  <a:pt x="12352" y="5532"/>
                </a:lnTo>
                <a:lnTo>
                  <a:pt x="12451" y="5646"/>
                </a:lnTo>
                <a:lnTo>
                  <a:pt x="12539" y="5767"/>
                </a:lnTo>
                <a:lnTo>
                  <a:pt x="12615" y="5897"/>
                </a:lnTo>
                <a:lnTo>
                  <a:pt x="12677" y="6033"/>
                </a:lnTo>
                <a:lnTo>
                  <a:pt x="12725" y="6176"/>
                </a:lnTo>
                <a:lnTo>
                  <a:pt x="12758" y="6326"/>
                </a:lnTo>
                <a:lnTo>
                  <a:pt x="12773" y="6481"/>
                </a:lnTo>
                <a:lnTo>
                  <a:pt x="12772" y="6640"/>
                </a:lnTo>
                <a:lnTo>
                  <a:pt x="12751" y="6804"/>
                </a:lnTo>
                <a:lnTo>
                  <a:pt x="12711" y="6972"/>
                </a:lnTo>
                <a:lnTo>
                  <a:pt x="12650" y="7143"/>
                </a:lnTo>
                <a:lnTo>
                  <a:pt x="10358" y="12657"/>
                </a:lnTo>
                <a:lnTo>
                  <a:pt x="10321" y="12748"/>
                </a:lnTo>
                <a:lnTo>
                  <a:pt x="10281" y="12838"/>
                </a:lnTo>
                <a:lnTo>
                  <a:pt x="10241" y="12928"/>
                </a:lnTo>
                <a:lnTo>
                  <a:pt x="10200" y="13016"/>
                </a:lnTo>
                <a:lnTo>
                  <a:pt x="10156" y="13104"/>
                </a:lnTo>
                <a:lnTo>
                  <a:pt x="10111" y="13192"/>
                </a:lnTo>
                <a:lnTo>
                  <a:pt x="10065" y="13277"/>
                </a:lnTo>
                <a:lnTo>
                  <a:pt x="10016" y="13362"/>
                </a:lnTo>
                <a:lnTo>
                  <a:pt x="9966" y="13446"/>
                </a:lnTo>
                <a:lnTo>
                  <a:pt x="9915" y="13529"/>
                </a:lnTo>
                <a:lnTo>
                  <a:pt x="9861" y="13611"/>
                </a:lnTo>
                <a:lnTo>
                  <a:pt x="9807" y="13692"/>
                </a:lnTo>
                <a:lnTo>
                  <a:pt x="9751" y="13772"/>
                </a:lnTo>
                <a:lnTo>
                  <a:pt x="9694" y="13851"/>
                </a:lnTo>
                <a:lnTo>
                  <a:pt x="9635" y="13928"/>
                </a:lnTo>
                <a:lnTo>
                  <a:pt x="9574" y="14005"/>
                </a:lnTo>
                <a:lnTo>
                  <a:pt x="9513" y="14081"/>
                </a:lnTo>
                <a:lnTo>
                  <a:pt x="9449" y="14155"/>
                </a:lnTo>
                <a:lnTo>
                  <a:pt x="9385" y="14228"/>
                </a:lnTo>
                <a:lnTo>
                  <a:pt x="9318" y="14301"/>
                </a:lnTo>
                <a:lnTo>
                  <a:pt x="9252" y="14372"/>
                </a:lnTo>
                <a:lnTo>
                  <a:pt x="9183" y="14442"/>
                </a:lnTo>
                <a:lnTo>
                  <a:pt x="9113" y="14510"/>
                </a:lnTo>
                <a:lnTo>
                  <a:pt x="9042" y="14578"/>
                </a:lnTo>
                <a:lnTo>
                  <a:pt x="8970" y="14644"/>
                </a:lnTo>
                <a:lnTo>
                  <a:pt x="8896" y="14708"/>
                </a:lnTo>
                <a:lnTo>
                  <a:pt x="8821" y="14772"/>
                </a:lnTo>
                <a:lnTo>
                  <a:pt x="8745" y="14834"/>
                </a:lnTo>
                <a:lnTo>
                  <a:pt x="8668" y="14894"/>
                </a:lnTo>
                <a:lnTo>
                  <a:pt x="8590" y="14953"/>
                </a:lnTo>
                <a:lnTo>
                  <a:pt x="8509" y="15011"/>
                </a:lnTo>
                <a:lnTo>
                  <a:pt x="8429" y="15068"/>
                </a:lnTo>
                <a:lnTo>
                  <a:pt x="8229" y="15199"/>
                </a:lnTo>
                <a:lnTo>
                  <a:pt x="8024" y="15320"/>
                </a:lnTo>
                <a:lnTo>
                  <a:pt x="7816" y="15432"/>
                </a:lnTo>
                <a:lnTo>
                  <a:pt x="7603" y="15535"/>
                </a:lnTo>
                <a:lnTo>
                  <a:pt x="7387" y="15626"/>
                </a:lnTo>
                <a:lnTo>
                  <a:pt x="7168" y="15708"/>
                </a:lnTo>
                <a:lnTo>
                  <a:pt x="6947" y="15780"/>
                </a:lnTo>
                <a:lnTo>
                  <a:pt x="6724" y="15843"/>
                </a:lnTo>
                <a:lnTo>
                  <a:pt x="6499" y="15895"/>
                </a:lnTo>
                <a:lnTo>
                  <a:pt x="6272" y="15938"/>
                </a:lnTo>
                <a:lnTo>
                  <a:pt x="6044" y="15972"/>
                </a:lnTo>
                <a:lnTo>
                  <a:pt x="5814" y="15995"/>
                </a:lnTo>
                <a:lnTo>
                  <a:pt x="5585" y="16009"/>
                </a:lnTo>
                <a:lnTo>
                  <a:pt x="5355" y="16014"/>
                </a:lnTo>
                <a:lnTo>
                  <a:pt x="5126" y="16009"/>
                </a:lnTo>
                <a:lnTo>
                  <a:pt x="4897" y="15994"/>
                </a:lnTo>
                <a:lnTo>
                  <a:pt x="4668" y="15970"/>
                </a:lnTo>
                <a:lnTo>
                  <a:pt x="4441" y="15937"/>
                </a:lnTo>
                <a:lnTo>
                  <a:pt x="4215" y="15894"/>
                </a:lnTo>
                <a:lnTo>
                  <a:pt x="3992" y="15842"/>
                </a:lnTo>
                <a:lnTo>
                  <a:pt x="3770" y="15780"/>
                </a:lnTo>
                <a:lnTo>
                  <a:pt x="3551" y="15709"/>
                </a:lnTo>
                <a:lnTo>
                  <a:pt x="3335" y="15628"/>
                </a:lnTo>
                <a:lnTo>
                  <a:pt x="3122" y="15539"/>
                </a:lnTo>
                <a:lnTo>
                  <a:pt x="2913" y="15439"/>
                </a:lnTo>
                <a:lnTo>
                  <a:pt x="2707" y="15331"/>
                </a:lnTo>
                <a:lnTo>
                  <a:pt x="2506" y="15214"/>
                </a:lnTo>
                <a:lnTo>
                  <a:pt x="2309" y="15087"/>
                </a:lnTo>
                <a:lnTo>
                  <a:pt x="2117" y="14952"/>
                </a:lnTo>
                <a:lnTo>
                  <a:pt x="1930" y="14807"/>
                </a:lnTo>
                <a:lnTo>
                  <a:pt x="1749" y="14653"/>
                </a:lnTo>
                <a:lnTo>
                  <a:pt x="1575" y="14491"/>
                </a:lnTo>
                <a:lnTo>
                  <a:pt x="1485" y="14401"/>
                </a:lnTo>
                <a:lnTo>
                  <a:pt x="1397" y="14310"/>
                </a:lnTo>
                <a:lnTo>
                  <a:pt x="1312" y="14215"/>
                </a:lnTo>
                <a:lnTo>
                  <a:pt x="1228" y="14119"/>
                </a:lnTo>
                <a:lnTo>
                  <a:pt x="1148" y="14022"/>
                </a:lnTo>
                <a:lnTo>
                  <a:pt x="1070" y="13923"/>
                </a:lnTo>
                <a:lnTo>
                  <a:pt x="994" y="13821"/>
                </a:lnTo>
                <a:lnTo>
                  <a:pt x="920" y="13718"/>
                </a:lnTo>
                <a:lnTo>
                  <a:pt x="849" y="13614"/>
                </a:lnTo>
                <a:lnTo>
                  <a:pt x="780" y="13507"/>
                </a:lnTo>
                <a:lnTo>
                  <a:pt x="714" y="13399"/>
                </a:lnTo>
                <a:lnTo>
                  <a:pt x="652" y="13289"/>
                </a:lnTo>
                <a:lnTo>
                  <a:pt x="591" y="13178"/>
                </a:lnTo>
                <a:lnTo>
                  <a:pt x="532" y="13064"/>
                </a:lnTo>
                <a:lnTo>
                  <a:pt x="478" y="12949"/>
                </a:lnTo>
                <a:lnTo>
                  <a:pt x="426" y="12833"/>
                </a:lnTo>
                <a:lnTo>
                  <a:pt x="376" y="12716"/>
                </a:lnTo>
                <a:lnTo>
                  <a:pt x="329" y="12597"/>
                </a:lnTo>
                <a:lnTo>
                  <a:pt x="286" y="12477"/>
                </a:lnTo>
                <a:lnTo>
                  <a:pt x="245" y="12355"/>
                </a:lnTo>
                <a:lnTo>
                  <a:pt x="207" y="12232"/>
                </a:lnTo>
                <a:lnTo>
                  <a:pt x="172" y="12108"/>
                </a:lnTo>
                <a:lnTo>
                  <a:pt x="141" y="11982"/>
                </a:lnTo>
                <a:lnTo>
                  <a:pt x="112" y="11856"/>
                </a:lnTo>
                <a:lnTo>
                  <a:pt x="87" y="11729"/>
                </a:lnTo>
                <a:lnTo>
                  <a:pt x="65" y="11600"/>
                </a:lnTo>
                <a:lnTo>
                  <a:pt x="46" y="11471"/>
                </a:lnTo>
                <a:lnTo>
                  <a:pt x="31" y="11340"/>
                </a:lnTo>
                <a:lnTo>
                  <a:pt x="19" y="11209"/>
                </a:lnTo>
                <a:lnTo>
                  <a:pt x="10" y="11077"/>
                </a:lnTo>
                <a:lnTo>
                  <a:pt x="5" y="10944"/>
                </a:lnTo>
                <a:lnTo>
                  <a:pt x="3" y="10809"/>
                </a:lnTo>
                <a:lnTo>
                  <a:pt x="3" y="10378"/>
                </a:lnTo>
                <a:lnTo>
                  <a:pt x="3" y="9946"/>
                </a:lnTo>
                <a:lnTo>
                  <a:pt x="3" y="9514"/>
                </a:lnTo>
                <a:lnTo>
                  <a:pt x="2" y="9084"/>
                </a:lnTo>
                <a:lnTo>
                  <a:pt x="2" y="8653"/>
                </a:lnTo>
                <a:lnTo>
                  <a:pt x="2" y="8221"/>
                </a:lnTo>
                <a:lnTo>
                  <a:pt x="2" y="7790"/>
                </a:lnTo>
                <a:lnTo>
                  <a:pt x="1" y="7359"/>
                </a:lnTo>
                <a:lnTo>
                  <a:pt x="1" y="6928"/>
                </a:lnTo>
                <a:lnTo>
                  <a:pt x="1" y="6497"/>
                </a:lnTo>
                <a:lnTo>
                  <a:pt x="1" y="6065"/>
                </a:lnTo>
                <a:lnTo>
                  <a:pt x="0" y="5634"/>
                </a:lnTo>
                <a:lnTo>
                  <a:pt x="0" y="5204"/>
                </a:lnTo>
                <a:lnTo>
                  <a:pt x="0" y="4771"/>
                </a:lnTo>
                <a:lnTo>
                  <a:pt x="0" y="4340"/>
                </a:lnTo>
                <a:lnTo>
                  <a:pt x="0" y="3908"/>
                </a:lnTo>
                <a:lnTo>
                  <a:pt x="8" y="3742"/>
                </a:lnTo>
                <a:lnTo>
                  <a:pt x="33" y="3586"/>
                </a:lnTo>
                <a:lnTo>
                  <a:pt x="71" y="3441"/>
                </a:lnTo>
                <a:lnTo>
                  <a:pt x="123" y="3306"/>
                </a:lnTo>
                <a:lnTo>
                  <a:pt x="189" y="3183"/>
                </a:lnTo>
                <a:lnTo>
                  <a:pt x="266" y="3070"/>
                </a:lnTo>
                <a:lnTo>
                  <a:pt x="354" y="2968"/>
                </a:lnTo>
                <a:lnTo>
                  <a:pt x="450" y="2877"/>
                </a:lnTo>
                <a:lnTo>
                  <a:pt x="556" y="2795"/>
                </a:lnTo>
                <a:lnTo>
                  <a:pt x="668" y="2725"/>
                </a:lnTo>
                <a:lnTo>
                  <a:pt x="787" y="2666"/>
                </a:lnTo>
                <a:lnTo>
                  <a:pt x="912" y="2618"/>
                </a:lnTo>
                <a:lnTo>
                  <a:pt x="1040" y="2580"/>
                </a:lnTo>
                <a:lnTo>
                  <a:pt x="1172" y="2553"/>
                </a:lnTo>
                <a:lnTo>
                  <a:pt x="1305" y="2537"/>
                </a:lnTo>
                <a:lnTo>
                  <a:pt x="1441" y="2532"/>
                </a:lnTo>
                <a:lnTo>
                  <a:pt x="1576" y="2537"/>
                </a:lnTo>
                <a:lnTo>
                  <a:pt x="1709" y="2553"/>
                </a:lnTo>
                <a:lnTo>
                  <a:pt x="1841" y="2580"/>
                </a:lnTo>
                <a:lnTo>
                  <a:pt x="1969" y="2618"/>
                </a:lnTo>
                <a:lnTo>
                  <a:pt x="2094" y="2666"/>
                </a:lnTo>
                <a:lnTo>
                  <a:pt x="2213" y="2725"/>
                </a:lnTo>
                <a:lnTo>
                  <a:pt x="2326" y="2795"/>
                </a:lnTo>
                <a:lnTo>
                  <a:pt x="2431" y="2877"/>
                </a:lnTo>
                <a:lnTo>
                  <a:pt x="2527" y="2968"/>
                </a:lnTo>
                <a:lnTo>
                  <a:pt x="2615" y="3070"/>
                </a:lnTo>
                <a:lnTo>
                  <a:pt x="2692" y="3183"/>
                </a:lnTo>
                <a:lnTo>
                  <a:pt x="2758" y="3306"/>
                </a:lnTo>
                <a:lnTo>
                  <a:pt x="2810" y="3441"/>
                </a:lnTo>
                <a:lnTo>
                  <a:pt x="2849" y="3586"/>
                </a:lnTo>
                <a:lnTo>
                  <a:pt x="2873" y="3742"/>
                </a:lnTo>
                <a:lnTo>
                  <a:pt x="2881" y="3908"/>
                </a:lnTo>
                <a:lnTo>
                  <a:pt x="2881" y="5031"/>
                </a:lnTo>
                <a:lnTo>
                  <a:pt x="2909" y="5022"/>
                </a:lnTo>
                <a:lnTo>
                  <a:pt x="2938" y="5013"/>
                </a:lnTo>
                <a:lnTo>
                  <a:pt x="2965" y="5005"/>
                </a:lnTo>
                <a:lnTo>
                  <a:pt x="2994" y="4998"/>
                </a:lnTo>
                <a:lnTo>
                  <a:pt x="3023" y="4991"/>
                </a:lnTo>
                <a:lnTo>
                  <a:pt x="3052" y="4985"/>
                </a:lnTo>
                <a:lnTo>
                  <a:pt x="3081" y="4979"/>
                </a:lnTo>
                <a:lnTo>
                  <a:pt x="3110" y="4974"/>
                </a:lnTo>
                <a:lnTo>
                  <a:pt x="3140" y="4969"/>
                </a:lnTo>
                <a:lnTo>
                  <a:pt x="3170" y="4965"/>
                </a:lnTo>
                <a:lnTo>
                  <a:pt x="3200" y="4962"/>
                </a:lnTo>
                <a:lnTo>
                  <a:pt x="3230" y="4959"/>
                </a:lnTo>
                <a:lnTo>
                  <a:pt x="3260" y="4957"/>
                </a:lnTo>
                <a:lnTo>
                  <a:pt x="3291" y="4955"/>
                </a:lnTo>
                <a:lnTo>
                  <a:pt x="3322" y="4954"/>
                </a:lnTo>
                <a:lnTo>
                  <a:pt x="3353" y="4954"/>
                </a:lnTo>
                <a:lnTo>
                  <a:pt x="3387" y="4954"/>
                </a:lnTo>
                <a:lnTo>
                  <a:pt x="3420" y="4955"/>
                </a:lnTo>
                <a:lnTo>
                  <a:pt x="3454" y="4957"/>
                </a:lnTo>
                <a:lnTo>
                  <a:pt x="3486" y="4960"/>
                </a:lnTo>
                <a:lnTo>
                  <a:pt x="3519" y="4963"/>
                </a:lnTo>
                <a:lnTo>
                  <a:pt x="3552" y="4967"/>
                </a:lnTo>
                <a:lnTo>
                  <a:pt x="3585" y="4972"/>
                </a:lnTo>
                <a:lnTo>
                  <a:pt x="3617" y="4977"/>
                </a:lnTo>
                <a:lnTo>
                  <a:pt x="3649" y="4984"/>
                </a:lnTo>
                <a:lnTo>
                  <a:pt x="3681" y="4991"/>
                </a:lnTo>
                <a:lnTo>
                  <a:pt x="3713" y="4998"/>
                </a:lnTo>
                <a:lnTo>
                  <a:pt x="3743" y="5006"/>
                </a:lnTo>
                <a:lnTo>
                  <a:pt x="3774" y="5015"/>
                </a:lnTo>
                <a:lnTo>
                  <a:pt x="3805" y="5025"/>
                </a:lnTo>
                <a:lnTo>
                  <a:pt x="3836" y="5035"/>
                </a:lnTo>
                <a:lnTo>
                  <a:pt x="3866" y="5046"/>
                </a:lnTo>
                <a:lnTo>
                  <a:pt x="3896" y="5057"/>
                </a:lnTo>
                <a:lnTo>
                  <a:pt x="3925" y="5069"/>
                </a:lnTo>
                <a:lnTo>
                  <a:pt x="3954" y="5082"/>
                </a:lnTo>
                <a:lnTo>
                  <a:pt x="3983" y="5095"/>
                </a:lnTo>
                <a:lnTo>
                  <a:pt x="4011" y="5109"/>
                </a:lnTo>
                <a:lnTo>
                  <a:pt x="4039" y="5124"/>
                </a:lnTo>
                <a:lnTo>
                  <a:pt x="4067" y="5139"/>
                </a:lnTo>
                <a:lnTo>
                  <a:pt x="4094" y="5155"/>
                </a:lnTo>
                <a:lnTo>
                  <a:pt x="4121" y="5172"/>
                </a:lnTo>
                <a:lnTo>
                  <a:pt x="4147" y="5188"/>
                </a:lnTo>
                <a:lnTo>
                  <a:pt x="4174" y="5206"/>
                </a:lnTo>
                <a:lnTo>
                  <a:pt x="4200" y="5224"/>
                </a:lnTo>
                <a:lnTo>
                  <a:pt x="4224" y="5242"/>
                </a:lnTo>
                <a:lnTo>
                  <a:pt x="4249" y="5261"/>
                </a:lnTo>
                <a:lnTo>
                  <a:pt x="4274" y="5280"/>
                </a:lnTo>
                <a:lnTo>
                  <a:pt x="4297" y="5300"/>
                </a:lnTo>
                <a:lnTo>
                  <a:pt x="4322" y="5280"/>
                </a:lnTo>
                <a:lnTo>
                  <a:pt x="4347" y="5261"/>
                </a:lnTo>
                <a:lnTo>
                  <a:pt x="4371" y="5242"/>
                </a:lnTo>
                <a:lnTo>
                  <a:pt x="4396" y="5224"/>
                </a:lnTo>
                <a:lnTo>
                  <a:pt x="4422" y="5206"/>
                </a:lnTo>
                <a:lnTo>
                  <a:pt x="4448" y="5188"/>
                </a:lnTo>
                <a:lnTo>
                  <a:pt x="4474" y="5172"/>
                </a:lnTo>
                <a:lnTo>
                  <a:pt x="4502" y="5155"/>
                </a:lnTo>
                <a:lnTo>
                  <a:pt x="4529" y="5139"/>
                </a:lnTo>
                <a:lnTo>
                  <a:pt x="4556" y="5124"/>
                </a:lnTo>
                <a:lnTo>
                  <a:pt x="4584" y="5109"/>
                </a:lnTo>
                <a:lnTo>
                  <a:pt x="4613" y="5095"/>
                </a:lnTo>
                <a:lnTo>
                  <a:pt x="4642" y="5082"/>
                </a:lnTo>
                <a:lnTo>
                  <a:pt x="4670" y="5069"/>
                </a:lnTo>
                <a:lnTo>
                  <a:pt x="4700" y="5057"/>
                </a:lnTo>
                <a:lnTo>
                  <a:pt x="4730" y="5046"/>
                </a:lnTo>
                <a:lnTo>
                  <a:pt x="4760" y="5035"/>
                </a:lnTo>
                <a:lnTo>
                  <a:pt x="4791" y="5025"/>
                </a:lnTo>
                <a:lnTo>
                  <a:pt x="4822" y="5015"/>
                </a:lnTo>
                <a:lnTo>
                  <a:pt x="4852" y="5006"/>
                </a:lnTo>
                <a:lnTo>
                  <a:pt x="4883" y="4998"/>
                </a:lnTo>
                <a:lnTo>
                  <a:pt x="4915" y="4991"/>
                </a:lnTo>
                <a:lnTo>
                  <a:pt x="4947" y="4984"/>
                </a:lnTo>
                <a:lnTo>
                  <a:pt x="4979" y="4977"/>
                </a:lnTo>
                <a:lnTo>
                  <a:pt x="5011" y="4972"/>
                </a:lnTo>
                <a:lnTo>
                  <a:pt x="5044" y="4967"/>
                </a:lnTo>
                <a:lnTo>
                  <a:pt x="5076" y="4963"/>
                </a:lnTo>
                <a:lnTo>
                  <a:pt x="5109" y="4960"/>
                </a:lnTo>
                <a:lnTo>
                  <a:pt x="5142" y="4957"/>
                </a:lnTo>
                <a:lnTo>
                  <a:pt x="5176" y="4955"/>
                </a:lnTo>
                <a:lnTo>
                  <a:pt x="5209" y="4954"/>
                </a:lnTo>
                <a:lnTo>
                  <a:pt x="5243" y="4954"/>
                </a:lnTo>
                <a:lnTo>
                  <a:pt x="5274" y="4954"/>
                </a:lnTo>
                <a:lnTo>
                  <a:pt x="5305" y="4955"/>
                </a:lnTo>
                <a:lnTo>
                  <a:pt x="5337" y="4957"/>
                </a:lnTo>
                <a:lnTo>
                  <a:pt x="5366" y="4959"/>
                </a:lnTo>
                <a:lnTo>
                  <a:pt x="5397" y="4962"/>
                </a:lnTo>
                <a:lnTo>
                  <a:pt x="5427" y="4965"/>
                </a:lnTo>
                <a:lnTo>
                  <a:pt x="5458" y="4969"/>
                </a:lnTo>
                <a:lnTo>
                  <a:pt x="5488" y="4974"/>
                </a:lnTo>
                <a:lnTo>
                  <a:pt x="5517" y="4979"/>
                </a:lnTo>
                <a:lnTo>
                  <a:pt x="5546" y="4985"/>
                </a:lnTo>
                <a:lnTo>
                  <a:pt x="5576" y="4992"/>
                </a:lnTo>
                <a:lnTo>
                  <a:pt x="5605" y="4999"/>
                </a:lnTo>
                <a:lnTo>
                  <a:pt x="5634" y="5006"/>
                </a:lnTo>
                <a:lnTo>
                  <a:pt x="5662" y="5015"/>
                </a:lnTo>
                <a:lnTo>
                  <a:pt x="5691" y="5023"/>
                </a:lnTo>
                <a:lnTo>
                  <a:pt x="5719" y="5033"/>
                </a:lnTo>
                <a:close/>
                <a:moveTo>
                  <a:pt x="4793" y="6357"/>
                </a:moveTo>
                <a:lnTo>
                  <a:pt x="4790" y="7641"/>
                </a:lnTo>
                <a:lnTo>
                  <a:pt x="4795" y="7660"/>
                </a:lnTo>
                <a:lnTo>
                  <a:pt x="4800" y="7680"/>
                </a:lnTo>
                <a:lnTo>
                  <a:pt x="4806" y="7699"/>
                </a:lnTo>
                <a:lnTo>
                  <a:pt x="4813" y="7717"/>
                </a:lnTo>
                <a:lnTo>
                  <a:pt x="4822" y="7736"/>
                </a:lnTo>
                <a:lnTo>
                  <a:pt x="4830" y="7754"/>
                </a:lnTo>
                <a:lnTo>
                  <a:pt x="4839" y="7772"/>
                </a:lnTo>
                <a:lnTo>
                  <a:pt x="4849" y="7790"/>
                </a:lnTo>
                <a:lnTo>
                  <a:pt x="4860" y="7808"/>
                </a:lnTo>
                <a:lnTo>
                  <a:pt x="4871" y="7825"/>
                </a:lnTo>
                <a:lnTo>
                  <a:pt x="4883" y="7841"/>
                </a:lnTo>
                <a:lnTo>
                  <a:pt x="4896" y="7857"/>
                </a:lnTo>
                <a:lnTo>
                  <a:pt x="4909" y="7873"/>
                </a:lnTo>
                <a:lnTo>
                  <a:pt x="4922" y="7888"/>
                </a:lnTo>
                <a:lnTo>
                  <a:pt x="4937" y="7903"/>
                </a:lnTo>
                <a:lnTo>
                  <a:pt x="4952" y="7917"/>
                </a:lnTo>
                <a:lnTo>
                  <a:pt x="4968" y="7930"/>
                </a:lnTo>
                <a:lnTo>
                  <a:pt x="4983" y="7943"/>
                </a:lnTo>
                <a:lnTo>
                  <a:pt x="4999" y="7955"/>
                </a:lnTo>
                <a:lnTo>
                  <a:pt x="5016" y="7967"/>
                </a:lnTo>
                <a:lnTo>
                  <a:pt x="5033" y="7978"/>
                </a:lnTo>
                <a:lnTo>
                  <a:pt x="5051" y="7987"/>
                </a:lnTo>
                <a:lnTo>
                  <a:pt x="5068" y="7997"/>
                </a:lnTo>
                <a:lnTo>
                  <a:pt x="5087" y="8005"/>
                </a:lnTo>
                <a:lnTo>
                  <a:pt x="5105" y="8012"/>
                </a:lnTo>
                <a:lnTo>
                  <a:pt x="5124" y="8019"/>
                </a:lnTo>
                <a:lnTo>
                  <a:pt x="5143" y="8025"/>
                </a:lnTo>
                <a:lnTo>
                  <a:pt x="5163" y="8029"/>
                </a:lnTo>
                <a:lnTo>
                  <a:pt x="5182" y="8033"/>
                </a:lnTo>
                <a:lnTo>
                  <a:pt x="5203" y="8036"/>
                </a:lnTo>
                <a:lnTo>
                  <a:pt x="5222" y="8037"/>
                </a:lnTo>
                <a:lnTo>
                  <a:pt x="5243" y="8038"/>
                </a:lnTo>
                <a:lnTo>
                  <a:pt x="5267" y="8037"/>
                </a:lnTo>
                <a:lnTo>
                  <a:pt x="5290" y="8036"/>
                </a:lnTo>
                <a:lnTo>
                  <a:pt x="5313" y="8033"/>
                </a:lnTo>
                <a:lnTo>
                  <a:pt x="5336" y="8029"/>
                </a:lnTo>
                <a:lnTo>
                  <a:pt x="5358" y="8024"/>
                </a:lnTo>
                <a:lnTo>
                  <a:pt x="5380" y="8018"/>
                </a:lnTo>
                <a:lnTo>
                  <a:pt x="5401" y="8010"/>
                </a:lnTo>
                <a:lnTo>
                  <a:pt x="5423" y="8002"/>
                </a:lnTo>
                <a:lnTo>
                  <a:pt x="5443" y="7993"/>
                </a:lnTo>
                <a:lnTo>
                  <a:pt x="5463" y="7983"/>
                </a:lnTo>
                <a:lnTo>
                  <a:pt x="5482" y="7972"/>
                </a:lnTo>
                <a:lnTo>
                  <a:pt x="5501" y="7961"/>
                </a:lnTo>
                <a:lnTo>
                  <a:pt x="5519" y="7948"/>
                </a:lnTo>
                <a:lnTo>
                  <a:pt x="5537" y="7934"/>
                </a:lnTo>
                <a:lnTo>
                  <a:pt x="5553" y="7920"/>
                </a:lnTo>
                <a:lnTo>
                  <a:pt x="5570" y="7905"/>
                </a:lnTo>
                <a:lnTo>
                  <a:pt x="5585" y="7890"/>
                </a:lnTo>
                <a:lnTo>
                  <a:pt x="5600" y="7873"/>
                </a:lnTo>
                <a:lnTo>
                  <a:pt x="5614" y="7856"/>
                </a:lnTo>
                <a:lnTo>
                  <a:pt x="5626" y="7839"/>
                </a:lnTo>
                <a:lnTo>
                  <a:pt x="5639" y="7820"/>
                </a:lnTo>
                <a:lnTo>
                  <a:pt x="5650" y="7801"/>
                </a:lnTo>
                <a:lnTo>
                  <a:pt x="5660" y="7782"/>
                </a:lnTo>
                <a:lnTo>
                  <a:pt x="5670" y="7762"/>
                </a:lnTo>
                <a:lnTo>
                  <a:pt x="5678" y="7742"/>
                </a:lnTo>
                <a:lnTo>
                  <a:pt x="5685" y="7721"/>
                </a:lnTo>
                <a:lnTo>
                  <a:pt x="5691" y="7700"/>
                </a:lnTo>
                <a:lnTo>
                  <a:pt x="5696" y="7678"/>
                </a:lnTo>
                <a:lnTo>
                  <a:pt x="5700" y="7656"/>
                </a:lnTo>
                <a:lnTo>
                  <a:pt x="5703" y="7633"/>
                </a:lnTo>
                <a:lnTo>
                  <a:pt x="5706" y="7611"/>
                </a:lnTo>
                <a:lnTo>
                  <a:pt x="5707" y="7588"/>
                </a:lnTo>
                <a:lnTo>
                  <a:pt x="5707" y="6357"/>
                </a:lnTo>
                <a:lnTo>
                  <a:pt x="5706" y="6334"/>
                </a:lnTo>
                <a:lnTo>
                  <a:pt x="5703" y="6312"/>
                </a:lnTo>
                <a:lnTo>
                  <a:pt x="5700" y="6288"/>
                </a:lnTo>
                <a:lnTo>
                  <a:pt x="5696" y="6266"/>
                </a:lnTo>
                <a:lnTo>
                  <a:pt x="5691" y="6244"/>
                </a:lnTo>
                <a:lnTo>
                  <a:pt x="5685" y="6223"/>
                </a:lnTo>
                <a:lnTo>
                  <a:pt x="5678" y="6202"/>
                </a:lnTo>
                <a:lnTo>
                  <a:pt x="5670" y="6182"/>
                </a:lnTo>
                <a:lnTo>
                  <a:pt x="5660" y="6162"/>
                </a:lnTo>
                <a:lnTo>
                  <a:pt x="5650" y="6142"/>
                </a:lnTo>
                <a:lnTo>
                  <a:pt x="5639" y="6124"/>
                </a:lnTo>
                <a:lnTo>
                  <a:pt x="5626" y="6105"/>
                </a:lnTo>
                <a:lnTo>
                  <a:pt x="5614" y="6088"/>
                </a:lnTo>
                <a:lnTo>
                  <a:pt x="5600" y="6071"/>
                </a:lnTo>
                <a:lnTo>
                  <a:pt x="5585" y="6054"/>
                </a:lnTo>
                <a:lnTo>
                  <a:pt x="5570" y="6039"/>
                </a:lnTo>
                <a:lnTo>
                  <a:pt x="5553" y="6024"/>
                </a:lnTo>
                <a:lnTo>
                  <a:pt x="5537" y="6009"/>
                </a:lnTo>
                <a:lnTo>
                  <a:pt x="5519" y="5996"/>
                </a:lnTo>
                <a:lnTo>
                  <a:pt x="5501" y="5983"/>
                </a:lnTo>
                <a:lnTo>
                  <a:pt x="5482" y="5972"/>
                </a:lnTo>
                <a:lnTo>
                  <a:pt x="5463" y="5961"/>
                </a:lnTo>
                <a:lnTo>
                  <a:pt x="5443" y="5951"/>
                </a:lnTo>
                <a:lnTo>
                  <a:pt x="5423" y="5942"/>
                </a:lnTo>
                <a:lnTo>
                  <a:pt x="5401" y="5933"/>
                </a:lnTo>
                <a:lnTo>
                  <a:pt x="5380" y="5926"/>
                </a:lnTo>
                <a:lnTo>
                  <a:pt x="5358" y="5920"/>
                </a:lnTo>
                <a:lnTo>
                  <a:pt x="5336" y="5915"/>
                </a:lnTo>
                <a:lnTo>
                  <a:pt x="5313" y="5911"/>
                </a:lnTo>
                <a:lnTo>
                  <a:pt x="5290" y="5908"/>
                </a:lnTo>
                <a:lnTo>
                  <a:pt x="5267" y="5907"/>
                </a:lnTo>
                <a:lnTo>
                  <a:pt x="5243" y="5906"/>
                </a:lnTo>
                <a:lnTo>
                  <a:pt x="5218" y="5906"/>
                </a:lnTo>
                <a:lnTo>
                  <a:pt x="5194" y="5908"/>
                </a:lnTo>
                <a:lnTo>
                  <a:pt x="5170" y="5911"/>
                </a:lnTo>
                <a:lnTo>
                  <a:pt x="5146" y="5915"/>
                </a:lnTo>
                <a:lnTo>
                  <a:pt x="5124" y="5919"/>
                </a:lnTo>
                <a:lnTo>
                  <a:pt x="5101" y="5925"/>
                </a:lnTo>
                <a:lnTo>
                  <a:pt x="5080" y="5932"/>
                </a:lnTo>
                <a:lnTo>
                  <a:pt x="5059" y="5940"/>
                </a:lnTo>
                <a:lnTo>
                  <a:pt x="5038" y="5948"/>
                </a:lnTo>
                <a:lnTo>
                  <a:pt x="5019" y="5958"/>
                </a:lnTo>
                <a:lnTo>
                  <a:pt x="5000" y="5969"/>
                </a:lnTo>
                <a:lnTo>
                  <a:pt x="4982" y="5980"/>
                </a:lnTo>
                <a:lnTo>
                  <a:pt x="4964" y="5992"/>
                </a:lnTo>
                <a:lnTo>
                  <a:pt x="4948" y="6005"/>
                </a:lnTo>
                <a:lnTo>
                  <a:pt x="4933" y="6019"/>
                </a:lnTo>
                <a:lnTo>
                  <a:pt x="4917" y="6034"/>
                </a:lnTo>
                <a:lnTo>
                  <a:pt x="4903" y="6049"/>
                </a:lnTo>
                <a:lnTo>
                  <a:pt x="4889" y="6065"/>
                </a:lnTo>
                <a:lnTo>
                  <a:pt x="4876" y="6082"/>
                </a:lnTo>
                <a:lnTo>
                  <a:pt x="4865" y="6100"/>
                </a:lnTo>
                <a:lnTo>
                  <a:pt x="4853" y="6118"/>
                </a:lnTo>
                <a:lnTo>
                  <a:pt x="4843" y="6137"/>
                </a:lnTo>
                <a:lnTo>
                  <a:pt x="4834" y="6156"/>
                </a:lnTo>
                <a:lnTo>
                  <a:pt x="4826" y="6176"/>
                </a:lnTo>
                <a:lnTo>
                  <a:pt x="4819" y="6197"/>
                </a:lnTo>
                <a:lnTo>
                  <a:pt x="4811" y="6218"/>
                </a:lnTo>
                <a:lnTo>
                  <a:pt x="4806" y="6240"/>
                </a:lnTo>
                <a:lnTo>
                  <a:pt x="4801" y="6262"/>
                </a:lnTo>
                <a:lnTo>
                  <a:pt x="4798" y="6285"/>
                </a:lnTo>
                <a:lnTo>
                  <a:pt x="4795" y="6309"/>
                </a:lnTo>
                <a:lnTo>
                  <a:pt x="4794" y="6333"/>
                </a:lnTo>
                <a:lnTo>
                  <a:pt x="4793" y="6357"/>
                </a:lnTo>
                <a:close/>
                <a:moveTo>
                  <a:pt x="4297" y="8645"/>
                </a:moveTo>
                <a:lnTo>
                  <a:pt x="4274" y="8665"/>
                </a:lnTo>
                <a:lnTo>
                  <a:pt x="4249" y="8684"/>
                </a:lnTo>
                <a:lnTo>
                  <a:pt x="4224" y="8703"/>
                </a:lnTo>
                <a:lnTo>
                  <a:pt x="4200" y="8721"/>
                </a:lnTo>
                <a:lnTo>
                  <a:pt x="4174" y="8739"/>
                </a:lnTo>
                <a:lnTo>
                  <a:pt x="4147" y="8756"/>
                </a:lnTo>
                <a:lnTo>
                  <a:pt x="4121" y="8773"/>
                </a:lnTo>
                <a:lnTo>
                  <a:pt x="4094" y="8789"/>
                </a:lnTo>
                <a:lnTo>
                  <a:pt x="4067" y="8805"/>
                </a:lnTo>
                <a:lnTo>
                  <a:pt x="4039" y="8820"/>
                </a:lnTo>
                <a:lnTo>
                  <a:pt x="4011" y="8834"/>
                </a:lnTo>
                <a:lnTo>
                  <a:pt x="3983" y="8848"/>
                </a:lnTo>
                <a:lnTo>
                  <a:pt x="3954" y="8862"/>
                </a:lnTo>
                <a:lnTo>
                  <a:pt x="3925" y="8874"/>
                </a:lnTo>
                <a:lnTo>
                  <a:pt x="3896" y="8886"/>
                </a:lnTo>
                <a:lnTo>
                  <a:pt x="3866" y="8898"/>
                </a:lnTo>
                <a:lnTo>
                  <a:pt x="3836" y="8909"/>
                </a:lnTo>
                <a:lnTo>
                  <a:pt x="3805" y="8919"/>
                </a:lnTo>
                <a:lnTo>
                  <a:pt x="3774" y="8929"/>
                </a:lnTo>
                <a:lnTo>
                  <a:pt x="3743" y="8937"/>
                </a:lnTo>
                <a:lnTo>
                  <a:pt x="3713" y="8946"/>
                </a:lnTo>
                <a:lnTo>
                  <a:pt x="3681" y="8953"/>
                </a:lnTo>
                <a:lnTo>
                  <a:pt x="3649" y="8960"/>
                </a:lnTo>
                <a:lnTo>
                  <a:pt x="3617" y="8966"/>
                </a:lnTo>
                <a:lnTo>
                  <a:pt x="3585" y="8972"/>
                </a:lnTo>
                <a:lnTo>
                  <a:pt x="3552" y="8977"/>
                </a:lnTo>
                <a:lnTo>
                  <a:pt x="3519" y="8981"/>
                </a:lnTo>
                <a:lnTo>
                  <a:pt x="3486" y="8984"/>
                </a:lnTo>
                <a:lnTo>
                  <a:pt x="3454" y="8987"/>
                </a:lnTo>
                <a:lnTo>
                  <a:pt x="3420" y="8989"/>
                </a:lnTo>
                <a:lnTo>
                  <a:pt x="3387" y="8990"/>
                </a:lnTo>
                <a:lnTo>
                  <a:pt x="3353" y="8990"/>
                </a:lnTo>
                <a:lnTo>
                  <a:pt x="3316" y="8990"/>
                </a:lnTo>
                <a:lnTo>
                  <a:pt x="3279" y="8988"/>
                </a:lnTo>
                <a:lnTo>
                  <a:pt x="3242" y="8986"/>
                </a:lnTo>
                <a:lnTo>
                  <a:pt x="3206" y="8983"/>
                </a:lnTo>
                <a:lnTo>
                  <a:pt x="3170" y="8979"/>
                </a:lnTo>
                <a:lnTo>
                  <a:pt x="3134" y="8974"/>
                </a:lnTo>
                <a:lnTo>
                  <a:pt x="3098" y="8968"/>
                </a:lnTo>
                <a:lnTo>
                  <a:pt x="3063" y="8962"/>
                </a:lnTo>
                <a:lnTo>
                  <a:pt x="3028" y="8954"/>
                </a:lnTo>
                <a:lnTo>
                  <a:pt x="2993" y="8946"/>
                </a:lnTo>
                <a:lnTo>
                  <a:pt x="2959" y="8937"/>
                </a:lnTo>
                <a:lnTo>
                  <a:pt x="2925" y="8927"/>
                </a:lnTo>
                <a:lnTo>
                  <a:pt x="2891" y="8916"/>
                </a:lnTo>
                <a:lnTo>
                  <a:pt x="2858" y="8905"/>
                </a:lnTo>
                <a:lnTo>
                  <a:pt x="2826" y="8893"/>
                </a:lnTo>
                <a:lnTo>
                  <a:pt x="2793" y="8880"/>
                </a:lnTo>
                <a:lnTo>
                  <a:pt x="2761" y="8866"/>
                </a:lnTo>
                <a:lnTo>
                  <a:pt x="2729" y="8851"/>
                </a:lnTo>
                <a:lnTo>
                  <a:pt x="2698" y="8836"/>
                </a:lnTo>
                <a:lnTo>
                  <a:pt x="2667" y="8820"/>
                </a:lnTo>
                <a:lnTo>
                  <a:pt x="2636" y="8804"/>
                </a:lnTo>
                <a:lnTo>
                  <a:pt x="2607" y="8787"/>
                </a:lnTo>
                <a:lnTo>
                  <a:pt x="2577" y="8769"/>
                </a:lnTo>
                <a:lnTo>
                  <a:pt x="2548" y="8750"/>
                </a:lnTo>
                <a:lnTo>
                  <a:pt x="2519" y="8731"/>
                </a:lnTo>
                <a:lnTo>
                  <a:pt x="2491" y="8711"/>
                </a:lnTo>
                <a:lnTo>
                  <a:pt x="2464" y="8690"/>
                </a:lnTo>
                <a:lnTo>
                  <a:pt x="2437" y="8669"/>
                </a:lnTo>
                <a:lnTo>
                  <a:pt x="2410" y="8648"/>
                </a:lnTo>
                <a:lnTo>
                  <a:pt x="2385" y="8625"/>
                </a:lnTo>
                <a:lnTo>
                  <a:pt x="2360" y="8602"/>
                </a:lnTo>
                <a:lnTo>
                  <a:pt x="2335" y="8578"/>
                </a:lnTo>
                <a:lnTo>
                  <a:pt x="2311" y="8554"/>
                </a:lnTo>
                <a:lnTo>
                  <a:pt x="2287" y="8529"/>
                </a:lnTo>
                <a:lnTo>
                  <a:pt x="2264" y="8504"/>
                </a:lnTo>
                <a:lnTo>
                  <a:pt x="2242" y="8478"/>
                </a:lnTo>
                <a:lnTo>
                  <a:pt x="2220" y="8452"/>
                </a:lnTo>
                <a:lnTo>
                  <a:pt x="2199" y="8425"/>
                </a:lnTo>
                <a:lnTo>
                  <a:pt x="2178" y="8398"/>
                </a:lnTo>
                <a:lnTo>
                  <a:pt x="2158" y="8370"/>
                </a:lnTo>
                <a:lnTo>
                  <a:pt x="2140" y="8342"/>
                </a:lnTo>
                <a:lnTo>
                  <a:pt x="2121" y="8313"/>
                </a:lnTo>
                <a:lnTo>
                  <a:pt x="2103" y="8284"/>
                </a:lnTo>
                <a:lnTo>
                  <a:pt x="2087" y="8255"/>
                </a:lnTo>
                <a:lnTo>
                  <a:pt x="2070" y="8225"/>
                </a:lnTo>
                <a:lnTo>
                  <a:pt x="2055" y="8194"/>
                </a:lnTo>
                <a:lnTo>
                  <a:pt x="2039" y="8163"/>
                </a:lnTo>
                <a:lnTo>
                  <a:pt x="2026" y="8132"/>
                </a:lnTo>
                <a:lnTo>
                  <a:pt x="2013" y="8101"/>
                </a:lnTo>
                <a:lnTo>
                  <a:pt x="2000" y="8069"/>
                </a:lnTo>
                <a:lnTo>
                  <a:pt x="1988" y="8036"/>
                </a:lnTo>
                <a:lnTo>
                  <a:pt x="1977" y="8003"/>
                </a:lnTo>
                <a:lnTo>
                  <a:pt x="1967" y="7970"/>
                </a:lnTo>
                <a:lnTo>
                  <a:pt x="1957" y="7937"/>
                </a:lnTo>
                <a:lnTo>
                  <a:pt x="1949" y="7903"/>
                </a:lnTo>
                <a:lnTo>
                  <a:pt x="1942" y="7869"/>
                </a:lnTo>
                <a:lnTo>
                  <a:pt x="1934" y="7835"/>
                </a:lnTo>
                <a:lnTo>
                  <a:pt x="1928" y="7800"/>
                </a:lnTo>
                <a:lnTo>
                  <a:pt x="1923" y="7766"/>
                </a:lnTo>
                <a:lnTo>
                  <a:pt x="1919" y="7731"/>
                </a:lnTo>
                <a:lnTo>
                  <a:pt x="1916" y="7695"/>
                </a:lnTo>
                <a:lnTo>
                  <a:pt x="1914" y="7659"/>
                </a:lnTo>
                <a:lnTo>
                  <a:pt x="1913" y="7624"/>
                </a:lnTo>
                <a:lnTo>
                  <a:pt x="1912" y="7588"/>
                </a:lnTo>
                <a:lnTo>
                  <a:pt x="1904" y="3908"/>
                </a:lnTo>
                <a:lnTo>
                  <a:pt x="1900" y="3854"/>
                </a:lnTo>
                <a:lnTo>
                  <a:pt x="1893" y="3804"/>
                </a:lnTo>
                <a:lnTo>
                  <a:pt x="1881" y="3758"/>
                </a:lnTo>
                <a:lnTo>
                  <a:pt x="1863" y="3714"/>
                </a:lnTo>
                <a:lnTo>
                  <a:pt x="1843" y="3675"/>
                </a:lnTo>
                <a:lnTo>
                  <a:pt x="1818" y="3638"/>
                </a:lnTo>
                <a:lnTo>
                  <a:pt x="1790" y="3606"/>
                </a:lnTo>
                <a:lnTo>
                  <a:pt x="1759" y="3576"/>
                </a:lnTo>
                <a:lnTo>
                  <a:pt x="1725" y="3550"/>
                </a:lnTo>
                <a:lnTo>
                  <a:pt x="1689" y="3528"/>
                </a:lnTo>
                <a:lnTo>
                  <a:pt x="1651" y="3509"/>
                </a:lnTo>
                <a:lnTo>
                  <a:pt x="1611" y="3493"/>
                </a:lnTo>
                <a:lnTo>
                  <a:pt x="1570" y="3481"/>
                </a:lnTo>
                <a:lnTo>
                  <a:pt x="1527" y="3473"/>
                </a:lnTo>
                <a:lnTo>
                  <a:pt x="1484" y="3467"/>
                </a:lnTo>
                <a:lnTo>
                  <a:pt x="1441" y="3466"/>
                </a:lnTo>
                <a:lnTo>
                  <a:pt x="1397" y="3467"/>
                </a:lnTo>
                <a:lnTo>
                  <a:pt x="1355" y="3473"/>
                </a:lnTo>
                <a:lnTo>
                  <a:pt x="1312" y="3481"/>
                </a:lnTo>
                <a:lnTo>
                  <a:pt x="1270" y="3493"/>
                </a:lnTo>
                <a:lnTo>
                  <a:pt x="1230" y="3509"/>
                </a:lnTo>
                <a:lnTo>
                  <a:pt x="1192" y="3528"/>
                </a:lnTo>
                <a:lnTo>
                  <a:pt x="1156" y="3550"/>
                </a:lnTo>
                <a:lnTo>
                  <a:pt x="1122" y="3576"/>
                </a:lnTo>
                <a:lnTo>
                  <a:pt x="1092" y="3606"/>
                </a:lnTo>
                <a:lnTo>
                  <a:pt x="1063" y="3638"/>
                </a:lnTo>
                <a:lnTo>
                  <a:pt x="1038" y="3675"/>
                </a:lnTo>
                <a:lnTo>
                  <a:pt x="1018" y="3714"/>
                </a:lnTo>
                <a:lnTo>
                  <a:pt x="1000" y="3758"/>
                </a:lnTo>
                <a:lnTo>
                  <a:pt x="988" y="3804"/>
                </a:lnTo>
                <a:lnTo>
                  <a:pt x="981" y="3854"/>
                </a:lnTo>
                <a:lnTo>
                  <a:pt x="977" y="3908"/>
                </a:lnTo>
                <a:lnTo>
                  <a:pt x="977" y="4340"/>
                </a:lnTo>
                <a:lnTo>
                  <a:pt x="977" y="4772"/>
                </a:lnTo>
                <a:lnTo>
                  <a:pt x="977" y="5204"/>
                </a:lnTo>
                <a:lnTo>
                  <a:pt x="977" y="5635"/>
                </a:lnTo>
                <a:lnTo>
                  <a:pt x="976" y="6065"/>
                </a:lnTo>
                <a:lnTo>
                  <a:pt x="976" y="6497"/>
                </a:lnTo>
                <a:lnTo>
                  <a:pt x="976" y="6928"/>
                </a:lnTo>
                <a:lnTo>
                  <a:pt x="976" y="7359"/>
                </a:lnTo>
                <a:lnTo>
                  <a:pt x="975" y="7790"/>
                </a:lnTo>
                <a:lnTo>
                  <a:pt x="975" y="8221"/>
                </a:lnTo>
                <a:lnTo>
                  <a:pt x="975" y="8653"/>
                </a:lnTo>
                <a:lnTo>
                  <a:pt x="975" y="9084"/>
                </a:lnTo>
                <a:lnTo>
                  <a:pt x="974" y="9514"/>
                </a:lnTo>
                <a:lnTo>
                  <a:pt x="974" y="9946"/>
                </a:lnTo>
                <a:lnTo>
                  <a:pt x="974" y="10378"/>
                </a:lnTo>
                <a:lnTo>
                  <a:pt x="974" y="10809"/>
                </a:lnTo>
                <a:lnTo>
                  <a:pt x="976" y="10919"/>
                </a:lnTo>
                <a:lnTo>
                  <a:pt x="981" y="11028"/>
                </a:lnTo>
                <a:lnTo>
                  <a:pt x="988" y="11136"/>
                </a:lnTo>
                <a:lnTo>
                  <a:pt x="997" y="11244"/>
                </a:lnTo>
                <a:lnTo>
                  <a:pt x="1010" y="11350"/>
                </a:lnTo>
                <a:lnTo>
                  <a:pt x="1026" y="11456"/>
                </a:lnTo>
                <a:lnTo>
                  <a:pt x="1043" y="11561"/>
                </a:lnTo>
                <a:lnTo>
                  <a:pt x="1064" y="11666"/>
                </a:lnTo>
                <a:lnTo>
                  <a:pt x="1087" y="11769"/>
                </a:lnTo>
                <a:lnTo>
                  <a:pt x="1113" y="11871"/>
                </a:lnTo>
                <a:lnTo>
                  <a:pt x="1142" y="11973"/>
                </a:lnTo>
                <a:lnTo>
                  <a:pt x="1173" y="12074"/>
                </a:lnTo>
                <a:lnTo>
                  <a:pt x="1206" y="12173"/>
                </a:lnTo>
                <a:lnTo>
                  <a:pt x="1242" y="12272"/>
                </a:lnTo>
                <a:lnTo>
                  <a:pt x="1280" y="12369"/>
                </a:lnTo>
                <a:lnTo>
                  <a:pt x="1321" y="12465"/>
                </a:lnTo>
                <a:lnTo>
                  <a:pt x="1363" y="12560"/>
                </a:lnTo>
                <a:lnTo>
                  <a:pt x="1408" y="12654"/>
                </a:lnTo>
                <a:lnTo>
                  <a:pt x="1455" y="12746"/>
                </a:lnTo>
                <a:lnTo>
                  <a:pt x="1506" y="12837"/>
                </a:lnTo>
                <a:lnTo>
                  <a:pt x="1557" y="12927"/>
                </a:lnTo>
                <a:lnTo>
                  <a:pt x="1612" y="13016"/>
                </a:lnTo>
                <a:lnTo>
                  <a:pt x="1667" y="13103"/>
                </a:lnTo>
                <a:lnTo>
                  <a:pt x="1726" y="13190"/>
                </a:lnTo>
                <a:lnTo>
                  <a:pt x="1785" y="13274"/>
                </a:lnTo>
                <a:lnTo>
                  <a:pt x="1848" y="13357"/>
                </a:lnTo>
                <a:lnTo>
                  <a:pt x="1912" y="13438"/>
                </a:lnTo>
                <a:lnTo>
                  <a:pt x="1979" y="13518"/>
                </a:lnTo>
                <a:lnTo>
                  <a:pt x="2046" y="13596"/>
                </a:lnTo>
                <a:lnTo>
                  <a:pt x="2116" y="13673"/>
                </a:lnTo>
                <a:lnTo>
                  <a:pt x="2188" y="13748"/>
                </a:lnTo>
                <a:lnTo>
                  <a:pt x="2261" y="13821"/>
                </a:lnTo>
                <a:lnTo>
                  <a:pt x="2405" y="13954"/>
                </a:lnTo>
                <a:lnTo>
                  <a:pt x="2553" y="14080"/>
                </a:lnTo>
                <a:lnTo>
                  <a:pt x="2705" y="14199"/>
                </a:lnTo>
                <a:lnTo>
                  <a:pt x="2863" y="14311"/>
                </a:lnTo>
                <a:lnTo>
                  <a:pt x="3024" y="14414"/>
                </a:lnTo>
                <a:lnTo>
                  <a:pt x="3188" y="14510"/>
                </a:lnTo>
                <a:lnTo>
                  <a:pt x="3356" y="14598"/>
                </a:lnTo>
                <a:lnTo>
                  <a:pt x="3528" y="14679"/>
                </a:lnTo>
                <a:lnTo>
                  <a:pt x="3702" y="14753"/>
                </a:lnTo>
                <a:lnTo>
                  <a:pt x="3879" y="14819"/>
                </a:lnTo>
                <a:lnTo>
                  <a:pt x="4058" y="14877"/>
                </a:lnTo>
                <a:lnTo>
                  <a:pt x="4240" y="14927"/>
                </a:lnTo>
                <a:lnTo>
                  <a:pt x="4423" y="14970"/>
                </a:lnTo>
                <a:lnTo>
                  <a:pt x="4608" y="15006"/>
                </a:lnTo>
                <a:lnTo>
                  <a:pt x="4793" y="15033"/>
                </a:lnTo>
                <a:lnTo>
                  <a:pt x="4980" y="15053"/>
                </a:lnTo>
                <a:lnTo>
                  <a:pt x="5168" y="15065"/>
                </a:lnTo>
                <a:lnTo>
                  <a:pt x="5355" y="15069"/>
                </a:lnTo>
                <a:lnTo>
                  <a:pt x="5543" y="15065"/>
                </a:lnTo>
                <a:lnTo>
                  <a:pt x="5731" y="15054"/>
                </a:lnTo>
                <a:lnTo>
                  <a:pt x="5919" y="15035"/>
                </a:lnTo>
                <a:lnTo>
                  <a:pt x="6105" y="15007"/>
                </a:lnTo>
                <a:lnTo>
                  <a:pt x="6291" y="14972"/>
                </a:lnTo>
                <a:lnTo>
                  <a:pt x="6475" y="14929"/>
                </a:lnTo>
                <a:lnTo>
                  <a:pt x="6658" y="14878"/>
                </a:lnTo>
                <a:lnTo>
                  <a:pt x="6839" y="14819"/>
                </a:lnTo>
                <a:lnTo>
                  <a:pt x="7018" y="14752"/>
                </a:lnTo>
                <a:lnTo>
                  <a:pt x="7195" y="14677"/>
                </a:lnTo>
                <a:lnTo>
                  <a:pt x="7369" y="14594"/>
                </a:lnTo>
                <a:lnTo>
                  <a:pt x="7539" y="14503"/>
                </a:lnTo>
                <a:lnTo>
                  <a:pt x="7708" y="14404"/>
                </a:lnTo>
                <a:lnTo>
                  <a:pt x="7871" y="14295"/>
                </a:lnTo>
                <a:lnTo>
                  <a:pt x="7940" y="14247"/>
                </a:lnTo>
                <a:lnTo>
                  <a:pt x="8007" y="14198"/>
                </a:lnTo>
                <a:lnTo>
                  <a:pt x="8074" y="14148"/>
                </a:lnTo>
                <a:lnTo>
                  <a:pt x="8138" y="14096"/>
                </a:lnTo>
                <a:lnTo>
                  <a:pt x="8203" y="14044"/>
                </a:lnTo>
                <a:lnTo>
                  <a:pt x="8266" y="13990"/>
                </a:lnTo>
                <a:lnTo>
                  <a:pt x="8329" y="13935"/>
                </a:lnTo>
                <a:lnTo>
                  <a:pt x="8389" y="13879"/>
                </a:lnTo>
                <a:lnTo>
                  <a:pt x="8449" y="13821"/>
                </a:lnTo>
                <a:lnTo>
                  <a:pt x="8508" y="13763"/>
                </a:lnTo>
                <a:lnTo>
                  <a:pt x="8566" y="13704"/>
                </a:lnTo>
                <a:lnTo>
                  <a:pt x="8623" y="13643"/>
                </a:lnTo>
                <a:lnTo>
                  <a:pt x="8678" y="13581"/>
                </a:lnTo>
                <a:lnTo>
                  <a:pt x="8731" y="13519"/>
                </a:lnTo>
                <a:lnTo>
                  <a:pt x="8785" y="13455"/>
                </a:lnTo>
                <a:lnTo>
                  <a:pt x="8836" y="13391"/>
                </a:lnTo>
                <a:lnTo>
                  <a:pt x="8887" y="13325"/>
                </a:lnTo>
                <a:lnTo>
                  <a:pt x="8936" y="13259"/>
                </a:lnTo>
                <a:lnTo>
                  <a:pt x="8984" y="13191"/>
                </a:lnTo>
                <a:lnTo>
                  <a:pt x="9031" y="13122"/>
                </a:lnTo>
                <a:lnTo>
                  <a:pt x="9076" y="13053"/>
                </a:lnTo>
                <a:lnTo>
                  <a:pt x="9120" y="12982"/>
                </a:lnTo>
                <a:lnTo>
                  <a:pt x="9162" y="12911"/>
                </a:lnTo>
                <a:lnTo>
                  <a:pt x="9203" y="12840"/>
                </a:lnTo>
                <a:lnTo>
                  <a:pt x="9243" y="12767"/>
                </a:lnTo>
                <a:lnTo>
                  <a:pt x="9281" y="12693"/>
                </a:lnTo>
                <a:lnTo>
                  <a:pt x="9318" y="12619"/>
                </a:lnTo>
                <a:lnTo>
                  <a:pt x="9354" y="12544"/>
                </a:lnTo>
                <a:lnTo>
                  <a:pt x="9388" y="12468"/>
                </a:lnTo>
                <a:lnTo>
                  <a:pt x="9421" y="12392"/>
                </a:lnTo>
                <a:lnTo>
                  <a:pt x="9452" y="12314"/>
                </a:lnTo>
                <a:lnTo>
                  <a:pt x="9482" y="12236"/>
                </a:lnTo>
                <a:lnTo>
                  <a:pt x="11745" y="6790"/>
                </a:lnTo>
                <a:lnTo>
                  <a:pt x="11770" y="6720"/>
                </a:lnTo>
                <a:lnTo>
                  <a:pt x="11786" y="6652"/>
                </a:lnTo>
                <a:lnTo>
                  <a:pt x="11794" y="6586"/>
                </a:lnTo>
                <a:lnTo>
                  <a:pt x="11794" y="6521"/>
                </a:lnTo>
                <a:lnTo>
                  <a:pt x="11787" y="6459"/>
                </a:lnTo>
                <a:lnTo>
                  <a:pt x="11774" y="6399"/>
                </a:lnTo>
                <a:lnTo>
                  <a:pt x="11753" y="6341"/>
                </a:lnTo>
                <a:lnTo>
                  <a:pt x="11728" y="6285"/>
                </a:lnTo>
                <a:lnTo>
                  <a:pt x="11696" y="6234"/>
                </a:lnTo>
                <a:lnTo>
                  <a:pt x="11659" y="6185"/>
                </a:lnTo>
                <a:lnTo>
                  <a:pt x="11618" y="6140"/>
                </a:lnTo>
                <a:lnTo>
                  <a:pt x="11572" y="6098"/>
                </a:lnTo>
                <a:lnTo>
                  <a:pt x="11523" y="6060"/>
                </a:lnTo>
                <a:lnTo>
                  <a:pt x="11471" y="6026"/>
                </a:lnTo>
                <a:lnTo>
                  <a:pt x="11415" y="5997"/>
                </a:lnTo>
                <a:lnTo>
                  <a:pt x="11358" y="5972"/>
                </a:lnTo>
                <a:lnTo>
                  <a:pt x="11298" y="5951"/>
                </a:lnTo>
                <a:lnTo>
                  <a:pt x="11236" y="5936"/>
                </a:lnTo>
                <a:lnTo>
                  <a:pt x="11175" y="5925"/>
                </a:lnTo>
                <a:lnTo>
                  <a:pt x="11111" y="5920"/>
                </a:lnTo>
                <a:lnTo>
                  <a:pt x="11048" y="5920"/>
                </a:lnTo>
                <a:lnTo>
                  <a:pt x="10986" y="5926"/>
                </a:lnTo>
                <a:lnTo>
                  <a:pt x="10923" y="5938"/>
                </a:lnTo>
                <a:lnTo>
                  <a:pt x="10862" y="5956"/>
                </a:lnTo>
                <a:lnTo>
                  <a:pt x="10803" y="5980"/>
                </a:lnTo>
                <a:lnTo>
                  <a:pt x="10746" y="6011"/>
                </a:lnTo>
                <a:lnTo>
                  <a:pt x="10691" y="6049"/>
                </a:lnTo>
                <a:lnTo>
                  <a:pt x="10639" y="6093"/>
                </a:lnTo>
                <a:lnTo>
                  <a:pt x="10590" y="6145"/>
                </a:lnTo>
                <a:lnTo>
                  <a:pt x="10546" y="6204"/>
                </a:lnTo>
                <a:lnTo>
                  <a:pt x="10505" y="6271"/>
                </a:lnTo>
                <a:lnTo>
                  <a:pt x="10469" y="6347"/>
                </a:lnTo>
                <a:lnTo>
                  <a:pt x="10452" y="6387"/>
                </a:lnTo>
                <a:lnTo>
                  <a:pt x="10405" y="6497"/>
                </a:lnTo>
                <a:lnTo>
                  <a:pt x="10333" y="6667"/>
                </a:lnTo>
                <a:lnTo>
                  <a:pt x="10238" y="6886"/>
                </a:lnTo>
                <a:lnTo>
                  <a:pt x="10127" y="7147"/>
                </a:lnTo>
                <a:lnTo>
                  <a:pt x="10002" y="7441"/>
                </a:lnTo>
                <a:lnTo>
                  <a:pt x="9867" y="7756"/>
                </a:lnTo>
                <a:lnTo>
                  <a:pt x="9727" y="8083"/>
                </a:lnTo>
                <a:lnTo>
                  <a:pt x="9587" y="8414"/>
                </a:lnTo>
                <a:lnTo>
                  <a:pt x="9447" y="8740"/>
                </a:lnTo>
                <a:lnTo>
                  <a:pt x="9315" y="9050"/>
                </a:lnTo>
                <a:lnTo>
                  <a:pt x="9193" y="9335"/>
                </a:lnTo>
                <a:lnTo>
                  <a:pt x="9086" y="9586"/>
                </a:lnTo>
                <a:lnTo>
                  <a:pt x="8998" y="9794"/>
                </a:lnTo>
                <a:lnTo>
                  <a:pt x="8932" y="9949"/>
                </a:lnTo>
                <a:lnTo>
                  <a:pt x="8892" y="10041"/>
                </a:lnTo>
                <a:lnTo>
                  <a:pt x="8580" y="10053"/>
                </a:lnTo>
                <a:lnTo>
                  <a:pt x="8508" y="10057"/>
                </a:lnTo>
                <a:lnTo>
                  <a:pt x="8436" y="10063"/>
                </a:lnTo>
                <a:lnTo>
                  <a:pt x="8367" y="10070"/>
                </a:lnTo>
                <a:lnTo>
                  <a:pt x="8296" y="10078"/>
                </a:lnTo>
                <a:lnTo>
                  <a:pt x="8227" y="10089"/>
                </a:lnTo>
                <a:lnTo>
                  <a:pt x="8158" y="10101"/>
                </a:lnTo>
                <a:lnTo>
                  <a:pt x="8089" y="10114"/>
                </a:lnTo>
                <a:lnTo>
                  <a:pt x="8021" y="10129"/>
                </a:lnTo>
                <a:lnTo>
                  <a:pt x="7954" y="10146"/>
                </a:lnTo>
                <a:lnTo>
                  <a:pt x="7889" y="10164"/>
                </a:lnTo>
                <a:lnTo>
                  <a:pt x="7823" y="10184"/>
                </a:lnTo>
                <a:lnTo>
                  <a:pt x="7758" y="10205"/>
                </a:lnTo>
                <a:lnTo>
                  <a:pt x="7693" y="10227"/>
                </a:lnTo>
                <a:lnTo>
                  <a:pt x="7631" y="10251"/>
                </a:lnTo>
                <a:lnTo>
                  <a:pt x="7568" y="10277"/>
                </a:lnTo>
                <a:lnTo>
                  <a:pt x="7506" y="10303"/>
                </a:lnTo>
                <a:lnTo>
                  <a:pt x="7445" y="10332"/>
                </a:lnTo>
                <a:lnTo>
                  <a:pt x="7385" y="10361"/>
                </a:lnTo>
                <a:lnTo>
                  <a:pt x="7325" y="10392"/>
                </a:lnTo>
                <a:lnTo>
                  <a:pt x="7267" y="10424"/>
                </a:lnTo>
                <a:lnTo>
                  <a:pt x="7209" y="10458"/>
                </a:lnTo>
                <a:lnTo>
                  <a:pt x="7153" y="10492"/>
                </a:lnTo>
                <a:lnTo>
                  <a:pt x="7097" y="10528"/>
                </a:lnTo>
                <a:lnTo>
                  <a:pt x="7043" y="10566"/>
                </a:lnTo>
                <a:lnTo>
                  <a:pt x="6989" y="10604"/>
                </a:lnTo>
                <a:lnTo>
                  <a:pt x="6936" y="10644"/>
                </a:lnTo>
                <a:lnTo>
                  <a:pt x="6884" y="10684"/>
                </a:lnTo>
                <a:lnTo>
                  <a:pt x="6833" y="10726"/>
                </a:lnTo>
                <a:lnTo>
                  <a:pt x="6784" y="10769"/>
                </a:lnTo>
                <a:lnTo>
                  <a:pt x="6735" y="10814"/>
                </a:lnTo>
                <a:lnTo>
                  <a:pt x="6688" y="10859"/>
                </a:lnTo>
                <a:lnTo>
                  <a:pt x="6641" y="10906"/>
                </a:lnTo>
                <a:lnTo>
                  <a:pt x="6596" y="10954"/>
                </a:lnTo>
                <a:lnTo>
                  <a:pt x="6551" y="11003"/>
                </a:lnTo>
                <a:lnTo>
                  <a:pt x="6508" y="11052"/>
                </a:lnTo>
                <a:lnTo>
                  <a:pt x="6466" y="11103"/>
                </a:lnTo>
                <a:lnTo>
                  <a:pt x="6425" y="11155"/>
                </a:lnTo>
                <a:lnTo>
                  <a:pt x="6386" y="11207"/>
                </a:lnTo>
                <a:lnTo>
                  <a:pt x="6347" y="11261"/>
                </a:lnTo>
                <a:lnTo>
                  <a:pt x="6310" y="11315"/>
                </a:lnTo>
                <a:lnTo>
                  <a:pt x="6274" y="11371"/>
                </a:lnTo>
                <a:lnTo>
                  <a:pt x="6240" y="11427"/>
                </a:lnTo>
                <a:lnTo>
                  <a:pt x="6207" y="11484"/>
                </a:lnTo>
                <a:lnTo>
                  <a:pt x="6175" y="11542"/>
                </a:lnTo>
                <a:lnTo>
                  <a:pt x="6144" y="11601"/>
                </a:lnTo>
                <a:lnTo>
                  <a:pt x="6116" y="11661"/>
                </a:lnTo>
                <a:lnTo>
                  <a:pt x="6088" y="11721"/>
                </a:lnTo>
                <a:lnTo>
                  <a:pt x="6061" y="11782"/>
                </a:lnTo>
                <a:lnTo>
                  <a:pt x="6036" y="11844"/>
                </a:lnTo>
                <a:lnTo>
                  <a:pt x="6013" y="11907"/>
                </a:lnTo>
                <a:lnTo>
                  <a:pt x="5991" y="11970"/>
                </a:lnTo>
                <a:lnTo>
                  <a:pt x="5971" y="12035"/>
                </a:lnTo>
                <a:lnTo>
                  <a:pt x="5952" y="12100"/>
                </a:lnTo>
                <a:lnTo>
                  <a:pt x="5935" y="12165"/>
                </a:lnTo>
                <a:lnTo>
                  <a:pt x="5919" y="12231"/>
                </a:lnTo>
                <a:lnTo>
                  <a:pt x="5905" y="12298"/>
                </a:lnTo>
                <a:lnTo>
                  <a:pt x="5893" y="12365"/>
                </a:lnTo>
                <a:lnTo>
                  <a:pt x="5881" y="12432"/>
                </a:lnTo>
                <a:lnTo>
                  <a:pt x="5872" y="12501"/>
                </a:lnTo>
                <a:lnTo>
                  <a:pt x="5864" y="12569"/>
                </a:lnTo>
                <a:lnTo>
                  <a:pt x="5859" y="12638"/>
                </a:lnTo>
                <a:lnTo>
                  <a:pt x="5854" y="12708"/>
                </a:lnTo>
                <a:lnTo>
                  <a:pt x="5851" y="12778"/>
                </a:lnTo>
                <a:lnTo>
                  <a:pt x="5850" y="12849"/>
                </a:lnTo>
                <a:lnTo>
                  <a:pt x="4873" y="12849"/>
                </a:lnTo>
                <a:lnTo>
                  <a:pt x="4874" y="12755"/>
                </a:lnTo>
                <a:lnTo>
                  <a:pt x="4877" y="12661"/>
                </a:lnTo>
                <a:lnTo>
                  <a:pt x="4883" y="12568"/>
                </a:lnTo>
                <a:lnTo>
                  <a:pt x="4891" y="12476"/>
                </a:lnTo>
                <a:lnTo>
                  <a:pt x="4902" y="12385"/>
                </a:lnTo>
                <a:lnTo>
                  <a:pt x="4914" y="12294"/>
                </a:lnTo>
                <a:lnTo>
                  <a:pt x="4928" y="12204"/>
                </a:lnTo>
                <a:lnTo>
                  <a:pt x="4946" y="12114"/>
                </a:lnTo>
                <a:lnTo>
                  <a:pt x="4964" y="12025"/>
                </a:lnTo>
                <a:lnTo>
                  <a:pt x="4986" y="11936"/>
                </a:lnTo>
                <a:lnTo>
                  <a:pt x="5010" y="11849"/>
                </a:lnTo>
                <a:lnTo>
                  <a:pt x="5034" y="11763"/>
                </a:lnTo>
                <a:lnTo>
                  <a:pt x="5062" y="11677"/>
                </a:lnTo>
                <a:lnTo>
                  <a:pt x="5091" y="11593"/>
                </a:lnTo>
                <a:lnTo>
                  <a:pt x="5123" y="11509"/>
                </a:lnTo>
                <a:lnTo>
                  <a:pt x="5156" y="11426"/>
                </a:lnTo>
                <a:lnTo>
                  <a:pt x="5192" y="11344"/>
                </a:lnTo>
                <a:lnTo>
                  <a:pt x="5229" y="11264"/>
                </a:lnTo>
                <a:lnTo>
                  <a:pt x="5268" y="11184"/>
                </a:lnTo>
                <a:lnTo>
                  <a:pt x="5309" y="11105"/>
                </a:lnTo>
                <a:lnTo>
                  <a:pt x="5351" y="11027"/>
                </a:lnTo>
                <a:lnTo>
                  <a:pt x="5396" y="10951"/>
                </a:lnTo>
                <a:lnTo>
                  <a:pt x="5442" y="10875"/>
                </a:lnTo>
                <a:lnTo>
                  <a:pt x="5490" y="10800"/>
                </a:lnTo>
                <a:lnTo>
                  <a:pt x="5540" y="10727"/>
                </a:lnTo>
                <a:lnTo>
                  <a:pt x="5591" y="10655"/>
                </a:lnTo>
                <a:lnTo>
                  <a:pt x="5645" y="10585"/>
                </a:lnTo>
                <a:lnTo>
                  <a:pt x="5699" y="10515"/>
                </a:lnTo>
                <a:lnTo>
                  <a:pt x="5756" y="10447"/>
                </a:lnTo>
                <a:lnTo>
                  <a:pt x="5814" y="10381"/>
                </a:lnTo>
                <a:lnTo>
                  <a:pt x="5874" y="10315"/>
                </a:lnTo>
                <a:lnTo>
                  <a:pt x="5935" y="10251"/>
                </a:lnTo>
                <a:lnTo>
                  <a:pt x="5981" y="10205"/>
                </a:lnTo>
                <a:lnTo>
                  <a:pt x="6028" y="10159"/>
                </a:lnTo>
                <a:lnTo>
                  <a:pt x="6076" y="10115"/>
                </a:lnTo>
                <a:lnTo>
                  <a:pt x="6125" y="10071"/>
                </a:lnTo>
                <a:lnTo>
                  <a:pt x="6174" y="10028"/>
                </a:lnTo>
                <a:lnTo>
                  <a:pt x="6225" y="9985"/>
                </a:lnTo>
                <a:lnTo>
                  <a:pt x="6275" y="9944"/>
                </a:lnTo>
                <a:lnTo>
                  <a:pt x="6326" y="9903"/>
                </a:lnTo>
                <a:lnTo>
                  <a:pt x="6379" y="9863"/>
                </a:lnTo>
                <a:lnTo>
                  <a:pt x="6432" y="9824"/>
                </a:lnTo>
                <a:lnTo>
                  <a:pt x="6487" y="9787"/>
                </a:lnTo>
                <a:lnTo>
                  <a:pt x="6541" y="9749"/>
                </a:lnTo>
                <a:lnTo>
                  <a:pt x="6597" y="9712"/>
                </a:lnTo>
                <a:lnTo>
                  <a:pt x="6652" y="9677"/>
                </a:lnTo>
                <a:lnTo>
                  <a:pt x="6709" y="9643"/>
                </a:lnTo>
                <a:lnTo>
                  <a:pt x="6766" y="9609"/>
                </a:lnTo>
                <a:lnTo>
                  <a:pt x="6825" y="9577"/>
                </a:lnTo>
                <a:lnTo>
                  <a:pt x="6883" y="9545"/>
                </a:lnTo>
                <a:lnTo>
                  <a:pt x="6943" y="9515"/>
                </a:lnTo>
                <a:lnTo>
                  <a:pt x="7003" y="9485"/>
                </a:lnTo>
                <a:lnTo>
                  <a:pt x="7063" y="9457"/>
                </a:lnTo>
                <a:lnTo>
                  <a:pt x="7124" y="9429"/>
                </a:lnTo>
                <a:lnTo>
                  <a:pt x="7187" y="9403"/>
                </a:lnTo>
                <a:lnTo>
                  <a:pt x="7248" y="9378"/>
                </a:lnTo>
                <a:lnTo>
                  <a:pt x="7312" y="9353"/>
                </a:lnTo>
                <a:lnTo>
                  <a:pt x="7375" y="9330"/>
                </a:lnTo>
                <a:lnTo>
                  <a:pt x="7439" y="9308"/>
                </a:lnTo>
                <a:lnTo>
                  <a:pt x="7504" y="9286"/>
                </a:lnTo>
                <a:lnTo>
                  <a:pt x="7569" y="9266"/>
                </a:lnTo>
                <a:lnTo>
                  <a:pt x="7635" y="9247"/>
                </a:lnTo>
                <a:lnTo>
                  <a:pt x="7701" y="9229"/>
                </a:lnTo>
                <a:lnTo>
                  <a:pt x="7767" y="9213"/>
                </a:lnTo>
                <a:lnTo>
                  <a:pt x="7768" y="1433"/>
                </a:lnTo>
                <a:lnTo>
                  <a:pt x="7768" y="1407"/>
                </a:lnTo>
                <a:lnTo>
                  <a:pt x="7765" y="1381"/>
                </a:lnTo>
                <a:lnTo>
                  <a:pt x="7762" y="1356"/>
                </a:lnTo>
                <a:lnTo>
                  <a:pt x="7757" y="1332"/>
                </a:lnTo>
                <a:lnTo>
                  <a:pt x="7751" y="1308"/>
                </a:lnTo>
                <a:lnTo>
                  <a:pt x="7743" y="1284"/>
                </a:lnTo>
                <a:lnTo>
                  <a:pt x="7734" y="1262"/>
                </a:lnTo>
                <a:lnTo>
                  <a:pt x="7724" y="1239"/>
                </a:lnTo>
                <a:lnTo>
                  <a:pt x="7713" y="1218"/>
                </a:lnTo>
                <a:lnTo>
                  <a:pt x="7701" y="1197"/>
                </a:lnTo>
                <a:lnTo>
                  <a:pt x="7687" y="1177"/>
                </a:lnTo>
                <a:lnTo>
                  <a:pt x="7673" y="1157"/>
                </a:lnTo>
                <a:lnTo>
                  <a:pt x="7656" y="1139"/>
                </a:lnTo>
                <a:lnTo>
                  <a:pt x="7640" y="1121"/>
                </a:lnTo>
                <a:lnTo>
                  <a:pt x="7623" y="1104"/>
                </a:lnTo>
                <a:lnTo>
                  <a:pt x="7605" y="1087"/>
                </a:lnTo>
                <a:lnTo>
                  <a:pt x="7585" y="1072"/>
                </a:lnTo>
                <a:lnTo>
                  <a:pt x="7566" y="1057"/>
                </a:lnTo>
                <a:lnTo>
                  <a:pt x="7545" y="1043"/>
                </a:lnTo>
                <a:lnTo>
                  <a:pt x="7525" y="1030"/>
                </a:lnTo>
                <a:lnTo>
                  <a:pt x="7502" y="1018"/>
                </a:lnTo>
                <a:lnTo>
                  <a:pt x="7480" y="1007"/>
                </a:lnTo>
                <a:lnTo>
                  <a:pt x="7457" y="997"/>
                </a:lnTo>
                <a:lnTo>
                  <a:pt x="7433" y="988"/>
                </a:lnTo>
                <a:lnTo>
                  <a:pt x="7410" y="980"/>
                </a:lnTo>
                <a:lnTo>
                  <a:pt x="7385" y="972"/>
                </a:lnTo>
                <a:lnTo>
                  <a:pt x="7360" y="966"/>
                </a:lnTo>
                <a:lnTo>
                  <a:pt x="7336" y="961"/>
                </a:lnTo>
                <a:lnTo>
                  <a:pt x="7310" y="957"/>
                </a:lnTo>
                <a:lnTo>
                  <a:pt x="7284" y="954"/>
                </a:lnTo>
                <a:lnTo>
                  <a:pt x="7259" y="953"/>
                </a:lnTo>
                <a:lnTo>
                  <a:pt x="7233" y="952"/>
                </a:lnTo>
                <a:lnTo>
                  <a:pt x="7206" y="953"/>
                </a:lnTo>
                <a:lnTo>
                  <a:pt x="7180" y="954"/>
                </a:lnTo>
                <a:lnTo>
                  <a:pt x="7155" y="957"/>
                </a:lnTo>
                <a:lnTo>
                  <a:pt x="7130" y="961"/>
                </a:lnTo>
                <a:lnTo>
                  <a:pt x="7104" y="966"/>
                </a:lnTo>
                <a:lnTo>
                  <a:pt x="7080" y="972"/>
                </a:lnTo>
                <a:lnTo>
                  <a:pt x="7056" y="980"/>
                </a:lnTo>
                <a:lnTo>
                  <a:pt x="7031" y="988"/>
                </a:lnTo>
                <a:lnTo>
                  <a:pt x="7009" y="997"/>
                </a:lnTo>
                <a:lnTo>
                  <a:pt x="6985" y="1007"/>
                </a:lnTo>
                <a:lnTo>
                  <a:pt x="6963" y="1018"/>
                </a:lnTo>
                <a:lnTo>
                  <a:pt x="6941" y="1030"/>
                </a:lnTo>
                <a:lnTo>
                  <a:pt x="6919" y="1043"/>
                </a:lnTo>
                <a:lnTo>
                  <a:pt x="6899" y="1057"/>
                </a:lnTo>
                <a:lnTo>
                  <a:pt x="6879" y="1071"/>
                </a:lnTo>
                <a:lnTo>
                  <a:pt x="6861" y="1087"/>
                </a:lnTo>
                <a:lnTo>
                  <a:pt x="6842" y="1103"/>
                </a:lnTo>
                <a:lnTo>
                  <a:pt x="6825" y="1120"/>
                </a:lnTo>
                <a:lnTo>
                  <a:pt x="6808" y="1138"/>
                </a:lnTo>
                <a:lnTo>
                  <a:pt x="6793" y="1157"/>
                </a:lnTo>
                <a:lnTo>
                  <a:pt x="6779" y="1177"/>
                </a:lnTo>
                <a:lnTo>
                  <a:pt x="6765" y="1197"/>
                </a:lnTo>
                <a:lnTo>
                  <a:pt x="6753" y="1218"/>
                </a:lnTo>
                <a:lnTo>
                  <a:pt x="6742" y="1239"/>
                </a:lnTo>
                <a:lnTo>
                  <a:pt x="6731" y="1261"/>
                </a:lnTo>
                <a:lnTo>
                  <a:pt x="6722" y="1284"/>
                </a:lnTo>
                <a:lnTo>
                  <a:pt x="6715" y="1308"/>
                </a:lnTo>
                <a:lnTo>
                  <a:pt x="6708" y="1332"/>
                </a:lnTo>
                <a:lnTo>
                  <a:pt x="6704" y="1356"/>
                </a:lnTo>
                <a:lnTo>
                  <a:pt x="6699" y="1381"/>
                </a:lnTo>
                <a:lnTo>
                  <a:pt x="6697" y="1407"/>
                </a:lnTo>
                <a:lnTo>
                  <a:pt x="6696" y="1433"/>
                </a:lnTo>
                <a:lnTo>
                  <a:pt x="6696" y="1819"/>
                </a:lnTo>
                <a:lnTo>
                  <a:pt x="6696" y="2204"/>
                </a:lnTo>
                <a:lnTo>
                  <a:pt x="6695" y="2589"/>
                </a:lnTo>
                <a:lnTo>
                  <a:pt x="6694" y="2975"/>
                </a:lnTo>
                <a:lnTo>
                  <a:pt x="6693" y="3360"/>
                </a:lnTo>
                <a:lnTo>
                  <a:pt x="6692" y="3745"/>
                </a:lnTo>
                <a:lnTo>
                  <a:pt x="6691" y="4131"/>
                </a:lnTo>
                <a:lnTo>
                  <a:pt x="6690" y="4516"/>
                </a:lnTo>
                <a:lnTo>
                  <a:pt x="6689" y="4900"/>
                </a:lnTo>
                <a:lnTo>
                  <a:pt x="6688" y="5286"/>
                </a:lnTo>
                <a:lnTo>
                  <a:pt x="6687" y="5670"/>
                </a:lnTo>
                <a:lnTo>
                  <a:pt x="6686" y="6054"/>
                </a:lnTo>
                <a:lnTo>
                  <a:pt x="6685" y="6438"/>
                </a:lnTo>
                <a:lnTo>
                  <a:pt x="6684" y="6821"/>
                </a:lnTo>
                <a:lnTo>
                  <a:pt x="6684" y="7204"/>
                </a:lnTo>
                <a:lnTo>
                  <a:pt x="6684" y="7588"/>
                </a:lnTo>
                <a:lnTo>
                  <a:pt x="6683" y="7624"/>
                </a:lnTo>
                <a:lnTo>
                  <a:pt x="6682" y="7659"/>
                </a:lnTo>
                <a:lnTo>
                  <a:pt x="6680" y="7695"/>
                </a:lnTo>
                <a:lnTo>
                  <a:pt x="6676" y="7731"/>
                </a:lnTo>
                <a:lnTo>
                  <a:pt x="6672" y="7766"/>
                </a:lnTo>
                <a:lnTo>
                  <a:pt x="6668" y="7800"/>
                </a:lnTo>
                <a:lnTo>
                  <a:pt x="6661" y="7835"/>
                </a:lnTo>
                <a:lnTo>
                  <a:pt x="6654" y="7869"/>
                </a:lnTo>
                <a:lnTo>
                  <a:pt x="6647" y="7903"/>
                </a:lnTo>
                <a:lnTo>
                  <a:pt x="6638" y="7937"/>
                </a:lnTo>
                <a:lnTo>
                  <a:pt x="6629" y="7970"/>
                </a:lnTo>
                <a:lnTo>
                  <a:pt x="6618" y="8003"/>
                </a:lnTo>
                <a:lnTo>
                  <a:pt x="6608" y="8036"/>
                </a:lnTo>
                <a:lnTo>
                  <a:pt x="6596" y="8069"/>
                </a:lnTo>
                <a:lnTo>
                  <a:pt x="6583" y="8101"/>
                </a:lnTo>
                <a:lnTo>
                  <a:pt x="6570" y="8132"/>
                </a:lnTo>
                <a:lnTo>
                  <a:pt x="6557" y="8163"/>
                </a:lnTo>
                <a:lnTo>
                  <a:pt x="6541" y="8194"/>
                </a:lnTo>
                <a:lnTo>
                  <a:pt x="6526" y="8225"/>
                </a:lnTo>
                <a:lnTo>
                  <a:pt x="6509" y="8255"/>
                </a:lnTo>
                <a:lnTo>
                  <a:pt x="6493" y="8284"/>
                </a:lnTo>
                <a:lnTo>
                  <a:pt x="6474" y="8313"/>
                </a:lnTo>
                <a:lnTo>
                  <a:pt x="6456" y="8342"/>
                </a:lnTo>
                <a:lnTo>
                  <a:pt x="6437" y="8370"/>
                </a:lnTo>
                <a:lnTo>
                  <a:pt x="6418" y="8398"/>
                </a:lnTo>
                <a:lnTo>
                  <a:pt x="6397" y="8425"/>
                </a:lnTo>
                <a:lnTo>
                  <a:pt x="6376" y="8452"/>
                </a:lnTo>
                <a:lnTo>
                  <a:pt x="6354" y="8478"/>
                </a:lnTo>
                <a:lnTo>
                  <a:pt x="6331" y="8504"/>
                </a:lnTo>
                <a:lnTo>
                  <a:pt x="6309" y="8529"/>
                </a:lnTo>
                <a:lnTo>
                  <a:pt x="6285" y="8554"/>
                </a:lnTo>
                <a:lnTo>
                  <a:pt x="6261" y="8578"/>
                </a:lnTo>
                <a:lnTo>
                  <a:pt x="6236" y="8602"/>
                </a:lnTo>
                <a:lnTo>
                  <a:pt x="6211" y="8625"/>
                </a:lnTo>
                <a:lnTo>
                  <a:pt x="6185" y="8648"/>
                </a:lnTo>
                <a:lnTo>
                  <a:pt x="6159" y="8669"/>
                </a:lnTo>
                <a:lnTo>
                  <a:pt x="6132" y="8690"/>
                </a:lnTo>
                <a:lnTo>
                  <a:pt x="6104" y="8711"/>
                </a:lnTo>
                <a:lnTo>
                  <a:pt x="6077" y="8731"/>
                </a:lnTo>
                <a:lnTo>
                  <a:pt x="6048" y="8750"/>
                </a:lnTo>
                <a:lnTo>
                  <a:pt x="6019" y="8769"/>
                </a:lnTo>
                <a:lnTo>
                  <a:pt x="5989" y="8787"/>
                </a:lnTo>
                <a:lnTo>
                  <a:pt x="5959" y="8804"/>
                </a:lnTo>
                <a:lnTo>
                  <a:pt x="5929" y="8820"/>
                </a:lnTo>
                <a:lnTo>
                  <a:pt x="5898" y="8836"/>
                </a:lnTo>
                <a:lnTo>
                  <a:pt x="5867" y="8851"/>
                </a:lnTo>
                <a:lnTo>
                  <a:pt x="5835" y="8866"/>
                </a:lnTo>
                <a:lnTo>
                  <a:pt x="5803" y="8880"/>
                </a:lnTo>
                <a:lnTo>
                  <a:pt x="5770" y="8893"/>
                </a:lnTo>
                <a:lnTo>
                  <a:pt x="5737" y="8905"/>
                </a:lnTo>
                <a:lnTo>
                  <a:pt x="5705" y="8916"/>
                </a:lnTo>
                <a:lnTo>
                  <a:pt x="5671" y="8927"/>
                </a:lnTo>
                <a:lnTo>
                  <a:pt x="5637" y="8937"/>
                </a:lnTo>
                <a:lnTo>
                  <a:pt x="5603" y="8946"/>
                </a:lnTo>
                <a:lnTo>
                  <a:pt x="5568" y="8954"/>
                </a:lnTo>
                <a:lnTo>
                  <a:pt x="5533" y="8962"/>
                </a:lnTo>
                <a:lnTo>
                  <a:pt x="5498" y="8968"/>
                </a:lnTo>
                <a:lnTo>
                  <a:pt x="5462" y="8974"/>
                </a:lnTo>
                <a:lnTo>
                  <a:pt x="5426" y="8979"/>
                </a:lnTo>
                <a:lnTo>
                  <a:pt x="5390" y="8983"/>
                </a:lnTo>
                <a:lnTo>
                  <a:pt x="5354" y="8986"/>
                </a:lnTo>
                <a:lnTo>
                  <a:pt x="5317" y="8988"/>
                </a:lnTo>
                <a:lnTo>
                  <a:pt x="5280" y="8990"/>
                </a:lnTo>
                <a:lnTo>
                  <a:pt x="5243" y="8990"/>
                </a:lnTo>
                <a:lnTo>
                  <a:pt x="5209" y="8990"/>
                </a:lnTo>
                <a:lnTo>
                  <a:pt x="5176" y="8989"/>
                </a:lnTo>
                <a:lnTo>
                  <a:pt x="5142" y="8987"/>
                </a:lnTo>
                <a:lnTo>
                  <a:pt x="5109" y="8984"/>
                </a:lnTo>
                <a:lnTo>
                  <a:pt x="5076" y="8981"/>
                </a:lnTo>
                <a:lnTo>
                  <a:pt x="5044" y="8977"/>
                </a:lnTo>
                <a:lnTo>
                  <a:pt x="5011" y="8972"/>
                </a:lnTo>
                <a:lnTo>
                  <a:pt x="4979" y="8966"/>
                </a:lnTo>
                <a:lnTo>
                  <a:pt x="4947" y="8960"/>
                </a:lnTo>
                <a:lnTo>
                  <a:pt x="4915" y="8953"/>
                </a:lnTo>
                <a:lnTo>
                  <a:pt x="4883" y="8946"/>
                </a:lnTo>
                <a:lnTo>
                  <a:pt x="4852" y="8937"/>
                </a:lnTo>
                <a:lnTo>
                  <a:pt x="4822" y="8929"/>
                </a:lnTo>
                <a:lnTo>
                  <a:pt x="4791" y="8919"/>
                </a:lnTo>
                <a:lnTo>
                  <a:pt x="4760" y="8909"/>
                </a:lnTo>
                <a:lnTo>
                  <a:pt x="4730" y="8898"/>
                </a:lnTo>
                <a:lnTo>
                  <a:pt x="4700" y="8886"/>
                </a:lnTo>
                <a:lnTo>
                  <a:pt x="4670" y="8874"/>
                </a:lnTo>
                <a:lnTo>
                  <a:pt x="4642" y="8862"/>
                </a:lnTo>
                <a:lnTo>
                  <a:pt x="4613" y="8848"/>
                </a:lnTo>
                <a:lnTo>
                  <a:pt x="4584" y="8834"/>
                </a:lnTo>
                <a:lnTo>
                  <a:pt x="4556" y="8820"/>
                </a:lnTo>
                <a:lnTo>
                  <a:pt x="4529" y="8805"/>
                </a:lnTo>
                <a:lnTo>
                  <a:pt x="4502" y="8789"/>
                </a:lnTo>
                <a:lnTo>
                  <a:pt x="4474" y="8773"/>
                </a:lnTo>
                <a:lnTo>
                  <a:pt x="4448" y="8756"/>
                </a:lnTo>
                <a:lnTo>
                  <a:pt x="4422" y="8739"/>
                </a:lnTo>
                <a:lnTo>
                  <a:pt x="4396" y="8721"/>
                </a:lnTo>
                <a:lnTo>
                  <a:pt x="4371" y="8703"/>
                </a:lnTo>
                <a:lnTo>
                  <a:pt x="4347" y="8684"/>
                </a:lnTo>
                <a:lnTo>
                  <a:pt x="4322" y="8665"/>
                </a:lnTo>
                <a:lnTo>
                  <a:pt x="4297" y="8645"/>
                </a:lnTo>
                <a:close/>
                <a:moveTo>
                  <a:pt x="3802" y="7588"/>
                </a:moveTo>
                <a:lnTo>
                  <a:pt x="3802" y="6357"/>
                </a:lnTo>
                <a:lnTo>
                  <a:pt x="3802" y="6333"/>
                </a:lnTo>
                <a:lnTo>
                  <a:pt x="3800" y="6309"/>
                </a:lnTo>
                <a:lnTo>
                  <a:pt x="3798" y="6285"/>
                </a:lnTo>
                <a:lnTo>
                  <a:pt x="3794" y="6262"/>
                </a:lnTo>
                <a:lnTo>
                  <a:pt x="3790" y="6240"/>
                </a:lnTo>
                <a:lnTo>
                  <a:pt x="3784" y="6218"/>
                </a:lnTo>
                <a:lnTo>
                  <a:pt x="3777" y="6197"/>
                </a:lnTo>
                <a:lnTo>
                  <a:pt x="3770" y="6176"/>
                </a:lnTo>
                <a:lnTo>
                  <a:pt x="3762" y="6156"/>
                </a:lnTo>
                <a:lnTo>
                  <a:pt x="3753" y="6137"/>
                </a:lnTo>
                <a:lnTo>
                  <a:pt x="3742" y="6118"/>
                </a:lnTo>
                <a:lnTo>
                  <a:pt x="3731" y="6100"/>
                </a:lnTo>
                <a:lnTo>
                  <a:pt x="3720" y="6082"/>
                </a:lnTo>
                <a:lnTo>
                  <a:pt x="3706" y="6065"/>
                </a:lnTo>
                <a:lnTo>
                  <a:pt x="3693" y="6049"/>
                </a:lnTo>
                <a:lnTo>
                  <a:pt x="3679" y="6034"/>
                </a:lnTo>
                <a:lnTo>
                  <a:pt x="3663" y="6019"/>
                </a:lnTo>
                <a:lnTo>
                  <a:pt x="3648" y="6005"/>
                </a:lnTo>
                <a:lnTo>
                  <a:pt x="3631" y="5992"/>
                </a:lnTo>
                <a:lnTo>
                  <a:pt x="3614" y="5980"/>
                </a:lnTo>
                <a:lnTo>
                  <a:pt x="3595" y="5969"/>
                </a:lnTo>
                <a:lnTo>
                  <a:pt x="3577" y="5958"/>
                </a:lnTo>
                <a:lnTo>
                  <a:pt x="3557" y="5948"/>
                </a:lnTo>
                <a:lnTo>
                  <a:pt x="3537" y="5940"/>
                </a:lnTo>
                <a:lnTo>
                  <a:pt x="3516" y="5932"/>
                </a:lnTo>
                <a:lnTo>
                  <a:pt x="3495" y="5925"/>
                </a:lnTo>
                <a:lnTo>
                  <a:pt x="3472" y="5919"/>
                </a:lnTo>
                <a:lnTo>
                  <a:pt x="3449" y="5915"/>
                </a:lnTo>
                <a:lnTo>
                  <a:pt x="3426" y="5911"/>
                </a:lnTo>
                <a:lnTo>
                  <a:pt x="3402" y="5908"/>
                </a:lnTo>
                <a:lnTo>
                  <a:pt x="3377" y="5906"/>
                </a:lnTo>
                <a:lnTo>
                  <a:pt x="3353" y="5906"/>
                </a:lnTo>
                <a:lnTo>
                  <a:pt x="3329" y="5907"/>
                </a:lnTo>
                <a:lnTo>
                  <a:pt x="3306" y="5908"/>
                </a:lnTo>
                <a:lnTo>
                  <a:pt x="3283" y="5911"/>
                </a:lnTo>
                <a:lnTo>
                  <a:pt x="3260" y="5915"/>
                </a:lnTo>
                <a:lnTo>
                  <a:pt x="3238" y="5920"/>
                </a:lnTo>
                <a:lnTo>
                  <a:pt x="3216" y="5926"/>
                </a:lnTo>
                <a:lnTo>
                  <a:pt x="3195" y="5933"/>
                </a:lnTo>
                <a:lnTo>
                  <a:pt x="3173" y="5942"/>
                </a:lnTo>
                <a:lnTo>
                  <a:pt x="3152" y="5951"/>
                </a:lnTo>
                <a:lnTo>
                  <a:pt x="3133" y="5961"/>
                </a:lnTo>
                <a:lnTo>
                  <a:pt x="3113" y="5972"/>
                </a:lnTo>
                <a:lnTo>
                  <a:pt x="3095" y="5983"/>
                </a:lnTo>
                <a:lnTo>
                  <a:pt x="3076" y="5996"/>
                </a:lnTo>
                <a:lnTo>
                  <a:pt x="3059" y="6009"/>
                </a:lnTo>
                <a:lnTo>
                  <a:pt x="3042" y="6024"/>
                </a:lnTo>
                <a:lnTo>
                  <a:pt x="3026" y="6038"/>
                </a:lnTo>
                <a:lnTo>
                  <a:pt x="3011" y="6054"/>
                </a:lnTo>
                <a:lnTo>
                  <a:pt x="2996" y="6071"/>
                </a:lnTo>
                <a:lnTo>
                  <a:pt x="2982" y="6088"/>
                </a:lnTo>
                <a:lnTo>
                  <a:pt x="2969" y="6105"/>
                </a:lnTo>
                <a:lnTo>
                  <a:pt x="2957" y="6124"/>
                </a:lnTo>
                <a:lnTo>
                  <a:pt x="2946" y="6142"/>
                </a:lnTo>
                <a:lnTo>
                  <a:pt x="2936" y="6162"/>
                </a:lnTo>
                <a:lnTo>
                  <a:pt x="2926" y="6182"/>
                </a:lnTo>
                <a:lnTo>
                  <a:pt x="2918" y="6202"/>
                </a:lnTo>
                <a:lnTo>
                  <a:pt x="2911" y="6223"/>
                </a:lnTo>
                <a:lnTo>
                  <a:pt x="2905" y="6244"/>
                </a:lnTo>
                <a:lnTo>
                  <a:pt x="2900" y="6266"/>
                </a:lnTo>
                <a:lnTo>
                  <a:pt x="2895" y="6288"/>
                </a:lnTo>
                <a:lnTo>
                  <a:pt x="2892" y="6312"/>
                </a:lnTo>
                <a:lnTo>
                  <a:pt x="2890" y="6334"/>
                </a:lnTo>
                <a:lnTo>
                  <a:pt x="2889" y="6357"/>
                </a:lnTo>
                <a:lnTo>
                  <a:pt x="2889" y="7588"/>
                </a:lnTo>
                <a:lnTo>
                  <a:pt x="2890" y="7611"/>
                </a:lnTo>
                <a:lnTo>
                  <a:pt x="2892" y="7633"/>
                </a:lnTo>
                <a:lnTo>
                  <a:pt x="2895" y="7656"/>
                </a:lnTo>
                <a:lnTo>
                  <a:pt x="2900" y="7678"/>
                </a:lnTo>
                <a:lnTo>
                  <a:pt x="2905" y="7699"/>
                </a:lnTo>
                <a:lnTo>
                  <a:pt x="2911" y="7721"/>
                </a:lnTo>
                <a:lnTo>
                  <a:pt x="2918" y="7742"/>
                </a:lnTo>
                <a:lnTo>
                  <a:pt x="2926" y="7762"/>
                </a:lnTo>
                <a:lnTo>
                  <a:pt x="2936" y="7782"/>
                </a:lnTo>
                <a:lnTo>
                  <a:pt x="2946" y="7801"/>
                </a:lnTo>
                <a:lnTo>
                  <a:pt x="2957" y="7820"/>
                </a:lnTo>
                <a:lnTo>
                  <a:pt x="2969" y="7838"/>
                </a:lnTo>
                <a:lnTo>
                  <a:pt x="2982" y="7856"/>
                </a:lnTo>
                <a:lnTo>
                  <a:pt x="2996" y="7873"/>
                </a:lnTo>
                <a:lnTo>
                  <a:pt x="3011" y="7890"/>
                </a:lnTo>
                <a:lnTo>
                  <a:pt x="3026" y="7905"/>
                </a:lnTo>
                <a:lnTo>
                  <a:pt x="3042" y="7920"/>
                </a:lnTo>
                <a:lnTo>
                  <a:pt x="3059" y="7934"/>
                </a:lnTo>
                <a:lnTo>
                  <a:pt x="3076" y="7948"/>
                </a:lnTo>
                <a:lnTo>
                  <a:pt x="3095" y="7961"/>
                </a:lnTo>
                <a:lnTo>
                  <a:pt x="3113" y="7972"/>
                </a:lnTo>
                <a:lnTo>
                  <a:pt x="3133" y="7983"/>
                </a:lnTo>
                <a:lnTo>
                  <a:pt x="3152" y="7993"/>
                </a:lnTo>
                <a:lnTo>
                  <a:pt x="3173" y="8002"/>
                </a:lnTo>
                <a:lnTo>
                  <a:pt x="3195" y="8010"/>
                </a:lnTo>
                <a:lnTo>
                  <a:pt x="3216" y="8018"/>
                </a:lnTo>
                <a:lnTo>
                  <a:pt x="3238" y="8024"/>
                </a:lnTo>
                <a:lnTo>
                  <a:pt x="3260" y="8029"/>
                </a:lnTo>
                <a:lnTo>
                  <a:pt x="3283" y="8033"/>
                </a:lnTo>
                <a:lnTo>
                  <a:pt x="3306" y="8036"/>
                </a:lnTo>
                <a:lnTo>
                  <a:pt x="3329" y="8037"/>
                </a:lnTo>
                <a:lnTo>
                  <a:pt x="3353" y="8038"/>
                </a:lnTo>
                <a:lnTo>
                  <a:pt x="3377" y="8037"/>
                </a:lnTo>
                <a:lnTo>
                  <a:pt x="3402" y="8036"/>
                </a:lnTo>
                <a:lnTo>
                  <a:pt x="3426" y="8033"/>
                </a:lnTo>
                <a:lnTo>
                  <a:pt x="3449" y="8029"/>
                </a:lnTo>
                <a:lnTo>
                  <a:pt x="3472" y="8024"/>
                </a:lnTo>
                <a:lnTo>
                  <a:pt x="3495" y="8018"/>
                </a:lnTo>
                <a:lnTo>
                  <a:pt x="3516" y="8011"/>
                </a:lnTo>
                <a:lnTo>
                  <a:pt x="3537" y="8003"/>
                </a:lnTo>
                <a:lnTo>
                  <a:pt x="3557" y="7995"/>
                </a:lnTo>
                <a:lnTo>
                  <a:pt x="3577" y="7985"/>
                </a:lnTo>
                <a:lnTo>
                  <a:pt x="3595" y="7974"/>
                </a:lnTo>
                <a:lnTo>
                  <a:pt x="3614" y="7963"/>
                </a:lnTo>
                <a:lnTo>
                  <a:pt x="3631" y="7950"/>
                </a:lnTo>
                <a:lnTo>
                  <a:pt x="3648" y="7937"/>
                </a:lnTo>
                <a:lnTo>
                  <a:pt x="3664" y="7923"/>
                </a:lnTo>
                <a:lnTo>
                  <a:pt x="3679" y="7908"/>
                </a:lnTo>
                <a:lnTo>
                  <a:pt x="3693" y="7893"/>
                </a:lnTo>
                <a:lnTo>
                  <a:pt x="3707" y="7877"/>
                </a:lnTo>
                <a:lnTo>
                  <a:pt x="3720" y="7860"/>
                </a:lnTo>
                <a:lnTo>
                  <a:pt x="3732" y="7842"/>
                </a:lnTo>
                <a:lnTo>
                  <a:pt x="3742" y="7824"/>
                </a:lnTo>
                <a:lnTo>
                  <a:pt x="3753" y="7805"/>
                </a:lnTo>
                <a:lnTo>
                  <a:pt x="3762" y="7786"/>
                </a:lnTo>
                <a:lnTo>
                  <a:pt x="3770" y="7766"/>
                </a:lnTo>
                <a:lnTo>
                  <a:pt x="3777" y="7745"/>
                </a:lnTo>
                <a:lnTo>
                  <a:pt x="3784" y="7724"/>
                </a:lnTo>
                <a:lnTo>
                  <a:pt x="3790" y="7702"/>
                </a:lnTo>
                <a:lnTo>
                  <a:pt x="3794" y="7680"/>
                </a:lnTo>
                <a:lnTo>
                  <a:pt x="3798" y="7658"/>
                </a:lnTo>
                <a:lnTo>
                  <a:pt x="3800" y="7635"/>
                </a:lnTo>
                <a:lnTo>
                  <a:pt x="3802" y="7611"/>
                </a:lnTo>
                <a:lnTo>
                  <a:pt x="3802" y="758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B3D8828A-19DE-6722-03EC-70E9467DB5A0}"/>
              </a:ext>
            </a:extLst>
          </p:cNvPr>
          <p:cNvSpPr>
            <a:spLocks noEditPoints="1"/>
          </p:cNvSpPr>
          <p:nvPr/>
        </p:nvSpPr>
        <p:spPr bwMode="auto">
          <a:xfrm>
            <a:off x="1802197" y="3592354"/>
            <a:ext cx="241459" cy="397014"/>
          </a:xfrm>
          <a:custGeom>
            <a:avLst/>
            <a:gdLst>
              <a:gd name="T0" fmla="*/ 437 w 9984"/>
              <a:gd name="T1" fmla="*/ 5898 h 16416"/>
              <a:gd name="T2" fmla="*/ 1428 w 9984"/>
              <a:gd name="T3" fmla="*/ 5557 h 16416"/>
              <a:gd name="T4" fmla="*/ 1900 w 9984"/>
              <a:gd name="T5" fmla="*/ 5458 h 16416"/>
              <a:gd name="T6" fmla="*/ 2328 w 9984"/>
              <a:gd name="T7" fmla="*/ 4954 h 16416"/>
              <a:gd name="T8" fmla="*/ 2863 w 9984"/>
              <a:gd name="T9" fmla="*/ 4730 h 16416"/>
              <a:gd name="T10" fmla="*/ 2822 w 9984"/>
              <a:gd name="T11" fmla="*/ 1312 h 16416"/>
              <a:gd name="T12" fmla="*/ 4352 w 9984"/>
              <a:gd name="T13" fmla="*/ 21 h 16416"/>
              <a:gd name="T14" fmla="*/ 7659 w 9984"/>
              <a:gd name="T15" fmla="*/ 596 h 16416"/>
              <a:gd name="T16" fmla="*/ 9584 w 9984"/>
              <a:gd name="T17" fmla="*/ 361 h 16416"/>
              <a:gd name="T18" fmla="*/ 9707 w 9984"/>
              <a:gd name="T19" fmla="*/ 7666 h 16416"/>
              <a:gd name="T20" fmla="*/ 9927 w 9984"/>
              <a:gd name="T21" fmla="*/ 7913 h 16416"/>
              <a:gd name="T22" fmla="*/ 9824 w 9984"/>
              <a:gd name="T23" fmla="*/ 12591 h 16416"/>
              <a:gd name="T24" fmla="*/ 8887 w 9984"/>
              <a:gd name="T25" fmla="*/ 14527 h 16416"/>
              <a:gd name="T26" fmla="*/ 5691 w 9984"/>
              <a:gd name="T27" fmla="*/ 16365 h 16416"/>
              <a:gd name="T28" fmla="*/ 1647 w 9984"/>
              <a:gd name="T29" fmla="*/ 15147 h 16416"/>
              <a:gd name="T30" fmla="*/ 347 w 9984"/>
              <a:gd name="T31" fmla="*/ 13287 h 16416"/>
              <a:gd name="T32" fmla="*/ 0 w 9984"/>
              <a:gd name="T33" fmla="*/ 10614 h 16416"/>
              <a:gd name="T34" fmla="*/ 5474 w 9984"/>
              <a:gd name="T35" fmla="*/ 7802 h 16416"/>
              <a:gd name="T36" fmla="*/ 5620 w 9984"/>
              <a:gd name="T37" fmla="*/ 8426 h 16416"/>
              <a:gd name="T38" fmla="*/ 5928 w 9984"/>
              <a:gd name="T39" fmla="*/ 8755 h 16416"/>
              <a:gd name="T40" fmla="*/ 7179 w 9984"/>
              <a:gd name="T41" fmla="*/ 11064 h 16416"/>
              <a:gd name="T42" fmla="*/ 6382 w 9984"/>
              <a:gd name="T43" fmla="*/ 11353 h 16416"/>
              <a:gd name="T44" fmla="*/ 5736 w 9984"/>
              <a:gd name="T45" fmla="*/ 11857 h 16416"/>
              <a:gd name="T46" fmla="*/ 5270 w 9984"/>
              <a:gd name="T47" fmla="*/ 12537 h 16416"/>
              <a:gd name="T48" fmla="*/ 4877 w 9984"/>
              <a:gd name="T49" fmla="*/ 11477 h 16416"/>
              <a:gd name="T50" fmla="*/ 5686 w 9984"/>
              <a:gd name="T51" fmla="*/ 10727 h 16416"/>
              <a:gd name="T52" fmla="*/ 5727 w 9984"/>
              <a:gd name="T53" fmla="*/ 9666 h 16416"/>
              <a:gd name="T54" fmla="*/ 5036 w 9984"/>
              <a:gd name="T55" fmla="*/ 9150 h 16416"/>
              <a:gd name="T56" fmla="*/ 4645 w 9984"/>
              <a:gd name="T57" fmla="*/ 8411 h 16416"/>
              <a:gd name="T58" fmla="*/ 4594 w 9984"/>
              <a:gd name="T59" fmla="*/ 7562 h 16416"/>
              <a:gd name="T60" fmla="*/ 4440 w 9984"/>
              <a:gd name="T61" fmla="*/ 1038 h 16416"/>
              <a:gd name="T62" fmla="*/ 3733 w 9984"/>
              <a:gd name="T63" fmla="*/ 1072 h 16416"/>
              <a:gd name="T64" fmla="*/ 4430 w 9984"/>
              <a:gd name="T65" fmla="*/ 8412 h 16416"/>
              <a:gd name="T66" fmla="*/ 4298 w 9984"/>
              <a:gd name="T67" fmla="*/ 8985 h 16416"/>
              <a:gd name="T68" fmla="*/ 3944 w 9984"/>
              <a:gd name="T69" fmla="*/ 9433 h 16416"/>
              <a:gd name="T70" fmla="*/ 3430 w 9984"/>
              <a:gd name="T71" fmla="*/ 9694 h 16416"/>
              <a:gd name="T72" fmla="*/ 2850 w 9984"/>
              <a:gd name="T73" fmla="*/ 9712 h 16416"/>
              <a:gd name="T74" fmla="*/ 2354 w 9984"/>
              <a:gd name="T75" fmla="*/ 9508 h 16416"/>
              <a:gd name="T76" fmla="*/ 1920 w 9984"/>
              <a:gd name="T77" fmla="*/ 9598 h 16416"/>
              <a:gd name="T78" fmla="*/ 1394 w 9984"/>
              <a:gd name="T79" fmla="*/ 9734 h 16416"/>
              <a:gd name="T80" fmla="*/ 904 w 9984"/>
              <a:gd name="T81" fmla="*/ 9665 h 16416"/>
              <a:gd name="T82" fmla="*/ 1265 w 9984"/>
              <a:gd name="T83" fmla="*/ 13139 h 16416"/>
              <a:gd name="T84" fmla="*/ 2570 w 9984"/>
              <a:gd name="T85" fmla="*/ 14738 h 16416"/>
              <a:gd name="T86" fmla="*/ 5944 w 9984"/>
              <a:gd name="T87" fmla="*/ 15403 h 16416"/>
              <a:gd name="T88" fmla="*/ 8295 w 9984"/>
              <a:gd name="T89" fmla="*/ 13817 h 16416"/>
              <a:gd name="T90" fmla="*/ 8985 w 9984"/>
              <a:gd name="T91" fmla="*/ 12191 h 16416"/>
              <a:gd name="T92" fmla="*/ 9119 w 9984"/>
              <a:gd name="T93" fmla="*/ 1159 h 16416"/>
              <a:gd name="T94" fmla="*/ 8455 w 9984"/>
              <a:gd name="T95" fmla="*/ 1000 h 16416"/>
              <a:gd name="T96" fmla="*/ 2932 w 9984"/>
              <a:gd name="T97" fmla="*/ 5641 h 16416"/>
              <a:gd name="T98" fmla="*/ 2690 w 9984"/>
              <a:gd name="T99" fmla="*/ 5907 h 16416"/>
              <a:gd name="T100" fmla="*/ 2732 w 9984"/>
              <a:gd name="T101" fmla="*/ 8632 h 16416"/>
              <a:gd name="T102" fmla="*/ 3034 w 9984"/>
              <a:gd name="T103" fmla="*/ 8833 h 16416"/>
              <a:gd name="T104" fmla="*/ 3385 w 9984"/>
              <a:gd name="T105" fmla="*/ 8726 h 16416"/>
              <a:gd name="T106" fmla="*/ 3526 w 9984"/>
              <a:gd name="T107" fmla="*/ 6033 h 16416"/>
              <a:gd name="T108" fmla="*/ 3370 w 9984"/>
              <a:gd name="T109" fmla="*/ 5705 h 16416"/>
              <a:gd name="T110" fmla="*/ 1266 w 9984"/>
              <a:gd name="T111" fmla="*/ 6457 h 16416"/>
              <a:gd name="T112" fmla="*/ 966 w 9984"/>
              <a:gd name="T113" fmla="*/ 6657 h 16416"/>
              <a:gd name="T114" fmla="*/ 922 w 9984"/>
              <a:gd name="T115" fmla="*/ 8538 h 16416"/>
              <a:gd name="T116" fmla="*/ 1165 w 9984"/>
              <a:gd name="T117" fmla="*/ 8804 h 16416"/>
              <a:gd name="T118" fmla="*/ 1535 w 9984"/>
              <a:gd name="T119" fmla="*/ 8786 h 16416"/>
              <a:gd name="T120" fmla="*/ 1750 w 9984"/>
              <a:gd name="T121" fmla="*/ 8497 h 16416"/>
              <a:gd name="T122" fmla="*/ 1674 w 9984"/>
              <a:gd name="T123" fmla="*/ 6623 h 16416"/>
              <a:gd name="T124" fmla="*/ 1354 w 9984"/>
              <a:gd name="T125" fmla="*/ 6453 h 16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84" h="16416">
                <a:moveTo>
                  <a:pt x="0" y="6877"/>
                </a:moveTo>
                <a:lnTo>
                  <a:pt x="2" y="6810"/>
                </a:lnTo>
                <a:lnTo>
                  <a:pt x="7" y="6743"/>
                </a:lnTo>
                <a:lnTo>
                  <a:pt x="15" y="6677"/>
                </a:lnTo>
                <a:lnTo>
                  <a:pt x="27" y="6612"/>
                </a:lnTo>
                <a:lnTo>
                  <a:pt x="42" y="6548"/>
                </a:lnTo>
                <a:lnTo>
                  <a:pt x="60" y="6485"/>
                </a:lnTo>
                <a:lnTo>
                  <a:pt x="82" y="6424"/>
                </a:lnTo>
                <a:lnTo>
                  <a:pt x="105" y="6363"/>
                </a:lnTo>
                <a:lnTo>
                  <a:pt x="132" y="6305"/>
                </a:lnTo>
                <a:lnTo>
                  <a:pt x="161" y="6248"/>
                </a:lnTo>
                <a:lnTo>
                  <a:pt x="194" y="6193"/>
                </a:lnTo>
                <a:lnTo>
                  <a:pt x="228" y="6139"/>
                </a:lnTo>
                <a:lnTo>
                  <a:pt x="265" y="6087"/>
                </a:lnTo>
                <a:lnTo>
                  <a:pt x="305" y="6037"/>
                </a:lnTo>
                <a:lnTo>
                  <a:pt x="347" y="5989"/>
                </a:lnTo>
                <a:lnTo>
                  <a:pt x="391" y="5943"/>
                </a:lnTo>
                <a:lnTo>
                  <a:pt x="437" y="5898"/>
                </a:lnTo>
                <a:lnTo>
                  <a:pt x="486" y="5857"/>
                </a:lnTo>
                <a:lnTo>
                  <a:pt x="537" y="5817"/>
                </a:lnTo>
                <a:lnTo>
                  <a:pt x="588" y="5780"/>
                </a:lnTo>
                <a:lnTo>
                  <a:pt x="643" y="5747"/>
                </a:lnTo>
                <a:lnTo>
                  <a:pt x="699" y="5715"/>
                </a:lnTo>
                <a:lnTo>
                  <a:pt x="755" y="5685"/>
                </a:lnTo>
                <a:lnTo>
                  <a:pt x="814" y="5658"/>
                </a:lnTo>
                <a:lnTo>
                  <a:pt x="875" y="5635"/>
                </a:lnTo>
                <a:lnTo>
                  <a:pt x="937" y="5613"/>
                </a:lnTo>
                <a:lnTo>
                  <a:pt x="1000" y="5596"/>
                </a:lnTo>
                <a:lnTo>
                  <a:pt x="1064" y="5580"/>
                </a:lnTo>
                <a:lnTo>
                  <a:pt x="1129" y="5569"/>
                </a:lnTo>
                <a:lnTo>
                  <a:pt x="1196" y="5561"/>
                </a:lnTo>
                <a:lnTo>
                  <a:pt x="1263" y="5556"/>
                </a:lnTo>
                <a:lnTo>
                  <a:pt x="1331" y="5554"/>
                </a:lnTo>
                <a:lnTo>
                  <a:pt x="1364" y="5554"/>
                </a:lnTo>
                <a:lnTo>
                  <a:pt x="1396" y="5556"/>
                </a:lnTo>
                <a:lnTo>
                  <a:pt x="1428" y="5557"/>
                </a:lnTo>
                <a:lnTo>
                  <a:pt x="1460" y="5560"/>
                </a:lnTo>
                <a:lnTo>
                  <a:pt x="1492" y="5564"/>
                </a:lnTo>
                <a:lnTo>
                  <a:pt x="1523" y="5568"/>
                </a:lnTo>
                <a:lnTo>
                  <a:pt x="1555" y="5572"/>
                </a:lnTo>
                <a:lnTo>
                  <a:pt x="1586" y="5578"/>
                </a:lnTo>
                <a:lnTo>
                  <a:pt x="1616" y="5585"/>
                </a:lnTo>
                <a:lnTo>
                  <a:pt x="1647" y="5592"/>
                </a:lnTo>
                <a:lnTo>
                  <a:pt x="1677" y="5600"/>
                </a:lnTo>
                <a:lnTo>
                  <a:pt x="1707" y="5608"/>
                </a:lnTo>
                <a:lnTo>
                  <a:pt x="1737" y="5617"/>
                </a:lnTo>
                <a:lnTo>
                  <a:pt x="1766" y="5628"/>
                </a:lnTo>
                <a:lnTo>
                  <a:pt x="1795" y="5638"/>
                </a:lnTo>
                <a:lnTo>
                  <a:pt x="1824" y="5649"/>
                </a:lnTo>
                <a:lnTo>
                  <a:pt x="1837" y="5609"/>
                </a:lnTo>
                <a:lnTo>
                  <a:pt x="1851" y="5571"/>
                </a:lnTo>
                <a:lnTo>
                  <a:pt x="1866" y="5533"/>
                </a:lnTo>
                <a:lnTo>
                  <a:pt x="1882" y="5495"/>
                </a:lnTo>
                <a:lnTo>
                  <a:pt x="1900" y="5458"/>
                </a:lnTo>
                <a:lnTo>
                  <a:pt x="1917" y="5421"/>
                </a:lnTo>
                <a:lnTo>
                  <a:pt x="1937" y="5387"/>
                </a:lnTo>
                <a:lnTo>
                  <a:pt x="1957" y="5351"/>
                </a:lnTo>
                <a:lnTo>
                  <a:pt x="1979" y="5317"/>
                </a:lnTo>
                <a:lnTo>
                  <a:pt x="2002" y="5283"/>
                </a:lnTo>
                <a:lnTo>
                  <a:pt x="2025" y="5250"/>
                </a:lnTo>
                <a:lnTo>
                  <a:pt x="2050" y="5218"/>
                </a:lnTo>
                <a:lnTo>
                  <a:pt x="2075" y="5186"/>
                </a:lnTo>
                <a:lnTo>
                  <a:pt x="2102" y="5156"/>
                </a:lnTo>
                <a:lnTo>
                  <a:pt x="2130" y="5126"/>
                </a:lnTo>
                <a:lnTo>
                  <a:pt x="2158" y="5097"/>
                </a:lnTo>
                <a:lnTo>
                  <a:pt x="2180" y="5076"/>
                </a:lnTo>
                <a:lnTo>
                  <a:pt x="2204" y="5053"/>
                </a:lnTo>
                <a:lnTo>
                  <a:pt x="2228" y="5033"/>
                </a:lnTo>
                <a:lnTo>
                  <a:pt x="2252" y="5012"/>
                </a:lnTo>
                <a:lnTo>
                  <a:pt x="2277" y="4991"/>
                </a:lnTo>
                <a:lnTo>
                  <a:pt x="2302" y="4972"/>
                </a:lnTo>
                <a:lnTo>
                  <a:pt x="2328" y="4954"/>
                </a:lnTo>
                <a:lnTo>
                  <a:pt x="2355" y="4935"/>
                </a:lnTo>
                <a:lnTo>
                  <a:pt x="2381" y="4918"/>
                </a:lnTo>
                <a:lnTo>
                  <a:pt x="2408" y="4901"/>
                </a:lnTo>
                <a:lnTo>
                  <a:pt x="2436" y="4885"/>
                </a:lnTo>
                <a:lnTo>
                  <a:pt x="2464" y="4869"/>
                </a:lnTo>
                <a:lnTo>
                  <a:pt x="2493" y="4854"/>
                </a:lnTo>
                <a:lnTo>
                  <a:pt x="2522" y="4840"/>
                </a:lnTo>
                <a:lnTo>
                  <a:pt x="2551" y="4826"/>
                </a:lnTo>
                <a:lnTo>
                  <a:pt x="2581" y="4813"/>
                </a:lnTo>
                <a:lnTo>
                  <a:pt x="2611" y="4801"/>
                </a:lnTo>
                <a:lnTo>
                  <a:pt x="2641" y="4789"/>
                </a:lnTo>
                <a:lnTo>
                  <a:pt x="2671" y="4778"/>
                </a:lnTo>
                <a:lnTo>
                  <a:pt x="2703" y="4769"/>
                </a:lnTo>
                <a:lnTo>
                  <a:pt x="2734" y="4760"/>
                </a:lnTo>
                <a:lnTo>
                  <a:pt x="2766" y="4750"/>
                </a:lnTo>
                <a:lnTo>
                  <a:pt x="2798" y="4743"/>
                </a:lnTo>
                <a:lnTo>
                  <a:pt x="2830" y="4736"/>
                </a:lnTo>
                <a:lnTo>
                  <a:pt x="2863" y="4730"/>
                </a:lnTo>
                <a:lnTo>
                  <a:pt x="2895" y="4724"/>
                </a:lnTo>
                <a:lnTo>
                  <a:pt x="2929" y="4720"/>
                </a:lnTo>
                <a:lnTo>
                  <a:pt x="2962" y="4715"/>
                </a:lnTo>
                <a:lnTo>
                  <a:pt x="2995" y="4712"/>
                </a:lnTo>
                <a:lnTo>
                  <a:pt x="3029" y="4710"/>
                </a:lnTo>
                <a:lnTo>
                  <a:pt x="3064" y="4709"/>
                </a:lnTo>
                <a:lnTo>
                  <a:pt x="3098" y="4708"/>
                </a:lnTo>
                <a:lnTo>
                  <a:pt x="3137" y="4709"/>
                </a:lnTo>
                <a:lnTo>
                  <a:pt x="3176" y="4711"/>
                </a:lnTo>
                <a:lnTo>
                  <a:pt x="3214" y="4713"/>
                </a:lnTo>
                <a:lnTo>
                  <a:pt x="3252" y="4718"/>
                </a:lnTo>
                <a:lnTo>
                  <a:pt x="3289" y="4723"/>
                </a:lnTo>
                <a:lnTo>
                  <a:pt x="3327" y="4729"/>
                </a:lnTo>
                <a:lnTo>
                  <a:pt x="3364" y="4736"/>
                </a:lnTo>
                <a:lnTo>
                  <a:pt x="3401" y="4743"/>
                </a:lnTo>
                <a:lnTo>
                  <a:pt x="2851" y="1640"/>
                </a:lnTo>
                <a:lnTo>
                  <a:pt x="2828" y="1472"/>
                </a:lnTo>
                <a:lnTo>
                  <a:pt x="2822" y="1312"/>
                </a:lnTo>
                <a:lnTo>
                  <a:pt x="2830" y="1161"/>
                </a:lnTo>
                <a:lnTo>
                  <a:pt x="2853" y="1019"/>
                </a:lnTo>
                <a:lnTo>
                  <a:pt x="2888" y="884"/>
                </a:lnTo>
                <a:lnTo>
                  <a:pt x="2936" y="758"/>
                </a:lnTo>
                <a:lnTo>
                  <a:pt x="2994" y="642"/>
                </a:lnTo>
                <a:lnTo>
                  <a:pt x="3062" y="535"/>
                </a:lnTo>
                <a:lnTo>
                  <a:pt x="3141" y="436"/>
                </a:lnTo>
                <a:lnTo>
                  <a:pt x="3228" y="347"/>
                </a:lnTo>
                <a:lnTo>
                  <a:pt x="3321" y="268"/>
                </a:lnTo>
                <a:lnTo>
                  <a:pt x="3423" y="199"/>
                </a:lnTo>
                <a:lnTo>
                  <a:pt x="3529" y="140"/>
                </a:lnTo>
                <a:lnTo>
                  <a:pt x="3639" y="90"/>
                </a:lnTo>
                <a:lnTo>
                  <a:pt x="3754" y="51"/>
                </a:lnTo>
                <a:lnTo>
                  <a:pt x="3871" y="24"/>
                </a:lnTo>
                <a:lnTo>
                  <a:pt x="3991" y="6"/>
                </a:lnTo>
                <a:lnTo>
                  <a:pt x="4112" y="0"/>
                </a:lnTo>
                <a:lnTo>
                  <a:pt x="4233" y="5"/>
                </a:lnTo>
                <a:lnTo>
                  <a:pt x="4352" y="21"/>
                </a:lnTo>
                <a:lnTo>
                  <a:pt x="4470" y="48"/>
                </a:lnTo>
                <a:lnTo>
                  <a:pt x="4585" y="88"/>
                </a:lnTo>
                <a:lnTo>
                  <a:pt x="4697" y="140"/>
                </a:lnTo>
                <a:lnTo>
                  <a:pt x="4804" y="202"/>
                </a:lnTo>
                <a:lnTo>
                  <a:pt x="4906" y="278"/>
                </a:lnTo>
                <a:lnTo>
                  <a:pt x="5001" y="365"/>
                </a:lnTo>
                <a:lnTo>
                  <a:pt x="5090" y="466"/>
                </a:lnTo>
                <a:lnTo>
                  <a:pt x="5169" y="580"/>
                </a:lnTo>
                <a:lnTo>
                  <a:pt x="5241" y="706"/>
                </a:lnTo>
                <a:lnTo>
                  <a:pt x="5302" y="844"/>
                </a:lnTo>
                <a:lnTo>
                  <a:pt x="5351" y="997"/>
                </a:lnTo>
                <a:lnTo>
                  <a:pt x="5388" y="1163"/>
                </a:lnTo>
                <a:lnTo>
                  <a:pt x="6418" y="6801"/>
                </a:lnTo>
                <a:lnTo>
                  <a:pt x="7444" y="1166"/>
                </a:lnTo>
                <a:lnTo>
                  <a:pt x="7481" y="1003"/>
                </a:lnTo>
                <a:lnTo>
                  <a:pt x="7529" y="855"/>
                </a:lnTo>
                <a:lnTo>
                  <a:pt x="7589" y="719"/>
                </a:lnTo>
                <a:lnTo>
                  <a:pt x="7659" y="596"/>
                </a:lnTo>
                <a:lnTo>
                  <a:pt x="7738" y="485"/>
                </a:lnTo>
                <a:lnTo>
                  <a:pt x="7825" y="387"/>
                </a:lnTo>
                <a:lnTo>
                  <a:pt x="7919" y="301"/>
                </a:lnTo>
                <a:lnTo>
                  <a:pt x="8020" y="226"/>
                </a:lnTo>
                <a:lnTo>
                  <a:pt x="8127" y="164"/>
                </a:lnTo>
                <a:lnTo>
                  <a:pt x="8237" y="113"/>
                </a:lnTo>
                <a:lnTo>
                  <a:pt x="8352" y="74"/>
                </a:lnTo>
                <a:lnTo>
                  <a:pt x="8468" y="46"/>
                </a:lnTo>
                <a:lnTo>
                  <a:pt x="8587" y="30"/>
                </a:lnTo>
                <a:lnTo>
                  <a:pt x="8707" y="25"/>
                </a:lnTo>
                <a:lnTo>
                  <a:pt x="8826" y="30"/>
                </a:lnTo>
                <a:lnTo>
                  <a:pt x="8945" y="46"/>
                </a:lnTo>
                <a:lnTo>
                  <a:pt x="9062" y="74"/>
                </a:lnTo>
                <a:lnTo>
                  <a:pt x="9175" y="111"/>
                </a:lnTo>
                <a:lnTo>
                  <a:pt x="9285" y="158"/>
                </a:lnTo>
                <a:lnTo>
                  <a:pt x="9391" y="216"/>
                </a:lnTo>
                <a:lnTo>
                  <a:pt x="9491" y="284"/>
                </a:lnTo>
                <a:lnTo>
                  <a:pt x="9584" y="361"/>
                </a:lnTo>
                <a:lnTo>
                  <a:pt x="9669" y="448"/>
                </a:lnTo>
                <a:lnTo>
                  <a:pt x="9747" y="546"/>
                </a:lnTo>
                <a:lnTo>
                  <a:pt x="9815" y="652"/>
                </a:lnTo>
                <a:lnTo>
                  <a:pt x="9873" y="766"/>
                </a:lnTo>
                <a:lnTo>
                  <a:pt x="9920" y="891"/>
                </a:lnTo>
                <a:lnTo>
                  <a:pt x="9954" y="1024"/>
                </a:lnTo>
                <a:lnTo>
                  <a:pt x="9976" y="1166"/>
                </a:lnTo>
                <a:lnTo>
                  <a:pt x="9984" y="1316"/>
                </a:lnTo>
                <a:lnTo>
                  <a:pt x="9977" y="1474"/>
                </a:lnTo>
                <a:lnTo>
                  <a:pt x="9954" y="1642"/>
                </a:lnTo>
                <a:lnTo>
                  <a:pt x="8904" y="7472"/>
                </a:lnTo>
                <a:lnTo>
                  <a:pt x="9600" y="7627"/>
                </a:lnTo>
                <a:lnTo>
                  <a:pt x="9619" y="7632"/>
                </a:lnTo>
                <a:lnTo>
                  <a:pt x="9637" y="7638"/>
                </a:lnTo>
                <a:lnTo>
                  <a:pt x="9656" y="7644"/>
                </a:lnTo>
                <a:lnTo>
                  <a:pt x="9673" y="7650"/>
                </a:lnTo>
                <a:lnTo>
                  <a:pt x="9691" y="7658"/>
                </a:lnTo>
                <a:lnTo>
                  <a:pt x="9707" y="7666"/>
                </a:lnTo>
                <a:lnTo>
                  <a:pt x="9725" y="7674"/>
                </a:lnTo>
                <a:lnTo>
                  <a:pt x="9740" y="7684"/>
                </a:lnTo>
                <a:lnTo>
                  <a:pt x="9756" y="7694"/>
                </a:lnTo>
                <a:lnTo>
                  <a:pt x="9771" y="7705"/>
                </a:lnTo>
                <a:lnTo>
                  <a:pt x="9787" y="7717"/>
                </a:lnTo>
                <a:lnTo>
                  <a:pt x="9801" y="7729"/>
                </a:lnTo>
                <a:lnTo>
                  <a:pt x="9815" y="7741"/>
                </a:lnTo>
                <a:lnTo>
                  <a:pt x="9828" y="7755"/>
                </a:lnTo>
                <a:lnTo>
                  <a:pt x="9841" y="7768"/>
                </a:lnTo>
                <a:lnTo>
                  <a:pt x="9853" y="7782"/>
                </a:lnTo>
                <a:lnTo>
                  <a:pt x="9864" y="7797"/>
                </a:lnTo>
                <a:lnTo>
                  <a:pt x="9876" y="7812"/>
                </a:lnTo>
                <a:lnTo>
                  <a:pt x="9886" y="7827"/>
                </a:lnTo>
                <a:lnTo>
                  <a:pt x="9895" y="7844"/>
                </a:lnTo>
                <a:lnTo>
                  <a:pt x="9905" y="7860"/>
                </a:lnTo>
                <a:lnTo>
                  <a:pt x="9913" y="7878"/>
                </a:lnTo>
                <a:lnTo>
                  <a:pt x="9920" y="7894"/>
                </a:lnTo>
                <a:lnTo>
                  <a:pt x="9927" y="7913"/>
                </a:lnTo>
                <a:lnTo>
                  <a:pt x="9933" y="7930"/>
                </a:lnTo>
                <a:lnTo>
                  <a:pt x="9939" y="7948"/>
                </a:lnTo>
                <a:lnTo>
                  <a:pt x="9943" y="7967"/>
                </a:lnTo>
                <a:lnTo>
                  <a:pt x="9947" y="7986"/>
                </a:lnTo>
                <a:lnTo>
                  <a:pt x="9950" y="8006"/>
                </a:lnTo>
                <a:lnTo>
                  <a:pt x="9952" y="8025"/>
                </a:lnTo>
                <a:lnTo>
                  <a:pt x="9953" y="8045"/>
                </a:lnTo>
                <a:lnTo>
                  <a:pt x="9954" y="8064"/>
                </a:lnTo>
                <a:lnTo>
                  <a:pt x="9952" y="11477"/>
                </a:lnTo>
                <a:lnTo>
                  <a:pt x="9950" y="11604"/>
                </a:lnTo>
                <a:lnTo>
                  <a:pt x="9946" y="11730"/>
                </a:lnTo>
                <a:lnTo>
                  <a:pt x="9938" y="11856"/>
                </a:lnTo>
                <a:lnTo>
                  <a:pt x="9926" y="11981"/>
                </a:lnTo>
                <a:lnTo>
                  <a:pt x="9912" y="12105"/>
                </a:lnTo>
                <a:lnTo>
                  <a:pt x="9894" y="12228"/>
                </a:lnTo>
                <a:lnTo>
                  <a:pt x="9874" y="12350"/>
                </a:lnTo>
                <a:lnTo>
                  <a:pt x="9851" y="12471"/>
                </a:lnTo>
                <a:lnTo>
                  <a:pt x="9824" y="12591"/>
                </a:lnTo>
                <a:lnTo>
                  <a:pt x="9794" y="12710"/>
                </a:lnTo>
                <a:lnTo>
                  <a:pt x="9762" y="12828"/>
                </a:lnTo>
                <a:lnTo>
                  <a:pt x="9727" y="12944"/>
                </a:lnTo>
                <a:lnTo>
                  <a:pt x="9690" y="13060"/>
                </a:lnTo>
                <a:lnTo>
                  <a:pt x="9649" y="13174"/>
                </a:lnTo>
                <a:lnTo>
                  <a:pt x="9605" y="13287"/>
                </a:lnTo>
                <a:lnTo>
                  <a:pt x="9560" y="13399"/>
                </a:lnTo>
                <a:lnTo>
                  <a:pt x="9510" y="13508"/>
                </a:lnTo>
                <a:lnTo>
                  <a:pt x="9460" y="13617"/>
                </a:lnTo>
                <a:lnTo>
                  <a:pt x="9405" y="13725"/>
                </a:lnTo>
                <a:lnTo>
                  <a:pt x="9349" y="13830"/>
                </a:lnTo>
                <a:lnTo>
                  <a:pt x="9291" y="13935"/>
                </a:lnTo>
                <a:lnTo>
                  <a:pt x="9229" y="14038"/>
                </a:lnTo>
                <a:lnTo>
                  <a:pt x="9166" y="14139"/>
                </a:lnTo>
                <a:lnTo>
                  <a:pt x="9100" y="14239"/>
                </a:lnTo>
                <a:lnTo>
                  <a:pt x="9031" y="14336"/>
                </a:lnTo>
                <a:lnTo>
                  <a:pt x="8960" y="14433"/>
                </a:lnTo>
                <a:lnTo>
                  <a:pt x="8887" y="14527"/>
                </a:lnTo>
                <a:lnTo>
                  <a:pt x="8812" y="14621"/>
                </a:lnTo>
                <a:lnTo>
                  <a:pt x="8735" y="14711"/>
                </a:lnTo>
                <a:lnTo>
                  <a:pt x="8656" y="14800"/>
                </a:lnTo>
                <a:lnTo>
                  <a:pt x="8575" y="14886"/>
                </a:lnTo>
                <a:lnTo>
                  <a:pt x="8491" y="14971"/>
                </a:lnTo>
                <a:lnTo>
                  <a:pt x="8305" y="15147"/>
                </a:lnTo>
                <a:lnTo>
                  <a:pt x="8114" y="15310"/>
                </a:lnTo>
                <a:lnTo>
                  <a:pt x="7916" y="15463"/>
                </a:lnTo>
                <a:lnTo>
                  <a:pt x="7712" y="15603"/>
                </a:lnTo>
                <a:lnTo>
                  <a:pt x="7502" y="15734"/>
                </a:lnTo>
                <a:lnTo>
                  <a:pt x="7289" y="15852"/>
                </a:lnTo>
                <a:lnTo>
                  <a:pt x="7070" y="15959"/>
                </a:lnTo>
                <a:lnTo>
                  <a:pt x="6847" y="16055"/>
                </a:lnTo>
                <a:lnTo>
                  <a:pt x="6621" y="16140"/>
                </a:lnTo>
                <a:lnTo>
                  <a:pt x="6392" y="16213"/>
                </a:lnTo>
                <a:lnTo>
                  <a:pt x="6160" y="16275"/>
                </a:lnTo>
                <a:lnTo>
                  <a:pt x="5926" y="16326"/>
                </a:lnTo>
                <a:lnTo>
                  <a:pt x="5691" y="16365"/>
                </a:lnTo>
                <a:lnTo>
                  <a:pt x="5453" y="16393"/>
                </a:lnTo>
                <a:lnTo>
                  <a:pt x="5215" y="16410"/>
                </a:lnTo>
                <a:lnTo>
                  <a:pt x="4977" y="16416"/>
                </a:lnTo>
                <a:lnTo>
                  <a:pt x="4737" y="16410"/>
                </a:lnTo>
                <a:lnTo>
                  <a:pt x="4499" y="16393"/>
                </a:lnTo>
                <a:lnTo>
                  <a:pt x="4261" y="16366"/>
                </a:lnTo>
                <a:lnTo>
                  <a:pt x="4026" y="16326"/>
                </a:lnTo>
                <a:lnTo>
                  <a:pt x="3792" y="16275"/>
                </a:lnTo>
                <a:lnTo>
                  <a:pt x="3560" y="16213"/>
                </a:lnTo>
                <a:lnTo>
                  <a:pt x="3331" y="16140"/>
                </a:lnTo>
                <a:lnTo>
                  <a:pt x="3105" y="16055"/>
                </a:lnTo>
                <a:lnTo>
                  <a:pt x="2882" y="15959"/>
                </a:lnTo>
                <a:lnTo>
                  <a:pt x="2663" y="15852"/>
                </a:lnTo>
                <a:lnTo>
                  <a:pt x="2450" y="15734"/>
                </a:lnTo>
                <a:lnTo>
                  <a:pt x="2240" y="15603"/>
                </a:lnTo>
                <a:lnTo>
                  <a:pt x="2036" y="15463"/>
                </a:lnTo>
                <a:lnTo>
                  <a:pt x="1838" y="15310"/>
                </a:lnTo>
                <a:lnTo>
                  <a:pt x="1647" y="15147"/>
                </a:lnTo>
                <a:lnTo>
                  <a:pt x="1461" y="14971"/>
                </a:lnTo>
                <a:lnTo>
                  <a:pt x="1377" y="14886"/>
                </a:lnTo>
                <a:lnTo>
                  <a:pt x="1296" y="14800"/>
                </a:lnTo>
                <a:lnTo>
                  <a:pt x="1217" y="14711"/>
                </a:lnTo>
                <a:lnTo>
                  <a:pt x="1140" y="14621"/>
                </a:lnTo>
                <a:lnTo>
                  <a:pt x="1065" y="14527"/>
                </a:lnTo>
                <a:lnTo>
                  <a:pt x="992" y="14433"/>
                </a:lnTo>
                <a:lnTo>
                  <a:pt x="921" y="14336"/>
                </a:lnTo>
                <a:lnTo>
                  <a:pt x="852" y="14239"/>
                </a:lnTo>
                <a:lnTo>
                  <a:pt x="786" y="14139"/>
                </a:lnTo>
                <a:lnTo>
                  <a:pt x="723" y="14038"/>
                </a:lnTo>
                <a:lnTo>
                  <a:pt x="661" y="13935"/>
                </a:lnTo>
                <a:lnTo>
                  <a:pt x="603" y="13830"/>
                </a:lnTo>
                <a:lnTo>
                  <a:pt x="547" y="13725"/>
                </a:lnTo>
                <a:lnTo>
                  <a:pt x="492" y="13617"/>
                </a:lnTo>
                <a:lnTo>
                  <a:pt x="442" y="13508"/>
                </a:lnTo>
                <a:lnTo>
                  <a:pt x="392" y="13399"/>
                </a:lnTo>
                <a:lnTo>
                  <a:pt x="347" y="13287"/>
                </a:lnTo>
                <a:lnTo>
                  <a:pt x="303" y="13174"/>
                </a:lnTo>
                <a:lnTo>
                  <a:pt x="262" y="13060"/>
                </a:lnTo>
                <a:lnTo>
                  <a:pt x="225" y="12944"/>
                </a:lnTo>
                <a:lnTo>
                  <a:pt x="190" y="12828"/>
                </a:lnTo>
                <a:lnTo>
                  <a:pt x="158" y="12710"/>
                </a:lnTo>
                <a:lnTo>
                  <a:pt x="128" y="12591"/>
                </a:lnTo>
                <a:lnTo>
                  <a:pt x="101" y="12471"/>
                </a:lnTo>
                <a:lnTo>
                  <a:pt x="78" y="12350"/>
                </a:lnTo>
                <a:lnTo>
                  <a:pt x="58" y="12228"/>
                </a:lnTo>
                <a:lnTo>
                  <a:pt x="40" y="12105"/>
                </a:lnTo>
                <a:lnTo>
                  <a:pt x="26" y="11981"/>
                </a:lnTo>
                <a:lnTo>
                  <a:pt x="14" y="11856"/>
                </a:lnTo>
                <a:lnTo>
                  <a:pt x="6" y="11730"/>
                </a:lnTo>
                <a:lnTo>
                  <a:pt x="2" y="11604"/>
                </a:lnTo>
                <a:lnTo>
                  <a:pt x="0" y="11477"/>
                </a:lnTo>
                <a:lnTo>
                  <a:pt x="0" y="11190"/>
                </a:lnTo>
                <a:lnTo>
                  <a:pt x="0" y="10902"/>
                </a:lnTo>
                <a:lnTo>
                  <a:pt x="0" y="10614"/>
                </a:lnTo>
                <a:lnTo>
                  <a:pt x="0" y="10327"/>
                </a:lnTo>
                <a:lnTo>
                  <a:pt x="0" y="10039"/>
                </a:lnTo>
                <a:lnTo>
                  <a:pt x="0" y="9752"/>
                </a:lnTo>
                <a:lnTo>
                  <a:pt x="0" y="9465"/>
                </a:lnTo>
                <a:lnTo>
                  <a:pt x="0" y="9178"/>
                </a:lnTo>
                <a:lnTo>
                  <a:pt x="0" y="8889"/>
                </a:lnTo>
                <a:lnTo>
                  <a:pt x="0" y="8602"/>
                </a:lnTo>
                <a:lnTo>
                  <a:pt x="0" y="8315"/>
                </a:lnTo>
                <a:lnTo>
                  <a:pt x="0" y="8027"/>
                </a:lnTo>
                <a:lnTo>
                  <a:pt x="0" y="7740"/>
                </a:lnTo>
                <a:lnTo>
                  <a:pt x="0" y="7453"/>
                </a:lnTo>
                <a:lnTo>
                  <a:pt x="0" y="7165"/>
                </a:lnTo>
                <a:lnTo>
                  <a:pt x="0" y="6877"/>
                </a:lnTo>
                <a:close/>
                <a:moveTo>
                  <a:pt x="5498" y="7630"/>
                </a:moveTo>
                <a:lnTo>
                  <a:pt x="5489" y="7673"/>
                </a:lnTo>
                <a:lnTo>
                  <a:pt x="5482" y="7717"/>
                </a:lnTo>
                <a:lnTo>
                  <a:pt x="5477" y="7760"/>
                </a:lnTo>
                <a:lnTo>
                  <a:pt x="5474" y="7802"/>
                </a:lnTo>
                <a:lnTo>
                  <a:pt x="5472" y="7845"/>
                </a:lnTo>
                <a:lnTo>
                  <a:pt x="5472" y="7887"/>
                </a:lnTo>
                <a:lnTo>
                  <a:pt x="5474" y="7930"/>
                </a:lnTo>
                <a:lnTo>
                  <a:pt x="5476" y="7971"/>
                </a:lnTo>
                <a:lnTo>
                  <a:pt x="5481" y="8013"/>
                </a:lnTo>
                <a:lnTo>
                  <a:pt x="5487" y="8054"/>
                </a:lnTo>
                <a:lnTo>
                  <a:pt x="5495" y="8095"/>
                </a:lnTo>
                <a:lnTo>
                  <a:pt x="5504" y="8136"/>
                </a:lnTo>
                <a:lnTo>
                  <a:pt x="5514" y="8176"/>
                </a:lnTo>
                <a:lnTo>
                  <a:pt x="5526" y="8215"/>
                </a:lnTo>
                <a:lnTo>
                  <a:pt x="5540" y="8254"/>
                </a:lnTo>
                <a:lnTo>
                  <a:pt x="5554" y="8292"/>
                </a:lnTo>
                <a:lnTo>
                  <a:pt x="5565" y="8316"/>
                </a:lnTo>
                <a:lnTo>
                  <a:pt x="5575" y="8338"/>
                </a:lnTo>
                <a:lnTo>
                  <a:pt x="5585" y="8360"/>
                </a:lnTo>
                <a:lnTo>
                  <a:pt x="5597" y="8382"/>
                </a:lnTo>
                <a:lnTo>
                  <a:pt x="5608" y="8404"/>
                </a:lnTo>
                <a:lnTo>
                  <a:pt x="5620" y="8426"/>
                </a:lnTo>
                <a:lnTo>
                  <a:pt x="5634" y="8447"/>
                </a:lnTo>
                <a:lnTo>
                  <a:pt x="5647" y="8468"/>
                </a:lnTo>
                <a:lnTo>
                  <a:pt x="5661" y="8489"/>
                </a:lnTo>
                <a:lnTo>
                  <a:pt x="5675" y="8509"/>
                </a:lnTo>
                <a:lnTo>
                  <a:pt x="5691" y="8529"/>
                </a:lnTo>
                <a:lnTo>
                  <a:pt x="5706" y="8549"/>
                </a:lnTo>
                <a:lnTo>
                  <a:pt x="5722" y="8568"/>
                </a:lnTo>
                <a:lnTo>
                  <a:pt x="5738" y="8587"/>
                </a:lnTo>
                <a:lnTo>
                  <a:pt x="5755" y="8606"/>
                </a:lnTo>
                <a:lnTo>
                  <a:pt x="5772" y="8624"/>
                </a:lnTo>
                <a:lnTo>
                  <a:pt x="5790" y="8642"/>
                </a:lnTo>
                <a:lnTo>
                  <a:pt x="5808" y="8659"/>
                </a:lnTo>
                <a:lnTo>
                  <a:pt x="5827" y="8676"/>
                </a:lnTo>
                <a:lnTo>
                  <a:pt x="5846" y="8692"/>
                </a:lnTo>
                <a:lnTo>
                  <a:pt x="5866" y="8709"/>
                </a:lnTo>
                <a:lnTo>
                  <a:pt x="5887" y="8724"/>
                </a:lnTo>
                <a:lnTo>
                  <a:pt x="5907" y="8739"/>
                </a:lnTo>
                <a:lnTo>
                  <a:pt x="5928" y="8755"/>
                </a:lnTo>
                <a:lnTo>
                  <a:pt x="5950" y="8769"/>
                </a:lnTo>
                <a:lnTo>
                  <a:pt x="5972" y="8783"/>
                </a:lnTo>
                <a:lnTo>
                  <a:pt x="5994" y="8796"/>
                </a:lnTo>
                <a:lnTo>
                  <a:pt x="6018" y="8809"/>
                </a:lnTo>
                <a:lnTo>
                  <a:pt x="6040" y="8822"/>
                </a:lnTo>
                <a:lnTo>
                  <a:pt x="6064" y="8834"/>
                </a:lnTo>
                <a:lnTo>
                  <a:pt x="6089" y="8845"/>
                </a:lnTo>
                <a:lnTo>
                  <a:pt x="6114" y="8855"/>
                </a:lnTo>
                <a:lnTo>
                  <a:pt x="7557" y="9339"/>
                </a:lnTo>
                <a:lnTo>
                  <a:pt x="7558" y="11012"/>
                </a:lnTo>
                <a:lnTo>
                  <a:pt x="7511" y="11015"/>
                </a:lnTo>
                <a:lnTo>
                  <a:pt x="7463" y="11020"/>
                </a:lnTo>
                <a:lnTo>
                  <a:pt x="7416" y="11025"/>
                </a:lnTo>
                <a:lnTo>
                  <a:pt x="7368" y="11032"/>
                </a:lnTo>
                <a:lnTo>
                  <a:pt x="7321" y="11039"/>
                </a:lnTo>
                <a:lnTo>
                  <a:pt x="7273" y="11046"/>
                </a:lnTo>
                <a:lnTo>
                  <a:pt x="7226" y="11055"/>
                </a:lnTo>
                <a:lnTo>
                  <a:pt x="7179" y="11064"/>
                </a:lnTo>
                <a:lnTo>
                  <a:pt x="7132" y="11074"/>
                </a:lnTo>
                <a:lnTo>
                  <a:pt x="7086" y="11085"/>
                </a:lnTo>
                <a:lnTo>
                  <a:pt x="7039" y="11096"/>
                </a:lnTo>
                <a:lnTo>
                  <a:pt x="6993" y="11109"/>
                </a:lnTo>
                <a:lnTo>
                  <a:pt x="6947" y="11122"/>
                </a:lnTo>
                <a:lnTo>
                  <a:pt x="6901" y="11135"/>
                </a:lnTo>
                <a:lnTo>
                  <a:pt x="6855" y="11150"/>
                </a:lnTo>
                <a:lnTo>
                  <a:pt x="6810" y="11165"/>
                </a:lnTo>
                <a:lnTo>
                  <a:pt x="6766" y="11180"/>
                </a:lnTo>
                <a:lnTo>
                  <a:pt x="6721" y="11197"/>
                </a:lnTo>
                <a:lnTo>
                  <a:pt x="6677" y="11214"/>
                </a:lnTo>
                <a:lnTo>
                  <a:pt x="6634" y="11232"/>
                </a:lnTo>
                <a:lnTo>
                  <a:pt x="6590" y="11251"/>
                </a:lnTo>
                <a:lnTo>
                  <a:pt x="6548" y="11270"/>
                </a:lnTo>
                <a:lnTo>
                  <a:pt x="6506" y="11290"/>
                </a:lnTo>
                <a:lnTo>
                  <a:pt x="6463" y="11311"/>
                </a:lnTo>
                <a:lnTo>
                  <a:pt x="6422" y="11331"/>
                </a:lnTo>
                <a:lnTo>
                  <a:pt x="6382" y="11353"/>
                </a:lnTo>
                <a:lnTo>
                  <a:pt x="6342" y="11375"/>
                </a:lnTo>
                <a:lnTo>
                  <a:pt x="6302" y="11399"/>
                </a:lnTo>
                <a:lnTo>
                  <a:pt x="6263" y="11422"/>
                </a:lnTo>
                <a:lnTo>
                  <a:pt x="6225" y="11446"/>
                </a:lnTo>
                <a:lnTo>
                  <a:pt x="6188" y="11471"/>
                </a:lnTo>
                <a:lnTo>
                  <a:pt x="6151" y="11496"/>
                </a:lnTo>
                <a:lnTo>
                  <a:pt x="6114" y="11523"/>
                </a:lnTo>
                <a:lnTo>
                  <a:pt x="6076" y="11551"/>
                </a:lnTo>
                <a:lnTo>
                  <a:pt x="6040" y="11579"/>
                </a:lnTo>
                <a:lnTo>
                  <a:pt x="6004" y="11607"/>
                </a:lnTo>
                <a:lnTo>
                  <a:pt x="5969" y="11637"/>
                </a:lnTo>
                <a:lnTo>
                  <a:pt x="5934" y="11667"/>
                </a:lnTo>
                <a:lnTo>
                  <a:pt x="5899" y="11697"/>
                </a:lnTo>
                <a:lnTo>
                  <a:pt x="5866" y="11728"/>
                </a:lnTo>
                <a:lnTo>
                  <a:pt x="5832" y="11759"/>
                </a:lnTo>
                <a:lnTo>
                  <a:pt x="5800" y="11792"/>
                </a:lnTo>
                <a:lnTo>
                  <a:pt x="5767" y="11824"/>
                </a:lnTo>
                <a:lnTo>
                  <a:pt x="5736" y="11857"/>
                </a:lnTo>
                <a:lnTo>
                  <a:pt x="5705" y="11890"/>
                </a:lnTo>
                <a:lnTo>
                  <a:pt x="5674" y="11925"/>
                </a:lnTo>
                <a:lnTo>
                  <a:pt x="5644" y="11960"/>
                </a:lnTo>
                <a:lnTo>
                  <a:pt x="5614" y="11995"/>
                </a:lnTo>
                <a:lnTo>
                  <a:pt x="5586" y="12031"/>
                </a:lnTo>
                <a:lnTo>
                  <a:pt x="5557" y="12067"/>
                </a:lnTo>
                <a:lnTo>
                  <a:pt x="5531" y="12104"/>
                </a:lnTo>
                <a:lnTo>
                  <a:pt x="5503" y="12141"/>
                </a:lnTo>
                <a:lnTo>
                  <a:pt x="5477" y="12178"/>
                </a:lnTo>
                <a:lnTo>
                  <a:pt x="5451" y="12217"/>
                </a:lnTo>
                <a:lnTo>
                  <a:pt x="5426" y="12255"/>
                </a:lnTo>
                <a:lnTo>
                  <a:pt x="5402" y="12294"/>
                </a:lnTo>
                <a:lnTo>
                  <a:pt x="5378" y="12334"/>
                </a:lnTo>
                <a:lnTo>
                  <a:pt x="5355" y="12373"/>
                </a:lnTo>
                <a:lnTo>
                  <a:pt x="5333" y="12414"/>
                </a:lnTo>
                <a:lnTo>
                  <a:pt x="5311" y="12454"/>
                </a:lnTo>
                <a:lnTo>
                  <a:pt x="5289" y="12495"/>
                </a:lnTo>
                <a:lnTo>
                  <a:pt x="5270" y="12537"/>
                </a:lnTo>
                <a:lnTo>
                  <a:pt x="5250" y="12578"/>
                </a:lnTo>
                <a:lnTo>
                  <a:pt x="5230" y="12621"/>
                </a:lnTo>
                <a:lnTo>
                  <a:pt x="4405" y="12263"/>
                </a:lnTo>
                <a:lnTo>
                  <a:pt x="4431" y="12206"/>
                </a:lnTo>
                <a:lnTo>
                  <a:pt x="4456" y="12151"/>
                </a:lnTo>
                <a:lnTo>
                  <a:pt x="4483" y="12096"/>
                </a:lnTo>
                <a:lnTo>
                  <a:pt x="4511" y="12040"/>
                </a:lnTo>
                <a:lnTo>
                  <a:pt x="4540" y="11987"/>
                </a:lnTo>
                <a:lnTo>
                  <a:pt x="4570" y="11932"/>
                </a:lnTo>
                <a:lnTo>
                  <a:pt x="4601" y="11880"/>
                </a:lnTo>
                <a:lnTo>
                  <a:pt x="4633" y="11827"/>
                </a:lnTo>
                <a:lnTo>
                  <a:pt x="4665" y="11775"/>
                </a:lnTo>
                <a:lnTo>
                  <a:pt x="4699" y="11724"/>
                </a:lnTo>
                <a:lnTo>
                  <a:pt x="4733" y="11673"/>
                </a:lnTo>
                <a:lnTo>
                  <a:pt x="4768" y="11624"/>
                </a:lnTo>
                <a:lnTo>
                  <a:pt x="4803" y="11573"/>
                </a:lnTo>
                <a:lnTo>
                  <a:pt x="4840" y="11525"/>
                </a:lnTo>
                <a:lnTo>
                  <a:pt x="4877" y="11477"/>
                </a:lnTo>
                <a:lnTo>
                  <a:pt x="4916" y="11430"/>
                </a:lnTo>
                <a:lnTo>
                  <a:pt x="4955" y="11382"/>
                </a:lnTo>
                <a:lnTo>
                  <a:pt x="4995" y="11336"/>
                </a:lnTo>
                <a:lnTo>
                  <a:pt x="5035" y="11291"/>
                </a:lnTo>
                <a:lnTo>
                  <a:pt x="5077" y="11246"/>
                </a:lnTo>
                <a:lnTo>
                  <a:pt x="5119" y="11202"/>
                </a:lnTo>
                <a:lnTo>
                  <a:pt x="5161" y="11159"/>
                </a:lnTo>
                <a:lnTo>
                  <a:pt x="5206" y="11116"/>
                </a:lnTo>
                <a:lnTo>
                  <a:pt x="5250" y="11074"/>
                </a:lnTo>
                <a:lnTo>
                  <a:pt x="5294" y="11033"/>
                </a:lnTo>
                <a:lnTo>
                  <a:pt x="5340" y="10993"/>
                </a:lnTo>
                <a:lnTo>
                  <a:pt x="5386" y="10953"/>
                </a:lnTo>
                <a:lnTo>
                  <a:pt x="5434" y="10915"/>
                </a:lnTo>
                <a:lnTo>
                  <a:pt x="5481" y="10877"/>
                </a:lnTo>
                <a:lnTo>
                  <a:pt x="5530" y="10839"/>
                </a:lnTo>
                <a:lnTo>
                  <a:pt x="5579" y="10803"/>
                </a:lnTo>
                <a:lnTo>
                  <a:pt x="5629" y="10767"/>
                </a:lnTo>
                <a:lnTo>
                  <a:pt x="5686" y="10727"/>
                </a:lnTo>
                <a:lnTo>
                  <a:pt x="5745" y="10688"/>
                </a:lnTo>
                <a:lnTo>
                  <a:pt x="5805" y="10650"/>
                </a:lnTo>
                <a:lnTo>
                  <a:pt x="5865" y="10614"/>
                </a:lnTo>
                <a:lnTo>
                  <a:pt x="5926" y="10578"/>
                </a:lnTo>
                <a:lnTo>
                  <a:pt x="5988" y="10544"/>
                </a:lnTo>
                <a:lnTo>
                  <a:pt x="6051" y="10510"/>
                </a:lnTo>
                <a:lnTo>
                  <a:pt x="6114" y="10479"/>
                </a:lnTo>
                <a:lnTo>
                  <a:pt x="6178" y="10448"/>
                </a:lnTo>
                <a:lnTo>
                  <a:pt x="6243" y="10418"/>
                </a:lnTo>
                <a:lnTo>
                  <a:pt x="6308" y="10390"/>
                </a:lnTo>
                <a:lnTo>
                  <a:pt x="6374" y="10363"/>
                </a:lnTo>
                <a:lnTo>
                  <a:pt x="6440" y="10337"/>
                </a:lnTo>
                <a:lnTo>
                  <a:pt x="6508" y="10312"/>
                </a:lnTo>
                <a:lnTo>
                  <a:pt x="6575" y="10290"/>
                </a:lnTo>
                <a:lnTo>
                  <a:pt x="6644" y="10268"/>
                </a:lnTo>
                <a:lnTo>
                  <a:pt x="6648" y="9979"/>
                </a:lnTo>
                <a:lnTo>
                  <a:pt x="5773" y="9686"/>
                </a:lnTo>
                <a:lnTo>
                  <a:pt x="5727" y="9666"/>
                </a:lnTo>
                <a:lnTo>
                  <a:pt x="5681" y="9645"/>
                </a:lnTo>
                <a:lnTo>
                  <a:pt x="5637" y="9623"/>
                </a:lnTo>
                <a:lnTo>
                  <a:pt x="5593" y="9600"/>
                </a:lnTo>
                <a:lnTo>
                  <a:pt x="5549" y="9576"/>
                </a:lnTo>
                <a:lnTo>
                  <a:pt x="5507" y="9551"/>
                </a:lnTo>
                <a:lnTo>
                  <a:pt x="5466" y="9525"/>
                </a:lnTo>
                <a:lnTo>
                  <a:pt x="5424" y="9499"/>
                </a:lnTo>
                <a:lnTo>
                  <a:pt x="5385" y="9471"/>
                </a:lnTo>
                <a:lnTo>
                  <a:pt x="5346" y="9442"/>
                </a:lnTo>
                <a:lnTo>
                  <a:pt x="5308" y="9413"/>
                </a:lnTo>
                <a:lnTo>
                  <a:pt x="5271" y="9383"/>
                </a:lnTo>
                <a:lnTo>
                  <a:pt x="5234" y="9352"/>
                </a:lnTo>
                <a:lnTo>
                  <a:pt x="5199" y="9320"/>
                </a:lnTo>
                <a:lnTo>
                  <a:pt x="5164" y="9287"/>
                </a:lnTo>
                <a:lnTo>
                  <a:pt x="5131" y="9253"/>
                </a:lnTo>
                <a:lnTo>
                  <a:pt x="5098" y="9220"/>
                </a:lnTo>
                <a:lnTo>
                  <a:pt x="5066" y="9185"/>
                </a:lnTo>
                <a:lnTo>
                  <a:pt x="5036" y="9150"/>
                </a:lnTo>
                <a:lnTo>
                  <a:pt x="5006" y="9113"/>
                </a:lnTo>
                <a:lnTo>
                  <a:pt x="4978" y="9076"/>
                </a:lnTo>
                <a:lnTo>
                  <a:pt x="4949" y="9039"/>
                </a:lnTo>
                <a:lnTo>
                  <a:pt x="4922" y="9001"/>
                </a:lnTo>
                <a:lnTo>
                  <a:pt x="4896" y="8962"/>
                </a:lnTo>
                <a:lnTo>
                  <a:pt x="4870" y="8923"/>
                </a:lnTo>
                <a:lnTo>
                  <a:pt x="4847" y="8883"/>
                </a:lnTo>
                <a:lnTo>
                  <a:pt x="4823" y="8842"/>
                </a:lnTo>
                <a:lnTo>
                  <a:pt x="4801" y="8802"/>
                </a:lnTo>
                <a:lnTo>
                  <a:pt x="4779" y="8760"/>
                </a:lnTo>
                <a:lnTo>
                  <a:pt x="4760" y="8718"/>
                </a:lnTo>
                <a:lnTo>
                  <a:pt x="4740" y="8676"/>
                </a:lnTo>
                <a:lnTo>
                  <a:pt x="4722" y="8633"/>
                </a:lnTo>
                <a:lnTo>
                  <a:pt x="4704" y="8590"/>
                </a:lnTo>
                <a:lnTo>
                  <a:pt x="4688" y="8546"/>
                </a:lnTo>
                <a:lnTo>
                  <a:pt x="4673" y="8501"/>
                </a:lnTo>
                <a:lnTo>
                  <a:pt x="4659" y="8456"/>
                </a:lnTo>
                <a:lnTo>
                  <a:pt x="4645" y="8411"/>
                </a:lnTo>
                <a:lnTo>
                  <a:pt x="4633" y="8366"/>
                </a:lnTo>
                <a:lnTo>
                  <a:pt x="4622" y="8320"/>
                </a:lnTo>
                <a:lnTo>
                  <a:pt x="4612" y="8274"/>
                </a:lnTo>
                <a:lnTo>
                  <a:pt x="4603" y="8227"/>
                </a:lnTo>
                <a:lnTo>
                  <a:pt x="4595" y="8181"/>
                </a:lnTo>
                <a:lnTo>
                  <a:pt x="4589" y="8134"/>
                </a:lnTo>
                <a:lnTo>
                  <a:pt x="4582" y="8087"/>
                </a:lnTo>
                <a:lnTo>
                  <a:pt x="4578" y="8040"/>
                </a:lnTo>
                <a:lnTo>
                  <a:pt x="4574" y="7993"/>
                </a:lnTo>
                <a:lnTo>
                  <a:pt x="4572" y="7945"/>
                </a:lnTo>
                <a:lnTo>
                  <a:pt x="4571" y="7897"/>
                </a:lnTo>
                <a:lnTo>
                  <a:pt x="4570" y="7850"/>
                </a:lnTo>
                <a:lnTo>
                  <a:pt x="4571" y="7802"/>
                </a:lnTo>
                <a:lnTo>
                  <a:pt x="4573" y="7753"/>
                </a:lnTo>
                <a:lnTo>
                  <a:pt x="4577" y="7705"/>
                </a:lnTo>
                <a:lnTo>
                  <a:pt x="4581" y="7658"/>
                </a:lnTo>
                <a:lnTo>
                  <a:pt x="4586" y="7610"/>
                </a:lnTo>
                <a:lnTo>
                  <a:pt x="4594" y="7562"/>
                </a:lnTo>
                <a:lnTo>
                  <a:pt x="4601" y="7513"/>
                </a:lnTo>
                <a:lnTo>
                  <a:pt x="4610" y="7465"/>
                </a:lnTo>
                <a:lnTo>
                  <a:pt x="4621" y="7417"/>
                </a:lnTo>
                <a:lnTo>
                  <a:pt x="4632" y="7370"/>
                </a:lnTo>
                <a:lnTo>
                  <a:pt x="4644" y="7322"/>
                </a:lnTo>
                <a:lnTo>
                  <a:pt x="4659" y="7274"/>
                </a:lnTo>
                <a:lnTo>
                  <a:pt x="4673" y="7226"/>
                </a:lnTo>
                <a:lnTo>
                  <a:pt x="4690" y="7179"/>
                </a:lnTo>
                <a:lnTo>
                  <a:pt x="4707" y="7132"/>
                </a:lnTo>
                <a:lnTo>
                  <a:pt x="4931" y="6546"/>
                </a:lnTo>
                <a:lnTo>
                  <a:pt x="5567" y="6729"/>
                </a:lnTo>
                <a:lnTo>
                  <a:pt x="4582" y="1339"/>
                </a:lnTo>
                <a:lnTo>
                  <a:pt x="4569" y="1277"/>
                </a:lnTo>
                <a:lnTo>
                  <a:pt x="4550" y="1220"/>
                </a:lnTo>
                <a:lnTo>
                  <a:pt x="4528" y="1168"/>
                </a:lnTo>
                <a:lnTo>
                  <a:pt x="4502" y="1119"/>
                </a:lnTo>
                <a:lnTo>
                  <a:pt x="4473" y="1077"/>
                </a:lnTo>
                <a:lnTo>
                  <a:pt x="4440" y="1038"/>
                </a:lnTo>
                <a:lnTo>
                  <a:pt x="4406" y="1004"/>
                </a:lnTo>
                <a:lnTo>
                  <a:pt x="4369" y="976"/>
                </a:lnTo>
                <a:lnTo>
                  <a:pt x="4330" y="951"/>
                </a:lnTo>
                <a:lnTo>
                  <a:pt x="4288" y="931"/>
                </a:lnTo>
                <a:lnTo>
                  <a:pt x="4246" y="914"/>
                </a:lnTo>
                <a:lnTo>
                  <a:pt x="4204" y="903"/>
                </a:lnTo>
                <a:lnTo>
                  <a:pt x="4159" y="895"/>
                </a:lnTo>
                <a:lnTo>
                  <a:pt x="4116" y="892"/>
                </a:lnTo>
                <a:lnTo>
                  <a:pt x="4072" y="893"/>
                </a:lnTo>
                <a:lnTo>
                  <a:pt x="4028" y="897"/>
                </a:lnTo>
                <a:lnTo>
                  <a:pt x="3985" y="906"/>
                </a:lnTo>
                <a:lnTo>
                  <a:pt x="3944" y="918"/>
                </a:lnTo>
                <a:lnTo>
                  <a:pt x="3903" y="935"/>
                </a:lnTo>
                <a:lnTo>
                  <a:pt x="3864" y="955"/>
                </a:lnTo>
                <a:lnTo>
                  <a:pt x="3828" y="979"/>
                </a:lnTo>
                <a:lnTo>
                  <a:pt x="3794" y="1007"/>
                </a:lnTo>
                <a:lnTo>
                  <a:pt x="3762" y="1038"/>
                </a:lnTo>
                <a:lnTo>
                  <a:pt x="3733" y="1072"/>
                </a:lnTo>
                <a:lnTo>
                  <a:pt x="3708" y="1111"/>
                </a:lnTo>
                <a:lnTo>
                  <a:pt x="3688" y="1152"/>
                </a:lnTo>
                <a:lnTo>
                  <a:pt x="3670" y="1197"/>
                </a:lnTo>
                <a:lnTo>
                  <a:pt x="3657" y="1246"/>
                </a:lnTo>
                <a:lnTo>
                  <a:pt x="3649" y="1298"/>
                </a:lnTo>
                <a:lnTo>
                  <a:pt x="3645" y="1352"/>
                </a:lnTo>
                <a:lnTo>
                  <a:pt x="3649" y="1410"/>
                </a:lnTo>
                <a:lnTo>
                  <a:pt x="3657" y="1471"/>
                </a:lnTo>
                <a:lnTo>
                  <a:pt x="4397" y="5741"/>
                </a:lnTo>
                <a:lnTo>
                  <a:pt x="4403" y="5777"/>
                </a:lnTo>
                <a:lnTo>
                  <a:pt x="4409" y="5813"/>
                </a:lnTo>
                <a:lnTo>
                  <a:pt x="4414" y="5849"/>
                </a:lnTo>
                <a:lnTo>
                  <a:pt x="4419" y="5885"/>
                </a:lnTo>
                <a:lnTo>
                  <a:pt x="4423" y="5922"/>
                </a:lnTo>
                <a:lnTo>
                  <a:pt x="4427" y="5958"/>
                </a:lnTo>
                <a:lnTo>
                  <a:pt x="4429" y="5995"/>
                </a:lnTo>
                <a:lnTo>
                  <a:pt x="4430" y="6033"/>
                </a:lnTo>
                <a:lnTo>
                  <a:pt x="4430" y="8412"/>
                </a:lnTo>
                <a:lnTo>
                  <a:pt x="4429" y="8446"/>
                </a:lnTo>
                <a:lnTo>
                  <a:pt x="4428" y="8480"/>
                </a:lnTo>
                <a:lnTo>
                  <a:pt x="4426" y="8514"/>
                </a:lnTo>
                <a:lnTo>
                  <a:pt x="4422" y="8547"/>
                </a:lnTo>
                <a:lnTo>
                  <a:pt x="4418" y="8580"/>
                </a:lnTo>
                <a:lnTo>
                  <a:pt x="4414" y="8613"/>
                </a:lnTo>
                <a:lnTo>
                  <a:pt x="4409" y="8646"/>
                </a:lnTo>
                <a:lnTo>
                  <a:pt x="4402" y="8678"/>
                </a:lnTo>
                <a:lnTo>
                  <a:pt x="4396" y="8710"/>
                </a:lnTo>
                <a:lnTo>
                  <a:pt x="4387" y="8743"/>
                </a:lnTo>
                <a:lnTo>
                  <a:pt x="4379" y="8773"/>
                </a:lnTo>
                <a:lnTo>
                  <a:pt x="4369" y="8805"/>
                </a:lnTo>
                <a:lnTo>
                  <a:pt x="4359" y="8836"/>
                </a:lnTo>
                <a:lnTo>
                  <a:pt x="4348" y="8867"/>
                </a:lnTo>
                <a:lnTo>
                  <a:pt x="4337" y="8896"/>
                </a:lnTo>
                <a:lnTo>
                  <a:pt x="4324" y="8926"/>
                </a:lnTo>
                <a:lnTo>
                  <a:pt x="4311" y="8956"/>
                </a:lnTo>
                <a:lnTo>
                  <a:pt x="4298" y="8985"/>
                </a:lnTo>
                <a:lnTo>
                  <a:pt x="4283" y="9013"/>
                </a:lnTo>
                <a:lnTo>
                  <a:pt x="4269" y="9042"/>
                </a:lnTo>
                <a:lnTo>
                  <a:pt x="4252" y="9070"/>
                </a:lnTo>
                <a:lnTo>
                  <a:pt x="4236" y="9098"/>
                </a:lnTo>
                <a:lnTo>
                  <a:pt x="4219" y="9124"/>
                </a:lnTo>
                <a:lnTo>
                  <a:pt x="4202" y="9151"/>
                </a:lnTo>
                <a:lnTo>
                  <a:pt x="4183" y="9178"/>
                </a:lnTo>
                <a:lnTo>
                  <a:pt x="4164" y="9203"/>
                </a:lnTo>
                <a:lnTo>
                  <a:pt x="4145" y="9228"/>
                </a:lnTo>
                <a:lnTo>
                  <a:pt x="4124" y="9253"/>
                </a:lnTo>
                <a:lnTo>
                  <a:pt x="4104" y="9277"/>
                </a:lnTo>
                <a:lnTo>
                  <a:pt x="4083" y="9301"/>
                </a:lnTo>
                <a:lnTo>
                  <a:pt x="4061" y="9324"/>
                </a:lnTo>
                <a:lnTo>
                  <a:pt x="4039" y="9347"/>
                </a:lnTo>
                <a:lnTo>
                  <a:pt x="4016" y="9369"/>
                </a:lnTo>
                <a:lnTo>
                  <a:pt x="3992" y="9391"/>
                </a:lnTo>
                <a:lnTo>
                  <a:pt x="3968" y="9413"/>
                </a:lnTo>
                <a:lnTo>
                  <a:pt x="3944" y="9433"/>
                </a:lnTo>
                <a:lnTo>
                  <a:pt x="3919" y="9453"/>
                </a:lnTo>
                <a:lnTo>
                  <a:pt x="3894" y="9472"/>
                </a:lnTo>
                <a:lnTo>
                  <a:pt x="3868" y="9491"/>
                </a:lnTo>
                <a:lnTo>
                  <a:pt x="3842" y="9509"/>
                </a:lnTo>
                <a:lnTo>
                  <a:pt x="3815" y="9526"/>
                </a:lnTo>
                <a:lnTo>
                  <a:pt x="3788" y="9544"/>
                </a:lnTo>
                <a:lnTo>
                  <a:pt x="3760" y="9560"/>
                </a:lnTo>
                <a:lnTo>
                  <a:pt x="3732" y="9576"/>
                </a:lnTo>
                <a:lnTo>
                  <a:pt x="3703" y="9590"/>
                </a:lnTo>
                <a:lnTo>
                  <a:pt x="3674" y="9604"/>
                </a:lnTo>
                <a:lnTo>
                  <a:pt x="3645" y="9619"/>
                </a:lnTo>
                <a:lnTo>
                  <a:pt x="3616" y="9631"/>
                </a:lnTo>
                <a:lnTo>
                  <a:pt x="3586" y="9643"/>
                </a:lnTo>
                <a:lnTo>
                  <a:pt x="3555" y="9655"/>
                </a:lnTo>
                <a:lnTo>
                  <a:pt x="3525" y="9666"/>
                </a:lnTo>
                <a:lnTo>
                  <a:pt x="3493" y="9676"/>
                </a:lnTo>
                <a:lnTo>
                  <a:pt x="3462" y="9685"/>
                </a:lnTo>
                <a:lnTo>
                  <a:pt x="3430" y="9694"/>
                </a:lnTo>
                <a:lnTo>
                  <a:pt x="3398" y="9702"/>
                </a:lnTo>
                <a:lnTo>
                  <a:pt x="3366" y="9709"/>
                </a:lnTo>
                <a:lnTo>
                  <a:pt x="3333" y="9715"/>
                </a:lnTo>
                <a:lnTo>
                  <a:pt x="3301" y="9720"/>
                </a:lnTo>
                <a:lnTo>
                  <a:pt x="3268" y="9724"/>
                </a:lnTo>
                <a:lnTo>
                  <a:pt x="3234" y="9729"/>
                </a:lnTo>
                <a:lnTo>
                  <a:pt x="3201" y="9732"/>
                </a:lnTo>
                <a:lnTo>
                  <a:pt x="3167" y="9734"/>
                </a:lnTo>
                <a:lnTo>
                  <a:pt x="3133" y="9735"/>
                </a:lnTo>
                <a:lnTo>
                  <a:pt x="3099" y="9736"/>
                </a:lnTo>
                <a:lnTo>
                  <a:pt x="3067" y="9736"/>
                </a:lnTo>
                <a:lnTo>
                  <a:pt x="3035" y="9734"/>
                </a:lnTo>
                <a:lnTo>
                  <a:pt x="3004" y="9733"/>
                </a:lnTo>
                <a:lnTo>
                  <a:pt x="2973" y="9730"/>
                </a:lnTo>
                <a:lnTo>
                  <a:pt x="2942" y="9726"/>
                </a:lnTo>
                <a:lnTo>
                  <a:pt x="2911" y="9722"/>
                </a:lnTo>
                <a:lnTo>
                  <a:pt x="2881" y="9718"/>
                </a:lnTo>
                <a:lnTo>
                  <a:pt x="2850" y="9712"/>
                </a:lnTo>
                <a:lnTo>
                  <a:pt x="2820" y="9706"/>
                </a:lnTo>
                <a:lnTo>
                  <a:pt x="2790" y="9700"/>
                </a:lnTo>
                <a:lnTo>
                  <a:pt x="2761" y="9693"/>
                </a:lnTo>
                <a:lnTo>
                  <a:pt x="2731" y="9684"/>
                </a:lnTo>
                <a:lnTo>
                  <a:pt x="2702" y="9676"/>
                </a:lnTo>
                <a:lnTo>
                  <a:pt x="2673" y="9666"/>
                </a:lnTo>
                <a:lnTo>
                  <a:pt x="2646" y="9657"/>
                </a:lnTo>
                <a:lnTo>
                  <a:pt x="2617" y="9646"/>
                </a:lnTo>
                <a:lnTo>
                  <a:pt x="2589" y="9635"/>
                </a:lnTo>
                <a:lnTo>
                  <a:pt x="2562" y="9623"/>
                </a:lnTo>
                <a:lnTo>
                  <a:pt x="2534" y="9611"/>
                </a:lnTo>
                <a:lnTo>
                  <a:pt x="2507" y="9598"/>
                </a:lnTo>
                <a:lnTo>
                  <a:pt x="2482" y="9584"/>
                </a:lnTo>
                <a:lnTo>
                  <a:pt x="2455" y="9571"/>
                </a:lnTo>
                <a:lnTo>
                  <a:pt x="2429" y="9555"/>
                </a:lnTo>
                <a:lnTo>
                  <a:pt x="2403" y="9541"/>
                </a:lnTo>
                <a:lnTo>
                  <a:pt x="2378" y="9524"/>
                </a:lnTo>
                <a:lnTo>
                  <a:pt x="2354" y="9508"/>
                </a:lnTo>
                <a:lnTo>
                  <a:pt x="2329" y="9492"/>
                </a:lnTo>
                <a:lnTo>
                  <a:pt x="2305" y="9474"/>
                </a:lnTo>
                <a:lnTo>
                  <a:pt x="2281" y="9457"/>
                </a:lnTo>
                <a:lnTo>
                  <a:pt x="2259" y="9438"/>
                </a:lnTo>
                <a:lnTo>
                  <a:pt x="2236" y="9419"/>
                </a:lnTo>
                <a:lnTo>
                  <a:pt x="2213" y="9400"/>
                </a:lnTo>
                <a:lnTo>
                  <a:pt x="2192" y="9419"/>
                </a:lnTo>
                <a:lnTo>
                  <a:pt x="2169" y="9438"/>
                </a:lnTo>
                <a:lnTo>
                  <a:pt x="2145" y="9457"/>
                </a:lnTo>
                <a:lnTo>
                  <a:pt x="2121" y="9474"/>
                </a:lnTo>
                <a:lnTo>
                  <a:pt x="2098" y="9492"/>
                </a:lnTo>
                <a:lnTo>
                  <a:pt x="2074" y="9508"/>
                </a:lnTo>
                <a:lnTo>
                  <a:pt x="2049" y="9524"/>
                </a:lnTo>
                <a:lnTo>
                  <a:pt x="2023" y="9541"/>
                </a:lnTo>
                <a:lnTo>
                  <a:pt x="1999" y="9555"/>
                </a:lnTo>
                <a:lnTo>
                  <a:pt x="1973" y="9571"/>
                </a:lnTo>
                <a:lnTo>
                  <a:pt x="1946" y="9584"/>
                </a:lnTo>
                <a:lnTo>
                  <a:pt x="1920" y="9598"/>
                </a:lnTo>
                <a:lnTo>
                  <a:pt x="1893" y="9611"/>
                </a:lnTo>
                <a:lnTo>
                  <a:pt x="1866" y="9623"/>
                </a:lnTo>
                <a:lnTo>
                  <a:pt x="1839" y="9635"/>
                </a:lnTo>
                <a:lnTo>
                  <a:pt x="1811" y="9646"/>
                </a:lnTo>
                <a:lnTo>
                  <a:pt x="1782" y="9657"/>
                </a:lnTo>
                <a:lnTo>
                  <a:pt x="1754" y="9666"/>
                </a:lnTo>
                <a:lnTo>
                  <a:pt x="1725" y="9676"/>
                </a:lnTo>
                <a:lnTo>
                  <a:pt x="1696" y="9684"/>
                </a:lnTo>
                <a:lnTo>
                  <a:pt x="1667" y="9693"/>
                </a:lnTo>
                <a:lnTo>
                  <a:pt x="1638" y="9700"/>
                </a:lnTo>
                <a:lnTo>
                  <a:pt x="1609" y="9706"/>
                </a:lnTo>
                <a:lnTo>
                  <a:pt x="1579" y="9712"/>
                </a:lnTo>
                <a:lnTo>
                  <a:pt x="1548" y="9718"/>
                </a:lnTo>
                <a:lnTo>
                  <a:pt x="1518" y="9722"/>
                </a:lnTo>
                <a:lnTo>
                  <a:pt x="1487" y="9726"/>
                </a:lnTo>
                <a:lnTo>
                  <a:pt x="1456" y="9730"/>
                </a:lnTo>
                <a:lnTo>
                  <a:pt x="1425" y="9733"/>
                </a:lnTo>
                <a:lnTo>
                  <a:pt x="1394" y="9734"/>
                </a:lnTo>
                <a:lnTo>
                  <a:pt x="1363" y="9736"/>
                </a:lnTo>
                <a:lnTo>
                  <a:pt x="1331" y="9736"/>
                </a:lnTo>
                <a:lnTo>
                  <a:pt x="1303" y="9736"/>
                </a:lnTo>
                <a:lnTo>
                  <a:pt x="1275" y="9735"/>
                </a:lnTo>
                <a:lnTo>
                  <a:pt x="1247" y="9733"/>
                </a:lnTo>
                <a:lnTo>
                  <a:pt x="1221" y="9731"/>
                </a:lnTo>
                <a:lnTo>
                  <a:pt x="1193" y="9729"/>
                </a:lnTo>
                <a:lnTo>
                  <a:pt x="1166" y="9725"/>
                </a:lnTo>
                <a:lnTo>
                  <a:pt x="1139" y="9721"/>
                </a:lnTo>
                <a:lnTo>
                  <a:pt x="1112" y="9717"/>
                </a:lnTo>
                <a:lnTo>
                  <a:pt x="1085" y="9713"/>
                </a:lnTo>
                <a:lnTo>
                  <a:pt x="1059" y="9707"/>
                </a:lnTo>
                <a:lnTo>
                  <a:pt x="1032" y="9702"/>
                </a:lnTo>
                <a:lnTo>
                  <a:pt x="1006" y="9695"/>
                </a:lnTo>
                <a:lnTo>
                  <a:pt x="980" y="9689"/>
                </a:lnTo>
                <a:lnTo>
                  <a:pt x="954" y="9681"/>
                </a:lnTo>
                <a:lnTo>
                  <a:pt x="929" y="9673"/>
                </a:lnTo>
                <a:lnTo>
                  <a:pt x="904" y="9665"/>
                </a:lnTo>
                <a:lnTo>
                  <a:pt x="904" y="11477"/>
                </a:lnTo>
                <a:lnTo>
                  <a:pt x="905" y="11580"/>
                </a:lnTo>
                <a:lnTo>
                  <a:pt x="909" y="11684"/>
                </a:lnTo>
                <a:lnTo>
                  <a:pt x="915" y="11787"/>
                </a:lnTo>
                <a:lnTo>
                  <a:pt x="925" y="11889"/>
                </a:lnTo>
                <a:lnTo>
                  <a:pt x="936" y="11991"/>
                </a:lnTo>
                <a:lnTo>
                  <a:pt x="950" y="12091"/>
                </a:lnTo>
                <a:lnTo>
                  <a:pt x="968" y="12191"/>
                </a:lnTo>
                <a:lnTo>
                  <a:pt x="986" y="12290"/>
                </a:lnTo>
                <a:lnTo>
                  <a:pt x="1008" y="12388"/>
                </a:lnTo>
                <a:lnTo>
                  <a:pt x="1032" y="12485"/>
                </a:lnTo>
                <a:lnTo>
                  <a:pt x="1059" y="12582"/>
                </a:lnTo>
                <a:lnTo>
                  <a:pt x="1088" y="12677"/>
                </a:lnTo>
                <a:lnTo>
                  <a:pt x="1119" y="12772"/>
                </a:lnTo>
                <a:lnTo>
                  <a:pt x="1152" y="12865"/>
                </a:lnTo>
                <a:lnTo>
                  <a:pt x="1188" y="12957"/>
                </a:lnTo>
                <a:lnTo>
                  <a:pt x="1225" y="13049"/>
                </a:lnTo>
                <a:lnTo>
                  <a:pt x="1265" y="13139"/>
                </a:lnTo>
                <a:lnTo>
                  <a:pt x="1306" y="13228"/>
                </a:lnTo>
                <a:lnTo>
                  <a:pt x="1351" y="13316"/>
                </a:lnTo>
                <a:lnTo>
                  <a:pt x="1397" y="13403"/>
                </a:lnTo>
                <a:lnTo>
                  <a:pt x="1446" y="13488"/>
                </a:lnTo>
                <a:lnTo>
                  <a:pt x="1495" y="13572"/>
                </a:lnTo>
                <a:lnTo>
                  <a:pt x="1548" y="13655"/>
                </a:lnTo>
                <a:lnTo>
                  <a:pt x="1601" y="13737"/>
                </a:lnTo>
                <a:lnTo>
                  <a:pt x="1657" y="13817"/>
                </a:lnTo>
                <a:lnTo>
                  <a:pt x="1716" y="13895"/>
                </a:lnTo>
                <a:lnTo>
                  <a:pt x="1775" y="13973"/>
                </a:lnTo>
                <a:lnTo>
                  <a:pt x="1837" y="14049"/>
                </a:lnTo>
                <a:lnTo>
                  <a:pt x="1900" y="14123"/>
                </a:lnTo>
                <a:lnTo>
                  <a:pt x="1965" y="14196"/>
                </a:lnTo>
                <a:lnTo>
                  <a:pt x="2032" y="14267"/>
                </a:lnTo>
                <a:lnTo>
                  <a:pt x="2100" y="14336"/>
                </a:lnTo>
                <a:lnTo>
                  <a:pt x="2251" y="14480"/>
                </a:lnTo>
                <a:lnTo>
                  <a:pt x="2408" y="14613"/>
                </a:lnTo>
                <a:lnTo>
                  <a:pt x="2570" y="14738"/>
                </a:lnTo>
                <a:lnTo>
                  <a:pt x="2737" y="14854"/>
                </a:lnTo>
                <a:lnTo>
                  <a:pt x="2909" y="14960"/>
                </a:lnTo>
                <a:lnTo>
                  <a:pt x="3084" y="15058"/>
                </a:lnTo>
                <a:lnTo>
                  <a:pt x="3263" y="15145"/>
                </a:lnTo>
                <a:lnTo>
                  <a:pt x="3444" y="15224"/>
                </a:lnTo>
                <a:lnTo>
                  <a:pt x="3630" y="15293"/>
                </a:lnTo>
                <a:lnTo>
                  <a:pt x="3818" y="15353"/>
                </a:lnTo>
                <a:lnTo>
                  <a:pt x="4008" y="15403"/>
                </a:lnTo>
                <a:lnTo>
                  <a:pt x="4199" y="15445"/>
                </a:lnTo>
                <a:lnTo>
                  <a:pt x="4391" y="15477"/>
                </a:lnTo>
                <a:lnTo>
                  <a:pt x="4585" y="15501"/>
                </a:lnTo>
                <a:lnTo>
                  <a:pt x="4780" y="15514"/>
                </a:lnTo>
                <a:lnTo>
                  <a:pt x="4977" y="15519"/>
                </a:lnTo>
                <a:lnTo>
                  <a:pt x="5172" y="15514"/>
                </a:lnTo>
                <a:lnTo>
                  <a:pt x="5367" y="15501"/>
                </a:lnTo>
                <a:lnTo>
                  <a:pt x="5561" y="15477"/>
                </a:lnTo>
                <a:lnTo>
                  <a:pt x="5753" y="15445"/>
                </a:lnTo>
                <a:lnTo>
                  <a:pt x="5944" y="15403"/>
                </a:lnTo>
                <a:lnTo>
                  <a:pt x="6134" y="15353"/>
                </a:lnTo>
                <a:lnTo>
                  <a:pt x="6322" y="15293"/>
                </a:lnTo>
                <a:lnTo>
                  <a:pt x="6508" y="15224"/>
                </a:lnTo>
                <a:lnTo>
                  <a:pt x="6689" y="15145"/>
                </a:lnTo>
                <a:lnTo>
                  <a:pt x="6868" y="15058"/>
                </a:lnTo>
                <a:lnTo>
                  <a:pt x="7043" y="14960"/>
                </a:lnTo>
                <a:lnTo>
                  <a:pt x="7215" y="14854"/>
                </a:lnTo>
                <a:lnTo>
                  <a:pt x="7382" y="14738"/>
                </a:lnTo>
                <a:lnTo>
                  <a:pt x="7544" y="14613"/>
                </a:lnTo>
                <a:lnTo>
                  <a:pt x="7701" y="14480"/>
                </a:lnTo>
                <a:lnTo>
                  <a:pt x="7852" y="14336"/>
                </a:lnTo>
                <a:lnTo>
                  <a:pt x="7920" y="14267"/>
                </a:lnTo>
                <a:lnTo>
                  <a:pt x="7987" y="14196"/>
                </a:lnTo>
                <a:lnTo>
                  <a:pt x="8052" y="14123"/>
                </a:lnTo>
                <a:lnTo>
                  <a:pt x="8115" y="14049"/>
                </a:lnTo>
                <a:lnTo>
                  <a:pt x="8177" y="13973"/>
                </a:lnTo>
                <a:lnTo>
                  <a:pt x="8236" y="13895"/>
                </a:lnTo>
                <a:lnTo>
                  <a:pt x="8295" y="13817"/>
                </a:lnTo>
                <a:lnTo>
                  <a:pt x="8351" y="13737"/>
                </a:lnTo>
                <a:lnTo>
                  <a:pt x="8404" y="13655"/>
                </a:lnTo>
                <a:lnTo>
                  <a:pt x="8457" y="13572"/>
                </a:lnTo>
                <a:lnTo>
                  <a:pt x="8506" y="13488"/>
                </a:lnTo>
                <a:lnTo>
                  <a:pt x="8555" y="13403"/>
                </a:lnTo>
                <a:lnTo>
                  <a:pt x="8601" y="13316"/>
                </a:lnTo>
                <a:lnTo>
                  <a:pt x="8646" y="13228"/>
                </a:lnTo>
                <a:lnTo>
                  <a:pt x="8687" y="13139"/>
                </a:lnTo>
                <a:lnTo>
                  <a:pt x="8727" y="13049"/>
                </a:lnTo>
                <a:lnTo>
                  <a:pt x="8764" y="12957"/>
                </a:lnTo>
                <a:lnTo>
                  <a:pt x="8800" y="12865"/>
                </a:lnTo>
                <a:lnTo>
                  <a:pt x="8834" y="12772"/>
                </a:lnTo>
                <a:lnTo>
                  <a:pt x="8864" y="12677"/>
                </a:lnTo>
                <a:lnTo>
                  <a:pt x="8893" y="12582"/>
                </a:lnTo>
                <a:lnTo>
                  <a:pt x="8920" y="12485"/>
                </a:lnTo>
                <a:lnTo>
                  <a:pt x="8944" y="12388"/>
                </a:lnTo>
                <a:lnTo>
                  <a:pt x="8966" y="12290"/>
                </a:lnTo>
                <a:lnTo>
                  <a:pt x="8985" y="12191"/>
                </a:lnTo>
                <a:lnTo>
                  <a:pt x="9002" y="12091"/>
                </a:lnTo>
                <a:lnTo>
                  <a:pt x="9016" y="11991"/>
                </a:lnTo>
                <a:lnTo>
                  <a:pt x="9027" y="11889"/>
                </a:lnTo>
                <a:lnTo>
                  <a:pt x="9037" y="11787"/>
                </a:lnTo>
                <a:lnTo>
                  <a:pt x="9043" y="11684"/>
                </a:lnTo>
                <a:lnTo>
                  <a:pt x="9047" y="11580"/>
                </a:lnTo>
                <a:lnTo>
                  <a:pt x="9048" y="11477"/>
                </a:lnTo>
                <a:lnTo>
                  <a:pt x="9053" y="8422"/>
                </a:lnTo>
                <a:lnTo>
                  <a:pt x="5498" y="7630"/>
                </a:lnTo>
                <a:close/>
                <a:moveTo>
                  <a:pt x="7202" y="7094"/>
                </a:moveTo>
                <a:lnTo>
                  <a:pt x="8099" y="7293"/>
                </a:lnTo>
                <a:lnTo>
                  <a:pt x="9148" y="1469"/>
                </a:lnTo>
                <a:lnTo>
                  <a:pt x="9156" y="1410"/>
                </a:lnTo>
                <a:lnTo>
                  <a:pt x="9160" y="1352"/>
                </a:lnTo>
                <a:lnTo>
                  <a:pt x="9156" y="1299"/>
                </a:lnTo>
                <a:lnTo>
                  <a:pt x="9148" y="1250"/>
                </a:lnTo>
                <a:lnTo>
                  <a:pt x="9136" y="1202"/>
                </a:lnTo>
                <a:lnTo>
                  <a:pt x="9119" y="1159"/>
                </a:lnTo>
                <a:lnTo>
                  <a:pt x="9099" y="1119"/>
                </a:lnTo>
                <a:lnTo>
                  <a:pt x="9074" y="1083"/>
                </a:lnTo>
                <a:lnTo>
                  <a:pt x="9046" y="1051"/>
                </a:lnTo>
                <a:lnTo>
                  <a:pt x="9015" y="1021"/>
                </a:lnTo>
                <a:lnTo>
                  <a:pt x="8982" y="995"/>
                </a:lnTo>
                <a:lnTo>
                  <a:pt x="8946" y="974"/>
                </a:lnTo>
                <a:lnTo>
                  <a:pt x="8909" y="955"/>
                </a:lnTo>
                <a:lnTo>
                  <a:pt x="8869" y="940"/>
                </a:lnTo>
                <a:lnTo>
                  <a:pt x="8828" y="929"/>
                </a:lnTo>
                <a:lnTo>
                  <a:pt x="8786" y="921"/>
                </a:lnTo>
                <a:lnTo>
                  <a:pt x="8744" y="918"/>
                </a:lnTo>
                <a:lnTo>
                  <a:pt x="8701" y="918"/>
                </a:lnTo>
                <a:lnTo>
                  <a:pt x="8658" y="922"/>
                </a:lnTo>
                <a:lnTo>
                  <a:pt x="8616" y="930"/>
                </a:lnTo>
                <a:lnTo>
                  <a:pt x="8573" y="942"/>
                </a:lnTo>
                <a:lnTo>
                  <a:pt x="8532" y="957"/>
                </a:lnTo>
                <a:lnTo>
                  <a:pt x="8493" y="977"/>
                </a:lnTo>
                <a:lnTo>
                  <a:pt x="8455" y="1000"/>
                </a:lnTo>
                <a:lnTo>
                  <a:pt x="8419" y="1028"/>
                </a:lnTo>
                <a:lnTo>
                  <a:pt x="8386" y="1060"/>
                </a:lnTo>
                <a:lnTo>
                  <a:pt x="8354" y="1096"/>
                </a:lnTo>
                <a:lnTo>
                  <a:pt x="8326" y="1136"/>
                </a:lnTo>
                <a:lnTo>
                  <a:pt x="8301" y="1180"/>
                </a:lnTo>
                <a:lnTo>
                  <a:pt x="8280" y="1228"/>
                </a:lnTo>
                <a:lnTo>
                  <a:pt x="8263" y="1280"/>
                </a:lnTo>
                <a:lnTo>
                  <a:pt x="8249" y="1338"/>
                </a:lnTo>
                <a:lnTo>
                  <a:pt x="7202" y="7094"/>
                </a:lnTo>
                <a:close/>
                <a:moveTo>
                  <a:pt x="3099" y="5607"/>
                </a:moveTo>
                <a:lnTo>
                  <a:pt x="3076" y="5608"/>
                </a:lnTo>
                <a:lnTo>
                  <a:pt x="3054" y="5609"/>
                </a:lnTo>
                <a:lnTo>
                  <a:pt x="3034" y="5612"/>
                </a:lnTo>
                <a:lnTo>
                  <a:pt x="3012" y="5616"/>
                </a:lnTo>
                <a:lnTo>
                  <a:pt x="2992" y="5620"/>
                </a:lnTo>
                <a:lnTo>
                  <a:pt x="2972" y="5627"/>
                </a:lnTo>
                <a:lnTo>
                  <a:pt x="2952" y="5633"/>
                </a:lnTo>
                <a:lnTo>
                  <a:pt x="2932" y="5641"/>
                </a:lnTo>
                <a:lnTo>
                  <a:pt x="2914" y="5649"/>
                </a:lnTo>
                <a:lnTo>
                  <a:pt x="2895" y="5658"/>
                </a:lnTo>
                <a:lnTo>
                  <a:pt x="2877" y="5669"/>
                </a:lnTo>
                <a:lnTo>
                  <a:pt x="2860" y="5680"/>
                </a:lnTo>
                <a:lnTo>
                  <a:pt x="2843" y="5692"/>
                </a:lnTo>
                <a:lnTo>
                  <a:pt x="2827" y="5705"/>
                </a:lnTo>
                <a:lnTo>
                  <a:pt x="2811" y="5718"/>
                </a:lnTo>
                <a:lnTo>
                  <a:pt x="2796" y="5732"/>
                </a:lnTo>
                <a:lnTo>
                  <a:pt x="2782" y="5748"/>
                </a:lnTo>
                <a:lnTo>
                  <a:pt x="2768" y="5763"/>
                </a:lnTo>
                <a:lnTo>
                  <a:pt x="2756" y="5778"/>
                </a:lnTo>
                <a:lnTo>
                  <a:pt x="2744" y="5796"/>
                </a:lnTo>
                <a:lnTo>
                  <a:pt x="2732" y="5812"/>
                </a:lnTo>
                <a:lnTo>
                  <a:pt x="2722" y="5831"/>
                </a:lnTo>
                <a:lnTo>
                  <a:pt x="2713" y="5849"/>
                </a:lnTo>
                <a:lnTo>
                  <a:pt x="2704" y="5868"/>
                </a:lnTo>
                <a:lnTo>
                  <a:pt x="2696" y="5887"/>
                </a:lnTo>
                <a:lnTo>
                  <a:pt x="2690" y="5907"/>
                </a:lnTo>
                <a:lnTo>
                  <a:pt x="2684" y="5927"/>
                </a:lnTo>
                <a:lnTo>
                  <a:pt x="2679" y="5948"/>
                </a:lnTo>
                <a:lnTo>
                  <a:pt x="2676" y="5968"/>
                </a:lnTo>
                <a:lnTo>
                  <a:pt x="2672" y="5990"/>
                </a:lnTo>
                <a:lnTo>
                  <a:pt x="2670" y="6010"/>
                </a:lnTo>
                <a:lnTo>
                  <a:pt x="2670" y="6033"/>
                </a:lnTo>
                <a:lnTo>
                  <a:pt x="2670" y="8412"/>
                </a:lnTo>
                <a:lnTo>
                  <a:pt x="2670" y="8434"/>
                </a:lnTo>
                <a:lnTo>
                  <a:pt x="2672" y="8455"/>
                </a:lnTo>
                <a:lnTo>
                  <a:pt x="2676" y="8477"/>
                </a:lnTo>
                <a:lnTo>
                  <a:pt x="2679" y="8497"/>
                </a:lnTo>
                <a:lnTo>
                  <a:pt x="2684" y="8518"/>
                </a:lnTo>
                <a:lnTo>
                  <a:pt x="2690" y="8537"/>
                </a:lnTo>
                <a:lnTo>
                  <a:pt x="2696" y="8558"/>
                </a:lnTo>
                <a:lnTo>
                  <a:pt x="2704" y="8576"/>
                </a:lnTo>
                <a:lnTo>
                  <a:pt x="2713" y="8596"/>
                </a:lnTo>
                <a:lnTo>
                  <a:pt x="2722" y="8614"/>
                </a:lnTo>
                <a:lnTo>
                  <a:pt x="2732" y="8632"/>
                </a:lnTo>
                <a:lnTo>
                  <a:pt x="2744" y="8649"/>
                </a:lnTo>
                <a:lnTo>
                  <a:pt x="2756" y="8666"/>
                </a:lnTo>
                <a:lnTo>
                  <a:pt x="2768" y="8682"/>
                </a:lnTo>
                <a:lnTo>
                  <a:pt x="2782" y="8697"/>
                </a:lnTo>
                <a:lnTo>
                  <a:pt x="2796" y="8712"/>
                </a:lnTo>
                <a:lnTo>
                  <a:pt x="2811" y="8726"/>
                </a:lnTo>
                <a:lnTo>
                  <a:pt x="2826" y="8739"/>
                </a:lnTo>
                <a:lnTo>
                  <a:pt x="2843" y="8752"/>
                </a:lnTo>
                <a:lnTo>
                  <a:pt x="2859" y="8764"/>
                </a:lnTo>
                <a:lnTo>
                  <a:pt x="2877" y="8775"/>
                </a:lnTo>
                <a:lnTo>
                  <a:pt x="2895" y="8786"/>
                </a:lnTo>
                <a:lnTo>
                  <a:pt x="2913" y="8795"/>
                </a:lnTo>
                <a:lnTo>
                  <a:pt x="2932" y="8804"/>
                </a:lnTo>
                <a:lnTo>
                  <a:pt x="2952" y="8811"/>
                </a:lnTo>
                <a:lnTo>
                  <a:pt x="2972" y="8818"/>
                </a:lnTo>
                <a:lnTo>
                  <a:pt x="2991" y="8824"/>
                </a:lnTo>
                <a:lnTo>
                  <a:pt x="3012" y="8829"/>
                </a:lnTo>
                <a:lnTo>
                  <a:pt x="3034" y="8833"/>
                </a:lnTo>
                <a:lnTo>
                  <a:pt x="3054" y="8835"/>
                </a:lnTo>
                <a:lnTo>
                  <a:pt x="3076" y="8837"/>
                </a:lnTo>
                <a:lnTo>
                  <a:pt x="3098" y="8837"/>
                </a:lnTo>
                <a:lnTo>
                  <a:pt x="3120" y="8837"/>
                </a:lnTo>
                <a:lnTo>
                  <a:pt x="3142" y="8835"/>
                </a:lnTo>
                <a:lnTo>
                  <a:pt x="3163" y="8833"/>
                </a:lnTo>
                <a:lnTo>
                  <a:pt x="3184" y="8829"/>
                </a:lnTo>
                <a:lnTo>
                  <a:pt x="3204" y="8824"/>
                </a:lnTo>
                <a:lnTo>
                  <a:pt x="3224" y="8818"/>
                </a:lnTo>
                <a:lnTo>
                  <a:pt x="3244" y="8811"/>
                </a:lnTo>
                <a:lnTo>
                  <a:pt x="3264" y="8804"/>
                </a:lnTo>
                <a:lnTo>
                  <a:pt x="3282" y="8795"/>
                </a:lnTo>
                <a:lnTo>
                  <a:pt x="3301" y="8786"/>
                </a:lnTo>
                <a:lnTo>
                  <a:pt x="3319" y="8775"/>
                </a:lnTo>
                <a:lnTo>
                  <a:pt x="3337" y="8764"/>
                </a:lnTo>
                <a:lnTo>
                  <a:pt x="3353" y="8753"/>
                </a:lnTo>
                <a:lnTo>
                  <a:pt x="3370" y="8739"/>
                </a:lnTo>
                <a:lnTo>
                  <a:pt x="3385" y="8726"/>
                </a:lnTo>
                <a:lnTo>
                  <a:pt x="3400" y="8712"/>
                </a:lnTo>
                <a:lnTo>
                  <a:pt x="3414" y="8697"/>
                </a:lnTo>
                <a:lnTo>
                  <a:pt x="3428" y="8682"/>
                </a:lnTo>
                <a:lnTo>
                  <a:pt x="3440" y="8666"/>
                </a:lnTo>
                <a:lnTo>
                  <a:pt x="3453" y="8649"/>
                </a:lnTo>
                <a:lnTo>
                  <a:pt x="3464" y="8632"/>
                </a:lnTo>
                <a:lnTo>
                  <a:pt x="3474" y="8614"/>
                </a:lnTo>
                <a:lnTo>
                  <a:pt x="3483" y="8596"/>
                </a:lnTo>
                <a:lnTo>
                  <a:pt x="3492" y="8576"/>
                </a:lnTo>
                <a:lnTo>
                  <a:pt x="3500" y="8558"/>
                </a:lnTo>
                <a:lnTo>
                  <a:pt x="3506" y="8537"/>
                </a:lnTo>
                <a:lnTo>
                  <a:pt x="3512" y="8518"/>
                </a:lnTo>
                <a:lnTo>
                  <a:pt x="3518" y="8497"/>
                </a:lnTo>
                <a:lnTo>
                  <a:pt x="3521" y="8477"/>
                </a:lnTo>
                <a:lnTo>
                  <a:pt x="3524" y="8455"/>
                </a:lnTo>
                <a:lnTo>
                  <a:pt x="3526" y="8434"/>
                </a:lnTo>
                <a:lnTo>
                  <a:pt x="3526" y="8412"/>
                </a:lnTo>
                <a:lnTo>
                  <a:pt x="3526" y="6033"/>
                </a:lnTo>
                <a:lnTo>
                  <a:pt x="3526" y="6010"/>
                </a:lnTo>
                <a:lnTo>
                  <a:pt x="3524" y="5990"/>
                </a:lnTo>
                <a:lnTo>
                  <a:pt x="3521" y="5968"/>
                </a:lnTo>
                <a:lnTo>
                  <a:pt x="3518" y="5948"/>
                </a:lnTo>
                <a:lnTo>
                  <a:pt x="3512" y="5927"/>
                </a:lnTo>
                <a:lnTo>
                  <a:pt x="3506" y="5907"/>
                </a:lnTo>
                <a:lnTo>
                  <a:pt x="3500" y="5887"/>
                </a:lnTo>
                <a:lnTo>
                  <a:pt x="3492" y="5868"/>
                </a:lnTo>
                <a:lnTo>
                  <a:pt x="3483" y="5849"/>
                </a:lnTo>
                <a:lnTo>
                  <a:pt x="3474" y="5831"/>
                </a:lnTo>
                <a:lnTo>
                  <a:pt x="3464" y="5812"/>
                </a:lnTo>
                <a:lnTo>
                  <a:pt x="3453" y="5796"/>
                </a:lnTo>
                <a:lnTo>
                  <a:pt x="3440" y="5778"/>
                </a:lnTo>
                <a:lnTo>
                  <a:pt x="3428" y="5763"/>
                </a:lnTo>
                <a:lnTo>
                  <a:pt x="3414" y="5748"/>
                </a:lnTo>
                <a:lnTo>
                  <a:pt x="3400" y="5732"/>
                </a:lnTo>
                <a:lnTo>
                  <a:pt x="3385" y="5718"/>
                </a:lnTo>
                <a:lnTo>
                  <a:pt x="3370" y="5705"/>
                </a:lnTo>
                <a:lnTo>
                  <a:pt x="3353" y="5692"/>
                </a:lnTo>
                <a:lnTo>
                  <a:pt x="3337" y="5680"/>
                </a:lnTo>
                <a:lnTo>
                  <a:pt x="3319" y="5669"/>
                </a:lnTo>
                <a:lnTo>
                  <a:pt x="3301" y="5658"/>
                </a:lnTo>
                <a:lnTo>
                  <a:pt x="3283" y="5649"/>
                </a:lnTo>
                <a:lnTo>
                  <a:pt x="3264" y="5641"/>
                </a:lnTo>
                <a:lnTo>
                  <a:pt x="3244" y="5633"/>
                </a:lnTo>
                <a:lnTo>
                  <a:pt x="3224" y="5627"/>
                </a:lnTo>
                <a:lnTo>
                  <a:pt x="3205" y="5620"/>
                </a:lnTo>
                <a:lnTo>
                  <a:pt x="3184" y="5616"/>
                </a:lnTo>
                <a:lnTo>
                  <a:pt x="3163" y="5612"/>
                </a:lnTo>
                <a:lnTo>
                  <a:pt x="3142" y="5609"/>
                </a:lnTo>
                <a:lnTo>
                  <a:pt x="3120" y="5608"/>
                </a:lnTo>
                <a:lnTo>
                  <a:pt x="3099" y="5607"/>
                </a:lnTo>
                <a:close/>
                <a:moveTo>
                  <a:pt x="1331" y="6453"/>
                </a:moveTo>
                <a:lnTo>
                  <a:pt x="1309" y="6453"/>
                </a:lnTo>
                <a:lnTo>
                  <a:pt x="1288" y="6455"/>
                </a:lnTo>
                <a:lnTo>
                  <a:pt x="1266" y="6457"/>
                </a:lnTo>
                <a:lnTo>
                  <a:pt x="1245" y="6461"/>
                </a:lnTo>
                <a:lnTo>
                  <a:pt x="1225" y="6466"/>
                </a:lnTo>
                <a:lnTo>
                  <a:pt x="1204" y="6471"/>
                </a:lnTo>
                <a:lnTo>
                  <a:pt x="1185" y="6478"/>
                </a:lnTo>
                <a:lnTo>
                  <a:pt x="1165" y="6485"/>
                </a:lnTo>
                <a:lnTo>
                  <a:pt x="1146" y="6495"/>
                </a:lnTo>
                <a:lnTo>
                  <a:pt x="1128" y="6504"/>
                </a:lnTo>
                <a:lnTo>
                  <a:pt x="1110" y="6514"/>
                </a:lnTo>
                <a:lnTo>
                  <a:pt x="1093" y="6525"/>
                </a:lnTo>
                <a:lnTo>
                  <a:pt x="1075" y="6537"/>
                </a:lnTo>
                <a:lnTo>
                  <a:pt x="1060" y="6549"/>
                </a:lnTo>
                <a:lnTo>
                  <a:pt x="1044" y="6562"/>
                </a:lnTo>
                <a:lnTo>
                  <a:pt x="1029" y="6577"/>
                </a:lnTo>
                <a:lnTo>
                  <a:pt x="1015" y="6592"/>
                </a:lnTo>
                <a:lnTo>
                  <a:pt x="1002" y="6607"/>
                </a:lnTo>
                <a:lnTo>
                  <a:pt x="988" y="6623"/>
                </a:lnTo>
                <a:lnTo>
                  <a:pt x="977" y="6640"/>
                </a:lnTo>
                <a:lnTo>
                  <a:pt x="966" y="6657"/>
                </a:lnTo>
                <a:lnTo>
                  <a:pt x="955" y="6675"/>
                </a:lnTo>
                <a:lnTo>
                  <a:pt x="946" y="6694"/>
                </a:lnTo>
                <a:lnTo>
                  <a:pt x="937" y="6712"/>
                </a:lnTo>
                <a:lnTo>
                  <a:pt x="930" y="6732"/>
                </a:lnTo>
                <a:lnTo>
                  <a:pt x="922" y="6751"/>
                </a:lnTo>
                <a:lnTo>
                  <a:pt x="917" y="6772"/>
                </a:lnTo>
                <a:lnTo>
                  <a:pt x="912" y="6792"/>
                </a:lnTo>
                <a:lnTo>
                  <a:pt x="908" y="6813"/>
                </a:lnTo>
                <a:lnTo>
                  <a:pt x="906" y="6834"/>
                </a:lnTo>
                <a:lnTo>
                  <a:pt x="904" y="6856"/>
                </a:lnTo>
                <a:lnTo>
                  <a:pt x="904" y="6877"/>
                </a:lnTo>
                <a:lnTo>
                  <a:pt x="904" y="8412"/>
                </a:lnTo>
                <a:lnTo>
                  <a:pt x="904" y="8434"/>
                </a:lnTo>
                <a:lnTo>
                  <a:pt x="906" y="8455"/>
                </a:lnTo>
                <a:lnTo>
                  <a:pt x="908" y="8477"/>
                </a:lnTo>
                <a:lnTo>
                  <a:pt x="912" y="8497"/>
                </a:lnTo>
                <a:lnTo>
                  <a:pt x="917" y="8518"/>
                </a:lnTo>
                <a:lnTo>
                  <a:pt x="922" y="8538"/>
                </a:lnTo>
                <a:lnTo>
                  <a:pt x="930" y="8558"/>
                </a:lnTo>
                <a:lnTo>
                  <a:pt x="937" y="8577"/>
                </a:lnTo>
                <a:lnTo>
                  <a:pt x="946" y="8596"/>
                </a:lnTo>
                <a:lnTo>
                  <a:pt x="955" y="8614"/>
                </a:lnTo>
                <a:lnTo>
                  <a:pt x="966" y="8632"/>
                </a:lnTo>
                <a:lnTo>
                  <a:pt x="977" y="8649"/>
                </a:lnTo>
                <a:lnTo>
                  <a:pt x="988" y="8667"/>
                </a:lnTo>
                <a:lnTo>
                  <a:pt x="1001" y="8682"/>
                </a:lnTo>
                <a:lnTo>
                  <a:pt x="1015" y="8697"/>
                </a:lnTo>
                <a:lnTo>
                  <a:pt x="1029" y="8713"/>
                </a:lnTo>
                <a:lnTo>
                  <a:pt x="1044" y="8726"/>
                </a:lnTo>
                <a:lnTo>
                  <a:pt x="1060" y="8739"/>
                </a:lnTo>
                <a:lnTo>
                  <a:pt x="1075" y="8753"/>
                </a:lnTo>
                <a:lnTo>
                  <a:pt x="1093" y="8764"/>
                </a:lnTo>
                <a:lnTo>
                  <a:pt x="1109" y="8775"/>
                </a:lnTo>
                <a:lnTo>
                  <a:pt x="1128" y="8786"/>
                </a:lnTo>
                <a:lnTo>
                  <a:pt x="1146" y="8795"/>
                </a:lnTo>
                <a:lnTo>
                  <a:pt x="1165" y="8804"/>
                </a:lnTo>
                <a:lnTo>
                  <a:pt x="1185" y="8811"/>
                </a:lnTo>
                <a:lnTo>
                  <a:pt x="1204" y="8818"/>
                </a:lnTo>
                <a:lnTo>
                  <a:pt x="1225" y="8824"/>
                </a:lnTo>
                <a:lnTo>
                  <a:pt x="1245" y="8829"/>
                </a:lnTo>
                <a:lnTo>
                  <a:pt x="1266" y="8833"/>
                </a:lnTo>
                <a:lnTo>
                  <a:pt x="1288" y="8835"/>
                </a:lnTo>
                <a:lnTo>
                  <a:pt x="1309" y="8837"/>
                </a:lnTo>
                <a:lnTo>
                  <a:pt x="1331" y="8837"/>
                </a:lnTo>
                <a:lnTo>
                  <a:pt x="1353" y="8837"/>
                </a:lnTo>
                <a:lnTo>
                  <a:pt x="1374" y="8835"/>
                </a:lnTo>
                <a:lnTo>
                  <a:pt x="1396" y="8833"/>
                </a:lnTo>
                <a:lnTo>
                  <a:pt x="1417" y="8829"/>
                </a:lnTo>
                <a:lnTo>
                  <a:pt x="1438" y="8824"/>
                </a:lnTo>
                <a:lnTo>
                  <a:pt x="1458" y="8818"/>
                </a:lnTo>
                <a:lnTo>
                  <a:pt x="1478" y="8811"/>
                </a:lnTo>
                <a:lnTo>
                  <a:pt x="1497" y="8804"/>
                </a:lnTo>
                <a:lnTo>
                  <a:pt x="1517" y="8795"/>
                </a:lnTo>
                <a:lnTo>
                  <a:pt x="1535" y="8786"/>
                </a:lnTo>
                <a:lnTo>
                  <a:pt x="1553" y="8775"/>
                </a:lnTo>
                <a:lnTo>
                  <a:pt x="1570" y="8764"/>
                </a:lnTo>
                <a:lnTo>
                  <a:pt x="1587" y="8753"/>
                </a:lnTo>
                <a:lnTo>
                  <a:pt x="1603" y="8740"/>
                </a:lnTo>
                <a:lnTo>
                  <a:pt x="1619" y="8726"/>
                </a:lnTo>
                <a:lnTo>
                  <a:pt x="1633" y="8713"/>
                </a:lnTo>
                <a:lnTo>
                  <a:pt x="1648" y="8697"/>
                </a:lnTo>
                <a:lnTo>
                  <a:pt x="1661" y="8682"/>
                </a:lnTo>
                <a:lnTo>
                  <a:pt x="1674" y="8667"/>
                </a:lnTo>
                <a:lnTo>
                  <a:pt x="1686" y="8649"/>
                </a:lnTo>
                <a:lnTo>
                  <a:pt x="1697" y="8633"/>
                </a:lnTo>
                <a:lnTo>
                  <a:pt x="1708" y="8614"/>
                </a:lnTo>
                <a:lnTo>
                  <a:pt x="1717" y="8596"/>
                </a:lnTo>
                <a:lnTo>
                  <a:pt x="1725" y="8577"/>
                </a:lnTo>
                <a:lnTo>
                  <a:pt x="1733" y="8558"/>
                </a:lnTo>
                <a:lnTo>
                  <a:pt x="1740" y="8538"/>
                </a:lnTo>
                <a:lnTo>
                  <a:pt x="1746" y="8518"/>
                </a:lnTo>
                <a:lnTo>
                  <a:pt x="1750" y="8497"/>
                </a:lnTo>
                <a:lnTo>
                  <a:pt x="1754" y="8477"/>
                </a:lnTo>
                <a:lnTo>
                  <a:pt x="1757" y="8455"/>
                </a:lnTo>
                <a:lnTo>
                  <a:pt x="1758" y="8434"/>
                </a:lnTo>
                <a:lnTo>
                  <a:pt x="1759" y="8412"/>
                </a:lnTo>
                <a:lnTo>
                  <a:pt x="1759" y="6877"/>
                </a:lnTo>
                <a:lnTo>
                  <a:pt x="1758" y="6856"/>
                </a:lnTo>
                <a:lnTo>
                  <a:pt x="1757" y="6834"/>
                </a:lnTo>
                <a:lnTo>
                  <a:pt x="1754" y="6813"/>
                </a:lnTo>
                <a:lnTo>
                  <a:pt x="1750" y="6792"/>
                </a:lnTo>
                <a:lnTo>
                  <a:pt x="1746" y="6772"/>
                </a:lnTo>
                <a:lnTo>
                  <a:pt x="1740" y="6751"/>
                </a:lnTo>
                <a:lnTo>
                  <a:pt x="1733" y="6732"/>
                </a:lnTo>
                <a:lnTo>
                  <a:pt x="1725" y="6712"/>
                </a:lnTo>
                <a:lnTo>
                  <a:pt x="1717" y="6694"/>
                </a:lnTo>
                <a:lnTo>
                  <a:pt x="1708" y="6675"/>
                </a:lnTo>
                <a:lnTo>
                  <a:pt x="1697" y="6658"/>
                </a:lnTo>
                <a:lnTo>
                  <a:pt x="1686" y="6640"/>
                </a:lnTo>
                <a:lnTo>
                  <a:pt x="1674" y="6623"/>
                </a:lnTo>
                <a:lnTo>
                  <a:pt x="1661" y="6607"/>
                </a:lnTo>
                <a:lnTo>
                  <a:pt x="1648" y="6592"/>
                </a:lnTo>
                <a:lnTo>
                  <a:pt x="1633" y="6577"/>
                </a:lnTo>
                <a:lnTo>
                  <a:pt x="1619" y="6563"/>
                </a:lnTo>
                <a:lnTo>
                  <a:pt x="1603" y="6550"/>
                </a:lnTo>
                <a:lnTo>
                  <a:pt x="1587" y="6537"/>
                </a:lnTo>
                <a:lnTo>
                  <a:pt x="1570" y="6525"/>
                </a:lnTo>
                <a:lnTo>
                  <a:pt x="1553" y="6514"/>
                </a:lnTo>
                <a:lnTo>
                  <a:pt x="1535" y="6504"/>
                </a:lnTo>
                <a:lnTo>
                  <a:pt x="1517" y="6495"/>
                </a:lnTo>
                <a:lnTo>
                  <a:pt x="1497" y="6485"/>
                </a:lnTo>
                <a:lnTo>
                  <a:pt x="1479" y="6478"/>
                </a:lnTo>
                <a:lnTo>
                  <a:pt x="1458" y="6471"/>
                </a:lnTo>
                <a:lnTo>
                  <a:pt x="1438" y="6466"/>
                </a:lnTo>
                <a:lnTo>
                  <a:pt x="1418" y="6461"/>
                </a:lnTo>
                <a:lnTo>
                  <a:pt x="1396" y="6457"/>
                </a:lnTo>
                <a:lnTo>
                  <a:pt x="1375" y="6455"/>
                </a:lnTo>
                <a:lnTo>
                  <a:pt x="1354" y="6453"/>
                </a:lnTo>
                <a:lnTo>
                  <a:pt x="1331" y="645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5771108B-0F19-9EFD-B0A7-02D09C97130C}"/>
              </a:ext>
            </a:extLst>
          </p:cNvPr>
          <p:cNvSpPr>
            <a:spLocks noEditPoints="1"/>
          </p:cNvSpPr>
          <p:nvPr/>
        </p:nvSpPr>
        <p:spPr bwMode="auto">
          <a:xfrm>
            <a:off x="2341815" y="3559294"/>
            <a:ext cx="372248" cy="445770"/>
          </a:xfrm>
          <a:custGeom>
            <a:avLst/>
            <a:gdLst>
              <a:gd name="T0" fmla="*/ 262 w 13468"/>
              <a:gd name="T1" fmla="*/ 7439 h 16128"/>
              <a:gd name="T2" fmla="*/ 797 w 13468"/>
              <a:gd name="T3" fmla="*/ 6720 h 16128"/>
              <a:gd name="T4" fmla="*/ 1071 w 13468"/>
              <a:gd name="T5" fmla="*/ 5284 h 16128"/>
              <a:gd name="T6" fmla="*/ 2413 w 13468"/>
              <a:gd name="T7" fmla="*/ 4681 h 16128"/>
              <a:gd name="T8" fmla="*/ 3256 w 13468"/>
              <a:gd name="T9" fmla="*/ 4157 h 16128"/>
              <a:gd name="T10" fmla="*/ 3988 w 13468"/>
              <a:gd name="T11" fmla="*/ 3719 h 16128"/>
              <a:gd name="T12" fmla="*/ 4888 w 13468"/>
              <a:gd name="T13" fmla="*/ 3343 h 16128"/>
              <a:gd name="T14" fmla="*/ 5497 w 13468"/>
              <a:gd name="T15" fmla="*/ 3512 h 16128"/>
              <a:gd name="T16" fmla="*/ 7867 w 13468"/>
              <a:gd name="T17" fmla="*/ 5078 h 16128"/>
              <a:gd name="T18" fmla="*/ 8819 w 13468"/>
              <a:gd name="T19" fmla="*/ 4813 h 16128"/>
              <a:gd name="T20" fmla="*/ 9937 w 13468"/>
              <a:gd name="T21" fmla="*/ 4111 h 16128"/>
              <a:gd name="T22" fmla="*/ 10841 w 13468"/>
              <a:gd name="T23" fmla="*/ 4421 h 16128"/>
              <a:gd name="T24" fmla="*/ 13205 w 13468"/>
              <a:gd name="T25" fmla="*/ 9607 h 16128"/>
              <a:gd name="T26" fmla="*/ 13462 w 13468"/>
              <a:gd name="T27" fmla="*/ 11332 h 16128"/>
              <a:gd name="T28" fmla="*/ 12488 w 13468"/>
              <a:gd name="T29" fmla="*/ 13817 h 16128"/>
              <a:gd name="T30" fmla="*/ 10161 w 13468"/>
              <a:gd name="T31" fmla="*/ 15403 h 16128"/>
              <a:gd name="T32" fmla="*/ 8264 w 13468"/>
              <a:gd name="T33" fmla="*/ 16101 h 16128"/>
              <a:gd name="T34" fmla="*/ 6090 w 13468"/>
              <a:gd name="T35" fmla="*/ 15779 h 16128"/>
              <a:gd name="T36" fmla="*/ 223 w 13468"/>
              <a:gd name="T37" fmla="*/ 10332 h 16128"/>
              <a:gd name="T38" fmla="*/ 5 w 13468"/>
              <a:gd name="T39" fmla="*/ 9760 h 16128"/>
              <a:gd name="T40" fmla="*/ 107 w 13468"/>
              <a:gd name="T41" fmla="*/ 9164 h 16128"/>
              <a:gd name="T42" fmla="*/ 486 w 13468"/>
              <a:gd name="T43" fmla="*/ 8709 h 16128"/>
              <a:gd name="T44" fmla="*/ 7345 w 13468"/>
              <a:gd name="T45" fmla="*/ 6845 h 16128"/>
              <a:gd name="T46" fmla="*/ 5008 w 13468"/>
              <a:gd name="T47" fmla="*/ 4125 h 16128"/>
              <a:gd name="T48" fmla="*/ 4390 w 13468"/>
              <a:gd name="T49" fmla="*/ 4435 h 16128"/>
              <a:gd name="T50" fmla="*/ 9720 w 13468"/>
              <a:gd name="T51" fmla="*/ 5662 h 16128"/>
              <a:gd name="T52" fmla="*/ 12007 w 13468"/>
              <a:gd name="T53" fmla="*/ 11738 h 16128"/>
              <a:gd name="T54" fmla="*/ 11803 w 13468"/>
              <a:gd name="T55" fmla="*/ 13225 h 16128"/>
              <a:gd name="T56" fmla="*/ 12287 w 13468"/>
              <a:gd name="T57" fmla="*/ 12723 h 16128"/>
              <a:gd name="T58" fmla="*/ 12677 w 13468"/>
              <a:gd name="T59" fmla="*/ 11356 h 16128"/>
              <a:gd name="T60" fmla="*/ 12493 w 13468"/>
              <a:gd name="T61" fmla="*/ 9935 h 16128"/>
              <a:gd name="T62" fmla="*/ 9885 w 13468"/>
              <a:gd name="T63" fmla="*/ 4895 h 16128"/>
              <a:gd name="T64" fmla="*/ 1239 w 13468"/>
              <a:gd name="T65" fmla="*/ 9275 h 16128"/>
              <a:gd name="T66" fmla="*/ 788 w 13468"/>
              <a:gd name="T67" fmla="*/ 9739 h 16128"/>
              <a:gd name="T68" fmla="*/ 6480 w 13468"/>
              <a:gd name="T69" fmla="*/ 15093 h 16128"/>
              <a:gd name="T70" fmla="*/ 8686 w 13468"/>
              <a:gd name="T71" fmla="*/ 15227 h 16128"/>
              <a:gd name="T72" fmla="*/ 11007 w 13468"/>
              <a:gd name="T73" fmla="*/ 13136 h 16128"/>
              <a:gd name="T74" fmla="*/ 11190 w 13468"/>
              <a:gd name="T75" fmla="*/ 11376 h 16128"/>
              <a:gd name="T76" fmla="*/ 8756 w 13468"/>
              <a:gd name="T77" fmla="*/ 5730 h 16128"/>
              <a:gd name="T78" fmla="*/ 7984 w 13468"/>
              <a:gd name="T79" fmla="*/ 6274 h 16128"/>
              <a:gd name="T80" fmla="*/ 3074 w 13468"/>
              <a:gd name="T81" fmla="*/ 5009 h 16128"/>
              <a:gd name="T82" fmla="*/ 2093 w 13468"/>
              <a:gd name="T83" fmla="*/ 5763 h 16128"/>
              <a:gd name="T84" fmla="*/ 1531 w 13468"/>
              <a:gd name="T85" fmla="*/ 6097 h 16128"/>
              <a:gd name="T86" fmla="*/ 1238 w 13468"/>
              <a:gd name="T87" fmla="*/ 7374 h 16128"/>
              <a:gd name="T88" fmla="*/ 3859 w 13468"/>
              <a:gd name="T89" fmla="*/ 11820 h 16128"/>
              <a:gd name="T90" fmla="*/ 8900 w 13468"/>
              <a:gd name="T91" fmla="*/ 1145 h 16128"/>
              <a:gd name="T92" fmla="*/ 9187 w 13468"/>
              <a:gd name="T93" fmla="*/ 1431 h 16128"/>
              <a:gd name="T94" fmla="*/ 8065 w 13468"/>
              <a:gd name="T95" fmla="*/ 2819 h 16128"/>
              <a:gd name="T96" fmla="*/ 7677 w 13468"/>
              <a:gd name="T97" fmla="*/ 2918 h 16128"/>
              <a:gd name="T98" fmla="*/ 7403 w 13468"/>
              <a:gd name="T99" fmla="*/ 2618 h 16128"/>
              <a:gd name="T100" fmla="*/ 4525 w 13468"/>
              <a:gd name="T101" fmla="*/ 391 h 16128"/>
              <a:gd name="T102" fmla="*/ 4730 w 13468"/>
              <a:gd name="T103" fmla="*/ 47 h 16128"/>
              <a:gd name="T104" fmla="*/ 5136 w 13468"/>
              <a:gd name="T105" fmla="*/ 67 h 16128"/>
              <a:gd name="T106" fmla="*/ 5308 w 13468"/>
              <a:gd name="T107" fmla="*/ 1852 h 16128"/>
              <a:gd name="T108" fmla="*/ 5086 w 13468"/>
              <a:gd name="T109" fmla="*/ 2184 h 16128"/>
              <a:gd name="T110" fmla="*/ 4683 w 13468"/>
              <a:gd name="T111" fmla="*/ 2145 h 16128"/>
              <a:gd name="T112" fmla="*/ 735 w 13468"/>
              <a:gd name="T113" fmla="*/ 1787 h 16128"/>
              <a:gd name="T114" fmla="*/ 657 w 13468"/>
              <a:gd name="T115" fmla="*/ 1395 h 16128"/>
              <a:gd name="T116" fmla="*/ 970 w 13468"/>
              <a:gd name="T117" fmla="*/ 1138 h 16128"/>
              <a:gd name="T118" fmla="*/ 2349 w 13468"/>
              <a:gd name="T119" fmla="*/ 2296 h 16128"/>
              <a:gd name="T120" fmla="*/ 2409 w 13468"/>
              <a:gd name="T121" fmla="*/ 2690 h 16128"/>
              <a:gd name="T122" fmla="*/ 2083 w 13468"/>
              <a:gd name="T123" fmla="*/ 2932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68" h="16128">
                <a:moveTo>
                  <a:pt x="566" y="8531"/>
                </a:moveTo>
                <a:lnTo>
                  <a:pt x="526" y="8487"/>
                </a:lnTo>
                <a:lnTo>
                  <a:pt x="487" y="8443"/>
                </a:lnTo>
                <a:lnTo>
                  <a:pt x="452" y="8397"/>
                </a:lnTo>
                <a:lnTo>
                  <a:pt x="419" y="8350"/>
                </a:lnTo>
                <a:lnTo>
                  <a:pt x="388" y="8301"/>
                </a:lnTo>
                <a:lnTo>
                  <a:pt x="361" y="8251"/>
                </a:lnTo>
                <a:lnTo>
                  <a:pt x="336" y="8201"/>
                </a:lnTo>
                <a:lnTo>
                  <a:pt x="314" y="8150"/>
                </a:lnTo>
                <a:lnTo>
                  <a:pt x="295" y="8096"/>
                </a:lnTo>
                <a:lnTo>
                  <a:pt x="277" y="8044"/>
                </a:lnTo>
                <a:lnTo>
                  <a:pt x="262" y="7989"/>
                </a:lnTo>
                <a:lnTo>
                  <a:pt x="251" y="7935"/>
                </a:lnTo>
                <a:lnTo>
                  <a:pt x="241" y="7881"/>
                </a:lnTo>
                <a:lnTo>
                  <a:pt x="235" y="7825"/>
                </a:lnTo>
                <a:lnTo>
                  <a:pt x="231" y="7770"/>
                </a:lnTo>
                <a:lnTo>
                  <a:pt x="230" y="7714"/>
                </a:lnTo>
                <a:lnTo>
                  <a:pt x="231" y="7659"/>
                </a:lnTo>
                <a:lnTo>
                  <a:pt x="235" y="7603"/>
                </a:lnTo>
                <a:lnTo>
                  <a:pt x="241" y="7549"/>
                </a:lnTo>
                <a:lnTo>
                  <a:pt x="251" y="7493"/>
                </a:lnTo>
                <a:lnTo>
                  <a:pt x="262" y="7439"/>
                </a:lnTo>
                <a:lnTo>
                  <a:pt x="277" y="7386"/>
                </a:lnTo>
                <a:lnTo>
                  <a:pt x="295" y="7332"/>
                </a:lnTo>
                <a:lnTo>
                  <a:pt x="314" y="7280"/>
                </a:lnTo>
                <a:lnTo>
                  <a:pt x="336" y="7228"/>
                </a:lnTo>
                <a:lnTo>
                  <a:pt x="361" y="7177"/>
                </a:lnTo>
                <a:lnTo>
                  <a:pt x="388" y="7128"/>
                </a:lnTo>
                <a:lnTo>
                  <a:pt x="419" y="7079"/>
                </a:lnTo>
                <a:lnTo>
                  <a:pt x="452" y="7032"/>
                </a:lnTo>
                <a:lnTo>
                  <a:pt x="487" y="6986"/>
                </a:lnTo>
                <a:lnTo>
                  <a:pt x="526" y="6942"/>
                </a:lnTo>
                <a:lnTo>
                  <a:pt x="566" y="6899"/>
                </a:lnTo>
                <a:lnTo>
                  <a:pt x="586" y="6880"/>
                </a:lnTo>
                <a:lnTo>
                  <a:pt x="605" y="6861"/>
                </a:lnTo>
                <a:lnTo>
                  <a:pt x="625" y="6843"/>
                </a:lnTo>
                <a:lnTo>
                  <a:pt x="646" y="6826"/>
                </a:lnTo>
                <a:lnTo>
                  <a:pt x="667" y="6810"/>
                </a:lnTo>
                <a:lnTo>
                  <a:pt x="688" y="6793"/>
                </a:lnTo>
                <a:lnTo>
                  <a:pt x="709" y="6778"/>
                </a:lnTo>
                <a:lnTo>
                  <a:pt x="730" y="6763"/>
                </a:lnTo>
                <a:lnTo>
                  <a:pt x="753" y="6749"/>
                </a:lnTo>
                <a:lnTo>
                  <a:pt x="775" y="6734"/>
                </a:lnTo>
                <a:lnTo>
                  <a:pt x="797" y="6720"/>
                </a:lnTo>
                <a:lnTo>
                  <a:pt x="820" y="6708"/>
                </a:lnTo>
                <a:lnTo>
                  <a:pt x="843" y="6695"/>
                </a:lnTo>
                <a:lnTo>
                  <a:pt x="867" y="6684"/>
                </a:lnTo>
                <a:lnTo>
                  <a:pt x="890" y="6672"/>
                </a:lnTo>
                <a:lnTo>
                  <a:pt x="913" y="6662"/>
                </a:lnTo>
                <a:lnTo>
                  <a:pt x="865" y="6572"/>
                </a:lnTo>
                <a:lnTo>
                  <a:pt x="824" y="6482"/>
                </a:lnTo>
                <a:lnTo>
                  <a:pt x="793" y="6393"/>
                </a:lnTo>
                <a:lnTo>
                  <a:pt x="770" y="6304"/>
                </a:lnTo>
                <a:lnTo>
                  <a:pt x="754" y="6214"/>
                </a:lnTo>
                <a:lnTo>
                  <a:pt x="745" y="6127"/>
                </a:lnTo>
                <a:lnTo>
                  <a:pt x="744" y="6039"/>
                </a:lnTo>
                <a:lnTo>
                  <a:pt x="751" y="5953"/>
                </a:lnTo>
                <a:lnTo>
                  <a:pt x="763" y="5870"/>
                </a:lnTo>
                <a:lnTo>
                  <a:pt x="782" y="5787"/>
                </a:lnTo>
                <a:lnTo>
                  <a:pt x="807" y="5706"/>
                </a:lnTo>
                <a:lnTo>
                  <a:pt x="838" y="5629"/>
                </a:lnTo>
                <a:lnTo>
                  <a:pt x="875" y="5553"/>
                </a:lnTo>
                <a:lnTo>
                  <a:pt x="917" y="5480"/>
                </a:lnTo>
                <a:lnTo>
                  <a:pt x="963" y="5412"/>
                </a:lnTo>
                <a:lnTo>
                  <a:pt x="1016" y="5345"/>
                </a:lnTo>
                <a:lnTo>
                  <a:pt x="1071" y="5284"/>
                </a:lnTo>
                <a:lnTo>
                  <a:pt x="1132" y="5225"/>
                </a:lnTo>
                <a:lnTo>
                  <a:pt x="1196" y="5172"/>
                </a:lnTo>
                <a:lnTo>
                  <a:pt x="1264" y="5123"/>
                </a:lnTo>
                <a:lnTo>
                  <a:pt x="1336" y="5077"/>
                </a:lnTo>
                <a:lnTo>
                  <a:pt x="1410" y="5038"/>
                </a:lnTo>
                <a:lnTo>
                  <a:pt x="1487" y="5004"/>
                </a:lnTo>
                <a:lnTo>
                  <a:pt x="1567" y="4975"/>
                </a:lnTo>
                <a:lnTo>
                  <a:pt x="1649" y="4952"/>
                </a:lnTo>
                <a:lnTo>
                  <a:pt x="1733" y="4935"/>
                </a:lnTo>
                <a:lnTo>
                  <a:pt x="1819" y="4925"/>
                </a:lnTo>
                <a:lnTo>
                  <a:pt x="1907" y="4921"/>
                </a:lnTo>
                <a:lnTo>
                  <a:pt x="1994" y="4924"/>
                </a:lnTo>
                <a:lnTo>
                  <a:pt x="2084" y="4934"/>
                </a:lnTo>
                <a:lnTo>
                  <a:pt x="2174" y="4952"/>
                </a:lnTo>
                <a:lnTo>
                  <a:pt x="2264" y="4978"/>
                </a:lnTo>
                <a:lnTo>
                  <a:pt x="2281" y="4932"/>
                </a:lnTo>
                <a:lnTo>
                  <a:pt x="2299" y="4888"/>
                </a:lnTo>
                <a:lnTo>
                  <a:pt x="2319" y="4844"/>
                </a:lnTo>
                <a:lnTo>
                  <a:pt x="2340" y="4802"/>
                </a:lnTo>
                <a:lnTo>
                  <a:pt x="2364" y="4761"/>
                </a:lnTo>
                <a:lnTo>
                  <a:pt x="2388" y="4720"/>
                </a:lnTo>
                <a:lnTo>
                  <a:pt x="2413" y="4681"/>
                </a:lnTo>
                <a:lnTo>
                  <a:pt x="2440" y="4643"/>
                </a:lnTo>
                <a:lnTo>
                  <a:pt x="2468" y="4606"/>
                </a:lnTo>
                <a:lnTo>
                  <a:pt x="2498" y="4570"/>
                </a:lnTo>
                <a:lnTo>
                  <a:pt x="2528" y="4535"/>
                </a:lnTo>
                <a:lnTo>
                  <a:pt x="2560" y="4502"/>
                </a:lnTo>
                <a:lnTo>
                  <a:pt x="2594" y="4470"/>
                </a:lnTo>
                <a:lnTo>
                  <a:pt x="2628" y="4439"/>
                </a:lnTo>
                <a:lnTo>
                  <a:pt x="2663" y="4410"/>
                </a:lnTo>
                <a:lnTo>
                  <a:pt x="2699" y="4382"/>
                </a:lnTo>
                <a:lnTo>
                  <a:pt x="2737" y="4356"/>
                </a:lnTo>
                <a:lnTo>
                  <a:pt x="2776" y="4330"/>
                </a:lnTo>
                <a:lnTo>
                  <a:pt x="2815" y="4307"/>
                </a:lnTo>
                <a:lnTo>
                  <a:pt x="2856" y="4285"/>
                </a:lnTo>
                <a:lnTo>
                  <a:pt x="2897" y="4264"/>
                </a:lnTo>
                <a:lnTo>
                  <a:pt x="2940" y="4245"/>
                </a:lnTo>
                <a:lnTo>
                  <a:pt x="2982" y="4228"/>
                </a:lnTo>
                <a:lnTo>
                  <a:pt x="3026" y="4211"/>
                </a:lnTo>
                <a:lnTo>
                  <a:pt x="3071" y="4197"/>
                </a:lnTo>
                <a:lnTo>
                  <a:pt x="3116" y="4184"/>
                </a:lnTo>
                <a:lnTo>
                  <a:pt x="3162" y="4174"/>
                </a:lnTo>
                <a:lnTo>
                  <a:pt x="3209" y="4165"/>
                </a:lnTo>
                <a:lnTo>
                  <a:pt x="3256" y="4157"/>
                </a:lnTo>
                <a:lnTo>
                  <a:pt x="3305" y="4152"/>
                </a:lnTo>
                <a:lnTo>
                  <a:pt x="3353" y="4148"/>
                </a:lnTo>
                <a:lnTo>
                  <a:pt x="3403" y="4146"/>
                </a:lnTo>
                <a:lnTo>
                  <a:pt x="3444" y="4146"/>
                </a:lnTo>
                <a:lnTo>
                  <a:pt x="3486" y="4147"/>
                </a:lnTo>
                <a:lnTo>
                  <a:pt x="3528" y="4150"/>
                </a:lnTo>
                <a:lnTo>
                  <a:pt x="3569" y="4154"/>
                </a:lnTo>
                <a:lnTo>
                  <a:pt x="3610" y="4159"/>
                </a:lnTo>
                <a:lnTo>
                  <a:pt x="3652" y="4166"/>
                </a:lnTo>
                <a:lnTo>
                  <a:pt x="3693" y="4175"/>
                </a:lnTo>
                <a:lnTo>
                  <a:pt x="3733" y="4185"/>
                </a:lnTo>
                <a:lnTo>
                  <a:pt x="3749" y="4136"/>
                </a:lnTo>
                <a:lnTo>
                  <a:pt x="3765" y="4087"/>
                </a:lnTo>
                <a:lnTo>
                  <a:pt x="3783" y="4040"/>
                </a:lnTo>
                <a:lnTo>
                  <a:pt x="3803" y="3995"/>
                </a:lnTo>
                <a:lnTo>
                  <a:pt x="3824" y="3951"/>
                </a:lnTo>
                <a:lnTo>
                  <a:pt x="3848" y="3909"/>
                </a:lnTo>
                <a:lnTo>
                  <a:pt x="3873" y="3868"/>
                </a:lnTo>
                <a:lnTo>
                  <a:pt x="3900" y="3828"/>
                </a:lnTo>
                <a:lnTo>
                  <a:pt x="3927" y="3790"/>
                </a:lnTo>
                <a:lnTo>
                  <a:pt x="3956" y="3754"/>
                </a:lnTo>
                <a:lnTo>
                  <a:pt x="3988" y="3719"/>
                </a:lnTo>
                <a:lnTo>
                  <a:pt x="4020" y="3685"/>
                </a:lnTo>
                <a:lnTo>
                  <a:pt x="4052" y="3653"/>
                </a:lnTo>
                <a:lnTo>
                  <a:pt x="4088" y="3623"/>
                </a:lnTo>
                <a:lnTo>
                  <a:pt x="4123" y="3594"/>
                </a:lnTo>
                <a:lnTo>
                  <a:pt x="4160" y="3566"/>
                </a:lnTo>
                <a:lnTo>
                  <a:pt x="4197" y="3540"/>
                </a:lnTo>
                <a:lnTo>
                  <a:pt x="4237" y="3516"/>
                </a:lnTo>
                <a:lnTo>
                  <a:pt x="4276" y="3494"/>
                </a:lnTo>
                <a:lnTo>
                  <a:pt x="4318" y="3473"/>
                </a:lnTo>
                <a:lnTo>
                  <a:pt x="4359" y="3452"/>
                </a:lnTo>
                <a:lnTo>
                  <a:pt x="4401" y="3434"/>
                </a:lnTo>
                <a:lnTo>
                  <a:pt x="4445" y="3418"/>
                </a:lnTo>
                <a:lnTo>
                  <a:pt x="4488" y="3403"/>
                </a:lnTo>
                <a:lnTo>
                  <a:pt x="4533" y="3390"/>
                </a:lnTo>
                <a:lnTo>
                  <a:pt x="4578" y="3378"/>
                </a:lnTo>
                <a:lnTo>
                  <a:pt x="4624" y="3369"/>
                </a:lnTo>
                <a:lnTo>
                  <a:pt x="4671" y="3360"/>
                </a:lnTo>
                <a:lnTo>
                  <a:pt x="4717" y="3354"/>
                </a:lnTo>
                <a:lnTo>
                  <a:pt x="4764" y="3348"/>
                </a:lnTo>
                <a:lnTo>
                  <a:pt x="4812" y="3345"/>
                </a:lnTo>
                <a:lnTo>
                  <a:pt x="4859" y="3343"/>
                </a:lnTo>
                <a:lnTo>
                  <a:pt x="4888" y="3343"/>
                </a:lnTo>
                <a:lnTo>
                  <a:pt x="4918" y="3343"/>
                </a:lnTo>
                <a:lnTo>
                  <a:pt x="4946" y="3344"/>
                </a:lnTo>
                <a:lnTo>
                  <a:pt x="4975" y="3346"/>
                </a:lnTo>
                <a:lnTo>
                  <a:pt x="5004" y="3349"/>
                </a:lnTo>
                <a:lnTo>
                  <a:pt x="5033" y="3352"/>
                </a:lnTo>
                <a:lnTo>
                  <a:pt x="5062" y="3356"/>
                </a:lnTo>
                <a:lnTo>
                  <a:pt x="5090" y="3360"/>
                </a:lnTo>
                <a:lnTo>
                  <a:pt x="5118" y="3366"/>
                </a:lnTo>
                <a:lnTo>
                  <a:pt x="5147" y="3371"/>
                </a:lnTo>
                <a:lnTo>
                  <a:pt x="5175" y="3378"/>
                </a:lnTo>
                <a:lnTo>
                  <a:pt x="5203" y="3385"/>
                </a:lnTo>
                <a:lnTo>
                  <a:pt x="5231" y="3393"/>
                </a:lnTo>
                <a:lnTo>
                  <a:pt x="5259" y="3402"/>
                </a:lnTo>
                <a:lnTo>
                  <a:pt x="5286" y="3411"/>
                </a:lnTo>
                <a:lnTo>
                  <a:pt x="5313" y="3421"/>
                </a:lnTo>
                <a:lnTo>
                  <a:pt x="5340" y="3432"/>
                </a:lnTo>
                <a:lnTo>
                  <a:pt x="5367" y="3444"/>
                </a:lnTo>
                <a:lnTo>
                  <a:pt x="5394" y="3456"/>
                </a:lnTo>
                <a:lnTo>
                  <a:pt x="5420" y="3470"/>
                </a:lnTo>
                <a:lnTo>
                  <a:pt x="5445" y="3483"/>
                </a:lnTo>
                <a:lnTo>
                  <a:pt x="5472" y="3497"/>
                </a:lnTo>
                <a:lnTo>
                  <a:pt x="5497" y="3512"/>
                </a:lnTo>
                <a:lnTo>
                  <a:pt x="5522" y="3528"/>
                </a:lnTo>
                <a:lnTo>
                  <a:pt x="5546" y="3544"/>
                </a:lnTo>
                <a:lnTo>
                  <a:pt x="5570" y="3561"/>
                </a:lnTo>
                <a:lnTo>
                  <a:pt x="5595" y="3579"/>
                </a:lnTo>
                <a:lnTo>
                  <a:pt x="5618" y="3598"/>
                </a:lnTo>
                <a:lnTo>
                  <a:pt x="5641" y="3617"/>
                </a:lnTo>
                <a:lnTo>
                  <a:pt x="5664" y="3637"/>
                </a:lnTo>
                <a:lnTo>
                  <a:pt x="5686" y="3657"/>
                </a:lnTo>
                <a:lnTo>
                  <a:pt x="5709" y="3678"/>
                </a:lnTo>
                <a:lnTo>
                  <a:pt x="7462" y="5446"/>
                </a:lnTo>
                <a:lnTo>
                  <a:pt x="7489" y="5408"/>
                </a:lnTo>
                <a:lnTo>
                  <a:pt x="7518" y="5371"/>
                </a:lnTo>
                <a:lnTo>
                  <a:pt x="7549" y="5335"/>
                </a:lnTo>
                <a:lnTo>
                  <a:pt x="7580" y="5301"/>
                </a:lnTo>
                <a:lnTo>
                  <a:pt x="7612" y="5269"/>
                </a:lnTo>
                <a:lnTo>
                  <a:pt x="7645" y="5238"/>
                </a:lnTo>
                <a:lnTo>
                  <a:pt x="7681" y="5207"/>
                </a:lnTo>
                <a:lnTo>
                  <a:pt x="7716" y="5178"/>
                </a:lnTo>
                <a:lnTo>
                  <a:pt x="7752" y="5151"/>
                </a:lnTo>
                <a:lnTo>
                  <a:pt x="7790" y="5126"/>
                </a:lnTo>
                <a:lnTo>
                  <a:pt x="7828" y="5100"/>
                </a:lnTo>
                <a:lnTo>
                  <a:pt x="7867" y="5078"/>
                </a:lnTo>
                <a:lnTo>
                  <a:pt x="7907" y="5056"/>
                </a:lnTo>
                <a:lnTo>
                  <a:pt x="7947" y="5037"/>
                </a:lnTo>
                <a:lnTo>
                  <a:pt x="7988" y="5018"/>
                </a:lnTo>
                <a:lnTo>
                  <a:pt x="8031" y="5001"/>
                </a:lnTo>
                <a:lnTo>
                  <a:pt x="8073" y="4986"/>
                </a:lnTo>
                <a:lnTo>
                  <a:pt x="8117" y="4971"/>
                </a:lnTo>
                <a:lnTo>
                  <a:pt x="8161" y="4958"/>
                </a:lnTo>
                <a:lnTo>
                  <a:pt x="8205" y="4947"/>
                </a:lnTo>
                <a:lnTo>
                  <a:pt x="8250" y="4938"/>
                </a:lnTo>
                <a:lnTo>
                  <a:pt x="8295" y="4930"/>
                </a:lnTo>
                <a:lnTo>
                  <a:pt x="8340" y="4924"/>
                </a:lnTo>
                <a:lnTo>
                  <a:pt x="8387" y="4919"/>
                </a:lnTo>
                <a:lnTo>
                  <a:pt x="8433" y="4916"/>
                </a:lnTo>
                <a:lnTo>
                  <a:pt x="8480" y="4914"/>
                </a:lnTo>
                <a:lnTo>
                  <a:pt x="8527" y="4914"/>
                </a:lnTo>
                <a:lnTo>
                  <a:pt x="8574" y="4916"/>
                </a:lnTo>
                <a:lnTo>
                  <a:pt x="8622" y="4919"/>
                </a:lnTo>
                <a:lnTo>
                  <a:pt x="8669" y="4924"/>
                </a:lnTo>
                <a:lnTo>
                  <a:pt x="8717" y="4930"/>
                </a:lnTo>
                <a:lnTo>
                  <a:pt x="8764" y="4939"/>
                </a:lnTo>
                <a:lnTo>
                  <a:pt x="8790" y="4875"/>
                </a:lnTo>
                <a:lnTo>
                  <a:pt x="8819" y="4813"/>
                </a:lnTo>
                <a:lnTo>
                  <a:pt x="8849" y="4754"/>
                </a:lnTo>
                <a:lnTo>
                  <a:pt x="8883" y="4697"/>
                </a:lnTo>
                <a:lnTo>
                  <a:pt x="8918" y="4643"/>
                </a:lnTo>
                <a:lnTo>
                  <a:pt x="8957" y="4590"/>
                </a:lnTo>
                <a:lnTo>
                  <a:pt x="8998" y="4541"/>
                </a:lnTo>
                <a:lnTo>
                  <a:pt x="9041" y="4495"/>
                </a:lnTo>
                <a:lnTo>
                  <a:pt x="9085" y="4450"/>
                </a:lnTo>
                <a:lnTo>
                  <a:pt x="9132" y="4408"/>
                </a:lnTo>
                <a:lnTo>
                  <a:pt x="9181" y="4370"/>
                </a:lnTo>
                <a:lnTo>
                  <a:pt x="9231" y="4332"/>
                </a:lnTo>
                <a:lnTo>
                  <a:pt x="9284" y="4299"/>
                </a:lnTo>
                <a:lnTo>
                  <a:pt x="9337" y="4268"/>
                </a:lnTo>
                <a:lnTo>
                  <a:pt x="9392" y="4240"/>
                </a:lnTo>
                <a:lnTo>
                  <a:pt x="9448" y="4213"/>
                </a:lnTo>
                <a:lnTo>
                  <a:pt x="9507" y="4191"/>
                </a:lnTo>
                <a:lnTo>
                  <a:pt x="9565" y="4171"/>
                </a:lnTo>
                <a:lnTo>
                  <a:pt x="9625" y="4154"/>
                </a:lnTo>
                <a:lnTo>
                  <a:pt x="9686" y="4139"/>
                </a:lnTo>
                <a:lnTo>
                  <a:pt x="9748" y="4128"/>
                </a:lnTo>
                <a:lnTo>
                  <a:pt x="9810" y="4120"/>
                </a:lnTo>
                <a:lnTo>
                  <a:pt x="9874" y="4114"/>
                </a:lnTo>
                <a:lnTo>
                  <a:pt x="9937" y="4111"/>
                </a:lnTo>
                <a:lnTo>
                  <a:pt x="10002" y="4112"/>
                </a:lnTo>
                <a:lnTo>
                  <a:pt x="10066" y="4115"/>
                </a:lnTo>
                <a:lnTo>
                  <a:pt x="10132" y="4122"/>
                </a:lnTo>
                <a:lnTo>
                  <a:pt x="10197" y="4131"/>
                </a:lnTo>
                <a:lnTo>
                  <a:pt x="10262" y="4144"/>
                </a:lnTo>
                <a:lnTo>
                  <a:pt x="10328" y="4160"/>
                </a:lnTo>
                <a:lnTo>
                  <a:pt x="10392" y="4179"/>
                </a:lnTo>
                <a:lnTo>
                  <a:pt x="10458" y="4201"/>
                </a:lnTo>
                <a:lnTo>
                  <a:pt x="10487" y="4212"/>
                </a:lnTo>
                <a:lnTo>
                  <a:pt x="10517" y="4225"/>
                </a:lnTo>
                <a:lnTo>
                  <a:pt x="10546" y="4238"/>
                </a:lnTo>
                <a:lnTo>
                  <a:pt x="10575" y="4251"/>
                </a:lnTo>
                <a:lnTo>
                  <a:pt x="10603" y="4265"/>
                </a:lnTo>
                <a:lnTo>
                  <a:pt x="10631" y="4280"/>
                </a:lnTo>
                <a:lnTo>
                  <a:pt x="10659" y="4295"/>
                </a:lnTo>
                <a:lnTo>
                  <a:pt x="10687" y="4311"/>
                </a:lnTo>
                <a:lnTo>
                  <a:pt x="10713" y="4327"/>
                </a:lnTo>
                <a:lnTo>
                  <a:pt x="10740" y="4345"/>
                </a:lnTo>
                <a:lnTo>
                  <a:pt x="10766" y="4364"/>
                </a:lnTo>
                <a:lnTo>
                  <a:pt x="10792" y="4382"/>
                </a:lnTo>
                <a:lnTo>
                  <a:pt x="10817" y="4401"/>
                </a:lnTo>
                <a:lnTo>
                  <a:pt x="10841" y="4421"/>
                </a:lnTo>
                <a:lnTo>
                  <a:pt x="10866" y="4442"/>
                </a:lnTo>
                <a:lnTo>
                  <a:pt x="10890" y="4463"/>
                </a:lnTo>
                <a:lnTo>
                  <a:pt x="10913" y="4485"/>
                </a:lnTo>
                <a:lnTo>
                  <a:pt x="10936" y="4508"/>
                </a:lnTo>
                <a:lnTo>
                  <a:pt x="10958" y="4531"/>
                </a:lnTo>
                <a:lnTo>
                  <a:pt x="10979" y="4554"/>
                </a:lnTo>
                <a:lnTo>
                  <a:pt x="11001" y="4579"/>
                </a:lnTo>
                <a:lnTo>
                  <a:pt x="11021" y="4605"/>
                </a:lnTo>
                <a:lnTo>
                  <a:pt x="11041" y="4630"/>
                </a:lnTo>
                <a:lnTo>
                  <a:pt x="11060" y="4656"/>
                </a:lnTo>
                <a:lnTo>
                  <a:pt x="11079" y="4683"/>
                </a:lnTo>
                <a:lnTo>
                  <a:pt x="11097" y="4710"/>
                </a:lnTo>
                <a:lnTo>
                  <a:pt x="11115" y="4739"/>
                </a:lnTo>
                <a:lnTo>
                  <a:pt x="11131" y="4768"/>
                </a:lnTo>
                <a:lnTo>
                  <a:pt x="11147" y="4797"/>
                </a:lnTo>
                <a:lnTo>
                  <a:pt x="11162" y="4827"/>
                </a:lnTo>
                <a:lnTo>
                  <a:pt x="11177" y="4858"/>
                </a:lnTo>
                <a:lnTo>
                  <a:pt x="11191" y="4889"/>
                </a:lnTo>
                <a:lnTo>
                  <a:pt x="13116" y="9382"/>
                </a:lnTo>
                <a:lnTo>
                  <a:pt x="13147" y="9457"/>
                </a:lnTo>
                <a:lnTo>
                  <a:pt x="13176" y="9532"/>
                </a:lnTo>
                <a:lnTo>
                  <a:pt x="13205" y="9607"/>
                </a:lnTo>
                <a:lnTo>
                  <a:pt x="13232" y="9683"/>
                </a:lnTo>
                <a:lnTo>
                  <a:pt x="13257" y="9758"/>
                </a:lnTo>
                <a:lnTo>
                  <a:pt x="13281" y="9835"/>
                </a:lnTo>
                <a:lnTo>
                  <a:pt x="13304" y="9913"/>
                </a:lnTo>
                <a:lnTo>
                  <a:pt x="13325" y="9989"/>
                </a:lnTo>
                <a:lnTo>
                  <a:pt x="13344" y="10067"/>
                </a:lnTo>
                <a:lnTo>
                  <a:pt x="13362" y="10145"/>
                </a:lnTo>
                <a:lnTo>
                  <a:pt x="13379" y="10223"/>
                </a:lnTo>
                <a:lnTo>
                  <a:pt x="13394" y="10302"/>
                </a:lnTo>
                <a:lnTo>
                  <a:pt x="13408" y="10380"/>
                </a:lnTo>
                <a:lnTo>
                  <a:pt x="13421" y="10459"/>
                </a:lnTo>
                <a:lnTo>
                  <a:pt x="13432" y="10538"/>
                </a:lnTo>
                <a:lnTo>
                  <a:pt x="13441" y="10617"/>
                </a:lnTo>
                <a:lnTo>
                  <a:pt x="13449" y="10696"/>
                </a:lnTo>
                <a:lnTo>
                  <a:pt x="13456" y="10776"/>
                </a:lnTo>
                <a:lnTo>
                  <a:pt x="13461" y="10855"/>
                </a:lnTo>
                <a:lnTo>
                  <a:pt x="13465" y="10935"/>
                </a:lnTo>
                <a:lnTo>
                  <a:pt x="13467" y="11014"/>
                </a:lnTo>
                <a:lnTo>
                  <a:pt x="13468" y="11094"/>
                </a:lnTo>
                <a:lnTo>
                  <a:pt x="13467" y="11174"/>
                </a:lnTo>
                <a:lnTo>
                  <a:pt x="13465" y="11252"/>
                </a:lnTo>
                <a:lnTo>
                  <a:pt x="13462" y="11332"/>
                </a:lnTo>
                <a:lnTo>
                  <a:pt x="13457" y="11412"/>
                </a:lnTo>
                <a:lnTo>
                  <a:pt x="13450" y="11491"/>
                </a:lnTo>
                <a:lnTo>
                  <a:pt x="13442" y="11571"/>
                </a:lnTo>
                <a:lnTo>
                  <a:pt x="13433" y="11649"/>
                </a:lnTo>
                <a:lnTo>
                  <a:pt x="13422" y="11728"/>
                </a:lnTo>
                <a:lnTo>
                  <a:pt x="13409" y="11807"/>
                </a:lnTo>
                <a:lnTo>
                  <a:pt x="13395" y="11885"/>
                </a:lnTo>
                <a:lnTo>
                  <a:pt x="13366" y="12031"/>
                </a:lnTo>
                <a:lnTo>
                  <a:pt x="13332" y="12176"/>
                </a:lnTo>
                <a:lnTo>
                  <a:pt x="13292" y="12317"/>
                </a:lnTo>
                <a:lnTo>
                  <a:pt x="13249" y="12456"/>
                </a:lnTo>
                <a:lnTo>
                  <a:pt x="13201" y="12593"/>
                </a:lnTo>
                <a:lnTo>
                  <a:pt x="13147" y="12727"/>
                </a:lnTo>
                <a:lnTo>
                  <a:pt x="13091" y="12859"/>
                </a:lnTo>
                <a:lnTo>
                  <a:pt x="13029" y="12989"/>
                </a:lnTo>
                <a:lnTo>
                  <a:pt x="12964" y="13116"/>
                </a:lnTo>
                <a:lnTo>
                  <a:pt x="12894" y="13240"/>
                </a:lnTo>
                <a:lnTo>
                  <a:pt x="12820" y="13361"/>
                </a:lnTo>
                <a:lnTo>
                  <a:pt x="12743" y="13479"/>
                </a:lnTo>
                <a:lnTo>
                  <a:pt x="12662" y="13595"/>
                </a:lnTo>
                <a:lnTo>
                  <a:pt x="12577" y="13708"/>
                </a:lnTo>
                <a:lnTo>
                  <a:pt x="12488" y="13817"/>
                </a:lnTo>
                <a:lnTo>
                  <a:pt x="12397" y="13922"/>
                </a:lnTo>
                <a:lnTo>
                  <a:pt x="12301" y="14025"/>
                </a:lnTo>
                <a:lnTo>
                  <a:pt x="12202" y="14125"/>
                </a:lnTo>
                <a:lnTo>
                  <a:pt x="12100" y="14222"/>
                </a:lnTo>
                <a:lnTo>
                  <a:pt x="11995" y="14315"/>
                </a:lnTo>
                <a:lnTo>
                  <a:pt x="11887" y="14403"/>
                </a:lnTo>
                <a:lnTo>
                  <a:pt x="11776" y="14489"/>
                </a:lnTo>
                <a:lnTo>
                  <a:pt x="11662" y="14571"/>
                </a:lnTo>
                <a:lnTo>
                  <a:pt x="11546" y="14649"/>
                </a:lnTo>
                <a:lnTo>
                  <a:pt x="11426" y="14723"/>
                </a:lnTo>
                <a:lnTo>
                  <a:pt x="11305" y="14793"/>
                </a:lnTo>
                <a:lnTo>
                  <a:pt x="11180" y="14860"/>
                </a:lnTo>
                <a:lnTo>
                  <a:pt x="11054" y="14921"/>
                </a:lnTo>
                <a:lnTo>
                  <a:pt x="10925" y="14980"/>
                </a:lnTo>
                <a:lnTo>
                  <a:pt x="10794" y="15033"/>
                </a:lnTo>
                <a:lnTo>
                  <a:pt x="10661" y="15084"/>
                </a:lnTo>
                <a:lnTo>
                  <a:pt x="10525" y="15128"/>
                </a:lnTo>
                <a:lnTo>
                  <a:pt x="10455" y="15187"/>
                </a:lnTo>
                <a:lnTo>
                  <a:pt x="10383" y="15243"/>
                </a:lnTo>
                <a:lnTo>
                  <a:pt x="10311" y="15298"/>
                </a:lnTo>
                <a:lnTo>
                  <a:pt x="10237" y="15352"/>
                </a:lnTo>
                <a:lnTo>
                  <a:pt x="10161" y="15403"/>
                </a:lnTo>
                <a:lnTo>
                  <a:pt x="10086" y="15454"/>
                </a:lnTo>
                <a:lnTo>
                  <a:pt x="10008" y="15503"/>
                </a:lnTo>
                <a:lnTo>
                  <a:pt x="9929" y="15549"/>
                </a:lnTo>
                <a:lnTo>
                  <a:pt x="9851" y="15595"/>
                </a:lnTo>
                <a:lnTo>
                  <a:pt x="9770" y="15639"/>
                </a:lnTo>
                <a:lnTo>
                  <a:pt x="9688" y="15680"/>
                </a:lnTo>
                <a:lnTo>
                  <a:pt x="9605" y="15721"/>
                </a:lnTo>
                <a:lnTo>
                  <a:pt x="9522" y="15759"/>
                </a:lnTo>
                <a:lnTo>
                  <a:pt x="9437" y="15796"/>
                </a:lnTo>
                <a:lnTo>
                  <a:pt x="9352" y="15831"/>
                </a:lnTo>
                <a:lnTo>
                  <a:pt x="9265" y="15864"/>
                </a:lnTo>
                <a:lnTo>
                  <a:pt x="9179" y="15895"/>
                </a:lnTo>
                <a:lnTo>
                  <a:pt x="9090" y="15924"/>
                </a:lnTo>
                <a:lnTo>
                  <a:pt x="9001" y="15952"/>
                </a:lnTo>
                <a:lnTo>
                  <a:pt x="8911" y="15978"/>
                </a:lnTo>
                <a:lnTo>
                  <a:pt x="8822" y="16001"/>
                </a:lnTo>
                <a:lnTo>
                  <a:pt x="8730" y="16023"/>
                </a:lnTo>
                <a:lnTo>
                  <a:pt x="8638" y="16042"/>
                </a:lnTo>
                <a:lnTo>
                  <a:pt x="8545" y="16060"/>
                </a:lnTo>
                <a:lnTo>
                  <a:pt x="8452" y="16076"/>
                </a:lnTo>
                <a:lnTo>
                  <a:pt x="8359" y="16090"/>
                </a:lnTo>
                <a:lnTo>
                  <a:pt x="8264" y="16101"/>
                </a:lnTo>
                <a:lnTo>
                  <a:pt x="8169" y="16111"/>
                </a:lnTo>
                <a:lnTo>
                  <a:pt x="8073" y="16118"/>
                </a:lnTo>
                <a:lnTo>
                  <a:pt x="7977" y="16124"/>
                </a:lnTo>
                <a:lnTo>
                  <a:pt x="7880" y="16127"/>
                </a:lnTo>
                <a:lnTo>
                  <a:pt x="7784" y="16128"/>
                </a:lnTo>
                <a:lnTo>
                  <a:pt x="7682" y="16127"/>
                </a:lnTo>
                <a:lnTo>
                  <a:pt x="7580" y="16123"/>
                </a:lnTo>
                <a:lnTo>
                  <a:pt x="7478" y="16117"/>
                </a:lnTo>
                <a:lnTo>
                  <a:pt x="7376" y="16109"/>
                </a:lnTo>
                <a:lnTo>
                  <a:pt x="7275" y="16098"/>
                </a:lnTo>
                <a:lnTo>
                  <a:pt x="7173" y="16085"/>
                </a:lnTo>
                <a:lnTo>
                  <a:pt x="7072" y="16069"/>
                </a:lnTo>
                <a:lnTo>
                  <a:pt x="6972" y="16050"/>
                </a:lnTo>
                <a:lnTo>
                  <a:pt x="6872" y="16030"/>
                </a:lnTo>
                <a:lnTo>
                  <a:pt x="6772" y="16007"/>
                </a:lnTo>
                <a:lnTo>
                  <a:pt x="6673" y="15982"/>
                </a:lnTo>
                <a:lnTo>
                  <a:pt x="6574" y="15954"/>
                </a:lnTo>
                <a:lnTo>
                  <a:pt x="6476" y="15923"/>
                </a:lnTo>
                <a:lnTo>
                  <a:pt x="6378" y="15891"/>
                </a:lnTo>
                <a:lnTo>
                  <a:pt x="6282" y="15856"/>
                </a:lnTo>
                <a:lnTo>
                  <a:pt x="6186" y="15819"/>
                </a:lnTo>
                <a:lnTo>
                  <a:pt x="6090" y="15779"/>
                </a:lnTo>
                <a:lnTo>
                  <a:pt x="5995" y="15737"/>
                </a:lnTo>
                <a:lnTo>
                  <a:pt x="5901" y="15692"/>
                </a:lnTo>
                <a:lnTo>
                  <a:pt x="5808" y="15645"/>
                </a:lnTo>
                <a:lnTo>
                  <a:pt x="5717" y="15596"/>
                </a:lnTo>
                <a:lnTo>
                  <a:pt x="5626" y="15543"/>
                </a:lnTo>
                <a:lnTo>
                  <a:pt x="5536" y="15489"/>
                </a:lnTo>
                <a:lnTo>
                  <a:pt x="5447" y="15432"/>
                </a:lnTo>
                <a:lnTo>
                  <a:pt x="5361" y="15373"/>
                </a:lnTo>
                <a:lnTo>
                  <a:pt x="5274" y="15312"/>
                </a:lnTo>
                <a:lnTo>
                  <a:pt x="5189" y="15247"/>
                </a:lnTo>
                <a:lnTo>
                  <a:pt x="5105" y="15180"/>
                </a:lnTo>
                <a:lnTo>
                  <a:pt x="5023" y="15112"/>
                </a:lnTo>
                <a:lnTo>
                  <a:pt x="4941" y="15040"/>
                </a:lnTo>
                <a:lnTo>
                  <a:pt x="4862" y="14967"/>
                </a:lnTo>
                <a:lnTo>
                  <a:pt x="4784" y="14891"/>
                </a:lnTo>
                <a:lnTo>
                  <a:pt x="337" y="10465"/>
                </a:lnTo>
                <a:lnTo>
                  <a:pt x="317" y="10444"/>
                </a:lnTo>
                <a:lnTo>
                  <a:pt x="297" y="10423"/>
                </a:lnTo>
                <a:lnTo>
                  <a:pt x="277" y="10401"/>
                </a:lnTo>
                <a:lnTo>
                  <a:pt x="258" y="10377"/>
                </a:lnTo>
                <a:lnTo>
                  <a:pt x="240" y="10355"/>
                </a:lnTo>
                <a:lnTo>
                  <a:pt x="223" y="10332"/>
                </a:lnTo>
                <a:lnTo>
                  <a:pt x="206" y="10309"/>
                </a:lnTo>
                <a:lnTo>
                  <a:pt x="190" y="10285"/>
                </a:lnTo>
                <a:lnTo>
                  <a:pt x="175" y="10260"/>
                </a:lnTo>
                <a:lnTo>
                  <a:pt x="159" y="10236"/>
                </a:lnTo>
                <a:lnTo>
                  <a:pt x="145" y="10211"/>
                </a:lnTo>
                <a:lnTo>
                  <a:pt x="132" y="10187"/>
                </a:lnTo>
                <a:lnTo>
                  <a:pt x="119" y="10161"/>
                </a:lnTo>
                <a:lnTo>
                  <a:pt x="107" y="10135"/>
                </a:lnTo>
                <a:lnTo>
                  <a:pt x="95" y="10110"/>
                </a:lnTo>
                <a:lnTo>
                  <a:pt x="85" y="10084"/>
                </a:lnTo>
                <a:lnTo>
                  <a:pt x="74" y="10058"/>
                </a:lnTo>
                <a:lnTo>
                  <a:pt x="65" y="10032"/>
                </a:lnTo>
                <a:lnTo>
                  <a:pt x="55" y="10004"/>
                </a:lnTo>
                <a:lnTo>
                  <a:pt x="47" y="9978"/>
                </a:lnTo>
                <a:lnTo>
                  <a:pt x="40" y="9951"/>
                </a:lnTo>
                <a:lnTo>
                  <a:pt x="33" y="9925"/>
                </a:lnTo>
                <a:lnTo>
                  <a:pt x="26" y="9898"/>
                </a:lnTo>
                <a:lnTo>
                  <a:pt x="21" y="9870"/>
                </a:lnTo>
                <a:lnTo>
                  <a:pt x="16" y="9843"/>
                </a:lnTo>
                <a:lnTo>
                  <a:pt x="12" y="9815"/>
                </a:lnTo>
                <a:lnTo>
                  <a:pt x="8" y="9788"/>
                </a:lnTo>
                <a:lnTo>
                  <a:pt x="5" y="9760"/>
                </a:lnTo>
                <a:lnTo>
                  <a:pt x="3" y="9732"/>
                </a:lnTo>
                <a:lnTo>
                  <a:pt x="1" y="9705"/>
                </a:lnTo>
                <a:lnTo>
                  <a:pt x="0" y="9677"/>
                </a:lnTo>
                <a:lnTo>
                  <a:pt x="0" y="9650"/>
                </a:lnTo>
                <a:lnTo>
                  <a:pt x="0" y="9622"/>
                </a:lnTo>
                <a:lnTo>
                  <a:pt x="1" y="9594"/>
                </a:lnTo>
                <a:lnTo>
                  <a:pt x="3" y="9567"/>
                </a:lnTo>
                <a:lnTo>
                  <a:pt x="5" y="9539"/>
                </a:lnTo>
                <a:lnTo>
                  <a:pt x="8" y="9511"/>
                </a:lnTo>
                <a:lnTo>
                  <a:pt x="12" y="9484"/>
                </a:lnTo>
                <a:lnTo>
                  <a:pt x="16" y="9456"/>
                </a:lnTo>
                <a:lnTo>
                  <a:pt x="21" y="9429"/>
                </a:lnTo>
                <a:lnTo>
                  <a:pt x="26" y="9402"/>
                </a:lnTo>
                <a:lnTo>
                  <a:pt x="33" y="9374"/>
                </a:lnTo>
                <a:lnTo>
                  <a:pt x="40" y="9348"/>
                </a:lnTo>
                <a:lnTo>
                  <a:pt x="47" y="9321"/>
                </a:lnTo>
                <a:lnTo>
                  <a:pt x="55" y="9294"/>
                </a:lnTo>
                <a:lnTo>
                  <a:pt x="65" y="9268"/>
                </a:lnTo>
                <a:lnTo>
                  <a:pt x="74" y="9241"/>
                </a:lnTo>
                <a:lnTo>
                  <a:pt x="85" y="9215"/>
                </a:lnTo>
                <a:lnTo>
                  <a:pt x="95" y="9189"/>
                </a:lnTo>
                <a:lnTo>
                  <a:pt x="107" y="9164"/>
                </a:lnTo>
                <a:lnTo>
                  <a:pt x="119" y="9139"/>
                </a:lnTo>
                <a:lnTo>
                  <a:pt x="132" y="9112"/>
                </a:lnTo>
                <a:lnTo>
                  <a:pt x="145" y="9088"/>
                </a:lnTo>
                <a:lnTo>
                  <a:pt x="159" y="9063"/>
                </a:lnTo>
                <a:lnTo>
                  <a:pt x="175" y="9039"/>
                </a:lnTo>
                <a:lnTo>
                  <a:pt x="190" y="9015"/>
                </a:lnTo>
                <a:lnTo>
                  <a:pt x="206" y="8990"/>
                </a:lnTo>
                <a:lnTo>
                  <a:pt x="223" y="8967"/>
                </a:lnTo>
                <a:lnTo>
                  <a:pt x="240" y="8944"/>
                </a:lnTo>
                <a:lnTo>
                  <a:pt x="258" y="8922"/>
                </a:lnTo>
                <a:lnTo>
                  <a:pt x="277" y="8899"/>
                </a:lnTo>
                <a:lnTo>
                  <a:pt x="297" y="8876"/>
                </a:lnTo>
                <a:lnTo>
                  <a:pt x="317" y="8855"/>
                </a:lnTo>
                <a:lnTo>
                  <a:pt x="337" y="8834"/>
                </a:lnTo>
                <a:lnTo>
                  <a:pt x="355" y="8817"/>
                </a:lnTo>
                <a:lnTo>
                  <a:pt x="373" y="8800"/>
                </a:lnTo>
                <a:lnTo>
                  <a:pt x="391" y="8784"/>
                </a:lnTo>
                <a:lnTo>
                  <a:pt x="410" y="8768"/>
                </a:lnTo>
                <a:lnTo>
                  <a:pt x="428" y="8752"/>
                </a:lnTo>
                <a:lnTo>
                  <a:pt x="447" y="8737"/>
                </a:lnTo>
                <a:lnTo>
                  <a:pt x="466" y="8723"/>
                </a:lnTo>
                <a:lnTo>
                  <a:pt x="486" y="8709"/>
                </a:lnTo>
                <a:lnTo>
                  <a:pt x="526" y="8682"/>
                </a:lnTo>
                <a:lnTo>
                  <a:pt x="566" y="8657"/>
                </a:lnTo>
                <a:lnTo>
                  <a:pt x="607" y="8635"/>
                </a:lnTo>
                <a:lnTo>
                  <a:pt x="649" y="8612"/>
                </a:lnTo>
                <a:lnTo>
                  <a:pt x="566" y="8531"/>
                </a:lnTo>
                <a:close/>
                <a:moveTo>
                  <a:pt x="4397" y="4629"/>
                </a:moveTo>
                <a:lnTo>
                  <a:pt x="7879" y="8140"/>
                </a:lnTo>
                <a:lnTo>
                  <a:pt x="7844" y="8053"/>
                </a:lnTo>
                <a:lnTo>
                  <a:pt x="7809" y="7967"/>
                </a:lnTo>
                <a:lnTo>
                  <a:pt x="7773" y="7881"/>
                </a:lnTo>
                <a:lnTo>
                  <a:pt x="7737" y="7795"/>
                </a:lnTo>
                <a:lnTo>
                  <a:pt x="7701" y="7708"/>
                </a:lnTo>
                <a:lnTo>
                  <a:pt x="7665" y="7622"/>
                </a:lnTo>
                <a:lnTo>
                  <a:pt x="7629" y="7536"/>
                </a:lnTo>
                <a:lnTo>
                  <a:pt x="7593" y="7449"/>
                </a:lnTo>
                <a:lnTo>
                  <a:pt x="7558" y="7363"/>
                </a:lnTo>
                <a:lnTo>
                  <a:pt x="7521" y="7277"/>
                </a:lnTo>
                <a:lnTo>
                  <a:pt x="7486" y="7190"/>
                </a:lnTo>
                <a:lnTo>
                  <a:pt x="7451" y="7104"/>
                </a:lnTo>
                <a:lnTo>
                  <a:pt x="7415" y="7018"/>
                </a:lnTo>
                <a:lnTo>
                  <a:pt x="7380" y="6931"/>
                </a:lnTo>
                <a:lnTo>
                  <a:pt x="7345" y="6845"/>
                </a:lnTo>
                <a:lnTo>
                  <a:pt x="7311" y="6759"/>
                </a:lnTo>
                <a:lnTo>
                  <a:pt x="7300" y="6731"/>
                </a:lnTo>
                <a:lnTo>
                  <a:pt x="7290" y="6705"/>
                </a:lnTo>
                <a:lnTo>
                  <a:pt x="7281" y="6678"/>
                </a:lnTo>
                <a:lnTo>
                  <a:pt x="7273" y="6651"/>
                </a:lnTo>
                <a:lnTo>
                  <a:pt x="7265" y="6624"/>
                </a:lnTo>
                <a:lnTo>
                  <a:pt x="7258" y="6595"/>
                </a:lnTo>
                <a:lnTo>
                  <a:pt x="7251" y="6568"/>
                </a:lnTo>
                <a:lnTo>
                  <a:pt x="7245" y="6540"/>
                </a:lnTo>
                <a:lnTo>
                  <a:pt x="7240" y="6512"/>
                </a:lnTo>
                <a:lnTo>
                  <a:pt x="7235" y="6482"/>
                </a:lnTo>
                <a:lnTo>
                  <a:pt x="7230" y="6454"/>
                </a:lnTo>
                <a:lnTo>
                  <a:pt x="7227" y="6426"/>
                </a:lnTo>
                <a:lnTo>
                  <a:pt x="7224" y="6397"/>
                </a:lnTo>
                <a:lnTo>
                  <a:pt x="7221" y="6369"/>
                </a:lnTo>
                <a:lnTo>
                  <a:pt x="7219" y="6339"/>
                </a:lnTo>
                <a:lnTo>
                  <a:pt x="7218" y="6310"/>
                </a:lnTo>
                <a:lnTo>
                  <a:pt x="5154" y="4232"/>
                </a:lnTo>
                <a:lnTo>
                  <a:pt x="5118" y="4198"/>
                </a:lnTo>
                <a:lnTo>
                  <a:pt x="5081" y="4169"/>
                </a:lnTo>
                <a:lnTo>
                  <a:pt x="5045" y="4145"/>
                </a:lnTo>
                <a:lnTo>
                  <a:pt x="5008" y="4125"/>
                </a:lnTo>
                <a:lnTo>
                  <a:pt x="4970" y="4109"/>
                </a:lnTo>
                <a:lnTo>
                  <a:pt x="4933" y="4098"/>
                </a:lnTo>
                <a:lnTo>
                  <a:pt x="4896" y="4089"/>
                </a:lnTo>
                <a:lnTo>
                  <a:pt x="4858" y="4084"/>
                </a:lnTo>
                <a:lnTo>
                  <a:pt x="4822" y="4083"/>
                </a:lnTo>
                <a:lnTo>
                  <a:pt x="4786" y="4086"/>
                </a:lnTo>
                <a:lnTo>
                  <a:pt x="4750" y="4091"/>
                </a:lnTo>
                <a:lnTo>
                  <a:pt x="4716" y="4101"/>
                </a:lnTo>
                <a:lnTo>
                  <a:pt x="4682" y="4112"/>
                </a:lnTo>
                <a:lnTo>
                  <a:pt x="4649" y="4126"/>
                </a:lnTo>
                <a:lnTo>
                  <a:pt x="4618" y="4142"/>
                </a:lnTo>
                <a:lnTo>
                  <a:pt x="4588" y="4161"/>
                </a:lnTo>
                <a:lnTo>
                  <a:pt x="4560" y="4181"/>
                </a:lnTo>
                <a:lnTo>
                  <a:pt x="4532" y="4204"/>
                </a:lnTo>
                <a:lnTo>
                  <a:pt x="4507" y="4229"/>
                </a:lnTo>
                <a:lnTo>
                  <a:pt x="4484" y="4255"/>
                </a:lnTo>
                <a:lnTo>
                  <a:pt x="4462" y="4282"/>
                </a:lnTo>
                <a:lnTo>
                  <a:pt x="4443" y="4311"/>
                </a:lnTo>
                <a:lnTo>
                  <a:pt x="4425" y="4340"/>
                </a:lnTo>
                <a:lnTo>
                  <a:pt x="4411" y="4372"/>
                </a:lnTo>
                <a:lnTo>
                  <a:pt x="4399" y="4403"/>
                </a:lnTo>
                <a:lnTo>
                  <a:pt x="4390" y="4435"/>
                </a:lnTo>
                <a:lnTo>
                  <a:pt x="4383" y="4467"/>
                </a:lnTo>
                <a:lnTo>
                  <a:pt x="4379" y="4500"/>
                </a:lnTo>
                <a:lnTo>
                  <a:pt x="4379" y="4533"/>
                </a:lnTo>
                <a:lnTo>
                  <a:pt x="4381" y="4565"/>
                </a:lnTo>
                <a:lnTo>
                  <a:pt x="4387" y="4597"/>
                </a:lnTo>
                <a:lnTo>
                  <a:pt x="4397" y="4629"/>
                </a:lnTo>
                <a:close/>
                <a:moveTo>
                  <a:pt x="9453" y="5286"/>
                </a:moveTo>
                <a:lnTo>
                  <a:pt x="9474" y="5307"/>
                </a:lnTo>
                <a:lnTo>
                  <a:pt x="9495" y="5328"/>
                </a:lnTo>
                <a:lnTo>
                  <a:pt x="9516" y="5350"/>
                </a:lnTo>
                <a:lnTo>
                  <a:pt x="9536" y="5374"/>
                </a:lnTo>
                <a:lnTo>
                  <a:pt x="9556" y="5397"/>
                </a:lnTo>
                <a:lnTo>
                  <a:pt x="9575" y="5421"/>
                </a:lnTo>
                <a:lnTo>
                  <a:pt x="9593" y="5446"/>
                </a:lnTo>
                <a:lnTo>
                  <a:pt x="9611" y="5471"/>
                </a:lnTo>
                <a:lnTo>
                  <a:pt x="9629" y="5497"/>
                </a:lnTo>
                <a:lnTo>
                  <a:pt x="9646" y="5523"/>
                </a:lnTo>
                <a:lnTo>
                  <a:pt x="9662" y="5550"/>
                </a:lnTo>
                <a:lnTo>
                  <a:pt x="9677" y="5577"/>
                </a:lnTo>
                <a:lnTo>
                  <a:pt x="9692" y="5604"/>
                </a:lnTo>
                <a:lnTo>
                  <a:pt x="9706" y="5634"/>
                </a:lnTo>
                <a:lnTo>
                  <a:pt x="9720" y="5662"/>
                </a:lnTo>
                <a:lnTo>
                  <a:pt x="9734" y="5692"/>
                </a:lnTo>
                <a:lnTo>
                  <a:pt x="11659" y="10185"/>
                </a:lnTo>
                <a:lnTo>
                  <a:pt x="11690" y="10259"/>
                </a:lnTo>
                <a:lnTo>
                  <a:pt x="11720" y="10335"/>
                </a:lnTo>
                <a:lnTo>
                  <a:pt x="11748" y="10410"/>
                </a:lnTo>
                <a:lnTo>
                  <a:pt x="11774" y="10485"/>
                </a:lnTo>
                <a:lnTo>
                  <a:pt x="11800" y="10562"/>
                </a:lnTo>
                <a:lnTo>
                  <a:pt x="11824" y="10638"/>
                </a:lnTo>
                <a:lnTo>
                  <a:pt x="11846" y="10715"/>
                </a:lnTo>
                <a:lnTo>
                  <a:pt x="11867" y="10793"/>
                </a:lnTo>
                <a:lnTo>
                  <a:pt x="11887" y="10870"/>
                </a:lnTo>
                <a:lnTo>
                  <a:pt x="11905" y="10948"/>
                </a:lnTo>
                <a:lnTo>
                  <a:pt x="11922" y="11027"/>
                </a:lnTo>
                <a:lnTo>
                  <a:pt x="11937" y="11104"/>
                </a:lnTo>
                <a:lnTo>
                  <a:pt x="11951" y="11183"/>
                </a:lnTo>
                <a:lnTo>
                  <a:pt x="11964" y="11262"/>
                </a:lnTo>
                <a:lnTo>
                  <a:pt x="11974" y="11341"/>
                </a:lnTo>
                <a:lnTo>
                  <a:pt x="11984" y="11420"/>
                </a:lnTo>
                <a:lnTo>
                  <a:pt x="11992" y="11499"/>
                </a:lnTo>
                <a:lnTo>
                  <a:pt x="11998" y="11579"/>
                </a:lnTo>
                <a:lnTo>
                  <a:pt x="12004" y="11659"/>
                </a:lnTo>
                <a:lnTo>
                  <a:pt x="12007" y="11738"/>
                </a:lnTo>
                <a:lnTo>
                  <a:pt x="12010" y="11817"/>
                </a:lnTo>
                <a:lnTo>
                  <a:pt x="12010" y="11896"/>
                </a:lnTo>
                <a:lnTo>
                  <a:pt x="12010" y="11976"/>
                </a:lnTo>
                <a:lnTo>
                  <a:pt x="12008" y="12056"/>
                </a:lnTo>
                <a:lnTo>
                  <a:pt x="12004" y="12135"/>
                </a:lnTo>
                <a:lnTo>
                  <a:pt x="11999" y="12215"/>
                </a:lnTo>
                <a:lnTo>
                  <a:pt x="11993" y="12295"/>
                </a:lnTo>
                <a:lnTo>
                  <a:pt x="11985" y="12373"/>
                </a:lnTo>
                <a:lnTo>
                  <a:pt x="11975" y="12453"/>
                </a:lnTo>
                <a:lnTo>
                  <a:pt x="11965" y="12531"/>
                </a:lnTo>
                <a:lnTo>
                  <a:pt x="11953" y="12610"/>
                </a:lnTo>
                <a:lnTo>
                  <a:pt x="11939" y="12689"/>
                </a:lnTo>
                <a:lnTo>
                  <a:pt x="11928" y="12744"/>
                </a:lnTo>
                <a:lnTo>
                  <a:pt x="11917" y="12799"/>
                </a:lnTo>
                <a:lnTo>
                  <a:pt x="11904" y="12853"/>
                </a:lnTo>
                <a:lnTo>
                  <a:pt x="11892" y="12907"/>
                </a:lnTo>
                <a:lnTo>
                  <a:pt x="11879" y="12961"/>
                </a:lnTo>
                <a:lnTo>
                  <a:pt x="11865" y="13014"/>
                </a:lnTo>
                <a:lnTo>
                  <a:pt x="11850" y="13068"/>
                </a:lnTo>
                <a:lnTo>
                  <a:pt x="11835" y="13120"/>
                </a:lnTo>
                <a:lnTo>
                  <a:pt x="11819" y="13173"/>
                </a:lnTo>
                <a:lnTo>
                  <a:pt x="11803" y="13225"/>
                </a:lnTo>
                <a:lnTo>
                  <a:pt x="11785" y="13277"/>
                </a:lnTo>
                <a:lnTo>
                  <a:pt x="11767" y="13329"/>
                </a:lnTo>
                <a:lnTo>
                  <a:pt x="11749" y="13380"/>
                </a:lnTo>
                <a:lnTo>
                  <a:pt x="11730" y="13431"/>
                </a:lnTo>
                <a:lnTo>
                  <a:pt x="11710" y="13481"/>
                </a:lnTo>
                <a:lnTo>
                  <a:pt x="11690" y="13531"/>
                </a:lnTo>
                <a:lnTo>
                  <a:pt x="11734" y="13487"/>
                </a:lnTo>
                <a:lnTo>
                  <a:pt x="11776" y="13441"/>
                </a:lnTo>
                <a:lnTo>
                  <a:pt x="11819" y="13394"/>
                </a:lnTo>
                <a:lnTo>
                  <a:pt x="11860" y="13348"/>
                </a:lnTo>
                <a:lnTo>
                  <a:pt x="11900" y="13300"/>
                </a:lnTo>
                <a:lnTo>
                  <a:pt x="11941" y="13251"/>
                </a:lnTo>
                <a:lnTo>
                  <a:pt x="11979" y="13202"/>
                </a:lnTo>
                <a:lnTo>
                  <a:pt x="12017" y="13151"/>
                </a:lnTo>
                <a:lnTo>
                  <a:pt x="12054" y="13100"/>
                </a:lnTo>
                <a:lnTo>
                  <a:pt x="12090" y="13049"/>
                </a:lnTo>
                <a:lnTo>
                  <a:pt x="12125" y="12996"/>
                </a:lnTo>
                <a:lnTo>
                  <a:pt x="12160" y="12943"/>
                </a:lnTo>
                <a:lnTo>
                  <a:pt x="12193" y="12889"/>
                </a:lnTo>
                <a:lnTo>
                  <a:pt x="12225" y="12834"/>
                </a:lnTo>
                <a:lnTo>
                  <a:pt x="12256" y="12779"/>
                </a:lnTo>
                <a:lnTo>
                  <a:pt x="12287" y="12723"/>
                </a:lnTo>
                <a:lnTo>
                  <a:pt x="12316" y="12667"/>
                </a:lnTo>
                <a:lnTo>
                  <a:pt x="12345" y="12609"/>
                </a:lnTo>
                <a:lnTo>
                  <a:pt x="12372" y="12552"/>
                </a:lnTo>
                <a:lnTo>
                  <a:pt x="12399" y="12493"/>
                </a:lnTo>
                <a:lnTo>
                  <a:pt x="12424" y="12434"/>
                </a:lnTo>
                <a:lnTo>
                  <a:pt x="12448" y="12374"/>
                </a:lnTo>
                <a:lnTo>
                  <a:pt x="12470" y="12314"/>
                </a:lnTo>
                <a:lnTo>
                  <a:pt x="12493" y="12252"/>
                </a:lnTo>
                <a:lnTo>
                  <a:pt x="12514" y="12191"/>
                </a:lnTo>
                <a:lnTo>
                  <a:pt x="12533" y="12129"/>
                </a:lnTo>
                <a:lnTo>
                  <a:pt x="12552" y="12067"/>
                </a:lnTo>
                <a:lnTo>
                  <a:pt x="12569" y="12003"/>
                </a:lnTo>
                <a:lnTo>
                  <a:pt x="12585" y="11940"/>
                </a:lnTo>
                <a:lnTo>
                  <a:pt x="12600" y="11875"/>
                </a:lnTo>
                <a:lnTo>
                  <a:pt x="12615" y="11811"/>
                </a:lnTo>
                <a:lnTo>
                  <a:pt x="12628" y="11745"/>
                </a:lnTo>
                <a:lnTo>
                  <a:pt x="12639" y="11681"/>
                </a:lnTo>
                <a:lnTo>
                  <a:pt x="12649" y="11616"/>
                </a:lnTo>
                <a:lnTo>
                  <a:pt x="12658" y="11552"/>
                </a:lnTo>
                <a:lnTo>
                  <a:pt x="12666" y="11486"/>
                </a:lnTo>
                <a:lnTo>
                  <a:pt x="12672" y="11422"/>
                </a:lnTo>
                <a:lnTo>
                  <a:pt x="12677" y="11356"/>
                </a:lnTo>
                <a:lnTo>
                  <a:pt x="12681" y="11291"/>
                </a:lnTo>
                <a:lnTo>
                  <a:pt x="12684" y="11226"/>
                </a:lnTo>
                <a:lnTo>
                  <a:pt x="12686" y="11161"/>
                </a:lnTo>
                <a:lnTo>
                  <a:pt x="12687" y="11095"/>
                </a:lnTo>
                <a:lnTo>
                  <a:pt x="12686" y="11030"/>
                </a:lnTo>
                <a:lnTo>
                  <a:pt x="12684" y="10964"/>
                </a:lnTo>
                <a:lnTo>
                  <a:pt x="12681" y="10898"/>
                </a:lnTo>
                <a:lnTo>
                  <a:pt x="12677" y="10834"/>
                </a:lnTo>
                <a:lnTo>
                  <a:pt x="12671" y="10768"/>
                </a:lnTo>
                <a:lnTo>
                  <a:pt x="12665" y="10703"/>
                </a:lnTo>
                <a:lnTo>
                  <a:pt x="12657" y="10638"/>
                </a:lnTo>
                <a:lnTo>
                  <a:pt x="12648" y="10573"/>
                </a:lnTo>
                <a:lnTo>
                  <a:pt x="12638" y="10508"/>
                </a:lnTo>
                <a:lnTo>
                  <a:pt x="12626" y="10444"/>
                </a:lnTo>
                <a:lnTo>
                  <a:pt x="12614" y="10379"/>
                </a:lnTo>
                <a:lnTo>
                  <a:pt x="12599" y="10315"/>
                </a:lnTo>
                <a:lnTo>
                  <a:pt x="12584" y="10251"/>
                </a:lnTo>
                <a:lnTo>
                  <a:pt x="12568" y="10188"/>
                </a:lnTo>
                <a:lnTo>
                  <a:pt x="12551" y="10124"/>
                </a:lnTo>
                <a:lnTo>
                  <a:pt x="12533" y="10061"/>
                </a:lnTo>
                <a:lnTo>
                  <a:pt x="12513" y="9997"/>
                </a:lnTo>
                <a:lnTo>
                  <a:pt x="12493" y="9935"/>
                </a:lnTo>
                <a:lnTo>
                  <a:pt x="12470" y="9872"/>
                </a:lnTo>
                <a:lnTo>
                  <a:pt x="12447" y="9811"/>
                </a:lnTo>
                <a:lnTo>
                  <a:pt x="12423" y="9749"/>
                </a:lnTo>
                <a:lnTo>
                  <a:pt x="12397" y="9688"/>
                </a:lnTo>
                <a:lnTo>
                  <a:pt x="10472" y="5194"/>
                </a:lnTo>
                <a:lnTo>
                  <a:pt x="10451" y="5151"/>
                </a:lnTo>
                <a:lnTo>
                  <a:pt x="10427" y="5111"/>
                </a:lnTo>
                <a:lnTo>
                  <a:pt x="10400" y="5073"/>
                </a:lnTo>
                <a:lnTo>
                  <a:pt x="10372" y="5040"/>
                </a:lnTo>
                <a:lnTo>
                  <a:pt x="10342" y="5010"/>
                </a:lnTo>
                <a:lnTo>
                  <a:pt x="10310" y="4983"/>
                </a:lnTo>
                <a:lnTo>
                  <a:pt x="10275" y="4959"/>
                </a:lnTo>
                <a:lnTo>
                  <a:pt x="10240" y="4939"/>
                </a:lnTo>
                <a:lnTo>
                  <a:pt x="10203" y="4922"/>
                </a:lnTo>
                <a:lnTo>
                  <a:pt x="10164" y="4909"/>
                </a:lnTo>
                <a:lnTo>
                  <a:pt x="10126" y="4898"/>
                </a:lnTo>
                <a:lnTo>
                  <a:pt x="10087" y="4890"/>
                </a:lnTo>
                <a:lnTo>
                  <a:pt x="10046" y="4886"/>
                </a:lnTo>
                <a:lnTo>
                  <a:pt x="10006" y="4884"/>
                </a:lnTo>
                <a:lnTo>
                  <a:pt x="9966" y="4885"/>
                </a:lnTo>
                <a:lnTo>
                  <a:pt x="9925" y="4889"/>
                </a:lnTo>
                <a:lnTo>
                  <a:pt x="9885" y="4895"/>
                </a:lnTo>
                <a:lnTo>
                  <a:pt x="9846" y="4904"/>
                </a:lnTo>
                <a:lnTo>
                  <a:pt x="9806" y="4916"/>
                </a:lnTo>
                <a:lnTo>
                  <a:pt x="9768" y="4931"/>
                </a:lnTo>
                <a:lnTo>
                  <a:pt x="9732" y="4947"/>
                </a:lnTo>
                <a:lnTo>
                  <a:pt x="9695" y="4967"/>
                </a:lnTo>
                <a:lnTo>
                  <a:pt x="9662" y="4989"/>
                </a:lnTo>
                <a:lnTo>
                  <a:pt x="9629" y="5013"/>
                </a:lnTo>
                <a:lnTo>
                  <a:pt x="9598" y="5040"/>
                </a:lnTo>
                <a:lnTo>
                  <a:pt x="9570" y="5068"/>
                </a:lnTo>
                <a:lnTo>
                  <a:pt x="9544" y="5099"/>
                </a:lnTo>
                <a:lnTo>
                  <a:pt x="9520" y="5133"/>
                </a:lnTo>
                <a:lnTo>
                  <a:pt x="9499" y="5168"/>
                </a:lnTo>
                <a:lnTo>
                  <a:pt x="9480" y="5205"/>
                </a:lnTo>
                <a:lnTo>
                  <a:pt x="9465" y="5245"/>
                </a:lnTo>
                <a:lnTo>
                  <a:pt x="9453" y="5286"/>
                </a:lnTo>
                <a:close/>
                <a:moveTo>
                  <a:pt x="3859" y="11820"/>
                </a:moveTo>
                <a:lnTo>
                  <a:pt x="1397" y="9362"/>
                </a:lnTo>
                <a:lnTo>
                  <a:pt x="1367" y="9336"/>
                </a:lnTo>
                <a:lnTo>
                  <a:pt x="1337" y="9314"/>
                </a:lnTo>
                <a:lnTo>
                  <a:pt x="1304" y="9297"/>
                </a:lnTo>
                <a:lnTo>
                  <a:pt x="1272" y="9284"/>
                </a:lnTo>
                <a:lnTo>
                  <a:pt x="1239" y="9275"/>
                </a:lnTo>
                <a:lnTo>
                  <a:pt x="1205" y="9269"/>
                </a:lnTo>
                <a:lnTo>
                  <a:pt x="1172" y="9268"/>
                </a:lnTo>
                <a:lnTo>
                  <a:pt x="1138" y="9270"/>
                </a:lnTo>
                <a:lnTo>
                  <a:pt x="1105" y="9275"/>
                </a:lnTo>
                <a:lnTo>
                  <a:pt x="1072" y="9283"/>
                </a:lnTo>
                <a:lnTo>
                  <a:pt x="1040" y="9295"/>
                </a:lnTo>
                <a:lnTo>
                  <a:pt x="1009" y="9309"/>
                </a:lnTo>
                <a:lnTo>
                  <a:pt x="979" y="9326"/>
                </a:lnTo>
                <a:lnTo>
                  <a:pt x="949" y="9345"/>
                </a:lnTo>
                <a:lnTo>
                  <a:pt x="922" y="9366"/>
                </a:lnTo>
                <a:lnTo>
                  <a:pt x="897" y="9391"/>
                </a:lnTo>
                <a:lnTo>
                  <a:pt x="873" y="9416"/>
                </a:lnTo>
                <a:lnTo>
                  <a:pt x="851" y="9444"/>
                </a:lnTo>
                <a:lnTo>
                  <a:pt x="832" y="9472"/>
                </a:lnTo>
                <a:lnTo>
                  <a:pt x="815" y="9502"/>
                </a:lnTo>
                <a:lnTo>
                  <a:pt x="801" y="9535"/>
                </a:lnTo>
                <a:lnTo>
                  <a:pt x="790" y="9567"/>
                </a:lnTo>
                <a:lnTo>
                  <a:pt x="783" y="9600"/>
                </a:lnTo>
                <a:lnTo>
                  <a:pt x="778" y="9634"/>
                </a:lnTo>
                <a:lnTo>
                  <a:pt x="778" y="9670"/>
                </a:lnTo>
                <a:lnTo>
                  <a:pt x="781" y="9704"/>
                </a:lnTo>
                <a:lnTo>
                  <a:pt x="788" y="9739"/>
                </a:lnTo>
                <a:lnTo>
                  <a:pt x="799" y="9775"/>
                </a:lnTo>
                <a:lnTo>
                  <a:pt x="815" y="9810"/>
                </a:lnTo>
                <a:lnTo>
                  <a:pt x="835" y="9844"/>
                </a:lnTo>
                <a:lnTo>
                  <a:pt x="860" y="9878"/>
                </a:lnTo>
                <a:lnTo>
                  <a:pt x="891" y="9912"/>
                </a:lnTo>
                <a:lnTo>
                  <a:pt x="5337" y="14338"/>
                </a:lnTo>
                <a:lnTo>
                  <a:pt x="5401" y="14399"/>
                </a:lnTo>
                <a:lnTo>
                  <a:pt x="5466" y="14460"/>
                </a:lnTo>
                <a:lnTo>
                  <a:pt x="5532" y="14517"/>
                </a:lnTo>
                <a:lnTo>
                  <a:pt x="5600" y="14574"/>
                </a:lnTo>
                <a:lnTo>
                  <a:pt x="5667" y="14628"/>
                </a:lnTo>
                <a:lnTo>
                  <a:pt x="5737" y="14680"/>
                </a:lnTo>
                <a:lnTo>
                  <a:pt x="5807" y="14730"/>
                </a:lnTo>
                <a:lnTo>
                  <a:pt x="5878" y="14778"/>
                </a:lnTo>
                <a:lnTo>
                  <a:pt x="5951" y="14825"/>
                </a:lnTo>
                <a:lnTo>
                  <a:pt x="6024" y="14869"/>
                </a:lnTo>
                <a:lnTo>
                  <a:pt x="6098" y="14911"/>
                </a:lnTo>
                <a:lnTo>
                  <a:pt x="6173" y="14952"/>
                </a:lnTo>
                <a:lnTo>
                  <a:pt x="6248" y="14990"/>
                </a:lnTo>
                <a:lnTo>
                  <a:pt x="6325" y="15026"/>
                </a:lnTo>
                <a:lnTo>
                  <a:pt x="6403" y="15061"/>
                </a:lnTo>
                <a:lnTo>
                  <a:pt x="6480" y="15093"/>
                </a:lnTo>
                <a:lnTo>
                  <a:pt x="6558" y="15124"/>
                </a:lnTo>
                <a:lnTo>
                  <a:pt x="6638" y="15152"/>
                </a:lnTo>
                <a:lnTo>
                  <a:pt x="6717" y="15178"/>
                </a:lnTo>
                <a:lnTo>
                  <a:pt x="6797" y="15204"/>
                </a:lnTo>
                <a:lnTo>
                  <a:pt x="6878" y="15226"/>
                </a:lnTo>
                <a:lnTo>
                  <a:pt x="6958" y="15247"/>
                </a:lnTo>
                <a:lnTo>
                  <a:pt x="7040" y="15265"/>
                </a:lnTo>
                <a:lnTo>
                  <a:pt x="7122" y="15282"/>
                </a:lnTo>
                <a:lnTo>
                  <a:pt x="7204" y="15296"/>
                </a:lnTo>
                <a:lnTo>
                  <a:pt x="7286" y="15310"/>
                </a:lnTo>
                <a:lnTo>
                  <a:pt x="7368" y="15321"/>
                </a:lnTo>
                <a:lnTo>
                  <a:pt x="7451" y="15330"/>
                </a:lnTo>
                <a:lnTo>
                  <a:pt x="7534" y="15336"/>
                </a:lnTo>
                <a:lnTo>
                  <a:pt x="7617" y="15341"/>
                </a:lnTo>
                <a:lnTo>
                  <a:pt x="7700" y="15344"/>
                </a:lnTo>
                <a:lnTo>
                  <a:pt x="7784" y="15345"/>
                </a:lnTo>
                <a:lnTo>
                  <a:pt x="7938" y="15342"/>
                </a:lnTo>
                <a:lnTo>
                  <a:pt x="8091" y="15332"/>
                </a:lnTo>
                <a:lnTo>
                  <a:pt x="8244" y="15315"/>
                </a:lnTo>
                <a:lnTo>
                  <a:pt x="8393" y="15291"/>
                </a:lnTo>
                <a:lnTo>
                  <a:pt x="8541" y="15262"/>
                </a:lnTo>
                <a:lnTo>
                  <a:pt x="8686" y="15227"/>
                </a:lnTo>
                <a:lnTo>
                  <a:pt x="8830" y="15186"/>
                </a:lnTo>
                <a:lnTo>
                  <a:pt x="8971" y="15137"/>
                </a:lnTo>
                <a:lnTo>
                  <a:pt x="9109" y="15084"/>
                </a:lnTo>
                <a:lnTo>
                  <a:pt x="9244" y="15025"/>
                </a:lnTo>
                <a:lnTo>
                  <a:pt x="9376" y="14961"/>
                </a:lnTo>
                <a:lnTo>
                  <a:pt x="9505" y="14890"/>
                </a:lnTo>
                <a:lnTo>
                  <a:pt x="9631" y="14815"/>
                </a:lnTo>
                <a:lnTo>
                  <a:pt x="9753" y="14734"/>
                </a:lnTo>
                <a:lnTo>
                  <a:pt x="9872" y="14649"/>
                </a:lnTo>
                <a:lnTo>
                  <a:pt x="9986" y="14559"/>
                </a:lnTo>
                <a:lnTo>
                  <a:pt x="10097" y="14463"/>
                </a:lnTo>
                <a:lnTo>
                  <a:pt x="10204" y="14363"/>
                </a:lnTo>
                <a:lnTo>
                  <a:pt x="10306" y="14259"/>
                </a:lnTo>
                <a:lnTo>
                  <a:pt x="10403" y="14150"/>
                </a:lnTo>
                <a:lnTo>
                  <a:pt x="10497" y="14036"/>
                </a:lnTo>
                <a:lnTo>
                  <a:pt x="10585" y="13919"/>
                </a:lnTo>
                <a:lnTo>
                  <a:pt x="10669" y="13799"/>
                </a:lnTo>
                <a:lnTo>
                  <a:pt x="10747" y="13674"/>
                </a:lnTo>
                <a:lnTo>
                  <a:pt x="10820" y="13544"/>
                </a:lnTo>
                <a:lnTo>
                  <a:pt x="10888" y="13412"/>
                </a:lnTo>
                <a:lnTo>
                  <a:pt x="10950" y="13276"/>
                </a:lnTo>
                <a:lnTo>
                  <a:pt x="11007" y="13136"/>
                </a:lnTo>
                <a:lnTo>
                  <a:pt x="11056" y="12994"/>
                </a:lnTo>
                <a:lnTo>
                  <a:pt x="11100" y="12848"/>
                </a:lnTo>
                <a:lnTo>
                  <a:pt x="11139" y="12700"/>
                </a:lnTo>
                <a:lnTo>
                  <a:pt x="11170" y="12549"/>
                </a:lnTo>
                <a:lnTo>
                  <a:pt x="11182" y="12484"/>
                </a:lnTo>
                <a:lnTo>
                  <a:pt x="11192" y="12420"/>
                </a:lnTo>
                <a:lnTo>
                  <a:pt x="11200" y="12354"/>
                </a:lnTo>
                <a:lnTo>
                  <a:pt x="11208" y="12290"/>
                </a:lnTo>
                <a:lnTo>
                  <a:pt x="11215" y="12224"/>
                </a:lnTo>
                <a:lnTo>
                  <a:pt x="11220" y="12160"/>
                </a:lnTo>
                <a:lnTo>
                  <a:pt x="11225" y="12094"/>
                </a:lnTo>
                <a:lnTo>
                  <a:pt x="11228" y="12028"/>
                </a:lnTo>
                <a:lnTo>
                  <a:pt x="11229" y="11963"/>
                </a:lnTo>
                <a:lnTo>
                  <a:pt x="11230" y="11898"/>
                </a:lnTo>
                <a:lnTo>
                  <a:pt x="11229" y="11833"/>
                </a:lnTo>
                <a:lnTo>
                  <a:pt x="11227" y="11767"/>
                </a:lnTo>
                <a:lnTo>
                  <a:pt x="11224" y="11702"/>
                </a:lnTo>
                <a:lnTo>
                  <a:pt x="11219" y="11636"/>
                </a:lnTo>
                <a:lnTo>
                  <a:pt x="11214" y="11572"/>
                </a:lnTo>
                <a:lnTo>
                  <a:pt x="11207" y="11506"/>
                </a:lnTo>
                <a:lnTo>
                  <a:pt x="11199" y="11442"/>
                </a:lnTo>
                <a:lnTo>
                  <a:pt x="11190" y="11376"/>
                </a:lnTo>
                <a:lnTo>
                  <a:pt x="11180" y="11312"/>
                </a:lnTo>
                <a:lnTo>
                  <a:pt x="11169" y="11247"/>
                </a:lnTo>
                <a:lnTo>
                  <a:pt x="11156" y="11183"/>
                </a:lnTo>
                <a:lnTo>
                  <a:pt x="11143" y="11118"/>
                </a:lnTo>
                <a:lnTo>
                  <a:pt x="11128" y="11055"/>
                </a:lnTo>
                <a:lnTo>
                  <a:pt x="11112" y="10990"/>
                </a:lnTo>
                <a:lnTo>
                  <a:pt x="11094" y="10927"/>
                </a:lnTo>
                <a:lnTo>
                  <a:pt x="11075" y="10864"/>
                </a:lnTo>
                <a:lnTo>
                  <a:pt x="11056" y="10801"/>
                </a:lnTo>
                <a:lnTo>
                  <a:pt x="11035" y="10738"/>
                </a:lnTo>
                <a:lnTo>
                  <a:pt x="11013" y="10676"/>
                </a:lnTo>
                <a:lnTo>
                  <a:pt x="10989" y="10614"/>
                </a:lnTo>
                <a:lnTo>
                  <a:pt x="10965" y="10553"/>
                </a:lnTo>
                <a:lnTo>
                  <a:pt x="10940" y="10491"/>
                </a:lnTo>
                <a:lnTo>
                  <a:pt x="9014" y="5998"/>
                </a:lnTo>
                <a:lnTo>
                  <a:pt x="8988" y="5943"/>
                </a:lnTo>
                <a:lnTo>
                  <a:pt x="8957" y="5895"/>
                </a:lnTo>
                <a:lnTo>
                  <a:pt x="8923" y="5851"/>
                </a:lnTo>
                <a:lnTo>
                  <a:pt x="8885" y="5813"/>
                </a:lnTo>
                <a:lnTo>
                  <a:pt x="8845" y="5781"/>
                </a:lnTo>
                <a:lnTo>
                  <a:pt x="8801" y="5753"/>
                </a:lnTo>
                <a:lnTo>
                  <a:pt x="8756" y="5730"/>
                </a:lnTo>
                <a:lnTo>
                  <a:pt x="8710" y="5712"/>
                </a:lnTo>
                <a:lnTo>
                  <a:pt x="8661" y="5699"/>
                </a:lnTo>
                <a:lnTo>
                  <a:pt x="8612" y="5691"/>
                </a:lnTo>
                <a:lnTo>
                  <a:pt x="8561" y="5687"/>
                </a:lnTo>
                <a:lnTo>
                  <a:pt x="8511" y="5687"/>
                </a:lnTo>
                <a:lnTo>
                  <a:pt x="8462" y="5692"/>
                </a:lnTo>
                <a:lnTo>
                  <a:pt x="8411" y="5701"/>
                </a:lnTo>
                <a:lnTo>
                  <a:pt x="8363" y="5714"/>
                </a:lnTo>
                <a:lnTo>
                  <a:pt x="8315" y="5732"/>
                </a:lnTo>
                <a:lnTo>
                  <a:pt x="8269" y="5754"/>
                </a:lnTo>
                <a:lnTo>
                  <a:pt x="8225" y="5778"/>
                </a:lnTo>
                <a:lnTo>
                  <a:pt x="8183" y="5807"/>
                </a:lnTo>
                <a:lnTo>
                  <a:pt x="8145" y="5839"/>
                </a:lnTo>
                <a:lnTo>
                  <a:pt x="8109" y="5875"/>
                </a:lnTo>
                <a:lnTo>
                  <a:pt x="8077" y="5914"/>
                </a:lnTo>
                <a:lnTo>
                  <a:pt x="8049" y="5956"/>
                </a:lnTo>
                <a:lnTo>
                  <a:pt x="8026" y="6002"/>
                </a:lnTo>
                <a:lnTo>
                  <a:pt x="8007" y="6051"/>
                </a:lnTo>
                <a:lnTo>
                  <a:pt x="7992" y="6102"/>
                </a:lnTo>
                <a:lnTo>
                  <a:pt x="7983" y="6157"/>
                </a:lnTo>
                <a:lnTo>
                  <a:pt x="7980" y="6214"/>
                </a:lnTo>
                <a:lnTo>
                  <a:pt x="7984" y="6274"/>
                </a:lnTo>
                <a:lnTo>
                  <a:pt x="7994" y="6336"/>
                </a:lnTo>
                <a:lnTo>
                  <a:pt x="8012" y="6401"/>
                </a:lnTo>
                <a:lnTo>
                  <a:pt x="8036" y="6468"/>
                </a:lnTo>
                <a:lnTo>
                  <a:pt x="9353" y="9667"/>
                </a:lnTo>
                <a:lnTo>
                  <a:pt x="8716" y="10090"/>
                </a:lnTo>
                <a:lnTo>
                  <a:pt x="3697" y="5035"/>
                </a:lnTo>
                <a:lnTo>
                  <a:pt x="3656" y="4998"/>
                </a:lnTo>
                <a:lnTo>
                  <a:pt x="3614" y="4965"/>
                </a:lnTo>
                <a:lnTo>
                  <a:pt x="3573" y="4940"/>
                </a:lnTo>
                <a:lnTo>
                  <a:pt x="3531" y="4919"/>
                </a:lnTo>
                <a:lnTo>
                  <a:pt x="3488" y="4904"/>
                </a:lnTo>
                <a:lnTo>
                  <a:pt x="3446" y="4894"/>
                </a:lnTo>
                <a:lnTo>
                  <a:pt x="3405" y="4888"/>
                </a:lnTo>
                <a:lnTo>
                  <a:pt x="3363" y="4887"/>
                </a:lnTo>
                <a:lnTo>
                  <a:pt x="3323" y="4890"/>
                </a:lnTo>
                <a:lnTo>
                  <a:pt x="3283" y="4897"/>
                </a:lnTo>
                <a:lnTo>
                  <a:pt x="3244" y="4908"/>
                </a:lnTo>
                <a:lnTo>
                  <a:pt x="3207" y="4922"/>
                </a:lnTo>
                <a:lnTo>
                  <a:pt x="3171" y="4940"/>
                </a:lnTo>
                <a:lnTo>
                  <a:pt x="3136" y="4960"/>
                </a:lnTo>
                <a:lnTo>
                  <a:pt x="3104" y="4984"/>
                </a:lnTo>
                <a:lnTo>
                  <a:pt x="3074" y="5009"/>
                </a:lnTo>
                <a:lnTo>
                  <a:pt x="3044" y="5037"/>
                </a:lnTo>
                <a:lnTo>
                  <a:pt x="3019" y="5067"/>
                </a:lnTo>
                <a:lnTo>
                  <a:pt x="2996" y="5098"/>
                </a:lnTo>
                <a:lnTo>
                  <a:pt x="2976" y="5132"/>
                </a:lnTo>
                <a:lnTo>
                  <a:pt x="2958" y="5166"/>
                </a:lnTo>
                <a:lnTo>
                  <a:pt x="2944" y="5201"/>
                </a:lnTo>
                <a:lnTo>
                  <a:pt x="2932" y="5238"/>
                </a:lnTo>
                <a:lnTo>
                  <a:pt x="2925" y="5274"/>
                </a:lnTo>
                <a:lnTo>
                  <a:pt x="2921" y="5310"/>
                </a:lnTo>
                <a:lnTo>
                  <a:pt x="2922" y="5347"/>
                </a:lnTo>
                <a:lnTo>
                  <a:pt x="2926" y="5384"/>
                </a:lnTo>
                <a:lnTo>
                  <a:pt x="2936" y="5420"/>
                </a:lnTo>
                <a:lnTo>
                  <a:pt x="2949" y="5455"/>
                </a:lnTo>
                <a:lnTo>
                  <a:pt x="2967" y="5490"/>
                </a:lnTo>
                <a:lnTo>
                  <a:pt x="2990" y="5522"/>
                </a:lnTo>
                <a:lnTo>
                  <a:pt x="3018" y="5554"/>
                </a:lnTo>
                <a:lnTo>
                  <a:pt x="6595" y="9128"/>
                </a:lnTo>
                <a:lnTo>
                  <a:pt x="6041" y="9682"/>
                </a:lnTo>
                <a:lnTo>
                  <a:pt x="2216" y="5860"/>
                </a:lnTo>
                <a:lnTo>
                  <a:pt x="2176" y="5822"/>
                </a:lnTo>
                <a:lnTo>
                  <a:pt x="2135" y="5790"/>
                </a:lnTo>
                <a:lnTo>
                  <a:pt x="2093" y="5763"/>
                </a:lnTo>
                <a:lnTo>
                  <a:pt x="2053" y="5742"/>
                </a:lnTo>
                <a:lnTo>
                  <a:pt x="2012" y="5724"/>
                </a:lnTo>
                <a:lnTo>
                  <a:pt x="1973" y="5713"/>
                </a:lnTo>
                <a:lnTo>
                  <a:pt x="1934" y="5706"/>
                </a:lnTo>
                <a:lnTo>
                  <a:pt x="1895" y="5703"/>
                </a:lnTo>
                <a:lnTo>
                  <a:pt x="1859" y="5705"/>
                </a:lnTo>
                <a:lnTo>
                  <a:pt x="1823" y="5710"/>
                </a:lnTo>
                <a:lnTo>
                  <a:pt x="1789" y="5719"/>
                </a:lnTo>
                <a:lnTo>
                  <a:pt x="1756" y="5731"/>
                </a:lnTo>
                <a:lnTo>
                  <a:pt x="1725" y="5748"/>
                </a:lnTo>
                <a:lnTo>
                  <a:pt x="1695" y="5766"/>
                </a:lnTo>
                <a:lnTo>
                  <a:pt x="1667" y="5787"/>
                </a:lnTo>
                <a:lnTo>
                  <a:pt x="1642" y="5811"/>
                </a:lnTo>
                <a:lnTo>
                  <a:pt x="1619" y="5837"/>
                </a:lnTo>
                <a:lnTo>
                  <a:pt x="1598" y="5866"/>
                </a:lnTo>
                <a:lnTo>
                  <a:pt x="1580" y="5895"/>
                </a:lnTo>
                <a:lnTo>
                  <a:pt x="1565" y="5926"/>
                </a:lnTo>
                <a:lnTo>
                  <a:pt x="1551" y="5958"/>
                </a:lnTo>
                <a:lnTo>
                  <a:pt x="1541" y="5993"/>
                </a:lnTo>
                <a:lnTo>
                  <a:pt x="1535" y="6027"/>
                </a:lnTo>
                <a:lnTo>
                  <a:pt x="1531" y="6062"/>
                </a:lnTo>
                <a:lnTo>
                  <a:pt x="1531" y="6097"/>
                </a:lnTo>
                <a:lnTo>
                  <a:pt x="1535" y="6133"/>
                </a:lnTo>
                <a:lnTo>
                  <a:pt x="1542" y="6168"/>
                </a:lnTo>
                <a:lnTo>
                  <a:pt x="1555" y="6203"/>
                </a:lnTo>
                <a:lnTo>
                  <a:pt x="1570" y="6238"/>
                </a:lnTo>
                <a:lnTo>
                  <a:pt x="1589" y="6272"/>
                </a:lnTo>
                <a:lnTo>
                  <a:pt x="1613" y="6304"/>
                </a:lnTo>
                <a:lnTo>
                  <a:pt x="1641" y="6335"/>
                </a:lnTo>
                <a:lnTo>
                  <a:pt x="5517" y="10207"/>
                </a:lnTo>
                <a:lnTo>
                  <a:pt x="4963" y="10760"/>
                </a:lnTo>
                <a:lnTo>
                  <a:pt x="1653" y="7455"/>
                </a:lnTo>
                <a:lnTo>
                  <a:pt x="1619" y="7424"/>
                </a:lnTo>
                <a:lnTo>
                  <a:pt x="1585" y="7399"/>
                </a:lnTo>
                <a:lnTo>
                  <a:pt x="1549" y="7378"/>
                </a:lnTo>
                <a:lnTo>
                  <a:pt x="1514" y="7361"/>
                </a:lnTo>
                <a:lnTo>
                  <a:pt x="1478" y="7349"/>
                </a:lnTo>
                <a:lnTo>
                  <a:pt x="1443" y="7341"/>
                </a:lnTo>
                <a:lnTo>
                  <a:pt x="1406" y="7338"/>
                </a:lnTo>
                <a:lnTo>
                  <a:pt x="1371" y="7338"/>
                </a:lnTo>
                <a:lnTo>
                  <a:pt x="1337" y="7342"/>
                </a:lnTo>
                <a:lnTo>
                  <a:pt x="1303" y="7349"/>
                </a:lnTo>
                <a:lnTo>
                  <a:pt x="1270" y="7360"/>
                </a:lnTo>
                <a:lnTo>
                  <a:pt x="1238" y="7374"/>
                </a:lnTo>
                <a:lnTo>
                  <a:pt x="1207" y="7391"/>
                </a:lnTo>
                <a:lnTo>
                  <a:pt x="1178" y="7410"/>
                </a:lnTo>
                <a:lnTo>
                  <a:pt x="1151" y="7431"/>
                </a:lnTo>
                <a:lnTo>
                  <a:pt x="1126" y="7455"/>
                </a:lnTo>
                <a:lnTo>
                  <a:pt x="1102" y="7481"/>
                </a:lnTo>
                <a:lnTo>
                  <a:pt x="1080" y="7509"/>
                </a:lnTo>
                <a:lnTo>
                  <a:pt x="1062" y="7538"/>
                </a:lnTo>
                <a:lnTo>
                  <a:pt x="1046" y="7569"/>
                </a:lnTo>
                <a:lnTo>
                  <a:pt x="1032" y="7601"/>
                </a:lnTo>
                <a:lnTo>
                  <a:pt x="1022" y="7634"/>
                </a:lnTo>
                <a:lnTo>
                  <a:pt x="1014" y="7668"/>
                </a:lnTo>
                <a:lnTo>
                  <a:pt x="1010" y="7702"/>
                </a:lnTo>
                <a:lnTo>
                  <a:pt x="1010" y="7737"/>
                </a:lnTo>
                <a:lnTo>
                  <a:pt x="1013" y="7773"/>
                </a:lnTo>
                <a:lnTo>
                  <a:pt x="1020" y="7808"/>
                </a:lnTo>
                <a:lnTo>
                  <a:pt x="1031" y="7842"/>
                </a:lnTo>
                <a:lnTo>
                  <a:pt x="1046" y="7878"/>
                </a:lnTo>
                <a:lnTo>
                  <a:pt x="1066" y="7911"/>
                </a:lnTo>
                <a:lnTo>
                  <a:pt x="1090" y="7944"/>
                </a:lnTo>
                <a:lnTo>
                  <a:pt x="1120" y="7976"/>
                </a:lnTo>
                <a:lnTo>
                  <a:pt x="4412" y="11266"/>
                </a:lnTo>
                <a:lnTo>
                  <a:pt x="3859" y="11820"/>
                </a:lnTo>
                <a:close/>
                <a:moveTo>
                  <a:pt x="8530" y="1248"/>
                </a:moveTo>
                <a:lnTo>
                  <a:pt x="8544" y="1234"/>
                </a:lnTo>
                <a:lnTo>
                  <a:pt x="8559" y="1222"/>
                </a:lnTo>
                <a:lnTo>
                  <a:pt x="8575" y="1210"/>
                </a:lnTo>
                <a:lnTo>
                  <a:pt x="8592" y="1198"/>
                </a:lnTo>
                <a:lnTo>
                  <a:pt x="8608" y="1187"/>
                </a:lnTo>
                <a:lnTo>
                  <a:pt x="8625" y="1178"/>
                </a:lnTo>
                <a:lnTo>
                  <a:pt x="8642" y="1169"/>
                </a:lnTo>
                <a:lnTo>
                  <a:pt x="8659" y="1162"/>
                </a:lnTo>
                <a:lnTo>
                  <a:pt x="8677" y="1155"/>
                </a:lnTo>
                <a:lnTo>
                  <a:pt x="8696" y="1150"/>
                </a:lnTo>
                <a:lnTo>
                  <a:pt x="8714" y="1145"/>
                </a:lnTo>
                <a:lnTo>
                  <a:pt x="8732" y="1141"/>
                </a:lnTo>
                <a:lnTo>
                  <a:pt x="8751" y="1138"/>
                </a:lnTo>
                <a:lnTo>
                  <a:pt x="8769" y="1135"/>
                </a:lnTo>
                <a:lnTo>
                  <a:pt x="8788" y="1134"/>
                </a:lnTo>
                <a:lnTo>
                  <a:pt x="8807" y="1134"/>
                </a:lnTo>
                <a:lnTo>
                  <a:pt x="8826" y="1134"/>
                </a:lnTo>
                <a:lnTo>
                  <a:pt x="8844" y="1135"/>
                </a:lnTo>
                <a:lnTo>
                  <a:pt x="8863" y="1138"/>
                </a:lnTo>
                <a:lnTo>
                  <a:pt x="8881" y="1141"/>
                </a:lnTo>
                <a:lnTo>
                  <a:pt x="8900" y="1145"/>
                </a:lnTo>
                <a:lnTo>
                  <a:pt x="8918" y="1150"/>
                </a:lnTo>
                <a:lnTo>
                  <a:pt x="8937" y="1155"/>
                </a:lnTo>
                <a:lnTo>
                  <a:pt x="8954" y="1162"/>
                </a:lnTo>
                <a:lnTo>
                  <a:pt x="8972" y="1169"/>
                </a:lnTo>
                <a:lnTo>
                  <a:pt x="8989" y="1178"/>
                </a:lnTo>
                <a:lnTo>
                  <a:pt x="9006" y="1187"/>
                </a:lnTo>
                <a:lnTo>
                  <a:pt x="9022" y="1198"/>
                </a:lnTo>
                <a:lnTo>
                  <a:pt x="9039" y="1210"/>
                </a:lnTo>
                <a:lnTo>
                  <a:pt x="9054" y="1222"/>
                </a:lnTo>
                <a:lnTo>
                  <a:pt x="9069" y="1234"/>
                </a:lnTo>
                <a:lnTo>
                  <a:pt x="9084" y="1248"/>
                </a:lnTo>
                <a:lnTo>
                  <a:pt x="9098" y="1263"/>
                </a:lnTo>
                <a:lnTo>
                  <a:pt x="9110" y="1278"/>
                </a:lnTo>
                <a:lnTo>
                  <a:pt x="9122" y="1293"/>
                </a:lnTo>
                <a:lnTo>
                  <a:pt x="9134" y="1309"/>
                </a:lnTo>
                <a:lnTo>
                  <a:pt x="9144" y="1326"/>
                </a:lnTo>
                <a:lnTo>
                  <a:pt x="9154" y="1343"/>
                </a:lnTo>
                <a:lnTo>
                  <a:pt x="9163" y="1360"/>
                </a:lnTo>
                <a:lnTo>
                  <a:pt x="9170" y="1378"/>
                </a:lnTo>
                <a:lnTo>
                  <a:pt x="9177" y="1395"/>
                </a:lnTo>
                <a:lnTo>
                  <a:pt x="9182" y="1413"/>
                </a:lnTo>
                <a:lnTo>
                  <a:pt x="9187" y="1431"/>
                </a:lnTo>
                <a:lnTo>
                  <a:pt x="9191" y="1451"/>
                </a:lnTo>
                <a:lnTo>
                  <a:pt x="9195" y="1469"/>
                </a:lnTo>
                <a:lnTo>
                  <a:pt x="9197" y="1488"/>
                </a:lnTo>
                <a:lnTo>
                  <a:pt x="9198" y="1506"/>
                </a:lnTo>
                <a:lnTo>
                  <a:pt x="9199" y="1525"/>
                </a:lnTo>
                <a:lnTo>
                  <a:pt x="9198" y="1543"/>
                </a:lnTo>
                <a:lnTo>
                  <a:pt x="9197" y="1562"/>
                </a:lnTo>
                <a:lnTo>
                  <a:pt x="9195" y="1581"/>
                </a:lnTo>
                <a:lnTo>
                  <a:pt x="9191" y="1600"/>
                </a:lnTo>
                <a:lnTo>
                  <a:pt x="9187" y="1618"/>
                </a:lnTo>
                <a:lnTo>
                  <a:pt x="9182" y="1636"/>
                </a:lnTo>
                <a:lnTo>
                  <a:pt x="9177" y="1654"/>
                </a:lnTo>
                <a:lnTo>
                  <a:pt x="9170" y="1672"/>
                </a:lnTo>
                <a:lnTo>
                  <a:pt x="9163" y="1689"/>
                </a:lnTo>
                <a:lnTo>
                  <a:pt x="9154" y="1707"/>
                </a:lnTo>
                <a:lnTo>
                  <a:pt x="9144" y="1724"/>
                </a:lnTo>
                <a:lnTo>
                  <a:pt x="9134" y="1740"/>
                </a:lnTo>
                <a:lnTo>
                  <a:pt x="9122" y="1756"/>
                </a:lnTo>
                <a:lnTo>
                  <a:pt x="9110" y="1772"/>
                </a:lnTo>
                <a:lnTo>
                  <a:pt x="9098" y="1787"/>
                </a:lnTo>
                <a:lnTo>
                  <a:pt x="9084" y="1801"/>
                </a:lnTo>
                <a:lnTo>
                  <a:pt x="8065" y="2819"/>
                </a:lnTo>
                <a:lnTo>
                  <a:pt x="8050" y="2833"/>
                </a:lnTo>
                <a:lnTo>
                  <a:pt x="8035" y="2847"/>
                </a:lnTo>
                <a:lnTo>
                  <a:pt x="8020" y="2859"/>
                </a:lnTo>
                <a:lnTo>
                  <a:pt x="8004" y="2870"/>
                </a:lnTo>
                <a:lnTo>
                  <a:pt x="7987" y="2880"/>
                </a:lnTo>
                <a:lnTo>
                  <a:pt x="7970" y="2890"/>
                </a:lnTo>
                <a:lnTo>
                  <a:pt x="7953" y="2898"/>
                </a:lnTo>
                <a:lnTo>
                  <a:pt x="7935" y="2906"/>
                </a:lnTo>
                <a:lnTo>
                  <a:pt x="7918" y="2912"/>
                </a:lnTo>
                <a:lnTo>
                  <a:pt x="7900" y="2918"/>
                </a:lnTo>
                <a:lnTo>
                  <a:pt x="7881" y="2923"/>
                </a:lnTo>
                <a:lnTo>
                  <a:pt x="7862" y="2927"/>
                </a:lnTo>
                <a:lnTo>
                  <a:pt x="7844" y="2930"/>
                </a:lnTo>
                <a:lnTo>
                  <a:pt x="7826" y="2932"/>
                </a:lnTo>
                <a:lnTo>
                  <a:pt x="7807" y="2934"/>
                </a:lnTo>
                <a:lnTo>
                  <a:pt x="7788" y="2934"/>
                </a:lnTo>
                <a:lnTo>
                  <a:pt x="7769" y="2934"/>
                </a:lnTo>
                <a:lnTo>
                  <a:pt x="7750" y="2932"/>
                </a:lnTo>
                <a:lnTo>
                  <a:pt x="7732" y="2930"/>
                </a:lnTo>
                <a:lnTo>
                  <a:pt x="7713" y="2927"/>
                </a:lnTo>
                <a:lnTo>
                  <a:pt x="7695" y="2923"/>
                </a:lnTo>
                <a:lnTo>
                  <a:pt x="7677" y="2918"/>
                </a:lnTo>
                <a:lnTo>
                  <a:pt x="7659" y="2912"/>
                </a:lnTo>
                <a:lnTo>
                  <a:pt x="7640" y="2906"/>
                </a:lnTo>
                <a:lnTo>
                  <a:pt x="7623" y="2898"/>
                </a:lnTo>
                <a:lnTo>
                  <a:pt x="7606" y="2890"/>
                </a:lnTo>
                <a:lnTo>
                  <a:pt x="7589" y="2880"/>
                </a:lnTo>
                <a:lnTo>
                  <a:pt x="7573" y="2870"/>
                </a:lnTo>
                <a:lnTo>
                  <a:pt x="7557" y="2859"/>
                </a:lnTo>
                <a:lnTo>
                  <a:pt x="7541" y="2847"/>
                </a:lnTo>
                <a:lnTo>
                  <a:pt x="7525" y="2833"/>
                </a:lnTo>
                <a:lnTo>
                  <a:pt x="7511" y="2819"/>
                </a:lnTo>
                <a:lnTo>
                  <a:pt x="7497" y="2805"/>
                </a:lnTo>
                <a:lnTo>
                  <a:pt x="7484" y="2790"/>
                </a:lnTo>
                <a:lnTo>
                  <a:pt x="7472" y="2774"/>
                </a:lnTo>
                <a:lnTo>
                  <a:pt x="7461" y="2758"/>
                </a:lnTo>
                <a:lnTo>
                  <a:pt x="7451" y="2742"/>
                </a:lnTo>
                <a:lnTo>
                  <a:pt x="7441" y="2725"/>
                </a:lnTo>
                <a:lnTo>
                  <a:pt x="7433" y="2707"/>
                </a:lnTo>
                <a:lnTo>
                  <a:pt x="7424" y="2690"/>
                </a:lnTo>
                <a:lnTo>
                  <a:pt x="7418" y="2672"/>
                </a:lnTo>
                <a:lnTo>
                  <a:pt x="7412" y="2654"/>
                </a:lnTo>
                <a:lnTo>
                  <a:pt x="7407" y="2636"/>
                </a:lnTo>
                <a:lnTo>
                  <a:pt x="7403" y="2618"/>
                </a:lnTo>
                <a:lnTo>
                  <a:pt x="7400" y="2599"/>
                </a:lnTo>
                <a:lnTo>
                  <a:pt x="7398" y="2580"/>
                </a:lnTo>
                <a:lnTo>
                  <a:pt x="7397" y="2561"/>
                </a:lnTo>
                <a:lnTo>
                  <a:pt x="7396" y="2543"/>
                </a:lnTo>
                <a:lnTo>
                  <a:pt x="7397" y="2524"/>
                </a:lnTo>
                <a:lnTo>
                  <a:pt x="7398" y="2506"/>
                </a:lnTo>
                <a:lnTo>
                  <a:pt x="7400" y="2487"/>
                </a:lnTo>
                <a:lnTo>
                  <a:pt x="7403" y="2469"/>
                </a:lnTo>
                <a:lnTo>
                  <a:pt x="7407" y="2449"/>
                </a:lnTo>
                <a:lnTo>
                  <a:pt x="7412" y="2431"/>
                </a:lnTo>
                <a:lnTo>
                  <a:pt x="7418" y="2413"/>
                </a:lnTo>
                <a:lnTo>
                  <a:pt x="7424" y="2396"/>
                </a:lnTo>
                <a:lnTo>
                  <a:pt x="7433" y="2378"/>
                </a:lnTo>
                <a:lnTo>
                  <a:pt x="7441" y="2361"/>
                </a:lnTo>
                <a:lnTo>
                  <a:pt x="7451" y="2344"/>
                </a:lnTo>
                <a:lnTo>
                  <a:pt x="7461" y="2327"/>
                </a:lnTo>
                <a:lnTo>
                  <a:pt x="7472" y="2311"/>
                </a:lnTo>
                <a:lnTo>
                  <a:pt x="7484" y="2296"/>
                </a:lnTo>
                <a:lnTo>
                  <a:pt x="7497" y="2281"/>
                </a:lnTo>
                <a:lnTo>
                  <a:pt x="7511" y="2266"/>
                </a:lnTo>
                <a:lnTo>
                  <a:pt x="8530" y="1248"/>
                </a:lnTo>
                <a:close/>
                <a:moveTo>
                  <a:pt x="4525" y="391"/>
                </a:moveTo>
                <a:lnTo>
                  <a:pt x="4525" y="371"/>
                </a:lnTo>
                <a:lnTo>
                  <a:pt x="4527" y="352"/>
                </a:lnTo>
                <a:lnTo>
                  <a:pt x="4529" y="332"/>
                </a:lnTo>
                <a:lnTo>
                  <a:pt x="4533" y="312"/>
                </a:lnTo>
                <a:lnTo>
                  <a:pt x="4537" y="293"/>
                </a:lnTo>
                <a:lnTo>
                  <a:pt x="4542" y="275"/>
                </a:lnTo>
                <a:lnTo>
                  <a:pt x="4549" y="257"/>
                </a:lnTo>
                <a:lnTo>
                  <a:pt x="4556" y="239"/>
                </a:lnTo>
                <a:lnTo>
                  <a:pt x="4564" y="222"/>
                </a:lnTo>
                <a:lnTo>
                  <a:pt x="4573" y="205"/>
                </a:lnTo>
                <a:lnTo>
                  <a:pt x="4582" y="188"/>
                </a:lnTo>
                <a:lnTo>
                  <a:pt x="4592" y="172"/>
                </a:lnTo>
                <a:lnTo>
                  <a:pt x="4603" y="157"/>
                </a:lnTo>
                <a:lnTo>
                  <a:pt x="4614" y="142"/>
                </a:lnTo>
                <a:lnTo>
                  <a:pt x="4627" y="128"/>
                </a:lnTo>
                <a:lnTo>
                  <a:pt x="4639" y="115"/>
                </a:lnTo>
                <a:lnTo>
                  <a:pt x="4653" y="102"/>
                </a:lnTo>
                <a:lnTo>
                  <a:pt x="4668" y="90"/>
                </a:lnTo>
                <a:lnTo>
                  <a:pt x="4683" y="78"/>
                </a:lnTo>
                <a:lnTo>
                  <a:pt x="4698" y="67"/>
                </a:lnTo>
                <a:lnTo>
                  <a:pt x="4714" y="56"/>
                </a:lnTo>
                <a:lnTo>
                  <a:pt x="4730" y="47"/>
                </a:lnTo>
                <a:lnTo>
                  <a:pt x="4747" y="38"/>
                </a:lnTo>
                <a:lnTo>
                  <a:pt x="4764" y="31"/>
                </a:lnTo>
                <a:lnTo>
                  <a:pt x="4783" y="24"/>
                </a:lnTo>
                <a:lnTo>
                  <a:pt x="4801" y="17"/>
                </a:lnTo>
                <a:lnTo>
                  <a:pt x="4819" y="12"/>
                </a:lnTo>
                <a:lnTo>
                  <a:pt x="4838" y="8"/>
                </a:lnTo>
                <a:lnTo>
                  <a:pt x="4857" y="4"/>
                </a:lnTo>
                <a:lnTo>
                  <a:pt x="4876" y="2"/>
                </a:lnTo>
                <a:lnTo>
                  <a:pt x="4897" y="1"/>
                </a:lnTo>
                <a:lnTo>
                  <a:pt x="4917" y="0"/>
                </a:lnTo>
                <a:lnTo>
                  <a:pt x="4937" y="1"/>
                </a:lnTo>
                <a:lnTo>
                  <a:pt x="4957" y="2"/>
                </a:lnTo>
                <a:lnTo>
                  <a:pt x="4976" y="4"/>
                </a:lnTo>
                <a:lnTo>
                  <a:pt x="4995" y="8"/>
                </a:lnTo>
                <a:lnTo>
                  <a:pt x="5015" y="12"/>
                </a:lnTo>
                <a:lnTo>
                  <a:pt x="5034" y="17"/>
                </a:lnTo>
                <a:lnTo>
                  <a:pt x="5052" y="24"/>
                </a:lnTo>
                <a:lnTo>
                  <a:pt x="5069" y="31"/>
                </a:lnTo>
                <a:lnTo>
                  <a:pt x="5086" y="38"/>
                </a:lnTo>
                <a:lnTo>
                  <a:pt x="5103" y="47"/>
                </a:lnTo>
                <a:lnTo>
                  <a:pt x="5119" y="56"/>
                </a:lnTo>
                <a:lnTo>
                  <a:pt x="5136" y="67"/>
                </a:lnTo>
                <a:lnTo>
                  <a:pt x="5151" y="78"/>
                </a:lnTo>
                <a:lnTo>
                  <a:pt x="5166" y="90"/>
                </a:lnTo>
                <a:lnTo>
                  <a:pt x="5180" y="102"/>
                </a:lnTo>
                <a:lnTo>
                  <a:pt x="5194" y="115"/>
                </a:lnTo>
                <a:lnTo>
                  <a:pt x="5206" y="128"/>
                </a:lnTo>
                <a:lnTo>
                  <a:pt x="5219" y="142"/>
                </a:lnTo>
                <a:lnTo>
                  <a:pt x="5230" y="157"/>
                </a:lnTo>
                <a:lnTo>
                  <a:pt x="5242" y="172"/>
                </a:lnTo>
                <a:lnTo>
                  <a:pt x="5252" y="188"/>
                </a:lnTo>
                <a:lnTo>
                  <a:pt x="5262" y="205"/>
                </a:lnTo>
                <a:lnTo>
                  <a:pt x="5270" y="222"/>
                </a:lnTo>
                <a:lnTo>
                  <a:pt x="5278" y="239"/>
                </a:lnTo>
                <a:lnTo>
                  <a:pt x="5285" y="257"/>
                </a:lnTo>
                <a:lnTo>
                  <a:pt x="5291" y="275"/>
                </a:lnTo>
                <a:lnTo>
                  <a:pt x="5296" y="293"/>
                </a:lnTo>
                <a:lnTo>
                  <a:pt x="5301" y="312"/>
                </a:lnTo>
                <a:lnTo>
                  <a:pt x="5304" y="332"/>
                </a:lnTo>
                <a:lnTo>
                  <a:pt x="5306" y="352"/>
                </a:lnTo>
                <a:lnTo>
                  <a:pt x="5308" y="371"/>
                </a:lnTo>
                <a:lnTo>
                  <a:pt x="5308" y="391"/>
                </a:lnTo>
                <a:lnTo>
                  <a:pt x="5308" y="1832"/>
                </a:lnTo>
                <a:lnTo>
                  <a:pt x="5308" y="1852"/>
                </a:lnTo>
                <a:lnTo>
                  <a:pt x="5306" y="1871"/>
                </a:lnTo>
                <a:lnTo>
                  <a:pt x="5304" y="1891"/>
                </a:lnTo>
                <a:lnTo>
                  <a:pt x="5301" y="1910"/>
                </a:lnTo>
                <a:lnTo>
                  <a:pt x="5296" y="1929"/>
                </a:lnTo>
                <a:lnTo>
                  <a:pt x="5291" y="1947"/>
                </a:lnTo>
                <a:lnTo>
                  <a:pt x="5285" y="1966"/>
                </a:lnTo>
                <a:lnTo>
                  <a:pt x="5278" y="1984"/>
                </a:lnTo>
                <a:lnTo>
                  <a:pt x="5270" y="2001"/>
                </a:lnTo>
                <a:lnTo>
                  <a:pt x="5262" y="2018"/>
                </a:lnTo>
                <a:lnTo>
                  <a:pt x="5252" y="2034"/>
                </a:lnTo>
                <a:lnTo>
                  <a:pt x="5242" y="2050"/>
                </a:lnTo>
                <a:lnTo>
                  <a:pt x="5230" y="2065"/>
                </a:lnTo>
                <a:lnTo>
                  <a:pt x="5219" y="2081"/>
                </a:lnTo>
                <a:lnTo>
                  <a:pt x="5206" y="2095"/>
                </a:lnTo>
                <a:lnTo>
                  <a:pt x="5194" y="2108"/>
                </a:lnTo>
                <a:lnTo>
                  <a:pt x="5180" y="2121"/>
                </a:lnTo>
                <a:lnTo>
                  <a:pt x="5166" y="2133"/>
                </a:lnTo>
                <a:lnTo>
                  <a:pt x="5151" y="2145"/>
                </a:lnTo>
                <a:lnTo>
                  <a:pt x="5136" y="2156"/>
                </a:lnTo>
                <a:lnTo>
                  <a:pt x="5119" y="2166"/>
                </a:lnTo>
                <a:lnTo>
                  <a:pt x="5103" y="2175"/>
                </a:lnTo>
                <a:lnTo>
                  <a:pt x="5086" y="2184"/>
                </a:lnTo>
                <a:lnTo>
                  <a:pt x="5069" y="2192"/>
                </a:lnTo>
                <a:lnTo>
                  <a:pt x="5052" y="2199"/>
                </a:lnTo>
                <a:lnTo>
                  <a:pt x="5034" y="2206"/>
                </a:lnTo>
                <a:lnTo>
                  <a:pt x="5015" y="2211"/>
                </a:lnTo>
                <a:lnTo>
                  <a:pt x="4995" y="2215"/>
                </a:lnTo>
                <a:lnTo>
                  <a:pt x="4976" y="2219"/>
                </a:lnTo>
                <a:lnTo>
                  <a:pt x="4957" y="2221"/>
                </a:lnTo>
                <a:lnTo>
                  <a:pt x="4937" y="2223"/>
                </a:lnTo>
                <a:lnTo>
                  <a:pt x="4917" y="2223"/>
                </a:lnTo>
                <a:lnTo>
                  <a:pt x="4897" y="2223"/>
                </a:lnTo>
                <a:lnTo>
                  <a:pt x="4876" y="2221"/>
                </a:lnTo>
                <a:lnTo>
                  <a:pt x="4857" y="2219"/>
                </a:lnTo>
                <a:lnTo>
                  <a:pt x="4838" y="2215"/>
                </a:lnTo>
                <a:lnTo>
                  <a:pt x="4819" y="2211"/>
                </a:lnTo>
                <a:lnTo>
                  <a:pt x="4801" y="2206"/>
                </a:lnTo>
                <a:lnTo>
                  <a:pt x="4783" y="2199"/>
                </a:lnTo>
                <a:lnTo>
                  <a:pt x="4764" y="2192"/>
                </a:lnTo>
                <a:lnTo>
                  <a:pt x="4747" y="2184"/>
                </a:lnTo>
                <a:lnTo>
                  <a:pt x="4730" y="2175"/>
                </a:lnTo>
                <a:lnTo>
                  <a:pt x="4714" y="2166"/>
                </a:lnTo>
                <a:lnTo>
                  <a:pt x="4698" y="2156"/>
                </a:lnTo>
                <a:lnTo>
                  <a:pt x="4683" y="2145"/>
                </a:lnTo>
                <a:lnTo>
                  <a:pt x="4668" y="2133"/>
                </a:lnTo>
                <a:lnTo>
                  <a:pt x="4653" y="2121"/>
                </a:lnTo>
                <a:lnTo>
                  <a:pt x="4639" y="2108"/>
                </a:lnTo>
                <a:lnTo>
                  <a:pt x="4627" y="2095"/>
                </a:lnTo>
                <a:lnTo>
                  <a:pt x="4614" y="2081"/>
                </a:lnTo>
                <a:lnTo>
                  <a:pt x="4603" y="2065"/>
                </a:lnTo>
                <a:lnTo>
                  <a:pt x="4592" y="2050"/>
                </a:lnTo>
                <a:lnTo>
                  <a:pt x="4582" y="2034"/>
                </a:lnTo>
                <a:lnTo>
                  <a:pt x="4573" y="2018"/>
                </a:lnTo>
                <a:lnTo>
                  <a:pt x="4564" y="2001"/>
                </a:lnTo>
                <a:lnTo>
                  <a:pt x="4556" y="1984"/>
                </a:lnTo>
                <a:lnTo>
                  <a:pt x="4549" y="1966"/>
                </a:lnTo>
                <a:lnTo>
                  <a:pt x="4542" y="1947"/>
                </a:lnTo>
                <a:lnTo>
                  <a:pt x="4537" y="1929"/>
                </a:lnTo>
                <a:lnTo>
                  <a:pt x="4533" y="1910"/>
                </a:lnTo>
                <a:lnTo>
                  <a:pt x="4529" y="1891"/>
                </a:lnTo>
                <a:lnTo>
                  <a:pt x="4527" y="1871"/>
                </a:lnTo>
                <a:lnTo>
                  <a:pt x="4525" y="1852"/>
                </a:lnTo>
                <a:lnTo>
                  <a:pt x="4525" y="1832"/>
                </a:lnTo>
                <a:lnTo>
                  <a:pt x="4525" y="391"/>
                </a:lnTo>
                <a:close/>
                <a:moveTo>
                  <a:pt x="750" y="1801"/>
                </a:moveTo>
                <a:lnTo>
                  <a:pt x="735" y="1787"/>
                </a:lnTo>
                <a:lnTo>
                  <a:pt x="723" y="1772"/>
                </a:lnTo>
                <a:lnTo>
                  <a:pt x="711" y="1756"/>
                </a:lnTo>
                <a:lnTo>
                  <a:pt x="699" y="1740"/>
                </a:lnTo>
                <a:lnTo>
                  <a:pt x="689" y="1724"/>
                </a:lnTo>
                <a:lnTo>
                  <a:pt x="680" y="1707"/>
                </a:lnTo>
                <a:lnTo>
                  <a:pt x="671" y="1689"/>
                </a:lnTo>
                <a:lnTo>
                  <a:pt x="664" y="1672"/>
                </a:lnTo>
                <a:lnTo>
                  <a:pt x="657" y="1654"/>
                </a:lnTo>
                <a:lnTo>
                  <a:pt x="652" y="1636"/>
                </a:lnTo>
                <a:lnTo>
                  <a:pt x="647" y="1618"/>
                </a:lnTo>
                <a:lnTo>
                  <a:pt x="643" y="1600"/>
                </a:lnTo>
                <a:lnTo>
                  <a:pt x="640" y="1581"/>
                </a:lnTo>
                <a:lnTo>
                  <a:pt x="637" y="1562"/>
                </a:lnTo>
                <a:lnTo>
                  <a:pt x="636" y="1543"/>
                </a:lnTo>
                <a:lnTo>
                  <a:pt x="636" y="1525"/>
                </a:lnTo>
                <a:lnTo>
                  <a:pt x="636" y="1506"/>
                </a:lnTo>
                <a:lnTo>
                  <a:pt x="637" y="1488"/>
                </a:lnTo>
                <a:lnTo>
                  <a:pt x="640" y="1469"/>
                </a:lnTo>
                <a:lnTo>
                  <a:pt x="643" y="1451"/>
                </a:lnTo>
                <a:lnTo>
                  <a:pt x="647" y="1431"/>
                </a:lnTo>
                <a:lnTo>
                  <a:pt x="652" y="1413"/>
                </a:lnTo>
                <a:lnTo>
                  <a:pt x="657" y="1395"/>
                </a:lnTo>
                <a:lnTo>
                  <a:pt x="664" y="1378"/>
                </a:lnTo>
                <a:lnTo>
                  <a:pt x="671" y="1360"/>
                </a:lnTo>
                <a:lnTo>
                  <a:pt x="680" y="1343"/>
                </a:lnTo>
                <a:lnTo>
                  <a:pt x="689" y="1326"/>
                </a:lnTo>
                <a:lnTo>
                  <a:pt x="699" y="1309"/>
                </a:lnTo>
                <a:lnTo>
                  <a:pt x="711" y="1293"/>
                </a:lnTo>
                <a:lnTo>
                  <a:pt x="723" y="1278"/>
                </a:lnTo>
                <a:lnTo>
                  <a:pt x="735" y="1263"/>
                </a:lnTo>
                <a:lnTo>
                  <a:pt x="750" y="1248"/>
                </a:lnTo>
                <a:lnTo>
                  <a:pt x="765" y="1234"/>
                </a:lnTo>
                <a:lnTo>
                  <a:pt x="780" y="1222"/>
                </a:lnTo>
                <a:lnTo>
                  <a:pt x="795" y="1210"/>
                </a:lnTo>
                <a:lnTo>
                  <a:pt x="811" y="1198"/>
                </a:lnTo>
                <a:lnTo>
                  <a:pt x="827" y="1187"/>
                </a:lnTo>
                <a:lnTo>
                  <a:pt x="844" y="1178"/>
                </a:lnTo>
                <a:lnTo>
                  <a:pt x="861" y="1169"/>
                </a:lnTo>
                <a:lnTo>
                  <a:pt x="880" y="1162"/>
                </a:lnTo>
                <a:lnTo>
                  <a:pt x="897" y="1155"/>
                </a:lnTo>
                <a:lnTo>
                  <a:pt x="915" y="1150"/>
                </a:lnTo>
                <a:lnTo>
                  <a:pt x="933" y="1145"/>
                </a:lnTo>
                <a:lnTo>
                  <a:pt x="952" y="1141"/>
                </a:lnTo>
                <a:lnTo>
                  <a:pt x="970" y="1138"/>
                </a:lnTo>
                <a:lnTo>
                  <a:pt x="990" y="1135"/>
                </a:lnTo>
                <a:lnTo>
                  <a:pt x="1008" y="1134"/>
                </a:lnTo>
                <a:lnTo>
                  <a:pt x="1027" y="1134"/>
                </a:lnTo>
                <a:lnTo>
                  <a:pt x="1045" y="1134"/>
                </a:lnTo>
                <a:lnTo>
                  <a:pt x="1064" y="1135"/>
                </a:lnTo>
                <a:lnTo>
                  <a:pt x="1082" y="1138"/>
                </a:lnTo>
                <a:lnTo>
                  <a:pt x="1102" y="1141"/>
                </a:lnTo>
                <a:lnTo>
                  <a:pt x="1120" y="1145"/>
                </a:lnTo>
                <a:lnTo>
                  <a:pt x="1138" y="1150"/>
                </a:lnTo>
                <a:lnTo>
                  <a:pt x="1156" y="1155"/>
                </a:lnTo>
                <a:lnTo>
                  <a:pt x="1174" y="1162"/>
                </a:lnTo>
                <a:lnTo>
                  <a:pt x="1191" y="1169"/>
                </a:lnTo>
                <a:lnTo>
                  <a:pt x="1208" y="1178"/>
                </a:lnTo>
                <a:lnTo>
                  <a:pt x="1226" y="1187"/>
                </a:lnTo>
                <a:lnTo>
                  <a:pt x="1242" y="1198"/>
                </a:lnTo>
                <a:lnTo>
                  <a:pt x="1258" y="1210"/>
                </a:lnTo>
                <a:lnTo>
                  <a:pt x="1274" y="1222"/>
                </a:lnTo>
                <a:lnTo>
                  <a:pt x="1289" y="1234"/>
                </a:lnTo>
                <a:lnTo>
                  <a:pt x="1303" y="1248"/>
                </a:lnTo>
                <a:lnTo>
                  <a:pt x="2322" y="2266"/>
                </a:lnTo>
                <a:lnTo>
                  <a:pt x="2336" y="2281"/>
                </a:lnTo>
                <a:lnTo>
                  <a:pt x="2349" y="2296"/>
                </a:lnTo>
                <a:lnTo>
                  <a:pt x="2362" y="2311"/>
                </a:lnTo>
                <a:lnTo>
                  <a:pt x="2373" y="2327"/>
                </a:lnTo>
                <a:lnTo>
                  <a:pt x="2383" y="2344"/>
                </a:lnTo>
                <a:lnTo>
                  <a:pt x="2393" y="2361"/>
                </a:lnTo>
                <a:lnTo>
                  <a:pt x="2401" y="2378"/>
                </a:lnTo>
                <a:lnTo>
                  <a:pt x="2409" y="2396"/>
                </a:lnTo>
                <a:lnTo>
                  <a:pt x="2415" y="2413"/>
                </a:lnTo>
                <a:lnTo>
                  <a:pt x="2421" y="2431"/>
                </a:lnTo>
                <a:lnTo>
                  <a:pt x="2426" y="2449"/>
                </a:lnTo>
                <a:lnTo>
                  <a:pt x="2430" y="2469"/>
                </a:lnTo>
                <a:lnTo>
                  <a:pt x="2433" y="2487"/>
                </a:lnTo>
                <a:lnTo>
                  <a:pt x="2435" y="2506"/>
                </a:lnTo>
                <a:lnTo>
                  <a:pt x="2437" y="2524"/>
                </a:lnTo>
                <a:lnTo>
                  <a:pt x="2437" y="2543"/>
                </a:lnTo>
                <a:lnTo>
                  <a:pt x="2437" y="2561"/>
                </a:lnTo>
                <a:lnTo>
                  <a:pt x="2435" y="2580"/>
                </a:lnTo>
                <a:lnTo>
                  <a:pt x="2433" y="2599"/>
                </a:lnTo>
                <a:lnTo>
                  <a:pt x="2430" y="2618"/>
                </a:lnTo>
                <a:lnTo>
                  <a:pt x="2426" y="2636"/>
                </a:lnTo>
                <a:lnTo>
                  <a:pt x="2421" y="2654"/>
                </a:lnTo>
                <a:lnTo>
                  <a:pt x="2415" y="2672"/>
                </a:lnTo>
                <a:lnTo>
                  <a:pt x="2409" y="2690"/>
                </a:lnTo>
                <a:lnTo>
                  <a:pt x="2401" y="2707"/>
                </a:lnTo>
                <a:lnTo>
                  <a:pt x="2393" y="2725"/>
                </a:lnTo>
                <a:lnTo>
                  <a:pt x="2383" y="2742"/>
                </a:lnTo>
                <a:lnTo>
                  <a:pt x="2373" y="2758"/>
                </a:lnTo>
                <a:lnTo>
                  <a:pt x="2362" y="2774"/>
                </a:lnTo>
                <a:lnTo>
                  <a:pt x="2349" y="2790"/>
                </a:lnTo>
                <a:lnTo>
                  <a:pt x="2336" y="2805"/>
                </a:lnTo>
                <a:lnTo>
                  <a:pt x="2322" y="2819"/>
                </a:lnTo>
                <a:lnTo>
                  <a:pt x="2308" y="2833"/>
                </a:lnTo>
                <a:lnTo>
                  <a:pt x="2293" y="2847"/>
                </a:lnTo>
                <a:lnTo>
                  <a:pt x="2277" y="2859"/>
                </a:lnTo>
                <a:lnTo>
                  <a:pt x="2261" y="2870"/>
                </a:lnTo>
                <a:lnTo>
                  <a:pt x="2244" y="2880"/>
                </a:lnTo>
                <a:lnTo>
                  <a:pt x="2227" y="2890"/>
                </a:lnTo>
                <a:lnTo>
                  <a:pt x="2210" y="2898"/>
                </a:lnTo>
                <a:lnTo>
                  <a:pt x="2193" y="2906"/>
                </a:lnTo>
                <a:lnTo>
                  <a:pt x="2175" y="2912"/>
                </a:lnTo>
                <a:lnTo>
                  <a:pt x="2157" y="2918"/>
                </a:lnTo>
                <a:lnTo>
                  <a:pt x="2139" y="2923"/>
                </a:lnTo>
                <a:lnTo>
                  <a:pt x="2120" y="2927"/>
                </a:lnTo>
                <a:lnTo>
                  <a:pt x="2101" y="2930"/>
                </a:lnTo>
                <a:lnTo>
                  <a:pt x="2083" y="2932"/>
                </a:lnTo>
                <a:lnTo>
                  <a:pt x="2064" y="2934"/>
                </a:lnTo>
                <a:lnTo>
                  <a:pt x="2046" y="2934"/>
                </a:lnTo>
                <a:lnTo>
                  <a:pt x="2027" y="2934"/>
                </a:lnTo>
                <a:lnTo>
                  <a:pt x="2008" y="2932"/>
                </a:lnTo>
                <a:lnTo>
                  <a:pt x="1989" y="2930"/>
                </a:lnTo>
                <a:lnTo>
                  <a:pt x="1971" y="2927"/>
                </a:lnTo>
                <a:lnTo>
                  <a:pt x="1952" y="2923"/>
                </a:lnTo>
                <a:lnTo>
                  <a:pt x="1934" y="2918"/>
                </a:lnTo>
                <a:lnTo>
                  <a:pt x="1916" y="2912"/>
                </a:lnTo>
                <a:lnTo>
                  <a:pt x="1898" y="2906"/>
                </a:lnTo>
                <a:lnTo>
                  <a:pt x="1880" y="2898"/>
                </a:lnTo>
                <a:lnTo>
                  <a:pt x="1863" y="2890"/>
                </a:lnTo>
                <a:lnTo>
                  <a:pt x="1846" y="2880"/>
                </a:lnTo>
                <a:lnTo>
                  <a:pt x="1830" y="2870"/>
                </a:lnTo>
                <a:lnTo>
                  <a:pt x="1814" y="2859"/>
                </a:lnTo>
                <a:lnTo>
                  <a:pt x="1799" y="2847"/>
                </a:lnTo>
                <a:lnTo>
                  <a:pt x="1783" y="2833"/>
                </a:lnTo>
                <a:lnTo>
                  <a:pt x="1768" y="2819"/>
                </a:lnTo>
                <a:lnTo>
                  <a:pt x="750" y="180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D4A48202-D332-5EAD-359D-28E3313EF077}"/>
              </a:ext>
            </a:extLst>
          </p:cNvPr>
          <p:cNvSpPr>
            <a:spLocks noEditPoints="1"/>
          </p:cNvSpPr>
          <p:nvPr/>
        </p:nvSpPr>
        <p:spPr bwMode="auto">
          <a:xfrm>
            <a:off x="2855640" y="3581737"/>
            <a:ext cx="581204" cy="400883"/>
          </a:xfrm>
          <a:custGeom>
            <a:avLst/>
            <a:gdLst>
              <a:gd name="T0" fmla="*/ 8946 w 16522"/>
              <a:gd name="T1" fmla="*/ 10581 h 11395"/>
              <a:gd name="T2" fmla="*/ 10942 w 16522"/>
              <a:gd name="T3" fmla="*/ 8881 h 11395"/>
              <a:gd name="T4" fmla="*/ 11637 w 16522"/>
              <a:gd name="T5" fmla="*/ 8186 h 11395"/>
              <a:gd name="T6" fmla="*/ 11996 w 16522"/>
              <a:gd name="T7" fmla="*/ 7352 h 11395"/>
              <a:gd name="T8" fmla="*/ 11921 w 16522"/>
              <a:gd name="T9" fmla="*/ 6399 h 11395"/>
              <a:gd name="T10" fmla="*/ 11382 w 16522"/>
              <a:gd name="T11" fmla="*/ 5633 h 11395"/>
              <a:gd name="T12" fmla="*/ 10558 w 16522"/>
              <a:gd name="T13" fmla="*/ 5160 h 11395"/>
              <a:gd name="T14" fmla="*/ 8641 w 16522"/>
              <a:gd name="T15" fmla="*/ 5507 h 11395"/>
              <a:gd name="T16" fmla="*/ 15686 w 16522"/>
              <a:gd name="T17" fmla="*/ 9290 h 11395"/>
              <a:gd name="T18" fmla="*/ 13428 w 16522"/>
              <a:gd name="T19" fmla="*/ 9862 h 11395"/>
              <a:gd name="T20" fmla="*/ 12509 w 16522"/>
              <a:gd name="T21" fmla="*/ 9542 h 11395"/>
              <a:gd name="T22" fmla="*/ 11339 w 16522"/>
              <a:gd name="T23" fmla="*/ 9581 h 11395"/>
              <a:gd name="T24" fmla="*/ 4236 w 16522"/>
              <a:gd name="T25" fmla="*/ 3271 h 11395"/>
              <a:gd name="T26" fmla="*/ 2509 w 16522"/>
              <a:gd name="T27" fmla="*/ 11274 h 11395"/>
              <a:gd name="T28" fmla="*/ 3159 w 16522"/>
              <a:gd name="T29" fmla="*/ 10552 h 11395"/>
              <a:gd name="T30" fmla="*/ 4009 w 16522"/>
              <a:gd name="T31" fmla="*/ 10171 h 11395"/>
              <a:gd name="T32" fmla="*/ 4935 w 16522"/>
              <a:gd name="T33" fmla="*/ 10162 h 11395"/>
              <a:gd name="T34" fmla="*/ 7154 w 16522"/>
              <a:gd name="T35" fmla="*/ 11384 h 11395"/>
              <a:gd name="T36" fmla="*/ 8240 w 16522"/>
              <a:gd name="T37" fmla="*/ 10448 h 11395"/>
              <a:gd name="T38" fmla="*/ 5764 w 16522"/>
              <a:gd name="T39" fmla="*/ 8240 h 11395"/>
              <a:gd name="T40" fmla="*/ 5297 w 16522"/>
              <a:gd name="T41" fmla="*/ 7687 h 11395"/>
              <a:gd name="T42" fmla="*/ 5110 w 16522"/>
              <a:gd name="T43" fmla="*/ 7061 h 11395"/>
              <a:gd name="T44" fmla="*/ 5235 w 16522"/>
              <a:gd name="T45" fmla="*/ 6485 h 11395"/>
              <a:gd name="T46" fmla="*/ 5868 w 16522"/>
              <a:gd name="T47" fmla="*/ 5879 h 11395"/>
              <a:gd name="T48" fmla="*/ 7793 w 16522"/>
              <a:gd name="T49" fmla="*/ 6363 h 11395"/>
              <a:gd name="T50" fmla="*/ 8283 w 16522"/>
              <a:gd name="T51" fmla="*/ 6091 h 11395"/>
              <a:gd name="T52" fmla="*/ 8796 w 16522"/>
              <a:gd name="T53" fmla="*/ 6376 h 11395"/>
              <a:gd name="T54" fmla="*/ 10755 w 16522"/>
              <a:gd name="T55" fmla="*/ 5935 h 11395"/>
              <a:gd name="T56" fmla="*/ 11317 w 16522"/>
              <a:gd name="T57" fmla="*/ 6548 h 11395"/>
              <a:gd name="T58" fmla="*/ 11406 w 16522"/>
              <a:gd name="T59" fmla="*/ 7134 h 11395"/>
              <a:gd name="T60" fmla="*/ 11186 w 16522"/>
              <a:gd name="T61" fmla="*/ 7750 h 11395"/>
              <a:gd name="T62" fmla="*/ 10689 w 16522"/>
              <a:gd name="T63" fmla="*/ 8297 h 11395"/>
              <a:gd name="T64" fmla="*/ 8309 w 16522"/>
              <a:gd name="T65" fmla="*/ 10623 h 11395"/>
              <a:gd name="T66" fmla="*/ 9561 w 16522"/>
              <a:gd name="T67" fmla="*/ 11329 h 11395"/>
              <a:gd name="T68" fmla="*/ 11689 w 16522"/>
              <a:gd name="T69" fmla="*/ 10144 h 11395"/>
              <a:gd name="T70" fmla="*/ 12614 w 16522"/>
              <a:gd name="T71" fmla="*/ 10193 h 11395"/>
              <a:gd name="T72" fmla="*/ 13447 w 16522"/>
              <a:gd name="T73" fmla="*/ 10618 h 11395"/>
              <a:gd name="T74" fmla="*/ 16323 w 16522"/>
              <a:gd name="T75" fmla="*/ 9137 h 11395"/>
              <a:gd name="T76" fmla="*/ 11490 w 16522"/>
              <a:gd name="T77" fmla="*/ 2152 h 11395"/>
              <a:gd name="T78" fmla="*/ 8998 w 16522"/>
              <a:gd name="T79" fmla="*/ 148 h 11395"/>
              <a:gd name="T80" fmla="*/ 10374 w 16522"/>
              <a:gd name="T81" fmla="*/ 3884 h 11395"/>
              <a:gd name="T82" fmla="*/ 8242 w 16522"/>
              <a:gd name="T83" fmla="*/ 4744 h 11395"/>
              <a:gd name="T84" fmla="*/ 7874 w 16522"/>
              <a:gd name="T85" fmla="*/ 1438 h 11395"/>
              <a:gd name="T86" fmla="*/ 7366 w 16522"/>
              <a:gd name="T87" fmla="*/ 70 h 11395"/>
              <a:gd name="T88" fmla="*/ 6834 w 16522"/>
              <a:gd name="T89" fmla="*/ 706 h 11395"/>
              <a:gd name="T90" fmla="*/ 7328 w 16522"/>
              <a:gd name="T91" fmla="*/ 789 h 11395"/>
              <a:gd name="T92" fmla="*/ 5679 w 16522"/>
              <a:gd name="T93" fmla="*/ 9774 h 11395"/>
              <a:gd name="T94" fmla="*/ 4532 w 16522"/>
              <a:gd name="T95" fmla="*/ 9498 h 11395"/>
              <a:gd name="T96" fmla="*/ 3474 w 16522"/>
              <a:gd name="T97" fmla="*/ 9686 h 11395"/>
              <a:gd name="T98" fmla="*/ 2660 w 16522"/>
              <a:gd name="T99" fmla="*/ 10162 h 11395"/>
              <a:gd name="T100" fmla="*/ 7859 w 16522"/>
              <a:gd name="T101" fmla="*/ 5263 h 11395"/>
              <a:gd name="T102" fmla="*/ 7686 w 16522"/>
              <a:gd name="T103" fmla="*/ 5739 h 11395"/>
              <a:gd name="T104" fmla="*/ 5446 w 16522"/>
              <a:gd name="T105" fmla="*/ 5414 h 11395"/>
              <a:gd name="T106" fmla="*/ 4798 w 16522"/>
              <a:gd name="T107" fmla="*/ 6016 h 11395"/>
              <a:gd name="T108" fmla="*/ 4496 w 16522"/>
              <a:gd name="T109" fmla="*/ 6921 h 11395"/>
              <a:gd name="T110" fmla="*/ 4690 w 16522"/>
              <a:gd name="T111" fmla="*/ 7851 h 11395"/>
              <a:gd name="T112" fmla="*/ 5227 w 16522"/>
              <a:gd name="T113" fmla="*/ 8585 h 11395"/>
              <a:gd name="T114" fmla="*/ 7613 w 16522"/>
              <a:gd name="T115" fmla="*/ 10339 h 11395"/>
              <a:gd name="T116" fmla="*/ 7338 w 16522"/>
              <a:gd name="T117" fmla="*/ 10764 h 11395"/>
              <a:gd name="T118" fmla="*/ 9154 w 16522"/>
              <a:gd name="T119" fmla="*/ 875 h 11395"/>
              <a:gd name="T120" fmla="*/ 9603 w 16522"/>
              <a:gd name="T121" fmla="*/ 649 h 1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22" h="11395">
                <a:moveTo>
                  <a:pt x="9417" y="10708"/>
                </a:moveTo>
                <a:lnTo>
                  <a:pt x="9382" y="10729"/>
                </a:lnTo>
                <a:lnTo>
                  <a:pt x="9348" y="10744"/>
                </a:lnTo>
                <a:lnTo>
                  <a:pt x="9314" y="10757"/>
                </a:lnTo>
                <a:lnTo>
                  <a:pt x="9280" y="10764"/>
                </a:lnTo>
                <a:lnTo>
                  <a:pt x="9247" y="10767"/>
                </a:lnTo>
                <a:lnTo>
                  <a:pt x="9215" y="10767"/>
                </a:lnTo>
                <a:lnTo>
                  <a:pt x="9184" y="10764"/>
                </a:lnTo>
                <a:lnTo>
                  <a:pt x="9153" y="10757"/>
                </a:lnTo>
                <a:lnTo>
                  <a:pt x="9124" y="10747"/>
                </a:lnTo>
                <a:lnTo>
                  <a:pt x="9096" y="10734"/>
                </a:lnTo>
                <a:lnTo>
                  <a:pt x="9070" y="10718"/>
                </a:lnTo>
                <a:lnTo>
                  <a:pt x="9045" y="10701"/>
                </a:lnTo>
                <a:lnTo>
                  <a:pt x="9021" y="10680"/>
                </a:lnTo>
                <a:lnTo>
                  <a:pt x="8999" y="10658"/>
                </a:lnTo>
                <a:lnTo>
                  <a:pt x="8979" y="10634"/>
                </a:lnTo>
                <a:lnTo>
                  <a:pt x="8961" y="10608"/>
                </a:lnTo>
                <a:lnTo>
                  <a:pt x="8946" y="10581"/>
                </a:lnTo>
                <a:lnTo>
                  <a:pt x="8931" y="10552"/>
                </a:lnTo>
                <a:lnTo>
                  <a:pt x="8921" y="10523"/>
                </a:lnTo>
                <a:lnTo>
                  <a:pt x="8912" y="10493"/>
                </a:lnTo>
                <a:lnTo>
                  <a:pt x="8905" y="10462"/>
                </a:lnTo>
                <a:lnTo>
                  <a:pt x="8902" y="10431"/>
                </a:lnTo>
                <a:lnTo>
                  <a:pt x="8901" y="10400"/>
                </a:lnTo>
                <a:lnTo>
                  <a:pt x="8903" y="10369"/>
                </a:lnTo>
                <a:lnTo>
                  <a:pt x="8909" y="10339"/>
                </a:lnTo>
                <a:lnTo>
                  <a:pt x="8918" y="10308"/>
                </a:lnTo>
                <a:lnTo>
                  <a:pt x="8930" y="10279"/>
                </a:lnTo>
                <a:lnTo>
                  <a:pt x="8946" y="10249"/>
                </a:lnTo>
                <a:lnTo>
                  <a:pt x="8965" y="10222"/>
                </a:lnTo>
                <a:lnTo>
                  <a:pt x="8988" y="10195"/>
                </a:lnTo>
                <a:lnTo>
                  <a:pt x="9015" y="10171"/>
                </a:lnTo>
                <a:lnTo>
                  <a:pt x="9046" y="10148"/>
                </a:lnTo>
                <a:lnTo>
                  <a:pt x="10842" y="8951"/>
                </a:lnTo>
                <a:lnTo>
                  <a:pt x="10892" y="8916"/>
                </a:lnTo>
                <a:lnTo>
                  <a:pt x="10942" y="8881"/>
                </a:lnTo>
                <a:lnTo>
                  <a:pt x="10989" y="8846"/>
                </a:lnTo>
                <a:lnTo>
                  <a:pt x="11037" y="8809"/>
                </a:lnTo>
                <a:lnTo>
                  <a:pt x="11082" y="8773"/>
                </a:lnTo>
                <a:lnTo>
                  <a:pt x="11127" y="8736"/>
                </a:lnTo>
                <a:lnTo>
                  <a:pt x="11171" y="8699"/>
                </a:lnTo>
                <a:lnTo>
                  <a:pt x="11213" y="8661"/>
                </a:lnTo>
                <a:lnTo>
                  <a:pt x="11255" y="8624"/>
                </a:lnTo>
                <a:lnTo>
                  <a:pt x="11295" y="8585"/>
                </a:lnTo>
                <a:lnTo>
                  <a:pt x="11334" y="8547"/>
                </a:lnTo>
                <a:lnTo>
                  <a:pt x="11371" y="8507"/>
                </a:lnTo>
                <a:lnTo>
                  <a:pt x="11408" y="8468"/>
                </a:lnTo>
                <a:lnTo>
                  <a:pt x="11445" y="8428"/>
                </a:lnTo>
                <a:lnTo>
                  <a:pt x="11479" y="8389"/>
                </a:lnTo>
                <a:lnTo>
                  <a:pt x="11513" y="8349"/>
                </a:lnTo>
                <a:lnTo>
                  <a:pt x="11545" y="8308"/>
                </a:lnTo>
                <a:lnTo>
                  <a:pt x="11577" y="8268"/>
                </a:lnTo>
                <a:lnTo>
                  <a:pt x="11607" y="8227"/>
                </a:lnTo>
                <a:lnTo>
                  <a:pt x="11637" y="8186"/>
                </a:lnTo>
                <a:lnTo>
                  <a:pt x="11665" y="8144"/>
                </a:lnTo>
                <a:lnTo>
                  <a:pt x="11691" y="8103"/>
                </a:lnTo>
                <a:lnTo>
                  <a:pt x="11718" y="8061"/>
                </a:lnTo>
                <a:lnTo>
                  <a:pt x="11743" y="8020"/>
                </a:lnTo>
                <a:lnTo>
                  <a:pt x="11767" y="7977"/>
                </a:lnTo>
                <a:lnTo>
                  <a:pt x="11789" y="7935"/>
                </a:lnTo>
                <a:lnTo>
                  <a:pt x="11811" y="7893"/>
                </a:lnTo>
                <a:lnTo>
                  <a:pt x="11832" y="7851"/>
                </a:lnTo>
                <a:lnTo>
                  <a:pt x="11851" y="7808"/>
                </a:lnTo>
                <a:lnTo>
                  <a:pt x="11870" y="7764"/>
                </a:lnTo>
                <a:lnTo>
                  <a:pt x="11888" y="7722"/>
                </a:lnTo>
                <a:lnTo>
                  <a:pt x="11904" y="7679"/>
                </a:lnTo>
                <a:lnTo>
                  <a:pt x="11924" y="7625"/>
                </a:lnTo>
                <a:lnTo>
                  <a:pt x="11941" y="7570"/>
                </a:lnTo>
                <a:lnTo>
                  <a:pt x="11958" y="7516"/>
                </a:lnTo>
                <a:lnTo>
                  <a:pt x="11972" y="7461"/>
                </a:lnTo>
                <a:lnTo>
                  <a:pt x="11985" y="7407"/>
                </a:lnTo>
                <a:lnTo>
                  <a:pt x="11996" y="7352"/>
                </a:lnTo>
                <a:lnTo>
                  <a:pt x="12005" y="7299"/>
                </a:lnTo>
                <a:lnTo>
                  <a:pt x="12014" y="7245"/>
                </a:lnTo>
                <a:lnTo>
                  <a:pt x="12020" y="7190"/>
                </a:lnTo>
                <a:lnTo>
                  <a:pt x="12024" y="7136"/>
                </a:lnTo>
                <a:lnTo>
                  <a:pt x="12027" y="7082"/>
                </a:lnTo>
                <a:lnTo>
                  <a:pt x="12028" y="7028"/>
                </a:lnTo>
                <a:lnTo>
                  <a:pt x="12028" y="6975"/>
                </a:lnTo>
                <a:lnTo>
                  <a:pt x="12026" y="6921"/>
                </a:lnTo>
                <a:lnTo>
                  <a:pt x="12023" y="6868"/>
                </a:lnTo>
                <a:lnTo>
                  <a:pt x="12018" y="6815"/>
                </a:lnTo>
                <a:lnTo>
                  <a:pt x="12011" y="6762"/>
                </a:lnTo>
                <a:lnTo>
                  <a:pt x="12003" y="6709"/>
                </a:lnTo>
                <a:lnTo>
                  <a:pt x="11993" y="6656"/>
                </a:lnTo>
                <a:lnTo>
                  <a:pt x="11982" y="6604"/>
                </a:lnTo>
                <a:lnTo>
                  <a:pt x="11968" y="6552"/>
                </a:lnTo>
                <a:lnTo>
                  <a:pt x="11954" y="6501"/>
                </a:lnTo>
                <a:lnTo>
                  <a:pt x="11938" y="6450"/>
                </a:lnTo>
                <a:lnTo>
                  <a:pt x="11921" y="6399"/>
                </a:lnTo>
                <a:lnTo>
                  <a:pt x="11901" y="6349"/>
                </a:lnTo>
                <a:lnTo>
                  <a:pt x="11880" y="6300"/>
                </a:lnTo>
                <a:lnTo>
                  <a:pt x="11859" y="6252"/>
                </a:lnTo>
                <a:lnTo>
                  <a:pt x="11834" y="6203"/>
                </a:lnTo>
                <a:lnTo>
                  <a:pt x="11809" y="6155"/>
                </a:lnTo>
                <a:lnTo>
                  <a:pt x="11782" y="6108"/>
                </a:lnTo>
                <a:lnTo>
                  <a:pt x="11754" y="6062"/>
                </a:lnTo>
                <a:lnTo>
                  <a:pt x="11724" y="6016"/>
                </a:lnTo>
                <a:lnTo>
                  <a:pt x="11693" y="5971"/>
                </a:lnTo>
                <a:lnTo>
                  <a:pt x="11661" y="5928"/>
                </a:lnTo>
                <a:lnTo>
                  <a:pt x="11629" y="5886"/>
                </a:lnTo>
                <a:lnTo>
                  <a:pt x="11595" y="5847"/>
                </a:lnTo>
                <a:lnTo>
                  <a:pt x="11561" y="5807"/>
                </a:lnTo>
                <a:lnTo>
                  <a:pt x="11526" y="5770"/>
                </a:lnTo>
                <a:lnTo>
                  <a:pt x="11491" y="5734"/>
                </a:lnTo>
                <a:lnTo>
                  <a:pt x="11455" y="5700"/>
                </a:lnTo>
                <a:lnTo>
                  <a:pt x="11419" y="5665"/>
                </a:lnTo>
                <a:lnTo>
                  <a:pt x="11382" y="5633"/>
                </a:lnTo>
                <a:lnTo>
                  <a:pt x="11344" y="5602"/>
                </a:lnTo>
                <a:lnTo>
                  <a:pt x="11306" y="5572"/>
                </a:lnTo>
                <a:lnTo>
                  <a:pt x="11268" y="5543"/>
                </a:lnTo>
                <a:lnTo>
                  <a:pt x="11230" y="5515"/>
                </a:lnTo>
                <a:lnTo>
                  <a:pt x="11192" y="5489"/>
                </a:lnTo>
                <a:lnTo>
                  <a:pt x="11153" y="5463"/>
                </a:lnTo>
                <a:lnTo>
                  <a:pt x="11114" y="5438"/>
                </a:lnTo>
                <a:lnTo>
                  <a:pt x="11076" y="5414"/>
                </a:lnTo>
                <a:lnTo>
                  <a:pt x="11037" y="5391"/>
                </a:lnTo>
                <a:lnTo>
                  <a:pt x="10998" y="5369"/>
                </a:lnTo>
                <a:lnTo>
                  <a:pt x="10959" y="5348"/>
                </a:lnTo>
                <a:lnTo>
                  <a:pt x="10921" y="5327"/>
                </a:lnTo>
                <a:lnTo>
                  <a:pt x="10883" y="5307"/>
                </a:lnTo>
                <a:lnTo>
                  <a:pt x="10845" y="5289"/>
                </a:lnTo>
                <a:lnTo>
                  <a:pt x="10770" y="5253"/>
                </a:lnTo>
                <a:lnTo>
                  <a:pt x="10697" y="5220"/>
                </a:lnTo>
                <a:lnTo>
                  <a:pt x="10626" y="5189"/>
                </a:lnTo>
                <a:lnTo>
                  <a:pt x="10558" y="5160"/>
                </a:lnTo>
                <a:lnTo>
                  <a:pt x="9078" y="5738"/>
                </a:lnTo>
                <a:lnTo>
                  <a:pt x="9040" y="5750"/>
                </a:lnTo>
                <a:lnTo>
                  <a:pt x="9002" y="5758"/>
                </a:lnTo>
                <a:lnTo>
                  <a:pt x="8966" y="5762"/>
                </a:lnTo>
                <a:lnTo>
                  <a:pt x="8931" y="5761"/>
                </a:lnTo>
                <a:lnTo>
                  <a:pt x="8898" y="5757"/>
                </a:lnTo>
                <a:lnTo>
                  <a:pt x="8866" y="5749"/>
                </a:lnTo>
                <a:lnTo>
                  <a:pt x="8836" y="5739"/>
                </a:lnTo>
                <a:lnTo>
                  <a:pt x="8807" y="5725"/>
                </a:lnTo>
                <a:lnTo>
                  <a:pt x="8780" y="5709"/>
                </a:lnTo>
                <a:lnTo>
                  <a:pt x="8756" y="5690"/>
                </a:lnTo>
                <a:lnTo>
                  <a:pt x="8733" y="5668"/>
                </a:lnTo>
                <a:lnTo>
                  <a:pt x="8712" y="5646"/>
                </a:lnTo>
                <a:lnTo>
                  <a:pt x="8694" y="5621"/>
                </a:lnTo>
                <a:lnTo>
                  <a:pt x="8677" y="5594"/>
                </a:lnTo>
                <a:lnTo>
                  <a:pt x="8663" y="5566"/>
                </a:lnTo>
                <a:lnTo>
                  <a:pt x="8650" y="5537"/>
                </a:lnTo>
                <a:lnTo>
                  <a:pt x="8641" y="5507"/>
                </a:lnTo>
                <a:lnTo>
                  <a:pt x="8634" y="5476"/>
                </a:lnTo>
                <a:lnTo>
                  <a:pt x="8630" y="5445"/>
                </a:lnTo>
                <a:lnTo>
                  <a:pt x="8629" y="5414"/>
                </a:lnTo>
                <a:lnTo>
                  <a:pt x="8630" y="5383"/>
                </a:lnTo>
                <a:lnTo>
                  <a:pt x="8633" y="5352"/>
                </a:lnTo>
                <a:lnTo>
                  <a:pt x="8640" y="5321"/>
                </a:lnTo>
                <a:lnTo>
                  <a:pt x="8650" y="5292"/>
                </a:lnTo>
                <a:lnTo>
                  <a:pt x="8663" y="5263"/>
                </a:lnTo>
                <a:lnTo>
                  <a:pt x="8679" y="5235"/>
                </a:lnTo>
                <a:lnTo>
                  <a:pt x="8698" y="5209"/>
                </a:lnTo>
                <a:lnTo>
                  <a:pt x="8721" y="5184"/>
                </a:lnTo>
                <a:lnTo>
                  <a:pt x="8747" y="5162"/>
                </a:lnTo>
                <a:lnTo>
                  <a:pt x="8776" y="5141"/>
                </a:lnTo>
                <a:lnTo>
                  <a:pt x="8810" y="5123"/>
                </a:lnTo>
                <a:lnTo>
                  <a:pt x="8846" y="5107"/>
                </a:lnTo>
                <a:lnTo>
                  <a:pt x="10733" y="4410"/>
                </a:lnTo>
                <a:lnTo>
                  <a:pt x="13489" y="5989"/>
                </a:lnTo>
                <a:lnTo>
                  <a:pt x="15686" y="9290"/>
                </a:lnTo>
                <a:lnTo>
                  <a:pt x="14134" y="10425"/>
                </a:lnTo>
                <a:lnTo>
                  <a:pt x="14096" y="10384"/>
                </a:lnTo>
                <a:lnTo>
                  <a:pt x="14059" y="10346"/>
                </a:lnTo>
                <a:lnTo>
                  <a:pt x="14021" y="10308"/>
                </a:lnTo>
                <a:lnTo>
                  <a:pt x="13982" y="10270"/>
                </a:lnTo>
                <a:lnTo>
                  <a:pt x="13943" y="10233"/>
                </a:lnTo>
                <a:lnTo>
                  <a:pt x="13903" y="10198"/>
                </a:lnTo>
                <a:lnTo>
                  <a:pt x="13862" y="10162"/>
                </a:lnTo>
                <a:lnTo>
                  <a:pt x="13822" y="10128"/>
                </a:lnTo>
                <a:lnTo>
                  <a:pt x="13779" y="10096"/>
                </a:lnTo>
                <a:lnTo>
                  <a:pt x="13737" y="10063"/>
                </a:lnTo>
                <a:lnTo>
                  <a:pt x="13695" y="10032"/>
                </a:lnTo>
                <a:lnTo>
                  <a:pt x="13651" y="10001"/>
                </a:lnTo>
                <a:lnTo>
                  <a:pt x="13608" y="9971"/>
                </a:lnTo>
                <a:lnTo>
                  <a:pt x="13564" y="9943"/>
                </a:lnTo>
                <a:lnTo>
                  <a:pt x="13519" y="9915"/>
                </a:lnTo>
                <a:lnTo>
                  <a:pt x="13474" y="9888"/>
                </a:lnTo>
                <a:lnTo>
                  <a:pt x="13428" y="9862"/>
                </a:lnTo>
                <a:lnTo>
                  <a:pt x="13382" y="9836"/>
                </a:lnTo>
                <a:lnTo>
                  <a:pt x="13335" y="9813"/>
                </a:lnTo>
                <a:lnTo>
                  <a:pt x="13289" y="9789"/>
                </a:lnTo>
                <a:lnTo>
                  <a:pt x="13241" y="9767"/>
                </a:lnTo>
                <a:lnTo>
                  <a:pt x="13194" y="9745"/>
                </a:lnTo>
                <a:lnTo>
                  <a:pt x="13145" y="9724"/>
                </a:lnTo>
                <a:lnTo>
                  <a:pt x="13097" y="9705"/>
                </a:lnTo>
                <a:lnTo>
                  <a:pt x="13048" y="9686"/>
                </a:lnTo>
                <a:lnTo>
                  <a:pt x="13000" y="9668"/>
                </a:lnTo>
                <a:lnTo>
                  <a:pt x="12950" y="9651"/>
                </a:lnTo>
                <a:lnTo>
                  <a:pt x="12901" y="9635"/>
                </a:lnTo>
                <a:lnTo>
                  <a:pt x="12851" y="9620"/>
                </a:lnTo>
                <a:lnTo>
                  <a:pt x="12800" y="9606"/>
                </a:lnTo>
                <a:lnTo>
                  <a:pt x="12750" y="9593"/>
                </a:lnTo>
                <a:lnTo>
                  <a:pt x="12699" y="9580"/>
                </a:lnTo>
                <a:lnTo>
                  <a:pt x="12636" y="9567"/>
                </a:lnTo>
                <a:lnTo>
                  <a:pt x="12573" y="9553"/>
                </a:lnTo>
                <a:lnTo>
                  <a:pt x="12509" y="9542"/>
                </a:lnTo>
                <a:lnTo>
                  <a:pt x="12445" y="9531"/>
                </a:lnTo>
                <a:lnTo>
                  <a:pt x="12381" y="9523"/>
                </a:lnTo>
                <a:lnTo>
                  <a:pt x="12316" y="9516"/>
                </a:lnTo>
                <a:lnTo>
                  <a:pt x="12251" y="9510"/>
                </a:lnTo>
                <a:lnTo>
                  <a:pt x="12186" y="9504"/>
                </a:lnTo>
                <a:lnTo>
                  <a:pt x="12121" y="9501"/>
                </a:lnTo>
                <a:lnTo>
                  <a:pt x="12056" y="9499"/>
                </a:lnTo>
                <a:lnTo>
                  <a:pt x="11990" y="9498"/>
                </a:lnTo>
                <a:lnTo>
                  <a:pt x="11925" y="9499"/>
                </a:lnTo>
                <a:lnTo>
                  <a:pt x="11859" y="9502"/>
                </a:lnTo>
                <a:lnTo>
                  <a:pt x="11794" y="9507"/>
                </a:lnTo>
                <a:lnTo>
                  <a:pt x="11728" y="9512"/>
                </a:lnTo>
                <a:lnTo>
                  <a:pt x="11662" y="9519"/>
                </a:lnTo>
                <a:lnTo>
                  <a:pt x="11597" y="9528"/>
                </a:lnTo>
                <a:lnTo>
                  <a:pt x="11532" y="9539"/>
                </a:lnTo>
                <a:lnTo>
                  <a:pt x="11467" y="9551"/>
                </a:lnTo>
                <a:lnTo>
                  <a:pt x="11403" y="9565"/>
                </a:lnTo>
                <a:lnTo>
                  <a:pt x="11339" y="9581"/>
                </a:lnTo>
                <a:lnTo>
                  <a:pt x="11275" y="9599"/>
                </a:lnTo>
                <a:lnTo>
                  <a:pt x="11212" y="9618"/>
                </a:lnTo>
                <a:lnTo>
                  <a:pt x="11149" y="9639"/>
                </a:lnTo>
                <a:lnTo>
                  <a:pt x="11086" y="9662"/>
                </a:lnTo>
                <a:lnTo>
                  <a:pt x="11024" y="9687"/>
                </a:lnTo>
                <a:lnTo>
                  <a:pt x="10963" y="9714"/>
                </a:lnTo>
                <a:lnTo>
                  <a:pt x="10902" y="9743"/>
                </a:lnTo>
                <a:lnTo>
                  <a:pt x="10843" y="9774"/>
                </a:lnTo>
                <a:lnTo>
                  <a:pt x="10783" y="9807"/>
                </a:lnTo>
                <a:lnTo>
                  <a:pt x="10724" y="9843"/>
                </a:lnTo>
                <a:lnTo>
                  <a:pt x="10666" y="9879"/>
                </a:lnTo>
                <a:lnTo>
                  <a:pt x="9417" y="10708"/>
                </a:lnTo>
                <a:close/>
                <a:moveTo>
                  <a:pt x="6285" y="403"/>
                </a:moveTo>
                <a:lnTo>
                  <a:pt x="5857" y="997"/>
                </a:lnTo>
                <a:lnTo>
                  <a:pt x="5440" y="1580"/>
                </a:lnTo>
                <a:lnTo>
                  <a:pt x="5032" y="2152"/>
                </a:lnTo>
                <a:lnTo>
                  <a:pt x="4631" y="2714"/>
                </a:lnTo>
                <a:lnTo>
                  <a:pt x="4236" y="3271"/>
                </a:lnTo>
                <a:lnTo>
                  <a:pt x="3847" y="3820"/>
                </a:lnTo>
                <a:lnTo>
                  <a:pt x="3461" y="4368"/>
                </a:lnTo>
                <a:lnTo>
                  <a:pt x="3079" y="4913"/>
                </a:lnTo>
                <a:lnTo>
                  <a:pt x="2699" y="5459"/>
                </a:lnTo>
                <a:lnTo>
                  <a:pt x="2320" y="6007"/>
                </a:lnTo>
                <a:lnTo>
                  <a:pt x="2130" y="6282"/>
                </a:lnTo>
                <a:lnTo>
                  <a:pt x="1940" y="6559"/>
                </a:lnTo>
                <a:lnTo>
                  <a:pt x="1750" y="6837"/>
                </a:lnTo>
                <a:lnTo>
                  <a:pt x="1559" y="7116"/>
                </a:lnTo>
                <a:lnTo>
                  <a:pt x="1368" y="7397"/>
                </a:lnTo>
                <a:lnTo>
                  <a:pt x="1176" y="7680"/>
                </a:lnTo>
                <a:lnTo>
                  <a:pt x="983" y="7967"/>
                </a:lnTo>
                <a:lnTo>
                  <a:pt x="789" y="8255"/>
                </a:lnTo>
                <a:lnTo>
                  <a:pt x="594" y="8546"/>
                </a:lnTo>
                <a:lnTo>
                  <a:pt x="398" y="8840"/>
                </a:lnTo>
                <a:lnTo>
                  <a:pt x="199" y="9137"/>
                </a:lnTo>
                <a:lnTo>
                  <a:pt x="0" y="9438"/>
                </a:lnTo>
                <a:lnTo>
                  <a:pt x="2509" y="11274"/>
                </a:lnTo>
                <a:lnTo>
                  <a:pt x="2562" y="11200"/>
                </a:lnTo>
                <a:lnTo>
                  <a:pt x="2567" y="11205"/>
                </a:lnTo>
                <a:lnTo>
                  <a:pt x="2610" y="11149"/>
                </a:lnTo>
                <a:lnTo>
                  <a:pt x="2640" y="11102"/>
                </a:lnTo>
                <a:lnTo>
                  <a:pt x="2671" y="11056"/>
                </a:lnTo>
                <a:lnTo>
                  <a:pt x="2704" y="11011"/>
                </a:lnTo>
                <a:lnTo>
                  <a:pt x="2737" y="10966"/>
                </a:lnTo>
                <a:lnTo>
                  <a:pt x="2772" y="10924"/>
                </a:lnTo>
                <a:lnTo>
                  <a:pt x="2807" y="10881"/>
                </a:lnTo>
                <a:lnTo>
                  <a:pt x="2842" y="10841"/>
                </a:lnTo>
                <a:lnTo>
                  <a:pt x="2879" y="10800"/>
                </a:lnTo>
                <a:lnTo>
                  <a:pt x="2916" y="10762"/>
                </a:lnTo>
                <a:lnTo>
                  <a:pt x="2955" y="10724"/>
                </a:lnTo>
                <a:lnTo>
                  <a:pt x="2994" y="10687"/>
                </a:lnTo>
                <a:lnTo>
                  <a:pt x="3034" y="10652"/>
                </a:lnTo>
                <a:lnTo>
                  <a:pt x="3075" y="10618"/>
                </a:lnTo>
                <a:lnTo>
                  <a:pt x="3116" y="10585"/>
                </a:lnTo>
                <a:lnTo>
                  <a:pt x="3159" y="10552"/>
                </a:lnTo>
                <a:lnTo>
                  <a:pt x="3201" y="10521"/>
                </a:lnTo>
                <a:lnTo>
                  <a:pt x="3245" y="10491"/>
                </a:lnTo>
                <a:lnTo>
                  <a:pt x="3289" y="10462"/>
                </a:lnTo>
                <a:lnTo>
                  <a:pt x="3333" y="10435"/>
                </a:lnTo>
                <a:lnTo>
                  <a:pt x="3379" y="10408"/>
                </a:lnTo>
                <a:lnTo>
                  <a:pt x="3424" y="10383"/>
                </a:lnTo>
                <a:lnTo>
                  <a:pt x="3471" y="10358"/>
                </a:lnTo>
                <a:lnTo>
                  <a:pt x="3518" y="10336"/>
                </a:lnTo>
                <a:lnTo>
                  <a:pt x="3566" y="10314"/>
                </a:lnTo>
                <a:lnTo>
                  <a:pt x="3613" y="10293"/>
                </a:lnTo>
                <a:lnTo>
                  <a:pt x="3662" y="10273"/>
                </a:lnTo>
                <a:lnTo>
                  <a:pt x="3710" y="10255"/>
                </a:lnTo>
                <a:lnTo>
                  <a:pt x="3760" y="10238"/>
                </a:lnTo>
                <a:lnTo>
                  <a:pt x="3809" y="10222"/>
                </a:lnTo>
                <a:lnTo>
                  <a:pt x="3859" y="10207"/>
                </a:lnTo>
                <a:lnTo>
                  <a:pt x="3908" y="10193"/>
                </a:lnTo>
                <a:lnTo>
                  <a:pt x="3959" y="10181"/>
                </a:lnTo>
                <a:lnTo>
                  <a:pt x="4009" y="10171"/>
                </a:lnTo>
                <a:lnTo>
                  <a:pt x="4059" y="10160"/>
                </a:lnTo>
                <a:lnTo>
                  <a:pt x="4110" y="10151"/>
                </a:lnTo>
                <a:lnTo>
                  <a:pt x="4160" y="10144"/>
                </a:lnTo>
                <a:lnTo>
                  <a:pt x="4212" y="10136"/>
                </a:lnTo>
                <a:lnTo>
                  <a:pt x="4263" y="10130"/>
                </a:lnTo>
                <a:lnTo>
                  <a:pt x="4314" y="10126"/>
                </a:lnTo>
                <a:lnTo>
                  <a:pt x="4366" y="10122"/>
                </a:lnTo>
                <a:lnTo>
                  <a:pt x="4418" y="10120"/>
                </a:lnTo>
                <a:lnTo>
                  <a:pt x="4469" y="10118"/>
                </a:lnTo>
                <a:lnTo>
                  <a:pt x="4522" y="10118"/>
                </a:lnTo>
                <a:lnTo>
                  <a:pt x="4573" y="10119"/>
                </a:lnTo>
                <a:lnTo>
                  <a:pt x="4625" y="10122"/>
                </a:lnTo>
                <a:lnTo>
                  <a:pt x="4677" y="10125"/>
                </a:lnTo>
                <a:lnTo>
                  <a:pt x="4729" y="10130"/>
                </a:lnTo>
                <a:lnTo>
                  <a:pt x="4781" y="10135"/>
                </a:lnTo>
                <a:lnTo>
                  <a:pt x="4833" y="10144"/>
                </a:lnTo>
                <a:lnTo>
                  <a:pt x="4884" y="10152"/>
                </a:lnTo>
                <a:lnTo>
                  <a:pt x="4935" y="10162"/>
                </a:lnTo>
                <a:lnTo>
                  <a:pt x="4987" y="10174"/>
                </a:lnTo>
                <a:lnTo>
                  <a:pt x="5037" y="10186"/>
                </a:lnTo>
                <a:lnTo>
                  <a:pt x="5088" y="10201"/>
                </a:lnTo>
                <a:lnTo>
                  <a:pt x="5137" y="10216"/>
                </a:lnTo>
                <a:lnTo>
                  <a:pt x="5188" y="10234"/>
                </a:lnTo>
                <a:lnTo>
                  <a:pt x="5236" y="10253"/>
                </a:lnTo>
                <a:lnTo>
                  <a:pt x="5286" y="10272"/>
                </a:lnTo>
                <a:lnTo>
                  <a:pt x="5335" y="10294"/>
                </a:lnTo>
                <a:lnTo>
                  <a:pt x="5383" y="10317"/>
                </a:lnTo>
                <a:lnTo>
                  <a:pt x="5431" y="10342"/>
                </a:lnTo>
                <a:lnTo>
                  <a:pt x="5477" y="10369"/>
                </a:lnTo>
                <a:lnTo>
                  <a:pt x="5525" y="10397"/>
                </a:lnTo>
                <a:lnTo>
                  <a:pt x="5570" y="10426"/>
                </a:lnTo>
                <a:lnTo>
                  <a:pt x="6766" y="11224"/>
                </a:lnTo>
                <a:lnTo>
                  <a:pt x="6864" y="11282"/>
                </a:lnTo>
                <a:lnTo>
                  <a:pt x="6961" y="11329"/>
                </a:lnTo>
                <a:lnTo>
                  <a:pt x="7058" y="11362"/>
                </a:lnTo>
                <a:lnTo>
                  <a:pt x="7154" y="11384"/>
                </a:lnTo>
                <a:lnTo>
                  <a:pt x="7248" y="11395"/>
                </a:lnTo>
                <a:lnTo>
                  <a:pt x="7340" y="11395"/>
                </a:lnTo>
                <a:lnTo>
                  <a:pt x="7430" y="11386"/>
                </a:lnTo>
                <a:lnTo>
                  <a:pt x="7516" y="11366"/>
                </a:lnTo>
                <a:lnTo>
                  <a:pt x="7601" y="11338"/>
                </a:lnTo>
                <a:lnTo>
                  <a:pt x="7681" y="11303"/>
                </a:lnTo>
                <a:lnTo>
                  <a:pt x="7758" y="11259"/>
                </a:lnTo>
                <a:lnTo>
                  <a:pt x="7830" y="11208"/>
                </a:lnTo>
                <a:lnTo>
                  <a:pt x="7899" y="11151"/>
                </a:lnTo>
                <a:lnTo>
                  <a:pt x="7962" y="11089"/>
                </a:lnTo>
                <a:lnTo>
                  <a:pt x="8018" y="11020"/>
                </a:lnTo>
                <a:lnTo>
                  <a:pt x="8071" y="10948"/>
                </a:lnTo>
                <a:lnTo>
                  <a:pt x="8116" y="10871"/>
                </a:lnTo>
                <a:lnTo>
                  <a:pt x="8156" y="10791"/>
                </a:lnTo>
                <a:lnTo>
                  <a:pt x="8188" y="10708"/>
                </a:lnTo>
                <a:lnTo>
                  <a:pt x="8213" y="10623"/>
                </a:lnTo>
                <a:lnTo>
                  <a:pt x="8231" y="10536"/>
                </a:lnTo>
                <a:lnTo>
                  <a:pt x="8240" y="10448"/>
                </a:lnTo>
                <a:lnTo>
                  <a:pt x="8242" y="10358"/>
                </a:lnTo>
                <a:lnTo>
                  <a:pt x="8234" y="10270"/>
                </a:lnTo>
                <a:lnTo>
                  <a:pt x="8218" y="10182"/>
                </a:lnTo>
                <a:lnTo>
                  <a:pt x="8192" y="10095"/>
                </a:lnTo>
                <a:lnTo>
                  <a:pt x="8156" y="10010"/>
                </a:lnTo>
                <a:lnTo>
                  <a:pt x="8110" y="9928"/>
                </a:lnTo>
                <a:lnTo>
                  <a:pt x="8053" y="9848"/>
                </a:lnTo>
                <a:lnTo>
                  <a:pt x="7985" y="9772"/>
                </a:lnTo>
                <a:lnTo>
                  <a:pt x="7907" y="9700"/>
                </a:lnTo>
                <a:lnTo>
                  <a:pt x="7816" y="9633"/>
                </a:lnTo>
                <a:lnTo>
                  <a:pt x="6024" y="8438"/>
                </a:lnTo>
                <a:lnTo>
                  <a:pt x="5984" y="8410"/>
                </a:lnTo>
                <a:lnTo>
                  <a:pt x="5946" y="8383"/>
                </a:lnTo>
                <a:lnTo>
                  <a:pt x="5908" y="8354"/>
                </a:lnTo>
                <a:lnTo>
                  <a:pt x="5870" y="8326"/>
                </a:lnTo>
                <a:lnTo>
                  <a:pt x="5833" y="8297"/>
                </a:lnTo>
                <a:lnTo>
                  <a:pt x="5798" y="8269"/>
                </a:lnTo>
                <a:lnTo>
                  <a:pt x="5764" y="8240"/>
                </a:lnTo>
                <a:lnTo>
                  <a:pt x="5730" y="8210"/>
                </a:lnTo>
                <a:lnTo>
                  <a:pt x="5698" y="8180"/>
                </a:lnTo>
                <a:lnTo>
                  <a:pt x="5666" y="8150"/>
                </a:lnTo>
                <a:lnTo>
                  <a:pt x="5635" y="8120"/>
                </a:lnTo>
                <a:lnTo>
                  <a:pt x="5605" y="8090"/>
                </a:lnTo>
                <a:lnTo>
                  <a:pt x="5576" y="8060"/>
                </a:lnTo>
                <a:lnTo>
                  <a:pt x="5548" y="8030"/>
                </a:lnTo>
                <a:lnTo>
                  <a:pt x="5521" y="7999"/>
                </a:lnTo>
                <a:lnTo>
                  <a:pt x="5495" y="7969"/>
                </a:lnTo>
                <a:lnTo>
                  <a:pt x="5469" y="7938"/>
                </a:lnTo>
                <a:lnTo>
                  <a:pt x="5445" y="7907"/>
                </a:lnTo>
                <a:lnTo>
                  <a:pt x="5421" y="7875"/>
                </a:lnTo>
                <a:lnTo>
                  <a:pt x="5399" y="7844"/>
                </a:lnTo>
                <a:lnTo>
                  <a:pt x="5377" y="7813"/>
                </a:lnTo>
                <a:lnTo>
                  <a:pt x="5355" y="7782"/>
                </a:lnTo>
                <a:lnTo>
                  <a:pt x="5336" y="7750"/>
                </a:lnTo>
                <a:lnTo>
                  <a:pt x="5316" y="7719"/>
                </a:lnTo>
                <a:lnTo>
                  <a:pt x="5297" y="7687"/>
                </a:lnTo>
                <a:lnTo>
                  <a:pt x="5280" y="7655"/>
                </a:lnTo>
                <a:lnTo>
                  <a:pt x="5263" y="7623"/>
                </a:lnTo>
                <a:lnTo>
                  <a:pt x="5248" y="7591"/>
                </a:lnTo>
                <a:lnTo>
                  <a:pt x="5233" y="7560"/>
                </a:lnTo>
                <a:lnTo>
                  <a:pt x="5219" y="7528"/>
                </a:lnTo>
                <a:lnTo>
                  <a:pt x="5205" y="7496"/>
                </a:lnTo>
                <a:lnTo>
                  <a:pt x="5193" y="7463"/>
                </a:lnTo>
                <a:lnTo>
                  <a:pt x="5181" y="7427"/>
                </a:lnTo>
                <a:lnTo>
                  <a:pt x="5168" y="7390"/>
                </a:lnTo>
                <a:lnTo>
                  <a:pt x="5157" y="7353"/>
                </a:lnTo>
                <a:lnTo>
                  <a:pt x="5148" y="7317"/>
                </a:lnTo>
                <a:lnTo>
                  <a:pt x="5139" y="7280"/>
                </a:lnTo>
                <a:lnTo>
                  <a:pt x="5131" y="7244"/>
                </a:lnTo>
                <a:lnTo>
                  <a:pt x="5125" y="7206"/>
                </a:lnTo>
                <a:lnTo>
                  <a:pt x="5120" y="7170"/>
                </a:lnTo>
                <a:lnTo>
                  <a:pt x="5116" y="7134"/>
                </a:lnTo>
                <a:lnTo>
                  <a:pt x="5113" y="7097"/>
                </a:lnTo>
                <a:lnTo>
                  <a:pt x="5110" y="7061"/>
                </a:lnTo>
                <a:lnTo>
                  <a:pt x="5109" y="7026"/>
                </a:lnTo>
                <a:lnTo>
                  <a:pt x="5109" y="6989"/>
                </a:lnTo>
                <a:lnTo>
                  <a:pt x="5110" y="6954"/>
                </a:lnTo>
                <a:lnTo>
                  <a:pt x="5113" y="6918"/>
                </a:lnTo>
                <a:lnTo>
                  <a:pt x="5116" y="6882"/>
                </a:lnTo>
                <a:lnTo>
                  <a:pt x="5116" y="6881"/>
                </a:lnTo>
                <a:lnTo>
                  <a:pt x="5120" y="6847"/>
                </a:lnTo>
                <a:lnTo>
                  <a:pt x="5126" y="6813"/>
                </a:lnTo>
                <a:lnTo>
                  <a:pt x="5132" y="6780"/>
                </a:lnTo>
                <a:lnTo>
                  <a:pt x="5139" y="6745"/>
                </a:lnTo>
                <a:lnTo>
                  <a:pt x="5148" y="6712"/>
                </a:lnTo>
                <a:lnTo>
                  <a:pt x="5157" y="6679"/>
                </a:lnTo>
                <a:lnTo>
                  <a:pt x="5168" y="6646"/>
                </a:lnTo>
                <a:lnTo>
                  <a:pt x="5180" y="6613"/>
                </a:lnTo>
                <a:lnTo>
                  <a:pt x="5192" y="6580"/>
                </a:lnTo>
                <a:lnTo>
                  <a:pt x="5205" y="6548"/>
                </a:lnTo>
                <a:lnTo>
                  <a:pt x="5220" y="6516"/>
                </a:lnTo>
                <a:lnTo>
                  <a:pt x="5235" y="6485"/>
                </a:lnTo>
                <a:lnTo>
                  <a:pt x="5253" y="6454"/>
                </a:lnTo>
                <a:lnTo>
                  <a:pt x="5271" y="6423"/>
                </a:lnTo>
                <a:lnTo>
                  <a:pt x="5289" y="6392"/>
                </a:lnTo>
                <a:lnTo>
                  <a:pt x="5309" y="6362"/>
                </a:lnTo>
                <a:lnTo>
                  <a:pt x="5337" y="6321"/>
                </a:lnTo>
                <a:lnTo>
                  <a:pt x="5367" y="6282"/>
                </a:lnTo>
                <a:lnTo>
                  <a:pt x="5399" y="6243"/>
                </a:lnTo>
                <a:lnTo>
                  <a:pt x="5433" y="6205"/>
                </a:lnTo>
                <a:lnTo>
                  <a:pt x="5469" y="6168"/>
                </a:lnTo>
                <a:lnTo>
                  <a:pt x="5506" y="6131"/>
                </a:lnTo>
                <a:lnTo>
                  <a:pt x="5545" y="6096"/>
                </a:lnTo>
                <a:lnTo>
                  <a:pt x="5585" y="6062"/>
                </a:lnTo>
                <a:lnTo>
                  <a:pt x="5629" y="6028"/>
                </a:lnTo>
                <a:lnTo>
                  <a:pt x="5673" y="5996"/>
                </a:lnTo>
                <a:lnTo>
                  <a:pt x="5720" y="5965"/>
                </a:lnTo>
                <a:lnTo>
                  <a:pt x="5767" y="5935"/>
                </a:lnTo>
                <a:lnTo>
                  <a:pt x="5817" y="5907"/>
                </a:lnTo>
                <a:lnTo>
                  <a:pt x="5868" y="5879"/>
                </a:lnTo>
                <a:lnTo>
                  <a:pt x="5922" y="5852"/>
                </a:lnTo>
                <a:lnTo>
                  <a:pt x="5977" y="5827"/>
                </a:lnTo>
                <a:lnTo>
                  <a:pt x="7233" y="6318"/>
                </a:lnTo>
                <a:lnTo>
                  <a:pt x="7273" y="6332"/>
                </a:lnTo>
                <a:lnTo>
                  <a:pt x="7313" y="6345"/>
                </a:lnTo>
                <a:lnTo>
                  <a:pt x="7353" y="6356"/>
                </a:lnTo>
                <a:lnTo>
                  <a:pt x="7393" y="6365"/>
                </a:lnTo>
                <a:lnTo>
                  <a:pt x="7432" y="6372"/>
                </a:lnTo>
                <a:lnTo>
                  <a:pt x="7471" y="6378"/>
                </a:lnTo>
                <a:lnTo>
                  <a:pt x="7508" y="6382"/>
                </a:lnTo>
                <a:lnTo>
                  <a:pt x="7546" y="6385"/>
                </a:lnTo>
                <a:lnTo>
                  <a:pt x="7584" y="6386"/>
                </a:lnTo>
                <a:lnTo>
                  <a:pt x="7620" y="6385"/>
                </a:lnTo>
                <a:lnTo>
                  <a:pt x="7656" y="6383"/>
                </a:lnTo>
                <a:lnTo>
                  <a:pt x="7691" y="6380"/>
                </a:lnTo>
                <a:lnTo>
                  <a:pt x="7726" y="6376"/>
                </a:lnTo>
                <a:lnTo>
                  <a:pt x="7760" y="6370"/>
                </a:lnTo>
                <a:lnTo>
                  <a:pt x="7793" y="6363"/>
                </a:lnTo>
                <a:lnTo>
                  <a:pt x="7826" y="6353"/>
                </a:lnTo>
                <a:lnTo>
                  <a:pt x="7858" y="6344"/>
                </a:lnTo>
                <a:lnTo>
                  <a:pt x="7890" y="6332"/>
                </a:lnTo>
                <a:lnTo>
                  <a:pt x="7921" y="6320"/>
                </a:lnTo>
                <a:lnTo>
                  <a:pt x="7952" y="6307"/>
                </a:lnTo>
                <a:lnTo>
                  <a:pt x="7981" y="6292"/>
                </a:lnTo>
                <a:lnTo>
                  <a:pt x="8011" y="6276"/>
                </a:lnTo>
                <a:lnTo>
                  <a:pt x="8039" y="6259"/>
                </a:lnTo>
                <a:lnTo>
                  <a:pt x="8067" y="6241"/>
                </a:lnTo>
                <a:lnTo>
                  <a:pt x="8094" y="6223"/>
                </a:lnTo>
                <a:lnTo>
                  <a:pt x="8120" y="6203"/>
                </a:lnTo>
                <a:lnTo>
                  <a:pt x="8145" y="6182"/>
                </a:lnTo>
                <a:lnTo>
                  <a:pt x="8170" y="6160"/>
                </a:lnTo>
                <a:lnTo>
                  <a:pt x="8194" y="6137"/>
                </a:lnTo>
                <a:lnTo>
                  <a:pt x="8217" y="6115"/>
                </a:lnTo>
                <a:lnTo>
                  <a:pt x="8239" y="6091"/>
                </a:lnTo>
                <a:lnTo>
                  <a:pt x="8261" y="6066"/>
                </a:lnTo>
                <a:lnTo>
                  <a:pt x="8283" y="6091"/>
                </a:lnTo>
                <a:lnTo>
                  <a:pt x="8305" y="6115"/>
                </a:lnTo>
                <a:lnTo>
                  <a:pt x="8328" y="6137"/>
                </a:lnTo>
                <a:lnTo>
                  <a:pt x="8352" y="6160"/>
                </a:lnTo>
                <a:lnTo>
                  <a:pt x="8377" y="6182"/>
                </a:lnTo>
                <a:lnTo>
                  <a:pt x="8402" y="6203"/>
                </a:lnTo>
                <a:lnTo>
                  <a:pt x="8428" y="6223"/>
                </a:lnTo>
                <a:lnTo>
                  <a:pt x="8455" y="6241"/>
                </a:lnTo>
                <a:lnTo>
                  <a:pt x="8483" y="6259"/>
                </a:lnTo>
                <a:lnTo>
                  <a:pt x="8511" y="6276"/>
                </a:lnTo>
                <a:lnTo>
                  <a:pt x="8540" y="6292"/>
                </a:lnTo>
                <a:lnTo>
                  <a:pt x="8570" y="6307"/>
                </a:lnTo>
                <a:lnTo>
                  <a:pt x="8601" y="6320"/>
                </a:lnTo>
                <a:lnTo>
                  <a:pt x="8632" y="6332"/>
                </a:lnTo>
                <a:lnTo>
                  <a:pt x="8664" y="6344"/>
                </a:lnTo>
                <a:lnTo>
                  <a:pt x="8696" y="6353"/>
                </a:lnTo>
                <a:lnTo>
                  <a:pt x="8729" y="6363"/>
                </a:lnTo>
                <a:lnTo>
                  <a:pt x="8762" y="6370"/>
                </a:lnTo>
                <a:lnTo>
                  <a:pt x="8796" y="6376"/>
                </a:lnTo>
                <a:lnTo>
                  <a:pt x="8831" y="6380"/>
                </a:lnTo>
                <a:lnTo>
                  <a:pt x="8866" y="6383"/>
                </a:lnTo>
                <a:lnTo>
                  <a:pt x="8902" y="6385"/>
                </a:lnTo>
                <a:lnTo>
                  <a:pt x="8938" y="6386"/>
                </a:lnTo>
                <a:lnTo>
                  <a:pt x="8976" y="6385"/>
                </a:lnTo>
                <a:lnTo>
                  <a:pt x="9014" y="6382"/>
                </a:lnTo>
                <a:lnTo>
                  <a:pt x="9051" y="6378"/>
                </a:lnTo>
                <a:lnTo>
                  <a:pt x="9090" y="6372"/>
                </a:lnTo>
                <a:lnTo>
                  <a:pt x="9129" y="6365"/>
                </a:lnTo>
                <a:lnTo>
                  <a:pt x="9169" y="6356"/>
                </a:lnTo>
                <a:lnTo>
                  <a:pt x="9209" y="6345"/>
                </a:lnTo>
                <a:lnTo>
                  <a:pt x="9249" y="6332"/>
                </a:lnTo>
                <a:lnTo>
                  <a:pt x="9289" y="6318"/>
                </a:lnTo>
                <a:lnTo>
                  <a:pt x="10545" y="5827"/>
                </a:lnTo>
                <a:lnTo>
                  <a:pt x="10600" y="5852"/>
                </a:lnTo>
                <a:lnTo>
                  <a:pt x="10654" y="5879"/>
                </a:lnTo>
                <a:lnTo>
                  <a:pt x="10705" y="5907"/>
                </a:lnTo>
                <a:lnTo>
                  <a:pt x="10755" y="5935"/>
                </a:lnTo>
                <a:lnTo>
                  <a:pt x="10802" y="5965"/>
                </a:lnTo>
                <a:lnTo>
                  <a:pt x="10849" y="5996"/>
                </a:lnTo>
                <a:lnTo>
                  <a:pt x="10893" y="6028"/>
                </a:lnTo>
                <a:lnTo>
                  <a:pt x="10937" y="6062"/>
                </a:lnTo>
                <a:lnTo>
                  <a:pt x="10977" y="6096"/>
                </a:lnTo>
                <a:lnTo>
                  <a:pt x="11016" y="6131"/>
                </a:lnTo>
                <a:lnTo>
                  <a:pt x="11053" y="6168"/>
                </a:lnTo>
                <a:lnTo>
                  <a:pt x="11089" y="6205"/>
                </a:lnTo>
                <a:lnTo>
                  <a:pt x="11123" y="6243"/>
                </a:lnTo>
                <a:lnTo>
                  <a:pt x="11155" y="6282"/>
                </a:lnTo>
                <a:lnTo>
                  <a:pt x="11185" y="6321"/>
                </a:lnTo>
                <a:lnTo>
                  <a:pt x="11213" y="6362"/>
                </a:lnTo>
                <a:lnTo>
                  <a:pt x="11233" y="6392"/>
                </a:lnTo>
                <a:lnTo>
                  <a:pt x="11251" y="6423"/>
                </a:lnTo>
                <a:lnTo>
                  <a:pt x="11269" y="6454"/>
                </a:lnTo>
                <a:lnTo>
                  <a:pt x="11287" y="6485"/>
                </a:lnTo>
                <a:lnTo>
                  <a:pt x="11302" y="6516"/>
                </a:lnTo>
                <a:lnTo>
                  <a:pt x="11317" y="6548"/>
                </a:lnTo>
                <a:lnTo>
                  <a:pt x="11330" y="6580"/>
                </a:lnTo>
                <a:lnTo>
                  <a:pt x="11342" y="6613"/>
                </a:lnTo>
                <a:lnTo>
                  <a:pt x="11354" y="6646"/>
                </a:lnTo>
                <a:lnTo>
                  <a:pt x="11365" y="6679"/>
                </a:lnTo>
                <a:lnTo>
                  <a:pt x="11374" y="6712"/>
                </a:lnTo>
                <a:lnTo>
                  <a:pt x="11383" y="6745"/>
                </a:lnTo>
                <a:lnTo>
                  <a:pt x="11390" y="6780"/>
                </a:lnTo>
                <a:lnTo>
                  <a:pt x="11396" y="6813"/>
                </a:lnTo>
                <a:lnTo>
                  <a:pt x="11402" y="6847"/>
                </a:lnTo>
                <a:lnTo>
                  <a:pt x="11406" y="6881"/>
                </a:lnTo>
                <a:lnTo>
                  <a:pt x="11406" y="6882"/>
                </a:lnTo>
                <a:lnTo>
                  <a:pt x="11409" y="6918"/>
                </a:lnTo>
                <a:lnTo>
                  <a:pt x="11412" y="6954"/>
                </a:lnTo>
                <a:lnTo>
                  <a:pt x="11413" y="6989"/>
                </a:lnTo>
                <a:lnTo>
                  <a:pt x="11413" y="7026"/>
                </a:lnTo>
                <a:lnTo>
                  <a:pt x="11412" y="7061"/>
                </a:lnTo>
                <a:lnTo>
                  <a:pt x="11409" y="7097"/>
                </a:lnTo>
                <a:lnTo>
                  <a:pt x="11406" y="7134"/>
                </a:lnTo>
                <a:lnTo>
                  <a:pt x="11402" y="7170"/>
                </a:lnTo>
                <a:lnTo>
                  <a:pt x="11397" y="7206"/>
                </a:lnTo>
                <a:lnTo>
                  <a:pt x="11391" y="7244"/>
                </a:lnTo>
                <a:lnTo>
                  <a:pt x="11383" y="7280"/>
                </a:lnTo>
                <a:lnTo>
                  <a:pt x="11374" y="7317"/>
                </a:lnTo>
                <a:lnTo>
                  <a:pt x="11365" y="7353"/>
                </a:lnTo>
                <a:lnTo>
                  <a:pt x="11354" y="7390"/>
                </a:lnTo>
                <a:lnTo>
                  <a:pt x="11341" y="7427"/>
                </a:lnTo>
                <a:lnTo>
                  <a:pt x="11329" y="7463"/>
                </a:lnTo>
                <a:lnTo>
                  <a:pt x="11317" y="7496"/>
                </a:lnTo>
                <a:lnTo>
                  <a:pt x="11303" y="7528"/>
                </a:lnTo>
                <a:lnTo>
                  <a:pt x="11289" y="7560"/>
                </a:lnTo>
                <a:lnTo>
                  <a:pt x="11274" y="7591"/>
                </a:lnTo>
                <a:lnTo>
                  <a:pt x="11259" y="7623"/>
                </a:lnTo>
                <a:lnTo>
                  <a:pt x="11242" y="7655"/>
                </a:lnTo>
                <a:lnTo>
                  <a:pt x="11225" y="7687"/>
                </a:lnTo>
                <a:lnTo>
                  <a:pt x="11206" y="7719"/>
                </a:lnTo>
                <a:lnTo>
                  <a:pt x="11186" y="7750"/>
                </a:lnTo>
                <a:lnTo>
                  <a:pt x="11167" y="7782"/>
                </a:lnTo>
                <a:lnTo>
                  <a:pt x="11145" y="7813"/>
                </a:lnTo>
                <a:lnTo>
                  <a:pt x="11123" y="7844"/>
                </a:lnTo>
                <a:lnTo>
                  <a:pt x="11101" y="7875"/>
                </a:lnTo>
                <a:lnTo>
                  <a:pt x="11077" y="7907"/>
                </a:lnTo>
                <a:lnTo>
                  <a:pt x="11053" y="7938"/>
                </a:lnTo>
                <a:lnTo>
                  <a:pt x="11027" y="7969"/>
                </a:lnTo>
                <a:lnTo>
                  <a:pt x="11001" y="7999"/>
                </a:lnTo>
                <a:lnTo>
                  <a:pt x="10974" y="8030"/>
                </a:lnTo>
                <a:lnTo>
                  <a:pt x="10946" y="8060"/>
                </a:lnTo>
                <a:lnTo>
                  <a:pt x="10917" y="8090"/>
                </a:lnTo>
                <a:lnTo>
                  <a:pt x="10887" y="8120"/>
                </a:lnTo>
                <a:lnTo>
                  <a:pt x="10856" y="8150"/>
                </a:lnTo>
                <a:lnTo>
                  <a:pt x="10824" y="8180"/>
                </a:lnTo>
                <a:lnTo>
                  <a:pt x="10792" y="8210"/>
                </a:lnTo>
                <a:lnTo>
                  <a:pt x="10758" y="8240"/>
                </a:lnTo>
                <a:lnTo>
                  <a:pt x="10724" y="8269"/>
                </a:lnTo>
                <a:lnTo>
                  <a:pt x="10689" y="8297"/>
                </a:lnTo>
                <a:lnTo>
                  <a:pt x="10652" y="8326"/>
                </a:lnTo>
                <a:lnTo>
                  <a:pt x="10614" y="8354"/>
                </a:lnTo>
                <a:lnTo>
                  <a:pt x="10576" y="8383"/>
                </a:lnTo>
                <a:lnTo>
                  <a:pt x="10538" y="8410"/>
                </a:lnTo>
                <a:lnTo>
                  <a:pt x="10498" y="8438"/>
                </a:lnTo>
                <a:lnTo>
                  <a:pt x="8706" y="9633"/>
                </a:lnTo>
                <a:lnTo>
                  <a:pt x="8615" y="9700"/>
                </a:lnTo>
                <a:lnTo>
                  <a:pt x="8537" y="9772"/>
                </a:lnTo>
                <a:lnTo>
                  <a:pt x="8469" y="9848"/>
                </a:lnTo>
                <a:lnTo>
                  <a:pt x="8412" y="9928"/>
                </a:lnTo>
                <a:lnTo>
                  <a:pt x="8366" y="10010"/>
                </a:lnTo>
                <a:lnTo>
                  <a:pt x="8330" y="10095"/>
                </a:lnTo>
                <a:lnTo>
                  <a:pt x="8304" y="10182"/>
                </a:lnTo>
                <a:lnTo>
                  <a:pt x="8288" y="10270"/>
                </a:lnTo>
                <a:lnTo>
                  <a:pt x="8280" y="10358"/>
                </a:lnTo>
                <a:lnTo>
                  <a:pt x="8282" y="10448"/>
                </a:lnTo>
                <a:lnTo>
                  <a:pt x="8291" y="10536"/>
                </a:lnTo>
                <a:lnTo>
                  <a:pt x="8309" y="10623"/>
                </a:lnTo>
                <a:lnTo>
                  <a:pt x="8334" y="10708"/>
                </a:lnTo>
                <a:lnTo>
                  <a:pt x="8366" y="10791"/>
                </a:lnTo>
                <a:lnTo>
                  <a:pt x="8406" y="10871"/>
                </a:lnTo>
                <a:lnTo>
                  <a:pt x="8451" y="10948"/>
                </a:lnTo>
                <a:lnTo>
                  <a:pt x="8504" y="11020"/>
                </a:lnTo>
                <a:lnTo>
                  <a:pt x="8560" y="11089"/>
                </a:lnTo>
                <a:lnTo>
                  <a:pt x="8623" y="11151"/>
                </a:lnTo>
                <a:lnTo>
                  <a:pt x="8692" y="11208"/>
                </a:lnTo>
                <a:lnTo>
                  <a:pt x="8764" y="11259"/>
                </a:lnTo>
                <a:lnTo>
                  <a:pt x="8841" y="11303"/>
                </a:lnTo>
                <a:lnTo>
                  <a:pt x="8921" y="11338"/>
                </a:lnTo>
                <a:lnTo>
                  <a:pt x="9006" y="11366"/>
                </a:lnTo>
                <a:lnTo>
                  <a:pt x="9092" y="11386"/>
                </a:lnTo>
                <a:lnTo>
                  <a:pt x="9182" y="11395"/>
                </a:lnTo>
                <a:lnTo>
                  <a:pt x="9274" y="11395"/>
                </a:lnTo>
                <a:lnTo>
                  <a:pt x="9368" y="11384"/>
                </a:lnTo>
                <a:lnTo>
                  <a:pt x="9464" y="11362"/>
                </a:lnTo>
                <a:lnTo>
                  <a:pt x="9561" y="11329"/>
                </a:lnTo>
                <a:lnTo>
                  <a:pt x="9658" y="11282"/>
                </a:lnTo>
                <a:lnTo>
                  <a:pt x="9756" y="11224"/>
                </a:lnTo>
                <a:lnTo>
                  <a:pt x="10952" y="10426"/>
                </a:lnTo>
                <a:lnTo>
                  <a:pt x="10997" y="10397"/>
                </a:lnTo>
                <a:lnTo>
                  <a:pt x="11045" y="10369"/>
                </a:lnTo>
                <a:lnTo>
                  <a:pt x="11091" y="10342"/>
                </a:lnTo>
                <a:lnTo>
                  <a:pt x="11139" y="10317"/>
                </a:lnTo>
                <a:lnTo>
                  <a:pt x="11187" y="10294"/>
                </a:lnTo>
                <a:lnTo>
                  <a:pt x="11236" y="10272"/>
                </a:lnTo>
                <a:lnTo>
                  <a:pt x="11286" y="10253"/>
                </a:lnTo>
                <a:lnTo>
                  <a:pt x="11334" y="10234"/>
                </a:lnTo>
                <a:lnTo>
                  <a:pt x="11385" y="10216"/>
                </a:lnTo>
                <a:lnTo>
                  <a:pt x="11434" y="10201"/>
                </a:lnTo>
                <a:lnTo>
                  <a:pt x="11485" y="10186"/>
                </a:lnTo>
                <a:lnTo>
                  <a:pt x="11535" y="10174"/>
                </a:lnTo>
                <a:lnTo>
                  <a:pt x="11587" y="10162"/>
                </a:lnTo>
                <a:lnTo>
                  <a:pt x="11638" y="10152"/>
                </a:lnTo>
                <a:lnTo>
                  <a:pt x="11689" y="10144"/>
                </a:lnTo>
                <a:lnTo>
                  <a:pt x="11741" y="10135"/>
                </a:lnTo>
                <a:lnTo>
                  <a:pt x="11793" y="10130"/>
                </a:lnTo>
                <a:lnTo>
                  <a:pt x="11845" y="10125"/>
                </a:lnTo>
                <a:lnTo>
                  <a:pt x="11897" y="10122"/>
                </a:lnTo>
                <a:lnTo>
                  <a:pt x="11949" y="10119"/>
                </a:lnTo>
                <a:lnTo>
                  <a:pt x="12000" y="10118"/>
                </a:lnTo>
                <a:lnTo>
                  <a:pt x="12053" y="10118"/>
                </a:lnTo>
                <a:lnTo>
                  <a:pt x="12104" y="10120"/>
                </a:lnTo>
                <a:lnTo>
                  <a:pt x="12156" y="10122"/>
                </a:lnTo>
                <a:lnTo>
                  <a:pt x="12208" y="10126"/>
                </a:lnTo>
                <a:lnTo>
                  <a:pt x="12259" y="10130"/>
                </a:lnTo>
                <a:lnTo>
                  <a:pt x="12310" y="10136"/>
                </a:lnTo>
                <a:lnTo>
                  <a:pt x="12362" y="10144"/>
                </a:lnTo>
                <a:lnTo>
                  <a:pt x="12412" y="10151"/>
                </a:lnTo>
                <a:lnTo>
                  <a:pt x="12463" y="10160"/>
                </a:lnTo>
                <a:lnTo>
                  <a:pt x="12513" y="10171"/>
                </a:lnTo>
                <a:lnTo>
                  <a:pt x="12563" y="10181"/>
                </a:lnTo>
                <a:lnTo>
                  <a:pt x="12614" y="10193"/>
                </a:lnTo>
                <a:lnTo>
                  <a:pt x="12663" y="10207"/>
                </a:lnTo>
                <a:lnTo>
                  <a:pt x="12713" y="10222"/>
                </a:lnTo>
                <a:lnTo>
                  <a:pt x="12762" y="10238"/>
                </a:lnTo>
                <a:lnTo>
                  <a:pt x="12812" y="10255"/>
                </a:lnTo>
                <a:lnTo>
                  <a:pt x="12860" y="10273"/>
                </a:lnTo>
                <a:lnTo>
                  <a:pt x="12909" y="10293"/>
                </a:lnTo>
                <a:lnTo>
                  <a:pt x="12956" y="10314"/>
                </a:lnTo>
                <a:lnTo>
                  <a:pt x="13004" y="10336"/>
                </a:lnTo>
                <a:lnTo>
                  <a:pt x="13051" y="10358"/>
                </a:lnTo>
                <a:lnTo>
                  <a:pt x="13098" y="10383"/>
                </a:lnTo>
                <a:lnTo>
                  <a:pt x="13143" y="10408"/>
                </a:lnTo>
                <a:lnTo>
                  <a:pt x="13189" y="10435"/>
                </a:lnTo>
                <a:lnTo>
                  <a:pt x="13233" y="10462"/>
                </a:lnTo>
                <a:lnTo>
                  <a:pt x="13277" y="10491"/>
                </a:lnTo>
                <a:lnTo>
                  <a:pt x="13321" y="10521"/>
                </a:lnTo>
                <a:lnTo>
                  <a:pt x="13363" y="10552"/>
                </a:lnTo>
                <a:lnTo>
                  <a:pt x="13406" y="10585"/>
                </a:lnTo>
                <a:lnTo>
                  <a:pt x="13447" y="10618"/>
                </a:lnTo>
                <a:lnTo>
                  <a:pt x="13488" y="10652"/>
                </a:lnTo>
                <a:lnTo>
                  <a:pt x="13528" y="10687"/>
                </a:lnTo>
                <a:lnTo>
                  <a:pt x="13567" y="10724"/>
                </a:lnTo>
                <a:lnTo>
                  <a:pt x="13606" y="10762"/>
                </a:lnTo>
                <a:lnTo>
                  <a:pt x="13643" y="10800"/>
                </a:lnTo>
                <a:lnTo>
                  <a:pt x="13680" y="10841"/>
                </a:lnTo>
                <a:lnTo>
                  <a:pt x="13715" y="10881"/>
                </a:lnTo>
                <a:lnTo>
                  <a:pt x="13750" y="10924"/>
                </a:lnTo>
                <a:lnTo>
                  <a:pt x="13785" y="10966"/>
                </a:lnTo>
                <a:lnTo>
                  <a:pt x="13818" y="11011"/>
                </a:lnTo>
                <a:lnTo>
                  <a:pt x="13851" y="11056"/>
                </a:lnTo>
                <a:lnTo>
                  <a:pt x="13882" y="11102"/>
                </a:lnTo>
                <a:lnTo>
                  <a:pt x="13912" y="11149"/>
                </a:lnTo>
                <a:lnTo>
                  <a:pt x="13955" y="11205"/>
                </a:lnTo>
                <a:lnTo>
                  <a:pt x="13960" y="11200"/>
                </a:lnTo>
                <a:lnTo>
                  <a:pt x="14013" y="11274"/>
                </a:lnTo>
                <a:lnTo>
                  <a:pt x="16522" y="9438"/>
                </a:lnTo>
                <a:lnTo>
                  <a:pt x="16323" y="9137"/>
                </a:lnTo>
                <a:lnTo>
                  <a:pt x="16124" y="8840"/>
                </a:lnTo>
                <a:lnTo>
                  <a:pt x="15928" y="8546"/>
                </a:lnTo>
                <a:lnTo>
                  <a:pt x="15733" y="8255"/>
                </a:lnTo>
                <a:lnTo>
                  <a:pt x="15539" y="7967"/>
                </a:lnTo>
                <a:lnTo>
                  <a:pt x="15346" y="7680"/>
                </a:lnTo>
                <a:lnTo>
                  <a:pt x="15154" y="7397"/>
                </a:lnTo>
                <a:lnTo>
                  <a:pt x="14963" y="7116"/>
                </a:lnTo>
                <a:lnTo>
                  <a:pt x="14772" y="6837"/>
                </a:lnTo>
                <a:lnTo>
                  <a:pt x="14582" y="6559"/>
                </a:lnTo>
                <a:lnTo>
                  <a:pt x="14392" y="6282"/>
                </a:lnTo>
                <a:lnTo>
                  <a:pt x="14202" y="6007"/>
                </a:lnTo>
                <a:lnTo>
                  <a:pt x="13823" y="5459"/>
                </a:lnTo>
                <a:lnTo>
                  <a:pt x="13443" y="4913"/>
                </a:lnTo>
                <a:lnTo>
                  <a:pt x="13061" y="4368"/>
                </a:lnTo>
                <a:lnTo>
                  <a:pt x="12675" y="3820"/>
                </a:lnTo>
                <a:lnTo>
                  <a:pt x="12286" y="3271"/>
                </a:lnTo>
                <a:lnTo>
                  <a:pt x="11891" y="2714"/>
                </a:lnTo>
                <a:lnTo>
                  <a:pt x="11490" y="2152"/>
                </a:lnTo>
                <a:lnTo>
                  <a:pt x="11082" y="1580"/>
                </a:lnTo>
                <a:lnTo>
                  <a:pt x="10665" y="997"/>
                </a:lnTo>
                <a:lnTo>
                  <a:pt x="10237" y="403"/>
                </a:lnTo>
                <a:lnTo>
                  <a:pt x="10167" y="313"/>
                </a:lnTo>
                <a:lnTo>
                  <a:pt x="10092" y="236"/>
                </a:lnTo>
                <a:lnTo>
                  <a:pt x="10013" y="170"/>
                </a:lnTo>
                <a:lnTo>
                  <a:pt x="9932" y="116"/>
                </a:lnTo>
                <a:lnTo>
                  <a:pt x="9848" y="73"/>
                </a:lnTo>
                <a:lnTo>
                  <a:pt x="9762" y="39"/>
                </a:lnTo>
                <a:lnTo>
                  <a:pt x="9676" y="17"/>
                </a:lnTo>
                <a:lnTo>
                  <a:pt x="9587" y="4"/>
                </a:lnTo>
                <a:lnTo>
                  <a:pt x="9499" y="0"/>
                </a:lnTo>
                <a:lnTo>
                  <a:pt x="9411" y="5"/>
                </a:lnTo>
                <a:lnTo>
                  <a:pt x="9325" y="19"/>
                </a:lnTo>
                <a:lnTo>
                  <a:pt x="9240" y="39"/>
                </a:lnTo>
                <a:lnTo>
                  <a:pt x="9156" y="70"/>
                </a:lnTo>
                <a:lnTo>
                  <a:pt x="9076" y="106"/>
                </a:lnTo>
                <a:lnTo>
                  <a:pt x="8998" y="148"/>
                </a:lnTo>
                <a:lnTo>
                  <a:pt x="8924" y="198"/>
                </a:lnTo>
                <a:lnTo>
                  <a:pt x="8855" y="254"/>
                </a:lnTo>
                <a:lnTo>
                  <a:pt x="8791" y="315"/>
                </a:lnTo>
                <a:lnTo>
                  <a:pt x="8731" y="382"/>
                </a:lnTo>
                <a:lnTo>
                  <a:pt x="8678" y="452"/>
                </a:lnTo>
                <a:lnTo>
                  <a:pt x="8632" y="528"/>
                </a:lnTo>
                <a:lnTo>
                  <a:pt x="8591" y="608"/>
                </a:lnTo>
                <a:lnTo>
                  <a:pt x="8559" y="691"/>
                </a:lnTo>
                <a:lnTo>
                  <a:pt x="8536" y="778"/>
                </a:lnTo>
                <a:lnTo>
                  <a:pt x="8521" y="867"/>
                </a:lnTo>
                <a:lnTo>
                  <a:pt x="8516" y="959"/>
                </a:lnTo>
                <a:lnTo>
                  <a:pt x="8520" y="1052"/>
                </a:lnTo>
                <a:lnTo>
                  <a:pt x="8535" y="1148"/>
                </a:lnTo>
                <a:lnTo>
                  <a:pt x="8560" y="1244"/>
                </a:lnTo>
                <a:lnTo>
                  <a:pt x="8599" y="1341"/>
                </a:lnTo>
                <a:lnTo>
                  <a:pt x="8648" y="1438"/>
                </a:lnTo>
                <a:lnTo>
                  <a:pt x="8710" y="1536"/>
                </a:lnTo>
                <a:lnTo>
                  <a:pt x="10374" y="3884"/>
                </a:lnTo>
                <a:lnTo>
                  <a:pt x="8635" y="4526"/>
                </a:lnTo>
                <a:lnTo>
                  <a:pt x="8606" y="4537"/>
                </a:lnTo>
                <a:lnTo>
                  <a:pt x="8578" y="4549"/>
                </a:lnTo>
                <a:lnTo>
                  <a:pt x="8550" y="4561"/>
                </a:lnTo>
                <a:lnTo>
                  <a:pt x="8524" y="4574"/>
                </a:lnTo>
                <a:lnTo>
                  <a:pt x="8499" y="4587"/>
                </a:lnTo>
                <a:lnTo>
                  <a:pt x="8473" y="4601"/>
                </a:lnTo>
                <a:lnTo>
                  <a:pt x="8449" y="4614"/>
                </a:lnTo>
                <a:lnTo>
                  <a:pt x="8425" y="4630"/>
                </a:lnTo>
                <a:lnTo>
                  <a:pt x="8402" y="4644"/>
                </a:lnTo>
                <a:lnTo>
                  <a:pt x="8380" y="4660"/>
                </a:lnTo>
                <a:lnTo>
                  <a:pt x="8358" y="4676"/>
                </a:lnTo>
                <a:lnTo>
                  <a:pt x="8337" y="4692"/>
                </a:lnTo>
                <a:lnTo>
                  <a:pt x="8317" y="4710"/>
                </a:lnTo>
                <a:lnTo>
                  <a:pt x="8298" y="4726"/>
                </a:lnTo>
                <a:lnTo>
                  <a:pt x="8279" y="4744"/>
                </a:lnTo>
                <a:lnTo>
                  <a:pt x="8261" y="4763"/>
                </a:lnTo>
                <a:lnTo>
                  <a:pt x="8242" y="4744"/>
                </a:lnTo>
                <a:lnTo>
                  <a:pt x="8224" y="4726"/>
                </a:lnTo>
                <a:lnTo>
                  <a:pt x="8204" y="4710"/>
                </a:lnTo>
                <a:lnTo>
                  <a:pt x="8185" y="4692"/>
                </a:lnTo>
                <a:lnTo>
                  <a:pt x="8164" y="4676"/>
                </a:lnTo>
                <a:lnTo>
                  <a:pt x="8142" y="4660"/>
                </a:lnTo>
                <a:lnTo>
                  <a:pt x="8120" y="4644"/>
                </a:lnTo>
                <a:lnTo>
                  <a:pt x="8097" y="4630"/>
                </a:lnTo>
                <a:lnTo>
                  <a:pt x="8073" y="4614"/>
                </a:lnTo>
                <a:lnTo>
                  <a:pt x="8049" y="4601"/>
                </a:lnTo>
                <a:lnTo>
                  <a:pt x="8023" y="4587"/>
                </a:lnTo>
                <a:lnTo>
                  <a:pt x="7998" y="4574"/>
                </a:lnTo>
                <a:lnTo>
                  <a:pt x="7972" y="4561"/>
                </a:lnTo>
                <a:lnTo>
                  <a:pt x="7944" y="4549"/>
                </a:lnTo>
                <a:lnTo>
                  <a:pt x="7916" y="4537"/>
                </a:lnTo>
                <a:lnTo>
                  <a:pt x="7887" y="4526"/>
                </a:lnTo>
                <a:lnTo>
                  <a:pt x="6148" y="3884"/>
                </a:lnTo>
                <a:lnTo>
                  <a:pt x="7812" y="1536"/>
                </a:lnTo>
                <a:lnTo>
                  <a:pt x="7874" y="1438"/>
                </a:lnTo>
                <a:lnTo>
                  <a:pt x="7923" y="1341"/>
                </a:lnTo>
                <a:lnTo>
                  <a:pt x="7962" y="1244"/>
                </a:lnTo>
                <a:lnTo>
                  <a:pt x="7987" y="1148"/>
                </a:lnTo>
                <a:lnTo>
                  <a:pt x="8002" y="1052"/>
                </a:lnTo>
                <a:lnTo>
                  <a:pt x="8006" y="959"/>
                </a:lnTo>
                <a:lnTo>
                  <a:pt x="8001" y="867"/>
                </a:lnTo>
                <a:lnTo>
                  <a:pt x="7986" y="778"/>
                </a:lnTo>
                <a:lnTo>
                  <a:pt x="7963" y="691"/>
                </a:lnTo>
                <a:lnTo>
                  <a:pt x="7931" y="608"/>
                </a:lnTo>
                <a:lnTo>
                  <a:pt x="7890" y="528"/>
                </a:lnTo>
                <a:lnTo>
                  <a:pt x="7844" y="452"/>
                </a:lnTo>
                <a:lnTo>
                  <a:pt x="7791" y="382"/>
                </a:lnTo>
                <a:lnTo>
                  <a:pt x="7731" y="315"/>
                </a:lnTo>
                <a:lnTo>
                  <a:pt x="7667" y="254"/>
                </a:lnTo>
                <a:lnTo>
                  <a:pt x="7598" y="198"/>
                </a:lnTo>
                <a:lnTo>
                  <a:pt x="7524" y="148"/>
                </a:lnTo>
                <a:lnTo>
                  <a:pt x="7446" y="106"/>
                </a:lnTo>
                <a:lnTo>
                  <a:pt x="7366" y="70"/>
                </a:lnTo>
                <a:lnTo>
                  <a:pt x="7282" y="39"/>
                </a:lnTo>
                <a:lnTo>
                  <a:pt x="7197" y="19"/>
                </a:lnTo>
                <a:lnTo>
                  <a:pt x="7111" y="5"/>
                </a:lnTo>
                <a:lnTo>
                  <a:pt x="7023" y="0"/>
                </a:lnTo>
                <a:lnTo>
                  <a:pt x="6935" y="4"/>
                </a:lnTo>
                <a:lnTo>
                  <a:pt x="6846" y="17"/>
                </a:lnTo>
                <a:lnTo>
                  <a:pt x="6760" y="39"/>
                </a:lnTo>
                <a:lnTo>
                  <a:pt x="6674" y="73"/>
                </a:lnTo>
                <a:lnTo>
                  <a:pt x="6590" y="116"/>
                </a:lnTo>
                <a:lnTo>
                  <a:pt x="6509" y="170"/>
                </a:lnTo>
                <a:lnTo>
                  <a:pt x="6430" y="236"/>
                </a:lnTo>
                <a:lnTo>
                  <a:pt x="6355" y="313"/>
                </a:lnTo>
                <a:lnTo>
                  <a:pt x="6285" y="403"/>
                </a:lnTo>
                <a:close/>
                <a:moveTo>
                  <a:pt x="5344" y="3954"/>
                </a:moveTo>
                <a:lnTo>
                  <a:pt x="3899" y="4781"/>
                </a:lnTo>
                <a:lnTo>
                  <a:pt x="6782" y="764"/>
                </a:lnTo>
                <a:lnTo>
                  <a:pt x="6807" y="733"/>
                </a:lnTo>
                <a:lnTo>
                  <a:pt x="6834" y="706"/>
                </a:lnTo>
                <a:lnTo>
                  <a:pt x="6861" y="683"/>
                </a:lnTo>
                <a:lnTo>
                  <a:pt x="6890" y="664"/>
                </a:lnTo>
                <a:lnTo>
                  <a:pt x="6919" y="649"/>
                </a:lnTo>
                <a:lnTo>
                  <a:pt x="6949" y="637"/>
                </a:lnTo>
                <a:lnTo>
                  <a:pt x="6980" y="630"/>
                </a:lnTo>
                <a:lnTo>
                  <a:pt x="7009" y="626"/>
                </a:lnTo>
                <a:lnTo>
                  <a:pt x="7040" y="625"/>
                </a:lnTo>
                <a:lnTo>
                  <a:pt x="7071" y="627"/>
                </a:lnTo>
                <a:lnTo>
                  <a:pt x="7101" y="632"/>
                </a:lnTo>
                <a:lnTo>
                  <a:pt x="7131" y="640"/>
                </a:lnTo>
                <a:lnTo>
                  <a:pt x="7160" y="651"/>
                </a:lnTo>
                <a:lnTo>
                  <a:pt x="7189" y="664"/>
                </a:lnTo>
                <a:lnTo>
                  <a:pt x="7216" y="680"/>
                </a:lnTo>
                <a:lnTo>
                  <a:pt x="7242" y="697"/>
                </a:lnTo>
                <a:lnTo>
                  <a:pt x="7266" y="717"/>
                </a:lnTo>
                <a:lnTo>
                  <a:pt x="7288" y="740"/>
                </a:lnTo>
                <a:lnTo>
                  <a:pt x="7309" y="764"/>
                </a:lnTo>
                <a:lnTo>
                  <a:pt x="7328" y="789"/>
                </a:lnTo>
                <a:lnTo>
                  <a:pt x="7343" y="816"/>
                </a:lnTo>
                <a:lnTo>
                  <a:pt x="7356" y="845"/>
                </a:lnTo>
                <a:lnTo>
                  <a:pt x="7368" y="875"/>
                </a:lnTo>
                <a:lnTo>
                  <a:pt x="7376" y="906"/>
                </a:lnTo>
                <a:lnTo>
                  <a:pt x="7380" y="938"/>
                </a:lnTo>
                <a:lnTo>
                  <a:pt x="7382" y="970"/>
                </a:lnTo>
                <a:lnTo>
                  <a:pt x="7380" y="1004"/>
                </a:lnTo>
                <a:lnTo>
                  <a:pt x="7374" y="1038"/>
                </a:lnTo>
                <a:lnTo>
                  <a:pt x="7365" y="1073"/>
                </a:lnTo>
                <a:lnTo>
                  <a:pt x="7351" y="1107"/>
                </a:lnTo>
                <a:lnTo>
                  <a:pt x="7334" y="1142"/>
                </a:lnTo>
                <a:lnTo>
                  <a:pt x="7311" y="1178"/>
                </a:lnTo>
                <a:lnTo>
                  <a:pt x="5344" y="3954"/>
                </a:lnTo>
                <a:close/>
                <a:moveTo>
                  <a:pt x="7105" y="10708"/>
                </a:moveTo>
                <a:lnTo>
                  <a:pt x="5856" y="9879"/>
                </a:lnTo>
                <a:lnTo>
                  <a:pt x="5798" y="9843"/>
                </a:lnTo>
                <a:lnTo>
                  <a:pt x="5739" y="9807"/>
                </a:lnTo>
                <a:lnTo>
                  <a:pt x="5679" y="9774"/>
                </a:lnTo>
                <a:lnTo>
                  <a:pt x="5620" y="9743"/>
                </a:lnTo>
                <a:lnTo>
                  <a:pt x="5559" y="9714"/>
                </a:lnTo>
                <a:lnTo>
                  <a:pt x="5498" y="9687"/>
                </a:lnTo>
                <a:lnTo>
                  <a:pt x="5436" y="9662"/>
                </a:lnTo>
                <a:lnTo>
                  <a:pt x="5373" y="9639"/>
                </a:lnTo>
                <a:lnTo>
                  <a:pt x="5310" y="9618"/>
                </a:lnTo>
                <a:lnTo>
                  <a:pt x="5247" y="9599"/>
                </a:lnTo>
                <a:lnTo>
                  <a:pt x="5183" y="9581"/>
                </a:lnTo>
                <a:lnTo>
                  <a:pt x="5119" y="9565"/>
                </a:lnTo>
                <a:lnTo>
                  <a:pt x="5055" y="9551"/>
                </a:lnTo>
                <a:lnTo>
                  <a:pt x="4990" y="9539"/>
                </a:lnTo>
                <a:lnTo>
                  <a:pt x="4925" y="9528"/>
                </a:lnTo>
                <a:lnTo>
                  <a:pt x="4860" y="9519"/>
                </a:lnTo>
                <a:lnTo>
                  <a:pt x="4794" y="9512"/>
                </a:lnTo>
                <a:lnTo>
                  <a:pt x="4728" y="9507"/>
                </a:lnTo>
                <a:lnTo>
                  <a:pt x="4663" y="9502"/>
                </a:lnTo>
                <a:lnTo>
                  <a:pt x="4597" y="9499"/>
                </a:lnTo>
                <a:lnTo>
                  <a:pt x="4532" y="9498"/>
                </a:lnTo>
                <a:lnTo>
                  <a:pt x="4466" y="9499"/>
                </a:lnTo>
                <a:lnTo>
                  <a:pt x="4401" y="9501"/>
                </a:lnTo>
                <a:lnTo>
                  <a:pt x="4336" y="9504"/>
                </a:lnTo>
                <a:lnTo>
                  <a:pt x="4271" y="9510"/>
                </a:lnTo>
                <a:lnTo>
                  <a:pt x="4206" y="9516"/>
                </a:lnTo>
                <a:lnTo>
                  <a:pt x="4141" y="9523"/>
                </a:lnTo>
                <a:lnTo>
                  <a:pt x="4077" y="9531"/>
                </a:lnTo>
                <a:lnTo>
                  <a:pt x="4013" y="9542"/>
                </a:lnTo>
                <a:lnTo>
                  <a:pt x="3949" y="9553"/>
                </a:lnTo>
                <a:lnTo>
                  <a:pt x="3886" y="9567"/>
                </a:lnTo>
                <a:lnTo>
                  <a:pt x="3823" y="9580"/>
                </a:lnTo>
                <a:lnTo>
                  <a:pt x="3772" y="9593"/>
                </a:lnTo>
                <a:lnTo>
                  <a:pt x="3722" y="9606"/>
                </a:lnTo>
                <a:lnTo>
                  <a:pt x="3671" y="9620"/>
                </a:lnTo>
                <a:lnTo>
                  <a:pt x="3621" y="9635"/>
                </a:lnTo>
                <a:lnTo>
                  <a:pt x="3572" y="9651"/>
                </a:lnTo>
                <a:lnTo>
                  <a:pt x="3522" y="9668"/>
                </a:lnTo>
                <a:lnTo>
                  <a:pt x="3474" y="9686"/>
                </a:lnTo>
                <a:lnTo>
                  <a:pt x="3425" y="9705"/>
                </a:lnTo>
                <a:lnTo>
                  <a:pt x="3377" y="9724"/>
                </a:lnTo>
                <a:lnTo>
                  <a:pt x="3328" y="9745"/>
                </a:lnTo>
                <a:lnTo>
                  <a:pt x="3281" y="9767"/>
                </a:lnTo>
                <a:lnTo>
                  <a:pt x="3233" y="9789"/>
                </a:lnTo>
                <a:lnTo>
                  <a:pt x="3187" y="9813"/>
                </a:lnTo>
                <a:lnTo>
                  <a:pt x="3140" y="9836"/>
                </a:lnTo>
                <a:lnTo>
                  <a:pt x="3094" y="9862"/>
                </a:lnTo>
                <a:lnTo>
                  <a:pt x="3048" y="9888"/>
                </a:lnTo>
                <a:lnTo>
                  <a:pt x="3003" y="9915"/>
                </a:lnTo>
                <a:lnTo>
                  <a:pt x="2958" y="9943"/>
                </a:lnTo>
                <a:lnTo>
                  <a:pt x="2914" y="9971"/>
                </a:lnTo>
                <a:lnTo>
                  <a:pt x="2871" y="10001"/>
                </a:lnTo>
                <a:lnTo>
                  <a:pt x="2827" y="10032"/>
                </a:lnTo>
                <a:lnTo>
                  <a:pt x="2785" y="10063"/>
                </a:lnTo>
                <a:lnTo>
                  <a:pt x="2743" y="10096"/>
                </a:lnTo>
                <a:lnTo>
                  <a:pt x="2700" y="10128"/>
                </a:lnTo>
                <a:lnTo>
                  <a:pt x="2660" y="10162"/>
                </a:lnTo>
                <a:lnTo>
                  <a:pt x="2619" y="10198"/>
                </a:lnTo>
                <a:lnTo>
                  <a:pt x="2579" y="10233"/>
                </a:lnTo>
                <a:lnTo>
                  <a:pt x="2540" y="10270"/>
                </a:lnTo>
                <a:lnTo>
                  <a:pt x="2501" y="10308"/>
                </a:lnTo>
                <a:lnTo>
                  <a:pt x="2463" y="10346"/>
                </a:lnTo>
                <a:lnTo>
                  <a:pt x="2426" y="10384"/>
                </a:lnTo>
                <a:lnTo>
                  <a:pt x="2388" y="10425"/>
                </a:lnTo>
                <a:lnTo>
                  <a:pt x="836" y="9290"/>
                </a:lnTo>
                <a:lnTo>
                  <a:pt x="3033" y="5989"/>
                </a:lnTo>
                <a:lnTo>
                  <a:pt x="5789" y="4410"/>
                </a:lnTo>
                <a:lnTo>
                  <a:pt x="7676" y="5107"/>
                </a:lnTo>
                <a:lnTo>
                  <a:pt x="7712" y="5123"/>
                </a:lnTo>
                <a:lnTo>
                  <a:pt x="7746" y="5141"/>
                </a:lnTo>
                <a:lnTo>
                  <a:pt x="7775" y="5162"/>
                </a:lnTo>
                <a:lnTo>
                  <a:pt x="7801" y="5184"/>
                </a:lnTo>
                <a:lnTo>
                  <a:pt x="7824" y="5209"/>
                </a:lnTo>
                <a:lnTo>
                  <a:pt x="7843" y="5235"/>
                </a:lnTo>
                <a:lnTo>
                  <a:pt x="7859" y="5263"/>
                </a:lnTo>
                <a:lnTo>
                  <a:pt x="7872" y="5292"/>
                </a:lnTo>
                <a:lnTo>
                  <a:pt x="7882" y="5321"/>
                </a:lnTo>
                <a:lnTo>
                  <a:pt x="7889" y="5352"/>
                </a:lnTo>
                <a:lnTo>
                  <a:pt x="7892" y="5383"/>
                </a:lnTo>
                <a:lnTo>
                  <a:pt x="7893" y="5414"/>
                </a:lnTo>
                <a:lnTo>
                  <a:pt x="7892" y="5445"/>
                </a:lnTo>
                <a:lnTo>
                  <a:pt x="7888" y="5476"/>
                </a:lnTo>
                <a:lnTo>
                  <a:pt x="7881" y="5507"/>
                </a:lnTo>
                <a:lnTo>
                  <a:pt x="7872" y="5537"/>
                </a:lnTo>
                <a:lnTo>
                  <a:pt x="7859" y="5566"/>
                </a:lnTo>
                <a:lnTo>
                  <a:pt x="7845" y="5594"/>
                </a:lnTo>
                <a:lnTo>
                  <a:pt x="7828" y="5621"/>
                </a:lnTo>
                <a:lnTo>
                  <a:pt x="7810" y="5646"/>
                </a:lnTo>
                <a:lnTo>
                  <a:pt x="7789" y="5668"/>
                </a:lnTo>
                <a:lnTo>
                  <a:pt x="7766" y="5690"/>
                </a:lnTo>
                <a:lnTo>
                  <a:pt x="7742" y="5709"/>
                </a:lnTo>
                <a:lnTo>
                  <a:pt x="7715" y="5725"/>
                </a:lnTo>
                <a:lnTo>
                  <a:pt x="7686" y="5739"/>
                </a:lnTo>
                <a:lnTo>
                  <a:pt x="7656" y="5749"/>
                </a:lnTo>
                <a:lnTo>
                  <a:pt x="7624" y="5757"/>
                </a:lnTo>
                <a:lnTo>
                  <a:pt x="7591" y="5761"/>
                </a:lnTo>
                <a:lnTo>
                  <a:pt x="7556" y="5762"/>
                </a:lnTo>
                <a:lnTo>
                  <a:pt x="7520" y="5758"/>
                </a:lnTo>
                <a:lnTo>
                  <a:pt x="7482" y="5750"/>
                </a:lnTo>
                <a:lnTo>
                  <a:pt x="7444" y="5738"/>
                </a:lnTo>
                <a:lnTo>
                  <a:pt x="5964" y="5160"/>
                </a:lnTo>
                <a:lnTo>
                  <a:pt x="5896" y="5189"/>
                </a:lnTo>
                <a:lnTo>
                  <a:pt x="5825" y="5220"/>
                </a:lnTo>
                <a:lnTo>
                  <a:pt x="5752" y="5253"/>
                </a:lnTo>
                <a:lnTo>
                  <a:pt x="5677" y="5289"/>
                </a:lnTo>
                <a:lnTo>
                  <a:pt x="5639" y="5307"/>
                </a:lnTo>
                <a:lnTo>
                  <a:pt x="5601" y="5327"/>
                </a:lnTo>
                <a:lnTo>
                  <a:pt x="5563" y="5348"/>
                </a:lnTo>
                <a:lnTo>
                  <a:pt x="5524" y="5369"/>
                </a:lnTo>
                <a:lnTo>
                  <a:pt x="5485" y="5391"/>
                </a:lnTo>
                <a:lnTo>
                  <a:pt x="5446" y="5414"/>
                </a:lnTo>
                <a:lnTo>
                  <a:pt x="5408" y="5438"/>
                </a:lnTo>
                <a:lnTo>
                  <a:pt x="5369" y="5463"/>
                </a:lnTo>
                <a:lnTo>
                  <a:pt x="5330" y="5489"/>
                </a:lnTo>
                <a:lnTo>
                  <a:pt x="5292" y="5515"/>
                </a:lnTo>
                <a:lnTo>
                  <a:pt x="5254" y="5543"/>
                </a:lnTo>
                <a:lnTo>
                  <a:pt x="5216" y="5572"/>
                </a:lnTo>
                <a:lnTo>
                  <a:pt x="5178" y="5602"/>
                </a:lnTo>
                <a:lnTo>
                  <a:pt x="5140" y="5633"/>
                </a:lnTo>
                <a:lnTo>
                  <a:pt x="5103" y="5665"/>
                </a:lnTo>
                <a:lnTo>
                  <a:pt x="5067" y="5700"/>
                </a:lnTo>
                <a:lnTo>
                  <a:pt x="5031" y="5734"/>
                </a:lnTo>
                <a:lnTo>
                  <a:pt x="4996" y="5770"/>
                </a:lnTo>
                <a:lnTo>
                  <a:pt x="4961" y="5807"/>
                </a:lnTo>
                <a:lnTo>
                  <a:pt x="4927" y="5847"/>
                </a:lnTo>
                <a:lnTo>
                  <a:pt x="4893" y="5886"/>
                </a:lnTo>
                <a:lnTo>
                  <a:pt x="4861" y="5928"/>
                </a:lnTo>
                <a:lnTo>
                  <a:pt x="4829" y="5971"/>
                </a:lnTo>
                <a:lnTo>
                  <a:pt x="4798" y="6016"/>
                </a:lnTo>
                <a:lnTo>
                  <a:pt x="4768" y="6062"/>
                </a:lnTo>
                <a:lnTo>
                  <a:pt x="4740" y="6108"/>
                </a:lnTo>
                <a:lnTo>
                  <a:pt x="4713" y="6155"/>
                </a:lnTo>
                <a:lnTo>
                  <a:pt x="4688" y="6203"/>
                </a:lnTo>
                <a:lnTo>
                  <a:pt x="4663" y="6252"/>
                </a:lnTo>
                <a:lnTo>
                  <a:pt x="4642" y="6300"/>
                </a:lnTo>
                <a:lnTo>
                  <a:pt x="4621" y="6349"/>
                </a:lnTo>
                <a:lnTo>
                  <a:pt x="4601" y="6399"/>
                </a:lnTo>
                <a:lnTo>
                  <a:pt x="4584" y="6450"/>
                </a:lnTo>
                <a:lnTo>
                  <a:pt x="4568" y="6501"/>
                </a:lnTo>
                <a:lnTo>
                  <a:pt x="4554" y="6552"/>
                </a:lnTo>
                <a:lnTo>
                  <a:pt x="4540" y="6604"/>
                </a:lnTo>
                <a:lnTo>
                  <a:pt x="4529" y="6656"/>
                </a:lnTo>
                <a:lnTo>
                  <a:pt x="4519" y="6709"/>
                </a:lnTo>
                <a:lnTo>
                  <a:pt x="4511" y="6762"/>
                </a:lnTo>
                <a:lnTo>
                  <a:pt x="4504" y="6815"/>
                </a:lnTo>
                <a:lnTo>
                  <a:pt x="4499" y="6868"/>
                </a:lnTo>
                <a:lnTo>
                  <a:pt x="4496" y="6921"/>
                </a:lnTo>
                <a:lnTo>
                  <a:pt x="4494" y="6975"/>
                </a:lnTo>
                <a:lnTo>
                  <a:pt x="4494" y="7028"/>
                </a:lnTo>
                <a:lnTo>
                  <a:pt x="4495" y="7082"/>
                </a:lnTo>
                <a:lnTo>
                  <a:pt x="4498" y="7136"/>
                </a:lnTo>
                <a:lnTo>
                  <a:pt x="4502" y="7190"/>
                </a:lnTo>
                <a:lnTo>
                  <a:pt x="4508" y="7245"/>
                </a:lnTo>
                <a:lnTo>
                  <a:pt x="4517" y="7299"/>
                </a:lnTo>
                <a:lnTo>
                  <a:pt x="4526" y="7352"/>
                </a:lnTo>
                <a:lnTo>
                  <a:pt x="4537" y="7407"/>
                </a:lnTo>
                <a:lnTo>
                  <a:pt x="4550" y="7461"/>
                </a:lnTo>
                <a:lnTo>
                  <a:pt x="4564" y="7516"/>
                </a:lnTo>
                <a:lnTo>
                  <a:pt x="4581" y="7570"/>
                </a:lnTo>
                <a:lnTo>
                  <a:pt x="4598" y="7625"/>
                </a:lnTo>
                <a:lnTo>
                  <a:pt x="4618" y="7679"/>
                </a:lnTo>
                <a:lnTo>
                  <a:pt x="4634" y="7722"/>
                </a:lnTo>
                <a:lnTo>
                  <a:pt x="4652" y="7764"/>
                </a:lnTo>
                <a:lnTo>
                  <a:pt x="4671" y="7808"/>
                </a:lnTo>
                <a:lnTo>
                  <a:pt x="4690" y="7851"/>
                </a:lnTo>
                <a:lnTo>
                  <a:pt x="4711" y="7893"/>
                </a:lnTo>
                <a:lnTo>
                  <a:pt x="4733" y="7935"/>
                </a:lnTo>
                <a:lnTo>
                  <a:pt x="4755" y="7977"/>
                </a:lnTo>
                <a:lnTo>
                  <a:pt x="4779" y="8020"/>
                </a:lnTo>
                <a:lnTo>
                  <a:pt x="4804" y="8061"/>
                </a:lnTo>
                <a:lnTo>
                  <a:pt x="4831" y="8103"/>
                </a:lnTo>
                <a:lnTo>
                  <a:pt x="4857" y="8144"/>
                </a:lnTo>
                <a:lnTo>
                  <a:pt x="4885" y="8186"/>
                </a:lnTo>
                <a:lnTo>
                  <a:pt x="4915" y="8227"/>
                </a:lnTo>
                <a:lnTo>
                  <a:pt x="4945" y="8268"/>
                </a:lnTo>
                <a:lnTo>
                  <a:pt x="4977" y="8308"/>
                </a:lnTo>
                <a:lnTo>
                  <a:pt x="5009" y="8349"/>
                </a:lnTo>
                <a:lnTo>
                  <a:pt x="5043" y="8389"/>
                </a:lnTo>
                <a:lnTo>
                  <a:pt x="5077" y="8428"/>
                </a:lnTo>
                <a:lnTo>
                  <a:pt x="5114" y="8468"/>
                </a:lnTo>
                <a:lnTo>
                  <a:pt x="5151" y="8507"/>
                </a:lnTo>
                <a:lnTo>
                  <a:pt x="5188" y="8547"/>
                </a:lnTo>
                <a:lnTo>
                  <a:pt x="5227" y="8585"/>
                </a:lnTo>
                <a:lnTo>
                  <a:pt x="5267" y="8624"/>
                </a:lnTo>
                <a:lnTo>
                  <a:pt x="5309" y="8661"/>
                </a:lnTo>
                <a:lnTo>
                  <a:pt x="5351" y="8699"/>
                </a:lnTo>
                <a:lnTo>
                  <a:pt x="5395" y="8736"/>
                </a:lnTo>
                <a:lnTo>
                  <a:pt x="5440" y="8773"/>
                </a:lnTo>
                <a:lnTo>
                  <a:pt x="5485" y="8809"/>
                </a:lnTo>
                <a:lnTo>
                  <a:pt x="5533" y="8846"/>
                </a:lnTo>
                <a:lnTo>
                  <a:pt x="5580" y="8881"/>
                </a:lnTo>
                <a:lnTo>
                  <a:pt x="5630" y="8916"/>
                </a:lnTo>
                <a:lnTo>
                  <a:pt x="5680" y="8951"/>
                </a:lnTo>
                <a:lnTo>
                  <a:pt x="7476" y="10148"/>
                </a:lnTo>
                <a:lnTo>
                  <a:pt x="7507" y="10171"/>
                </a:lnTo>
                <a:lnTo>
                  <a:pt x="7534" y="10195"/>
                </a:lnTo>
                <a:lnTo>
                  <a:pt x="7557" y="10222"/>
                </a:lnTo>
                <a:lnTo>
                  <a:pt x="7576" y="10249"/>
                </a:lnTo>
                <a:lnTo>
                  <a:pt x="7592" y="10279"/>
                </a:lnTo>
                <a:lnTo>
                  <a:pt x="7604" y="10308"/>
                </a:lnTo>
                <a:lnTo>
                  <a:pt x="7613" y="10339"/>
                </a:lnTo>
                <a:lnTo>
                  <a:pt x="7619" y="10369"/>
                </a:lnTo>
                <a:lnTo>
                  <a:pt x="7621" y="10400"/>
                </a:lnTo>
                <a:lnTo>
                  <a:pt x="7620" y="10431"/>
                </a:lnTo>
                <a:lnTo>
                  <a:pt x="7617" y="10462"/>
                </a:lnTo>
                <a:lnTo>
                  <a:pt x="7610" y="10493"/>
                </a:lnTo>
                <a:lnTo>
                  <a:pt x="7601" y="10523"/>
                </a:lnTo>
                <a:lnTo>
                  <a:pt x="7591" y="10552"/>
                </a:lnTo>
                <a:lnTo>
                  <a:pt x="7576" y="10581"/>
                </a:lnTo>
                <a:lnTo>
                  <a:pt x="7561" y="10608"/>
                </a:lnTo>
                <a:lnTo>
                  <a:pt x="7543" y="10634"/>
                </a:lnTo>
                <a:lnTo>
                  <a:pt x="7523" y="10658"/>
                </a:lnTo>
                <a:lnTo>
                  <a:pt x="7501" y="10680"/>
                </a:lnTo>
                <a:lnTo>
                  <a:pt x="7477" y="10701"/>
                </a:lnTo>
                <a:lnTo>
                  <a:pt x="7452" y="10718"/>
                </a:lnTo>
                <a:lnTo>
                  <a:pt x="7426" y="10734"/>
                </a:lnTo>
                <a:lnTo>
                  <a:pt x="7398" y="10747"/>
                </a:lnTo>
                <a:lnTo>
                  <a:pt x="7369" y="10757"/>
                </a:lnTo>
                <a:lnTo>
                  <a:pt x="7338" y="10764"/>
                </a:lnTo>
                <a:lnTo>
                  <a:pt x="7307" y="10767"/>
                </a:lnTo>
                <a:lnTo>
                  <a:pt x="7275" y="10767"/>
                </a:lnTo>
                <a:lnTo>
                  <a:pt x="7242" y="10764"/>
                </a:lnTo>
                <a:lnTo>
                  <a:pt x="7208" y="10757"/>
                </a:lnTo>
                <a:lnTo>
                  <a:pt x="7174" y="10744"/>
                </a:lnTo>
                <a:lnTo>
                  <a:pt x="7140" y="10729"/>
                </a:lnTo>
                <a:lnTo>
                  <a:pt x="7105" y="10708"/>
                </a:lnTo>
                <a:close/>
                <a:moveTo>
                  <a:pt x="11178" y="3954"/>
                </a:moveTo>
                <a:lnTo>
                  <a:pt x="9211" y="1178"/>
                </a:lnTo>
                <a:lnTo>
                  <a:pt x="9188" y="1142"/>
                </a:lnTo>
                <a:lnTo>
                  <a:pt x="9171" y="1107"/>
                </a:lnTo>
                <a:lnTo>
                  <a:pt x="9157" y="1073"/>
                </a:lnTo>
                <a:lnTo>
                  <a:pt x="9148" y="1038"/>
                </a:lnTo>
                <a:lnTo>
                  <a:pt x="9142" y="1004"/>
                </a:lnTo>
                <a:lnTo>
                  <a:pt x="9140" y="970"/>
                </a:lnTo>
                <a:lnTo>
                  <a:pt x="9142" y="938"/>
                </a:lnTo>
                <a:lnTo>
                  <a:pt x="9146" y="906"/>
                </a:lnTo>
                <a:lnTo>
                  <a:pt x="9154" y="875"/>
                </a:lnTo>
                <a:lnTo>
                  <a:pt x="9166" y="845"/>
                </a:lnTo>
                <a:lnTo>
                  <a:pt x="9179" y="816"/>
                </a:lnTo>
                <a:lnTo>
                  <a:pt x="9194" y="789"/>
                </a:lnTo>
                <a:lnTo>
                  <a:pt x="9213" y="764"/>
                </a:lnTo>
                <a:lnTo>
                  <a:pt x="9234" y="740"/>
                </a:lnTo>
                <a:lnTo>
                  <a:pt x="9256" y="717"/>
                </a:lnTo>
                <a:lnTo>
                  <a:pt x="9280" y="697"/>
                </a:lnTo>
                <a:lnTo>
                  <a:pt x="9306" y="680"/>
                </a:lnTo>
                <a:lnTo>
                  <a:pt x="9333" y="664"/>
                </a:lnTo>
                <a:lnTo>
                  <a:pt x="9362" y="651"/>
                </a:lnTo>
                <a:lnTo>
                  <a:pt x="9391" y="640"/>
                </a:lnTo>
                <a:lnTo>
                  <a:pt x="9421" y="632"/>
                </a:lnTo>
                <a:lnTo>
                  <a:pt x="9451" y="627"/>
                </a:lnTo>
                <a:lnTo>
                  <a:pt x="9482" y="625"/>
                </a:lnTo>
                <a:lnTo>
                  <a:pt x="9513" y="626"/>
                </a:lnTo>
                <a:lnTo>
                  <a:pt x="9542" y="630"/>
                </a:lnTo>
                <a:lnTo>
                  <a:pt x="9573" y="637"/>
                </a:lnTo>
                <a:lnTo>
                  <a:pt x="9603" y="649"/>
                </a:lnTo>
                <a:lnTo>
                  <a:pt x="9632" y="664"/>
                </a:lnTo>
                <a:lnTo>
                  <a:pt x="9661" y="683"/>
                </a:lnTo>
                <a:lnTo>
                  <a:pt x="9688" y="706"/>
                </a:lnTo>
                <a:lnTo>
                  <a:pt x="9715" y="733"/>
                </a:lnTo>
                <a:lnTo>
                  <a:pt x="9740" y="764"/>
                </a:lnTo>
                <a:lnTo>
                  <a:pt x="12623" y="4781"/>
                </a:lnTo>
                <a:lnTo>
                  <a:pt x="11178" y="395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EE197AB4-7674-0AAE-21DA-5100C077B3B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356197"/>
            <a:ext cx="763072" cy="398562"/>
          </a:xfrm>
          <a:custGeom>
            <a:avLst/>
            <a:gdLst>
              <a:gd name="T0" fmla="*/ 2872 w 5918"/>
              <a:gd name="T1" fmla="*/ 88 h 3095"/>
              <a:gd name="T2" fmla="*/ 2532 w 5918"/>
              <a:gd name="T3" fmla="*/ 384 h 3095"/>
              <a:gd name="T4" fmla="*/ 874 w 5918"/>
              <a:gd name="T5" fmla="*/ 741 h 3095"/>
              <a:gd name="T6" fmla="*/ 371 w 5918"/>
              <a:gd name="T7" fmla="*/ 924 h 3095"/>
              <a:gd name="T8" fmla="*/ 56 w 5918"/>
              <a:gd name="T9" fmla="*/ 1345 h 3095"/>
              <a:gd name="T10" fmla="*/ 29 w 5918"/>
              <a:gd name="T11" fmla="*/ 1890 h 3095"/>
              <a:gd name="T12" fmla="*/ 303 w 5918"/>
              <a:gd name="T13" fmla="*/ 2342 h 3095"/>
              <a:gd name="T14" fmla="*/ 781 w 5918"/>
              <a:gd name="T15" fmla="*/ 2571 h 3095"/>
              <a:gd name="T16" fmla="*/ 3029 w 5918"/>
              <a:gd name="T17" fmla="*/ 2556 h 3095"/>
              <a:gd name="T18" fmla="*/ 3466 w 5918"/>
              <a:gd name="T19" fmla="*/ 2306 h 3095"/>
              <a:gd name="T20" fmla="*/ 3709 w 5918"/>
              <a:gd name="T21" fmla="*/ 1864 h 3095"/>
              <a:gd name="T22" fmla="*/ 5267 w 5918"/>
              <a:gd name="T23" fmla="*/ 1707 h 3095"/>
              <a:gd name="T24" fmla="*/ 5692 w 5918"/>
              <a:gd name="T25" fmla="*/ 1450 h 3095"/>
              <a:gd name="T26" fmla="*/ 5908 w 5918"/>
              <a:gd name="T27" fmla="*/ 999 h 3095"/>
              <a:gd name="T28" fmla="*/ 5850 w 5918"/>
              <a:gd name="T29" fmla="*/ 531 h 3095"/>
              <a:gd name="T30" fmla="*/ 5535 w 5918"/>
              <a:gd name="T31" fmla="*/ 150 h 3095"/>
              <a:gd name="T32" fmla="*/ 5051 w 5918"/>
              <a:gd name="T33" fmla="*/ 0 h 3095"/>
              <a:gd name="T34" fmla="*/ 563 w 5918"/>
              <a:gd name="T35" fmla="*/ 999 h 3095"/>
              <a:gd name="T36" fmla="*/ 260 w 5918"/>
              <a:gd name="T37" fmla="*/ 1303 h 3095"/>
              <a:gd name="T38" fmla="*/ 172 w 5918"/>
              <a:gd name="T39" fmla="*/ 1738 h 3095"/>
              <a:gd name="T40" fmla="*/ 341 w 5918"/>
              <a:gd name="T41" fmla="*/ 2139 h 3095"/>
              <a:gd name="T42" fmla="*/ 698 w 5918"/>
              <a:gd name="T43" fmla="*/ 2380 h 3095"/>
              <a:gd name="T44" fmla="*/ 2849 w 5918"/>
              <a:gd name="T45" fmla="*/ 2413 h 3095"/>
              <a:gd name="T46" fmla="*/ 3260 w 5918"/>
              <a:gd name="T47" fmla="*/ 2264 h 3095"/>
              <a:gd name="T48" fmla="*/ 3517 w 5918"/>
              <a:gd name="T49" fmla="*/ 1919 h 3095"/>
              <a:gd name="T50" fmla="*/ 3539 w 5918"/>
              <a:gd name="T51" fmla="*/ 1474 h 3095"/>
              <a:gd name="T52" fmla="*/ 3316 w 5918"/>
              <a:gd name="T53" fmla="*/ 1104 h 3095"/>
              <a:gd name="T54" fmla="*/ 2925 w 5918"/>
              <a:gd name="T55" fmla="*/ 917 h 3095"/>
              <a:gd name="T56" fmla="*/ 4486 w 5918"/>
              <a:gd name="T57" fmla="*/ 792 h 3095"/>
              <a:gd name="T58" fmla="*/ 4482 w 5918"/>
              <a:gd name="T59" fmla="*/ 986 h 3095"/>
              <a:gd name="T60" fmla="*/ 4659 w 5918"/>
              <a:gd name="T61" fmla="*/ 1062 h 3095"/>
              <a:gd name="T62" fmla="*/ 4799 w 5918"/>
              <a:gd name="T63" fmla="*/ 930 h 3095"/>
              <a:gd name="T64" fmla="*/ 4729 w 5918"/>
              <a:gd name="T65" fmla="*/ 748 h 3095"/>
              <a:gd name="T66" fmla="*/ 4071 w 5918"/>
              <a:gd name="T67" fmla="*/ 736 h 3095"/>
              <a:gd name="T68" fmla="*/ 3977 w 5918"/>
              <a:gd name="T69" fmla="*/ 904 h 3095"/>
              <a:gd name="T70" fmla="*/ 4095 w 5918"/>
              <a:gd name="T71" fmla="*/ 1056 h 3095"/>
              <a:gd name="T72" fmla="*/ 4284 w 5918"/>
              <a:gd name="T73" fmla="*/ 1004 h 3095"/>
              <a:gd name="T74" fmla="*/ 4306 w 5918"/>
              <a:gd name="T75" fmla="*/ 811 h 3095"/>
              <a:gd name="T76" fmla="*/ 4138 w 5918"/>
              <a:gd name="T77" fmla="*/ 717 h 3095"/>
              <a:gd name="T78" fmla="*/ 3514 w 5918"/>
              <a:gd name="T79" fmla="*/ 820 h 3095"/>
              <a:gd name="T80" fmla="*/ 3548 w 5918"/>
              <a:gd name="T81" fmla="*/ 1012 h 3095"/>
              <a:gd name="T82" fmla="*/ 3737 w 5918"/>
              <a:gd name="T83" fmla="*/ 1053 h 3095"/>
              <a:gd name="T84" fmla="*/ 3847 w 5918"/>
              <a:gd name="T85" fmla="*/ 896 h 3095"/>
              <a:gd name="T86" fmla="*/ 3743 w 5918"/>
              <a:gd name="T87" fmla="*/ 732 h 3095"/>
              <a:gd name="T88" fmla="*/ 2452 w 5918"/>
              <a:gd name="T89" fmla="*/ 1556 h 3095"/>
              <a:gd name="T90" fmla="*/ 2511 w 5918"/>
              <a:gd name="T91" fmla="*/ 1740 h 3095"/>
              <a:gd name="T92" fmla="*/ 2365 w 5918"/>
              <a:gd name="T93" fmla="*/ 1866 h 3095"/>
              <a:gd name="T94" fmla="*/ 2191 w 5918"/>
              <a:gd name="T95" fmla="*/ 1778 h 3095"/>
              <a:gd name="T96" fmla="*/ 2207 w 5918"/>
              <a:gd name="T97" fmla="*/ 1585 h 3095"/>
              <a:gd name="T98" fmla="*/ 1896 w 5918"/>
              <a:gd name="T99" fmla="*/ 1521 h 3095"/>
              <a:gd name="T100" fmla="*/ 2035 w 5918"/>
              <a:gd name="T101" fmla="*/ 1654 h 3095"/>
              <a:gd name="T102" fmla="*/ 1965 w 5918"/>
              <a:gd name="T103" fmla="*/ 1836 h 3095"/>
              <a:gd name="T104" fmla="*/ 1771 w 5918"/>
              <a:gd name="T105" fmla="*/ 1839 h 3095"/>
              <a:gd name="T106" fmla="*/ 1693 w 5918"/>
              <a:gd name="T107" fmla="*/ 1663 h 3095"/>
              <a:gd name="T108" fmla="*/ 1826 w 5918"/>
              <a:gd name="T109" fmla="*/ 1523 h 3095"/>
              <a:gd name="T110" fmla="*/ 1520 w 5918"/>
              <a:gd name="T111" fmla="*/ 1580 h 3095"/>
              <a:gd name="T112" fmla="*/ 1542 w 5918"/>
              <a:gd name="T113" fmla="*/ 1773 h 3095"/>
              <a:gd name="T114" fmla="*/ 1375 w 5918"/>
              <a:gd name="T115" fmla="*/ 1867 h 3095"/>
              <a:gd name="T116" fmla="*/ 1222 w 5918"/>
              <a:gd name="T117" fmla="*/ 1748 h 3095"/>
              <a:gd name="T118" fmla="*/ 1275 w 5918"/>
              <a:gd name="T119" fmla="*/ 1560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18" h="3095">
                <a:moveTo>
                  <a:pt x="5051" y="0"/>
                </a:moveTo>
                <a:lnTo>
                  <a:pt x="3251" y="0"/>
                </a:lnTo>
                <a:lnTo>
                  <a:pt x="3210" y="1"/>
                </a:lnTo>
                <a:lnTo>
                  <a:pt x="3170" y="5"/>
                </a:lnTo>
                <a:lnTo>
                  <a:pt x="3130" y="9"/>
                </a:lnTo>
                <a:lnTo>
                  <a:pt x="3091" y="15"/>
                </a:lnTo>
                <a:lnTo>
                  <a:pt x="3053" y="23"/>
                </a:lnTo>
                <a:lnTo>
                  <a:pt x="3015" y="33"/>
                </a:lnTo>
                <a:lnTo>
                  <a:pt x="2978" y="45"/>
                </a:lnTo>
                <a:lnTo>
                  <a:pt x="2942" y="58"/>
                </a:lnTo>
                <a:lnTo>
                  <a:pt x="2906" y="72"/>
                </a:lnTo>
                <a:lnTo>
                  <a:pt x="2872" y="88"/>
                </a:lnTo>
                <a:lnTo>
                  <a:pt x="2838" y="105"/>
                </a:lnTo>
                <a:lnTo>
                  <a:pt x="2805" y="125"/>
                </a:lnTo>
                <a:lnTo>
                  <a:pt x="2772" y="145"/>
                </a:lnTo>
                <a:lnTo>
                  <a:pt x="2742" y="167"/>
                </a:lnTo>
                <a:lnTo>
                  <a:pt x="2712" y="190"/>
                </a:lnTo>
                <a:lnTo>
                  <a:pt x="2682" y="214"/>
                </a:lnTo>
                <a:lnTo>
                  <a:pt x="2654" y="239"/>
                </a:lnTo>
                <a:lnTo>
                  <a:pt x="2627" y="266"/>
                </a:lnTo>
                <a:lnTo>
                  <a:pt x="2602" y="294"/>
                </a:lnTo>
                <a:lnTo>
                  <a:pt x="2577" y="323"/>
                </a:lnTo>
                <a:lnTo>
                  <a:pt x="2554" y="353"/>
                </a:lnTo>
                <a:lnTo>
                  <a:pt x="2532" y="384"/>
                </a:lnTo>
                <a:lnTo>
                  <a:pt x="2511" y="416"/>
                </a:lnTo>
                <a:lnTo>
                  <a:pt x="2493" y="449"/>
                </a:lnTo>
                <a:lnTo>
                  <a:pt x="2474" y="483"/>
                </a:lnTo>
                <a:lnTo>
                  <a:pt x="2458" y="517"/>
                </a:lnTo>
                <a:lnTo>
                  <a:pt x="2443" y="553"/>
                </a:lnTo>
                <a:lnTo>
                  <a:pt x="2430" y="589"/>
                </a:lnTo>
                <a:lnTo>
                  <a:pt x="2419" y="626"/>
                </a:lnTo>
                <a:lnTo>
                  <a:pt x="2408" y="663"/>
                </a:lnTo>
                <a:lnTo>
                  <a:pt x="2400" y="701"/>
                </a:lnTo>
                <a:lnTo>
                  <a:pt x="2393" y="740"/>
                </a:lnTo>
                <a:lnTo>
                  <a:pt x="921" y="740"/>
                </a:lnTo>
                <a:lnTo>
                  <a:pt x="874" y="741"/>
                </a:lnTo>
                <a:lnTo>
                  <a:pt x="827" y="745"/>
                </a:lnTo>
                <a:lnTo>
                  <a:pt x="781" y="750"/>
                </a:lnTo>
                <a:lnTo>
                  <a:pt x="736" y="759"/>
                </a:lnTo>
                <a:lnTo>
                  <a:pt x="692" y="769"/>
                </a:lnTo>
                <a:lnTo>
                  <a:pt x="647" y="782"/>
                </a:lnTo>
                <a:lnTo>
                  <a:pt x="605" y="797"/>
                </a:lnTo>
                <a:lnTo>
                  <a:pt x="563" y="813"/>
                </a:lnTo>
                <a:lnTo>
                  <a:pt x="523" y="832"/>
                </a:lnTo>
                <a:lnTo>
                  <a:pt x="483" y="852"/>
                </a:lnTo>
                <a:lnTo>
                  <a:pt x="445" y="874"/>
                </a:lnTo>
                <a:lnTo>
                  <a:pt x="407" y="899"/>
                </a:lnTo>
                <a:lnTo>
                  <a:pt x="371" y="924"/>
                </a:lnTo>
                <a:lnTo>
                  <a:pt x="336" y="951"/>
                </a:lnTo>
                <a:lnTo>
                  <a:pt x="303" y="980"/>
                </a:lnTo>
                <a:lnTo>
                  <a:pt x="271" y="1011"/>
                </a:lnTo>
                <a:lnTo>
                  <a:pt x="240" y="1043"/>
                </a:lnTo>
                <a:lnTo>
                  <a:pt x="211" y="1076"/>
                </a:lnTo>
                <a:lnTo>
                  <a:pt x="183" y="1111"/>
                </a:lnTo>
                <a:lnTo>
                  <a:pt x="158" y="1147"/>
                </a:lnTo>
                <a:lnTo>
                  <a:pt x="134" y="1184"/>
                </a:lnTo>
                <a:lnTo>
                  <a:pt x="111" y="1223"/>
                </a:lnTo>
                <a:lnTo>
                  <a:pt x="91" y="1263"/>
                </a:lnTo>
                <a:lnTo>
                  <a:pt x="72" y="1304"/>
                </a:lnTo>
                <a:lnTo>
                  <a:pt x="56" y="1345"/>
                </a:lnTo>
                <a:lnTo>
                  <a:pt x="41" y="1388"/>
                </a:lnTo>
                <a:lnTo>
                  <a:pt x="29" y="1431"/>
                </a:lnTo>
                <a:lnTo>
                  <a:pt x="19" y="1476"/>
                </a:lnTo>
                <a:lnTo>
                  <a:pt x="11" y="1521"/>
                </a:lnTo>
                <a:lnTo>
                  <a:pt x="4" y="1567"/>
                </a:lnTo>
                <a:lnTo>
                  <a:pt x="1" y="1613"/>
                </a:lnTo>
                <a:lnTo>
                  <a:pt x="0" y="1661"/>
                </a:lnTo>
                <a:lnTo>
                  <a:pt x="1" y="1708"/>
                </a:lnTo>
                <a:lnTo>
                  <a:pt x="4" y="1754"/>
                </a:lnTo>
                <a:lnTo>
                  <a:pt x="11" y="1801"/>
                </a:lnTo>
                <a:lnTo>
                  <a:pt x="19" y="1846"/>
                </a:lnTo>
                <a:lnTo>
                  <a:pt x="29" y="1890"/>
                </a:lnTo>
                <a:lnTo>
                  <a:pt x="41" y="1934"/>
                </a:lnTo>
                <a:lnTo>
                  <a:pt x="56" y="1977"/>
                </a:lnTo>
                <a:lnTo>
                  <a:pt x="72" y="2019"/>
                </a:lnTo>
                <a:lnTo>
                  <a:pt x="91" y="2059"/>
                </a:lnTo>
                <a:lnTo>
                  <a:pt x="111" y="2099"/>
                </a:lnTo>
                <a:lnTo>
                  <a:pt x="134" y="2137"/>
                </a:lnTo>
                <a:lnTo>
                  <a:pt x="158" y="2175"/>
                </a:lnTo>
                <a:lnTo>
                  <a:pt x="183" y="2211"/>
                </a:lnTo>
                <a:lnTo>
                  <a:pt x="211" y="2246"/>
                </a:lnTo>
                <a:lnTo>
                  <a:pt x="240" y="2279"/>
                </a:lnTo>
                <a:lnTo>
                  <a:pt x="271" y="2311"/>
                </a:lnTo>
                <a:lnTo>
                  <a:pt x="303" y="2342"/>
                </a:lnTo>
                <a:lnTo>
                  <a:pt x="336" y="2371"/>
                </a:lnTo>
                <a:lnTo>
                  <a:pt x="371" y="2398"/>
                </a:lnTo>
                <a:lnTo>
                  <a:pt x="407" y="2424"/>
                </a:lnTo>
                <a:lnTo>
                  <a:pt x="445" y="2448"/>
                </a:lnTo>
                <a:lnTo>
                  <a:pt x="483" y="2470"/>
                </a:lnTo>
                <a:lnTo>
                  <a:pt x="523" y="2491"/>
                </a:lnTo>
                <a:lnTo>
                  <a:pt x="563" y="2510"/>
                </a:lnTo>
                <a:lnTo>
                  <a:pt x="605" y="2526"/>
                </a:lnTo>
                <a:lnTo>
                  <a:pt x="647" y="2540"/>
                </a:lnTo>
                <a:lnTo>
                  <a:pt x="692" y="2553"/>
                </a:lnTo>
                <a:lnTo>
                  <a:pt x="736" y="2563"/>
                </a:lnTo>
                <a:lnTo>
                  <a:pt x="781" y="2571"/>
                </a:lnTo>
                <a:lnTo>
                  <a:pt x="827" y="2577"/>
                </a:lnTo>
                <a:lnTo>
                  <a:pt x="874" y="2581"/>
                </a:lnTo>
                <a:lnTo>
                  <a:pt x="921" y="2582"/>
                </a:lnTo>
                <a:lnTo>
                  <a:pt x="1143" y="2582"/>
                </a:lnTo>
                <a:lnTo>
                  <a:pt x="975" y="3095"/>
                </a:lnTo>
                <a:lnTo>
                  <a:pt x="1771" y="2582"/>
                </a:lnTo>
                <a:lnTo>
                  <a:pt x="2811" y="2582"/>
                </a:lnTo>
                <a:lnTo>
                  <a:pt x="2855" y="2581"/>
                </a:lnTo>
                <a:lnTo>
                  <a:pt x="2900" y="2577"/>
                </a:lnTo>
                <a:lnTo>
                  <a:pt x="2943" y="2572"/>
                </a:lnTo>
                <a:lnTo>
                  <a:pt x="2986" y="2565"/>
                </a:lnTo>
                <a:lnTo>
                  <a:pt x="3029" y="2556"/>
                </a:lnTo>
                <a:lnTo>
                  <a:pt x="3071" y="2544"/>
                </a:lnTo>
                <a:lnTo>
                  <a:pt x="3112" y="2531"/>
                </a:lnTo>
                <a:lnTo>
                  <a:pt x="3152" y="2516"/>
                </a:lnTo>
                <a:lnTo>
                  <a:pt x="3191" y="2499"/>
                </a:lnTo>
                <a:lnTo>
                  <a:pt x="3229" y="2481"/>
                </a:lnTo>
                <a:lnTo>
                  <a:pt x="3266" y="2460"/>
                </a:lnTo>
                <a:lnTo>
                  <a:pt x="3302" y="2439"/>
                </a:lnTo>
                <a:lnTo>
                  <a:pt x="3337" y="2415"/>
                </a:lnTo>
                <a:lnTo>
                  <a:pt x="3371" y="2390"/>
                </a:lnTo>
                <a:lnTo>
                  <a:pt x="3404" y="2363"/>
                </a:lnTo>
                <a:lnTo>
                  <a:pt x="3436" y="2336"/>
                </a:lnTo>
                <a:lnTo>
                  <a:pt x="3466" y="2306"/>
                </a:lnTo>
                <a:lnTo>
                  <a:pt x="3495" y="2275"/>
                </a:lnTo>
                <a:lnTo>
                  <a:pt x="3522" y="2243"/>
                </a:lnTo>
                <a:lnTo>
                  <a:pt x="3548" y="2210"/>
                </a:lnTo>
                <a:lnTo>
                  <a:pt x="3573" y="2175"/>
                </a:lnTo>
                <a:lnTo>
                  <a:pt x="3595" y="2140"/>
                </a:lnTo>
                <a:lnTo>
                  <a:pt x="3617" y="2103"/>
                </a:lnTo>
                <a:lnTo>
                  <a:pt x="3637" y="2066"/>
                </a:lnTo>
                <a:lnTo>
                  <a:pt x="3654" y="2027"/>
                </a:lnTo>
                <a:lnTo>
                  <a:pt x="3670" y="1988"/>
                </a:lnTo>
                <a:lnTo>
                  <a:pt x="3685" y="1948"/>
                </a:lnTo>
                <a:lnTo>
                  <a:pt x="3697" y="1907"/>
                </a:lnTo>
                <a:lnTo>
                  <a:pt x="3709" y="1864"/>
                </a:lnTo>
                <a:lnTo>
                  <a:pt x="3717" y="1821"/>
                </a:lnTo>
                <a:lnTo>
                  <a:pt x="3724" y="1778"/>
                </a:lnTo>
                <a:lnTo>
                  <a:pt x="3728" y="1734"/>
                </a:lnTo>
                <a:lnTo>
                  <a:pt x="4252" y="1734"/>
                </a:lnTo>
                <a:lnTo>
                  <a:pt x="5000" y="2217"/>
                </a:lnTo>
                <a:lnTo>
                  <a:pt x="4842" y="1734"/>
                </a:lnTo>
                <a:lnTo>
                  <a:pt x="5051" y="1734"/>
                </a:lnTo>
                <a:lnTo>
                  <a:pt x="5096" y="1733"/>
                </a:lnTo>
                <a:lnTo>
                  <a:pt x="5139" y="1730"/>
                </a:lnTo>
                <a:lnTo>
                  <a:pt x="5183" y="1725"/>
                </a:lnTo>
                <a:lnTo>
                  <a:pt x="5226" y="1716"/>
                </a:lnTo>
                <a:lnTo>
                  <a:pt x="5267" y="1707"/>
                </a:lnTo>
                <a:lnTo>
                  <a:pt x="5308" y="1695"/>
                </a:lnTo>
                <a:lnTo>
                  <a:pt x="5348" y="1681"/>
                </a:lnTo>
                <a:lnTo>
                  <a:pt x="5388" y="1666"/>
                </a:lnTo>
                <a:lnTo>
                  <a:pt x="5426" y="1648"/>
                </a:lnTo>
                <a:lnTo>
                  <a:pt x="5463" y="1629"/>
                </a:lnTo>
                <a:lnTo>
                  <a:pt x="5499" y="1608"/>
                </a:lnTo>
                <a:lnTo>
                  <a:pt x="5535" y="1586"/>
                </a:lnTo>
                <a:lnTo>
                  <a:pt x="5569" y="1561"/>
                </a:lnTo>
                <a:lnTo>
                  <a:pt x="5602" y="1535"/>
                </a:lnTo>
                <a:lnTo>
                  <a:pt x="5633" y="1509"/>
                </a:lnTo>
                <a:lnTo>
                  <a:pt x="5663" y="1480"/>
                </a:lnTo>
                <a:lnTo>
                  <a:pt x="5692" y="1450"/>
                </a:lnTo>
                <a:lnTo>
                  <a:pt x="5719" y="1418"/>
                </a:lnTo>
                <a:lnTo>
                  <a:pt x="5745" y="1385"/>
                </a:lnTo>
                <a:lnTo>
                  <a:pt x="5770" y="1351"/>
                </a:lnTo>
                <a:lnTo>
                  <a:pt x="5793" y="1316"/>
                </a:lnTo>
                <a:lnTo>
                  <a:pt x="5813" y="1280"/>
                </a:lnTo>
                <a:lnTo>
                  <a:pt x="5833" y="1242"/>
                </a:lnTo>
                <a:lnTo>
                  <a:pt x="5850" y="1204"/>
                </a:lnTo>
                <a:lnTo>
                  <a:pt x="5866" y="1165"/>
                </a:lnTo>
                <a:lnTo>
                  <a:pt x="5879" y="1125"/>
                </a:lnTo>
                <a:lnTo>
                  <a:pt x="5890" y="1084"/>
                </a:lnTo>
                <a:lnTo>
                  <a:pt x="5901" y="1042"/>
                </a:lnTo>
                <a:lnTo>
                  <a:pt x="5908" y="999"/>
                </a:lnTo>
                <a:lnTo>
                  <a:pt x="5914" y="956"/>
                </a:lnTo>
                <a:lnTo>
                  <a:pt x="5917" y="912"/>
                </a:lnTo>
                <a:lnTo>
                  <a:pt x="5918" y="868"/>
                </a:lnTo>
                <a:lnTo>
                  <a:pt x="5918" y="868"/>
                </a:lnTo>
                <a:lnTo>
                  <a:pt x="5917" y="823"/>
                </a:lnTo>
                <a:lnTo>
                  <a:pt x="5914" y="779"/>
                </a:lnTo>
                <a:lnTo>
                  <a:pt x="5908" y="736"/>
                </a:lnTo>
                <a:lnTo>
                  <a:pt x="5901" y="693"/>
                </a:lnTo>
                <a:lnTo>
                  <a:pt x="5890" y="652"/>
                </a:lnTo>
                <a:lnTo>
                  <a:pt x="5879" y="610"/>
                </a:lnTo>
                <a:lnTo>
                  <a:pt x="5866" y="570"/>
                </a:lnTo>
                <a:lnTo>
                  <a:pt x="5850" y="531"/>
                </a:lnTo>
                <a:lnTo>
                  <a:pt x="5833" y="492"/>
                </a:lnTo>
                <a:lnTo>
                  <a:pt x="5813" y="455"/>
                </a:lnTo>
                <a:lnTo>
                  <a:pt x="5793" y="419"/>
                </a:lnTo>
                <a:lnTo>
                  <a:pt x="5770" y="384"/>
                </a:lnTo>
                <a:lnTo>
                  <a:pt x="5745" y="349"/>
                </a:lnTo>
                <a:lnTo>
                  <a:pt x="5719" y="317"/>
                </a:lnTo>
                <a:lnTo>
                  <a:pt x="5692" y="285"/>
                </a:lnTo>
                <a:lnTo>
                  <a:pt x="5663" y="256"/>
                </a:lnTo>
                <a:lnTo>
                  <a:pt x="5633" y="227"/>
                </a:lnTo>
                <a:lnTo>
                  <a:pt x="5602" y="199"/>
                </a:lnTo>
                <a:lnTo>
                  <a:pt x="5569" y="173"/>
                </a:lnTo>
                <a:lnTo>
                  <a:pt x="5535" y="150"/>
                </a:lnTo>
                <a:lnTo>
                  <a:pt x="5499" y="127"/>
                </a:lnTo>
                <a:lnTo>
                  <a:pt x="5463" y="105"/>
                </a:lnTo>
                <a:lnTo>
                  <a:pt x="5426" y="87"/>
                </a:lnTo>
                <a:lnTo>
                  <a:pt x="5388" y="69"/>
                </a:lnTo>
                <a:lnTo>
                  <a:pt x="5348" y="54"/>
                </a:lnTo>
                <a:lnTo>
                  <a:pt x="5308" y="40"/>
                </a:lnTo>
                <a:lnTo>
                  <a:pt x="5267" y="28"/>
                </a:lnTo>
                <a:lnTo>
                  <a:pt x="5226" y="18"/>
                </a:lnTo>
                <a:lnTo>
                  <a:pt x="5183" y="11"/>
                </a:lnTo>
                <a:lnTo>
                  <a:pt x="5139" y="6"/>
                </a:lnTo>
                <a:lnTo>
                  <a:pt x="5096" y="1"/>
                </a:lnTo>
                <a:lnTo>
                  <a:pt x="5051" y="0"/>
                </a:lnTo>
                <a:close/>
                <a:moveTo>
                  <a:pt x="2811" y="908"/>
                </a:moveTo>
                <a:lnTo>
                  <a:pt x="921" y="908"/>
                </a:lnTo>
                <a:lnTo>
                  <a:pt x="882" y="909"/>
                </a:lnTo>
                <a:lnTo>
                  <a:pt x="844" y="912"/>
                </a:lnTo>
                <a:lnTo>
                  <a:pt x="807" y="917"/>
                </a:lnTo>
                <a:lnTo>
                  <a:pt x="770" y="923"/>
                </a:lnTo>
                <a:lnTo>
                  <a:pt x="734" y="931"/>
                </a:lnTo>
                <a:lnTo>
                  <a:pt x="698" y="942"/>
                </a:lnTo>
                <a:lnTo>
                  <a:pt x="663" y="954"/>
                </a:lnTo>
                <a:lnTo>
                  <a:pt x="629" y="967"/>
                </a:lnTo>
                <a:lnTo>
                  <a:pt x="595" y="983"/>
                </a:lnTo>
                <a:lnTo>
                  <a:pt x="563" y="999"/>
                </a:lnTo>
                <a:lnTo>
                  <a:pt x="531" y="1018"/>
                </a:lnTo>
                <a:lnTo>
                  <a:pt x="500" y="1037"/>
                </a:lnTo>
                <a:lnTo>
                  <a:pt x="471" y="1058"/>
                </a:lnTo>
                <a:lnTo>
                  <a:pt x="443" y="1081"/>
                </a:lnTo>
                <a:lnTo>
                  <a:pt x="415" y="1104"/>
                </a:lnTo>
                <a:lnTo>
                  <a:pt x="389" y="1129"/>
                </a:lnTo>
                <a:lnTo>
                  <a:pt x="364" y="1156"/>
                </a:lnTo>
                <a:lnTo>
                  <a:pt x="341" y="1182"/>
                </a:lnTo>
                <a:lnTo>
                  <a:pt x="318" y="1211"/>
                </a:lnTo>
                <a:lnTo>
                  <a:pt x="297" y="1241"/>
                </a:lnTo>
                <a:lnTo>
                  <a:pt x="277" y="1272"/>
                </a:lnTo>
                <a:lnTo>
                  <a:pt x="260" y="1303"/>
                </a:lnTo>
                <a:lnTo>
                  <a:pt x="242" y="1336"/>
                </a:lnTo>
                <a:lnTo>
                  <a:pt x="228" y="1369"/>
                </a:lnTo>
                <a:lnTo>
                  <a:pt x="213" y="1403"/>
                </a:lnTo>
                <a:lnTo>
                  <a:pt x="202" y="1438"/>
                </a:lnTo>
                <a:lnTo>
                  <a:pt x="192" y="1474"/>
                </a:lnTo>
                <a:lnTo>
                  <a:pt x="183" y="1510"/>
                </a:lnTo>
                <a:lnTo>
                  <a:pt x="176" y="1547"/>
                </a:lnTo>
                <a:lnTo>
                  <a:pt x="172" y="1585"/>
                </a:lnTo>
                <a:lnTo>
                  <a:pt x="169" y="1623"/>
                </a:lnTo>
                <a:lnTo>
                  <a:pt x="168" y="1661"/>
                </a:lnTo>
                <a:lnTo>
                  <a:pt x="169" y="1700"/>
                </a:lnTo>
                <a:lnTo>
                  <a:pt x="172" y="1738"/>
                </a:lnTo>
                <a:lnTo>
                  <a:pt x="176" y="1775"/>
                </a:lnTo>
                <a:lnTo>
                  <a:pt x="183" y="1812"/>
                </a:lnTo>
                <a:lnTo>
                  <a:pt x="192" y="1848"/>
                </a:lnTo>
                <a:lnTo>
                  <a:pt x="202" y="1884"/>
                </a:lnTo>
                <a:lnTo>
                  <a:pt x="213" y="1919"/>
                </a:lnTo>
                <a:lnTo>
                  <a:pt x="228" y="1953"/>
                </a:lnTo>
                <a:lnTo>
                  <a:pt x="242" y="1987"/>
                </a:lnTo>
                <a:lnTo>
                  <a:pt x="260" y="2019"/>
                </a:lnTo>
                <a:lnTo>
                  <a:pt x="277" y="2051"/>
                </a:lnTo>
                <a:lnTo>
                  <a:pt x="297" y="2082"/>
                </a:lnTo>
                <a:lnTo>
                  <a:pt x="318" y="2110"/>
                </a:lnTo>
                <a:lnTo>
                  <a:pt x="341" y="2139"/>
                </a:lnTo>
                <a:lnTo>
                  <a:pt x="364" y="2167"/>
                </a:lnTo>
                <a:lnTo>
                  <a:pt x="389" y="2193"/>
                </a:lnTo>
                <a:lnTo>
                  <a:pt x="415" y="2217"/>
                </a:lnTo>
                <a:lnTo>
                  <a:pt x="443" y="2241"/>
                </a:lnTo>
                <a:lnTo>
                  <a:pt x="471" y="2264"/>
                </a:lnTo>
                <a:lnTo>
                  <a:pt x="500" y="2285"/>
                </a:lnTo>
                <a:lnTo>
                  <a:pt x="531" y="2305"/>
                </a:lnTo>
                <a:lnTo>
                  <a:pt x="563" y="2322"/>
                </a:lnTo>
                <a:lnTo>
                  <a:pt x="595" y="2340"/>
                </a:lnTo>
                <a:lnTo>
                  <a:pt x="629" y="2354"/>
                </a:lnTo>
                <a:lnTo>
                  <a:pt x="663" y="2368"/>
                </a:lnTo>
                <a:lnTo>
                  <a:pt x="698" y="2380"/>
                </a:lnTo>
                <a:lnTo>
                  <a:pt x="734" y="2390"/>
                </a:lnTo>
                <a:lnTo>
                  <a:pt x="770" y="2398"/>
                </a:lnTo>
                <a:lnTo>
                  <a:pt x="807" y="2406"/>
                </a:lnTo>
                <a:lnTo>
                  <a:pt x="844" y="2410"/>
                </a:lnTo>
                <a:lnTo>
                  <a:pt x="882" y="2413"/>
                </a:lnTo>
                <a:lnTo>
                  <a:pt x="921" y="2414"/>
                </a:lnTo>
                <a:lnTo>
                  <a:pt x="1375" y="2414"/>
                </a:lnTo>
                <a:lnTo>
                  <a:pt x="1281" y="2698"/>
                </a:lnTo>
                <a:lnTo>
                  <a:pt x="1680" y="2441"/>
                </a:lnTo>
                <a:lnTo>
                  <a:pt x="1771" y="2414"/>
                </a:lnTo>
                <a:lnTo>
                  <a:pt x="2811" y="2414"/>
                </a:lnTo>
                <a:lnTo>
                  <a:pt x="2849" y="2413"/>
                </a:lnTo>
                <a:lnTo>
                  <a:pt x="2887" y="2410"/>
                </a:lnTo>
                <a:lnTo>
                  <a:pt x="2925" y="2406"/>
                </a:lnTo>
                <a:lnTo>
                  <a:pt x="2962" y="2398"/>
                </a:lnTo>
                <a:lnTo>
                  <a:pt x="2998" y="2390"/>
                </a:lnTo>
                <a:lnTo>
                  <a:pt x="3034" y="2380"/>
                </a:lnTo>
                <a:lnTo>
                  <a:pt x="3069" y="2368"/>
                </a:lnTo>
                <a:lnTo>
                  <a:pt x="3103" y="2354"/>
                </a:lnTo>
                <a:lnTo>
                  <a:pt x="3136" y="2340"/>
                </a:lnTo>
                <a:lnTo>
                  <a:pt x="3168" y="2322"/>
                </a:lnTo>
                <a:lnTo>
                  <a:pt x="3199" y="2305"/>
                </a:lnTo>
                <a:lnTo>
                  <a:pt x="3230" y="2285"/>
                </a:lnTo>
                <a:lnTo>
                  <a:pt x="3260" y="2264"/>
                </a:lnTo>
                <a:lnTo>
                  <a:pt x="3288" y="2241"/>
                </a:lnTo>
                <a:lnTo>
                  <a:pt x="3316" y="2217"/>
                </a:lnTo>
                <a:lnTo>
                  <a:pt x="3341" y="2193"/>
                </a:lnTo>
                <a:lnTo>
                  <a:pt x="3367" y="2167"/>
                </a:lnTo>
                <a:lnTo>
                  <a:pt x="3391" y="2139"/>
                </a:lnTo>
                <a:lnTo>
                  <a:pt x="3413" y="2110"/>
                </a:lnTo>
                <a:lnTo>
                  <a:pt x="3434" y="2082"/>
                </a:lnTo>
                <a:lnTo>
                  <a:pt x="3453" y="2051"/>
                </a:lnTo>
                <a:lnTo>
                  <a:pt x="3472" y="2019"/>
                </a:lnTo>
                <a:lnTo>
                  <a:pt x="3488" y="1987"/>
                </a:lnTo>
                <a:lnTo>
                  <a:pt x="3504" y="1953"/>
                </a:lnTo>
                <a:lnTo>
                  <a:pt x="3517" y="1919"/>
                </a:lnTo>
                <a:lnTo>
                  <a:pt x="3530" y="1884"/>
                </a:lnTo>
                <a:lnTo>
                  <a:pt x="3539" y="1848"/>
                </a:lnTo>
                <a:lnTo>
                  <a:pt x="3548" y="1812"/>
                </a:lnTo>
                <a:lnTo>
                  <a:pt x="3554" y="1775"/>
                </a:lnTo>
                <a:lnTo>
                  <a:pt x="3559" y="1738"/>
                </a:lnTo>
                <a:lnTo>
                  <a:pt x="3562" y="1700"/>
                </a:lnTo>
                <a:lnTo>
                  <a:pt x="3563" y="1661"/>
                </a:lnTo>
                <a:lnTo>
                  <a:pt x="3562" y="1623"/>
                </a:lnTo>
                <a:lnTo>
                  <a:pt x="3559" y="1585"/>
                </a:lnTo>
                <a:lnTo>
                  <a:pt x="3554" y="1547"/>
                </a:lnTo>
                <a:lnTo>
                  <a:pt x="3548" y="1510"/>
                </a:lnTo>
                <a:lnTo>
                  <a:pt x="3539" y="1474"/>
                </a:lnTo>
                <a:lnTo>
                  <a:pt x="3530" y="1438"/>
                </a:lnTo>
                <a:lnTo>
                  <a:pt x="3517" y="1403"/>
                </a:lnTo>
                <a:lnTo>
                  <a:pt x="3504" y="1369"/>
                </a:lnTo>
                <a:lnTo>
                  <a:pt x="3488" y="1336"/>
                </a:lnTo>
                <a:lnTo>
                  <a:pt x="3472" y="1303"/>
                </a:lnTo>
                <a:lnTo>
                  <a:pt x="3453" y="1272"/>
                </a:lnTo>
                <a:lnTo>
                  <a:pt x="3434" y="1241"/>
                </a:lnTo>
                <a:lnTo>
                  <a:pt x="3413" y="1211"/>
                </a:lnTo>
                <a:lnTo>
                  <a:pt x="3391" y="1182"/>
                </a:lnTo>
                <a:lnTo>
                  <a:pt x="3367" y="1156"/>
                </a:lnTo>
                <a:lnTo>
                  <a:pt x="3341" y="1129"/>
                </a:lnTo>
                <a:lnTo>
                  <a:pt x="3316" y="1104"/>
                </a:lnTo>
                <a:lnTo>
                  <a:pt x="3288" y="1081"/>
                </a:lnTo>
                <a:lnTo>
                  <a:pt x="3260" y="1058"/>
                </a:lnTo>
                <a:lnTo>
                  <a:pt x="3230" y="1037"/>
                </a:lnTo>
                <a:lnTo>
                  <a:pt x="3199" y="1018"/>
                </a:lnTo>
                <a:lnTo>
                  <a:pt x="3168" y="999"/>
                </a:lnTo>
                <a:lnTo>
                  <a:pt x="3136" y="983"/>
                </a:lnTo>
                <a:lnTo>
                  <a:pt x="3103" y="967"/>
                </a:lnTo>
                <a:lnTo>
                  <a:pt x="3069" y="954"/>
                </a:lnTo>
                <a:lnTo>
                  <a:pt x="3034" y="942"/>
                </a:lnTo>
                <a:lnTo>
                  <a:pt x="2998" y="931"/>
                </a:lnTo>
                <a:lnTo>
                  <a:pt x="2962" y="923"/>
                </a:lnTo>
                <a:lnTo>
                  <a:pt x="2925" y="917"/>
                </a:lnTo>
                <a:lnTo>
                  <a:pt x="2887" y="912"/>
                </a:lnTo>
                <a:lnTo>
                  <a:pt x="2849" y="909"/>
                </a:lnTo>
                <a:lnTo>
                  <a:pt x="2811" y="908"/>
                </a:lnTo>
                <a:close/>
                <a:moveTo>
                  <a:pt x="4598" y="720"/>
                </a:moveTo>
                <a:lnTo>
                  <a:pt x="4581" y="724"/>
                </a:lnTo>
                <a:lnTo>
                  <a:pt x="4564" y="729"/>
                </a:lnTo>
                <a:lnTo>
                  <a:pt x="4549" y="736"/>
                </a:lnTo>
                <a:lnTo>
                  <a:pt x="4534" y="744"/>
                </a:lnTo>
                <a:lnTo>
                  <a:pt x="4520" y="754"/>
                </a:lnTo>
                <a:lnTo>
                  <a:pt x="4508" y="766"/>
                </a:lnTo>
                <a:lnTo>
                  <a:pt x="4496" y="778"/>
                </a:lnTo>
                <a:lnTo>
                  <a:pt x="4486" y="792"/>
                </a:lnTo>
                <a:lnTo>
                  <a:pt x="4477" y="805"/>
                </a:lnTo>
                <a:lnTo>
                  <a:pt x="4470" y="820"/>
                </a:lnTo>
                <a:lnTo>
                  <a:pt x="4464" y="836"/>
                </a:lnTo>
                <a:lnTo>
                  <a:pt x="4458" y="852"/>
                </a:lnTo>
                <a:lnTo>
                  <a:pt x="4456" y="869"/>
                </a:lnTo>
                <a:lnTo>
                  <a:pt x="4454" y="886"/>
                </a:lnTo>
                <a:lnTo>
                  <a:pt x="4455" y="904"/>
                </a:lnTo>
                <a:lnTo>
                  <a:pt x="4457" y="921"/>
                </a:lnTo>
                <a:lnTo>
                  <a:pt x="4461" y="939"/>
                </a:lnTo>
                <a:lnTo>
                  <a:pt x="4467" y="955"/>
                </a:lnTo>
                <a:lnTo>
                  <a:pt x="4474" y="971"/>
                </a:lnTo>
                <a:lnTo>
                  <a:pt x="4482" y="986"/>
                </a:lnTo>
                <a:lnTo>
                  <a:pt x="4492" y="999"/>
                </a:lnTo>
                <a:lnTo>
                  <a:pt x="4504" y="1012"/>
                </a:lnTo>
                <a:lnTo>
                  <a:pt x="4516" y="1023"/>
                </a:lnTo>
                <a:lnTo>
                  <a:pt x="4528" y="1033"/>
                </a:lnTo>
                <a:lnTo>
                  <a:pt x="4543" y="1043"/>
                </a:lnTo>
                <a:lnTo>
                  <a:pt x="4558" y="1050"/>
                </a:lnTo>
                <a:lnTo>
                  <a:pt x="4574" y="1056"/>
                </a:lnTo>
                <a:lnTo>
                  <a:pt x="4590" y="1061"/>
                </a:lnTo>
                <a:lnTo>
                  <a:pt x="4607" y="1064"/>
                </a:lnTo>
                <a:lnTo>
                  <a:pt x="4624" y="1065"/>
                </a:lnTo>
                <a:lnTo>
                  <a:pt x="4641" y="1065"/>
                </a:lnTo>
                <a:lnTo>
                  <a:pt x="4659" y="1062"/>
                </a:lnTo>
                <a:lnTo>
                  <a:pt x="4676" y="1059"/>
                </a:lnTo>
                <a:lnTo>
                  <a:pt x="4693" y="1053"/>
                </a:lnTo>
                <a:lnTo>
                  <a:pt x="4708" y="1046"/>
                </a:lnTo>
                <a:lnTo>
                  <a:pt x="4724" y="1037"/>
                </a:lnTo>
                <a:lnTo>
                  <a:pt x="4737" y="1027"/>
                </a:lnTo>
                <a:lnTo>
                  <a:pt x="4749" y="1017"/>
                </a:lnTo>
                <a:lnTo>
                  <a:pt x="4761" y="1004"/>
                </a:lnTo>
                <a:lnTo>
                  <a:pt x="4771" y="991"/>
                </a:lnTo>
                <a:lnTo>
                  <a:pt x="4780" y="977"/>
                </a:lnTo>
                <a:lnTo>
                  <a:pt x="4788" y="962"/>
                </a:lnTo>
                <a:lnTo>
                  <a:pt x="4794" y="946"/>
                </a:lnTo>
                <a:lnTo>
                  <a:pt x="4799" y="930"/>
                </a:lnTo>
                <a:lnTo>
                  <a:pt x="4802" y="913"/>
                </a:lnTo>
                <a:lnTo>
                  <a:pt x="4803" y="896"/>
                </a:lnTo>
                <a:lnTo>
                  <a:pt x="4803" y="879"/>
                </a:lnTo>
                <a:lnTo>
                  <a:pt x="4800" y="860"/>
                </a:lnTo>
                <a:lnTo>
                  <a:pt x="4796" y="843"/>
                </a:lnTo>
                <a:lnTo>
                  <a:pt x="4791" y="826"/>
                </a:lnTo>
                <a:lnTo>
                  <a:pt x="4783" y="811"/>
                </a:lnTo>
                <a:lnTo>
                  <a:pt x="4775" y="797"/>
                </a:lnTo>
                <a:lnTo>
                  <a:pt x="4765" y="782"/>
                </a:lnTo>
                <a:lnTo>
                  <a:pt x="4754" y="770"/>
                </a:lnTo>
                <a:lnTo>
                  <a:pt x="4742" y="759"/>
                </a:lnTo>
                <a:lnTo>
                  <a:pt x="4729" y="748"/>
                </a:lnTo>
                <a:lnTo>
                  <a:pt x="4715" y="739"/>
                </a:lnTo>
                <a:lnTo>
                  <a:pt x="4699" y="732"/>
                </a:lnTo>
                <a:lnTo>
                  <a:pt x="4684" y="726"/>
                </a:lnTo>
                <a:lnTo>
                  <a:pt x="4667" y="722"/>
                </a:lnTo>
                <a:lnTo>
                  <a:pt x="4651" y="718"/>
                </a:lnTo>
                <a:lnTo>
                  <a:pt x="4633" y="716"/>
                </a:lnTo>
                <a:lnTo>
                  <a:pt x="4616" y="717"/>
                </a:lnTo>
                <a:lnTo>
                  <a:pt x="4598" y="720"/>
                </a:lnTo>
                <a:close/>
                <a:moveTo>
                  <a:pt x="4121" y="720"/>
                </a:moveTo>
                <a:lnTo>
                  <a:pt x="4104" y="724"/>
                </a:lnTo>
                <a:lnTo>
                  <a:pt x="4087" y="729"/>
                </a:lnTo>
                <a:lnTo>
                  <a:pt x="4071" y="736"/>
                </a:lnTo>
                <a:lnTo>
                  <a:pt x="4056" y="744"/>
                </a:lnTo>
                <a:lnTo>
                  <a:pt x="4043" y="754"/>
                </a:lnTo>
                <a:lnTo>
                  <a:pt x="4029" y="766"/>
                </a:lnTo>
                <a:lnTo>
                  <a:pt x="4018" y="778"/>
                </a:lnTo>
                <a:lnTo>
                  <a:pt x="4008" y="792"/>
                </a:lnTo>
                <a:lnTo>
                  <a:pt x="4000" y="805"/>
                </a:lnTo>
                <a:lnTo>
                  <a:pt x="3991" y="820"/>
                </a:lnTo>
                <a:lnTo>
                  <a:pt x="3985" y="836"/>
                </a:lnTo>
                <a:lnTo>
                  <a:pt x="3981" y="852"/>
                </a:lnTo>
                <a:lnTo>
                  <a:pt x="3978" y="869"/>
                </a:lnTo>
                <a:lnTo>
                  <a:pt x="3977" y="886"/>
                </a:lnTo>
                <a:lnTo>
                  <a:pt x="3977" y="904"/>
                </a:lnTo>
                <a:lnTo>
                  <a:pt x="3979" y="921"/>
                </a:lnTo>
                <a:lnTo>
                  <a:pt x="3983" y="939"/>
                </a:lnTo>
                <a:lnTo>
                  <a:pt x="3989" y="955"/>
                </a:lnTo>
                <a:lnTo>
                  <a:pt x="3995" y="971"/>
                </a:lnTo>
                <a:lnTo>
                  <a:pt x="4005" y="986"/>
                </a:lnTo>
                <a:lnTo>
                  <a:pt x="4014" y="999"/>
                </a:lnTo>
                <a:lnTo>
                  <a:pt x="4025" y="1012"/>
                </a:lnTo>
                <a:lnTo>
                  <a:pt x="4038" y="1023"/>
                </a:lnTo>
                <a:lnTo>
                  <a:pt x="4051" y="1033"/>
                </a:lnTo>
                <a:lnTo>
                  <a:pt x="4065" y="1043"/>
                </a:lnTo>
                <a:lnTo>
                  <a:pt x="4080" y="1050"/>
                </a:lnTo>
                <a:lnTo>
                  <a:pt x="4095" y="1056"/>
                </a:lnTo>
                <a:lnTo>
                  <a:pt x="4112" y="1061"/>
                </a:lnTo>
                <a:lnTo>
                  <a:pt x="4128" y="1064"/>
                </a:lnTo>
                <a:lnTo>
                  <a:pt x="4146" y="1065"/>
                </a:lnTo>
                <a:lnTo>
                  <a:pt x="4163" y="1065"/>
                </a:lnTo>
                <a:lnTo>
                  <a:pt x="4181" y="1062"/>
                </a:lnTo>
                <a:lnTo>
                  <a:pt x="4198" y="1059"/>
                </a:lnTo>
                <a:lnTo>
                  <a:pt x="4215" y="1053"/>
                </a:lnTo>
                <a:lnTo>
                  <a:pt x="4231" y="1046"/>
                </a:lnTo>
                <a:lnTo>
                  <a:pt x="4245" y="1037"/>
                </a:lnTo>
                <a:lnTo>
                  <a:pt x="4259" y="1027"/>
                </a:lnTo>
                <a:lnTo>
                  <a:pt x="4272" y="1017"/>
                </a:lnTo>
                <a:lnTo>
                  <a:pt x="4284" y="1004"/>
                </a:lnTo>
                <a:lnTo>
                  <a:pt x="4294" y="991"/>
                </a:lnTo>
                <a:lnTo>
                  <a:pt x="4302" y="977"/>
                </a:lnTo>
                <a:lnTo>
                  <a:pt x="4310" y="962"/>
                </a:lnTo>
                <a:lnTo>
                  <a:pt x="4316" y="946"/>
                </a:lnTo>
                <a:lnTo>
                  <a:pt x="4321" y="930"/>
                </a:lnTo>
                <a:lnTo>
                  <a:pt x="4324" y="913"/>
                </a:lnTo>
                <a:lnTo>
                  <a:pt x="4325" y="896"/>
                </a:lnTo>
                <a:lnTo>
                  <a:pt x="4325" y="879"/>
                </a:lnTo>
                <a:lnTo>
                  <a:pt x="4323" y="860"/>
                </a:lnTo>
                <a:lnTo>
                  <a:pt x="4318" y="843"/>
                </a:lnTo>
                <a:lnTo>
                  <a:pt x="4312" y="826"/>
                </a:lnTo>
                <a:lnTo>
                  <a:pt x="4306" y="811"/>
                </a:lnTo>
                <a:lnTo>
                  <a:pt x="4297" y="797"/>
                </a:lnTo>
                <a:lnTo>
                  <a:pt x="4288" y="782"/>
                </a:lnTo>
                <a:lnTo>
                  <a:pt x="4276" y="770"/>
                </a:lnTo>
                <a:lnTo>
                  <a:pt x="4264" y="759"/>
                </a:lnTo>
                <a:lnTo>
                  <a:pt x="4251" y="748"/>
                </a:lnTo>
                <a:lnTo>
                  <a:pt x="4236" y="739"/>
                </a:lnTo>
                <a:lnTo>
                  <a:pt x="4222" y="732"/>
                </a:lnTo>
                <a:lnTo>
                  <a:pt x="4206" y="726"/>
                </a:lnTo>
                <a:lnTo>
                  <a:pt x="4190" y="722"/>
                </a:lnTo>
                <a:lnTo>
                  <a:pt x="4173" y="718"/>
                </a:lnTo>
                <a:lnTo>
                  <a:pt x="4156" y="716"/>
                </a:lnTo>
                <a:lnTo>
                  <a:pt x="4138" y="717"/>
                </a:lnTo>
                <a:lnTo>
                  <a:pt x="4121" y="720"/>
                </a:lnTo>
                <a:close/>
                <a:moveTo>
                  <a:pt x="3643" y="720"/>
                </a:moveTo>
                <a:lnTo>
                  <a:pt x="3625" y="724"/>
                </a:lnTo>
                <a:lnTo>
                  <a:pt x="3609" y="729"/>
                </a:lnTo>
                <a:lnTo>
                  <a:pt x="3593" y="736"/>
                </a:lnTo>
                <a:lnTo>
                  <a:pt x="3578" y="744"/>
                </a:lnTo>
                <a:lnTo>
                  <a:pt x="3565" y="754"/>
                </a:lnTo>
                <a:lnTo>
                  <a:pt x="3552" y="766"/>
                </a:lnTo>
                <a:lnTo>
                  <a:pt x="3541" y="778"/>
                </a:lnTo>
                <a:lnTo>
                  <a:pt x="3531" y="792"/>
                </a:lnTo>
                <a:lnTo>
                  <a:pt x="3521" y="805"/>
                </a:lnTo>
                <a:lnTo>
                  <a:pt x="3514" y="820"/>
                </a:lnTo>
                <a:lnTo>
                  <a:pt x="3508" y="836"/>
                </a:lnTo>
                <a:lnTo>
                  <a:pt x="3503" y="852"/>
                </a:lnTo>
                <a:lnTo>
                  <a:pt x="3500" y="869"/>
                </a:lnTo>
                <a:lnTo>
                  <a:pt x="3499" y="886"/>
                </a:lnTo>
                <a:lnTo>
                  <a:pt x="3500" y="904"/>
                </a:lnTo>
                <a:lnTo>
                  <a:pt x="3502" y="921"/>
                </a:lnTo>
                <a:lnTo>
                  <a:pt x="3506" y="939"/>
                </a:lnTo>
                <a:lnTo>
                  <a:pt x="3511" y="955"/>
                </a:lnTo>
                <a:lnTo>
                  <a:pt x="3518" y="971"/>
                </a:lnTo>
                <a:lnTo>
                  <a:pt x="3526" y="986"/>
                </a:lnTo>
                <a:lnTo>
                  <a:pt x="3537" y="999"/>
                </a:lnTo>
                <a:lnTo>
                  <a:pt x="3548" y="1012"/>
                </a:lnTo>
                <a:lnTo>
                  <a:pt x="3559" y="1023"/>
                </a:lnTo>
                <a:lnTo>
                  <a:pt x="3573" y="1033"/>
                </a:lnTo>
                <a:lnTo>
                  <a:pt x="3587" y="1043"/>
                </a:lnTo>
                <a:lnTo>
                  <a:pt x="3603" y="1050"/>
                </a:lnTo>
                <a:lnTo>
                  <a:pt x="3618" y="1056"/>
                </a:lnTo>
                <a:lnTo>
                  <a:pt x="3634" y="1061"/>
                </a:lnTo>
                <a:lnTo>
                  <a:pt x="3651" y="1064"/>
                </a:lnTo>
                <a:lnTo>
                  <a:pt x="3668" y="1065"/>
                </a:lnTo>
                <a:lnTo>
                  <a:pt x="3686" y="1065"/>
                </a:lnTo>
                <a:lnTo>
                  <a:pt x="3703" y="1062"/>
                </a:lnTo>
                <a:lnTo>
                  <a:pt x="3721" y="1059"/>
                </a:lnTo>
                <a:lnTo>
                  <a:pt x="3737" y="1053"/>
                </a:lnTo>
                <a:lnTo>
                  <a:pt x="3753" y="1046"/>
                </a:lnTo>
                <a:lnTo>
                  <a:pt x="3767" y="1037"/>
                </a:lnTo>
                <a:lnTo>
                  <a:pt x="3782" y="1027"/>
                </a:lnTo>
                <a:lnTo>
                  <a:pt x="3794" y="1017"/>
                </a:lnTo>
                <a:lnTo>
                  <a:pt x="3805" y="1004"/>
                </a:lnTo>
                <a:lnTo>
                  <a:pt x="3815" y="991"/>
                </a:lnTo>
                <a:lnTo>
                  <a:pt x="3825" y="977"/>
                </a:lnTo>
                <a:lnTo>
                  <a:pt x="3832" y="962"/>
                </a:lnTo>
                <a:lnTo>
                  <a:pt x="3838" y="946"/>
                </a:lnTo>
                <a:lnTo>
                  <a:pt x="3843" y="930"/>
                </a:lnTo>
                <a:lnTo>
                  <a:pt x="3845" y="913"/>
                </a:lnTo>
                <a:lnTo>
                  <a:pt x="3847" y="896"/>
                </a:lnTo>
                <a:lnTo>
                  <a:pt x="3846" y="879"/>
                </a:lnTo>
                <a:lnTo>
                  <a:pt x="3844" y="860"/>
                </a:lnTo>
                <a:lnTo>
                  <a:pt x="3840" y="843"/>
                </a:lnTo>
                <a:lnTo>
                  <a:pt x="3835" y="826"/>
                </a:lnTo>
                <a:lnTo>
                  <a:pt x="3828" y="811"/>
                </a:lnTo>
                <a:lnTo>
                  <a:pt x="3820" y="797"/>
                </a:lnTo>
                <a:lnTo>
                  <a:pt x="3809" y="782"/>
                </a:lnTo>
                <a:lnTo>
                  <a:pt x="3798" y="770"/>
                </a:lnTo>
                <a:lnTo>
                  <a:pt x="3786" y="759"/>
                </a:lnTo>
                <a:lnTo>
                  <a:pt x="3773" y="748"/>
                </a:lnTo>
                <a:lnTo>
                  <a:pt x="3759" y="739"/>
                </a:lnTo>
                <a:lnTo>
                  <a:pt x="3743" y="732"/>
                </a:lnTo>
                <a:lnTo>
                  <a:pt x="3728" y="726"/>
                </a:lnTo>
                <a:lnTo>
                  <a:pt x="3712" y="722"/>
                </a:lnTo>
                <a:lnTo>
                  <a:pt x="3695" y="718"/>
                </a:lnTo>
                <a:lnTo>
                  <a:pt x="3678" y="716"/>
                </a:lnTo>
                <a:lnTo>
                  <a:pt x="3660" y="717"/>
                </a:lnTo>
                <a:lnTo>
                  <a:pt x="3643" y="720"/>
                </a:lnTo>
                <a:close/>
                <a:moveTo>
                  <a:pt x="2373" y="1521"/>
                </a:moveTo>
                <a:lnTo>
                  <a:pt x="2391" y="1525"/>
                </a:lnTo>
                <a:lnTo>
                  <a:pt x="2407" y="1530"/>
                </a:lnTo>
                <a:lnTo>
                  <a:pt x="2424" y="1537"/>
                </a:lnTo>
                <a:lnTo>
                  <a:pt x="2438" y="1547"/>
                </a:lnTo>
                <a:lnTo>
                  <a:pt x="2452" y="1556"/>
                </a:lnTo>
                <a:lnTo>
                  <a:pt x="2464" y="1567"/>
                </a:lnTo>
                <a:lnTo>
                  <a:pt x="2476" y="1580"/>
                </a:lnTo>
                <a:lnTo>
                  <a:pt x="2487" y="1593"/>
                </a:lnTo>
                <a:lnTo>
                  <a:pt x="2495" y="1607"/>
                </a:lnTo>
                <a:lnTo>
                  <a:pt x="2503" y="1622"/>
                </a:lnTo>
                <a:lnTo>
                  <a:pt x="2509" y="1637"/>
                </a:lnTo>
                <a:lnTo>
                  <a:pt x="2513" y="1654"/>
                </a:lnTo>
                <a:lnTo>
                  <a:pt x="2516" y="1670"/>
                </a:lnTo>
                <a:lnTo>
                  <a:pt x="2517" y="1688"/>
                </a:lnTo>
                <a:lnTo>
                  <a:pt x="2517" y="1705"/>
                </a:lnTo>
                <a:lnTo>
                  <a:pt x="2515" y="1723"/>
                </a:lnTo>
                <a:lnTo>
                  <a:pt x="2511" y="1740"/>
                </a:lnTo>
                <a:lnTo>
                  <a:pt x="2505" y="1756"/>
                </a:lnTo>
                <a:lnTo>
                  <a:pt x="2498" y="1773"/>
                </a:lnTo>
                <a:lnTo>
                  <a:pt x="2490" y="1787"/>
                </a:lnTo>
                <a:lnTo>
                  <a:pt x="2479" y="1801"/>
                </a:lnTo>
                <a:lnTo>
                  <a:pt x="2469" y="1814"/>
                </a:lnTo>
                <a:lnTo>
                  <a:pt x="2457" y="1825"/>
                </a:lnTo>
                <a:lnTo>
                  <a:pt x="2443" y="1836"/>
                </a:lnTo>
                <a:lnTo>
                  <a:pt x="2429" y="1844"/>
                </a:lnTo>
                <a:lnTo>
                  <a:pt x="2415" y="1852"/>
                </a:lnTo>
                <a:lnTo>
                  <a:pt x="2398" y="1858"/>
                </a:lnTo>
                <a:lnTo>
                  <a:pt x="2383" y="1862"/>
                </a:lnTo>
                <a:lnTo>
                  <a:pt x="2365" y="1866"/>
                </a:lnTo>
                <a:lnTo>
                  <a:pt x="2349" y="1867"/>
                </a:lnTo>
                <a:lnTo>
                  <a:pt x="2331" y="1867"/>
                </a:lnTo>
                <a:lnTo>
                  <a:pt x="2313" y="1864"/>
                </a:lnTo>
                <a:lnTo>
                  <a:pt x="2296" y="1860"/>
                </a:lnTo>
                <a:lnTo>
                  <a:pt x="2279" y="1854"/>
                </a:lnTo>
                <a:lnTo>
                  <a:pt x="2263" y="1847"/>
                </a:lnTo>
                <a:lnTo>
                  <a:pt x="2249" y="1839"/>
                </a:lnTo>
                <a:lnTo>
                  <a:pt x="2234" y="1830"/>
                </a:lnTo>
                <a:lnTo>
                  <a:pt x="2222" y="1818"/>
                </a:lnTo>
                <a:lnTo>
                  <a:pt x="2211" y="1806"/>
                </a:lnTo>
                <a:lnTo>
                  <a:pt x="2201" y="1792"/>
                </a:lnTo>
                <a:lnTo>
                  <a:pt x="2191" y="1778"/>
                </a:lnTo>
                <a:lnTo>
                  <a:pt x="2184" y="1764"/>
                </a:lnTo>
                <a:lnTo>
                  <a:pt x="2178" y="1748"/>
                </a:lnTo>
                <a:lnTo>
                  <a:pt x="2174" y="1732"/>
                </a:lnTo>
                <a:lnTo>
                  <a:pt x="2171" y="1714"/>
                </a:lnTo>
                <a:lnTo>
                  <a:pt x="2170" y="1698"/>
                </a:lnTo>
                <a:lnTo>
                  <a:pt x="2170" y="1680"/>
                </a:lnTo>
                <a:lnTo>
                  <a:pt x="2172" y="1663"/>
                </a:lnTo>
                <a:lnTo>
                  <a:pt x="2176" y="1645"/>
                </a:lnTo>
                <a:lnTo>
                  <a:pt x="2181" y="1629"/>
                </a:lnTo>
                <a:lnTo>
                  <a:pt x="2188" y="1612"/>
                </a:lnTo>
                <a:lnTo>
                  <a:pt x="2197" y="1598"/>
                </a:lnTo>
                <a:lnTo>
                  <a:pt x="2207" y="1585"/>
                </a:lnTo>
                <a:lnTo>
                  <a:pt x="2218" y="1571"/>
                </a:lnTo>
                <a:lnTo>
                  <a:pt x="2230" y="1560"/>
                </a:lnTo>
                <a:lnTo>
                  <a:pt x="2244" y="1550"/>
                </a:lnTo>
                <a:lnTo>
                  <a:pt x="2257" y="1541"/>
                </a:lnTo>
                <a:lnTo>
                  <a:pt x="2273" y="1533"/>
                </a:lnTo>
                <a:lnTo>
                  <a:pt x="2288" y="1527"/>
                </a:lnTo>
                <a:lnTo>
                  <a:pt x="2304" y="1523"/>
                </a:lnTo>
                <a:lnTo>
                  <a:pt x="2321" y="1520"/>
                </a:lnTo>
                <a:lnTo>
                  <a:pt x="2338" y="1519"/>
                </a:lnTo>
                <a:lnTo>
                  <a:pt x="2356" y="1519"/>
                </a:lnTo>
                <a:lnTo>
                  <a:pt x="2373" y="1521"/>
                </a:lnTo>
                <a:close/>
                <a:moveTo>
                  <a:pt x="1896" y="1521"/>
                </a:moveTo>
                <a:lnTo>
                  <a:pt x="1914" y="1525"/>
                </a:lnTo>
                <a:lnTo>
                  <a:pt x="1930" y="1530"/>
                </a:lnTo>
                <a:lnTo>
                  <a:pt x="1945" y="1537"/>
                </a:lnTo>
                <a:lnTo>
                  <a:pt x="1960" y="1547"/>
                </a:lnTo>
                <a:lnTo>
                  <a:pt x="1974" y="1556"/>
                </a:lnTo>
                <a:lnTo>
                  <a:pt x="1987" y="1567"/>
                </a:lnTo>
                <a:lnTo>
                  <a:pt x="1998" y="1580"/>
                </a:lnTo>
                <a:lnTo>
                  <a:pt x="2008" y="1593"/>
                </a:lnTo>
                <a:lnTo>
                  <a:pt x="2017" y="1607"/>
                </a:lnTo>
                <a:lnTo>
                  <a:pt x="2025" y="1622"/>
                </a:lnTo>
                <a:lnTo>
                  <a:pt x="2031" y="1637"/>
                </a:lnTo>
                <a:lnTo>
                  <a:pt x="2035" y="1654"/>
                </a:lnTo>
                <a:lnTo>
                  <a:pt x="2038" y="1670"/>
                </a:lnTo>
                <a:lnTo>
                  <a:pt x="2040" y="1688"/>
                </a:lnTo>
                <a:lnTo>
                  <a:pt x="2039" y="1705"/>
                </a:lnTo>
                <a:lnTo>
                  <a:pt x="2037" y="1723"/>
                </a:lnTo>
                <a:lnTo>
                  <a:pt x="2033" y="1740"/>
                </a:lnTo>
                <a:lnTo>
                  <a:pt x="2028" y="1756"/>
                </a:lnTo>
                <a:lnTo>
                  <a:pt x="2021" y="1773"/>
                </a:lnTo>
                <a:lnTo>
                  <a:pt x="2011" y="1787"/>
                </a:lnTo>
                <a:lnTo>
                  <a:pt x="2002" y="1801"/>
                </a:lnTo>
                <a:lnTo>
                  <a:pt x="1991" y="1814"/>
                </a:lnTo>
                <a:lnTo>
                  <a:pt x="1978" y="1825"/>
                </a:lnTo>
                <a:lnTo>
                  <a:pt x="1965" y="1836"/>
                </a:lnTo>
                <a:lnTo>
                  <a:pt x="1952" y="1844"/>
                </a:lnTo>
                <a:lnTo>
                  <a:pt x="1936" y="1852"/>
                </a:lnTo>
                <a:lnTo>
                  <a:pt x="1921" y="1858"/>
                </a:lnTo>
                <a:lnTo>
                  <a:pt x="1904" y="1862"/>
                </a:lnTo>
                <a:lnTo>
                  <a:pt x="1888" y="1866"/>
                </a:lnTo>
                <a:lnTo>
                  <a:pt x="1870" y="1867"/>
                </a:lnTo>
                <a:lnTo>
                  <a:pt x="1853" y="1867"/>
                </a:lnTo>
                <a:lnTo>
                  <a:pt x="1835" y="1864"/>
                </a:lnTo>
                <a:lnTo>
                  <a:pt x="1818" y="1860"/>
                </a:lnTo>
                <a:lnTo>
                  <a:pt x="1801" y="1854"/>
                </a:lnTo>
                <a:lnTo>
                  <a:pt x="1786" y="1847"/>
                </a:lnTo>
                <a:lnTo>
                  <a:pt x="1771" y="1839"/>
                </a:lnTo>
                <a:lnTo>
                  <a:pt x="1757" y="1830"/>
                </a:lnTo>
                <a:lnTo>
                  <a:pt x="1745" y="1818"/>
                </a:lnTo>
                <a:lnTo>
                  <a:pt x="1733" y="1806"/>
                </a:lnTo>
                <a:lnTo>
                  <a:pt x="1723" y="1792"/>
                </a:lnTo>
                <a:lnTo>
                  <a:pt x="1714" y="1778"/>
                </a:lnTo>
                <a:lnTo>
                  <a:pt x="1707" y="1764"/>
                </a:lnTo>
                <a:lnTo>
                  <a:pt x="1701" y="1748"/>
                </a:lnTo>
                <a:lnTo>
                  <a:pt x="1695" y="1732"/>
                </a:lnTo>
                <a:lnTo>
                  <a:pt x="1692" y="1714"/>
                </a:lnTo>
                <a:lnTo>
                  <a:pt x="1691" y="1698"/>
                </a:lnTo>
                <a:lnTo>
                  <a:pt x="1691" y="1680"/>
                </a:lnTo>
                <a:lnTo>
                  <a:pt x="1693" y="1663"/>
                </a:lnTo>
                <a:lnTo>
                  <a:pt x="1698" y="1645"/>
                </a:lnTo>
                <a:lnTo>
                  <a:pt x="1704" y="1629"/>
                </a:lnTo>
                <a:lnTo>
                  <a:pt x="1711" y="1612"/>
                </a:lnTo>
                <a:lnTo>
                  <a:pt x="1719" y="1598"/>
                </a:lnTo>
                <a:lnTo>
                  <a:pt x="1729" y="1585"/>
                </a:lnTo>
                <a:lnTo>
                  <a:pt x="1740" y="1571"/>
                </a:lnTo>
                <a:lnTo>
                  <a:pt x="1752" y="1560"/>
                </a:lnTo>
                <a:lnTo>
                  <a:pt x="1765" y="1550"/>
                </a:lnTo>
                <a:lnTo>
                  <a:pt x="1780" y="1541"/>
                </a:lnTo>
                <a:lnTo>
                  <a:pt x="1794" y="1533"/>
                </a:lnTo>
                <a:lnTo>
                  <a:pt x="1811" y="1527"/>
                </a:lnTo>
                <a:lnTo>
                  <a:pt x="1826" y="1523"/>
                </a:lnTo>
                <a:lnTo>
                  <a:pt x="1844" y="1520"/>
                </a:lnTo>
                <a:lnTo>
                  <a:pt x="1860" y="1519"/>
                </a:lnTo>
                <a:lnTo>
                  <a:pt x="1878" y="1519"/>
                </a:lnTo>
                <a:lnTo>
                  <a:pt x="1896" y="1521"/>
                </a:lnTo>
                <a:close/>
                <a:moveTo>
                  <a:pt x="1418" y="1521"/>
                </a:moveTo>
                <a:lnTo>
                  <a:pt x="1435" y="1525"/>
                </a:lnTo>
                <a:lnTo>
                  <a:pt x="1452" y="1530"/>
                </a:lnTo>
                <a:lnTo>
                  <a:pt x="1467" y="1537"/>
                </a:lnTo>
                <a:lnTo>
                  <a:pt x="1483" y="1547"/>
                </a:lnTo>
                <a:lnTo>
                  <a:pt x="1496" y="1556"/>
                </a:lnTo>
                <a:lnTo>
                  <a:pt x="1508" y="1567"/>
                </a:lnTo>
                <a:lnTo>
                  <a:pt x="1520" y="1580"/>
                </a:lnTo>
                <a:lnTo>
                  <a:pt x="1530" y="1593"/>
                </a:lnTo>
                <a:lnTo>
                  <a:pt x="1539" y="1607"/>
                </a:lnTo>
                <a:lnTo>
                  <a:pt x="1546" y="1622"/>
                </a:lnTo>
                <a:lnTo>
                  <a:pt x="1553" y="1637"/>
                </a:lnTo>
                <a:lnTo>
                  <a:pt x="1558" y="1654"/>
                </a:lnTo>
                <a:lnTo>
                  <a:pt x="1561" y="1670"/>
                </a:lnTo>
                <a:lnTo>
                  <a:pt x="1562" y="1688"/>
                </a:lnTo>
                <a:lnTo>
                  <a:pt x="1562" y="1705"/>
                </a:lnTo>
                <a:lnTo>
                  <a:pt x="1559" y="1723"/>
                </a:lnTo>
                <a:lnTo>
                  <a:pt x="1556" y="1740"/>
                </a:lnTo>
                <a:lnTo>
                  <a:pt x="1549" y="1756"/>
                </a:lnTo>
                <a:lnTo>
                  <a:pt x="1542" y="1773"/>
                </a:lnTo>
                <a:lnTo>
                  <a:pt x="1534" y="1787"/>
                </a:lnTo>
                <a:lnTo>
                  <a:pt x="1524" y="1801"/>
                </a:lnTo>
                <a:lnTo>
                  <a:pt x="1513" y="1814"/>
                </a:lnTo>
                <a:lnTo>
                  <a:pt x="1501" y="1825"/>
                </a:lnTo>
                <a:lnTo>
                  <a:pt x="1488" y="1836"/>
                </a:lnTo>
                <a:lnTo>
                  <a:pt x="1473" y="1844"/>
                </a:lnTo>
                <a:lnTo>
                  <a:pt x="1459" y="1852"/>
                </a:lnTo>
                <a:lnTo>
                  <a:pt x="1442" y="1858"/>
                </a:lnTo>
                <a:lnTo>
                  <a:pt x="1426" y="1862"/>
                </a:lnTo>
                <a:lnTo>
                  <a:pt x="1410" y="1866"/>
                </a:lnTo>
                <a:lnTo>
                  <a:pt x="1392" y="1867"/>
                </a:lnTo>
                <a:lnTo>
                  <a:pt x="1375" y="1867"/>
                </a:lnTo>
                <a:lnTo>
                  <a:pt x="1357" y="1864"/>
                </a:lnTo>
                <a:lnTo>
                  <a:pt x="1340" y="1860"/>
                </a:lnTo>
                <a:lnTo>
                  <a:pt x="1323" y="1854"/>
                </a:lnTo>
                <a:lnTo>
                  <a:pt x="1308" y="1847"/>
                </a:lnTo>
                <a:lnTo>
                  <a:pt x="1293" y="1839"/>
                </a:lnTo>
                <a:lnTo>
                  <a:pt x="1279" y="1830"/>
                </a:lnTo>
                <a:lnTo>
                  <a:pt x="1267" y="1818"/>
                </a:lnTo>
                <a:lnTo>
                  <a:pt x="1255" y="1806"/>
                </a:lnTo>
                <a:lnTo>
                  <a:pt x="1245" y="1792"/>
                </a:lnTo>
                <a:lnTo>
                  <a:pt x="1236" y="1778"/>
                </a:lnTo>
                <a:lnTo>
                  <a:pt x="1228" y="1764"/>
                </a:lnTo>
                <a:lnTo>
                  <a:pt x="1222" y="1748"/>
                </a:lnTo>
                <a:lnTo>
                  <a:pt x="1218" y="1732"/>
                </a:lnTo>
                <a:lnTo>
                  <a:pt x="1215" y="1714"/>
                </a:lnTo>
                <a:lnTo>
                  <a:pt x="1213" y="1698"/>
                </a:lnTo>
                <a:lnTo>
                  <a:pt x="1214" y="1680"/>
                </a:lnTo>
                <a:lnTo>
                  <a:pt x="1216" y="1663"/>
                </a:lnTo>
                <a:lnTo>
                  <a:pt x="1220" y="1645"/>
                </a:lnTo>
                <a:lnTo>
                  <a:pt x="1225" y="1629"/>
                </a:lnTo>
                <a:lnTo>
                  <a:pt x="1233" y="1612"/>
                </a:lnTo>
                <a:lnTo>
                  <a:pt x="1241" y="1598"/>
                </a:lnTo>
                <a:lnTo>
                  <a:pt x="1251" y="1585"/>
                </a:lnTo>
                <a:lnTo>
                  <a:pt x="1262" y="1571"/>
                </a:lnTo>
                <a:lnTo>
                  <a:pt x="1275" y="1560"/>
                </a:lnTo>
                <a:lnTo>
                  <a:pt x="1288" y="1550"/>
                </a:lnTo>
                <a:lnTo>
                  <a:pt x="1302" y="1541"/>
                </a:lnTo>
                <a:lnTo>
                  <a:pt x="1317" y="1533"/>
                </a:lnTo>
                <a:lnTo>
                  <a:pt x="1332" y="1527"/>
                </a:lnTo>
                <a:lnTo>
                  <a:pt x="1349" y="1523"/>
                </a:lnTo>
                <a:lnTo>
                  <a:pt x="1365" y="1520"/>
                </a:lnTo>
                <a:lnTo>
                  <a:pt x="1383" y="1519"/>
                </a:lnTo>
                <a:lnTo>
                  <a:pt x="1400" y="1519"/>
                </a:lnTo>
                <a:lnTo>
                  <a:pt x="1418" y="152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CCBA9BBE-7407-CA40-1DDE-FD06D2AFD11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51884" y="5361615"/>
            <a:ext cx="766167" cy="387728"/>
          </a:xfrm>
          <a:custGeom>
            <a:avLst/>
            <a:gdLst>
              <a:gd name="T0" fmla="*/ 4782 w 5938"/>
              <a:gd name="T1" fmla="*/ 1654 h 3008"/>
              <a:gd name="T2" fmla="*/ 5126 w 5938"/>
              <a:gd name="T3" fmla="*/ 1598 h 3008"/>
              <a:gd name="T4" fmla="*/ 5627 w 5938"/>
              <a:gd name="T5" fmla="*/ 1313 h 3008"/>
              <a:gd name="T6" fmla="*/ 5756 w 5938"/>
              <a:gd name="T7" fmla="*/ 741 h 3008"/>
              <a:gd name="T8" fmla="*/ 5425 w 5938"/>
              <a:gd name="T9" fmla="*/ 272 h 3008"/>
              <a:gd name="T10" fmla="*/ 3142 w 5938"/>
              <a:gd name="T11" fmla="*/ 188 h 3008"/>
              <a:gd name="T12" fmla="*/ 2707 w 5938"/>
              <a:gd name="T13" fmla="*/ 502 h 3008"/>
              <a:gd name="T14" fmla="*/ 2848 w 5938"/>
              <a:gd name="T15" fmla="*/ 822 h 3008"/>
              <a:gd name="T16" fmla="*/ 3180 w 5938"/>
              <a:gd name="T17" fmla="*/ 990 h 3008"/>
              <a:gd name="T18" fmla="*/ 3488 w 5938"/>
              <a:gd name="T19" fmla="*/ 1483 h 3008"/>
              <a:gd name="T20" fmla="*/ 2630 w 5938"/>
              <a:gd name="T21" fmla="*/ 324 h 3008"/>
              <a:gd name="T22" fmla="*/ 3227 w 5938"/>
              <a:gd name="T23" fmla="*/ 4 h 3008"/>
              <a:gd name="T24" fmla="*/ 5316 w 5938"/>
              <a:gd name="T25" fmla="*/ 40 h 3008"/>
              <a:gd name="T26" fmla="*/ 5762 w 5938"/>
              <a:gd name="T27" fmla="*/ 356 h 3008"/>
              <a:gd name="T28" fmla="*/ 5928 w 5938"/>
              <a:gd name="T29" fmla="*/ 750 h 3008"/>
              <a:gd name="T30" fmla="*/ 5904 w 5938"/>
              <a:gd name="T31" fmla="*/ 1126 h 3008"/>
              <a:gd name="T32" fmla="*/ 5615 w 5938"/>
              <a:gd name="T33" fmla="*/ 1567 h 3008"/>
              <a:gd name="T34" fmla="*/ 5210 w 5938"/>
              <a:gd name="T35" fmla="*/ 1755 h 3008"/>
              <a:gd name="T36" fmla="*/ 5076 w 5938"/>
              <a:gd name="T37" fmla="*/ 2177 h 3008"/>
              <a:gd name="T38" fmla="*/ 4290 w 5938"/>
              <a:gd name="T39" fmla="*/ 1769 h 3008"/>
              <a:gd name="T40" fmla="*/ 3249 w 5938"/>
              <a:gd name="T41" fmla="*/ 2302 h 3008"/>
              <a:gd name="T42" fmla="*/ 2823 w 5938"/>
              <a:gd name="T43" fmla="*/ 2539 h 3008"/>
              <a:gd name="T44" fmla="*/ 930 w 5938"/>
              <a:gd name="T45" fmla="*/ 3008 h 3008"/>
              <a:gd name="T46" fmla="*/ 849 w 5938"/>
              <a:gd name="T47" fmla="*/ 2907 h 3008"/>
              <a:gd name="T48" fmla="*/ 581 w 5938"/>
              <a:gd name="T49" fmla="*/ 2508 h 3008"/>
              <a:gd name="T50" fmla="*/ 128 w 5938"/>
              <a:gd name="T51" fmla="*/ 2135 h 3008"/>
              <a:gd name="T52" fmla="*/ 4 w 5938"/>
              <a:gd name="T53" fmla="*/ 1767 h 3008"/>
              <a:gd name="T54" fmla="*/ 46 w 5938"/>
              <a:gd name="T55" fmla="*/ 1394 h 3008"/>
              <a:gd name="T56" fmla="*/ 391 w 5938"/>
              <a:gd name="T57" fmla="*/ 944 h 3008"/>
              <a:gd name="T58" fmla="*/ 772 w 5938"/>
              <a:gd name="T59" fmla="*/ 799 h 3008"/>
              <a:gd name="T60" fmla="*/ 575 w 5938"/>
              <a:gd name="T61" fmla="*/ 1032 h 3008"/>
              <a:gd name="T62" fmla="*/ 200 w 5938"/>
              <a:gd name="T63" fmla="*/ 1465 h 3008"/>
              <a:gd name="T64" fmla="*/ 271 w 5938"/>
              <a:gd name="T65" fmla="*/ 2048 h 3008"/>
              <a:gd name="T66" fmla="*/ 740 w 5938"/>
              <a:gd name="T67" fmla="*/ 2379 h 3008"/>
              <a:gd name="T68" fmla="*/ 1158 w 5938"/>
              <a:gd name="T69" fmla="*/ 2455 h 3008"/>
              <a:gd name="T70" fmla="*/ 2698 w 5938"/>
              <a:gd name="T71" fmla="*/ 2390 h 3008"/>
              <a:gd name="T72" fmla="*/ 3199 w 5938"/>
              <a:gd name="T73" fmla="*/ 2105 h 3008"/>
              <a:gd name="T74" fmla="*/ 3326 w 5938"/>
              <a:gd name="T75" fmla="*/ 1533 h 3008"/>
              <a:gd name="T76" fmla="*/ 2995 w 5938"/>
              <a:gd name="T77" fmla="*/ 1065 h 3008"/>
              <a:gd name="T78" fmla="*/ 1385 w 5938"/>
              <a:gd name="T79" fmla="*/ 1550 h 3008"/>
              <a:gd name="T80" fmla="*/ 1402 w 5938"/>
              <a:gd name="T81" fmla="*/ 1807 h 3008"/>
              <a:gd name="T82" fmla="*/ 1144 w 5938"/>
              <a:gd name="T83" fmla="*/ 1799 h 3008"/>
              <a:gd name="T84" fmla="*/ 1176 w 5938"/>
              <a:gd name="T85" fmla="*/ 1544 h 3008"/>
              <a:gd name="T86" fmla="*/ 1897 w 5938"/>
              <a:gd name="T87" fmla="*/ 1586 h 3008"/>
              <a:gd name="T88" fmla="*/ 1840 w 5938"/>
              <a:gd name="T89" fmla="*/ 1838 h 3008"/>
              <a:gd name="T90" fmla="*/ 1595 w 5938"/>
              <a:gd name="T91" fmla="*/ 1757 h 3008"/>
              <a:gd name="T92" fmla="*/ 1699 w 5938"/>
              <a:gd name="T93" fmla="*/ 1522 h 3008"/>
              <a:gd name="T94" fmla="*/ 2397 w 5938"/>
              <a:gd name="T95" fmla="*/ 1632 h 3008"/>
              <a:gd name="T96" fmla="*/ 2271 w 5938"/>
              <a:gd name="T97" fmla="*/ 1856 h 3008"/>
              <a:gd name="T98" fmla="*/ 2059 w 5938"/>
              <a:gd name="T99" fmla="*/ 1709 h 3008"/>
              <a:gd name="T100" fmla="*/ 2228 w 5938"/>
              <a:gd name="T101" fmla="*/ 1512 h 3008"/>
              <a:gd name="T102" fmla="*/ 3880 w 5938"/>
              <a:gd name="T103" fmla="*/ 932 h 3008"/>
              <a:gd name="T104" fmla="*/ 3693 w 5938"/>
              <a:gd name="T105" fmla="*/ 754 h 3008"/>
              <a:gd name="T106" fmla="*/ 3534 w 5938"/>
              <a:gd name="T107" fmla="*/ 958 h 3008"/>
              <a:gd name="T108" fmla="*/ 4214 w 5938"/>
              <a:gd name="T109" fmla="*/ 1099 h 3008"/>
              <a:gd name="T110" fmla="*/ 4351 w 5938"/>
              <a:gd name="T111" fmla="*/ 880 h 3008"/>
              <a:gd name="T112" fmla="*/ 4119 w 5938"/>
              <a:gd name="T113" fmla="*/ 765 h 3008"/>
              <a:gd name="T114" fmla="*/ 4029 w 5938"/>
              <a:gd name="T115" fmla="*/ 1007 h 3008"/>
              <a:gd name="T116" fmla="*/ 4741 w 5938"/>
              <a:gd name="T117" fmla="*/ 1082 h 3008"/>
              <a:gd name="T118" fmla="*/ 4808 w 5938"/>
              <a:gd name="T119" fmla="*/ 832 h 3008"/>
              <a:gd name="T120" fmla="*/ 4552 w 5938"/>
              <a:gd name="T121" fmla="*/ 791 h 3008"/>
              <a:gd name="T122" fmla="*/ 4536 w 5938"/>
              <a:gd name="T123" fmla="*/ 104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8" h="3008">
                <a:moveTo>
                  <a:pt x="3505" y="1602"/>
                </a:moveTo>
                <a:lnTo>
                  <a:pt x="4315" y="1602"/>
                </a:lnTo>
                <a:lnTo>
                  <a:pt x="4322" y="1602"/>
                </a:lnTo>
                <a:lnTo>
                  <a:pt x="4328" y="1603"/>
                </a:lnTo>
                <a:lnTo>
                  <a:pt x="4335" y="1604"/>
                </a:lnTo>
                <a:lnTo>
                  <a:pt x="4342" y="1606"/>
                </a:lnTo>
                <a:lnTo>
                  <a:pt x="4354" y="1611"/>
                </a:lnTo>
                <a:lnTo>
                  <a:pt x="4364" y="1618"/>
                </a:lnTo>
                <a:lnTo>
                  <a:pt x="4853" y="1933"/>
                </a:lnTo>
                <a:lnTo>
                  <a:pt x="4781" y="1711"/>
                </a:lnTo>
                <a:lnTo>
                  <a:pt x="4778" y="1703"/>
                </a:lnTo>
                <a:lnTo>
                  <a:pt x="4777" y="1694"/>
                </a:lnTo>
                <a:lnTo>
                  <a:pt x="4777" y="1686"/>
                </a:lnTo>
                <a:lnTo>
                  <a:pt x="4777" y="1678"/>
                </a:lnTo>
                <a:lnTo>
                  <a:pt x="4778" y="1670"/>
                </a:lnTo>
                <a:lnTo>
                  <a:pt x="4780" y="1662"/>
                </a:lnTo>
                <a:lnTo>
                  <a:pt x="4782" y="1654"/>
                </a:lnTo>
                <a:lnTo>
                  <a:pt x="4785" y="1647"/>
                </a:lnTo>
                <a:lnTo>
                  <a:pt x="4789" y="1640"/>
                </a:lnTo>
                <a:lnTo>
                  <a:pt x="4794" y="1634"/>
                </a:lnTo>
                <a:lnTo>
                  <a:pt x="4799" y="1627"/>
                </a:lnTo>
                <a:lnTo>
                  <a:pt x="4805" y="1622"/>
                </a:lnTo>
                <a:lnTo>
                  <a:pt x="4812" y="1617"/>
                </a:lnTo>
                <a:lnTo>
                  <a:pt x="4819" y="1612"/>
                </a:lnTo>
                <a:lnTo>
                  <a:pt x="4826" y="1609"/>
                </a:lnTo>
                <a:lnTo>
                  <a:pt x="4834" y="1606"/>
                </a:lnTo>
                <a:lnTo>
                  <a:pt x="4840" y="1604"/>
                </a:lnTo>
                <a:lnTo>
                  <a:pt x="4847" y="1603"/>
                </a:lnTo>
                <a:lnTo>
                  <a:pt x="4854" y="1602"/>
                </a:lnTo>
                <a:lnTo>
                  <a:pt x="4860" y="1602"/>
                </a:lnTo>
                <a:lnTo>
                  <a:pt x="4860" y="1602"/>
                </a:lnTo>
                <a:lnTo>
                  <a:pt x="5053" y="1602"/>
                </a:lnTo>
                <a:lnTo>
                  <a:pt x="5090" y="1601"/>
                </a:lnTo>
                <a:lnTo>
                  <a:pt x="5126" y="1598"/>
                </a:lnTo>
                <a:lnTo>
                  <a:pt x="5162" y="1592"/>
                </a:lnTo>
                <a:lnTo>
                  <a:pt x="5197" y="1586"/>
                </a:lnTo>
                <a:lnTo>
                  <a:pt x="5232" y="1578"/>
                </a:lnTo>
                <a:lnTo>
                  <a:pt x="5266" y="1569"/>
                </a:lnTo>
                <a:lnTo>
                  <a:pt x="5299" y="1558"/>
                </a:lnTo>
                <a:lnTo>
                  <a:pt x="5332" y="1545"/>
                </a:lnTo>
                <a:lnTo>
                  <a:pt x="5363" y="1531"/>
                </a:lnTo>
                <a:lnTo>
                  <a:pt x="5394" y="1514"/>
                </a:lnTo>
                <a:lnTo>
                  <a:pt x="5425" y="1497"/>
                </a:lnTo>
                <a:lnTo>
                  <a:pt x="5454" y="1478"/>
                </a:lnTo>
                <a:lnTo>
                  <a:pt x="5481" y="1459"/>
                </a:lnTo>
                <a:lnTo>
                  <a:pt x="5509" y="1437"/>
                </a:lnTo>
                <a:lnTo>
                  <a:pt x="5535" y="1415"/>
                </a:lnTo>
                <a:lnTo>
                  <a:pt x="5559" y="1391"/>
                </a:lnTo>
                <a:lnTo>
                  <a:pt x="5583" y="1366"/>
                </a:lnTo>
                <a:lnTo>
                  <a:pt x="5606" y="1339"/>
                </a:lnTo>
                <a:lnTo>
                  <a:pt x="5627" y="1313"/>
                </a:lnTo>
                <a:lnTo>
                  <a:pt x="5647" y="1285"/>
                </a:lnTo>
                <a:lnTo>
                  <a:pt x="5666" y="1255"/>
                </a:lnTo>
                <a:lnTo>
                  <a:pt x="5683" y="1225"/>
                </a:lnTo>
                <a:lnTo>
                  <a:pt x="5699" y="1194"/>
                </a:lnTo>
                <a:lnTo>
                  <a:pt x="5714" y="1162"/>
                </a:lnTo>
                <a:lnTo>
                  <a:pt x="5726" y="1131"/>
                </a:lnTo>
                <a:lnTo>
                  <a:pt x="5737" y="1097"/>
                </a:lnTo>
                <a:lnTo>
                  <a:pt x="5748" y="1063"/>
                </a:lnTo>
                <a:lnTo>
                  <a:pt x="5756" y="1029"/>
                </a:lnTo>
                <a:lnTo>
                  <a:pt x="5762" y="993"/>
                </a:lnTo>
                <a:lnTo>
                  <a:pt x="5766" y="958"/>
                </a:lnTo>
                <a:lnTo>
                  <a:pt x="5769" y="921"/>
                </a:lnTo>
                <a:lnTo>
                  <a:pt x="5770" y="885"/>
                </a:lnTo>
                <a:lnTo>
                  <a:pt x="5769" y="848"/>
                </a:lnTo>
                <a:lnTo>
                  <a:pt x="5766" y="812"/>
                </a:lnTo>
                <a:lnTo>
                  <a:pt x="5762" y="776"/>
                </a:lnTo>
                <a:lnTo>
                  <a:pt x="5756" y="741"/>
                </a:lnTo>
                <a:lnTo>
                  <a:pt x="5748" y="706"/>
                </a:lnTo>
                <a:lnTo>
                  <a:pt x="5737" y="672"/>
                </a:lnTo>
                <a:lnTo>
                  <a:pt x="5726" y="639"/>
                </a:lnTo>
                <a:lnTo>
                  <a:pt x="5714" y="606"/>
                </a:lnTo>
                <a:lnTo>
                  <a:pt x="5699" y="574"/>
                </a:lnTo>
                <a:lnTo>
                  <a:pt x="5683" y="543"/>
                </a:lnTo>
                <a:lnTo>
                  <a:pt x="5666" y="513"/>
                </a:lnTo>
                <a:lnTo>
                  <a:pt x="5647" y="485"/>
                </a:lnTo>
                <a:lnTo>
                  <a:pt x="5627" y="457"/>
                </a:lnTo>
                <a:lnTo>
                  <a:pt x="5606" y="429"/>
                </a:lnTo>
                <a:lnTo>
                  <a:pt x="5583" y="403"/>
                </a:lnTo>
                <a:lnTo>
                  <a:pt x="5559" y="379"/>
                </a:lnTo>
                <a:lnTo>
                  <a:pt x="5535" y="355"/>
                </a:lnTo>
                <a:lnTo>
                  <a:pt x="5509" y="332"/>
                </a:lnTo>
                <a:lnTo>
                  <a:pt x="5481" y="311"/>
                </a:lnTo>
                <a:lnTo>
                  <a:pt x="5454" y="290"/>
                </a:lnTo>
                <a:lnTo>
                  <a:pt x="5425" y="272"/>
                </a:lnTo>
                <a:lnTo>
                  <a:pt x="5394" y="254"/>
                </a:lnTo>
                <a:lnTo>
                  <a:pt x="5363" y="239"/>
                </a:lnTo>
                <a:lnTo>
                  <a:pt x="5332" y="224"/>
                </a:lnTo>
                <a:lnTo>
                  <a:pt x="5299" y="211"/>
                </a:lnTo>
                <a:lnTo>
                  <a:pt x="5266" y="200"/>
                </a:lnTo>
                <a:lnTo>
                  <a:pt x="5232" y="190"/>
                </a:lnTo>
                <a:lnTo>
                  <a:pt x="5197" y="182"/>
                </a:lnTo>
                <a:lnTo>
                  <a:pt x="5162" y="176"/>
                </a:lnTo>
                <a:lnTo>
                  <a:pt x="5126" y="172"/>
                </a:lnTo>
                <a:lnTo>
                  <a:pt x="5090" y="169"/>
                </a:lnTo>
                <a:lnTo>
                  <a:pt x="5053" y="168"/>
                </a:lnTo>
                <a:lnTo>
                  <a:pt x="3313" y="168"/>
                </a:lnTo>
                <a:lnTo>
                  <a:pt x="3278" y="169"/>
                </a:lnTo>
                <a:lnTo>
                  <a:pt x="3243" y="171"/>
                </a:lnTo>
                <a:lnTo>
                  <a:pt x="3209" y="175"/>
                </a:lnTo>
                <a:lnTo>
                  <a:pt x="3175" y="181"/>
                </a:lnTo>
                <a:lnTo>
                  <a:pt x="3142" y="188"/>
                </a:lnTo>
                <a:lnTo>
                  <a:pt x="3109" y="198"/>
                </a:lnTo>
                <a:lnTo>
                  <a:pt x="3077" y="208"/>
                </a:lnTo>
                <a:lnTo>
                  <a:pt x="3046" y="219"/>
                </a:lnTo>
                <a:lnTo>
                  <a:pt x="3015" y="232"/>
                </a:lnTo>
                <a:lnTo>
                  <a:pt x="2985" y="247"/>
                </a:lnTo>
                <a:lnTo>
                  <a:pt x="2956" y="263"/>
                </a:lnTo>
                <a:lnTo>
                  <a:pt x="2928" y="281"/>
                </a:lnTo>
                <a:lnTo>
                  <a:pt x="2900" y="299"/>
                </a:lnTo>
                <a:lnTo>
                  <a:pt x="2874" y="319"/>
                </a:lnTo>
                <a:lnTo>
                  <a:pt x="2848" y="339"/>
                </a:lnTo>
                <a:lnTo>
                  <a:pt x="2824" y="361"/>
                </a:lnTo>
                <a:lnTo>
                  <a:pt x="2802" y="383"/>
                </a:lnTo>
                <a:lnTo>
                  <a:pt x="2781" y="405"/>
                </a:lnTo>
                <a:lnTo>
                  <a:pt x="2762" y="428"/>
                </a:lnTo>
                <a:lnTo>
                  <a:pt x="2742" y="452"/>
                </a:lnTo>
                <a:lnTo>
                  <a:pt x="2725" y="476"/>
                </a:lnTo>
                <a:lnTo>
                  <a:pt x="2707" y="502"/>
                </a:lnTo>
                <a:lnTo>
                  <a:pt x="2692" y="529"/>
                </a:lnTo>
                <a:lnTo>
                  <a:pt x="2676" y="556"/>
                </a:lnTo>
                <a:lnTo>
                  <a:pt x="2663" y="583"/>
                </a:lnTo>
                <a:lnTo>
                  <a:pt x="2651" y="611"/>
                </a:lnTo>
                <a:lnTo>
                  <a:pt x="2639" y="640"/>
                </a:lnTo>
                <a:lnTo>
                  <a:pt x="2629" y="670"/>
                </a:lnTo>
                <a:lnTo>
                  <a:pt x="2621" y="700"/>
                </a:lnTo>
                <a:lnTo>
                  <a:pt x="2613" y="730"/>
                </a:lnTo>
                <a:lnTo>
                  <a:pt x="2607" y="761"/>
                </a:lnTo>
                <a:lnTo>
                  <a:pt x="2602" y="792"/>
                </a:lnTo>
                <a:lnTo>
                  <a:pt x="2648" y="793"/>
                </a:lnTo>
                <a:lnTo>
                  <a:pt x="2695" y="796"/>
                </a:lnTo>
                <a:lnTo>
                  <a:pt x="2739" y="801"/>
                </a:lnTo>
                <a:lnTo>
                  <a:pt x="2783" y="808"/>
                </a:lnTo>
                <a:lnTo>
                  <a:pt x="2806" y="813"/>
                </a:lnTo>
                <a:lnTo>
                  <a:pt x="2827" y="817"/>
                </a:lnTo>
                <a:lnTo>
                  <a:pt x="2848" y="822"/>
                </a:lnTo>
                <a:lnTo>
                  <a:pt x="2870" y="828"/>
                </a:lnTo>
                <a:lnTo>
                  <a:pt x="2891" y="834"/>
                </a:lnTo>
                <a:lnTo>
                  <a:pt x="2912" y="840"/>
                </a:lnTo>
                <a:lnTo>
                  <a:pt x="2932" y="848"/>
                </a:lnTo>
                <a:lnTo>
                  <a:pt x="2953" y="856"/>
                </a:lnTo>
                <a:lnTo>
                  <a:pt x="2972" y="864"/>
                </a:lnTo>
                <a:lnTo>
                  <a:pt x="2993" y="872"/>
                </a:lnTo>
                <a:lnTo>
                  <a:pt x="3013" y="882"/>
                </a:lnTo>
                <a:lnTo>
                  <a:pt x="3032" y="892"/>
                </a:lnTo>
                <a:lnTo>
                  <a:pt x="3052" y="902"/>
                </a:lnTo>
                <a:lnTo>
                  <a:pt x="3070" y="914"/>
                </a:lnTo>
                <a:lnTo>
                  <a:pt x="3090" y="925"/>
                </a:lnTo>
                <a:lnTo>
                  <a:pt x="3108" y="936"/>
                </a:lnTo>
                <a:lnTo>
                  <a:pt x="3127" y="950"/>
                </a:lnTo>
                <a:lnTo>
                  <a:pt x="3145" y="962"/>
                </a:lnTo>
                <a:lnTo>
                  <a:pt x="3163" y="976"/>
                </a:lnTo>
                <a:lnTo>
                  <a:pt x="3180" y="990"/>
                </a:lnTo>
                <a:lnTo>
                  <a:pt x="3198" y="1005"/>
                </a:lnTo>
                <a:lnTo>
                  <a:pt x="3215" y="1021"/>
                </a:lnTo>
                <a:lnTo>
                  <a:pt x="3233" y="1036"/>
                </a:lnTo>
                <a:lnTo>
                  <a:pt x="3249" y="1052"/>
                </a:lnTo>
                <a:lnTo>
                  <a:pt x="3276" y="1080"/>
                </a:lnTo>
                <a:lnTo>
                  <a:pt x="3301" y="1108"/>
                </a:lnTo>
                <a:lnTo>
                  <a:pt x="3324" y="1138"/>
                </a:lnTo>
                <a:lnTo>
                  <a:pt x="3347" y="1169"/>
                </a:lnTo>
                <a:lnTo>
                  <a:pt x="3368" y="1201"/>
                </a:lnTo>
                <a:lnTo>
                  <a:pt x="3389" y="1232"/>
                </a:lnTo>
                <a:lnTo>
                  <a:pt x="3408" y="1266"/>
                </a:lnTo>
                <a:lnTo>
                  <a:pt x="3424" y="1300"/>
                </a:lnTo>
                <a:lnTo>
                  <a:pt x="3440" y="1335"/>
                </a:lnTo>
                <a:lnTo>
                  <a:pt x="3455" y="1371"/>
                </a:lnTo>
                <a:lnTo>
                  <a:pt x="3467" y="1408"/>
                </a:lnTo>
                <a:lnTo>
                  <a:pt x="3479" y="1445"/>
                </a:lnTo>
                <a:lnTo>
                  <a:pt x="3488" y="1483"/>
                </a:lnTo>
                <a:lnTo>
                  <a:pt x="3495" y="1523"/>
                </a:lnTo>
                <a:lnTo>
                  <a:pt x="3501" y="1562"/>
                </a:lnTo>
                <a:lnTo>
                  <a:pt x="3505" y="1602"/>
                </a:lnTo>
                <a:close/>
                <a:moveTo>
                  <a:pt x="2433" y="792"/>
                </a:moveTo>
                <a:lnTo>
                  <a:pt x="2439" y="752"/>
                </a:lnTo>
                <a:lnTo>
                  <a:pt x="2446" y="712"/>
                </a:lnTo>
                <a:lnTo>
                  <a:pt x="2454" y="673"/>
                </a:lnTo>
                <a:lnTo>
                  <a:pt x="2465" y="635"/>
                </a:lnTo>
                <a:lnTo>
                  <a:pt x="2477" y="597"/>
                </a:lnTo>
                <a:lnTo>
                  <a:pt x="2491" y="560"/>
                </a:lnTo>
                <a:lnTo>
                  <a:pt x="2507" y="524"/>
                </a:lnTo>
                <a:lnTo>
                  <a:pt x="2523" y="488"/>
                </a:lnTo>
                <a:lnTo>
                  <a:pt x="2541" y="454"/>
                </a:lnTo>
                <a:lnTo>
                  <a:pt x="2562" y="420"/>
                </a:lnTo>
                <a:lnTo>
                  <a:pt x="2584" y="387"/>
                </a:lnTo>
                <a:lnTo>
                  <a:pt x="2606" y="355"/>
                </a:lnTo>
                <a:lnTo>
                  <a:pt x="2630" y="324"/>
                </a:lnTo>
                <a:lnTo>
                  <a:pt x="2656" y="295"/>
                </a:lnTo>
                <a:lnTo>
                  <a:pt x="2682" y="266"/>
                </a:lnTo>
                <a:lnTo>
                  <a:pt x="2710" y="240"/>
                </a:lnTo>
                <a:lnTo>
                  <a:pt x="2740" y="212"/>
                </a:lnTo>
                <a:lnTo>
                  <a:pt x="2772" y="186"/>
                </a:lnTo>
                <a:lnTo>
                  <a:pt x="2805" y="163"/>
                </a:lnTo>
                <a:lnTo>
                  <a:pt x="2839" y="139"/>
                </a:lnTo>
                <a:lnTo>
                  <a:pt x="2873" y="118"/>
                </a:lnTo>
                <a:lnTo>
                  <a:pt x="2909" y="99"/>
                </a:lnTo>
                <a:lnTo>
                  <a:pt x="2946" y="80"/>
                </a:lnTo>
                <a:lnTo>
                  <a:pt x="2984" y="64"/>
                </a:lnTo>
                <a:lnTo>
                  <a:pt x="3023" y="49"/>
                </a:lnTo>
                <a:lnTo>
                  <a:pt x="3062" y="36"/>
                </a:lnTo>
                <a:lnTo>
                  <a:pt x="3102" y="26"/>
                </a:lnTo>
                <a:lnTo>
                  <a:pt x="3143" y="16"/>
                </a:lnTo>
                <a:lnTo>
                  <a:pt x="3184" y="9"/>
                </a:lnTo>
                <a:lnTo>
                  <a:pt x="3227" y="4"/>
                </a:lnTo>
                <a:lnTo>
                  <a:pt x="3248" y="2"/>
                </a:lnTo>
                <a:lnTo>
                  <a:pt x="3270" y="1"/>
                </a:lnTo>
                <a:lnTo>
                  <a:pt x="3291" y="0"/>
                </a:lnTo>
                <a:lnTo>
                  <a:pt x="3313" y="0"/>
                </a:lnTo>
                <a:lnTo>
                  <a:pt x="5053" y="0"/>
                </a:lnTo>
                <a:lnTo>
                  <a:pt x="5076" y="0"/>
                </a:lnTo>
                <a:lnTo>
                  <a:pt x="5099" y="1"/>
                </a:lnTo>
                <a:lnTo>
                  <a:pt x="5121" y="2"/>
                </a:lnTo>
                <a:lnTo>
                  <a:pt x="5144" y="4"/>
                </a:lnTo>
                <a:lnTo>
                  <a:pt x="5166" y="7"/>
                </a:lnTo>
                <a:lnTo>
                  <a:pt x="5188" y="10"/>
                </a:lnTo>
                <a:lnTo>
                  <a:pt x="5210" y="13"/>
                </a:lnTo>
                <a:lnTo>
                  <a:pt x="5231" y="17"/>
                </a:lnTo>
                <a:lnTo>
                  <a:pt x="5253" y="23"/>
                </a:lnTo>
                <a:lnTo>
                  <a:pt x="5274" y="28"/>
                </a:lnTo>
                <a:lnTo>
                  <a:pt x="5295" y="34"/>
                </a:lnTo>
                <a:lnTo>
                  <a:pt x="5316" y="40"/>
                </a:lnTo>
                <a:lnTo>
                  <a:pt x="5336" y="46"/>
                </a:lnTo>
                <a:lnTo>
                  <a:pt x="5357" y="53"/>
                </a:lnTo>
                <a:lnTo>
                  <a:pt x="5377" y="62"/>
                </a:lnTo>
                <a:lnTo>
                  <a:pt x="5397" y="70"/>
                </a:lnTo>
                <a:lnTo>
                  <a:pt x="5416" y="78"/>
                </a:lnTo>
                <a:lnTo>
                  <a:pt x="5436" y="87"/>
                </a:lnTo>
                <a:lnTo>
                  <a:pt x="5456" y="97"/>
                </a:lnTo>
                <a:lnTo>
                  <a:pt x="5474" y="107"/>
                </a:lnTo>
                <a:lnTo>
                  <a:pt x="5511" y="129"/>
                </a:lnTo>
                <a:lnTo>
                  <a:pt x="5547" y="151"/>
                </a:lnTo>
                <a:lnTo>
                  <a:pt x="5582" y="176"/>
                </a:lnTo>
                <a:lnTo>
                  <a:pt x="5615" y="203"/>
                </a:lnTo>
                <a:lnTo>
                  <a:pt x="5648" y="230"/>
                </a:lnTo>
                <a:lnTo>
                  <a:pt x="5678" y="259"/>
                </a:lnTo>
                <a:lnTo>
                  <a:pt x="5708" y="290"/>
                </a:lnTo>
                <a:lnTo>
                  <a:pt x="5735" y="322"/>
                </a:lnTo>
                <a:lnTo>
                  <a:pt x="5762" y="356"/>
                </a:lnTo>
                <a:lnTo>
                  <a:pt x="5787" y="391"/>
                </a:lnTo>
                <a:lnTo>
                  <a:pt x="5809" y="427"/>
                </a:lnTo>
                <a:lnTo>
                  <a:pt x="5831" y="464"/>
                </a:lnTo>
                <a:lnTo>
                  <a:pt x="5841" y="482"/>
                </a:lnTo>
                <a:lnTo>
                  <a:pt x="5851" y="502"/>
                </a:lnTo>
                <a:lnTo>
                  <a:pt x="5860" y="522"/>
                </a:lnTo>
                <a:lnTo>
                  <a:pt x="5868" y="541"/>
                </a:lnTo>
                <a:lnTo>
                  <a:pt x="5876" y="561"/>
                </a:lnTo>
                <a:lnTo>
                  <a:pt x="5885" y="581"/>
                </a:lnTo>
                <a:lnTo>
                  <a:pt x="5892" y="602"/>
                </a:lnTo>
                <a:lnTo>
                  <a:pt x="5898" y="622"/>
                </a:lnTo>
                <a:lnTo>
                  <a:pt x="5904" y="643"/>
                </a:lnTo>
                <a:lnTo>
                  <a:pt x="5910" y="664"/>
                </a:lnTo>
                <a:lnTo>
                  <a:pt x="5915" y="685"/>
                </a:lnTo>
                <a:lnTo>
                  <a:pt x="5919" y="707"/>
                </a:lnTo>
                <a:lnTo>
                  <a:pt x="5925" y="728"/>
                </a:lnTo>
                <a:lnTo>
                  <a:pt x="5928" y="750"/>
                </a:lnTo>
                <a:lnTo>
                  <a:pt x="5931" y="773"/>
                </a:lnTo>
                <a:lnTo>
                  <a:pt x="5934" y="794"/>
                </a:lnTo>
                <a:lnTo>
                  <a:pt x="5935" y="817"/>
                </a:lnTo>
                <a:lnTo>
                  <a:pt x="5937" y="839"/>
                </a:lnTo>
                <a:lnTo>
                  <a:pt x="5938" y="862"/>
                </a:lnTo>
                <a:lnTo>
                  <a:pt x="5938" y="885"/>
                </a:lnTo>
                <a:lnTo>
                  <a:pt x="5938" y="907"/>
                </a:lnTo>
                <a:lnTo>
                  <a:pt x="5937" y="930"/>
                </a:lnTo>
                <a:lnTo>
                  <a:pt x="5935" y="953"/>
                </a:lnTo>
                <a:lnTo>
                  <a:pt x="5934" y="974"/>
                </a:lnTo>
                <a:lnTo>
                  <a:pt x="5931" y="997"/>
                </a:lnTo>
                <a:lnTo>
                  <a:pt x="5928" y="1018"/>
                </a:lnTo>
                <a:lnTo>
                  <a:pt x="5925" y="1041"/>
                </a:lnTo>
                <a:lnTo>
                  <a:pt x="5919" y="1063"/>
                </a:lnTo>
                <a:lnTo>
                  <a:pt x="5915" y="1083"/>
                </a:lnTo>
                <a:lnTo>
                  <a:pt x="5910" y="1105"/>
                </a:lnTo>
                <a:lnTo>
                  <a:pt x="5904" y="1126"/>
                </a:lnTo>
                <a:lnTo>
                  <a:pt x="5898" y="1147"/>
                </a:lnTo>
                <a:lnTo>
                  <a:pt x="5892" y="1168"/>
                </a:lnTo>
                <a:lnTo>
                  <a:pt x="5885" y="1188"/>
                </a:lnTo>
                <a:lnTo>
                  <a:pt x="5876" y="1208"/>
                </a:lnTo>
                <a:lnTo>
                  <a:pt x="5868" y="1228"/>
                </a:lnTo>
                <a:lnTo>
                  <a:pt x="5860" y="1248"/>
                </a:lnTo>
                <a:lnTo>
                  <a:pt x="5851" y="1267"/>
                </a:lnTo>
                <a:lnTo>
                  <a:pt x="5841" y="1286"/>
                </a:lnTo>
                <a:lnTo>
                  <a:pt x="5831" y="1305"/>
                </a:lnTo>
                <a:lnTo>
                  <a:pt x="5809" y="1343"/>
                </a:lnTo>
                <a:lnTo>
                  <a:pt x="5787" y="1379"/>
                </a:lnTo>
                <a:lnTo>
                  <a:pt x="5762" y="1413"/>
                </a:lnTo>
                <a:lnTo>
                  <a:pt x="5735" y="1446"/>
                </a:lnTo>
                <a:lnTo>
                  <a:pt x="5708" y="1478"/>
                </a:lnTo>
                <a:lnTo>
                  <a:pt x="5678" y="1509"/>
                </a:lnTo>
                <a:lnTo>
                  <a:pt x="5648" y="1539"/>
                </a:lnTo>
                <a:lnTo>
                  <a:pt x="5615" y="1567"/>
                </a:lnTo>
                <a:lnTo>
                  <a:pt x="5582" y="1592"/>
                </a:lnTo>
                <a:lnTo>
                  <a:pt x="5547" y="1617"/>
                </a:lnTo>
                <a:lnTo>
                  <a:pt x="5511" y="1641"/>
                </a:lnTo>
                <a:lnTo>
                  <a:pt x="5474" y="1662"/>
                </a:lnTo>
                <a:lnTo>
                  <a:pt x="5456" y="1672"/>
                </a:lnTo>
                <a:lnTo>
                  <a:pt x="5436" y="1682"/>
                </a:lnTo>
                <a:lnTo>
                  <a:pt x="5416" y="1690"/>
                </a:lnTo>
                <a:lnTo>
                  <a:pt x="5397" y="1699"/>
                </a:lnTo>
                <a:lnTo>
                  <a:pt x="5377" y="1708"/>
                </a:lnTo>
                <a:lnTo>
                  <a:pt x="5357" y="1715"/>
                </a:lnTo>
                <a:lnTo>
                  <a:pt x="5336" y="1722"/>
                </a:lnTo>
                <a:lnTo>
                  <a:pt x="5316" y="1729"/>
                </a:lnTo>
                <a:lnTo>
                  <a:pt x="5295" y="1735"/>
                </a:lnTo>
                <a:lnTo>
                  <a:pt x="5274" y="1742"/>
                </a:lnTo>
                <a:lnTo>
                  <a:pt x="5253" y="1747"/>
                </a:lnTo>
                <a:lnTo>
                  <a:pt x="5231" y="1751"/>
                </a:lnTo>
                <a:lnTo>
                  <a:pt x="5210" y="1755"/>
                </a:lnTo>
                <a:lnTo>
                  <a:pt x="5188" y="1759"/>
                </a:lnTo>
                <a:lnTo>
                  <a:pt x="5166" y="1762"/>
                </a:lnTo>
                <a:lnTo>
                  <a:pt x="5144" y="1764"/>
                </a:lnTo>
                <a:lnTo>
                  <a:pt x="5121" y="1766"/>
                </a:lnTo>
                <a:lnTo>
                  <a:pt x="5099" y="1768"/>
                </a:lnTo>
                <a:lnTo>
                  <a:pt x="5076" y="1768"/>
                </a:lnTo>
                <a:lnTo>
                  <a:pt x="5053" y="1769"/>
                </a:lnTo>
                <a:lnTo>
                  <a:pt x="4975" y="1769"/>
                </a:lnTo>
                <a:lnTo>
                  <a:pt x="5085" y="2106"/>
                </a:lnTo>
                <a:lnTo>
                  <a:pt x="5088" y="2114"/>
                </a:lnTo>
                <a:lnTo>
                  <a:pt x="5089" y="2123"/>
                </a:lnTo>
                <a:lnTo>
                  <a:pt x="5089" y="2133"/>
                </a:lnTo>
                <a:lnTo>
                  <a:pt x="5089" y="2142"/>
                </a:lnTo>
                <a:lnTo>
                  <a:pt x="5087" y="2150"/>
                </a:lnTo>
                <a:lnTo>
                  <a:pt x="5085" y="2159"/>
                </a:lnTo>
                <a:lnTo>
                  <a:pt x="5081" y="2169"/>
                </a:lnTo>
                <a:lnTo>
                  <a:pt x="5076" y="2177"/>
                </a:lnTo>
                <a:lnTo>
                  <a:pt x="5072" y="2184"/>
                </a:lnTo>
                <a:lnTo>
                  <a:pt x="5066" y="2190"/>
                </a:lnTo>
                <a:lnTo>
                  <a:pt x="5060" y="2195"/>
                </a:lnTo>
                <a:lnTo>
                  <a:pt x="5053" y="2200"/>
                </a:lnTo>
                <a:lnTo>
                  <a:pt x="5046" y="2205"/>
                </a:lnTo>
                <a:lnTo>
                  <a:pt x="5039" y="2209"/>
                </a:lnTo>
                <a:lnTo>
                  <a:pt x="5032" y="2211"/>
                </a:lnTo>
                <a:lnTo>
                  <a:pt x="5024" y="2213"/>
                </a:lnTo>
                <a:lnTo>
                  <a:pt x="5016" y="2215"/>
                </a:lnTo>
                <a:lnTo>
                  <a:pt x="5008" y="2215"/>
                </a:lnTo>
                <a:lnTo>
                  <a:pt x="5000" y="2215"/>
                </a:lnTo>
                <a:lnTo>
                  <a:pt x="4992" y="2214"/>
                </a:lnTo>
                <a:lnTo>
                  <a:pt x="4983" y="2212"/>
                </a:lnTo>
                <a:lnTo>
                  <a:pt x="4976" y="2210"/>
                </a:lnTo>
                <a:lnTo>
                  <a:pt x="4968" y="2206"/>
                </a:lnTo>
                <a:lnTo>
                  <a:pt x="4961" y="2202"/>
                </a:lnTo>
                <a:lnTo>
                  <a:pt x="4290" y="1769"/>
                </a:lnTo>
                <a:lnTo>
                  <a:pt x="3504" y="1769"/>
                </a:lnTo>
                <a:lnTo>
                  <a:pt x="3499" y="1807"/>
                </a:lnTo>
                <a:lnTo>
                  <a:pt x="3493" y="1846"/>
                </a:lnTo>
                <a:lnTo>
                  <a:pt x="3485" y="1884"/>
                </a:lnTo>
                <a:lnTo>
                  <a:pt x="3475" y="1920"/>
                </a:lnTo>
                <a:lnTo>
                  <a:pt x="3464" y="1957"/>
                </a:lnTo>
                <a:lnTo>
                  <a:pt x="3451" y="1992"/>
                </a:lnTo>
                <a:lnTo>
                  <a:pt x="3436" y="2027"/>
                </a:lnTo>
                <a:lnTo>
                  <a:pt x="3421" y="2061"/>
                </a:lnTo>
                <a:lnTo>
                  <a:pt x="3404" y="2093"/>
                </a:lnTo>
                <a:lnTo>
                  <a:pt x="3386" y="2126"/>
                </a:lnTo>
                <a:lnTo>
                  <a:pt x="3366" y="2158"/>
                </a:lnTo>
                <a:lnTo>
                  <a:pt x="3345" y="2189"/>
                </a:lnTo>
                <a:lnTo>
                  <a:pt x="3323" y="2219"/>
                </a:lnTo>
                <a:lnTo>
                  <a:pt x="3300" y="2248"/>
                </a:lnTo>
                <a:lnTo>
                  <a:pt x="3275" y="2276"/>
                </a:lnTo>
                <a:lnTo>
                  <a:pt x="3249" y="2302"/>
                </a:lnTo>
                <a:lnTo>
                  <a:pt x="3218" y="2331"/>
                </a:lnTo>
                <a:lnTo>
                  <a:pt x="3186" y="2359"/>
                </a:lnTo>
                <a:lnTo>
                  <a:pt x="3152" y="2386"/>
                </a:lnTo>
                <a:lnTo>
                  <a:pt x="3119" y="2410"/>
                </a:lnTo>
                <a:lnTo>
                  <a:pt x="3083" y="2433"/>
                </a:lnTo>
                <a:lnTo>
                  <a:pt x="3046" y="2455"/>
                </a:lnTo>
                <a:lnTo>
                  <a:pt x="3026" y="2465"/>
                </a:lnTo>
                <a:lnTo>
                  <a:pt x="3007" y="2474"/>
                </a:lnTo>
                <a:lnTo>
                  <a:pt x="2988" y="2483"/>
                </a:lnTo>
                <a:lnTo>
                  <a:pt x="2968" y="2492"/>
                </a:lnTo>
                <a:lnTo>
                  <a:pt x="2948" y="2500"/>
                </a:lnTo>
                <a:lnTo>
                  <a:pt x="2928" y="2508"/>
                </a:lnTo>
                <a:lnTo>
                  <a:pt x="2908" y="2515"/>
                </a:lnTo>
                <a:lnTo>
                  <a:pt x="2887" y="2521"/>
                </a:lnTo>
                <a:lnTo>
                  <a:pt x="2865" y="2528"/>
                </a:lnTo>
                <a:lnTo>
                  <a:pt x="2845" y="2534"/>
                </a:lnTo>
                <a:lnTo>
                  <a:pt x="2823" y="2539"/>
                </a:lnTo>
                <a:lnTo>
                  <a:pt x="2802" y="2544"/>
                </a:lnTo>
                <a:lnTo>
                  <a:pt x="2780" y="2548"/>
                </a:lnTo>
                <a:lnTo>
                  <a:pt x="2759" y="2551"/>
                </a:lnTo>
                <a:lnTo>
                  <a:pt x="2737" y="2554"/>
                </a:lnTo>
                <a:lnTo>
                  <a:pt x="2714" y="2557"/>
                </a:lnTo>
                <a:lnTo>
                  <a:pt x="2693" y="2560"/>
                </a:lnTo>
                <a:lnTo>
                  <a:pt x="2670" y="2561"/>
                </a:lnTo>
                <a:lnTo>
                  <a:pt x="2647" y="2562"/>
                </a:lnTo>
                <a:lnTo>
                  <a:pt x="2625" y="2562"/>
                </a:lnTo>
                <a:lnTo>
                  <a:pt x="1648" y="2562"/>
                </a:lnTo>
                <a:lnTo>
                  <a:pt x="977" y="2995"/>
                </a:lnTo>
                <a:lnTo>
                  <a:pt x="970" y="2999"/>
                </a:lnTo>
                <a:lnTo>
                  <a:pt x="962" y="3002"/>
                </a:lnTo>
                <a:lnTo>
                  <a:pt x="954" y="3005"/>
                </a:lnTo>
                <a:lnTo>
                  <a:pt x="946" y="3007"/>
                </a:lnTo>
                <a:lnTo>
                  <a:pt x="938" y="3008"/>
                </a:lnTo>
                <a:lnTo>
                  <a:pt x="930" y="3008"/>
                </a:lnTo>
                <a:lnTo>
                  <a:pt x="921" y="3007"/>
                </a:lnTo>
                <a:lnTo>
                  <a:pt x="914" y="3006"/>
                </a:lnTo>
                <a:lnTo>
                  <a:pt x="906" y="3004"/>
                </a:lnTo>
                <a:lnTo>
                  <a:pt x="899" y="3001"/>
                </a:lnTo>
                <a:lnTo>
                  <a:pt x="892" y="2998"/>
                </a:lnTo>
                <a:lnTo>
                  <a:pt x="884" y="2994"/>
                </a:lnTo>
                <a:lnTo>
                  <a:pt x="878" y="2988"/>
                </a:lnTo>
                <a:lnTo>
                  <a:pt x="872" y="2982"/>
                </a:lnTo>
                <a:lnTo>
                  <a:pt x="866" y="2976"/>
                </a:lnTo>
                <a:lnTo>
                  <a:pt x="861" y="2969"/>
                </a:lnTo>
                <a:lnTo>
                  <a:pt x="857" y="2961"/>
                </a:lnTo>
                <a:lnTo>
                  <a:pt x="852" y="2952"/>
                </a:lnTo>
                <a:lnTo>
                  <a:pt x="850" y="2943"/>
                </a:lnTo>
                <a:lnTo>
                  <a:pt x="848" y="2934"/>
                </a:lnTo>
                <a:lnTo>
                  <a:pt x="847" y="2925"/>
                </a:lnTo>
                <a:lnTo>
                  <a:pt x="848" y="2915"/>
                </a:lnTo>
                <a:lnTo>
                  <a:pt x="849" y="2907"/>
                </a:lnTo>
                <a:lnTo>
                  <a:pt x="851" y="2898"/>
                </a:lnTo>
                <a:lnTo>
                  <a:pt x="962" y="2562"/>
                </a:lnTo>
                <a:lnTo>
                  <a:pt x="884" y="2562"/>
                </a:lnTo>
                <a:lnTo>
                  <a:pt x="862" y="2562"/>
                </a:lnTo>
                <a:lnTo>
                  <a:pt x="839" y="2561"/>
                </a:lnTo>
                <a:lnTo>
                  <a:pt x="816" y="2560"/>
                </a:lnTo>
                <a:lnTo>
                  <a:pt x="794" y="2557"/>
                </a:lnTo>
                <a:lnTo>
                  <a:pt x="772" y="2554"/>
                </a:lnTo>
                <a:lnTo>
                  <a:pt x="750" y="2551"/>
                </a:lnTo>
                <a:lnTo>
                  <a:pt x="728" y="2548"/>
                </a:lnTo>
                <a:lnTo>
                  <a:pt x="706" y="2544"/>
                </a:lnTo>
                <a:lnTo>
                  <a:pt x="685" y="2539"/>
                </a:lnTo>
                <a:lnTo>
                  <a:pt x="663" y="2534"/>
                </a:lnTo>
                <a:lnTo>
                  <a:pt x="643" y="2528"/>
                </a:lnTo>
                <a:lnTo>
                  <a:pt x="622" y="2521"/>
                </a:lnTo>
                <a:lnTo>
                  <a:pt x="601" y="2515"/>
                </a:lnTo>
                <a:lnTo>
                  <a:pt x="581" y="2508"/>
                </a:lnTo>
                <a:lnTo>
                  <a:pt x="560" y="2500"/>
                </a:lnTo>
                <a:lnTo>
                  <a:pt x="541" y="2492"/>
                </a:lnTo>
                <a:lnTo>
                  <a:pt x="521" y="2483"/>
                </a:lnTo>
                <a:lnTo>
                  <a:pt x="502" y="2474"/>
                </a:lnTo>
                <a:lnTo>
                  <a:pt x="482" y="2465"/>
                </a:lnTo>
                <a:lnTo>
                  <a:pt x="464" y="2455"/>
                </a:lnTo>
                <a:lnTo>
                  <a:pt x="427" y="2433"/>
                </a:lnTo>
                <a:lnTo>
                  <a:pt x="391" y="2410"/>
                </a:lnTo>
                <a:lnTo>
                  <a:pt x="356" y="2386"/>
                </a:lnTo>
                <a:lnTo>
                  <a:pt x="323" y="2359"/>
                </a:lnTo>
                <a:lnTo>
                  <a:pt x="290" y="2331"/>
                </a:lnTo>
                <a:lnTo>
                  <a:pt x="259" y="2302"/>
                </a:lnTo>
                <a:lnTo>
                  <a:pt x="230" y="2271"/>
                </a:lnTo>
                <a:lnTo>
                  <a:pt x="202" y="2240"/>
                </a:lnTo>
                <a:lnTo>
                  <a:pt x="176" y="2206"/>
                </a:lnTo>
                <a:lnTo>
                  <a:pt x="151" y="2171"/>
                </a:lnTo>
                <a:lnTo>
                  <a:pt x="128" y="2135"/>
                </a:lnTo>
                <a:lnTo>
                  <a:pt x="107" y="2098"/>
                </a:lnTo>
                <a:lnTo>
                  <a:pt x="96" y="2079"/>
                </a:lnTo>
                <a:lnTo>
                  <a:pt x="87" y="2060"/>
                </a:lnTo>
                <a:lnTo>
                  <a:pt x="78" y="2040"/>
                </a:lnTo>
                <a:lnTo>
                  <a:pt x="70" y="2020"/>
                </a:lnTo>
                <a:lnTo>
                  <a:pt x="61" y="2001"/>
                </a:lnTo>
                <a:lnTo>
                  <a:pt x="53" y="1980"/>
                </a:lnTo>
                <a:lnTo>
                  <a:pt x="46" y="1960"/>
                </a:lnTo>
                <a:lnTo>
                  <a:pt x="40" y="1939"/>
                </a:lnTo>
                <a:lnTo>
                  <a:pt x="34" y="1919"/>
                </a:lnTo>
                <a:lnTo>
                  <a:pt x="28" y="1898"/>
                </a:lnTo>
                <a:lnTo>
                  <a:pt x="22" y="1876"/>
                </a:lnTo>
                <a:lnTo>
                  <a:pt x="17" y="1855"/>
                </a:lnTo>
                <a:lnTo>
                  <a:pt x="13" y="1833"/>
                </a:lnTo>
                <a:lnTo>
                  <a:pt x="10" y="1812"/>
                </a:lnTo>
                <a:lnTo>
                  <a:pt x="7" y="1789"/>
                </a:lnTo>
                <a:lnTo>
                  <a:pt x="4" y="1767"/>
                </a:lnTo>
                <a:lnTo>
                  <a:pt x="2" y="1745"/>
                </a:lnTo>
                <a:lnTo>
                  <a:pt x="1" y="1722"/>
                </a:lnTo>
                <a:lnTo>
                  <a:pt x="0" y="1699"/>
                </a:lnTo>
                <a:lnTo>
                  <a:pt x="0" y="1677"/>
                </a:lnTo>
                <a:lnTo>
                  <a:pt x="0" y="1654"/>
                </a:lnTo>
                <a:lnTo>
                  <a:pt x="1" y="1632"/>
                </a:lnTo>
                <a:lnTo>
                  <a:pt x="2" y="1609"/>
                </a:lnTo>
                <a:lnTo>
                  <a:pt x="4" y="1587"/>
                </a:lnTo>
                <a:lnTo>
                  <a:pt x="7" y="1565"/>
                </a:lnTo>
                <a:lnTo>
                  <a:pt x="10" y="1543"/>
                </a:lnTo>
                <a:lnTo>
                  <a:pt x="13" y="1522"/>
                </a:lnTo>
                <a:lnTo>
                  <a:pt x="17" y="1499"/>
                </a:lnTo>
                <a:lnTo>
                  <a:pt x="22" y="1478"/>
                </a:lnTo>
                <a:lnTo>
                  <a:pt x="28" y="1457"/>
                </a:lnTo>
                <a:lnTo>
                  <a:pt x="34" y="1435"/>
                </a:lnTo>
                <a:lnTo>
                  <a:pt x="40" y="1415"/>
                </a:lnTo>
                <a:lnTo>
                  <a:pt x="46" y="1394"/>
                </a:lnTo>
                <a:lnTo>
                  <a:pt x="53" y="1373"/>
                </a:lnTo>
                <a:lnTo>
                  <a:pt x="61" y="1354"/>
                </a:lnTo>
                <a:lnTo>
                  <a:pt x="70" y="1333"/>
                </a:lnTo>
                <a:lnTo>
                  <a:pt x="78" y="1314"/>
                </a:lnTo>
                <a:lnTo>
                  <a:pt x="87" y="1294"/>
                </a:lnTo>
                <a:lnTo>
                  <a:pt x="96" y="1276"/>
                </a:lnTo>
                <a:lnTo>
                  <a:pt x="107" y="1256"/>
                </a:lnTo>
                <a:lnTo>
                  <a:pt x="128" y="1219"/>
                </a:lnTo>
                <a:lnTo>
                  <a:pt x="151" y="1183"/>
                </a:lnTo>
                <a:lnTo>
                  <a:pt x="176" y="1149"/>
                </a:lnTo>
                <a:lnTo>
                  <a:pt x="202" y="1115"/>
                </a:lnTo>
                <a:lnTo>
                  <a:pt x="230" y="1083"/>
                </a:lnTo>
                <a:lnTo>
                  <a:pt x="259" y="1052"/>
                </a:lnTo>
                <a:lnTo>
                  <a:pt x="290" y="1023"/>
                </a:lnTo>
                <a:lnTo>
                  <a:pt x="323" y="995"/>
                </a:lnTo>
                <a:lnTo>
                  <a:pt x="356" y="969"/>
                </a:lnTo>
                <a:lnTo>
                  <a:pt x="391" y="944"/>
                </a:lnTo>
                <a:lnTo>
                  <a:pt x="427" y="921"/>
                </a:lnTo>
                <a:lnTo>
                  <a:pt x="464" y="899"/>
                </a:lnTo>
                <a:lnTo>
                  <a:pt x="482" y="890"/>
                </a:lnTo>
                <a:lnTo>
                  <a:pt x="502" y="880"/>
                </a:lnTo>
                <a:lnTo>
                  <a:pt x="521" y="871"/>
                </a:lnTo>
                <a:lnTo>
                  <a:pt x="541" y="862"/>
                </a:lnTo>
                <a:lnTo>
                  <a:pt x="560" y="854"/>
                </a:lnTo>
                <a:lnTo>
                  <a:pt x="581" y="847"/>
                </a:lnTo>
                <a:lnTo>
                  <a:pt x="601" y="839"/>
                </a:lnTo>
                <a:lnTo>
                  <a:pt x="622" y="832"/>
                </a:lnTo>
                <a:lnTo>
                  <a:pt x="643" y="826"/>
                </a:lnTo>
                <a:lnTo>
                  <a:pt x="663" y="821"/>
                </a:lnTo>
                <a:lnTo>
                  <a:pt x="685" y="815"/>
                </a:lnTo>
                <a:lnTo>
                  <a:pt x="706" y="811"/>
                </a:lnTo>
                <a:lnTo>
                  <a:pt x="728" y="807"/>
                </a:lnTo>
                <a:lnTo>
                  <a:pt x="750" y="802"/>
                </a:lnTo>
                <a:lnTo>
                  <a:pt x="772" y="799"/>
                </a:lnTo>
                <a:lnTo>
                  <a:pt x="794" y="797"/>
                </a:lnTo>
                <a:lnTo>
                  <a:pt x="816" y="795"/>
                </a:lnTo>
                <a:lnTo>
                  <a:pt x="839" y="793"/>
                </a:lnTo>
                <a:lnTo>
                  <a:pt x="862" y="793"/>
                </a:lnTo>
                <a:lnTo>
                  <a:pt x="884" y="792"/>
                </a:lnTo>
                <a:lnTo>
                  <a:pt x="2433" y="792"/>
                </a:lnTo>
                <a:close/>
                <a:moveTo>
                  <a:pt x="2625" y="961"/>
                </a:moveTo>
                <a:lnTo>
                  <a:pt x="884" y="961"/>
                </a:lnTo>
                <a:lnTo>
                  <a:pt x="847" y="961"/>
                </a:lnTo>
                <a:lnTo>
                  <a:pt x="811" y="964"/>
                </a:lnTo>
                <a:lnTo>
                  <a:pt x="775" y="969"/>
                </a:lnTo>
                <a:lnTo>
                  <a:pt x="740" y="975"/>
                </a:lnTo>
                <a:lnTo>
                  <a:pt x="705" y="983"/>
                </a:lnTo>
                <a:lnTo>
                  <a:pt x="671" y="993"/>
                </a:lnTo>
                <a:lnTo>
                  <a:pt x="639" y="1004"/>
                </a:lnTo>
                <a:lnTo>
                  <a:pt x="606" y="1017"/>
                </a:lnTo>
                <a:lnTo>
                  <a:pt x="575" y="1032"/>
                </a:lnTo>
                <a:lnTo>
                  <a:pt x="543" y="1047"/>
                </a:lnTo>
                <a:lnTo>
                  <a:pt x="513" y="1065"/>
                </a:lnTo>
                <a:lnTo>
                  <a:pt x="484" y="1083"/>
                </a:lnTo>
                <a:lnTo>
                  <a:pt x="456" y="1103"/>
                </a:lnTo>
                <a:lnTo>
                  <a:pt x="429" y="1124"/>
                </a:lnTo>
                <a:lnTo>
                  <a:pt x="403" y="1147"/>
                </a:lnTo>
                <a:lnTo>
                  <a:pt x="378" y="1171"/>
                </a:lnTo>
                <a:lnTo>
                  <a:pt x="355" y="1195"/>
                </a:lnTo>
                <a:lnTo>
                  <a:pt x="332" y="1222"/>
                </a:lnTo>
                <a:lnTo>
                  <a:pt x="310" y="1249"/>
                </a:lnTo>
                <a:lnTo>
                  <a:pt x="291" y="1277"/>
                </a:lnTo>
                <a:lnTo>
                  <a:pt x="271" y="1306"/>
                </a:lnTo>
                <a:lnTo>
                  <a:pt x="255" y="1336"/>
                </a:lnTo>
                <a:lnTo>
                  <a:pt x="238" y="1367"/>
                </a:lnTo>
                <a:lnTo>
                  <a:pt x="224" y="1399"/>
                </a:lnTo>
                <a:lnTo>
                  <a:pt x="212" y="1431"/>
                </a:lnTo>
                <a:lnTo>
                  <a:pt x="200" y="1465"/>
                </a:lnTo>
                <a:lnTo>
                  <a:pt x="190" y="1499"/>
                </a:lnTo>
                <a:lnTo>
                  <a:pt x="182" y="1533"/>
                </a:lnTo>
                <a:lnTo>
                  <a:pt x="176" y="1569"/>
                </a:lnTo>
                <a:lnTo>
                  <a:pt x="172" y="1604"/>
                </a:lnTo>
                <a:lnTo>
                  <a:pt x="168" y="1641"/>
                </a:lnTo>
                <a:lnTo>
                  <a:pt x="167" y="1677"/>
                </a:lnTo>
                <a:lnTo>
                  <a:pt x="168" y="1714"/>
                </a:lnTo>
                <a:lnTo>
                  <a:pt x="172" y="1750"/>
                </a:lnTo>
                <a:lnTo>
                  <a:pt x="176" y="1786"/>
                </a:lnTo>
                <a:lnTo>
                  <a:pt x="182" y="1821"/>
                </a:lnTo>
                <a:lnTo>
                  <a:pt x="190" y="1856"/>
                </a:lnTo>
                <a:lnTo>
                  <a:pt x="200" y="1890"/>
                </a:lnTo>
                <a:lnTo>
                  <a:pt x="212" y="1923"/>
                </a:lnTo>
                <a:lnTo>
                  <a:pt x="224" y="1956"/>
                </a:lnTo>
                <a:lnTo>
                  <a:pt x="238" y="1988"/>
                </a:lnTo>
                <a:lnTo>
                  <a:pt x="255" y="2018"/>
                </a:lnTo>
                <a:lnTo>
                  <a:pt x="271" y="2048"/>
                </a:lnTo>
                <a:lnTo>
                  <a:pt x="291" y="2077"/>
                </a:lnTo>
                <a:lnTo>
                  <a:pt x="310" y="2105"/>
                </a:lnTo>
                <a:lnTo>
                  <a:pt x="332" y="2133"/>
                </a:lnTo>
                <a:lnTo>
                  <a:pt x="355" y="2158"/>
                </a:lnTo>
                <a:lnTo>
                  <a:pt x="378" y="2183"/>
                </a:lnTo>
                <a:lnTo>
                  <a:pt x="403" y="2207"/>
                </a:lnTo>
                <a:lnTo>
                  <a:pt x="429" y="2229"/>
                </a:lnTo>
                <a:lnTo>
                  <a:pt x="456" y="2251"/>
                </a:lnTo>
                <a:lnTo>
                  <a:pt x="484" y="2271"/>
                </a:lnTo>
                <a:lnTo>
                  <a:pt x="513" y="2290"/>
                </a:lnTo>
                <a:lnTo>
                  <a:pt x="543" y="2307"/>
                </a:lnTo>
                <a:lnTo>
                  <a:pt x="575" y="2323"/>
                </a:lnTo>
                <a:lnTo>
                  <a:pt x="606" y="2337"/>
                </a:lnTo>
                <a:lnTo>
                  <a:pt x="639" y="2351"/>
                </a:lnTo>
                <a:lnTo>
                  <a:pt x="671" y="2362"/>
                </a:lnTo>
                <a:lnTo>
                  <a:pt x="705" y="2371"/>
                </a:lnTo>
                <a:lnTo>
                  <a:pt x="740" y="2379"/>
                </a:lnTo>
                <a:lnTo>
                  <a:pt x="775" y="2386"/>
                </a:lnTo>
                <a:lnTo>
                  <a:pt x="811" y="2390"/>
                </a:lnTo>
                <a:lnTo>
                  <a:pt x="847" y="2393"/>
                </a:lnTo>
                <a:lnTo>
                  <a:pt x="884" y="2394"/>
                </a:lnTo>
                <a:lnTo>
                  <a:pt x="1078" y="2394"/>
                </a:lnTo>
                <a:lnTo>
                  <a:pt x="1090" y="2396"/>
                </a:lnTo>
                <a:lnTo>
                  <a:pt x="1103" y="2398"/>
                </a:lnTo>
                <a:lnTo>
                  <a:pt x="1112" y="2401"/>
                </a:lnTo>
                <a:lnTo>
                  <a:pt x="1119" y="2405"/>
                </a:lnTo>
                <a:lnTo>
                  <a:pt x="1126" y="2409"/>
                </a:lnTo>
                <a:lnTo>
                  <a:pt x="1132" y="2414"/>
                </a:lnTo>
                <a:lnTo>
                  <a:pt x="1138" y="2421"/>
                </a:lnTo>
                <a:lnTo>
                  <a:pt x="1144" y="2426"/>
                </a:lnTo>
                <a:lnTo>
                  <a:pt x="1149" y="2433"/>
                </a:lnTo>
                <a:lnTo>
                  <a:pt x="1152" y="2440"/>
                </a:lnTo>
                <a:lnTo>
                  <a:pt x="1156" y="2447"/>
                </a:lnTo>
                <a:lnTo>
                  <a:pt x="1158" y="2455"/>
                </a:lnTo>
                <a:lnTo>
                  <a:pt x="1160" y="2463"/>
                </a:lnTo>
                <a:lnTo>
                  <a:pt x="1161" y="2471"/>
                </a:lnTo>
                <a:lnTo>
                  <a:pt x="1161" y="2479"/>
                </a:lnTo>
                <a:lnTo>
                  <a:pt x="1161" y="2487"/>
                </a:lnTo>
                <a:lnTo>
                  <a:pt x="1159" y="2496"/>
                </a:lnTo>
                <a:lnTo>
                  <a:pt x="1157" y="2504"/>
                </a:lnTo>
                <a:lnTo>
                  <a:pt x="1085" y="2725"/>
                </a:lnTo>
                <a:lnTo>
                  <a:pt x="1574" y="2410"/>
                </a:lnTo>
                <a:lnTo>
                  <a:pt x="1584" y="2403"/>
                </a:lnTo>
                <a:lnTo>
                  <a:pt x="1596" y="2398"/>
                </a:lnTo>
                <a:lnTo>
                  <a:pt x="1602" y="2396"/>
                </a:lnTo>
                <a:lnTo>
                  <a:pt x="1610" y="2395"/>
                </a:lnTo>
                <a:lnTo>
                  <a:pt x="1616" y="2394"/>
                </a:lnTo>
                <a:lnTo>
                  <a:pt x="1623" y="2394"/>
                </a:lnTo>
                <a:lnTo>
                  <a:pt x="2625" y="2394"/>
                </a:lnTo>
                <a:lnTo>
                  <a:pt x="2661" y="2393"/>
                </a:lnTo>
                <a:lnTo>
                  <a:pt x="2698" y="2390"/>
                </a:lnTo>
                <a:lnTo>
                  <a:pt x="2733" y="2386"/>
                </a:lnTo>
                <a:lnTo>
                  <a:pt x="2769" y="2379"/>
                </a:lnTo>
                <a:lnTo>
                  <a:pt x="2803" y="2371"/>
                </a:lnTo>
                <a:lnTo>
                  <a:pt x="2837" y="2362"/>
                </a:lnTo>
                <a:lnTo>
                  <a:pt x="2871" y="2351"/>
                </a:lnTo>
                <a:lnTo>
                  <a:pt x="2903" y="2337"/>
                </a:lnTo>
                <a:lnTo>
                  <a:pt x="2934" y="2323"/>
                </a:lnTo>
                <a:lnTo>
                  <a:pt x="2965" y="2307"/>
                </a:lnTo>
                <a:lnTo>
                  <a:pt x="2995" y="2290"/>
                </a:lnTo>
                <a:lnTo>
                  <a:pt x="3024" y="2271"/>
                </a:lnTo>
                <a:lnTo>
                  <a:pt x="3053" y="2251"/>
                </a:lnTo>
                <a:lnTo>
                  <a:pt x="3079" y="2229"/>
                </a:lnTo>
                <a:lnTo>
                  <a:pt x="3105" y="2207"/>
                </a:lnTo>
                <a:lnTo>
                  <a:pt x="3131" y="2183"/>
                </a:lnTo>
                <a:lnTo>
                  <a:pt x="3155" y="2158"/>
                </a:lnTo>
                <a:lnTo>
                  <a:pt x="3177" y="2133"/>
                </a:lnTo>
                <a:lnTo>
                  <a:pt x="3199" y="2105"/>
                </a:lnTo>
                <a:lnTo>
                  <a:pt x="3218" y="2077"/>
                </a:lnTo>
                <a:lnTo>
                  <a:pt x="3237" y="2048"/>
                </a:lnTo>
                <a:lnTo>
                  <a:pt x="3254" y="2018"/>
                </a:lnTo>
                <a:lnTo>
                  <a:pt x="3270" y="1988"/>
                </a:lnTo>
                <a:lnTo>
                  <a:pt x="3284" y="1956"/>
                </a:lnTo>
                <a:lnTo>
                  <a:pt x="3298" y="1923"/>
                </a:lnTo>
                <a:lnTo>
                  <a:pt x="3309" y="1890"/>
                </a:lnTo>
                <a:lnTo>
                  <a:pt x="3318" y="1856"/>
                </a:lnTo>
                <a:lnTo>
                  <a:pt x="3326" y="1821"/>
                </a:lnTo>
                <a:lnTo>
                  <a:pt x="3332" y="1786"/>
                </a:lnTo>
                <a:lnTo>
                  <a:pt x="3338" y="1750"/>
                </a:lnTo>
                <a:lnTo>
                  <a:pt x="3341" y="1714"/>
                </a:lnTo>
                <a:lnTo>
                  <a:pt x="3341" y="1677"/>
                </a:lnTo>
                <a:lnTo>
                  <a:pt x="3341" y="1641"/>
                </a:lnTo>
                <a:lnTo>
                  <a:pt x="3338" y="1604"/>
                </a:lnTo>
                <a:lnTo>
                  <a:pt x="3332" y="1569"/>
                </a:lnTo>
                <a:lnTo>
                  <a:pt x="3326" y="1533"/>
                </a:lnTo>
                <a:lnTo>
                  <a:pt x="3318" y="1499"/>
                </a:lnTo>
                <a:lnTo>
                  <a:pt x="3309" y="1465"/>
                </a:lnTo>
                <a:lnTo>
                  <a:pt x="3298" y="1431"/>
                </a:lnTo>
                <a:lnTo>
                  <a:pt x="3284" y="1399"/>
                </a:lnTo>
                <a:lnTo>
                  <a:pt x="3270" y="1367"/>
                </a:lnTo>
                <a:lnTo>
                  <a:pt x="3254" y="1336"/>
                </a:lnTo>
                <a:lnTo>
                  <a:pt x="3237" y="1306"/>
                </a:lnTo>
                <a:lnTo>
                  <a:pt x="3218" y="1277"/>
                </a:lnTo>
                <a:lnTo>
                  <a:pt x="3199" y="1249"/>
                </a:lnTo>
                <a:lnTo>
                  <a:pt x="3177" y="1222"/>
                </a:lnTo>
                <a:lnTo>
                  <a:pt x="3155" y="1195"/>
                </a:lnTo>
                <a:lnTo>
                  <a:pt x="3131" y="1171"/>
                </a:lnTo>
                <a:lnTo>
                  <a:pt x="3105" y="1147"/>
                </a:lnTo>
                <a:lnTo>
                  <a:pt x="3079" y="1124"/>
                </a:lnTo>
                <a:lnTo>
                  <a:pt x="3053" y="1103"/>
                </a:lnTo>
                <a:lnTo>
                  <a:pt x="3024" y="1083"/>
                </a:lnTo>
                <a:lnTo>
                  <a:pt x="2995" y="1065"/>
                </a:lnTo>
                <a:lnTo>
                  <a:pt x="2965" y="1047"/>
                </a:lnTo>
                <a:lnTo>
                  <a:pt x="2934" y="1032"/>
                </a:lnTo>
                <a:lnTo>
                  <a:pt x="2903" y="1017"/>
                </a:lnTo>
                <a:lnTo>
                  <a:pt x="2871" y="1004"/>
                </a:lnTo>
                <a:lnTo>
                  <a:pt x="2837" y="993"/>
                </a:lnTo>
                <a:lnTo>
                  <a:pt x="2803" y="983"/>
                </a:lnTo>
                <a:lnTo>
                  <a:pt x="2769" y="975"/>
                </a:lnTo>
                <a:lnTo>
                  <a:pt x="2733" y="969"/>
                </a:lnTo>
                <a:lnTo>
                  <a:pt x="2698" y="964"/>
                </a:lnTo>
                <a:lnTo>
                  <a:pt x="2661" y="961"/>
                </a:lnTo>
                <a:lnTo>
                  <a:pt x="2625" y="961"/>
                </a:lnTo>
                <a:close/>
                <a:moveTo>
                  <a:pt x="1307" y="1515"/>
                </a:moveTo>
                <a:lnTo>
                  <a:pt x="1324" y="1518"/>
                </a:lnTo>
                <a:lnTo>
                  <a:pt x="1341" y="1525"/>
                </a:lnTo>
                <a:lnTo>
                  <a:pt x="1357" y="1532"/>
                </a:lnTo>
                <a:lnTo>
                  <a:pt x="1371" y="1540"/>
                </a:lnTo>
                <a:lnTo>
                  <a:pt x="1385" y="1550"/>
                </a:lnTo>
                <a:lnTo>
                  <a:pt x="1398" y="1562"/>
                </a:lnTo>
                <a:lnTo>
                  <a:pt x="1409" y="1573"/>
                </a:lnTo>
                <a:lnTo>
                  <a:pt x="1419" y="1586"/>
                </a:lnTo>
                <a:lnTo>
                  <a:pt x="1429" y="1601"/>
                </a:lnTo>
                <a:lnTo>
                  <a:pt x="1436" y="1616"/>
                </a:lnTo>
                <a:lnTo>
                  <a:pt x="1442" y="1632"/>
                </a:lnTo>
                <a:lnTo>
                  <a:pt x="1446" y="1648"/>
                </a:lnTo>
                <a:lnTo>
                  <a:pt x="1449" y="1665"/>
                </a:lnTo>
                <a:lnTo>
                  <a:pt x="1451" y="1682"/>
                </a:lnTo>
                <a:lnTo>
                  <a:pt x="1450" y="1699"/>
                </a:lnTo>
                <a:lnTo>
                  <a:pt x="1448" y="1717"/>
                </a:lnTo>
                <a:lnTo>
                  <a:pt x="1444" y="1734"/>
                </a:lnTo>
                <a:lnTo>
                  <a:pt x="1439" y="1751"/>
                </a:lnTo>
                <a:lnTo>
                  <a:pt x="1432" y="1766"/>
                </a:lnTo>
                <a:lnTo>
                  <a:pt x="1422" y="1781"/>
                </a:lnTo>
                <a:lnTo>
                  <a:pt x="1413" y="1795"/>
                </a:lnTo>
                <a:lnTo>
                  <a:pt x="1402" y="1807"/>
                </a:lnTo>
                <a:lnTo>
                  <a:pt x="1389" y="1819"/>
                </a:lnTo>
                <a:lnTo>
                  <a:pt x="1376" y="1829"/>
                </a:lnTo>
                <a:lnTo>
                  <a:pt x="1363" y="1838"/>
                </a:lnTo>
                <a:lnTo>
                  <a:pt x="1347" y="1846"/>
                </a:lnTo>
                <a:lnTo>
                  <a:pt x="1332" y="1852"/>
                </a:lnTo>
                <a:lnTo>
                  <a:pt x="1315" y="1856"/>
                </a:lnTo>
                <a:lnTo>
                  <a:pt x="1299" y="1859"/>
                </a:lnTo>
                <a:lnTo>
                  <a:pt x="1281" y="1861"/>
                </a:lnTo>
                <a:lnTo>
                  <a:pt x="1264" y="1860"/>
                </a:lnTo>
                <a:lnTo>
                  <a:pt x="1246" y="1858"/>
                </a:lnTo>
                <a:lnTo>
                  <a:pt x="1229" y="1854"/>
                </a:lnTo>
                <a:lnTo>
                  <a:pt x="1212" y="1849"/>
                </a:lnTo>
                <a:lnTo>
                  <a:pt x="1197" y="1841"/>
                </a:lnTo>
                <a:lnTo>
                  <a:pt x="1182" y="1833"/>
                </a:lnTo>
                <a:lnTo>
                  <a:pt x="1168" y="1823"/>
                </a:lnTo>
                <a:lnTo>
                  <a:pt x="1156" y="1812"/>
                </a:lnTo>
                <a:lnTo>
                  <a:pt x="1144" y="1799"/>
                </a:lnTo>
                <a:lnTo>
                  <a:pt x="1133" y="1787"/>
                </a:lnTo>
                <a:lnTo>
                  <a:pt x="1125" y="1773"/>
                </a:lnTo>
                <a:lnTo>
                  <a:pt x="1117" y="1757"/>
                </a:lnTo>
                <a:lnTo>
                  <a:pt x="1112" y="1742"/>
                </a:lnTo>
                <a:lnTo>
                  <a:pt x="1107" y="1725"/>
                </a:lnTo>
                <a:lnTo>
                  <a:pt x="1103" y="1709"/>
                </a:lnTo>
                <a:lnTo>
                  <a:pt x="1102" y="1691"/>
                </a:lnTo>
                <a:lnTo>
                  <a:pt x="1102" y="1674"/>
                </a:lnTo>
                <a:lnTo>
                  <a:pt x="1104" y="1656"/>
                </a:lnTo>
                <a:lnTo>
                  <a:pt x="1109" y="1639"/>
                </a:lnTo>
                <a:lnTo>
                  <a:pt x="1115" y="1622"/>
                </a:lnTo>
                <a:lnTo>
                  <a:pt x="1122" y="1607"/>
                </a:lnTo>
                <a:lnTo>
                  <a:pt x="1130" y="1591"/>
                </a:lnTo>
                <a:lnTo>
                  <a:pt x="1140" y="1578"/>
                </a:lnTo>
                <a:lnTo>
                  <a:pt x="1151" y="1566"/>
                </a:lnTo>
                <a:lnTo>
                  <a:pt x="1163" y="1554"/>
                </a:lnTo>
                <a:lnTo>
                  <a:pt x="1176" y="1544"/>
                </a:lnTo>
                <a:lnTo>
                  <a:pt x="1191" y="1535"/>
                </a:lnTo>
                <a:lnTo>
                  <a:pt x="1205" y="1528"/>
                </a:lnTo>
                <a:lnTo>
                  <a:pt x="1222" y="1522"/>
                </a:lnTo>
                <a:lnTo>
                  <a:pt x="1237" y="1516"/>
                </a:lnTo>
                <a:lnTo>
                  <a:pt x="1255" y="1513"/>
                </a:lnTo>
                <a:lnTo>
                  <a:pt x="1271" y="1512"/>
                </a:lnTo>
                <a:lnTo>
                  <a:pt x="1289" y="1512"/>
                </a:lnTo>
                <a:lnTo>
                  <a:pt x="1307" y="1515"/>
                </a:lnTo>
                <a:close/>
                <a:moveTo>
                  <a:pt x="1784" y="1515"/>
                </a:moveTo>
                <a:lnTo>
                  <a:pt x="1802" y="1518"/>
                </a:lnTo>
                <a:lnTo>
                  <a:pt x="1818" y="1525"/>
                </a:lnTo>
                <a:lnTo>
                  <a:pt x="1834" y="1532"/>
                </a:lnTo>
                <a:lnTo>
                  <a:pt x="1849" y="1540"/>
                </a:lnTo>
                <a:lnTo>
                  <a:pt x="1863" y="1550"/>
                </a:lnTo>
                <a:lnTo>
                  <a:pt x="1875" y="1562"/>
                </a:lnTo>
                <a:lnTo>
                  <a:pt x="1887" y="1573"/>
                </a:lnTo>
                <a:lnTo>
                  <a:pt x="1897" y="1586"/>
                </a:lnTo>
                <a:lnTo>
                  <a:pt x="1906" y="1601"/>
                </a:lnTo>
                <a:lnTo>
                  <a:pt x="1914" y="1616"/>
                </a:lnTo>
                <a:lnTo>
                  <a:pt x="1919" y="1632"/>
                </a:lnTo>
                <a:lnTo>
                  <a:pt x="1924" y="1648"/>
                </a:lnTo>
                <a:lnTo>
                  <a:pt x="1927" y="1665"/>
                </a:lnTo>
                <a:lnTo>
                  <a:pt x="1928" y="1682"/>
                </a:lnTo>
                <a:lnTo>
                  <a:pt x="1928" y="1699"/>
                </a:lnTo>
                <a:lnTo>
                  <a:pt x="1926" y="1717"/>
                </a:lnTo>
                <a:lnTo>
                  <a:pt x="1922" y="1734"/>
                </a:lnTo>
                <a:lnTo>
                  <a:pt x="1916" y="1751"/>
                </a:lnTo>
                <a:lnTo>
                  <a:pt x="1909" y="1766"/>
                </a:lnTo>
                <a:lnTo>
                  <a:pt x="1901" y="1781"/>
                </a:lnTo>
                <a:lnTo>
                  <a:pt x="1890" y="1795"/>
                </a:lnTo>
                <a:lnTo>
                  <a:pt x="1880" y="1807"/>
                </a:lnTo>
                <a:lnTo>
                  <a:pt x="1868" y="1819"/>
                </a:lnTo>
                <a:lnTo>
                  <a:pt x="1854" y="1829"/>
                </a:lnTo>
                <a:lnTo>
                  <a:pt x="1840" y="1838"/>
                </a:lnTo>
                <a:lnTo>
                  <a:pt x="1826" y="1846"/>
                </a:lnTo>
                <a:lnTo>
                  <a:pt x="1809" y="1852"/>
                </a:lnTo>
                <a:lnTo>
                  <a:pt x="1794" y="1856"/>
                </a:lnTo>
                <a:lnTo>
                  <a:pt x="1776" y="1859"/>
                </a:lnTo>
                <a:lnTo>
                  <a:pt x="1760" y="1861"/>
                </a:lnTo>
                <a:lnTo>
                  <a:pt x="1742" y="1860"/>
                </a:lnTo>
                <a:lnTo>
                  <a:pt x="1724" y="1858"/>
                </a:lnTo>
                <a:lnTo>
                  <a:pt x="1706" y="1854"/>
                </a:lnTo>
                <a:lnTo>
                  <a:pt x="1690" y="1849"/>
                </a:lnTo>
                <a:lnTo>
                  <a:pt x="1674" y="1841"/>
                </a:lnTo>
                <a:lnTo>
                  <a:pt x="1660" y="1833"/>
                </a:lnTo>
                <a:lnTo>
                  <a:pt x="1646" y="1823"/>
                </a:lnTo>
                <a:lnTo>
                  <a:pt x="1633" y="1812"/>
                </a:lnTo>
                <a:lnTo>
                  <a:pt x="1622" y="1799"/>
                </a:lnTo>
                <a:lnTo>
                  <a:pt x="1612" y="1787"/>
                </a:lnTo>
                <a:lnTo>
                  <a:pt x="1602" y="1773"/>
                </a:lnTo>
                <a:lnTo>
                  <a:pt x="1595" y="1757"/>
                </a:lnTo>
                <a:lnTo>
                  <a:pt x="1589" y="1742"/>
                </a:lnTo>
                <a:lnTo>
                  <a:pt x="1585" y="1725"/>
                </a:lnTo>
                <a:lnTo>
                  <a:pt x="1582" y="1709"/>
                </a:lnTo>
                <a:lnTo>
                  <a:pt x="1580" y="1691"/>
                </a:lnTo>
                <a:lnTo>
                  <a:pt x="1581" y="1674"/>
                </a:lnTo>
                <a:lnTo>
                  <a:pt x="1583" y="1656"/>
                </a:lnTo>
                <a:lnTo>
                  <a:pt x="1587" y="1639"/>
                </a:lnTo>
                <a:lnTo>
                  <a:pt x="1592" y="1622"/>
                </a:lnTo>
                <a:lnTo>
                  <a:pt x="1599" y="1607"/>
                </a:lnTo>
                <a:lnTo>
                  <a:pt x="1609" y="1591"/>
                </a:lnTo>
                <a:lnTo>
                  <a:pt x="1618" y="1578"/>
                </a:lnTo>
                <a:lnTo>
                  <a:pt x="1629" y="1566"/>
                </a:lnTo>
                <a:lnTo>
                  <a:pt x="1641" y="1554"/>
                </a:lnTo>
                <a:lnTo>
                  <a:pt x="1655" y="1544"/>
                </a:lnTo>
                <a:lnTo>
                  <a:pt x="1668" y="1535"/>
                </a:lnTo>
                <a:lnTo>
                  <a:pt x="1684" y="1528"/>
                </a:lnTo>
                <a:lnTo>
                  <a:pt x="1699" y="1522"/>
                </a:lnTo>
                <a:lnTo>
                  <a:pt x="1715" y="1516"/>
                </a:lnTo>
                <a:lnTo>
                  <a:pt x="1732" y="1513"/>
                </a:lnTo>
                <a:lnTo>
                  <a:pt x="1749" y="1512"/>
                </a:lnTo>
                <a:lnTo>
                  <a:pt x="1767" y="1512"/>
                </a:lnTo>
                <a:lnTo>
                  <a:pt x="1784" y="1515"/>
                </a:lnTo>
                <a:close/>
                <a:moveTo>
                  <a:pt x="2263" y="1515"/>
                </a:moveTo>
                <a:lnTo>
                  <a:pt x="2280" y="1518"/>
                </a:lnTo>
                <a:lnTo>
                  <a:pt x="2297" y="1525"/>
                </a:lnTo>
                <a:lnTo>
                  <a:pt x="2312" y="1532"/>
                </a:lnTo>
                <a:lnTo>
                  <a:pt x="2326" y="1540"/>
                </a:lnTo>
                <a:lnTo>
                  <a:pt x="2341" y="1550"/>
                </a:lnTo>
                <a:lnTo>
                  <a:pt x="2353" y="1562"/>
                </a:lnTo>
                <a:lnTo>
                  <a:pt x="2365" y="1573"/>
                </a:lnTo>
                <a:lnTo>
                  <a:pt x="2375" y="1586"/>
                </a:lnTo>
                <a:lnTo>
                  <a:pt x="2384" y="1601"/>
                </a:lnTo>
                <a:lnTo>
                  <a:pt x="2391" y="1616"/>
                </a:lnTo>
                <a:lnTo>
                  <a:pt x="2397" y="1632"/>
                </a:lnTo>
                <a:lnTo>
                  <a:pt x="2402" y="1648"/>
                </a:lnTo>
                <a:lnTo>
                  <a:pt x="2405" y="1665"/>
                </a:lnTo>
                <a:lnTo>
                  <a:pt x="2407" y="1682"/>
                </a:lnTo>
                <a:lnTo>
                  <a:pt x="2406" y="1699"/>
                </a:lnTo>
                <a:lnTo>
                  <a:pt x="2404" y="1717"/>
                </a:lnTo>
                <a:lnTo>
                  <a:pt x="2400" y="1734"/>
                </a:lnTo>
                <a:lnTo>
                  <a:pt x="2394" y="1751"/>
                </a:lnTo>
                <a:lnTo>
                  <a:pt x="2387" y="1766"/>
                </a:lnTo>
                <a:lnTo>
                  <a:pt x="2379" y="1781"/>
                </a:lnTo>
                <a:lnTo>
                  <a:pt x="2369" y="1795"/>
                </a:lnTo>
                <a:lnTo>
                  <a:pt x="2357" y="1807"/>
                </a:lnTo>
                <a:lnTo>
                  <a:pt x="2345" y="1819"/>
                </a:lnTo>
                <a:lnTo>
                  <a:pt x="2332" y="1829"/>
                </a:lnTo>
                <a:lnTo>
                  <a:pt x="2318" y="1838"/>
                </a:lnTo>
                <a:lnTo>
                  <a:pt x="2303" y="1846"/>
                </a:lnTo>
                <a:lnTo>
                  <a:pt x="2287" y="1852"/>
                </a:lnTo>
                <a:lnTo>
                  <a:pt x="2271" y="1856"/>
                </a:lnTo>
                <a:lnTo>
                  <a:pt x="2254" y="1859"/>
                </a:lnTo>
                <a:lnTo>
                  <a:pt x="2237" y="1861"/>
                </a:lnTo>
                <a:lnTo>
                  <a:pt x="2220" y="1860"/>
                </a:lnTo>
                <a:lnTo>
                  <a:pt x="2202" y="1858"/>
                </a:lnTo>
                <a:lnTo>
                  <a:pt x="2185" y="1854"/>
                </a:lnTo>
                <a:lnTo>
                  <a:pt x="2168" y="1849"/>
                </a:lnTo>
                <a:lnTo>
                  <a:pt x="2153" y="1841"/>
                </a:lnTo>
                <a:lnTo>
                  <a:pt x="2137" y="1833"/>
                </a:lnTo>
                <a:lnTo>
                  <a:pt x="2124" y="1823"/>
                </a:lnTo>
                <a:lnTo>
                  <a:pt x="2112" y="1812"/>
                </a:lnTo>
                <a:lnTo>
                  <a:pt x="2100" y="1799"/>
                </a:lnTo>
                <a:lnTo>
                  <a:pt x="2090" y="1787"/>
                </a:lnTo>
                <a:lnTo>
                  <a:pt x="2081" y="1773"/>
                </a:lnTo>
                <a:lnTo>
                  <a:pt x="2073" y="1757"/>
                </a:lnTo>
                <a:lnTo>
                  <a:pt x="2067" y="1742"/>
                </a:lnTo>
                <a:lnTo>
                  <a:pt x="2062" y="1725"/>
                </a:lnTo>
                <a:lnTo>
                  <a:pt x="2059" y="1709"/>
                </a:lnTo>
                <a:lnTo>
                  <a:pt x="2058" y="1691"/>
                </a:lnTo>
                <a:lnTo>
                  <a:pt x="2058" y="1674"/>
                </a:lnTo>
                <a:lnTo>
                  <a:pt x="2061" y="1656"/>
                </a:lnTo>
                <a:lnTo>
                  <a:pt x="2064" y="1639"/>
                </a:lnTo>
                <a:lnTo>
                  <a:pt x="2070" y="1622"/>
                </a:lnTo>
                <a:lnTo>
                  <a:pt x="2078" y="1607"/>
                </a:lnTo>
                <a:lnTo>
                  <a:pt x="2086" y="1591"/>
                </a:lnTo>
                <a:lnTo>
                  <a:pt x="2096" y="1578"/>
                </a:lnTo>
                <a:lnTo>
                  <a:pt x="2107" y="1566"/>
                </a:lnTo>
                <a:lnTo>
                  <a:pt x="2119" y="1554"/>
                </a:lnTo>
                <a:lnTo>
                  <a:pt x="2132" y="1544"/>
                </a:lnTo>
                <a:lnTo>
                  <a:pt x="2146" y="1535"/>
                </a:lnTo>
                <a:lnTo>
                  <a:pt x="2161" y="1528"/>
                </a:lnTo>
                <a:lnTo>
                  <a:pt x="2177" y="1522"/>
                </a:lnTo>
                <a:lnTo>
                  <a:pt x="2194" y="1516"/>
                </a:lnTo>
                <a:lnTo>
                  <a:pt x="2210" y="1513"/>
                </a:lnTo>
                <a:lnTo>
                  <a:pt x="2228" y="1512"/>
                </a:lnTo>
                <a:lnTo>
                  <a:pt x="2245" y="1512"/>
                </a:lnTo>
                <a:lnTo>
                  <a:pt x="2263" y="1515"/>
                </a:lnTo>
                <a:close/>
                <a:moveTo>
                  <a:pt x="3736" y="1099"/>
                </a:moveTo>
                <a:lnTo>
                  <a:pt x="3753" y="1095"/>
                </a:lnTo>
                <a:lnTo>
                  <a:pt x="3770" y="1089"/>
                </a:lnTo>
                <a:lnTo>
                  <a:pt x="3785" y="1082"/>
                </a:lnTo>
                <a:lnTo>
                  <a:pt x="3801" y="1074"/>
                </a:lnTo>
                <a:lnTo>
                  <a:pt x="3814" y="1064"/>
                </a:lnTo>
                <a:lnTo>
                  <a:pt x="3826" y="1052"/>
                </a:lnTo>
                <a:lnTo>
                  <a:pt x="3838" y="1040"/>
                </a:lnTo>
                <a:lnTo>
                  <a:pt x="3848" y="1028"/>
                </a:lnTo>
                <a:lnTo>
                  <a:pt x="3857" y="1013"/>
                </a:lnTo>
                <a:lnTo>
                  <a:pt x="3864" y="998"/>
                </a:lnTo>
                <a:lnTo>
                  <a:pt x="3870" y="982"/>
                </a:lnTo>
                <a:lnTo>
                  <a:pt x="3876" y="966"/>
                </a:lnTo>
                <a:lnTo>
                  <a:pt x="3879" y="950"/>
                </a:lnTo>
                <a:lnTo>
                  <a:pt x="3880" y="932"/>
                </a:lnTo>
                <a:lnTo>
                  <a:pt x="3879" y="915"/>
                </a:lnTo>
                <a:lnTo>
                  <a:pt x="3877" y="897"/>
                </a:lnTo>
                <a:lnTo>
                  <a:pt x="3873" y="880"/>
                </a:lnTo>
                <a:lnTo>
                  <a:pt x="3867" y="863"/>
                </a:lnTo>
                <a:lnTo>
                  <a:pt x="3860" y="848"/>
                </a:lnTo>
                <a:lnTo>
                  <a:pt x="3852" y="832"/>
                </a:lnTo>
                <a:lnTo>
                  <a:pt x="3842" y="819"/>
                </a:lnTo>
                <a:lnTo>
                  <a:pt x="3830" y="807"/>
                </a:lnTo>
                <a:lnTo>
                  <a:pt x="3819" y="795"/>
                </a:lnTo>
                <a:lnTo>
                  <a:pt x="3806" y="785"/>
                </a:lnTo>
                <a:lnTo>
                  <a:pt x="3791" y="776"/>
                </a:lnTo>
                <a:lnTo>
                  <a:pt x="3776" y="768"/>
                </a:lnTo>
                <a:lnTo>
                  <a:pt x="3760" y="762"/>
                </a:lnTo>
                <a:lnTo>
                  <a:pt x="3744" y="757"/>
                </a:lnTo>
                <a:lnTo>
                  <a:pt x="3727" y="754"/>
                </a:lnTo>
                <a:lnTo>
                  <a:pt x="3710" y="753"/>
                </a:lnTo>
                <a:lnTo>
                  <a:pt x="3693" y="754"/>
                </a:lnTo>
                <a:lnTo>
                  <a:pt x="3675" y="756"/>
                </a:lnTo>
                <a:lnTo>
                  <a:pt x="3658" y="760"/>
                </a:lnTo>
                <a:lnTo>
                  <a:pt x="3641" y="765"/>
                </a:lnTo>
                <a:lnTo>
                  <a:pt x="3626" y="773"/>
                </a:lnTo>
                <a:lnTo>
                  <a:pt x="3611" y="781"/>
                </a:lnTo>
                <a:lnTo>
                  <a:pt x="3597" y="791"/>
                </a:lnTo>
                <a:lnTo>
                  <a:pt x="3585" y="802"/>
                </a:lnTo>
                <a:lnTo>
                  <a:pt x="3573" y="814"/>
                </a:lnTo>
                <a:lnTo>
                  <a:pt x="3563" y="827"/>
                </a:lnTo>
                <a:lnTo>
                  <a:pt x="3554" y="842"/>
                </a:lnTo>
                <a:lnTo>
                  <a:pt x="3546" y="857"/>
                </a:lnTo>
                <a:lnTo>
                  <a:pt x="3540" y="872"/>
                </a:lnTo>
                <a:lnTo>
                  <a:pt x="3535" y="889"/>
                </a:lnTo>
                <a:lnTo>
                  <a:pt x="3533" y="905"/>
                </a:lnTo>
                <a:lnTo>
                  <a:pt x="3531" y="923"/>
                </a:lnTo>
                <a:lnTo>
                  <a:pt x="3532" y="940"/>
                </a:lnTo>
                <a:lnTo>
                  <a:pt x="3534" y="958"/>
                </a:lnTo>
                <a:lnTo>
                  <a:pt x="3538" y="975"/>
                </a:lnTo>
                <a:lnTo>
                  <a:pt x="3543" y="992"/>
                </a:lnTo>
                <a:lnTo>
                  <a:pt x="3551" y="1007"/>
                </a:lnTo>
                <a:lnTo>
                  <a:pt x="3559" y="1022"/>
                </a:lnTo>
                <a:lnTo>
                  <a:pt x="3569" y="1036"/>
                </a:lnTo>
                <a:lnTo>
                  <a:pt x="3580" y="1048"/>
                </a:lnTo>
                <a:lnTo>
                  <a:pt x="3593" y="1060"/>
                </a:lnTo>
                <a:lnTo>
                  <a:pt x="3605" y="1070"/>
                </a:lnTo>
                <a:lnTo>
                  <a:pt x="3619" y="1079"/>
                </a:lnTo>
                <a:lnTo>
                  <a:pt x="3635" y="1086"/>
                </a:lnTo>
                <a:lnTo>
                  <a:pt x="3650" y="1093"/>
                </a:lnTo>
                <a:lnTo>
                  <a:pt x="3667" y="1098"/>
                </a:lnTo>
                <a:lnTo>
                  <a:pt x="3683" y="1100"/>
                </a:lnTo>
                <a:lnTo>
                  <a:pt x="3701" y="1102"/>
                </a:lnTo>
                <a:lnTo>
                  <a:pt x="3718" y="1101"/>
                </a:lnTo>
                <a:lnTo>
                  <a:pt x="3736" y="1099"/>
                </a:lnTo>
                <a:close/>
                <a:moveTo>
                  <a:pt x="4214" y="1099"/>
                </a:moveTo>
                <a:lnTo>
                  <a:pt x="4230" y="1095"/>
                </a:lnTo>
                <a:lnTo>
                  <a:pt x="4248" y="1089"/>
                </a:lnTo>
                <a:lnTo>
                  <a:pt x="4263" y="1082"/>
                </a:lnTo>
                <a:lnTo>
                  <a:pt x="4278" y="1074"/>
                </a:lnTo>
                <a:lnTo>
                  <a:pt x="4291" y="1064"/>
                </a:lnTo>
                <a:lnTo>
                  <a:pt x="4305" y="1052"/>
                </a:lnTo>
                <a:lnTo>
                  <a:pt x="4316" y="1040"/>
                </a:lnTo>
                <a:lnTo>
                  <a:pt x="4326" y="1028"/>
                </a:lnTo>
                <a:lnTo>
                  <a:pt x="4335" y="1013"/>
                </a:lnTo>
                <a:lnTo>
                  <a:pt x="4343" y="998"/>
                </a:lnTo>
                <a:lnTo>
                  <a:pt x="4349" y="982"/>
                </a:lnTo>
                <a:lnTo>
                  <a:pt x="4353" y="966"/>
                </a:lnTo>
                <a:lnTo>
                  <a:pt x="4356" y="950"/>
                </a:lnTo>
                <a:lnTo>
                  <a:pt x="4357" y="932"/>
                </a:lnTo>
                <a:lnTo>
                  <a:pt x="4357" y="915"/>
                </a:lnTo>
                <a:lnTo>
                  <a:pt x="4355" y="897"/>
                </a:lnTo>
                <a:lnTo>
                  <a:pt x="4351" y="880"/>
                </a:lnTo>
                <a:lnTo>
                  <a:pt x="4346" y="863"/>
                </a:lnTo>
                <a:lnTo>
                  <a:pt x="4338" y="848"/>
                </a:lnTo>
                <a:lnTo>
                  <a:pt x="4329" y="832"/>
                </a:lnTo>
                <a:lnTo>
                  <a:pt x="4320" y="819"/>
                </a:lnTo>
                <a:lnTo>
                  <a:pt x="4309" y="807"/>
                </a:lnTo>
                <a:lnTo>
                  <a:pt x="4296" y="795"/>
                </a:lnTo>
                <a:lnTo>
                  <a:pt x="4283" y="785"/>
                </a:lnTo>
                <a:lnTo>
                  <a:pt x="4270" y="776"/>
                </a:lnTo>
                <a:lnTo>
                  <a:pt x="4254" y="768"/>
                </a:lnTo>
                <a:lnTo>
                  <a:pt x="4239" y="762"/>
                </a:lnTo>
                <a:lnTo>
                  <a:pt x="4222" y="757"/>
                </a:lnTo>
                <a:lnTo>
                  <a:pt x="4206" y="754"/>
                </a:lnTo>
                <a:lnTo>
                  <a:pt x="4188" y="753"/>
                </a:lnTo>
                <a:lnTo>
                  <a:pt x="4171" y="754"/>
                </a:lnTo>
                <a:lnTo>
                  <a:pt x="4153" y="756"/>
                </a:lnTo>
                <a:lnTo>
                  <a:pt x="4136" y="760"/>
                </a:lnTo>
                <a:lnTo>
                  <a:pt x="4119" y="765"/>
                </a:lnTo>
                <a:lnTo>
                  <a:pt x="4103" y="773"/>
                </a:lnTo>
                <a:lnTo>
                  <a:pt x="4089" y="781"/>
                </a:lnTo>
                <a:lnTo>
                  <a:pt x="4075" y="791"/>
                </a:lnTo>
                <a:lnTo>
                  <a:pt x="4062" y="802"/>
                </a:lnTo>
                <a:lnTo>
                  <a:pt x="4050" y="814"/>
                </a:lnTo>
                <a:lnTo>
                  <a:pt x="4040" y="827"/>
                </a:lnTo>
                <a:lnTo>
                  <a:pt x="4032" y="842"/>
                </a:lnTo>
                <a:lnTo>
                  <a:pt x="4024" y="857"/>
                </a:lnTo>
                <a:lnTo>
                  <a:pt x="4018" y="872"/>
                </a:lnTo>
                <a:lnTo>
                  <a:pt x="4013" y="889"/>
                </a:lnTo>
                <a:lnTo>
                  <a:pt x="4010" y="905"/>
                </a:lnTo>
                <a:lnTo>
                  <a:pt x="4009" y="923"/>
                </a:lnTo>
                <a:lnTo>
                  <a:pt x="4009" y="940"/>
                </a:lnTo>
                <a:lnTo>
                  <a:pt x="4011" y="958"/>
                </a:lnTo>
                <a:lnTo>
                  <a:pt x="4015" y="975"/>
                </a:lnTo>
                <a:lnTo>
                  <a:pt x="4022" y="992"/>
                </a:lnTo>
                <a:lnTo>
                  <a:pt x="4029" y="1007"/>
                </a:lnTo>
                <a:lnTo>
                  <a:pt x="4037" y="1022"/>
                </a:lnTo>
                <a:lnTo>
                  <a:pt x="4046" y="1036"/>
                </a:lnTo>
                <a:lnTo>
                  <a:pt x="4058" y="1048"/>
                </a:lnTo>
                <a:lnTo>
                  <a:pt x="4070" y="1060"/>
                </a:lnTo>
                <a:lnTo>
                  <a:pt x="4083" y="1070"/>
                </a:lnTo>
                <a:lnTo>
                  <a:pt x="4098" y="1079"/>
                </a:lnTo>
                <a:lnTo>
                  <a:pt x="4112" y="1086"/>
                </a:lnTo>
                <a:lnTo>
                  <a:pt x="4128" y="1093"/>
                </a:lnTo>
                <a:lnTo>
                  <a:pt x="4144" y="1098"/>
                </a:lnTo>
                <a:lnTo>
                  <a:pt x="4162" y="1100"/>
                </a:lnTo>
                <a:lnTo>
                  <a:pt x="4178" y="1102"/>
                </a:lnTo>
                <a:lnTo>
                  <a:pt x="4196" y="1101"/>
                </a:lnTo>
                <a:lnTo>
                  <a:pt x="4214" y="1099"/>
                </a:lnTo>
                <a:close/>
                <a:moveTo>
                  <a:pt x="4691" y="1099"/>
                </a:moveTo>
                <a:lnTo>
                  <a:pt x="4709" y="1095"/>
                </a:lnTo>
                <a:lnTo>
                  <a:pt x="4725" y="1089"/>
                </a:lnTo>
                <a:lnTo>
                  <a:pt x="4741" y="1082"/>
                </a:lnTo>
                <a:lnTo>
                  <a:pt x="4756" y="1074"/>
                </a:lnTo>
                <a:lnTo>
                  <a:pt x="4769" y="1064"/>
                </a:lnTo>
                <a:lnTo>
                  <a:pt x="4782" y="1052"/>
                </a:lnTo>
                <a:lnTo>
                  <a:pt x="4793" y="1040"/>
                </a:lnTo>
                <a:lnTo>
                  <a:pt x="4803" y="1028"/>
                </a:lnTo>
                <a:lnTo>
                  <a:pt x="4813" y="1013"/>
                </a:lnTo>
                <a:lnTo>
                  <a:pt x="4820" y="998"/>
                </a:lnTo>
                <a:lnTo>
                  <a:pt x="4826" y="982"/>
                </a:lnTo>
                <a:lnTo>
                  <a:pt x="4831" y="966"/>
                </a:lnTo>
                <a:lnTo>
                  <a:pt x="4834" y="950"/>
                </a:lnTo>
                <a:lnTo>
                  <a:pt x="4835" y="932"/>
                </a:lnTo>
                <a:lnTo>
                  <a:pt x="4835" y="915"/>
                </a:lnTo>
                <a:lnTo>
                  <a:pt x="4832" y="897"/>
                </a:lnTo>
                <a:lnTo>
                  <a:pt x="4829" y="880"/>
                </a:lnTo>
                <a:lnTo>
                  <a:pt x="4823" y="863"/>
                </a:lnTo>
                <a:lnTo>
                  <a:pt x="4816" y="848"/>
                </a:lnTo>
                <a:lnTo>
                  <a:pt x="4808" y="832"/>
                </a:lnTo>
                <a:lnTo>
                  <a:pt x="4797" y="819"/>
                </a:lnTo>
                <a:lnTo>
                  <a:pt x="4787" y="807"/>
                </a:lnTo>
                <a:lnTo>
                  <a:pt x="4775" y="795"/>
                </a:lnTo>
                <a:lnTo>
                  <a:pt x="4761" y="785"/>
                </a:lnTo>
                <a:lnTo>
                  <a:pt x="4747" y="776"/>
                </a:lnTo>
                <a:lnTo>
                  <a:pt x="4732" y="768"/>
                </a:lnTo>
                <a:lnTo>
                  <a:pt x="4716" y="762"/>
                </a:lnTo>
                <a:lnTo>
                  <a:pt x="4701" y="757"/>
                </a:lnTo>
                <a:lnTo>
                  <a:pt x="4683" y="754"/>
                </a:lnTo>
                <a:lnTo>
                  <a:pt x="4667" y="753"/>
                </a:lnTo>
                <a:lnTo>
                  <a:pt x="4648" y="754"/>
                </a:lnTo>
                <a:lnTo>
                  <a:pt x="4631" y="756"/>
                </a:lnTo>
                <a:lnTo>
                  <a:pt x="4613" y="760"/>
                </a:lnTo>
                <a:lnTo>
                  <a:pt x="4597" y="765"/>
                </a:lnTo>
                <a:lnTo>
                  <a:pt x="4581" y="773"/>
                </a:lnTo>
                <a:lnTo>
                  <a:pt x="4567" y="781"/>
                </a:lnTo>
                <a:lnTo>
                  <a:pt x="4552" y="791"/>
                </a:lnTo>
                <a:lnTo>
                  <a:pt x="4540" y="802"/>
                </a:lnTo>
                <a:lnTo>
                  <a:pt x="4529" y="814"/>
                </a:lnTo>
                <a:lnTo>
                  <a:pt x="4518" y="827"/>
                </a:lnTo>
                <a:lnTo>
                  <a:pt x="4509" y="842"/>
                </a:lnTo>
                <a:lnTo>
                  <a:pt x="4502" y="857"/>
                </a:lnTo>
                <a:lnTo>
                  <a:pt x="4496" y="872"/>
                </a:lnTo>
                <a:lnTo>
                  <a:pt x="4492" y="889"/>
                </a:lnTo>
                <a:lnTo>
                  <a:pt x="4489" y="905"/>
                </a:lnTo>
                <a:lnTo>
                  <a:pt x="4487" y="923"/>
                </a:lnTo>
                <a:lnTo>
                  <a:pt x="4488" y="940"/>
                </a:lnTo>
                <a:lnTo>
                  <a:pt x="4490" y="958"/>
                </a:lnTo>
                <a:lnTo>
                  <a:pt x="4494" y="975"/>
                </a:lnTo>
                <a:lnTo>
                  <a:pt x="4499" y="992"/>
                </a:lnTo>
                <a:lnTo>
                  <a:pt x="4506" y="1007"/>
                </a:lnTo>
                <a:lnTo>
                  <a:pt x="4514" y="1022"/>
                </a:lnTo>
                <a:lnTo>
                  <a:pt x="4525" y="1036"/>
                </a:lnTo>
                <a:lnTo>
                  <a:pt x="4536" y="1048"/>
                </a:lnTo>
                <a:lnTo>
                  <a:pt x="4548" y="1060"/>
                </a:lnTo>
                <a:lnTo>
                  <a:pt x="4562" y="1070"/>
                </a:lnTo>
                <a:lnTo>
                  <a:pt x="4575" y="1079"/>
                </a:lnTo>
                <a:lnTo>
                  <a:pt x="4591" y="1086"/>
                </a:lnTo>
                <a:lnTo>
                  <a:pt x="4606" y="1093"/>
                </a:lnTo>
                <a:lnTo>
                  <a:pt x="4622" y="1098"/>
                </a:lnTo>
                <a:lnTo>
                  <a:pt x="4639" y="1100"/>
                </a:lnTo>
                <a:lnTo>
                  <a:pt x="4656" y="1102"/>
                </a:lnTo>
                <a:lnTo>
                  <a:pt x="4674" y="1101"/>
                </a:lnTo>
                <a:lnTo>
                  <a:pt x="4691" y="109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92C9BD0C-BBCA-6B13-62F1-1718FF3B439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5339559"/>
            <a:ext cx="629186" cy="431840"/>
          </a:xfrm>
          <a:custGeom>
            <a:avLst/>
            <a:gdLst>
              <a:gd name="T0" fmla="*/ 4072 w 4879"/>
              <a:gd name="T1" fmla="*/ 1992 h 3352"/>
              <a:gd name="T2" fmla="*/ 4503 w 4879"/>
              <a:gd name="T3" fmla="*/ 1715 h 3352"/>
              <a:gd name="T4" fmla="*/ 4708 w 4879"/>
              <a:gd name="T5" fmla="*/ 1181 h 3352"/>
              <a:gd name="T6" fmla="*/ 4629 w 4879"/>
              <a:gd name="T7" fmla="*/ 718 h 3352"/>
              <a:gd name="T8" fmla="*/ 4371 w 4879"/>
              <a:gd name="T9" fmla="*/ 382 h 3352"/>
              <a:gd name="T10" fmla="*/ 3987 w 4879"/>
              <a:gd name="T11" fmla="*/ 191 h 3352"/>
              <a:gd name="T12" fmla="*/ 3542 w 4879"/>
              <a:gd name="T13" fmla="*/ 198 h 3352"/>
              <a:gd name="T14" fmla="*/ 3163 w 4879"/>
              <a:gd name="T15" fmla="*/ 396 h 3352"/>
              <a:gd name="T16" fmla="*/ 2914 w 4879"/>
              <a:gd name="T17" fmla="*/ 740 h 3352"/>
              <a:gd name="T18" fmla="*/ 2841 w 4879"/>
              <a:gd name="T19" fmla="*/ 1148 h 3352"/>
              <a:gd name="T20" fmla="*/ 3278 w 4879"/>
              <a:gd name="T21" fmla="*/ 1426 h 3352"/>
              <a:gd name="T22" fmla="*/ 3510 w 4879"/>
              <a:gd name="T23" fmla="*/ 2001 h 3352"/>
              <a:gd name="T24" fmla="*/ 2739 w 4879"/>
              <a:gd name="T25" fmla="*/ 724 h 3352"/>
              <a:gd name="T26" fmla="*/ 3014 w 4879"/>
              <a:gd name="T27" fmla="*/ 305 h 3352"/>
              <a:gd name="T28" fmla="*/ 3448 w 4879"/>
              <a:gd name="T29" fmla="*/ 49 h 3352"/>
              <a:gd name="T30" fmla="*/ 3972 w 4879"/>
              <a:gd name="T31" fmla="*/ 17 h 3352"/>
              <a:gd name="T32" fmla="*/ 4435 w 4879"/>
              <a:gd name="T33" fmla="*/ 219 h 3352"/>
              <a:gd name="T34" fmla="*/ 4758 w 4879"/>
              <a:gd name="T35" fmla="*/ 601 h 3352"/>
              <a:gd name="T36" fmla="*/ 4879 w 4879"/>
              <a:gd name="T37" fmla="*/ 1104 h 3352"/>
              <a:gd name="T38" fmla="*/ 4825 w 4879"/>
              <a:gd name="T39" fmla="*/ 2184 h 3352"/>
              <a:gd name="T40" fmla="*/ 4733 w 4879"/>
              <a:gd name="T41" fmla="*/ 2279 h 3352"/>
              <a:gd name="T42" fmla="*/ 3812 w 4879"/>
              <a:gd name="T43" fmla="*/ 2207 h 3352"/>
              <a:gd name="T44" fmla="*/ 3438 w 4879"/>
              <a:gd name="T45" fmla="*/ 2369 h 3352"/>
              <a:gd name="T46" fmla="*/ 2988 w 4879"/>
              <a:gd name="T47" fmla="*/ 2827 h 3352"/>
              <a:gd name="T48" fmla="*/ 977 w 4879"/>
              <a:gd name="T49" fmla="*/ 3338 h 3352"/>
              <a:gd name="T50" fmla="*/ 851 w 4879"/>
              <a:gd name="T51" fmla="*/ 3287 h 3352"/>
              <a:gd name="T52" fmla="*/ 622 w 4879"/>
              <a:gd name="T53" fmla="*/ 2866 h 3352"/>
              <a:gd name="T54" fmla="*/ 129 w 4879"/>
              <a:gd name="T55" fmla="*/ 2479 h 3352"/>
              <a:gd name="T56" fmla="*/ 1 w 4879"/>
              <a:gd name="T57" fmla="*/ 2067 h 3352"/>
              <a:gd name="T58" fmla="*/ 78 w 4879"/>
              <a:gd name="T59" fmla="*/ 1658 h 3352"/>
              <a:gd name="T60" fmla="*/ 541 w 4879"/>
              <a:gd name="T61" fmla="*/ 1207 h 3352"/>
              <a:gd name="T62" fmla="*/ 2649 w 4879"/>
              <a:gd name="T63" fmla="*/ 1137 h 3352"/>
              <a:gd name="T64" fmla="*/ 403 w 4879"/>
              <a:gd name="T65" fmla="*/ 1492 h 3352"/>
              <a:gd name="T66" fmla="*/ 172 w 4879"/>
              <a:gd name="T67" fmla="*/ 2095 h 3352"/>
              <a:gd name="T68" fmla="*/ 513 w 4879"/>
              <a:gd name="T69" fmla="*/ 2634 h 3352"/>
              <a:gd name="T70" fmla="*/ 1119 w 4879"/>
              <a:gd name="T71" fmla="*/ 2749 h 3352"/>
              <a:gd name="T72" fmla="*/ 1603 w 4879"/>
              <a:gd name="T73" fmla="*/ 2741 h 3352"/>
              <a:gd name="T74" fmla="*/ 3106 w 4879"/>
              <a:gd name="T75" fmla="*/ 2551 h 3352"/>
              <a:gd name="T76" fmla="*/ 3338 w 4879"/>
              <a:gd name="T77" fmla="*/ 1948 h 3352"/>
              <a:gd name="T78" fmla="*/ 2995 w 4879"/>
              <a:gd name="T79" fmla="*/ 1408 h 3352"/>
              <a:gd name="T80" fmla="*/ 1409 w 4879"/>
              <a:gd name="T81" fmla="*/ 1918 h 3352"/>
              <a:gd name="T82" fmla="*/ 1347 w 4879"/>
              <a:gd name="T83" fmla="*/ 2190 h 3352"/>
              <a:gd name="T84" fmla="*/ 1104 w 4879"/>
              <a:gd name="T85" fmla="*/ 2052 h 3352"/>
              <a:gd name="T86" fmla="*/ 1307 w 4879"/>
              <a:gd name="T87" fmla="*/ 1859 h 3352"/>
              <a:gd name="T88" fmla="*/ 1916 w 4879"/>
              <a:gd name="T89" fmla="*/ 2095 h 3352"/>
              <a:gd name="T90" fmla="*/ 1647 w 4879"/>
              <a:gd name="T91" fmla="*/ 2167 h 3352"/>
              <a:gd name="T92" fmla="*/ 1655 w 4879"/>
              <a:gd name="T93" fmla="*/ 1888 h 3352"/>
              <a:gd name="T94" fmla="*/ 2392 w 4879"/>
              <a:gd name="T95" fmla="*/ 1960 h 3352"/>
              <a:gd name="T96" fmla="*/ 2255 w 4879"/>
              <a:gd name="T97" fmla="*/ 2204 h 3352"/>
              <a:gd name="T98" fmla="*/ 2061 w 4879"/>
              <a:gd name="T99" fmla="*/ 2000 h 3352"/>
              <a:gd name="T100" fmla="*/ 4135 w 4879"/>
              <a:gd name="T101" fmla="*/ 1317 h 3352"/>
              <a:gd name="T102" fmla="*/ 4063 w 4879"/>
              <a:gd name="T103" fmla="*/ 1046 h 3352"/>
              <a:gd name="T104" fmla="*/ 4342 w 4879"/>
              <a:gd name="T105" fmla="*/ 1054 h 3352"/>
              <a:gd name="T106" fmla="*/ 4254 w 4879"/>
              <a:gd name="T107" fmla="*/ 1320 h 3352"/>
              <a:gd name="T108" fmla="*/ 3603 w 4879"/>
              <a:gd name="T109" fmla="*/ 1177 h 3352"/>
              <a:gd name="T110" fmla="*/ 3806 w 4879"/>
              <a:gd name="T111" fmla="*/ 982 h 3352"/>
              <a:gd name="T112" fmla="*/ 3930 w 4879"/>
              <a:gd name="T113" fmla="*/ 1234 h 3352"/>
              <a:gd name="T114" fmla="*/ 3244 w 4879"/>
              <a:gd name="T115" fmla="*/ 1291 h 3352"/>
              <a:gd name="T116" fmla="*/ 3253 w 4879"/>
              <a:gd name="T117" fmla="*/ 1011 h 3352"/>
              <a:gd name="T118" fmla="*/ 3518 w 4879"/>
              <a:gd name="T119" fmla="*/ 1100 h 3352"/>
              <a:gd name="T120" fmla="*/ 3357 w 4879"/>
              <a:gd name="T121" fmla="*/ 1329 h 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9" h="3352">
                <a:moveTo>
                  <a:pt x="3510" y="2001"/>
                </a:moveTo>
                <a:lnTo>
                  <a:pt x="3538" y="2009"/>
                </a:lnTo>
                <a:lnTo>
                  <a:pt x="3568" y="2016"/>
                </a:lnTo>
                <a:lnTo>
                  <a:pt x="3598" y="2023"/>
                </a:lnTo>
                <a:lnTo>
                  <a:pt x="3628" y="2028"/>
                </a:lnTo>
                <a:lnTo>
                  <a:pt x="3664" y="2033"/>
                </a:lnTo>
                <a:lnTo>
                  <a:pt x="3700" y="2036"/>
                </a:lnTo>
                <a:lnTo>
                  <a:pt x="3737" y="2038"/>
                </a:lnTo>
                <a:lnTo>
                  <a:pt x="3776" y="2039"/>
                </a:lnTo>
                <a:lnTo>
                  <a:pt x="3807" y="2039"/>
                </a:lnTo>
                <a:lnTo>
                  <a:pt x="3838" y="2037"/>
                </a:lnTo>
                <a:lnTo>
                  <a:pt x="3868" y="2035"/>
                </a:lnTo>
                <a:lnTo>
                  <a:pt x="3897" y="2032"/>
                </a:lnTo>
                <a:lnTo>
                  <a:pt x="3927" y="2027"/>
                </a:lnTo>
                <a:lnTo>
                  <a:pt x="3956" y="2021"/>
                </a:lnTo>
                <a:lnTo>
                  <a:pt x="3986" y="2015"/>
                </a:lnTo>
                <a:lnTo>
                  <a:pt x="4014" y="2009"/>
                </a:lnTo>
                <a:lnTo>
                  <a:pt x="4044" y="2001"/>
                </a:lnTo>
                <a:lnTo>
                  <a:pt x="4072" y="1992"/>
                </a:lnTo>
                <a:lnTo>
                  <a:pt x="4100" y="1981"/>
                </a:lnTo>
                <a:lnTo>
                  <a:pt x="4129" y="1970"/>
                </a:lnTo>
                <a:lnTo>
                  <a:pt x="4156" y="1959"/>
                </a:lnTo>
                <a:lnTo>
                  <a:pt x="4183" y="1946"/>
                </a:lnTo>
                <a:lnTo>
                  <a:pt x="4210" y="1933"/>
                </a:lnTo>
                <a:lnTo>
                  <a:pt x="4236" y="1919"/>
                </a:lnTo>
                <a:lnTo>
                  <a:pt x="4245" y="1914"/>
                </a:lnTo>
                <a:lnTo>
                  <a:pt x="4254" y="1910"/>
                </a:lnTo>
                <a:lnTo>
                  <a:pt x="4264" y="1908"/>
                </a:lnTo>
                <a:lnTo>
                  <a:pt x="4274" y="1907"/>
                </a:lnTo>
                <a:lnTo>
                  <a:pt x="4283" y="1908"/>
                </a:lnTo>
                <a:lnTo>
                  <a:pt x="4292" y="1909"/>
                </a:lnTo>
                <a:lnTo>
                  <a:pt x="4303" y="1911"/>
                </a:lnTo>
                <a:lnTo>
                  <a:pt x="4311" y="1914"/>
                </a:lnTo>
                <a:lnTo>
                  <a:pt x="4604" y="2044"/>
                </a:lnTo>
                <a:lnTo>
                  <a:pt x="4507" y="1747"/>
                </a:lnTo>
                <a:lnTo>
                  <a:pt x="4504" y="1737"/>
                </a:lnTo>
                <a:lnTo>
                  <a:pt x="4503" y="1726"/>
                </a:lnTo>
                <a:lnTo>
                  <a:pt x="4503" y="1715"/>
                </a:lnTo>
                <a:lnTo>
                  <a:pt x="4504" y="1705"/>
                </a:lnTo>
                <a:lnTo>
                  <a:pt x="4507" y="1695"/>
                </a:lnTo>
                <a:lnTo>
                  <a:pt x="4511" y="1686"/>
                </a:lnTo>
                <a:lnTo>
                  <a:pt x="4516" y="1677"/>
                </a:lnTo>
                <a:lnTo>
                  <a:pt x="4522" y="1669"/>
                </a:lnTo>
                <a:lnTo>
                  <a:pt x="4543" y="1638"/>
                </a:lnTo>
                <a:lnTo>
                  <a:pt x="4565" y="1607"/>
                </a:lnTo>
                <a:lnTo>
                  <a:pt x="4585" y="1575"/>
                </a:lnTo>
                <a:lnTo>
                  <a:pt x="4603" y="1542"/>
                </a:lnTo>
                <a:lnTo>
                  <a:pt x="4620" y="1508"/>
                </a:lnTo>
                <a:lnTo>
                  <a:pt x="4635" y="1474"/>
                </a:lnTo>
                <a:lnTo>
                  <a:pt x="4649" y="1438"/>
                </a:lnTo>
                <a:lnTo>
                  <a:pt x="4663" y="1403"/>
                </a:lnTo>
                <a:lnTo>
                  <a:pt x="4674" y="1367"/>
                </a:lnTo>
                <a:lnTo>
                  <a:pt x="4683" y="1331"/>
                </a:lnTo>
                <a:lnTo>
                  <a:pt x="4692" y="1295"/>
                </a:lnTo>
                <a:lnTo>
                  <a:pt x="4699" y="1257"/>
                </a:lnTo>
                <a:lnTo>
                  <a:pt x="4704" y="1220"/>
                </a:lnTo>
                <a:lnTo>
                  <a:pt x="4708" y="1181"/>
                </a:lnTo>
                <a:lnTo>
                  <a:pt x="4710" y="1143"/>
                </a:lnTo>
                <a:lnTo>
                  <a:pt x="4711" y="1104"/>
                </a:lnTo>
                <a:lnTo>
                  <a:pt x="4711" y="1079"/>
                </a:lnTo>
                <a:lnTo>
                  <a:pt x="4710" y="1055"/>
                </a:lnTo>
                <a:lnTo>
                  <a:pt x="4709" y="1032"/>
                </a:lnTo>
                <a:lnTo>
                  <a:pt x="4707" y="1008"/>
                </a:lnTo>
                <a:lnTo>
                  <a:pt x="4704" y="985"/>
                </a:lnTo>
                <a:lnTo>
                  <a:pt x="4701" y="961"/>
                </a:lnTo>
                <a:lnTo>
                  <a:pt x="4697" y="938"/>
                </a:lnTo>
                <a:lnTo>
                  <a:pt x="4693" y="915"/>
                </a:lnTo>
                <a:lnTo>
                  <a:pt x="4687" y="892"/>
                </a:lnTo>
                <a:lnTo>
                  <a:pt x="4682" y="869"/>
                </a:lnTo>
                <a:lnTo>
                  <a:pt x="4676" y="848"/>
                </a:lnTo>
                <a:lnTo>
                  <a:pt x="4669" y="825"/>
                </a:lnTo>
                <a:lnTo>
                  <a:pt x="4662" y="803"/>
                </a:lnTo>
                <a:lnTo>
                  <a:pt x="4655" y="782"/>
                </a:lnTo>
                <a:lnTo>
                  <a:pt x="4646" y="760"/>
                </a:lnTo>
                <a:lnTo>
                  <a:pt x="4638" y="740"/>
                </a:lnTo>
                <a:lnTo>
                  <a:pt x="4629" y="718"/>
                </a:lnTo>
                <a:lnTo>
                  <a:pt x="4620" y="697"/>
                </a:lnTo>
                <a:lnTo>
                  <a:pt x="4609" y="677"/>
                </a:lnTo>
                <a:lnTo>
                  <a:pt x="4598" y="657"/>
                </a:lnTo>
                <a:lnTo>
                  <a:pt x="4588" y="638"/>
                </a:lnTo>
                <a:lnTo>
                  <a:pt x="4576" y="618"/>
                </a:lnTo>
                <a:lnTo>
                  <a:pt x="4564" y="599"/>
                </a:lnTo>
                <a:lnTo>
                  <a:pt x="4552" y="580"/>
                </a:lnTo>
                <a:lnTo>
                  <a:pt x="4538" y="562"/>
                </a:lnTo>
                <a:lnTo>
                  <a:pt x="4526" y="543"/>
                </a:lnTo>
                <a:lnTo>
                  <a:pt x="4512" y="526"/>
                </a:lnTo>
                <a:lnTo>
                  <a:pt x="4498" y="508"/>
                </a:lnTo>
                <a:lnTo>
                  <a:pt x="4483" y="491"/>
                </a:lnTo>
                <a:lnTo>
                  <a:pt x="4468" y="474"/>
                </a:lnTo>
                <a:lnTo>
                  <a:pt x="4453" y="458"/>
                </a:lnTo>
                <a:lnTo>
                  <a:pt x="4437" y="441"/>
                </a:lnTo>
                <a:lnTo>
                  <a:pt x="4421" y="426"/>
                </a:lnTo>
                <a:lnTo>
                  <a:pt x="4405" y="410"/>
                </a:lnTo>
                <a:lnTo>
                  <a:pt x="4388" y="396"/>
                </a:lnTo>
                <a:lnTo>
                  <a:pt x="4371" y="382"/>
                </a:lnTo>
                <a:lnTo>
                  <a:pt x="4353" y="367"/>
                </a:lnTo>
                <a:lnTo>
                  <a:pt x="4336" y="354"/>
                </a:lnTo>
                <a:lnTo>
                  <a:pt x="4317" y="341"/>
                </a:lnTo>
                <a:lnTo>
                  <a:pt x="4299" y="327"/>
                </a:lnTo>
                <a:lnTo>
                  <a:pt x="4280" y="315"/>
                </a:lnTo>
                <a:lnTo>
                  <a:pt x="4261" y="303"/>
                </a:lnTo>
                <a:lnTo>
                  <a:pt x="4241" y="292"/>
                </a:lnTo>
                <a:lnTo>
                  <a:pt x="4221" y="281"/>
                </a:lnTo>
                <a:lnTo>
                  <a:pt x="4202" y="271"/>
                </a:lnTo>
                <a:lnTo>
                  <a:pt x="4181" y="260"/>
                </a:lnTo>
                <a:lnTo>
                  <a:pt x="4161" y="250"/>
                </a:lnTo>
                <a:lnTo>
                  <a:pt x="4140" y="241"/>
                </a:lnTo>
                <a:lnTo>
                  <a:pt x="4119" y="232"/>
                </a:lnTo>
                <a:lnTo>
                  <a:pt x="4097" y="224"/>
                </a:lnTo>
                <a:lnTo>
                  <a:pt x="4075" y="217"/>
                </a:lnTo>
                <a:lnTo>
                  <a:pt x="4054" y="210"/>
                </a:lnTo>
                <a:lnTo>
                  <a:pt x="4032" y="203"/>
                </a:lnTo>
                <a:lnTo>
                  <a:pt x="4010" y="198"/>
                </a:lnTo>
                <a:lnTo>
                  <a:pt x="3987" y="191"/>
                </a:lnTo>
                <a:lnTo>
                  <a:pt x="3964" y="186"/>
                </a:lnTo>
                <a:lnTo>
                  <a:pt x="3942" y="182"/>
                </a:lnTo>
                <a:lnTo>
                  <a:pt x="3918" y="178"/>
                </a:lnTo>
                <a:lnTo>
                  <a:pt x="3894" y="175"/>
                </a:lnTo>
                <a:lnTo>
                  <a:pt x="3872" y="173"/>
                </a:lnTo>
                <a:lnTo>
                  <a:pt x="3848" y="171"/>
                </a:lnTo>
                <a:lnTo>
                  <a:pt x="3823" y="169"/>
                </a:lnTo>
                <a:lnTo>
                  <a:pt x="3800" y="168"/>
                </a:lnTo>
                <a:lnTo>
                  <a:pt x="3776" y="168"/>
                </a:lnTo>
                <a:lnTo>
                  <a:pt x="3751" y="168"/>
                </a:lnTo>
                <a:lnTo>
                  <a:pt x="3728" y="169"/>
                </a:lnTo>
                <a:lnTo>
                  <a:pt x="3704" y="171"/>
                </a:lnTo>
                <a:lnTo>
                  <a:pt x="3680" y="173"/>
                </a:lnTo>
                <a:lnTo>
                  <a:pt x="3657" y="175"/>
                </a:lnTo>
                <a:lnTo>
                  <a:pt x="3633" y="178"/>
                </a:lnTo>
                <a:lnTo>
                  <a:pt x="3610" y="182"/>
                </a:lnTo>
                <a:lnTo>
                  <a:pt x="3587" y="186"/>
                </a:lnTo>
                <a:lnTo>
                  <a:pt x="3564" y="191"/>
                </a:lnTo>
                <a:lnTo>
                  <a:pt x="3542" y="198"/>
                </a:lnTo>
                <a:lnTo>
                  <a:pt x="3520" y="203"/>
                </a:lnTo>
                <a:lnTo>
                  <a:pt x="3497" y="210"/>
                </a:lnTo>
                <a:lnTo>
                  <a:pt x="3476" y="217"/>
                </a:lnTo>
                <a:lnTo>
                  <a:pt x="3454" y="224"/>
                </a:lnTo>
                <a:lnTo>
                  <a:pt x="3433" y="232"/>
                </a:lnTo>
                <a:lnTo>
                  <a:pt x="3412" y="241"/>
                </a:lnTo>
                <a:lnTo>
                  <a:pt x="3390" y="250"/>
                </a:lnTo>
                <a:lnTo>
                  <a:pt x="3370" y="260"/>
                </a:lnTo>
                <a:lnTo>
                  <a:pt x="3350" y="271"/>
                </a:lnTo>
                <a:lnTo>
                  <a:pt x="3330" y="281"/>
                </a:lnTo>
                <a:lnTo>
                  <a:pt x="3310" y="292"/>
                </a:lnTo>
                <a:lnTo>
                  <a:pt x="3291" y="303"/>
                </a:lnTo>
                <a:lnTo>
                  <a:pt x="3271" y="315"/>
                </a:lnTo>
                <a:lnTo>
                  <a:pt x="3253" y="327"/>
                </a:lnTo>
                <a:lnTo>
                  <a:pt x="3234" y="341"/>
                </a:lnTo>
                <a:lnTo>
                  <a:pt x="3215" y="354"/>
                </a:lnTo>
                <a:lnTo>
                  <a:pt x="3198" y="367"/>
                </a:lnTo>
                <a:lnTo>
                  <a:pt x="3181" y="382"/>
                </a:lnTo>
                <a:lnTo>
                  <a:pt x="3163" y="396"/>
                </a:lnTo>
                <a:lnTo>
                  <a:pt x="3147" y="410"/>
                </a:lnTo>
                <a:lnTo>
                  <a:pt x="3130" y="426"/>
                </a:lnTo>
                <a:lnTo>
                  <a:pt x="3114" y="441"/>
                </a:lnTo>
                <a:lnTo>
                  <a:pt x="3098" y="458"/>
                </a:lnTo>
                <a:lnTo>
                  <a:pt x="3083" y="474"/>
                </a:lnTo>
                <a:lnTo>
                  <a:pt x="3068" y="491"/>
                </a:lnTo>
                <a:lnTo>
                  <a:pt x="3054" y="508"/>
                </a:lnTo>
                <a:lnTo>
                  <a:pt x="3040" y="526"/>
                </a:lnTo>
                <a:lnTo>
                  <a:pt x="3026" y="543"/>
                </a:lnTo>
                <a:lnTo>
                  <a:pt x="3013" y="562"/>
                </a:lnTo>
                <a:lnTo>
                  <a:pt x="2999" y="580"/>
                </a:lnTo>
                <a:lnTo>
                  <a:pt x="2987" y="599"/>
                </a:lnTo>
                <a:lnTo>
                  <a:pt x="2976" y="618"/>
                </a:lnTo>
                <a:lnTo>
                  <a:pt x="2964" y="638"/>
                </a:lnTo>
                <a:lnTo>
                  <a:pt x="2953" y="657"/>
                </a:lnTo>
                <a:lnTo>
                  <a:pt x="2943" y="677"/>
                </a:lnTo>
                <a:lnTo>
                  <a:pt x="2933" y="697"/>
                </a:lnTo>
                <a:lnTo>
                  <a:pt x="2922" y="718"/>
                </a:lnTo>
                <a:lnTo>
                  <a:pt x="2914" y="740"/>
                </a:lnTo>
                <a:lnTo>
                  <a:pt x="2905" y="760"/>
                </a:lnTo>
                <a:lnTo>
                  <a:pt x="2897" y="782"/>
                </a:lnTo>
                <a:lnTo>
                  <a:pt x="2889" y="803"/>
                </a:lnTo>
                <a:lnTo>
                  <a:pt x="2882" y="825"/>
                </a:lnTo>
                <a:lnTo>
                  <a:pt x="2876" y="848"/>
                </a:lnTo>
                <a:lnTo>
                  <a:pt x="2870" y="869"/>
                </a:lnTo>
                <a:lnTo>
                  <a:pt x="2864" y="892"/>
                </a:lnTo>
                <a:lnTo>
                  <a:pt x="2860" y="915"/>
                </a:lnTo>
                <a:lnTo>
                  <a:pt x="2854" y="938"/>
                </a:lnTo>
                <a:lnTo>
                  <a:pt x="2851" y="961"/>
                </a:lnTo>
                <a:lnTo>
                  <a:pt x="2847" y="985"/>
                </a:lnTo>
                <a:lnTo>
                  <a:pt x="2845" y="1008"/>
                </a:lnTo>
                <a:lnTo>
                  <a:pt x="2843" y="1032"/>
                </a:lnTo>
                <a:lnTo>
                  <a:pt x="2841" y="1055"/>
                </a:lnTo>
                <a:lnTo>
                  <a:pt x="2840" y="1079"/>
                </a:lnTo>
                <a:lnTo>
                  <a:pt x="2840" y="1104"/>
                </a:lnTo>
                <a:lnTo>
                  <a:pt x="2840" y="1119"/>
                </a:lnTo>
                <a:lnTo>
                  <a:pt x="2840" y="1135"/>
                </a:lnTo>
                <a:lnTo>
                  <a:pt x="2841" y="1148"/>
                </a:lnTo>
                <a:lnTo>
                  <a:pt x="2842" y="1161"/>
                </a:lnTo>
                <a:lnTo>
                  <a:pt x="2842" y="1164"/>
                </a:lnTo>
                <a:lnTo>
                  <a:pt x="2871" y="1172"/>
                </a:lnTo>
                <a:lnTo>
                  <a:pt x="2900" y="1181"/>
                </a:lnTo>
                <a:lnTo>
                  <a:pt x="2928" y="1190"/>
                </a:lnTo>
                <a:lnTo>
                  <a:pt x="2956" y="1202"/>
                </a:lnTo>
                <a:lnTo>
                  <a:pt x="2983" y="1213"/>
                </a:lnTo>
                <a:lnTo>
                  <a:pt x="3011" y="1225"/>
                </a:lnTo>
                <a:lnTo>
                  <a:pt x="3037" y="1239"/>
                </a:lnTo>
                <a:lnTo>
                  <a:pt x="3063" y="1253"/>
                </a:lnTo>
                <a:lnTo>
                  <a:pt x="3088" y="1268"/>
                </a:lnTo>
                <a:lnTo>
                  <a:pt x="3113" y="1284"/>
                </a:lnTo>
                <a:lnTo>
                  <a:pt x="3137" y="1301"/>
                </a:lnTo>
                <a:lnTo>
                  <a:pt x="3161" y="1319"/>
                </a:lnTo>
                <a:lnTo>
                  <a:pt x="3185" y="1337"/>
                </a:lnTo>
                <a:lnTo>
                  <a:pt x="3206" y="1356"/>
                </a:lnTo>
                <a:lnTo>
                  <a:pt x="3229" y="1375"/>
                </a:lnTo>
                <a:lnTo>
                  <a:pt x="3249" y="1396"/>
                </a:lnTo>
                <a:lnTo>
                  <a:pt x="3278" y="1426"/>
                </a:lnTo>
                <a:lnTo>
                  <a:pt x="3305" y="1458"/>
                </a:lnTo>
                <a:lnTo>
                  <a:pt x="3331" y="1490"/>
                </a:lnTo>
                <a:lnTo>
                  <a:pt x="3355" y="1524"/>
                </a:lnTo>
                <a:lnTo>
                  <a:pt x="3378" y="1559"/>
                </a:lnTo>
                <a:lnTo>
                  <a:pt x="3399" y="1594"/>
                </a:lnTo>
                <a:lnTo>
                  <a:pt x="3418" y="1631"/>
                </a:lnTo>
                <a:lnTo>
                  <a:pt x="3436" y="1669"/>
                </a:lnTo>
                <a:lnTo>
                  <a:pt x="3452" y="1708"/>
                </a:lnTo>
                <a:lnTo>
                  <a:pt x="3465" y="1747"/>
                </a:lnTo>
                <a:lnTo>
                  <a:pt x="3478" y="1788"/>
                </a:lnTo>
                <a:lnTo>
                  <a:pt x="3488" y="1829"/>
                </a:lnTo>
                <a:lnTo>
                  <a:pt x="3492" y="1850"/>
                </a:lnTo>
                <a:lnTo>
                  <a:pt x="3496" y="1871"/>
                </a:lnTo>
                <a:lnTo>
                  <a:pt x="3500" y="1892"/>
                </a:lnTo>
                <a:lnTo>
                  <a:pt x="3502" y="1913"/>
                </a:lnTo>
                <a:lnTo>
                  <a:pt x="3506" y="1935"/>
                </a:lnTo>
                <a:lnTo>
                  <a:pt x="3507" y="1957"/>
                </a:lnTo>
                <a:lnTo>
                  <a:pt x="3509" y="1979"/>
                </a:lnTo>
                <a:lnTo>
                  <a:pt x="3510" y="2001"/>
                </a:lnTo>
                <a:close/>
                <a:moveTo>
                  <a:pt x="2672" y="1138"/>
                </a:moveTo>
                <a:lnTo>
                  <a:pt x="2672" y="1129"/>
                </a:lnTo>
                <a:lnTo>
                  <a:pt x="2672" y="1120"/>
                </a:lnTo>
                <a:lnTo>
                  <a:pt x="2672" y="1112"/>
                </a:lnTo>
                <a:lnTo>
                  <a:pt x="2672" y="1104"/>
                </a:lnTo>
                <a:lnTo>
                  <a:pt x="2672" y="1075"/>
                </a:lnTo>
                <a:lnTo>
                  <a:pt x="2673" y="1046"/>
                </a:lnTo>
                <a:lnTo>
                  <a:pt x="2675" y="1018"/>
                </a:lnTo>
                <a:lnTo>
                  <a:pt x="2678" y="991"/>
                </a:lnTo>
                <a:lnTo>
                  <a:pt x="2681" y="963"/>
                </a:lnTo>
                <a:lnTo>
                  <a:pt x="2685" y="935"/>
                </a:lnTo>
                <a:lnTo>
                  <a:pt x="2690" y="908"/>
                </a:lnTo>
                <a:lnTo>
                  <a:pt x="2695" y="881"/>
                </a:lnTo>
                <a:lnTo>
                  <a:pt x="2700" y="854"/>
                </a:lnTo>
                <a:lnTo>
                  <a:pt x="2707" y="827"/>
                </a:lnTo>
                <a:lnTo>
                  <a:pt x="2715" y="801"/>
                </a:lnTo>
                <a:lnTo>
                  <a:pt x="2722" y="776"/>
                </a:lnTo>
                <a:lnTo>
                  <a:pt x="2730" y="750"/>
                </a:lnTo>
                <a:lnTo>
                  <a:pt x="2739" y="724"/>
                </a:lnTo>
                <a:lnTo>
                  <a:pt x="2748" y="699"/>
                </a:lnTo>
                <a:lnTo>
                  <a:pt x="2759" y="674"/>
                </a:lnTo>
                <a:lnTo>
                  <a:pt x="2770" y="649"/>
                </a:lnTo>
                <a:lnTo>
                  <a:pt x="2781" y="624"/>
                </a:lnTo>
                <a:lnTo>
                  <a:pt x="2793" y="601"/>
                </a:lnTo>
                <a:lnTo>
                  <a:pt x="2805" y="577"/>
                </a:lnTo>
                <a:lnTo>
                  <a:pt x="2818" y="554"/>
                </a:lnTo>
                <a:lnTo>
                  <a:pt x="2832" y="531"/>
                </a:lnTo>
                <a:lnTo>
                  <a:pt x="2846" y="508"/>
                </a:lnTo>
                <a:lnTo>
                  <a:pt x="2861" y="487"/>
                </a:lnTo>
                <a:lnTo>
                  <a:pt x="2876" y="465"/>
                </a:lnTo>
                <a:lnTo>
                  <a:pt x="2891" y="443"/>
                </a:lnTo>
                <a:lnTo>
                  <a:pt x="2908" y="422"/>
                </a:lnTo>
                <a:lnTo>
                  <a:pt x="2924" y="401"/>
                </a:lnTo>
                <a:lnTo>
                  <a:pt x="2941" y="382"/>
                </a:lnTo>
                <a:lnTo>
                  <a:pt x="2959" y="361"/>
                </a:lnTo>
                <a:lnTo>
                  <a:pt x="2977" y="342"/>
                </a:lnTo>
                <a:lnTo>
                  <a:pt x="2995" y="323"/>
                </a:lnTo>
                <a:lnTo>
                  <a:pt x="3014" y="305"/>
                </a:lnTo>
                <a:lnTo>
                  <a:pt x="3033" y="286"/>
                </a:lnTo>
                <a:lnTo>
                  <a:pt x="3054" y="268"/>
                </a:lnTo>
                <a:lnTo>
                  <a:pt x="3074" y="252"/>
                </a:lnTo>
                <a:lnTo>
                  <a:pt x="3094" y="236"/>
                </a:lnTo>
                <a:lnTo>
                  <a:pt x="3116" y="219"/>
                </a:lnTo>
                <a:lnTo>
                  <a:pt x="3137" y="204"/>
                </a:lnTo>
                <a:lnTo>
                  <a:pt x="3159" y="188"/>
                </a:lnTo>
                <a:lnTo>
                  <a:pt x="3181" y="174"/>
                </a:lnTo>
                <a:lnTo>
                  <a:pt x="3203" y="159"/>
                </a:lnTo>
                <a:lnTo>
                  <a:pt x="3227" y="146"/>
                </a:lnTo>
                <a:lnTo>
                  <a:pt x="3249" y="133"/>
                </a:lnTo>
                <a:lnTo>
                  <a:pt x="3273" y="120"/>
                </a:lnTo>
                <a:lnTo>
                  <a:pt x="3298" y="109"/>
                </a:lnTo>
                <a:lnTo>
                  <a:pt x="3321" y="98"/>
                </a:lnTo>
                <a:lnTo>
                  <a:pt x="3346" y="86"/>
                </a:lnTo>
                <a:lnTo>
                  <a:pt x="3371" y="76"/>
                </a:lnTo>
                <a:lnTo>
                  <a:pt x="3397" y="67"/>
                </a:lnTo>
                <a:lnTo>
                  <a:pt x="3422" y="58"/>
                </a:lnTo>
                <a:lnTo>
                  <a:pt x="3448" y="49"/>
                </a:lnTo>
                <a:lnTo>
                  <a:pt x="3474" y="42"/>
                </a:lnTo>
                <a:lnTo>
                  <a:pt x="3500" y="35"/>
                </a:lnTo>
                <a:lnTo>
                  <a:pt x="3526" y="28"/>
                </a:lnTo>
                <a:lnTo>
                  <a:pt x="3553" y="23"/>
                </a:lnTo>
                <a:lnTo>
                  <a:pt x="3581" y="17"/>
                </a:lnTo>
                <a:lnTo>
                  <a:pt x="3607" y="12"/>
                </a:lnTo>
                <a:lnTo>
                  <a:pt x="3635" y="8"/>
                </a:lnTo>
                <a:lnTo>
                  <a:pt x="3663" y="5"/>
                </a:lnTo>
                <a:lnTo>
                  <a:pt x="3691" y="3"/>
                </a:lnTo>
                <a:lnTo>
                  <a:pt x="3718" y="1"/>
                </a:lnTo>
                <a:lnTo>
                  <a:pt x="3747" y="0"/>
                </a:lnTo>
                <a:lnTo>
                  <a:pt x="3776" y="0"/>
                </a:lnTo>
                <a:lnTo>
                  <a:pt x="3804" y="0"/>
                </a:lnTo>
                <a:lnTo>
                  <a:pt x="3833" y="1"/>
                </a:lnTo>
                <a:lnTo>
                  <a:pt x="3860" y="3"/>
                </a:lnTo>
                <a:lnTo>
                  <a:pt x="3888" y="5"/>
                </a:lnTo>
                <a:lnTo>
                  <a:pt x="3916" y="8"/>
                </a:lnTo>
                <a:lnTo>
                  <a:pt x="3944" y="12"/>
                </a:lnTo>
                <a:lnTo>
                  <a:pt x="3972" y="17"/>
                </a:lnTo>
                <a:lnTo>
                  <a:pt x="3998" y="23"/>
                </a:lnTo>
                <a:lnTo>
                  <a:pt x="4025" y="28"/>
                </a:lnTo>
                <a:lnTo>
                  <a:pt x="4052" y="35"/>
                </a:lnTo>
                <a:lnTo>
                  <a:pt x="4077" y="42"/>
                </a:lnTo>
                <a:lnTo>
                  <a:pt x="4104" y="49"/>
                </a:lnTo>
                <a:lnTo>
                  <a:pt x="4130" y="58"/>
                </a:lnTo>
                <a:lnTo>
                  <a:pt x="4155" y="67"/>
                </a:lnTo>
                <a:lnTo>
                  <a:pt x="4180" y="76"/>
                </a:lnTo>
                <a:lnTo>
                  <a:pt x="4205" y="86"/>
                </a:lnTo>
                <a:lnTo>
                  <a:pt x="4230" y="98"/>
                </a:lnTo>
                <a:lnTo>
                  <a:pt x="4254" y="109"/>
                </a:lnTo>
                <a:lnTo>
                  <a:pt x="4278" y="120"/>
                </a:lnTo>
                <a:lnTo>
                  <a:pt x="4302" y="133"/>
                </a:lnTo>
                <a:lnTo>
                  <a:pt x="4325" y="146"/>
                </a:lnTo>
                <a:lnTo>
                  <a:pt x="4348" y="159"/>
                </a:lnTo>
                <a:lnTo>
                  <a:pt x="4371" y="174"/>
                </a:lnTo>
                <a:lnTo>
                  <a:pt x="4392" y="188"/>
                </a:lnTo>
                <a:lnTo>
                  <a:pt x="4415" y="204"/>
                </a:lnTo>
                <a:lnTo>
                  <a:pt x="4435" y="219"/>
                </a:lnTo>
                <a:lnTo>
                  <a:pt x="4457" y="236"/>
                </a:lnTo>
                <a:lnTo>
                  <a:pt x="4478" y="252"/>
                </a:lnTo>
                <a:lnTo>
                  <a:pt x="4498" y="268"/>
                </a:lnTo>
                <a:lnTo>
                  <a:pt x="4518" y="286"/>
                </a:lnTo>
                <a:lnTo>
                  <a:pt x="4537" y="305"/>
                </a:lnTo>
                <a:lnTo>
                  <a:pt x="4556" y="323"/>
                </a:lnTo>
                <a:lnTo>
                  <a:pt x="4574" y="342"/>
                </a:lnTo>
                <a:lnTo>
                  <a:pt x="4593" y="361"/>
                </a:lnTo>
                <a:lnTo>
                  <a:pt x="4610" y="382"/>
                </a:lnTo>
                <a:lnTo>
                  <a:pt x="4627" y="401"/>
                </a:lnTo>
                <a:lnTo>
                  <a:pt x="4644" y="422"/>
                </a:lnTo>
                <a:lnTo>
                  <a:pt x="4660" y="443"/>
                </a:lnTo>
                <a:lnTo>
                  <a:pt x="4675" y="465"/>
                </a:lnTo>
                <a:lnTo>
                  <a:pt x="4691" y="487"/>
                </a:lnTo>
                <a:lnTo>
                  <a:pt x="4705" y="508"/>
                </a:lnTo>
                <a:lnTo>
                  <a:pt x="4719" y="531"/>
                </a:lnTo>
                <a:lnTo>
                  <a:pt x="4733" y="554"/>
                </a:lnTo>
                <a:lnTo>
                  <a:pt x="4746" y="577"/>
                </a:lnTo>
                <a:lnTo>
                  <a:pt x="4758" y="601"/>
                </a:lnTo>
                <a:lnTo>
                  <a:pt x="4771" y="624"/>
                </a:lnTo>
                <a:lnTo>
                  <a:pt x="4782" y="649"/>
                </a:lnTo>
                <a:lnTo>
                  <a:pt x="4792" y="674"/>
                </a:lnTo>
                <a:lnTo>
                  <a:pt x="4803" y="699"/>
                </a:lnTo>
                <a:lnTo>
                  <a:pt x="4812" y="724"/>
                </a:lnTo>
                <a:lnTo>
                  <a:pt x="4821" y="750"/>
                </a:lnTo>
                <a:lnTo>
                  <a:pt x="4829" y="776"/>
                </a:lnTo>
                <a:lnTo>
                  <a:pt x="4838" y="801"/>
                </a:lnTo>
                <a:lnTo>
                  <a:pt x="4845" y="827"/>
                </a:lnTo>
                <a:lnTo>
                  <a:pt x="4851" y="854"/>
                </a:lnTo>
                <a:lnTo>
                  <a:pt x="4857" y="881"/>
                </a:lnTo>
                <a:lnTo>
                  <a:pt x="4862" y="908"/>
                </a:lnTo>
                <a:lnTo>
                  <a:pt x="4866" y="935"/>
                </a:lnTo>
                <a:lnTo>
                  <a:pt x="4871" y="963"/>
                </a:lnTo>
                <a:lnTo>
                  <a:pt x="4874" y="991"/>
                </a:lnTo>
                <a:lnTo>
                  <a:pt x="4876" y="1018"/>
                </a:lnTo>
                <a:lnTo>
                  <a:pt x="4878" y="1046"/>
                </a:lnTo>
                <a:lnTo>
                  <a:pt x="4879" y="1075"/>
                </a:lnTo>
                <a:lnTo>
                  <a:pt x="4879" y="1104"/>
                </a:lnTo>
                <a:lnTo>
                  <a:pt x="4878" y="1149"/>
                </a:lnTo>
                <a:lnTo>
                  <a:pt x="4876" y="1194"/>
                </a:lnTo>
                <a:lnTo>
                  <a:pt x="4871" y="1240"/>
                </a:lnTo>
                <a:lnTo>
                  <a:pt x="4864" y="1284"/>
                </a:lnTo>
                <a:lnTo>
                  <a:pt x="4856" y="1328"/>
                </a:lnTo>
                <a:lnTo>
                  <a:pt x="4846" y="1371"/>
                </a:lnTo>
                <a:lnTo>
                  <a:pt x="4835" y="1413"/>
                </a:lnTo>
                <a:lnTo>
                  <a:pt x="4821" y="1456"/>
                </a:lnTo>
                <a:lnTo>
                  <a:pt x="4808" y="1494"/>
                </a:lnTo>
                <a:lnTo>
                  <a:pt x="4793" y="1530"/>
                </a:lnTo>
                <a:lnTo>
                  <a:pt x="4777" y="1566"/>
                </a:lnTo>
                <a:lnTo>
                  <a:pt x="4760" y="1602"/>
                </a:lnTo>
                <a:lnTo>
                  <a:pt x="4742" y="1637"/>
                </a:lnTo>
                <a:lnTo>
                  <a:pt x="4722" y="1671"/>
                </a:lnTo>
                <a:lnTo>
                  <a:pt x="4702" y="1704"/>
                </a:lnTo>
                <a:lnTo>
                  <a:pt x="4680" y="1735"/>
                </a:lnTo>
                <a:lnTo>
                  <a:pt x="4822" y="2170"/>
                </a:lnTo>
                <a:lnTo>
                  <a:pt x="4824" y="2177"/>
                </a:lnTo>
                <a:lnTo>
                  <a:pt x="4825" y="2184"/>
                </a:lnTo>
                <a:lnTo>
                  <a:pt x="4826" y="2191"/>
                </a:lnTo>
                <a:lnTo>
                  <a:pt x="4826" y="2199"/>
                </a:lnTo>
                <a:lnTo>
                  <a:pt x="4825" y="2207"/>
                </a:lnTo>
                <a:lnTo>
                  <a:pt x="4824" y="2214"/>
                </a:lnTo>
                <a:lnTo>
                  <a:pt x="4822" y="2222"/>
                </a:lnTo>
                <a:lnTo>
                  <a:pt x="4819" y="2229"/>
                </a:lnTo>
                <a:lnTo>
                  <a:pt x="4815" y="2236"/>
                </a:lnTo>
                <a:lnTo>
                  <a:pt x="4811" y="2244"/>
                </a:lnTo>
                <a:lnTo>
                  <a:pt x="4806" y="2250"/>
                </a:lnTo>
                <a:lnTo>
                  <a:pt x="4800" y="2256"/>
                </a:lnTo>
                <a:lnTo>
                  <a:pt x="4793" y="2261"/>
                </a:lnTo>
                <a:lnTo>
                  <a:pt x="4787" y="2266"/>
                </a:lnTo>
                <a:lnTo>
                  <a:pt x="4780" y="2270"/>
                </a:lnTo>
                <a:lnTo>
                  <a:pt x="4773" y="2274"/>
                </a:lnTo>
                <a:lnTo>
                  <a:pt x="4766" y="2276"/>
                </a:lnTo>
                <a:lnTo>
                  <a:pt x="4757" y="2278"/>
                </a:lnTo>
                <a:lnTo>
                  <a:pt x="4749" y="2279"/>
                </a:lnTo>
                <a:lnTo>
                  <a:pt x="4741" y="2280"/>
                </a:lnTo>
                <a:lnTo>
                  <a:pt x="4733" y="2279"/>
                </a:lnTo>
                <a:lnTo>
                  <a:pt x="4724" y="2278"/>
                </a:lnTo>
                <a:lnTo>
                  <a:pt x="4717" y="2276"/>
                </a:lnTo>
                <a:lnTo>
                  <a:pt x="4709" y="2272"/>
                </a:lnTo>
                <a:lnTo>
                  <a:pt x="4281" y="2084"/>
                </a:lnTo>
                <a:lnTo>
                  <a:pt x="4254" y="2098"/>
                </a:lnTo>
                <a:lnTo>
                  <a:pt x="4227" y="2110"/>
                </a:lnTo>
                <a:lnTo>
                  <a:pt x="4200" y="2122"/>
                </a:lnTo>
                <a:lnTo>
                  <a:pt x="4172" y="2134"/>
                </a:lnTo>
                <a:lnTo>
                  <a:pt x="4143" y="2144"/>
                </a:lnTo>
                <a:lnTo>
                  <a:pt x="4115" y="2153"/>
                </a:lnTo>
                <a:lnTo>
                  <a:pt x="4086" y="2162"/>
                </a:lnTo>
                <a:lnTo>
                  <a:pt x="4057" y="2171"/>
                </a:lnTo>
                <a:lnTo>
                  <a:pt x="4023" y="2179"/>
                </a:lnTo>
                <a:lnTo>
                  <a:pt x="3988" y="2186"/>
                </a:lnTo>
                <a:lnTo>
                  <a:pt x="3953" y="2192"/>
                </a:lnTo>
                <a:lnTo>
                  <a:pt x="3918" y="2197"/>
                </a:lnTo>
                <a:lnTo>
                  <a:pt x="3883" y="2202"/>
                </a:lnTo>
                <a:lnTo>
                  <a:pt x="3848" y="2205"/>
                </a:lnTo>
                <a:lnTo>
                  <a:pt x="3812" y="2207"/>
                </a:lnTo>
                <a:lnTo>
                  <a:pt x="3776" y="2207"/>
                </a:lnTo>
                <a:lnTo>
                  <a:pt x="3753" y="2207"/>
                </a:lnTo>
                <a:lnTo>
                  <a:pt x="3732" y="2206"/>
                </a:lnTo>
                <a:lnTo>
                  <a:pt x="3710" y="2205"/>
                </a:lnTo>
                <a:lnTo>
                  <a:pt x="3689" y="2204"/>
                </a:lnTo>
                <a:lnTo>
                  <a:pt x="3667" y="2202"/>
                </a:lnTo>
                <a:lnTo>
                  <a:pt x="3645" y="2199"/>
                </a:lnTo>
                <a:lnTo>
                  <a:pt x="3624" y="2196"/>
                </a:lnTo>
                <a:lnTo>
                  <a:pt x="3601" y="2193"/>
                </a:lnTo>
                <a:lnTo>
                  <a:pt x="3574" y="2188"/>
                </a:lnTo>
                <a:lnTo>
                  <a:pt x="3549" y="2183"/>
                </a:lnTo>
                <a:lnTo>
                  <a:pt x="3522" y="2178"/>
                </a:lnTo>
                <a:lnTo>
                  <a:pt x="3496" y="2172"/>
                </a:lnTo>
                <a:lnTo>
                  <a:pt x="3490" y="2206"/>
                </a:lnTo>
                <a:lnTo>
                  <a:pt x="3482" y="2240"/>
                </a:lnTo>
                <a:lnTo>
                  <a:pt x="3473" y="2272"/>
                </a:lnTo>
                <a:lnTo>
                  <a:pt x="3462" y="2305"/>
                </a:lnTo>
                <a:lnTo>
                  <a:pt x="3451" y="2337"/>
                </a:lnTo>
                <a:lnTo>
                  <a:pt x="3438" y="2369"/>
                </a:lnTo>
                <a:lnTo>
                  <a:pt x="3424" y="2400"/>
                </a:lnTo>
                <a:lnTo>
                  <a:pt x="3409" y="2430"/>
                </a:lnTo>
                <a:lnTo>
                  <a:pt x="3392" y="2460"/>
                </a:lnTo>
                <a:lnTo>
                  <a:pt x="3375" y="2489"/>
                </a:lnTo>
                <a:lnTo>
                  <a:pt x="3356" y="2516"/>
                </a:lnTo>
                <a:lnTo>
                  <a:pt x="3337" y="2544"/>
                </a:lnTo>
                <a:lnTo>
                  <a:pt x="3316" y="2571"/>
                </a:lnTo>
                <a:lnTo>
                  <a:pt x="3296" y="2597"/>
                </a:lnTo>
                <a:lnTo>
                  <a:pt x="3273" y="2622"/>
                </a:lnTo>
                <a:lnTo>
                  <a:pt x="3249" y="2646"/>
                </a:lnTo>
                <a:lnTo>
                  <a:pt x="3219" y="2676"/>
                </a:lnTo>
                <a:lnTo>
                  <a:pt x="3187" y="2704"/>
                </a:lnTo>
                <a:lnTo>
                  <a:pt x="3154" y="2729"/>
                </a:lnTo>
                <a:lnTo>
                  <a:pt x="3119" y="2754"/>
                </a:lnTo>
                <a:lnTo>
                  <a:pt x="3083" y="2778"/>
                </a:lnTo>
                <a:lnTo>
                  <a:pt x="3046" y="2798"/>
                </a:lnTo>
                <a:lnTo>
                  <a:pt x="3027" y="2808"/>
                </a:lnTo>
                <a:lnTo>
                  <a:pt x="3008" y="2819"/>
                </a:lnTo>
                <a:lnTo>
                  <a:pt x="2988" y="2827"/>
                </a:lnTo>
                <a:lnTo>
                  <a:pt x="2969" y="2836"/>
                </a:lnTo>
                <a:lnTo>
                  <a:pt x="2948" y="2844"/>
                </a:lnTo>
                <a:lnTo>
                  <a:pt x="2928" y="2852"/>
                </a:lnTo>
                <a:lnTo>
                  <a:pt x="2908" y="2859"/>
                </a:lnTo>
                <a:lnTo>
                  <a:pt x="2887" y="2866"/>
                </a:lnTo>
                <a:lnTo>
                  <a:pt x="2867" y="2872"/>
                </a:lnTo>
                <a:lnTo>
                  <a:pt x="2845" y="2877"/>
                </a:lnTo>
                <a:lnTo>
                  <a:pt x="2824" y="2884"/>
                </a:lnTo>
                <a:lnTo>
                  <a:pt x="2803" y="2888"/>
                </a:lnTo>
                <a:lnTo>
                  <a:pt x="2781" y="2892"/>
                </a:lnTo>
                <a:lnTo>
                  <a:pt x="2759" y="2896"/>
                </a:lnTo>
                <a:lnTo>
                  <a:pt x="2737" y="2899"/>
                </a:lnTo>
                <a:lnTo>
                  <a:pt x="2715" y="2901"/>
                </a:lnTo>
                <a:lnTo>
                  <a:pt x="2693" y="2903"/>
                </a:lnTo>
                <a:lnTo>
                  <a:pt x="2670" y="2905"/>
                </a:lnTo>
                <a:lnTo>
                  <a:pt x="2648" y="2905"/>
                </a:lnTo>
                <a:lnTo>
                  <a:pt x="2625" y="2906"/>
                </a:lnTo>
                <a:lnTo>
                  <a:pt x="1648" y="2906"/>
                </a:lnTo>
                <a:lnTo>
                  <a:pt x="977" y="3338"/>
                </a:lnTo>
                <a:lnTo>
                  <a:pt x="970" y="3342"/>
                </a:lnTo>
                <a:lnTo>
                  <a:pt x="962" y="3346"/>
                </a:lnTo>
                <a:lnTo>
                  <a:pt x="955" y="3349"/>
                </a:lnTo>
                <a:lnTo>
                  <a:pt x="946" y="3351"/>
                </a:lnTo>
                <a:lnTo>
                  <a:pt x="938" y="3352"/>
                </a:lnTo>
                <a:lnTo>
                  <a:pt x="930" y="3352"/>
                </a:lnTo>
                <a:lnTo>
                  <a:pt x="922" y="3352"/>
                </a:lnTo>
                <a:lnTo>
                  <a:pt x="914" y="3350"/>
                </a:lnTo>
                <a:lnTo>
                  <a:pt x="906" y="3348"/>
                </a:lnTo>
                <a:lnTo>
                  <a:pt x="899" y="3345"/>
                </a:lnTo>
                <a:lnTo>
                  <a:pt x="892" y="3341"/>
                </a:lnTo>
                <a:lnTo>
                  <a:pt x="885" y="3337"/>
                </a:lnTo>
                <a:lnTo>
                  <a:pt x="878" y="3332"/>
                </a:lnTo>
                <a:lnTo>
                  <a:pt x="872" y="3327"/>
                </a:lnTo>
                <a:lnTo>
                  <a:pt x="866" y="3321"/>
                </a:lnTo>
                <a:lnTo>
                  <a:pt x="862" y="3314"/>
                </a:lnTo>
                <a:lnTo>
                  <a:pt x="857" y="3305"/>
                </a:lnTo>
                <a:lnTo>
                  <a:pt x="853" y="3296"/>
                </a:lnTo>
                <a:lnTo>
                  <a:pt x="851" y="3287"/>
                </a:lnTo>
                <a:lnTo>
                  <a:pt x="849" y="3279"/>
                </a:lnTo>
                <a:lnTo>
                  <a:pt x="849" y="3269"/>
                </a:lnTo>
                <a:lnTo>
                  <a:pt x="849" y="3260"/>
                </a:lnTo>
                <a:lnTo>
                  <a:pt x="850" y="3251"/>
                </a:lnTo>
                <a:lnTo>
                  <a:pt x="853" y="3243"/>
                </a:lnTo>
                <a:lnTo>
                  <a:pt x="963" y="2906"/>
                </a:lnTo>
                <a:lnTo>
                  <a:pt x="885" y="2906"/>
                </a:lnTo>
                <a:lnTo>
                  <a:pt x="862" y="2905"/>
                </a:lnTo>
                <a:lnTo>
                  <a:pt x="839" y="2905"/>
                </a:lnTo>
                <a:lnTo>
                  <a:pt x="817" y="2903"/>
                </a:lnTo>
                <a:lnTo>
                  <a:pt x="794" y="2901"/>
                </a:lnTo>
                <a:lnTo>
                  <a:pt x="772" y="2899"/>
                </a:lnTo>
                <a:lnTo>
                  <a:pt x="750" y="2896"/>
                </a:lnTo>
                <a:lnTo>
                  <a:pt x="728" y="2892"/>
                </a:lnTo>
                <a:lnTo>
                  <a:pt x="707" y="2888"/>
                </a:lnTo>
                <a:lnTo>
                  <a:pt x="685" y="2884"/>
                </a:lnTo>
                <a:lnTo>
                  <a:pt x="664" y="2877"/>
                </a:lnTo>
                <a:lnTo>
                  <a:pt x="643" y="2872"/>
                </a:lnTo>
                <a:lnTo>
                  <a:pt x="622" y="2866"/>
                </a:lnTo>
                <a:lnTo>
                  <a:pt x="602" y="2859"/>
                </a:lnTo>
                <a:lnTo>
                  <a:pt x="581" y="2852"/>
                </a:lnTo>
                <a:lnTo>
                  <a:pt x="561" y="2844"/>
                </a:lnTo>
                <a:lnTo>
                  <a:pt x="541" y="2836"/>
                </a:lnTo>
                <a:lnTo>
                  <a:pt x="522" y="2827"/>
                </a:lnTo>
                <a:lnTo>
                  <a:pt x="502" y="2819"/>
                </a:lnTo>
                <a:lnTo>
                  <a:pt x="482" y="2808"/>
                </a:lnTo>
                <a:lnTo>
                  <a:pt x="464" y="2798"/>
                </a:lnTo>
                <a:lnTo>
                  <a:pt x="427" y="2778"/>
                </a:lnTo>
                <a:lnTo>
                  <a:pt x="391" y="2754"/>
                </a:lnTo>
                <a:lnTo>
                  <a:pt x="356" y="2729"/>
                </a:lnTo>
                <a:lnTo>
                  <a:pt x="323" y="2704"/>
                </a:lnTo>
                <a:lnTo>
                  <a:pt x="290" y="2676"/>
                </a:lnTo>
                <a:lnTo>
                  <a:pt x="260" y="2646"/>
                </a:lnTo>
                <a:lnTo>
                  <a:pt x="230" y="2615"/>
                </a:lnTo>
                <a:lnTo>
                  <a:pt x="203" y="2583"/>
                </a:lnTo>
                <a:lnTo>
                  <a:pt x="176" y="2549"/>
                </a:lnTo>
                <a:lnTo>
                  <a:pt x="151" y="2515"/>
                </a:lnTo>
                <a:lnTo>
                  <a:pt x="129" y="2479"/>
                </a:lnTo>
                <a:lnTo>
                  <a:pt x="107" y="2442"/>
                </a:lnTo>
                <a:lnTo>
                  <a:pt x="97" y="2423"/>
                </a:lnTo>
                <a:lnTo>
                  <a:pt x="87" y="2404"/>
                </a:lnTo>
                <a:lnTo>
                  <a:pt x="78" y="2385"/>
                </a:lnTo>
                <a:lnTo>
                  <a:pt x="70" y="2365"/>
                </a:lnTo>
                <a:lnTo>
                  <a:pt x="62" y="2344"/>
                </a:lnTo>
                <a:lnTo>
                  <a:pt x="53" y="2325"/>
                </a:lnTo>
                <a:lnTo>
                  <a:pt x="46" y="2304"/>
                </a:lnTo>
                <a:lnTo>
                  <a:pt x="40" y="2284"/>
                </a:lnTo>
                <a:lnTo>
                  <a:pt x="34" y="2262"/>
                </a:lnTo>
                <a:lnTo>
                  <a:pt x="28" y="2242"/>
                </a:lnTo>
                <a:lnTo>
                  <a:pt x="23" y="2220"/>
                </a:lnTo>
                <a:lnTo>
                  <a:pt x="19" y="2198"/>
                </a:lnTo>
                <a:lnTo>
                  <a:pt x="13" y="2177"/>
                </a:lnTo>
                <a:lnTo>
                  <a:pt x="10" y="2155"/>
                </a:lnTo>
                <a:lnTo>
                  <a:pt x="7" y="2134"/>
                </a:lnTo>
                <a:lnTo>
                  <a:pt x="4" y="2111"/>
                </a:lnTo>
                <a:lnTo>
                  <a:pt x="3" y="2089"/>
                </a:lnTo>
                <a:lnTo>
                  <a:pt x="1" y="2067"/>
                </a:lnTo>
                <a:lnTo>
                  <a:pt x="0" y="2044"/>
                </a:lnTo>
                <a:lnTo>
                  <a:pt x="0" y="2021"/>
                </a:lnTo>
                <a:lnTo>
                  <a:pt x="0" y="1999"/>
                </a:lnTo>
                <a:lnTo>
                  <a:pt x="1" y="1976"/>
                </a:lnTo>
                <a:lnTo>
                  <a:pt x="3" y="1954"/>
                </a:lnTo>
                <a:lnTo>
                  <a:pt x="4" y="1931"/>
                </a:lnTo>
                <a:lnTo>
                  <a:pt x="7" y="1909"/>
                </a:lnTo>
                <a:lnTo>
                  <a:pt x="10" y="1887"/>
                </a:lnTo>
                <a:lnTo>
                  <a:pt x="13" y="1865"/>
                </a:lnTo>
                <a:lnTo>
                  <a:pt x="19" y="1844"/>
                </a:lnTo>
                <a:lnTo>
                  <a:pt x="23" y="1822"/>
                </a:lnTo>
                <a:lnTo>
                  <a:pt x="28" y="1800"/>
                </a:lnTo>
                <a:lnTo>
                  <a:pt x="34" y="1780"/>
                </a:lnTo>
                <a:lnTo>
                  <a:pt x="40" y="1759"/>
                </a:lnTo>
                <a:lnTo>
                  <a:pt x="46" y="1739"/>
                </a:lnTo>
                <a:lnTo>
                  <a:pt x="53" y="1718"/>
                </a:lnTo>
                <a:lnTo>
                  <a:pt x="62" y="1697"/>
                </a:lnTo>
                <a:lnTo>
                  <a:pt x="70" y="1678"/>
                </a:lnTo>
                <a:lnTo>
                  <a:pt x="78" y="1658"/>
                </a:lnTo>
                <a:lnTo>
                  <a:pt x="87" y="1639"/>
                </a:lnTo>
                <a:lnTo>
                  <a:pt x="97" y="1619"/>
                </a:lnTo>
                <a:lnTo>
                  <a:pt x="107" y="1601"/>
                </a:lnTo>
                <a:lnTo>
                  <a:pt x="129" y="1564"/>
                </a:lnTo>
                <a:lnTo>
                  <a:pt x="151" y="1528"/>
                </a:lnTo>
                <a:lnTo>
                  <a:pt x="176" y="1493"/>
                </a:lnTo>
                <a:lnTo>
                  <a:pt x="203" y="1459"/>
                </a:lnTo>
                <a:lnTo>
                  <a:pt x="230" y="1427"/>
                </a:lnTo>
                <a:lnTo>
                  <a:pt x="260" y="1396"/>
                </a:lnTo>
                <a:lnTo>
                  <a:pt x="290" y="1367"/>
                </a:lnTo>
                <a:lnTo>
                  <a:pt x="323" y="1339"/>
                </a:lnTo>
                <a:lnTo>
                  <a:pt x="356" y="1313"/>
                </a:lnTo>
                <a:lnTo>
                  <a:pt x="391" y="1288"/>
                </a:lnTo>
                <a:lnTo>
                  <a:pt x="427" y="1265"/>
                </a:lnTo>
                <a:lnTo>
                  <a:pt x="464" y="1244"/>
                </a:lnTo>
                <a:lnTo>
                  <a:pt x="482" y="1233"/>
                </a:lnTo>
                <a:lnTo>
                  <a:pt x="502" y="1224"/>
                </a:lnTo>
                <a:lnTo>
                  <a:pt x="522" y="1215"/>
                </a:lnTo>
                <a:lnTo>
                  <a:pt x="541" y="1207"/>
                </a:lnTo>
                <a:lnTo>
                  <a:pt x="561" y="1198"/>
                </a:lnTo>
                <a:lnTo>
                  <a:pt x="581" y="1190"/>
                </a:lnTo>
                <a:lnTo>
                  <a:pt x="602" y="1183"/>
                </a:lnTo>
                <a:lnTo>
                  <a:pt x="622" y="1177"/>
                </a:lnTo>
                <a:lnTo>
                  <a:pt x="643" y="1171"/>
                </a:lnTo>
                <a:lnTo>
                  <a:pt x="664" y="1165"/>
                </a:lnTo>
                <a:lnTo>
                  <a:pt x="685" y="1159"/>
                </a:lnTo>
                <a:lnTo>
                  <a:pt x="707" y="1154"/>
                </a:lnTo>
                <a:lnTo>
                  <a:pt x="728" y="1150"/>
                </a:lnTo>
                <a:lnTo>
                  <a:pt x="750" y="1147"/>
                </a:lnTo>
                <a:lnTo>
                  <a:pt x="772" y="1144"/>
                </a:lnTo>
                <a:lnTo>
                  <a:pt x="794" y="1141"/>
                </a:lnTo>
                <a:lnTo>
                  <a:pt x="817" y="1139"/>
                </a:lnTo>
                <a:lnTo>
                  <a:pt x="839" y="1138"/>
                </a:lnTo>
                <a:lnTo>
                  <a:pt x="862" y="1137"/>
                </a:lnTo>
                <a:lnTo>
                  <a:pt x="885" y="1137"/>
                </a:lnTo>
                <a:lnTo>
                  <a:pt x="2625" y="1137"/>
                </a:lnTo>
                <a:lnTo>
                  <a:pt x="2637" y="1137"/>
                </a:lnTo>
                <a:lnTo>
                  <a:pt x="2649" y="1137"/>
                </a:lnTo>
                <a:lnTo>
                  <a:pt x="2661" y="1137"/>
                </a:lnTo>
                <a:lnTo>
                  <a:pt x="2672" y="1138"/>
                </a:lnTo>
                <a:close/>
                <a:moveTo>
                  <a:pt x="2625" y="1304"/>
                </a:moveTo>
                <a:lnTo>
                  <a:pt x="885" y="1304"/>
                </a:lnTo>
                <a:lnTo>
                  <a:pt x="848" y="1305"/>
                </a:lnTo>
                <a:lnTo>
                  <a:pt x="812" y="1309"/>
                </a:lnTo>
                <a:lnTo>
                  <a:pt x="776" y="1313"/>
                </a:lnTo>
                <a:lnTo>
                  <a:pt x="741" y="1319"/>
                </a:lnTo>
                <a:lnTo>
                  <a:pt x="706" y="1327"/>
                </a:lnTo>
                <a:lnTo>
                  <a:pt x="672" y="1336"/>
                </a:lnTo>
                <a:lnTo>
                  <a:pt x="639" y="1348"/>
                </a:lnTo>
                <a:lnTo>
                  <a:pt x="606" y="1361"/>
                </a:lnTo>
                <a:lnTo>
                  <a:pt x="575" y="1375"/>
                </a:lnTo>
                <a:lnTo>
                  <a:pt x="544" y="1391"/>
                </a:lnTo>
                <a:lnTo>
                  <a:pt x="513" y="1408"/>
                </a:lnTo>
                <a:lnTo>
                  <a:pt x="484" y="1427"/>
                </a:lnTo>
                <a:lnTo>
                  <a:pt x="457" y="1447"/>
                </a:lnTo>
                <a:lnTo>
                  <a:pt x="429" y="1469"/>
                </a:lnTo>
                <a:lnTo>
                  <a:pt x="403" y="1492"/>
                </a:lnTo>
                <a:lnTo>
                  <a:pt x="379" y="1515"/>
                </a:lnTo>
                <a:lnTo>
                  <a:pt x="355" y="1540"/>
                </a:lnTo>
                <a:lnTo>
                  <a:pt x="332" y="1566"/>
                </a:lnTo>
                <a:lnTo>
                  <a:pt x="311" y="1594"/>
                </a:lnTo>
                <a:lnTo>
                  <a:pt x="291" y="1621"/>
                </a:lnTo>
                <a:lnTo>
                  <a:pt x="272" y="1650"/>
                </a:lnTo>
                <a:lnTo>
                  <a:pt x="255" y="1680"/>
                </a:lnTo>
                <a:lnTo>
                  <a:pt x="239" y="1711"/>
                </a:lnTo>
                <a:lnTo>
                  <a:pt x="224" y="1743"/>
                </a:lnTo>
                <a:lnTo>
                  <a:pt x="212" y="1776"/>
                </a:lnTo>
                <a:lnTo>
                  <a:pt x="201" y="1809"/>
                </a:lnTo>
                <a:lnTo>
                  <a:pt x="190" y="1842"/>
                </a:lnTo>
                <a:lnTo>
                  <a:pt x="182" y="1877"/>
                </a:lnTo>
                <a:lnTo>
                  <a:pt x="176" y="1912"/>
                </a:lnTo>
                <a:lnTo>
                  <a:pt x="172" y="1948"/>
                </a:lnTo>
                <a:lnTo>
                  <a:pt x="169" y="1984"/>
                </a:lnTo>
                <a:lnTo>
                  <a:pt x="168" y="2021"/>
                </a:lnTo>
                <a:lnTo>
                  <a:pt x="169" y="2057"/>
                </a:lnTo>
                <a:lnTo>
                  <a:pt x="172" y="2095"/>
                </a:lnTo>
                <a:lnTo>
                  <a:pt x="176" y="2129"/>
                </a:lnTo>
                <a:lnTo>
                  <a:pt x="182" y="2165"/>
                </a:lnTo>
                <a:lnTo>
                  <a:pt x="190" y="2199"/>
                </a:lnTo>
                <a:lnTo>
                  <a:pt x="201" y="2233"/>
                </a:lnTo>
                <a:lnTo>
                  <a:pt x="212" y="2267"/>
                </a:lnTo>
                <a:lnTo>
                  <a:pt x="224" y="2299"/>
                </a:lnTo>
                <a:lnTo>
                  <a:pt x="239" y="2331"/>
                </a:lnTo>
                <a:lnTo>
                  <a:pt x="255" y="2362"/>
                </a:lnTo>
                <a:lnTo>
                  <a:pt x="272" y="2392"/>
                </a:lnTo>
                <a:lnTo>
                  <a:pt x="291" y="2421"/>
                </a:lnTo>
                <a:lnTo>
                  <a:pt x="311" y="2449"/>
                </a:lnTo>
                <a:lnTo>
                  <a:pt x="332" y="2476"/>
                </a:lnTo>
                <a:lnTo>
                  <a:pt x="355" y="2502"/>
                </a:lnTo>
                <a:lnTo>
                  <a:pt x="379" y="2528"/>
                </a:lnTo>
                <a:lnTo>
                  <a:pt x="403" y="2551"/>
                </a:lnTo>
                <a:lnTo>
                  <a:pt x="429" y="2574"/>
                </a:lnTo>
                <a:lnTo>
                  <a:pt x="457" y="2596"/>
                </a:lnTo>
                <a:lnTo>
                  <a:pt x="484" y="2615"/>
                </a:lnTo>
                <a:lnTo>
                  <a:pt x="513" y="2634"/>
                </a:lnTo>
                <a:lnTo>
                  <a:pt x="544" y="2651"/>
                </a:lnTo>
                <a:lnTo>
                  <a:pt x="575" y="2666"/>
                </a:lnTo>
                <a:lnTo>
                  <a:pt x="606" y="2681"/>
                </a:lnTo>
                <a:lnTo>
                  <a:pt x="639" y="2694"/>
                </a:lnTo>
                <a:lnTo>
                  <a:pt x="672" y="2706"/>
                </a:lnTo>
                <a:lnTo>
                  <a:pt x="706" y="2715"/>
                </a:lnTo>
                <a:lnTo>
                  <a:pt x="741" y="2723"/>
                </a:lnTo>
                <a:lnTo>
                  <a:pt x="776" y="2729"/>
                </a:lnTo>
                <a:lnTo>
                  <a:pt x="812" y="2734"/>
                </a:lnTo>
                <a:lnTo>
                  <a:pt x="848" y="2737"/>
                </a:lnTo>
                <a:lnTo>
                  <a:pt x="885" y="2737"/>
                </a:lnTo>
                <a:lnTo>
                  <a:pt x="1078" y="2737"/>
                </a:lnTo>
                <a:lnTo>
                  <a:pt x="1078" y="2739"/>
                </a:lnTo>
                <a:lnTo>
                  <a:pt x="1084" y="2739"/>
                </a:lnTo>
                <a:lnTo>
                  <a:pt x="1091" y="2740"/>
                </a:lnTo>
                <a:lnTo>
                  <a:pt x="1098" y="2741"/>
                </a:lnTo>
                <a:lnTo>
                  <a:pt x="1104" y="2743"/>
                </a:lnTo>
                <a:lnTo>
                  <a:pt x="1112" y="2746"/>
                </a:lnTo>
                <a:lnTo>
                  <a:pt x="1119" y="2749"/>
                </a:lnTo>
                <a:lnTo>
                  <a:pt x="1126" y="2754"/>
                </a:lnTo>
                <a:lnTo>
                  <a:pt x="1133" y="2758"/>
                </a:lnTo>
                <a:lnTo>
                  <a:pt x="1139" y="2764"/>
                </a:lnTo>
                <a:lnTo>
                  <a:pt x="1144" y="2770"/>
                </a:lnTo>
                <a:lnTo>
                  <a:pt x="1149" y="2777"/>
                </a:lnTo>
                <a:lnTo>
                  <a:pt x="1153" y="2784"/>
                </a:lnTo>
                <a:lnTo>
                  <a:pt x="1156" y="2791"/>
                </a:lnTo>
                <a:lnTo>
                  <a:pt x="1158" y="2799"/>
                </a:lnTo>
                <a:lnTo>
                  <a:pt x="1160" y="2806"/>
                </a:lnTo>
                <a:lnTo>
                  <a:pt x="1161" y="2815"/>
                </a:lnTo>
                <a:lnTo>
                  <a:pt x="1161" y="2823"/>
                </a:lnTo>
                <a:lnTo>
                  <a:pt x="1161" y="2831"/>
                </a:lnTo>
                <a:lnTo>
                  <a:pt x="1160" y="2839"/>
                </a:lnTo>
                <a:lnTo>
                  <a:pt x="1157" y="2848"/>
                </a:lnTo>
                <a:lnTo>
                  <a:pt x="1085" y="3070"/>
                </a:lnTo>
                <a:lnTo>
                  <a:pt x="1574" y="2754"/>
                </a:lnTo>
                <a:lnTo>
                  <a:pt x="1584" y="2748"/>
                </a:lnTo>
                <a:lnTo>
                  <a:pt x="1596" y="2743"/>
                </a:lnTo>
                <a:lnTo>
                  <a:pt x="1603" y="2741"/>
                </a:lnTo>
                <a:lnTo>
                  <a:pt x="1610" y="2740"/>
                </a:lnTo>
                <a:lnTo>
                  <a:pt x="1616" y="2739"/>
                </a:lnTo>
                <a:lnTo>
                  <a:pt x="1623" y="2737"/>
                </a:lnTo>
                <a:lnTo>
                  <a:pt x="2625" y="2737"/>
                </a:lnTo>
                <a:lnTo>
                  <a:pt x="2662" y="2737"/>
                </a:lnTo>
                <a:lnTo>
                  <a:pt x="2698" y="2734"/>
                </a:lnTo>
                <a:lnTo>
                  <a:pt x="2734" y="2729"/>
                </a:lnTo>
                <a:lnTo>
                  <a:pt x="2769" y="2723"/>
                </a:lnTo>
                <a:lnTo>
                  <a:pt x="2803" y="2715"/>
                </a:lnTo>
                <a:lnTo>
                  <a:pt x="2837" y="2706"/>
                </a:lnTo>
                <a:lnTo>
                  <a:pt x="2871" y="2694"/>
                </a:lnTo>
                <a:lnTo>
                  <a:pt x="2903" y="2681"/>
                </a:lnTo>
                <a:lnTo>
                  <a:pt x="2935" y="2666"/>
                </a:lnTo>
                <a:lnTo>
                  <a:pt x="2966" y="2651"/>
                </a:lnTo>
                <a:lnTo>
                  <a:pt x="2995" y="2634"/>
                </a:lnTo>
                <a:lnTo>
                  <a:pt x="3025" y="2615"/>
                </a:lnTo>
                <a:lnTo>
                  <a:pt x="3053" y="2596"/>
                </a:lnTo>
                <a:lnTo>
                  <a:pt x="3080" y="2574"/>
                </a:lnTo>
                <a:lnTo>
                  <a:pt x="3106" y="2551"/>
                </a:lnTo>
                <a:lnTo>
                  <a:pt x="3131" y="2528"/>
                </a:lnTo>
                <a:lnTo>
                  <a:pt x="3155" y="2502"/>
                </a:lnTo>
                <a:lnTo>
                  <a:pt x="3177" y="2476"/>
                </a:lnTo>
                <a:lnTo>
                  <a:pt x="3199" y="2449"/>
                </a:lnTo>
                <a:lnTo>
                  <a:pt x="3219" y="2421"/>
                </a:lnTo>
                <a:lnTo>
                  <a:pt x="3237" y="2392"/>
                </a:lnTo>
                <a:lnTo>
                  <a:pt x="3255" y="2362"/>
                </a:lnTo>
                <a:lnTo>
                  <a:pt x="3271" y="2331"/>
                </a:lnTo>
                <a:lnTo>
                  <a:pt x="3285" y="2299"/>
                </a:lnTo>
                <a:lnTo>
                  <a:pt x="3298" y="2267"/>
                </a:lnTo>
                <a:lnTo>
                  <a:pt x="3309" y="2233"/>
                </a:lnTo>
                <a:lnTo>
                  <a:pt x="3319" y="2199"/>
                </a:lnTo>
                <a:lnTo>
                  <a:pt x="3327" y="2165"/>
                </a:lnTo>
                <a:lnTo>
                  <a:pt x="3333" y="2129"/>
                </a:lnTo>
                <a:lnTo>
                  <a:pt x="3338" y="2095"/>
                </a:lnTo>
                <a:lnTo>
                  <a:pt x="3341" y="2057"/>
                </a:lnTo>
                <a:lnTo>
                  <a:pt x="3342" y="2021"/>
                </a:lnTo>
                <a:lnTo>
                  <a:pt x="3341" y="1984"/>
                </a:lnTo>
                <a:lnTo>
                  <a:pt x="3338" y="1948"/>
                </a:lnTo>
                <a:lnTo>
                  <a:pt x="3333" y="1912"/>
                </a:lnTo>
                <a:lnTo>
                  <a:pt x="3327" y="1877"/>
                </a:lnTo>
                <a:lnTo>
                  <a:pt x="3319" y="1842"/>
                </a:lnTo>
                <a:lnTo>
                  <a:pt x="3309" y="1809"/>
                </a:lnTo>
                <a:lnTo>
                  <a:pt x="3298" y="1776"/>
                </a:lnTo>
                <a:lnTo>
                  <a:pt x="3285" y="1743"/>
                </a:lnTo>
                <a:lnTo>
                  <a:pt x="3271" y="1711"/>
                </a:lnTo>
                <a:lnTo>
                  <a:pt x="3255" y="1680"/>
                </a:lnTo>
                <a:lnTo>
                  <a:pt x="3237" y="1650"/>
                </a:lnTo>
                <a:lnTo>
                  <a:pt x="3219" y="1621"/>
                </a:lnTo>
                <a:lnTo>
                  <a:pt x="3199" y="1594"/>
                </a:lnTo>
                <a:lnTo>
                  <a:pt x="3177" y="1566"/>
                </a:lnTo>
                <a:lnTo>
                  <a:pt x="3155" y="1540"/>
                </a:lnTo>
                <a:lnTo>
                  <a:pt x="3131" y="1515"/>
                </a:lnTo>
                <a:lnTo>
                  <a:pt x="3106" y="1492"/>
                </a:lnTo>
                <a:lnTo>
                  <a:pt x="3080" y="1469"/>
                </a:lnTo>
                <a:lnTo>
                  <a:pt x="3053" y="1447"/>
                </a:lnTo>
                <a:lnTo>
                  <a:pt x="3025" y="1427"/>
                </a:lnTo>
                <a:lnTo>
                  <a:pt x="2995" y="1408"/>
                </a:lnTo>
                <a:lnTo>
                  <a:pt x="2966" y="1391"/>
                </a:lnTo>
                <a:lnTo>
                  <a:pt x="2935" y="1375"/>
                </a:lnTo>
                <a:lnTo>
                  <a:pt x="2903" y="1361"/>
                </a:lnTo>
                <a:lnTo>
                  <a:pt x="2871" y="1348"/>
                </a:lnTo>
                <a:lnTo>
                  <a:pt x="2837" y="1336"/>
                </a:lnTo>
                <a:lnTo>
                  <a:pt x="2803" y="1327"/>
                </a:lnTo>
                <a:lnTo>
                  <a:pt x="2769" y="1319"/>
                </a:lnTo>
                <a:lnTo>
                  <a:pt x="2734" y="1313"/>
                </a:lnTo>
                <a:lnTo>
                  <a:pt x="2698" y="1309"/>
                </a:lnTo>
                <a:lnTo>
                  <a:pt x="2662" y="1305"/>
                </a:lnTo>
                <a:lnTo>
                  <a:pt x="2625" y="1304"/>
                </a:lnTo>
                <a:close/>
                <a:moveTo>
                  <a:pt x="1307" y="1859"/>
                </a:moveTo>
                <a:lnTo>
                  <a:pt x="1325" y="1863"/>
                </a:lnTo>
                <a:lnTo>
                  <a:pt x="1341" y="1868"/>
                </a:lnTo>
                <a:lnTo>
                  <a:pt x="1357" y="1875"/>
                </a:lnTo>
                <a:lnTo>
                  <a:pt x="1371" y="1885"/>
                </a:lnTo>
                <a:lnTo>
                  <a:pt x="1386" y="1894"/>
                </a:lnTo>
                <a:lnTo>
                  <a:pt x="1398" y="1905"/>
                </a:lnTo>
                <a:lnTo>
                  <a:pt x="1409" y="1918"/>
                </a:lnTo>
                <a:lnTo>
                  <a:pt x="1420" y="1931"/>
                </a:lnTo>
                <a:lnTo>
                  <a:pt x="1429" y="1944"/>
                </a:lnTo>
                <a:lnTo>
                  <a:pt x="1436" y="1960"/>
                </a:lnTo>
                <a:lnTo>
                  <a:pt x="1442" y="1975"/>
                </a:lnTo>
                <a:lnTo>
                  <a:pt x="1446" y="1992"/>
                </a:lnTo>
                <a:lnTo>
                  <a:pt x="1449" y="2008"/>
                </a:lnTo>
                <a:lnTo>
                  <a:pt x="1451" y="2026"/>
                </a:lnTo>
                <a:lnTo>
                  <a:pt x="1450" y="2043"/>
                </a:lnTo>
                <a:lnTo>
                  <a:pt x="1448" y="2061"/>
                </a:lnTo>
                <a:lnTo>
                  <a:pt x="1444" y="2078"/>
                </a:lnTo>
                <a:lnTo>
                  <a:pt x="1439" y="2095"/>
                </a:lnTo>
                <a:lnTo>
                  <a:pt x="1432" y="2110"/>
                </a:lnTo>
                <a:lnTo>
                  <a:pt x="1424" y="2125"/>
                </a:lnTo>
                <a:lnTo>
                  <a:pt x="1413" y="2139"/>
                </a:lnTo>
                <a:lnTo>
                  <a:pt x="1402" y="2151"/>
                </a:lnTo>
                <a:lnTo>
                  <a:pt x="1390" y="2163"/>
                </a:lnTo>
                <a:lnTo>
                  <a:pt x="1376" y="2174"/>
                </a:lnTo>
                <a:lnTo>
                  <a:pt x="1363" y="2182"/>
                </a:lnTo>
                <a:lnTo>
                  <a:pt x="1347" y="2190"/>
                </a:lnTo>
                <a:lnTo>
                  <a:pt x="1332" y="2195"/>
                </a:lnTo>
                <a:lnTo>
                  <a:pt x="1316" y="2200"/>
                </a:lnTo>
                <a:lnTo>
                  <a:pt x="1299" y="2204"/>
                </a:lnTo>
                <a:lnTo>
                  <a:pt x="1282" y="2205"/>
                </a:lnTo>
                <a:lnTo>
                  <a:pt x="1264" y="2205"/>
                </a:lnTo>
                <a:lnTo>
                  <a:pt x="1247" y="2203"/>
                </a:lnTo>
                <a:lnTo>
                  <a:pt x="1229" y="2198"/>
                </a:lnTo>
                <a:lnTo>
                  <a:pt x="1213" y="2192"/>
                </a:lnTo>
                <a:lnTo>
                  <a:pt x="1197" y="2185"/>
                </a:lnTo>
                <a:lnTo>
                  <a:pt x="1182" y="2177"/>
                </a:lnTo>
                <a:lnTo>
                  <a:pt x="1169" y="2167"/>
                </a:lnTo>
                <a:lnTo>
                  <a:pt x="1156" y="2156"/>
                </a:lnTo>
                <a:lnTo>
                  <a:pt x="1145" y="2144"/>
                </a:lnTo>
                <a:lnTo>
                  <a:pt x="1135" y="2131"/>
                </a:lnTo>
                <a:lnTo>
                  <a:pt x="1125" y="2116"/>
                </a:lnTo>
                <a:lnTo>
                  <a:pt x="1118" y="2102"/>
                </a:lnTo>
                <a:lnTo>
                  <a:pt x="1112" y="2085"/>
                </a:lnTo>
                <a:lnTo>
                  <a:pt x="1107" y="2070"/>
                </a:lnTo>
                <a:lnTo>
                  <a:pt x="1104" y="2052"/>
                </a:lnTo>
                <a:lnTo>
                  <a:pt x="1103" y="2036"/>
                </a:lnTo>
                <a:lnTo>
                  <a:pt x="1103" y="2018"/>
                </a:lnTo>
                <a:lnTo>
                  <a:pt x="1106" y="2000"/>
                </a:lnTo>
                <a:lnTo>
                  <a:pt x="1109" y="1982"/>
                </a:lnTo>
                <a:lnTo>
                  <a:pt x="1115" y="1966"/>
                </a:lnTo>
                <a:lnTo>
                  <a:pt x="1122" y="1950"/>
                </a:lnTo>
                <a:lnTo>
                  <a:pt x="1130" y="1936"/>
                </a:lnTo>
                <a:lnTo>
                  <a:pt x="1141" y="1922"/>
                </a:lnTo>
                <a:lnTo>
                  <a:pt x="1151" y="1909"/>
                </a:lnTo>
                <a:lnTo>
                  <a:pt x="1163" y="1898"/>
                </a:lnTo>
                <a:lnTo>
                  <a:pt x="1177" y="1888"/>
                </a:lnTo>
                <a:lnTo>
                  <a:pt x="1191" y="1878"/>
                </a:lnTo>
                <a:lnTo>
                  <a:pt x="1206" y="1871"/>
                </a:lnTo>
                <a:lnTo>
                  <a:pt x="1222" y="1865"/>
                </a:lnTo>
                <a:lnTo>
                  <a:pt x="1237" y="1861"/>
                </a:lnTo>
                <a:lnTo>
                  <a:pt x="1255" y="1858"/>
                </a:lnTo>
                <a:lnTo>
                  <a:pt x="1272" y="1856"/>
                </a:lnTo>
                <a:lnTo>
                  <a:pt x="1290" y="1857"/>
                </a:lnTo>
                <a:lnTo>
                  <a:pt x="1307" y="1859"/>
                </a:lnTo>
                <a:close/>
                <a:moveTo>
                  <a:pt x="1785" y="1859"/>
                </a:moveTo>
                <a:lnTo>
                  <a:pt x="1802" y="1863"/>
                </a:lnTo>
                <a:lnTo>
                  <a:pt x="1819" y="1868"/>
                </a:lnTo>
                <a:lnTo>
                  <a:pt x="1835" y="1875"/>
                </a:lnTo>
                <a:lnTo>
                  <a:pt x="1849" y="1885"/>
                </a:lnTo>
                <a:lnTo>
                  <a:pt x="1863" y="1894"/>
                </a:lnTo>
                <a:lnTo>
                  <a:pt x="1876" y="1905"/>
                </a:lnTo>
                <a:lnTo>
                  <a:pt x="1888" y="1918"/>
                </a:lnTo>
                <a:lnTo>
                  <a:pt x="1898" y="1931"/>
                </a:lnTo>
                <a:lnTo>
                  <a:pt x="1906" y="1944"/>
                </a:lnTo>
                <a:lnTo>
                  <a:pt x="1914" y="1960"/>
                </a:lnTo>
                <a:lnTo>
                  <a:pt x="1920" y="1975"/>
                </a:lnTo>
                <a:lnTo>
                  <a:pt x="1925" y="1992"/>
                </a:lnTo>
                <a:lnTo>
                  <a:pt x="1928" y="2008"/>
                </a:lnTo>
                <a:lnTo>
                  <a:pt x="1929" y="2026"/>
                </a:lnTo>
                <a:lnTo>
                  <a:pt x="1929" y="2043"/>
                </a:lnTo>
                <a:lnTo>
                  <a:pt x="1927" y="2061"/>
                </a:lnTo>
                <a:lnTo>
                  <a:pt x="1923" y="2078"/>
                </a:lnTo>
                <a:lnTo>
                  <a:pt x="1916" y="2095"/>
                </a:lnTo>
                <a:lnTo>
                  <a:pt x="1909" y="2110"/>
                </a:lnTo>
                <a:lnTo>
                  <a:pt x="1901" y="2125"/>
                </a:lnTo>
                <a:lnTo>
                  <a:pt x="1892" y="2139"/>
                </a:lnTo>
                <a:lnTo>
                  <a:pt x="1880" y="2151"/>
                </a:lnTo>
                <a:lnTo>
                  <a:pt x="1868" y="2163"/>
                </a:lnTo>
                <a:lnTo>
                  <a:pt x="1855" y="2174"/>
                </a:lnTo>
                <a:lnTo>
                  <a:pt x="1840" y="2182"/>
                </a:lnTo>
                <a:lnTo>
                  <a:pt x="1826" y="2190"/>
                </a:lnTo>
                <a:lnTo>
                  <a:pt x="1810" y="2195"/>
                </a:lnTo>
                <a:lnTo>
                  <a:pt x="1794" y="2200"/>
                </a:lnTo>
                <a:lnTo>
                  <a:pt x="1776" y="2204"/>
                </a:lnTo>
                <a:lnTo>
                  <a:pt x="1760" y="2205"/>
                </a:lnTo>
                <a:lnTo>
                  <a:pt x="1742" y="2205"/>
                </a:lnTo>
                <a:lnTo>
                  <a:pt x="1724" y="2203"/>
                </a:lnTo>
                <a:lnTo>
                  <a:pt x="1708" y="2198"/>
                </a:lnTo>
                <a:lnTo>
                  <a:pt x="1690" y="2192"/>
                </a:lnTo>
                <a:lnTo>
                  <a:pt x="1675" y="2185"/>
                </a:lnTo>
                <a:lnTo>
                  <a:pt x="1660" y="2177"/>
                </a:lnTo>
                <a:lnTo>
                  <a:pt x="1647" y="2167"/>
                </a:lnTo>
                <a:lnTo>
                  <a:pt x="1633" y="2156"/>
                </a:lnTo>
                <a:lnTo>
                  <a:pt x="1622" y="2144"/>
                </a:lnTo>
                <a:lnTo>
                  <a:pt x="1612" y="2131"/>
                </a:lnTo>
                <a:lnTo>
                  <a:pt x="1603" y="2116"/>
                </a:lnTo>
                <a:lnTo>
                  <a:pt x="1595" y="2102"/>
                </a:lnTo>
                <a:lnTo>
                  <a:pt x="1589" y="2085"/>
                </a:lnTo>
                <a:lnTo>
                  <a:pt x="1585" y="2070"/>
                </a:lnTo>
                <a:lnTo>
                  <a:pt x="1582" y="2052"/>
                </a:lnTo>
                <a:lnTo>
                  <a:pt x="1581" y="2036"/>
                </a:lnTo>
                <a:lnTo>
                  <a:pt x="1581" y="2018"/>
                </a:lnTo>
                <a:lnTo>
                  <a:pt x="1583" y="2000"/>
                </a:lnTo>
                <a:lnTo>
                  <a:pt x="1587" y="1982"/>
                </a:lnTo>
                <a:lnTo>
                  <a:pt x="1592" y="1966"/>
                </a:lnTo>
                <a:lnTo>
                  <a:pt x="1600" y="1950"/>
                </a:lnTo>
                <a:lnTo>
                  <a:pt x="1609" y="1936"/>
                </a:lnTo>
                <a:lnTo>
                  <a:pt x="1618" y="1922"/>
                </a:lnTo>
                <a:lnTo>
                  <a:pt x="1629" y="1909"/>
                </a:lnTo>
                <a:lnTo>
                  <a:pt x="1642" y="1898"/>
                </a:lnTo>
                <a:lnTo>
                  <a:pt x="1655" y="1888"/>
                </a:lnTo>
                <a:lnTo>
                  <a:pt x="1668" y="1878"/>
                </a:lnTo>
                <a:lnTo>
                  <a:pt x="1684" y="1871"/>
                </a:lnTo>
                <a:lnTo>
                  <a:pt x="1699" y="1865"/>
                </a:lnTo>
                <a:lnTo>
                  <a:pt x="1716" y="1861"/>
                </a:lnTo>
                <a:lnTo>
                  <a:pt x="1732" y="1858"/>
                </a:lnTo>
                <a:lnTo>
                  <a:pt x="1750" y="1856"/>
                </a:lnTo>
                <a:lnTo>
                  <a:pt x="1767" y="1857"/>
                </a:lnTo>
                <a:lnTo>
                  <a:pt x="1785" y="1859"/>
                </a:lnTo>
                <a:close/>
                <a:moveTo>
                  <a:pt x="2263" y="1859"/>
                </a:moveTo>
                <a:lnTo>
                  <a:pt x="2280" y="1863"/>
                </a:lnTo>
                <a:lnTo>
                  <a:pt x="2297" y="1868"/>
                </a:lnTo>
                <a:lnTo>
                  <a:pt x="2312" y="1875"/>
                </a:lnTo>
                <a:lnTo>
                  <a:pt x="2327" y="1885"/>
                </a:lnTo>
                <a:lnTo>
                  <a:pt x="2341" y="1894"/>
                </a:lnTo>
                <a:lnTo>
                  <a:pt x="2353" y="1905"/>
                </a:lnTo>
                <a:lnTo>
                  <a:pt x="2365" y="1918"/>
                </a:lnTo>
                <a:lnTo>
                  <a:pt x="2375" y="1931"/>
                </a:lnTo>
                <a:lnTo>
                  <a:pt x="2384" y="1944"/>
                </a:lnTo>
                <a:lnTo>
                  <a:pt x="2392" y="1960"/>
                </a:lnTo>
                <a:lnTo>
                  <a:pt x="2398" y="1975"/>
                </a:lnTo>
                <a:lnTo>
                  <a:pt x="2403" y="1992"/>
                </a:lnTo>
                <a:lnTo>
                  <a:pt x="2405" y="2008"/>
                </a:lnTo>
                <a:lnTo>
                  <a:pt x="2407" y="2026"/>
                </a:lnTo>
                <a:lnTo>
                  <a:pt x="2406" y="2043"/>
                </a:lnTo>
                <a:lnTo>
                  <a:pt x="2404" y="2061"/>
                </a:lnTo>
                <a:lnTo>
                  <a:pt x="2400" y="2078"/>
                </a:lnTo>
                <a:lnTo>
                  <a:pt x="2395" y="2095"/>
                </a:lnTo>
                <a:lnTo>
                  <a:pt x="2387" y="2110"/>
                </a:lnTo>
                <a:lnTo>
                  <a:pt x="2379" y="2125"/>
                </a:lnTo>
                <a:lnTo>
                  <a:pt x="2369" y="2139"/>
                </a:lnTo>
                <a:lnTo>
                  <a:pt x="2358" y="2151"/>
                </a:lnTo>
                <a:lnTo>
                  <a:pt x="2345" y="2163"/>
                </a:lnTo>
                <a:lnTo>
                  <a:pt x="2333" y="2174"/>
                </a:lnTo>
                <a:lnTo>
                  <a:pt x="2319" y="2182"/>
                </a:lnTo>
                <a:lnTo>
                  <a:pt x="2303" y="2190"/>
                </a:lnTo>
                <a:lnTo>
                  <a:pt x="2288" y="2195"/>
                </a:lnTo>
                <a:lnTo>
                  <a:pt x="2271" y="2200"/>
                </a:lnTo>
                <a:lnTo>
                  <a:pt x="2255" y="2204"/>
                </a:lnTo>
                <a:lnTo>
                  <a:pt x="2237" y="2205"/>
                </a:lnTo>
                <a:lnTo>
                  <a:pt x="2220" y="2205"/>
                </a:lnTo>
                <a:lnTo>
                  <a:pt x="2202" y="2203"/>
                </a:lnTo>
                <a:lnTo>
                  <a:pt x="2185" y="2198"/>
                </a:lnTo>
                <a:lnTo>
                  <a:pt x="2168" y="2192"/>
                </a:lnTo>
                <a:lnTo>
                  <a:pt x="2153" y="2185"/>
                </a:lnTo>
                <a:lnTo>
                  <a:pt x="2137" y="2177"/>
                </a:lnTo>
                <a:lnTo>
                  <a:pt x="2124" y="2167"/>
                </a:lnTo>
                <a:lnTo>
                  <a:pt x="2112" y="2156"/>
                </a:lnTo>
                <a:lnTo>
                  <a:pt x="2100" y="2144"/>
                </a:lnTo>
                <a:lnTo>
                  <a:pt x="2090" y="2131"/>
                </a:lnTo>
                <a:lnTo>
                  <a:pt x="2081" y="2116"/>
                </a:lnTo>
                <a:lnTo>
                  <a:pt x="2074" y="2102"/>
                </a:lnTo>
                <a:lnTo>
                  <a:pt x="2068" y="2085"/>
                </a:lnTo>
                <a:lnTo>
                  <a:pt x="2062" y="2070"/>
                </a:lnTo>
                <a:lnTo>
                  <a:pt x="2059" y="2052"/>
                </a:lnTo>
                <a:lnTo>
                  <a:pt x="2058" y="2036"/>
                </a:lnTo>
                <a:lnTo>
                  <a:pt x="2059" y="2018"/>
                </a:lnTo>
                <a:lnTo>
                  <a:pt x="2061" y="2000"/>
                </a:lnTo>
                <a:lnTo>
                  <a:pt x="2065" y="1982"/>
                </a:lnTo>
                <a:lnTo>
                  <a:pt x="2071" y="1966"/>
                </a:lnTo>
                <a:lnTo>
                  <a:pt x="2078" y="1950"/>
                </a:lnTo>
                <a:lnTo>
                  <a:pt x="2086" y="1936"/>
                </a:lnTo>
                <a:lnTo>
                  <a:pt x="2096" y="1922"/>
                </a:lnTo>
                <a:lnTo>
                  <a:pt x="2108" y="1909"/>
                </a:lnTo>
                <a:lnTo>
                  <a:pt x="2119" y="1898"/>
                </a:lnTo>
                <a:lnTo>
                  <a:pt x="2132" y="1888"/>
                </a:lnTo>
                <a:lnTo>
                  <a:pt x="2147" y="1878"/>
                </a:lnTo>
                <a:lnTo>
                  <a:pt x="2162" y="1871"/>
                </a:lnTo>
                <a:lnTo>
                  <a:pt x="2178" y="1865"/>
                </a:lnTo>
                <a:lnTo>
                  <a:pt x="2194" y="1861"/>
                </a:lnTo>
                <a:lnTo>
                  <a:pt x="2211" y="1858"/>
                </a:lnTo>
                <a:lnTo>
                  <a:pt x="2228" y="1856"/>
                </a:lnTo>
                <a:lnTo>
                  <a:pt x="2245" y="1857"/>
                </a:lnTo>
                <a:lnTo>
                  <a:pt x="2263" y="1859"/>
                </a:lnTo>
                <a:close/>
                <a:moveTo>
                  <a:pt x="4169" y="1326"/>
                </a:moveTo>
                <a:lnTo>
                  <a:pt x="4152" y="1322"/>
                </a:lnTo>
                <a:lnTo>
                  <a:pt x="4135" y="1317"/>
                </a:lnTo>
                <a:lnTo>
                  <a:pt x="4120" y="1310"/>
                </a:lnTo>
                <a:lnTo>
                  <a:pt x="4104" y="1300"/>
                </a:lnTo>
                <a:lnTo>
                  <a:pt x="4091" y="1291"/>
                </a:lnTo>
                <a:lnTo>
                  <a:pt x="4078" y="1280"/>
                </a:lnTo>
                <a:lnTo>
                  <a:pt x="4067" y="1267"/>
                </a:lnTo>
                <a:lnTo>
                  <a:pt x="4057" y="1254"/>
                </a:lnTo>
                <a:lnTo>
                  <a:pt x="4048" y="1241"/>
                </a:lnTo>
                <a:lnTo>
                  <a:pt x="4040" y="1225"/>
                </a:lnTo>
                <a:lnTo>
                  <a:pt x="4034" y="1210"/>
                </a:lnTo>
                <a:lnTo>
                  <a:pt x="4029" y="1193"/>
                </a:lnTo>
                <a:lnTo>
                  <a:pt x="4026" y="1177"/>
                </a:lnTo>
                <a:lnTo>
                  <a:pt x="4025" y="1159"/>
                </a:lnTo>
                <a:lnTo>
                  <a:pt x="4025" y="1142"/>
                </a:lnTo>
                <a:lnTo>
                  <a:pt x="4028" y="1124"/>
                </a:lnTo>
                <a:lnTo>
                  <a:pt x="4031" y="1107"/>
                </a:lnTo>
                <a:lnTo>
                  <a:pt x="4037" y="1090"/>
                </a:lnTo>
                <a:lnTo>
                  <a:pt x="4045" y="1075"/>
                </a:lnTo>
                <a:lnTo>
                  <a:pt x="4053" y="1060"/>
                </a:lnTo>
                <a:lnTo>
                  <a:pt x="4063" y="1046"/>
                </a:lnTo>
                <a:lnTo>
                  <a:pt x="4074" y="1034"/>
                </a:lnTo>
                <a:lnTo>
                  <a:pt x="4086" y="1022"/>
                </a:lnTo>
                <a:lnTo>
                  <a:pt x="4099" y="1011"/>
                </a:lnTo>
                <a:lnTo>
                  <a:pt x="4113" y="1003"/>
                </a:lnTo>
                <a:lnTo>
                  <a:pt x="4128" y="995"/>
                </a:lnTo>
                <a:lnTo>
                  <a:pt x="4144" y="990"/>
                </a:lnTo>
                <a:lnTo>
                  <a:pt x="4161" y="985"/>
                </a:lnTo>
                <a:lnTo>
                  <a:pt x="4177" y="981"/>
                </a:lnTo>
                <a:lnTo>
                  <a:pt x="4195" y="980"/>
                </a:lnTo>
                <a:lnTo>
                  <a:pt x="4212" y="980"/>
                </a:lnTo>
                <a:lnTo>
                  <a:pt x="4230" y="982"/>
                </a:lnTo>
                <a:lnTo>
                  <a:pt x="4247" y="987"/>
                </a:lnTo>
                <a:lnTo>
                  <a:pt x="4264" y="993"/>
                </a:lnTo>
                <a:lnTo>
                  <a:pt x="4279" y="1000"/>
                </a:lnTo>
                <a:lnTo>
                  <a:pt x="4293" y="1008"/>
                </a:lnTo>
                <a:lnTo>
                  <a:pt x="4308" y="1018"/>
                </a:lnTo>
                <a:lnTo>
                  <a:pt x="4320" y="1029"/>
                </a:lnTo>
                <a:lnTo>
                  <a:pt x="4332" y="1041"/>
                </a:lnTo>
                <a:lnTo>
                  <a:pt x="4342" y="1054"/>
                </a:lnTo>
                <a:lnTo>
                  <a:pt x="4351" y="1069"/>
                </a:lnTo>
                <a:lnTo>
                  <a:pt x="4358" y="1083"/>
                </a:lnTo>
                <a:lnTo>
                  <a:pt x="4364" y="1100"/>
                </a:lnTo>
                <a:lnTo>
                  <a:pt x="4369" y="1115"/>
                </a:lnTo>
                <a:lnTo>
                  <a:pt x="4372" y="1133"/>
                </a:lnTo>
                <a:lnTo>
                  <a:pt x="4374" y="1149"/>
                </a:lnTo>
                <a:lnTo>
                  <a:pt x="4373" y="1167"/>
                </a:lnTo>
                <a:lnTo>
                  <a:pt x="4371" y="1185"/>
                </a:lnTo>
                <a:lnTo>
                  <a:pt x="4367" y="1203"/>
                </a:lnTo>
                <a:lnTo>
                  <a:pt x="4361" y="1219"/>
                </a:lnTo>
                <a:lnTo>
                  <a:pt x="4354" y="1234"/>
                </a:lnTo>
                <a:lnTo>
                  <a:pt x="4346" y="1249"/>
                </a:lnTo>
                <a:lnTo>
                  <a:pt x="4336" y="1263"/>
                </a:lnTo>
                <a:lnTo>
                  <a:pt x="4324" y="1276"/>
                </a:lnTo>
                <a:lnTo>
                  <a:pt x="4312" y="1287"/>
                </a:lnTo>
                <a:lnTo>
                  <a:pt x="4299" y="1297"/>
                </a:lnTo>
                <a:lnTo>
                  <a:pt x="4285" y="1306"/>
                </a:lnTo>
                <a:lnTo>
                  <a:pt x="4270" y="1314"/>
                </a:lnTo>
                <a:lnTo>
                  <a:pt x="4254" y="1320"/>
                </a:lnTo>
                <a:lnTo>
                  <a:pt x="4238" y="1324"/>
                </a:lnTo>
                <a:lnTo>
                  <a:pt x="4221" y="1327"/>
                </a:lnTo>
                <a:lnTo>
                  <a:pt x="4204" y="1329"/>
                </a:lnTo>
                <a:lnTo>
                  <a:pt x="4187" y="1328"/>
                </a:lnTo>
                <a:lnTo>
                  <a:pt x="4169" y="1326"/>
                </a:lnTo>
                <a:close/>
                <a:moveTo>
                  <a:pt x="3745" y="1326"/>
                </a:moveTo>
                <a:lnTo>
                  <a:pt x="3728" y="1322"/>
                </a:lnTo>
                <a:lnTo>
                  <a:pt x="3711" y="1317"/>
                </a:lnTo>
                <a:lnTo>
                  <a:pt x="3696" y="1310"/>
                </a:lnTo>
                <a:lnTo>
                  <a:pt x="3681" y="1300"/>
                </a:lnTo>
                <a:lnTo>
                  <a:pt x="3667" y="1291"/>
                </a:lnTo>
                <a:lnTo>
                  <a:pt x="3655" y="1280"/>
                </a:lnTo>
                <a:lnTo>
                  <a:pt x="3643" y="1267"/>
                </a:lnTo>
                <a:lnTo>
                  <a:pt x="3633" y="1254"/>
                </a:lnTo>
                <a:lnTo>
                  <a:pt x="3624" y="1241"/>
                </a:lnTo>
                <a:lnTo>
                  <a:pt x="3617" y="1225"/>
                </a:lnTo>
                <a:lnTo>
                  <a:pt x="3610" y="1210"/>
                </a:lnTo>
                <a:lnTo>
                  <a:pt x="3606" y="1193"/>
                </a:lnTo>
                <a:lnTo>
                  <a:pt x="3603" y="1177"/>
                </a:lnTo>
                <a:lnTo>
                  <a:pt x="3601" y="1159"/>
                </a:lnTo>
                <a:lnTo>
                  <a:pt x="3602" y="1142"/>
                </a:lnTo>
                <a:lnTo>
                  <a:pt x="3604" y="1124"/>
                </a:lnTo>
                <a:lnTo>
                  <a:pt x="3608" y="1107"/>
                </a:lnTo>
                <a:lnTo>
                  <a:pt x="3614" y="1090"/>
                </a:lnTo>
                <a:lnTo>
                  <a:pt x="3621" y="1075"/>
                </a:lnTo>
                <a:lnTo>
                  <a:pt x="3629" y="1060"/>
                </a:lnTo>
                <a:lnTo>
                  <a:pt x="3639" y="1046"/>
                </a:lnTo>
                <a:lnTo>
                  <a:pt x="3651" y="1034"/>
                </a:lnTo>
                <a:lnTo>
                  <a:pt x="3663" y="1022"/>
                </a:lnTo>
                <a:lnTo>
                  <a:pt x="3676" y="1011"/>
                </a:lnTo>
                <a:lnTo>
                  <a:pt x="3690" y="1003"/>
                </a:lnTo>
                <a:lnTo>
                  <a:pt x="3705" y="995"/>
                </a:lnTo>
                <a:lnTo>
                  <a:pt x="3721" y="990"/>
                </a:lnTo>
                <a:lnTo>
                  <a:pt x="3737" y="985"/>
                </a:lnTo>
                <a:lnTo>
                  <a:pt x="3753" y="981"/>
                </a:lnTo>
                <a:lnTo>
                  <a:pt x="3771" y="980"/>
                </a:lnTo>
                <a:lnTo>
                  <a:pt x="3788" y="980"/>
                </a:lnTo>
                <a:lnTo>
                  <a:pt x="3806" y="982"/>
                </a:lnTo>
                <a:lnTo>
                  <a:pt x="3823" y="987"/>
                </a:lnTo>
                <a:lnTo>
                  <a:pt x="3840" y="993"/>
                </a:lnTo>
                <a:lnTo>
                  <a:pt x="3855" y="1000"/>
                </a:lnTo>
                <a:lnTo>
                  <a:pt x="3871" y="1008"/>
                </a:lnTo>
                <a:lnTo>
                  <a:pt x="3884" y="1018"/>
                </a:lnTo>
                <a:lnTo>
                  <a:pt x="3896" y="1029"/>
                </a:lnTo>
                <a:lnTo>
                  <a:pt x="3908" y="1041"/>
                </a:lnTo>
                <a:lnTo>
                  <a:pt x="3918" y="1054"/>
                </a:lnTo>
                <a:lnTo>
                  <a:pt x="3927" y="1069"/>
                </a:lnTo>
                <a:lnTo>
                  <a:pt x="3934" y="1083"/>
                </a:lnTo>
                <a:lnTo>
                  <a:pt x="3941" y="1100"/>
                </a:lnTo>
                <a:lnTo>
                  <a:pt x="3946" y="1115"/>
                </a:lnTo>
                <a:lnTo>
                  <a:pt x="3949" y="1133"/>
                </a:lnTo>
                <a:lnTo>
                  <a:pt x="3950" y="1149"/>
                </a:lnTo>
                <a:lnTo>
                  <a:pt x="3950" y="1167"/>
                </a:lnTo>
                <a:lnTo>
                  <a:pt x="3947" y="1185"/>
                </a:lnTo>
                <a:lnTo>
                  <a:pt x="3944" y="1203"/>
                </a:lnTo>
                <a:lnTo>
                  <a:pt x="3938" y="1219"/>
                </a:lnTo>
                <a:lnTo>
                  <a:pt x="3930" y="1234"/>
                </a:lnTo>
                <a:lnTo>
                  <a:pt x="3922" y="1249"/>
                </a:lnTo>
                <a:lnTo>
                  <a:pt x="3912" y="1263"/>
                </a:lnTo>
                <a:lnTo>
                  <a:pt x="3901" y="1276"/>
                </a:lnTo>
                <a:lnTo>
                  <a:pt x="3889" y="1287"/>
                </a:lnTo>
                <a:lnTo>
                  <a:pt x="3876" y="1297"/>
                </a:lnTo>
                <a:lnTo>
                  <a:pt x="3861" y="1306"/>
                </a:lnTo>
                <a:lnTo>
                  <a:pt x="3847" y="1314"/>
                </a:lnTo>
                <a:lnTo>
                  <a:pt x="3831" y="1320"/>
                </a:lnTo>
                <a:lnTo>
                  <a:pt x="3814" y="1324"/>
                </a:lnTo>
                <a:lnTo>
                  <a:pt x="3798" y="1327"/>
                </a:lnTo>
                <a:lnTo>
                  <a:pt x="3780" y="1329"/>
                </a:lnTo>
                <a:lnTo>
                  <a:pt x="3763" y="1328"/>
                </a:lnTo>
                <a:lnTo>
                  <a:pt x="3745" y="1326"/>
                </a:lnTo>
                <a:close/>
                <a:moveTo>
                  <a:pt x="3322" y="1326"/>
                </a:moveTo>
                <a:lnTo>
                  <a:pt x="3305" y="1322"/>
                </a:lnTo>
                <a:lnTo>
                  <a:pt x="3289" y="1317"/>
                </a:lnTo>
                <a:lnTo>
                  <a:pt x="3272" y="1310"/>
                </a:lnTo>
                <a:lnTo>
                  <a:pt x="3258" y="1300"/>
                </a:lnTo>
                <a:lnTo>
                  <a:pt x="3244" y="1291"/>
                </a:lnTo>
                <a:lnTo>
                  <a:pt x="3231" y="1280"/>
                </a:lnTo>
                <a:lnTo>
                  <a:pt x="3220" y="1267"/>
                </a:lnTo>
                <a:lnTo>
                  <a:pt x="3209" y="1254"/>
                </a:lnTo>
                <a:lnTo>
                  <a:pt x="3201" y="1241"/>
                </a:lnTo>
                <a:lnTo>
                  <a:pt x="3193" y="1225"/>
                </a:lnTo>
                <a:lnTo>
                  <a:pt x="3187" y="1210"/>
                </a:lnTo>
                <a:lnTo>
                  <a:pt x="3183" y="1193"/>
                </a:lnTo>
                <a:lnTo>
                  <a:pt x="3179" y="1177"/>
                </a:lnTo>
                <a:lnTo>
                  <a:pt x="3178" y="1159"/>
                </a:lnTo>
                <a:lnTo>
                  <a:pt x="3178" y="1142"/>
                </a:lnTo>
                <a:lnTo>
                  <a:pt x="3181" y="1124"/>
                </a:lnTo>
                <a:lnTo>
                  <a:pt x="3185" y="1107"/>
                </a:lnTo>
                <a:lnTo>
                  <a:pt x="3190" y="1090"/>
                </a:lnTo>
                <a:lnTo>
                  <a:pt x="3197" y="1075"/>
                </a:lnTo>
                <a:lnTo>
                  <a:pt x="3206" y="1060"/>
                </a:lnTo>
                <a:lnTo>
                  <a:pt x="3215" y="1046"/>
                </a:lnTo>
                <a:lnTo>
                  <a:pt x="3227" y="1034"/>
                </a:lnTo>
                <a:lnTo>
                  <a:pt x="3239" y="1022"/>
                </a:lnTo>
                <a:lnTo>
                  <a:pt x="3253" y="1011"/>
                </a:lnTo>
                <a:lnTo>
                  <a:pt x="3267" y="1003"/>
                </a:lnTo>
                <a:lnTo>
                  <a:pt x="3281" y="995"/>
                </a:lnTo>
                <a:lnTo>
                  <a:pt x="3297" y="990"/>
                </a:lnTo>
                <a:lnTo>
                  <a:pt x="3313" y="985"/>
                </a:lnTo>
                <a:lnTo>
                  <a:pt x="3330" y="981"/>
                </a:lnTo>
                <a:lnTo>
                  <a:pt x="3347" y="980"/>
                </a:lnTo>
                <a:lnTo>
                  <a:pt x="3365" y="980"/>
                </a:lnTo>
                <a:lnTo>
                  <a:pt x="3382" y="982"/>
                </a:lnTo>
                <a:lnTo>
                  <a:pt x="3400" y="987"/>
                </a:lnTo>
                <a:lnTo>
                  <a:pt x="3416" y="993"/>
                </a:lnTo>
                <a:lnTo>
                  <a:pt x="3433" y="1000"/>
                </a:lnTo>
                <a:lnTo>
                  <a:pt x="3447" y="1008"/>
                </a:lnTo>
                <a:lnTo>
                  <a:pt x="3460" y="1018"/>
                </a:lnTo>
                <a:lnTo>
                  <a:pt x="3474" y="1029"/>
                </a:lnTo>
                <a:lnTo>
                  <a:pt x="3485" y="1041"/>
                </a:lnTo>
                <a:lnTo>
                  <a:pt x="3495" y="1054"/>
                </a:lnTo>
                <a:lnTo>
                  <a:pt x="3503" y="1069"/>
                </a:lnTo>
                <a:lnTo>
                  <a:pt x="3512" y="1083"/>
                </a:lnTo>
                <a:lnTo>
                  <a:pt x="3518" y="1100"/>
                </a:lnTo>
                <a:lnTo>
                  <a:pt x="3522" y="1115"/>
                </a:lnTo>
                <a:lnTo>
                  <a:pt x="3525" y="1133"/>
                </a:lnTo>
                <a:lnTo>
                  <a:pt x="3526" y="1149"/>
                </a:lnTo>
                <a:lnTo>
                  <a:pt x="3526" y="1167"/>
                </a:lnTo>
                <a:lnTo>
                  <a:pt x="3524" y="1185"/>
                </a:lnTo>
                <a:lnTo>
                  <a:pt x="3520" y="1203"/>
                </a:lnTo>
                <a:lnTo>
                  <a:pt x="3514" y="1219"/>
                </a:lnTo>
                <a:lnTo>
                  <a:pt x="3507" y="1234"/>
                </a:lnTo>
                <a:lnTo>
                  <a:pt x="3498" y="1249"/>
                </a:lnTo>
                <a:lnTo>
                  <a:pt x="3489" y="1263"/>
                </a:lnTo>
                <a:lnTo>
                  <a:pt x="3478" y="1276"/>
                </a:lnTo>
                <a:lnTo>
                  <a:pt x="3465" y="1287"/>
                </a:lnTo>
                <a:lnTo>
                  <a:pt x="3452" y="1297"/>
                </a:lnTo>
                <a:lnTo>
                  <a:pt x="3438" y="1306"/>
                </a:lnTo>
                <a:lnTo>
                  <a:pt x="3423" y="1314"/>
                </a:lnTo>
                <a:lnTo>
                  <a:pt x="3408" y="1320"/>
                </a:lnTo>
                <a:lnTo>
                  <a:pt x="3391" y="1324"/>
                </a:lnTo>
                <a:lnTo>
                  <a:pt x="3374" y="1327"/>
                </a:lnTo>
                <a:lnTo>
                  <a:pt x="3357" y="1329"/>
                </a:lnTo>
                <a:lnTo>
                  <a:pt x="3340" y="1328"/>
                </a:lnTo>
                <a:lnTo>
                  <a:pt x="3322" y="132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3">
            <a:extLst>
              <a:ext uri="{FF2B5EF4-FFF2-40B4-BE49-F238E27FC236}">
                <a16:creationId xmlns:a16="http://schemas.microsoft.com/office/drawing/2014/main" id="{470DF425-5E92-1575-EBC9-C2C5F0596B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15980" y="5339559"/>
            <a:ext cx="631508" cy="431840"/>
          </a:xfrm>
          <a:custGeom>
            <a:avLst/>
            <a:gdLst>
              <a:gd name="T0" fmla="*/ 2711 w 4896"/>
              <a:gd name="T1" fmla="*/ 882 h 3350"/>
              <a:gd name="T2" fmla="*/ 2848 w 4896"/>
              <a:gd name="T3" fmla="*/ 532 h 3350"/>
              <a:gd name="T4" fmla="*/ 3090 w 4896"/>
              <a:gd name="T5" fmla="*/ 252 h 3350"/>
              <a:gd name="T6" fmla="*/ 3413 w 4896"/>
              <a:gd name="T7" fmla="*/ 67 h 3350"/>
              <a:gd name="T8" fmla="*/ 3793 w 4896"/>
              <a:gd name="T9" fmla="*/ 0 h 3350"/>
              <a:gd name="T10" fmla="*/ 4171 w 4896"/>
              <a:gd name="T11" fmla="*/ 67 h 3350"/>
              <a:gd name="T12" fmla="*/ 4494 w 4896"/>
              <a:gd name="T13" fmla="*/ 252 h 3350"/>
              <a:gd name="T14" fmla="*/ 4736 w 4896"/>
              <a:gd name="T15" fmla="*/ 532 h 3350"/>
              <a:gd name="T16" fmla="*/ 4874 w 4896"/>
              <a:gd name="T17" fmla="*/ 882 h 3350"/>
              <a:gd name="T18" fmla="*/ 4862 w 4896"/>
              <a:gd name="T19" fmla="*/ 1372 h 3350"/>
              <a:gd name="T20" fmla="*/ 4243 w 4896"/>
              <a:gd name="T21" fmla="*/ 2111 h 3350"/>
              <a:gd name="T22" fmla="*/ 3793 w 4896"/>
              <a:gd name="T23" fmla="*/ 2208 h 3350"/>
              <a:gd name="T24" fmla="*/ 3444 w 4896"/>
              <a:gd name="T25" fmla="*/ 2384 h 3350"/>
              <a:gd name="T26" fmla="*/ 3098 w 4896"/>
              <a:gd name="T27" fmla="*/ 2751 h 3350"/>
              <a:gd name="T28" fmla="*/ 918 w 4896"/>
              <a:gd name="T29" fmla="*/ 3350 h 3350"/>
              <a:gd name="T30" fmla="*/ 383 w 4896"/>
              <a:gd name="T31" fmla="*/ 2718 h 3350"/>
              <a:gd name="T32" fmla="*/ 39 w 4896"/>
              <a:gd name="T33" fmla="*/ 2257 h 3350"/>
              <a:gd name="T34" fmla="*/ 52 w 4896"/>
              <a:gd name="T35" fmla="*/ 1703 h 3350"/>
              <a:gd name="T36" fmla="*/ 419 w 4896"/>
              <a:gd name="T37" fmla="*/ 1260 h 3350"/>
              <a:gd name="T38" fmla="*/ 2930 w 4896"/>
              <a:gd name="T39" fmla="*/ 1174 h 3350"/>
              <a:gd name="T40" fmla="*/ 3341 w 4896"/>
              <a:gd name="T41" fmla="*/ 1456 h 3350"/>
              <a:gd name="T42" fmla="*/ 3531 w 4896"/>
              <a:gd name="T43" fmla="*/ 1924 h 3350"/>
              <a:gd name="T44" fmla="*/ 3853 w 4896"/>
              <a:gd name="T45" fmla="*/ 2038 h 3350"/>
              <a:gd name="T46" fmla="*/ 4252 w 4896"/>
              <a:gd name="T47" fmla="*/ 1919 h 3350"/>
              <a:gd name="T48" fmla="*/ 4700 w 4896"/>
              <a:gd name="T49" fmla="*/ 1333 h 3350"/>
              <a:gd name="T50" fmla="*/ 4709 w 4896"/>
              <a:gd name="T51" fmla="*/ 916 h 3350"/>
              <a:gd name="T52" fmla="*/ 4593 w 4896"/>
              <a:gd name="T53" fmla="*/ 619 h 3350"/>
              <a:gd name="T54" fmla="*/ 4387 w 4896"/>
              <a:gd name="T55" fmla="*/ 382 h 3350"/>
              <a:gd name="T56" fmla="*/ 4113 w 4896"/>
              <a:gd name="T57" fmla="*/ 226 h 3350"/>
              <a:gd name="T58" fmla="*/ 3793 w 4896"/>
              <a:gd name="T59" fmla="*/ 168 h 3350"/>
              <a:gd name="T60" fmla="*/ 3471 w 4896"/>
              <a:gd name="T61" fmla="*/ 226 h 3350"/>
              <a:gd name="T62" fmla="*/ 3197 w 4896"/>
              <a:gd name="T63" fmla="*/ 382 h 3350"/>
              <a:gd name="T64" fmla="*/ 2992 w 4896"/>
              <a:gd name="T65" fmla="*/ 619 h 3350"/>
              <a:gd name="T66" fmla="*/ 2876 w 4896"/>
              <a:gd name="T67" fmla="*/ 916 h 3350"/>
              <a:gd name="T68" fmla="*/ 1337 w 4896"/>
              <a:gd name="T69" fmla="*/ 1856 h 3350"/>
              <a:gd name="T70" fmla="*/ 1463 w 4896"/>
              <a:gd name="T71" fmla="*/ 2036 h 3350"/>
              <a:gd name="T72" fmla="*/ 1311 w 4896"/>
              <a:gd name="T73" fmla="*/ 2197 h 3350"/>
              <a:gd name="T74" fmla="*/ 1124 w 4896"/>
              <a:gd name="T75" fmla="*/ 2078 h 3350"/>
              <a:gd name="T76" fmla="*/ 1203 w 4896"/>
              <a:gd name="T77" fmla="*/ 1872 h 3350"/>
              <a:gd name="T78" fmla="*/ 1889 w 4896"/>
              <a:gd name="T79" fmla="*/ 1898 h 3350"/>
              <a:gd name="T80" fmla="*/ 1913 w 4896"/>
              <a:gd name="T81" fmla="*/ 2119 h 3350"/>
              <a:gd name="T82" fmla="*/ 1703 w 4896"/>
              <a:gd name="T83" fmla="*/ 2185 h 3350"/>
              <a:gd name="T84" fmla="*/ 1595 w 4896"/>
              <a:gd name="T85" fmla="*/ 1993 h 3350"/>
              <a:gd name="T86" fmla="*/ 1762 w 4896"/>
              <a:gd name="T87" fmla="*/ 1850 h 3350"/>
              <a:gd name="T88" fmla="*/ 2410 w 4896"/>
              <a:gd name="T89" fmla="*/ 1968 h 3350"/>
              <a:gd name="T90" fmla="*/ 2331 w 4896"/>
              <a:gd name="T91" fmla="*/ 2175 h 3350"/>
              <a:gd name="T92" fmla="*/ 2113 w 4896"/>
              <a:gd name="T93" fmla="*/ 2137 h 3350"/>
              <a:gd name="T94" fmla="*/ 2109 w 4896"/>
              <a:gd name="T95" fmla="*/ 1915 h 3350"/>
              <a:gd name="T96" fmla="*/ 4152 w 4896"/>
              <a:gd name="T97" fmla="*/ 1276 h 3350"/>
              <a:gd name="T98" fmla="*/ 4045 w 4896"/>
              <a:gd name="T99" fmla="*/ 1085 h 3350"/>
              <a:gd name="T100" fmla="*/ 4211 w 4896"/>
              <a:gd name="T101" fmla="*/ 941 h 3350"/>
              <a:gd name="T102" fmla="*/ 4385 w 4896"/>
              <a:gd name="T103" fmla="*/ 1075 h 3350"/>
              <a:gd name="T104" fmla="*/ 4286 w 4896"/>
              <a:gd name="T105" fmla="*/ 1274 h 3350"/>
              <a:gd name="T106" fmla="*/ 3660 w 4896"/>
              <a:gd name="T107" fmla="*/ 1228 h 3350"/>
              <a:gd name="T108" fmla="*/ 3656 w 4896"/>
              <a:gd name="T109" fmla="*/ 1007 h 3350"/>
              <a:gd name="T110" fmla="*/ 3872 w 4896"/>
              <a:gd name="T111" fmla="*/ 959 h 3350"/>
              <a:gd name="T112" fmla="*/ 3960 w 4896"/>
              <a:gd name="T113" fmla="*/ 1162 h 3350"/>
              <a:gd name="T114" fmla="*/ 3779 w 4896"/>
              <a:gd name="T115" fmla="*/ 1288 h 3350"/>
              <a:gd name="T116" fmla="*/ 3199 w 4896"/>
              <a:gd name="T117" fmla="*/ 1154 h 3350"/>
              <a:gd name="T118" fmla="*/ 3298 w 4896"/>
              <a:gd name="T119" fmla="*/ 955 h 3350"/>
              <a:gd name="T120" fmla="*/ 3512 w 4896"/>
              <a:gd name="T121" fmla="*/ 1015 h 3350"/>
              <a:gd name="T122" fmla="*/ 3494 w 4896"/>
              <a:gd name="T123" fmla="*/ 1236 h 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6" h="3350">
                <a:moveTo>
                  <a:pt x="867" y="1133"/>
                </a:moveTo>
                <a:lnTo>
                  <a:pt x="2667" y="1133"/>
                </a:lnTo>
                <a:lnTo>
                  <a:pt x="2679" y="1133"/>
                </a:lnTo>
                <a:lnTo>
                  <a:pt x="2689" y="1134"/>
                </a:lnTo>
                <a:lnTo>
                  <a:pt x="2689" y="1119"/>
                </a:lnTo>
                <a:lnTo>
                  <a:pt x="2689" y="1104"/>
                </a:lnTo>
                <a:lnTo>
                  <a:pt x="2689" y="1075"/>
                </a:lnTo>
                <a:lnTo>
                  <a:pt x="2690" y="1048"/>
                </a:lnTo>
                <a:lnTo>
                  <a:pt x="2692" y="1019"/>
                </a:lnTo>
                <a:lnTo>
                  <a:pt x="2694" y="991"/>
                </a:lnTo>
                <a:lnTo>
                  <a:pt x="2697" y="963"/>
                </a:lnTo>
                <a:lnTo>
                  <a:pt x="2701" y="937"/>
                </a:lnTo>
                <a:lnTo>
                  <a:pt x="2706" y="909"/>
                </a:lnTo>
                <a:lnTo>
                  <a:pt x="2711" y="882"/>
                </a:lnTo>
                <a:lnTo>
                  <a:pt x="2717" y="855"/>
                </a:lnTo>
                <a:lnTo>
                  <a:pt x="2724" y="829"/>
                </a:lnTo>
                <a:lnTo>
                  <a:pt x="2731" y="802"/>
                </a:lnTo>
                <a:lnTo>
                  <a:pt x="2738" y="776"/>
                </a:lnTo>
                <a:lnTo>
                  <a:pt x="2746" y="750"/>
                </a:lnTo>
                <a:lnTo>
                  <a:pt x="2756" y="725"/>
                </a:lnTo>
                <a:lnTo>
                  <a:pt x="2765" y="700"/>
                </a:lnTo>
                <a:lnTo>
                  <a:pt x="2775" y="674"/>
                </a:lnTo>
                <a:lnTo>
                  <a:pt x="2787" y="650"/>
                </a:lnTo>
                <a:lnTo>
                  <a:pt x="2798" y="626"/>
                </a:lnTo>
                <a:lnTo>
                  <a:pt x="2809" y="602"/>
                </a:lnTo>
                <a:lnTo>
                  <a:pt x="2822" y="579"/>
                </a:lnTo>
                <a:lnTo>
                  <a:pt x="2835" y="555"/>
                </a:lnTo>
                <a:lnTo>
                  <a:pt x="2848" y="532"/>
                </a:lnTo>
                <a:lnTo>
                  <a:pt x="2863" y="510"/>
                </a:lnTo>
                <a:lnTo>
                  <a:pt x="2877" y="487"/>
                </a:lnTo>
                <a:lnTo>
                  <a:pt x="2892" y="465"/>
                </a:lnTo>
                <a:lnTo>
                  <a:pt x="2908" y="444"/>
                </a:lnTo>
                <a:lnTo>
                  <a:pt x="2924" y="423"/>
                </a:lnTo>
                <a:lnTo>
                  <a:pt x="2941" y="403"/>
                </a:lnTo>
                <a:lnTo>
                  <a:pt x="2957" y="382"/>
                </a:lnTo>
                <a:lnTo>
                  <a:pt x="2976" y="363"/>
                </a:lnTo>
                <a:lnTo>
                  <a:pt x="2993" y="343"/>
                </a:lnTo>
                <a:lnTo>
                  <a:pt x="3012" y="323"/>
                </a:lnTo>
                <a:lnTo>
                  <a:pt x="3030" y="305"/>
                </a:lnTo>
                <a:lnTo>
                  <a:pt x="3050" y="287"/>
                </a:lnTo>
                <a:lnTo>
                  <a:pt x="3070" y="270"/>
                </a:lnTo>
                <a:lnTo>
                  <a:pt x="3090" y="252"/>
                </a:lnTo>
                <a:lnTo>
                  <a:pt x="3111" y="236"/>
                </a:lnTo>
                <a:lnTo>
                  <a:pt x="3132" y="220"/>
                </a:lnTo>
                <a:lnTo>
                  <a:pt x="3154" y="204"/>
                </a:lnTo>
                <a:lnTo>
                  <a:pt x="3175" y="189"/>
                </a:lnTo>
                <a:lnTo>
                  <a:pt x="3197" y="174"/>
                </a:lnTo>
                <a:lnTo>
                  <a:pt x="3220" y="161"/>
                </a:lnTo>
                <a:lnTo>
                  <a:pt x="3243" y="146"/>
                </a:lnTo>
                <a:lnTo>
                  <a:pt x="3266" y="134"/>
                </a:lnTo>
                <a:lnTo>
                  <a:pt x="3290" y="122"/>
                </a:lnTo>
                <a:lnTo>
                  <a:pt x="3314" y="109"/>
                </a:lnTo>
                <a:lnTo>
                  <a:pt x="3338" y="98"/>
                </a:lnTo>
                <a:lnTo>
                  <a:pt x="3363" y="87"/>
                </a:lnTo>
                <a:lnTo>
                  <a:pt x="3387" y="78"/>
                </a:lnTo>
                <a:lnTo>
                  <a:pt x="3413" y="67"/>
                </a:lnTo>
                <a:lnTo>
                  <a:pt x="3439" y="59"/>
                </a:lnTo>
                <a:lnTo>
                  <a:pt x="3464" y="50"/>
                </a:lnTo>
                <a:lnTo>
                  <a:pt x="3490" y="43"/>
                </a:lnTo>
                <a:lnTo>
                  <a:pt x="3517" y="35"/>
                </a:lnTo>
                <a:lnTo>
                  <a:pt x="3543" y="29"/>
                </a:lnTo>
                <a:lnTo>
                  <a:pt x="3569" y="23"/>
                </a:lnTo>
                <a:lnTo>
                  <a:pt x="3597" y="18"/>
                </a:lnTo>
                <a:lnTo>
                  <a:pt x="3624" y="14"/>
                </a:lnTo>
                <a:lnTo>
                  <a:pt x="3652" y="10"/>
                </a:lnTo>
                <a:lnTo>
                  <a:pt x="3679" y="7"/>
                </a:lnTo>
                <a:lnTo>
                  <a:pt x="3707" y="4"/>
                </a:lnTo>
                <a:lnTo>
                  <a:pt x="3735" y="2"/>
                </a:lnTo>
                <a:lnTo>
                  <a:pt x="3764" y="1"/>
                </a:lnTo>
                <a:lnTo>
                  <a:pt x="3793" y="0"/>
                </a:lnTo>
                <a:lnTo>
                  <a:pt x="3820" y="1"/>
                </a:lnTo>
                <a:lnTo>
                  <a:pt x="3849" y="2"/>
                </a:lnTo>
                <a:lnTo>
                  <a:pt x="3877" y="4"/>
                </a:lnTo>
                <a:lnTo>
                  <a:pt x="3905" y="7"/>
                </a:lnTo>
                <a:lnTo>
                  <a:pt x="3932" y="10"/>
                </a:lnTo>
                <a:lnTo>
                  <a:pt x="3960" y="14"/>
                </a:lnTo>
                <a:lnTo>
                  <a:pt x="3987" y="18"/>
                </a:lnTo>
                <a:lnTo>
                  <a:pt x="4015" y="23"/>
                </a:lnTo>
                <a:lnTo>
                  <a:pt x="4041" y="29"/>
                </a:lnTo>
                <a:lnTo>
                  <a:pt x="4068" y="35"/>
                </a:lnTo>
                <a:lnTo>
                  <a:pt x="4094" y="43"/>
                </a:lnTo>
                <a:lnTo>
                  <a:pt x="4121" y="50"/>
                </a:lnTo>
                <a:lnTo>
                  <a:pt x="4146" y="59"/>
                </a:lnTo>
                <a:lnTo>
                  <a:pt x="4171" y="67"/>
                </a:lnTo>
                <a:lnTo>
                  <a:pt x="4197" y="78"/>
                </a:lnTo>
                <a:lnTo>
                  <a:pt x="4221" y="87"/>
                </a:lnTo>
                <a:lnTo>
                  <a:pt x="4246" y="98"/>
                </a:lnTo>
                <a:lnTo>
                  <a:pt x="4271" y="109"/>
                </a:lnTo>
                <a:lnTo>
                  <a:pt x="4295" y="122"/>
                </a:lnTo>
                <a:lnTo>
                  <a:pt x="4318" y="134"/>
                </a:lnTo>
                <a:lnTo>
                  <a:pt x="4342" y="146"/>
                </a:lnTo>
                <a:lnTo>
                  <a:pt x="4364" y="161"/>
                </a:lnTo>
                <a:lnTo>
                  <a:pt x="4387" y="174"/>
                </a:lnTo>
                <a:lnTo>
                  <a:pt x="4409" y="189"/>
                </a:lnTo>
                <a:lnTo>
                  <a:pt x="4431" y="204"/>
                </a:lnTo>
                <a:lnTo>
                  <a:pt x="4452" y="220"/>
                </a:lnTo>
                <a:lnTo>
                  <a:pt x="4473" y="236"/>
                </a:lnTo>
                <a:lnTo>
                  <a:pt x="4494" y="252"/>
                </a:lnTo>
                <a:lnTo>
                  <a:pt x="4515" y="270"/>
                </a:lnTo>
                <a:lnTo>
                  <a:pt x="4534" y="287"/>
                </a:lnTo>
                <a:lnTo>
                  <a:pt x="4554" y="305"/>
                </a:lnTo>
                <a:lnTo>
                  <a:pt x="4572" y="323"/>
                </a:lnTo>
                <a:lnTo>
                  <a:pt x="4591" y="343"/>
                </a:lnTo>
                <a:lnTo>
                  <a:pt x="4609" y="363"/>
                </a:lnTo>
                <a:lnTo>
                  <a:pt x="4627" y="382"/>
                </a:lnTo>
                <a:lnTo>
                  <a:pt x="4643" y="403"/>
                </a:lnTo>
                <a:lnTo>
                  <a:pt x="4661" y="423"/>
                </a:lnTo>
                <a:lnTo>
                  <a:pt x="4676" y="444"/>
                </a:lnTo>
                <a:lnTo>
                  <a:pt x="4692" y="465"/>
                </a:lnTo>
                <a:lnTo>
                  <a:pt x="4707" y="487"/>
                </a:lnTo>
                <a:lnTo>
                  <a:pt x="4721" y="510"/>
                </a:lnTo>
                <a:lnTo>
                  <a:pt x="4736" y="532"/>
                </a:lnTo>
                <a:lnTo>
                  <a:pt x="4749" y="555"/>
                </a:lnTo>
                <a:lnTo>
                  <a:pt x="4763" y="579"/>
                </a:lnTo>
                <a:lnTo>
                  <a:pt x="4775" y="602"/>
                </a:lnTo>
                <a:lnTo>
                  <a:pt x="4787" y="626"/>
                </a:lnTo>
                <a:lnTo>
                  <a:pt x="4799" y="650"/>
                </a:lnTo>
                <a:lnTo>
                  <a:pt x="4809" y="674"/>
                </a:lnTo>
                <a:lnTo>
                  <a:pt x="4819" y="700"/>
                </a:lnTo>
                <a:lnTo>
                  <a:pt x="4828" y="725"/>
                </a:lnTo>
                <a:lnTo>
                  <a:pt x="4838" y="750"/>
                </a:lnTo>
                <a:lnTo>
                  <a:pt x="4846" y="776"/>
                </a:lnTo>
                <a:lnTo>
                  <a:pt x="4854" y="802"/>
                </a:lnTo>
                <a:lnTo>
                  <a:pt x="4861" y="829"/>
                </a:lnTo>
                <a:lnTo>
                  <a:pt x="4867" y="855"/>
                </a:lnTo>
                <a:lnTo>
                  <a:pt x="4874" y="882"/>
                </a:lnTo>
                <a:lnTo>
                  <a:pt x="4879" y="909"/>
                </a:lnTo>
                <a:lnTo>
                  <a:pt x="4883" y="937"/>
                </a:lnTo>
                <a:lnTo>
                  <a:pt x="4887" y="963"/>
                </a:lnTo>
                <a:lnTo>
                  <a:pt x="4890" y="991"/>
                </a:lnTo>
                <a:lnTo>
                  <a:pt x="4892" y="1019"/>
                </a:lnTo>
                <a:lnTo>
                  <a:pt x="4894" y="1048"/>
                </a:lnTo>
                <a:lnTo>
                  <a:pt x="4895" y="1075"/>
                </a:lnTo>
                <a:lnTo>
                  <a:pt x="4895" y="1104"/>
                </a:lnTo>
                <a:lnTo>
                  <a:pt x="4894" y="1151"/>
                </a:lnTo>
                <a:lnTo>
                  <a:pt x="4892" y="1196"/>
                </a:lnTo>
                <a:lnTo>
                  <a:pt x="4887" y="1240"/>
                </a:lnTo>
                <a:lnTo>
                  <a:pt x="4881" y="1285"/>
                </a:lnTo>
                <a:lnTo>
                  <a:pt x="4873" y="1329"/>
                </a:lnTo>
                <a:lnTo>
                  <a:pt x="4862" y="1372"/>
                </a:lnTo>
                <a:lnTo>
                  <a:pt x="4851" y="1415"/>
                </a:lnTo>
                <a:lnTo>
                  <a:pt x="4838" y="1457"/>
                </a:lnTo>
                <a:lnTo>
                  <a:pt x="4824" y="1494"/>
                </a:lnTo>
                <a:lnTo>
                  <a:pt x="4810" y="1531"/>
                </a:lnTo>
                <a:lnTo>
                  <a:pt x="4793" y="1567"/>
                </a:lnTo>
                <a:lnTo>
                  <a:pt x="4777" y="1602"/>
                </a:lnTo>
                <a:lnTo>
                  <a:pt x="4758" y="1637"/>
                </a:lnTo>
                <a:lnTo>
                  <a:pt x="4739" y="1671"/>
                </a:lnTo>
                <a:lnTo>
                  <a:pt x="4718" y="1704"/>
                </a:lnTo>
                <a:lnTo>
                  <a:pt x="4697" y="1737"/>
                </a:lnTo>
                <a:lnTo>
                  <a:pt x="4896" y="2348"/>
                </a:lnTo>
                <a:lnTo>
                  <a:pt x="4298" y="2086"/>
                </a:lnTo>
                <a:lnTo>
                  <a:pt x="4271" y="2099"/>
                </a:lnTo>
                <a:lnTo>
                  <a:pt x="4243" y="2111"/>
                </a:lnTo>
                <a:lnTo>
                  <a:pt x="4216" y="2123"/>
                </a:lnTo>
                <a:lnTo>
                  <a:pt x="4189" y="2134"/>
                </a:lnTo>
                <a:lnTo>
                  <a:pt x="4160" y="2144"/>
                </a:lnTo>
                <a:lnTo>
                  <a:pt x="4131" y="2155"/>
                </a:lnTo>
                <a:lnTo>
                  <a:pt x="4102" y="2164"/>
                </a:lnTo>
                <a:lnTo>
                  <a:pt x="4073" y="2171"/>
                </a:lnTo>
                <a:lnTo>
                  <a:pt x="4039" y="2180"/>
                </a:lnTo>
                <a:lnTo>
                  <a:pt x="4004" y="2188"/>
                </a:lnTo>
                <a:lnTo>
                  <a:pt x="3969" y="2194"/>
                </a:lnTo>
                <a:lnTo>
                  <a:pt x="3934" y="2199"/>
                </a:lnTo>
                <a:lnTo>
                  <a:pt x="3900" y="2203"/>
                </a:lnTo>
                <a:lnTo>
                  <a:pt x="3865" y="2205"/>
                </a:lnTo>
                <a:lnTo>
                  <a:pt x="3829" y="2207"/>
                </a:lnTo>
                <a:lnTo>
                  <a:pt x="3793" y="2208"/>
                </a:lnTo>
                <a:lnTo>
                  <a:pt x="3757" y="2207"/>
                </a:lnTo>
                <a:lnTo>
                  <a:pt x="3722" y="2206"/>
                </a:lnTo>
                <a:lnTo>
                  <a:pt x="3687" y="2203"/>
                </a:lnTo>
                <a:lnTo>
                  <a:pt x="3652" y="2199"/>
                </a:lnTo>
                <a:lnTo>
                  <a:pt x="3618" y="2194"/>
                </a:lnTo>
                <a:lnTo>
                  <a:pt x="3584" y="2189"/>
                </a:lnTo>
                <a:lnTo>
                  <a:pt x="3550" y="2181"/>
                </a:lnTo>
                <a:lnTo>
                  <a:pt x="3517" y="2173"/>
                </a:lnTo>
                <a:lnTo>
                  <a:pt x="3509" y="2210"/>
                </a:lnTo>
                <a:lnTo>
                  <a:pt x="3498" y="2246"/>
                </a:lnTo>
                <a:lnTo>
                  <a:pt x="3487" y="2281"/>
                </a:lnTo>
                <a:lnTo>
                  <a:pt x="3475" y="2316"/>
                </a:lnTo>
                <a:lnTo>
                  <a:pt x="3460" y="2350"/>
                </a:lnTo>
                <a:lnTo>
                  <a:pt x="3444" y="2384"/>
                </a:lnTo>
                <a:lnTo>
                  <a:pt x="3427" y="2416"/>
                </a:lnTo>
                <a:lnTo>
                  <a:pt x="3409" y="2448"/>
                </a:lnTo>
                <a:lnTo>
                  <a:pt x="3389" y="2479"/>
                </a:lnTo>
                <a:lnTo>
                  <a:pt x="3368" y="2508"/>
                </a:lnTo>
                <a:lnTo>
                  <a:pt x="3346" y="2538"/>
                </a:lnTo>
                <a:lnTo>
                  <a:pt x="3322" y="2566"/>
                </a:lnTo>
                <a:lnTo>
                  <a:pt x="3299" y="2593"/>
                </a:lnTo>
                <a:lnTo>
                  <a:pt x="3273" y="2620"/>
                </a:lnTo>
                <a:lnTo>
                  <a:pt x="3246" y="2644"/>
                </a:lnTo>
                <a:lnTo>
                  <a:pt x="3219" y="2668"/>
                </a:lnTo>
                <a:lnTo>
                  <a:pt x="3190" y="2691"/>
                </a:lnTo>
                <a:lnTo>
                  <a:pt x="3160" y="2712"/>
                </a:lnTo>
                <a:lnTo>
                  <a:pt x="3130" y="2733"/>
                </a:lnTo>
                <a:lnTo>
                  <a:pt x="3098" y="2751"/>
                </a:lnTo>
                <a:lnTo>
                  <a:pt x="3066" y="2769"/>
                </a:lnTo>
                <a:lnTo>
                  <a:pt x="3033" y="2785"/>
                </a:lnTo>
                <a:lnTo>
                  <a:pt x="2999" y="2801"/>
                </a:lnTo>
                <a:lnTo>
                  <a:pt x="2966" y="2814"/>
                </a:lnTo>
                <a:lnTo>
                  <a:pt x="2930" y="2826"/>
                </a:lnTo>
                <a:lnTo>
                  <a:pt x="2895" y="2837"/>
                </a:lnTo>
                <a:lnTo>
                  <a:pt x="2858" y="2846"/>
                </a:lnTo>
                <a:lnTo>
                  <a:pt x="2820" y="2853"/>
                </a:lnTo>
                <a:lnTo>
                  <a:pt x="2783" y="2859"/>
                </a:lnTo>
                <a:lnTo>
                  <a:pt x="2745" y="2863"/>
                </a:lnTo>
                <a:lnTo>
                  <a:pt x="2706" y="2866"/>
                </a:lnTo>
                <a:lnTo>
                  <a:pt x="2667" y="2866"/>
                </a:lnTo>
                <a:lnTo>
                  <a:pt x="1666" y="2866"/>
                </a:lnTo>
                <a:lnTo>
                  <a:pt x="918" y="3350"/>
                </a:lnTo>
                <a:lnTo>
                  <a:pt x="1076" y="2866"/>
                </a:lnTo>
                <a:lnTo>
                  <a:pt x="867" y="2866"/>
                </a:lnTo>
                <a:lnTo>
                  <a:pt x="822" y="2865"/>
                </a:lnTo>
                <a:lnTo>
                  <a:pt x="779" y="2862"/>
                </a:lnTo>
                <a:lnTo>
                  <a:pt x="735" y="2857"/>
                </a:lnTo>
                <a:lnTo>
                  <a:pt x="692" y="2849"/>
                </a:lnTo>
                <a:lnTo>
                  <a:pt x="651" y="2840"/>
                </a:lnTo>
                <a:lnTo>
                  <a:pt x="610" y="2827"/>
                </a:lnTo>
                <a:lnTo>
                  <a:pt x="570" y="2814"/>
                </a:lnTo>
                <a:lnTo>
                  <a:pt x="530" y="2799"/>
                </a:lnTo>
                <a:lnTo>
                  <a:pt x="492" y="2781"/>
                </a:lnTo>
                <a:lnTo>
                  <a:pt x="455" y="2762"/>
                </a:lnTo>
                <a:lnTo>
                  <a:pt x="419" y="2741"/>
                </a:lnTo>
                <a:lnTo>
                  <a:pt x="383" y="2718"/>
                </a:lnTo>
                <a:lnTo>
                  <a:pt x="349" y="2695"/>
                </a:lnTo>
                <a:lnTo>
                  <a:pt x="316" y="2668"/>
                </a:lnTo>
                <a:lnTo>
                  <a:pt x="285" y="2641"/>
                </a:lnTo>
                <a:lnTo>
                  <a:pt x="255" y="2612"/>
                </a:lnTo>
                <a:lnTo>
                  <a:pt x="226" y="2583"/>
                </a:lnTo>
                <a:lnTo>
                  <a:pt x="199" y="2551"/>
                </a:lnTo>
                <a:lnTo>
                  <a:pt x="173" y="2518"/>
                </a:lnTo>
                <a:lnTo>
                  <a:pt x="148" y="2484"/>
                </a:lnTo>
                <a:lnTo>
                  <a:pt x="125" y="2449"/>
                </a:lnTo>
                <a:lnTo>
                  <a:pt x="105" y="2413"/>
                </a:lnTo>
                <a:lnTo>
                  <a:pt x="85" y="2375"/>
                </a:lnTo>
                <a:lnTo>
                  <a:pt x="68" y="2337"/>
                </a:lnTo>
                <a:lnTo>
                  <a:pt x="52" y="2298"/>
                </a:lnTo>
                <a:lnTo>
                  <a:pt x="39" y="2257"/>
                </a:lnTo>
                <a:lnTo>
                  <a:pt x="28" y="2216"/>
                </a:lnTo>
                <a:lnTo>
                  <a:pt x="17" y="2174"/>
                </a:lnTo>
                <a:lnTo>
                  <a:pt x="10" y="2132"/>
                </a:lnTo>
                <a:lnTo>
                  <a:pt x="4" y="2089"/>
                </a:lnTo>
                <a:lnTo>
                  <a:pt x="1" y="2045"/>
                </a:lnTo>
                <a:lnTo>
                  <a:pt x="0" y="2000"/>
                </a:lnTo>
                <a:lnTo>
                  <a:pt x="0" y="2000"/>
                </a:lnTo>
                <a:lnTo>
                  <a:pt x="1" y="1956"/>
                </a:lnTo>
                <a:lnTo>
                  <a:pt x="4" y="1912"/>
                </a:lnTo>
                <a:lnTo>
                  <a:pt x="10" y="1869"/>
                </a:lnTo>
                <a:lnTo>
                  <a:pt x="17" y="1826"/>
                </a:lnTo>
                <a:lnTo>
                  <a:pt x="28" y="1784"/>
                </a:lnTo>
                <a:lnTo>
                  <a:pt x="39" y="1743"/>
                </a:lnTo>
                <a:lnTo>
                  <a:pt x="52" y="1703"/>
                </a:lnTo>
                <a:lnTo>
                  <a:pt x="68" y="1664"/>
                </a:lnTo>
                <a:lnTo>
                  <a:pt x="85" y="1625"/>
                </a:lnTo>
                <a:lnTo>
                  <a:pt x="105" y="1588"/>
                </a:lnTo>
                <a:lnTo>
                  <a:pt x="125" y="1552"/>
                </a:lnTo>
                <a:lnTo>
                  <a:pt x="148" y="1517"/>
                </a:lnTo>
                <a:lnTo>
                  <a:pt x="173" y="1483"/>
                </a:lnTo>
                <a:lnTo>
                  <a:pt x="199" y="1450"/>
                </a:lnTo>
                <a:lnTo>
                  <a:pt x="226" y="1418"/>
                </a:lnTo>
                <a:lnTo>
                  <a:pt x="255" y="1388"/>
                </a:lnTo>
                <a:lnTo>
                  <a:pt x="285" y="1359"/>
                </a:lnTo>
                <a:lnTo>
                  <a:pt x="316" y="1332"/>
                </a:lnTo>
                <a:lnTo>
                  <a:pt x="349" y="1306"/>
                </a:lnTo>
                <a:lnTo>
                  <a:pt x="383" y="1282"/>
                </a:lnTo>
                <a:lnTo>
                  <a:pt x="419" y="1260"/>
                </a:lnTo>
                <a:lnTo>
                  <a:pt x="455" y="1238"/>
                </a:lnTo>
                <a:lnTo>
                  <a:pt x="492" y="1219"/>
                </a:lnTo>
                <a:lnTo>
                  <a:pt x="530" y="1202"/>
                </a:lnTo>
                <a:lnTo>
                  <a:pt x="570" y="1187"/>
                </a:lnTo>
                <a:lnTo>
                  <a:pt x="610" y="1172"/>
                </a:lnTo>
                <a:lnTo>
                  <a:pt x="651" y="1161"/>
                </a:lnTo>
                <a:lnTo>
                  <a:pt x="692" y="1152"/>
                </a:lnTo>
                <a:lnTo>
                  <a:pt x="735" y="1143"/>
                </a:lnTo>
                <a:lnTo>
                  <a:pt x="779" y="1138"/>
                </a:lnTo>
                <a:lnTo>
                  <a:pt x="822" y="1134"/>
                </a:lnTo>
                <a:lnTo>
                  <a:pt x="867" y="1133"/>
                </a:lnTo>
                <a:close/>
                <a:moveTo>
                  <a:pt x="2858" y="1155"/>
                </a:moveTo>
                <a:lnTo>
                  <a:pt x="2894" y="1164"/>
                </a:lnTo>
                <a:lnTo>
                  <a:pt x="2930" y="1174"/>
                </a:lnTo>
                <a:lnTo>
                  <a:pt x="2963" y="1186"/>
                </a:lnTo>
                <a:lnTo>
                  <a:pt x="2997" y="1199"/>
                </a:lnTo>
                <a:lnTo>
                  <a:pt x="3031" y="1213"/>
                </a:lnTo>
                <a:lnTo>
                  <a:pt x="3063" y="1230"/>
                </a:lnTo>
                <a:lnTo>
                  <a:pt x="3095" y="1247"/>
                </a:lnTo>
                <a:lnTo>
                  <a:pt x="3126" y="1266"/>
                </a:lnTo>
                <a:lnTo>
                  <a:pt x="3157" y="1285"/>
                </a:lnTo>
                <a:lnTo>
                  <a:pt x="3186" y="1307"/>
                </a:lnTo>
                <a:lnTo>
                  <a:pt x="3214" y="1329"/>
                </a:lnTo>
                <a:lnTo>
                  <a:pt x="3241" y="1352"/>
                </a:lnTo>
                <a:lnTo>
                  <a:pt x="3268" y="1377"/>
                </a:lnTo>
                <a:lnTo>
                  <a:pt x="3294" y="1402"/>
                </a:lnTo>
                <a:lnTo>
                  <a:pt x="3317" y="1428"/>
                </a:lnTo>
                <a:lnTo>
                  <a:pt x="3341" y="1456"/>
                </a:lnTo>
                <a:lnTo>
                  <a:pt x="3363" y="1484"/>
                </a:lnTo>
                <a:lnTo>
                  <a:pt x="3384" y="1514"/>
                </a:lnTo>
                <a:lnTo>
                  <a:pt x="3404" y="1544"/>
                </a:lnTo>
                <a:lnTo>
                  <a:pt x="3422" y="1574"/>
                </a:lnTo>
                <a:lnTo>
                  <a:pt x="3440" y="1606"/>
                </a:lnTo>
                <a:lnTo>
                  <a:pt x="3455" y="1639"/>
                </a:lnTo>
                <a:lnTo>
                  <a:pt x="3470" y="1673"/>
                </a:lnTo>
                <a:lnTo>
                  <a:pt x="3483" y="1707"/>
                </a:lnTo>
                <a:lnTo>
                  <a:pt x="3494" y="1741"/>
                </a:lnTo>
                <a:lnTo>
                  <a:pt x="3505" y="1777"/>
                </a:lnTo>
                <a:lnTo>
                  <a:pt x="3514" y="1813"/>
                </a:lnTo>
                <a:lnTo>
                  <a:pt x="3521" y="1849"/>
                </a:lnTo>
                <a:lnTo>
                  <a:pt x="3527" y="1886"/>
                </a:lnTo>
                <a:lnTo>
                  <a:pt x="3531" y="1924"/>
                </a:lnTo>
                <a:lnTo>
                  <a:pt x="3533" y="1962"/>
                </a:lnTo>
                <a:lnTo>
                  <a:pt x="3534" y="2000"/>
                </a:lnTo>
                <a:lnTo>
                  <a:pt x="3534" y="2000"/>
                </a:lnTo>
                <a:lnTo>
                  <a:pt x="3534" y="2004"/>
                </a:lnTo>
                <a:lnTo>
                  <a:pt x="3565" y="2013"/>
                </a:lnTo>
                <a:lnTo>
                  <a:pt x="3596" y="2020"/>
                </a:lnTo>
                <a:lnTo>
                  <a:pt x="3628" y="2026"/>
                </a:lnTo>
                <a:lnTo>
                  <a:pt x="3661" y="2031"/>
                </a:lnTo>
                <a:lnTo>
                  <a:pt x="3693" y="2034"/>
                </a:lnTo>
                <a:lnTo>
                  <a:pt x="3726" y="2037"/>
                </a:lnTo>
                <a:lnTo>
                  <a:pt x="3759" y="2039"/>
                </a:lnTo>
                <a:lnTo>
                  <a:pt x="3793" y="2040"/>
                </a:lnTo>
                <a:lnTo>
                  <a:pt x="3823" y="2039"/>
                </a:lnTo>
                <a:lnTo>
                  <a:pt x="3853" y="2038"/>
                </a:lnTo>
                <a:lnTo>
                  <a:pt x="3884" y="2035"/>
                </a:lnTo>
                <a:lnTo>
                  <a:pt x="3914" y="2032"/>
                </a:lnTo>
                <a:lnTo>
                  <a:pt x="3944" y="2028"/>
                </a:lnTo>
                <a:lnTo>
                  <a:pt x="3973" y="2023"/>
                </a:lnTo>
                <a:lnTo>
                  <a:pt x="4002" y="2017"/>
                </a:lnTo>
                <a:lnTo>
                  <a:pt x="4030" y="2010"/>
                </a:lnTo>
                <a:lnTo>
                  <a:pt x="4060" y="2001"/>
                </a:lnTo>
                <a:lnTo>
                  <a:pt x="4089" y="1992"/>
                </a:lnTo>
                <a:lnTo>
                  <a:pt x="4117" y="1982"/>
                </a:lnTo>
                <a:lnTo>
                  <a:pt x="4145" y="1971"/>
                </a:lnTo>
                <a:lnTo>
                  <a:pt x="4172" y="1959"/>
                </a:lnTo>
                <a:lnTo>
                  <a:pt x="4200" y="1947"/>
                </a:lnTo>
                <a:lnTo>
                  <a:pt x="4227" y="1933"/>
                </a:lnTo>
                <a:lnTo>
                  <a:pt x="4252" y="1919"/>
                </a:lnTo>
                <a:lnTo>
                  <a:pt x="4289" y="1898"/>
                </a:lnTo>
                <a:lnTo>
                  <a:pt x="4621" y="2045"/>
                </a:lnTo>
                <a:lnTo>
                  <a:pt x="4511" y="1706"/>
                </a:lnTo>
                <a:lnTo>
                  <a:pt x="4537" y="1671"/>
                </a:lnTo>
                <a:lnTo>
                  <a:pt x="4559" y="1640"/>
                </a:lnTo>
                <a:lnTo>
                  <a:pt x="4580" y="1609"/>
                </a:lnTo>
                <a:lnTo>
                  <a:pt x="4600" y="1576"/>
                </a:lnTo>
                <a:lnTo>
                  <a:pt x="4619" y="1544"/>
                </a:lnTo>
                <a:lnTo>
                  <a:pt x="4636" y="1510"/>
                </a:lnTo>
                <a:lnTo>
                  <a:pt x="4651" y="1475"/>
                </a:lnTo>
                <a:lnTo>
                  <a:pt x="4666" y="1440"/>
                </a:lnTo>
                <a:lnTo>
                  <a:pt x="4679" y="1404"/>
                </a:lnTo>
                <a:lnTo>
                  <a:pt x="4691" y="1369"/>
                </a:lnTo>
                <a:lnTo>
                  <a:pt x="4700" y="1333"/>
                </a:lnTo>
                <a:lnTo>
                  <a:pt x="4708" y="1296"/>
                </a:lnTo>
                <a:lnTo>
                  <a:pt x="4715" y="1259"/>
                </a:lnTo>
                <a:lnTo>
                  <a:pt x="4720" y="1221"/>
                </a:lnTo>
                <a:lnTo>
                  <a:pt x="4724" y="1182"/>
                </a:lnTo>
                <a:lnTo>
                  <a:pt x="4727" y="1143"/>
                </a:lnTo>
                <a:lnTo>
                  <a:pt x="4728" y="1104"/>
                </a:lnTo>
                <a:lnTo>
                  <a:pt x="4728" y="1080"/>
                </a:lnTo>
                <a:lnTo>
                  <a:pt x="4727" y="1056"/>
                </a:lnTo>
                <a:lnTo>
                  <a:pt x="4726" y="1032"/>
                </a:lnTo>
                <a:lnTo>
                  <a:pt x="4722" y="1009"/>
                </a:lnTo>
                <a:lnTo>
                  <a:pt x="4720" y="985"/>
                </a:lnTo>
                <a:lnTo>
                  <a:pt x="4717" y="961"/>
                </a:lnTo>
                <a:lnTo>
                  <a:pt x="4713" y="939"/>
                </a:lnTo>
                <a:lnTo>
                  <a:pt x="4709" y="916"/>
                </a:lnTo>
                <a:lnTo>
                  <a:pt x="4704" y="893"/>
                </a:lnTo>
                <a:lnTo>
                  <a:pt x="4699" y="871"/>
                </a:lnTo>
                <a:lnTo>
                  <a:pt x="4693" y="848"/>
                </a:lnTo>
                <a:lnTo>
                  <a:pt x="4685" y="825"/>
                </a:lnTo>
                <a:lnTo>
                  <a:pt x="4678" y="804"/>
                </a:lnTo>
                <a:lnTo>
                  <a:pt x="4671" y="782"/>
                </a:lnTo>
                <a:lnTo>
                  <a:pt x="4663" y="761"/>
                </a:lnTo>
                <a:lnTo>
                  <a:pt x="4655" y="740"/>
                </a:lnTo>
                <a:lnTo>
                  <a:pt x="4645" y="720"/>
                </a:lnTo>
                <a:lnTo>
                  <a:pt x="4635" y="699"/>
                </a:lnTo>
                <a:lnTo>
                  <a:pt x="4626" y="678"/>
                </a:lnTo>
                <a:lnTo>
                  <a:pt x="4614" y="658"/>
                </a:lnTo>
                <a:lnTo>
                  <a:pt x="4604" y="638"/>
                </a:lnTo>
                <a:lnTo>
                  <a:pt x="4593" y="619"/>
                </a:lnTo>
                <a:lnTo>
                  <a:pt x="4580" y="600"/>
                </a:lnTo>
                <a:lnTo>
                  <a:pt x="4568" y="581"/>
                </a:lnTo>
                <a:lnTo>
                  <a:pt x="4555" y="562"/>
                </a:lnTo>
                <a:lnTo>
                  <a:pt x="4541" y="545"/>
                </a:lnTo>
                <a:lnTo>
                  <a:pt x="4528" y="526"/>
                </a:lnTo>
                <a:lnTo>
                  <a:pt x="4514" y="509"/>
                </a:lnTo>
                <a:lnTo>
                  <a:pt x="4499" y="492"/>
                </a:lnTo>
                <a:lnTo>
                  <a:pt x="4485" y="475"/>
                </a:lnTo>
                <a:lnTo>
                  <a:pt x="4469" y="458"/>
                </a:lnTo>
                <a:lnTo>
                  <a:pt x="4454" y="443"/>
                </a:lnTo>
                <a:lnTo>
                  <a:pt x="4437" y="427"/>
                </a:lnTo>
                <a:lnTo>
                  <a:pt x="4421" y="412"/>
                </a:lnTo>
                <a:lnTo>
                  <a:pt x="4405" y="396"/>
                </a:lnTo>
                <a:lnTo>
                  <a:pt x="4387" y="382"/>
                </a:lnTo>
                <a:lnTo>
                  <a:pt x="4370" y="368"/>
                </a:lnTo>
                <a:lnTo>
                  <a:pt x="4352" y="354"/>
                </a:lnTo>
                <a:lnTo>
                  <a:pt x="4334" y="341"/>
                </a:lnTo>
                <a:lnTo>
                  <a:pt x="4315" y="329"/>
                </a:lnTo>
                <a:lnTo>
                  <a:pt x="4297" y="316"/>
                </a:lnTo>
                <a:lnTo>
                  <a:pt x="4277" y="304"/>
                </a:lnTo>
                <a:lnTo>
                  <a:pt x="4257" y="293"/>
                </a:lnTo>
                <a:lnTo>
                  <a:pt x="4238" y="281"/>
                </a:lnTo>
                <a:lnTo>
                  <a:pt x="4218" y="271"/>
                </a:lnTo>
                <a:lnTo>
                  <a:pt x="4198" y="261"/>
                </a:lnTo>
                <a:lnTo>
                  <a:pt x="4177" y="251"/>
                </a:lnTo>
                <a:lnTo>
                  <a:pt x="4157" y="242"/>
                </a:lnTo>
                <a:lnTo>
                  <a:pt x="4135" y="233"/>
                </a:lnTo>
                <a:lnTo>
                  <a:pt x="4113" y="226"/>
                </a:lnTo>
                <a:lnTo>
                  <a:pt x="4092" y="217"/>
                </a:lnTo>
                <a:lnTo>
                  <a:pt x="4070" y="210"/>
                </a:lnTo>
                <a:lnTo>
                  <a:pt x="4049" y="204"/>
                </a:lnTo>
                <a:lnTo>
                  <a:pt x="4026" y="198"/>
                </a:lnTo>
                <a:lnTo>
                  <a:pt x="4003" y="193"/>
                </a:lnTo>
                <a:lnTo>
                  <a:pt x="3981" y="188"/>
                </a:lnTo>
                <a:lnTo>
                  <a:pt x="3958" y="184"/>
                </a:lnTo>
                <a:lnTo>
                  <a:pt x="3934" y="179"/>
                </a:lnTo>
                <a:lnTo>
                  <a:pt x="3911" y="176"/>
                </a:lnTo>
                <a:lnTo>
                  <a:pt x="3888" y="173"/>
                </a:lnTo>
                <a:lnTo>
                  <a:pt x="3865" y="171"/>
                </a:lnTo>
                <a:lnTo>
                  <a:pt x="3840" y="170"/>
                </a:lnTo>
                <a:lnTo>
                  <a:pt x="3816" y="169"/>
                </a:lnTo>
                <a:lnTo>
                  <a:pt x="3793" y="168"/>
                </a:lnTo>
                <a:lnTo>
                  <a:pt x="3768" y="169"/>
                </a:lnTo>
                <a:lnTo>
                  <a:pt x="3744" y="170"/>
                </a:lnTo>
                <a:lnTo>
                  <a:pt x="3721" y="171"/>
                </a:lnTo>
                <a:lnTo>
                  <a:pt x="3697" y="173"/>
                </a:lnTo>
                <a:lnTo>
                  <a:pt x="3673" y="176"/>
                </a:lnTo>
                <a:lnTo>
                  <a:pt x="3650" y="179"/>
                </a:lnTo>
                <a:lnTo>
                  <a:pt x="3627" y="184"/>
                </a:lnTo>
                <a:lnTo>
                  <a:pt x="3603" y="188"/>
                </a:lnTo>
                <a:lnTo>
                  <a:pt x="3581" y="193"/>
                </a:lnTo>
                <a:lnTo>
                  <a:pt x="3558" y="198"/>
                </a:lnTo>
                <a:lnTo>
                  <a:pt x="3536" y="204"/>
                </a:lnTo>
                <a:lnTo>
                  <a:pt x="3514" y="210"/>
                </a:lnTo>
                <a:lnTo>
                  <a:pt x="3492" y="217"/>
                </a:lnTo>
                <a:lnTo>
                  <a:pt x="3471" y="226"/>
                </a:lnTo>
                <a:lnTo>
                  <a:pt x="3449" y="233"/>
                </a:lnTo>
                <a:lnTo>
                  <a:pt x="3428" y="242"/>
                </a:lnTo>
                <a:lnTo>
                  <a:pt x="3407" y="251"/>
                </a:lnTo>
                <a:lnTo>
                  <a:pt x="3386" y="261"/>
                </a:lnTo>
                <a:lnTo>
                  <a:pt x="3367" y="271"/>
                </a:lnTo>
                <a:lnTo>
                  <a:pt x="3346" y="281"/>
                </a:lnTo>
                <a:lnTo>
                  <a:pt x="3327" y="293"/>
                </a:lnTo>
                <a:lnTo>
                  <a:pt x="3307" y="304"/>
                </a:lnTo>
                <a:lnTo>
                  <a:pt x="3287" y="316"/>
                </a:lnTo>
                <a:lnTo>
                  <a:pt x="3269" y="329"/>
                </a:lnTo>
                <a:lnTo>
                  <a:pt x="3250" y="341"/>
                </a:lnTo>
                <a:lnTo>
                  <a:pt x="3232" y="354"/>
                </a:lnTo>
                <a:lnTo>
                  <a:pt x="3214" y="368"/>
                </a:lnTo>
                <a:lnTo>
                  <a:pt x="3197" y="382"/>
                </a:lnTo>
                <a:lnTo>
                  <a:pt x="3179" y="396"/>
                </a:lnTo>
                <a:lnTo>
                  <a:pt x="3163" y="412"/>
                </a:lnTo>
                <a:lnTo>
                  <a:pt x="3147" y="427"/>
                </a:lnTo>
                <a:lnTo>
                  <a:pt x="3130" y="443"/>
                </a:lnTo>
                <a:lnTo>
                  <a:pt x="3115" y="458"/>
                </a:lnTo>
                <a:lnTo>
                  <a:pt x="3099" y="475"/>
                </a:lnTo>
                <a:lnTo>
                  <a:pt x="3085" y="492"/>
                </a:lnTo>
                <a:lnTo>
                  <a:pt x="3070" y="509"/>
                </a:lnTo>
                <a:lnTo>
                  <a:pt x="3056" y="526"/>
                </a:lnTo>
                <a:lnTo>
                  <a:pt x="3043" y="545"/>
                </a:lnTo>
                <a:lnTo>
                  <a:pt x="3029" y="562"/>
                </a:lnTo>
                <a:lnTo>
                  <a:pt x="3016" y="581"/>
                </a:lnTo>
                <a:lnTo>
                  <a:pt x="3004" y="600"/>
                </a:lnTo>
                <a:lnTo>
                  <a:pt x="2992" y="619"/>
                </a:lnTo>
                <a:lnTo>
                  <a:pt x="2981" y="638"/>
                </a:lnTo>
                <a:lnTo>
                  <a:pt x="2970" y="658"/>
                </a:lnTo>
                <a:lnTo>
                  <a:pt x="2959" y="678"/>
                </a:lnTo>
                <a:lnTo>
                  <a:pt x="2949" y="699"/>
                </a:lnTo>
                <a:lnTo>
                  <a:pt x="2939" y="720"/>
                </a:lnTo>
                <a:lnTo>
                  <a:pt x="2931" y="740"/>
                </a:lnTo>
                <a:lnTo>
                  <a:pt x="2921" y="761"/>
                </a:lnTo>
                <a:lnTo>
                  <a:pt x="2913" y="782"/>
                </a:lnTo>
                <a:lnTo>
                  <a:pt x="2906" y="804"/>
                </a:lnTo>
                <a:lnTo>
                  <a:pt x="2899" y="825"/>
                </a:lnTo>
                <a:lnTo>
                  <a:pt x="2892" y="848"/>
                </a:lnTo>
                <a:lnTo>
                  <a:pt x="2886" y="871"/>
                </a:lnTo>
                <a:lnTo>
                  <a:pt x="2880" y="893"/>
                </a:lnTo>
                <a:lnTo>
                  <a:pt x="2876" y="916"/>
                </a:lnTo>
                <a:lnTo>
                  <a:pt x="2871" y="939"/>
                </a:lnTo>
                <a:lnTo>
                  <a:pt x="2868" y="961"/>
                </a:lnTo>
                <a:lnTo>
                  <a:pt x="2864" y="985"/>
                </a:lnTo>
                <a:lnTo>
                  <a:pt x="2862" y="1009"/>
                </a:lnTo>
                <a:lnTo>
                  <a:pt x="2860" y="1032"/>
                </a:lnTo>
                <a:lnTo>
                  <a:pt x="2858" y="1056"/>
                </a:lnTo>
                <a:lnTo>
                  <a:pt x="2856" y="1080"/>
                </a:lnTo>
                <a:lnTo>
                  <a:pt x="2856" y="1104"/>
                </a:lnTo>
                <a:lnTo>
                  <a:pt x="2856" y="1117"/>
                </a:lnTo>
                <a:lnTo>
                  <a:pt x="2856" y="1130"/>
                </a:lnTo>
                <a:lnTo>
                  <a:pt x="2858" y="1142"/>
                </a:lnTo>
                <a:lnTo>
                  <a:pt x="2858" y="1155"/>
                </a:lnTo>
                <a:close/>
                <a:moveTo>
                  <a:pt x="1320" y="1852"/>
                </a:moveTo>
                <a:lnTo>
                  <a:pt x="1337" y="1856"/>
                </a:lnTo>
                <a:lnTo>
                  <a:pt x="1354" y="1861"/>
                </a:lnTo>
                <a:lnTo>
                  <a:pt x="1369" y="1869"/>
                </a:lnTo>
                <a:lnTo>
                  <a:pt x="1384" y="1878"/>
                </a:lnTo>
                <a:lnTo>
                  <a:pt x="1398" y="1887"/>
                </a:lnTo>
                <a:lnTo>
                  <a:pt x="1410" y="1898"/>
                </a:lnTo>
                <a:lnTo>
                  <a:pt x="1422" y="1911"/>
                </a:lnTo>
                <a:lnTo>
                  <a:pt x="1432" y="1924"/>
                </a:lnTo>
                <a:lnTo>
                  <a:pt x="1441" y="1938"/>
                </a:lnTo>
                <a:lnTo>
                  <a:pt x="1448" y="1953"/>
                </a:lnTo>
                <a:lnTo>
                  <a:pt x="1454" y="1968"/>
                </a:lnTo>
                <a:lnTo>
                  <a:pt x="1460" y="1985"/>
                </a:lnTo>
                <a:lnTo>
                  <a:pt x="1462" y="2001"/>
                </a:lnTo>
                <a:lnTo>
                  <a:pt x="1464" y="2019"/>
                </a:lnTo>
                <a:lnTo>
                  <a:pt x="1463" y="2036"/>
                </a:lnTo>
                <a:lnTo>
                  <a:pt x="1461" y="2054"/>
                </a:lnTo>
                <a:lnTo>
                  <a:pt x="1457" y="2071"/>
                </a:lnTo>
                <a:lnTo>
                  <a:pt x="1451" y="2088"/>
                </a:lnTo>
                <a:lnTo>
                  <a:pt x="1444" y="2104"/>
                </a:lnTo>
                <a:lnTo>
                  <a:pt x="1436" y="2119"/>
                </a:lnTo>
                <a:lnTo>
                  <a:pt x="1426" y="2132"/>
                </a:lnTo>
                <a:lnTo>
                  <a:pt x="1414" y="2144"/>
                </a:lnTo>
                <a:lnTo>
                  <a:pt x="1402" y="2157"/>
                </a:lnTo>
                <a:lnTo>
                  <a:pt x="1390" y="2167"/>
                </a:lnTo>
                <a:lnTo>
                  <a:pt x="1375" y="2175"/>
                </a:lnTo>
                <a:lnTo>
                  <a:pt x="1360" y="2183"/>
                </a:lnTo>
                <a:lnTo>
                  <a:pt x="1344" y="2190"/>
                </a:lnTo>
                <a:lnTo>
                  <a:pt x="1328" y="2194"/>
                </a:lnTo>
                <a:lnTo>
                  <a:pt x="1311" y="2197"/>
                </a:lnTo>
                <a:lnTo>
                  <a:pt x="1294" y="2198"/>
                </a:lnTo>
                <a:lnTo>
                  <a:pt x="1277" y="2198"/>
                </a:lnTo>
                <a:lnTo>
                  <a:pt x="1259" y="2196"/>
                </a:lnTo>
                <a:lnTo>
                  <a:pt x="1242" y="2192"/>
                </a:lnTo>
                <a:lnTo>
                  <a:pt x="1225" y="2185"/>
                </a:lnTo>
                <a:lnTo>
                  <a:pt x="1210" y="2178"/>
                </a:lnTo>
                <a:lnTo>
                  <a:pt x="1194" y="2170"/>
                </a:lnTo>
                <a:lnTo>
                  <a:pt x="1181" y="2160"/>
                </a:lnTo>
                <a:lnTo>
                  <a:pt x="1169" y="2149"/>
                </a:lnTo>
                <a:lnTo>
                  <a:pt x="1157" y="2137"/>
                </a:lnTo>
                <a:lnTo>
                  <a:pt x="1147" y="2124"/>
                </a:lnTo>
                <a:lnTo>
                  <a:pt x="1138" y="2109"/>
                </a:lnTo>
                <a:lnTo>
                  <a:pt x="1130" y="2095"/>
                </a:lnTo>
                <a:lnTo>
                  <a:pt x="1124" y="2078"/>
                </a:lnTo>
                <a:lnTo>
                  <a:pt x="1119" y="2063"/>
                </a:lnTo>
                <a:lnTo>
                  <a:pt x="1116" y="2046"/>
                </a:lnTo>
                <a:lnTo>
                  <a:pt x="1115" y="2029"/>
                </a:lnTo>
                <a:lnTo>
                  <a:pt x="1115" y="2012"/>
                </a:lnTo>
                <a:lnTo>
                  <a:pt x="1118" y="1993"/>
                </a:lnTo>
                <a:lnTo>
                  <a:pt x="1122" y="1977"/>
                </a:lnTo>
                <a:lnTo>
                  <a:pt x="1127" y="1959"/>
                </a:lnTo>
                <a:lnTo>
                  <a:pt x="1135" y="1944"/>
                </a:lnTo>
                <a:lnTo>
                  <a:pt x="1143" y="1929"/>
                </a:lnTo>
                <a:lnTo>
                  <a:pt x="1153" y="1915"/>
                </a:lnTo>
                <a:lnTo>
                  <a:pt x="1164" y="1903"/>
                </a:lnTo>
                <a:lnTo>
                  <a:pt x="1176" y="1891"/>
                </a:lnTo>
                <a:lnTo>
                  <a:pt x="1189" y="1881"/>
                </a:lnTo>
                <a:lnTo>
                  <a:pt x="1203" y="1872"/>
                </a:lnTo>
                <a:lnTo>
                  <a:pt x="1219" y="1864"/>
                </a:lnTo>
                <a:lnTo>
                  <a:pt x="1234" y="1858"/>
                </a:lnTo>
                <a:lnTo>
                  <a:pt x="1251" y="1854"/>
                </a:lnTo>
                <a:lnTo>
                  <a:pt x="1267" y="1851"/>
                </a:lnTo>
                <a:lnTo>
                  <a:pt x="1285" y="1850"/>
                </a:lnTo>
                <a:lnTo>
                  <a:pt x="1302" y="1850"/>
                </a:lnTo>
                <a:lnTo>
                  <a:pt x="1320" y="1852"/>
                </a:lnTo>
                <a:close/>
                <a:moveTo>
                  <a:pt x="1797" y="1852"/>
                </a:moveTo>
                <a:lnTo>
                  <a:pt x="1814" y="1856"/>
                </a:lnTo>
                <a:lnTo>
                  <a:pt x="1831" y="1861"/>
                </a:lnTo>
                <a:lnTo>
                  <a:pt x="1847" y="1869"/>
                </a:lnTo>
                <a:lnTo>
                  <a:pt x="1862" y="1878"/>
                </a:lnTo>
                <a:lnTo>
                  <a:pt x="1875" y="1887"/>
                </a:lnTo>
                <a:lnTo>
                  <a:pt x="1889" y="1898"/>
                </a:lnTo>
                <a:lnTo>
                  <a:pt x="1900" y="1911"/>
                </a:lnTo>
                <a:lnTo>
                  <a:pt x="1910" y="1924"/>
                </a:lnTo>
                <a:lnTo>
                  <a:pt x="1918" y="1938"/>
                </a:lnTo>
                <a:lnTo>
                  <a:pt x="1927" y="1953"/>
                </a:lnTo>
                <a:lnTo>
                  <a:pt x="1933" y="1968"/>
                </a:lnTo>
                <a:lnTo>
                  <a:pt x="1937" y="1985"/>
                </a:lnTo>
                <a:lnTo>
                  <a:pt x="1940" y="2001"/>
                </a:lnTo>
                <a:lnTo>
                  <a:pt x="1941" y="2019"/>
                </a:lnTo>
                <a:lnTo>
                  <a:pt x="1941" y="2036"/>
                </a:lnTo>
                <a:lnTo>
                  <a:pt x="1939" y="2054"/>
                </a:lnTo>
                <a:lnTo>
                  <a:pt x="1935" y="2071"/>
                </a:lnTo>
                <a:lnTo>
                  <a:pt x="1929" y="2088"/>
                </a:lnTo>
                <a:lnTo>
                  <a:pt x="1923" y="2104"/>
                </a:lnTo>
                <a:lnTo>
                  <a:pt x="1913" y="2119"/>
                </a:lnTo>
                <a:lnTo>
                  <a:pt x="1904" y="2132"/>
                </a:lnTo>
                <a:lnTo>
                  <a:pt x="1893" y="2144"/>
                </a:lnTo>
                <a:lnTo>
                  <a:pt x="1880" y="2157"/>
                </a:lnTo>
                <a:lnTo>
                  <a:pt x="1867" y="2167"/>
                </a:lnTo>
                <a:lnTo>
                  <a:pt x="1853" y="2175"/>
                </a:lnTo>
                <a:lnTo>
                  <a:pt x="1838" y="2183"/>
                </a:lnTo>
                <a:lnTo>
                  <a:pt x="1823" y="2190"/>
                </a:lnTo>
                <a:lnTo>
                  <a:pt x="1806" y="2194"/>
                </a:lnTo>
                <a:lnTo>
                  <a:pt x="1790" y="2197"/>
                </a:lnTo>
                <a:lnTo>
                  <a:pt x="1772" y="2198"/>
                </a:lnTo>
                <a:lnTo>
                  <a:pt x="1755" y="2198"/>
                </a:lnTo>
                <a:lnTo>
                  <a:pt x="1737" y="2196"/>
                </a:lnTo>
                <a:lnTo>
                  <a:pt x="1720" y="2192"/>
                </a:lnTo>
                <a:lnTo>
                  <a:pt x="1703" y="2185"/>
                </a:lnTo>
                <a:lnTo>
                  <a:pt x="1687" y="2178"/>
                </a:lnTo>
                <a:lnTo>
                  <a:pt x="1673" y="2170"/>
                </a:lnTo>
                <a:lnTo>
                  <a:pt x="1659" y="2160"/>
                </a:lnTo>
                <a:lnTo>
                  <a:pt x="1646" y="2149"/>
                </a:lnTo>
                <a:lnTo>
                  <a:pt x="1634" y="2137"/>
                </a:lnTo>
                <a:lnTo>
                  <a:pt x="1624" y="2124"/>
                </a:lnTo>
                <a:lnTo>
                  <a:pt x="1616" y="2109"/>
                </a:lnTo>
                <a:lnTo>
                  <a:pt x="1608" y="2095"/>
                </a:lnTo>
                <a:lnTo>
                  <a:pt x="1602" y="2078"/>
                </a:lnTo>
                <a:lnTo>
                  <a:pt x="1597" y="2063"/>
                </a:lnTo>
                <a:lnTo>
                  <a:pt x="1594" y="2046"/>
                </a:lnTo>
                <a:lnTo>
                  <a:pt x="1593" y="2029"/>
                </a:lnTo>
                <a:lnTo>
                  <a:pt x="1593" y="2012"/>
                </a:lnTo>
                <a:lnTo>
                  <a:pt x="1595" y="1993"/>
                </a:lnTo>
                <a:lnTo>
                  <a:pt x="1600" y="1977"/>
                </a:lnTo>
                <a:lnTo>
                  <a:pt x="1606" y="1959"/>
                </a:lnTo>
                <a:lnTo>
                  <a:pt x="1612" y="1944"/>
                </a:lnTo>
                <a:lnTo>
                  <a:pt x="1621" y="1929"/>
                </a:lnTo>
                <a:lnTo>
                  <a:pt x="1630" y="1915"/>
                </a:lnTo>
                <a:lnTo>
                  <a:pt x="1642" y="1903"/>
                </a:lnTo>
                <a:lnTo>
                  <a:pt x="1654" y="1891"/>
                </a:lnTo>
                <a:lnTo>
                  <a:pt x="1667" y="1881"/>
                </a:lnTo>
                <a:lnTo>
                  <a:pt x="1682" y="1872"/>
                </a:lnTo>
                <a:lnTo>
                  <a:pt x="1696" y="1864"/>
                </a:lnTo>
                <a:lnTo>
                  <a:pt x="1712" y="1858"/>
                </a:lnTo>
                <a:lnTo>
                  <a:pt x="1728" y="1854"/>
                </a:lnTo>
                <a:lnTo>
                  <a:pt x="1745" y="1851"/>
                </a:lnTo>
                <a:lnTo>
                  <a:pt x="1762" y="1850"/>
                </a:lnTo>
                <a:lnTo>
                  <a:pt x="1780" y="1850"/>
                </a:lnTo>
                <a:lnTo>
                  <a:pt x="1797" y="1852"/>
                </a:lnTo>
                <a:close/>
                <a:moveTo>
                  <a:pt x="2275" y="1852"/>
                </a:moveTo>
                <a:lnTo>
                  <a:pt x="2293" y="1856"/>
                </a:lnTo>
                <a:lnTo>
                  <a:pt x="2309" y="1861"/>
                </a:lnTo>
                <a:lnTo>
                  <a:pt x="2325" y="1869"/>
                </a:lnTo>
                <a:lnTo>
                  <a:pt x="2340" y="1878"/>
                </a:lnTo>
                <a:lnTo>
                  <a:pt x="2353" y="1887"/>
                </a:lnTo>
                <a:lnTo>
                  <a:pt x="2366" y="1898"/>
                </a:lnTo>
                <a:lnTo>
                  <a:pt x="2377" y="1911"/>
                </a:lnTo>
                <a:lnTo>
                  <a:pt x="2387" y="1924"/>
                </a:lnTo>
                <a:lnTo>
                  <a:pt x="2397" y="1938"/>
                </a:lnTo>
                <a:lnTo>
                  <a:pt x="2404" y="1953"/>
                </a:lnTo>
                <a:lnTo>
                  <a:pt x="2410" y="1968"/>
                </a:lnTo>
                <a:lnTo>
                  <a:pt x="2415" y="1985"/>
                </a:lnTo>
                <a:lnTo>
                  <a:pt x="2418" y="2001"/>
                </a:lnTo>
                <a:lnTo>
                  <a:pt x="2419" y="2019"/>
                </a:lnTo>
                <a:lnTo>
                  <a:pt x="2418" y="2036"/>
                </a:lnTo>
                <a:lnTo>
                  <a:pt x="2416" y="2054"/>
                </a:lnTo>
                <a:lnTo>
                  <a:pt x="2412" y="2071"/>
                </a:lnTo>
                <a:lnTo>
                  <a:pt x="2407" y="2088"/>
                </a:lnTo>
                <a:lnTo>
                  <a:pt x="2400" y="2104"/>
                </a:lnTo>
                <a:lnTo>
                  <a:pt x="2392" y="2119"/>
                </a:lnTo>
                <a:lnTo>
                  <a:pt x="2381" y="2132"/>
                </a:lnTo>
                <a:lnTo>
                  <a:pt x="2370" y="2144"/>
                </a:lnTo>
                <a:lnTo>
                  <a:pt x="2359" y="2157"/>
                </a:lnTo>
                <a:lnTo>
                  <a:pt x="2345" y="2167"/>
                </a:lnTo>
                <a:lnTo>
                  <a:pt x="2331" y="2175"/>
                </a:lnTo>
                <a:lnTo>
                  <a:pt x="2315" y="2183"/>
                </a:lnTo>
                <a:lnTo>
                  <a:pt x="2300" y="2190"/>
                </a:lnTo>
                <a:lnTo>
                  <a:pt x="2284" y="2194"/>
                </a:lnTo>
                <a:lnTo>
                  <a:pt x="2267" y="2197"/>
                </a:lnTo>
                <a:lnTo>
                  <a:pt x="2250" y="2198"/>
                </a:lnTo>
                <a:lnTo>
                  <a:pt x="2232" y="2198"/>
                </a:lnTo>
                <a:lnTo>
                  <a:pt x="2215" y="2196"/>
                </a:lnTo>
                <a:lnTo>
                  <a:pt x="2197" y="2192"/>
                </a:lnTo>
                <a:lnTo>
                  <a:pt x="2181" y="2185"/>
                </a:lnTo>
                <a:lnTo>
                  <a:pt x="2165" y="2178"/>
                </a:lnTo>
                <a:lnTo>
                  <a:pt x="2151" y="2170"/>
                </a:lnTo>
                <a:lnTo>
                  <a:pt x="2136" y="2160"/>
                </a:lnTo>
                <a:lnTo>
                  <a:pt x="2124" y="2149"/>
                </a:lnTo>
                <a:lnTo>
                  <a:pt x="2113" y="2137"/>
                </a:lnTo>
                <a:lnTo>
                  <a:pt x="2103" y="2124"/>
                </a:lnTo>
                <a:lnTo>
                  <a:pt x="2093" y="2109"/>
                </a:lnTo>
                <a:lnTo>
                  <a:pt x="2086" y="2095"/>
                </a:lnTo>
                <a:lnTo>
                  <a:pt x="2080" y="2078"/>
                </a:lnTo>
                <a:lnTo>
                  <a:pt x="2075" y="2063"/>
                </a:lnTo>
                <a:lnTo>
                  <a:pt x="2073" y="2046"/>
                </a:lnTo>
                <a:lnTo>
                  <a:pt x="2071" y="2029"/>
                </a:lnTo>
                <a:lnTo>
                  <a:pt x="2072" y="2012"/>
                </a:lnTo>
                <a:lnTo>
                  <a:pt x="2074" y="1993"/>
                </a:lnTo>
                <a:lnTo>
                  <a:pt x="2078" y="1977"/>
                </a:lnTo>
                <a:lnTo>
                  <a:pt x="2083" y="1959"/>
                </a:lnTo>
                <a:lnTo>
                  <a:pt x="2090" y="1944"/>
                </a:lnTo>
                <a:lnTo>
                  <a:pt x="2098" y="1929"/>
                </a:lnTo>
                <a:lnTo>
                  <a:pt x="2109" y="1915"/>
                </a:lnTo>
                <a:lnTo>
                  <a:pt x="2120" y="1903"/>
                </a:lnTo>
                <a:lnTo>
                  <a:pt x="2132" y="1891"/>
                </a:lnTo>
                <a:lnTo>
                  <a:pt x="2145" y="1881"/>
                </a:lnTo>
                <a:lnTo>
                  <a:pt x="2159" y="1872"/>
                </a:lnTo>
                <a:lnTo>
                  <a:pt x="2175" y="1864"/>
                </a:lnTo>
                <a:lnTo>
                  <a:pt x="2190" y="1858"/>
                </a:lnTo>
                <a:lnTo>
                  <a:pt x="2206" y="1854"/>
                </a:lnTo>
                <a:lnTo>
                  <a:pt x="2223" y="1851"/>
                </a:lnTo>
                <a:lnTo>
                  <a:pt x="2240" y="1850"/>
                </a:lnTo>
                <a:lnTo>
                  <a:pt x="2258" y="1850"/>
                </a:lnTo>
                <a:lnTo>
                  <a:pt x="2275" y="1852"/>
                </a:lnTo>
                <a:close/>
                <a:moveTo>
                  <a:pt x="4185" y="1286"/>
                </a:moveTo>
                <a:lnTo>
                  <a:pt x="4168" y="1282"/>
                </a:lnTo>
                <a:lnTo>
                  <a:pt x="4152" y="1276"/>
                </a:lnTo>
                <a:lnTo>
                  <a:pt x="4136" y="1269"/>
                </a:lnTo>
                <a:lnTo>
                  <a:pt x="4121" y="1261"/>
                </a:lnTo>
                <a:lnTo>
                  <a:pt x="4107" y="1251"/>
                </a:lnTo>
                <a:lnTo>
                  <a:pt x="4095" y="1240"/>
                </a:lnTo>
                <a:lnTo>
                  <a:pt x="4084" y="1228"/>
                </a:lnTo>
                <a:lnTo>
                  <a:pt x="4073" y="1214"/>
                </a:lnTo>
                <a:lnTo>
                  <a:pt x="4064" y="1200"/>
                </a:lnTo>
                <a:lnTo>
                  <a:pt x="4057" y="1186"/>
                </a:lnTo>
                <a:lnTo>
                  <a:pt x="4051" y="1170"/>
                </a:lnTo>
                <a:lnTo>
                  <a:pt x="4046" y="1154"/>
                </a:lnTo>
                <a:lnTo>
                  <a:pt x="4042" y="1136"/>
                </a:lnTo>
                <a:lnTo>
                  <a:pt x="4041" y="1120"/>
                </a:lnTo>
                <a:lnTo>
                  <a:pt x="4041" y="1102"/>
                </a:lnTo>
                <a:lnTo>
                  <a:pt x="4045" y="1085"/>
                </a:lnTo>
                <a:lnTo>
                  <a:pt x="4048" y="1067"/>
                </a:lnTo>
                <a:lnTo>
                  <a:pt x="4054" y="1051"/>
                </a:lnTo>
                <a:lnTo>
                  <a:pt x="4061" y="1034"/>
                </a:lnTo>
                <a:lnTo>
                  <a:pt x="4069" y="1020"/>
                </a:lnTo>
                <a:lnTo>
                  <a:pt x="4080" y="1007"/>
                </a:lnTo>
                <a:lnTo>
                  <a:pt x="4090" y="993"/>
                </a:lnTo>
                <a:lnTo>
                  <a:pt x="4102" y="982"/>
                </a:lnTo>
                <a:lnTo>
                  <a:pt x="4116" y="972"/>
                </a:lnTo>
                <a:lnTo>
                  <a:pt x="4130" y="963"/>
                </a:lnTo>
                <a:lnTo>
                  <a:pt x="4144" y="955"/>
                </a:lnTo>
                <a:lnTo>
                  <a:pt x="4161" y="949"/>
                </a:lnTo>
                <a:lnTo>
                  <a:pt x="4177" y="945"/>
                </a:lnTo>
                <a:lnTo>
                  <a:pt x="4194" y="942"/>
                </a:lnTo>
                <a:lnTo>
                  <a:pt x="4211" y="941"/>
                </a:lnTo>
                <a:lnTo>
                  <a:pt x="4229" y="941"/>
                </a:lnTo>
                <a:lnTo>
                  <a:pt x="4246" y="943"/>
                </a:lnTo>
                <a:lnTo>
                  <a:pt x="4264" y="947"/>
                </a:lnTo>
                <a:lnTo>
                  <a:pt x="4280" y="952"/>
                </a:lnTo>
                <a:lnTo>
                  <a:pt x="4296" y="959"/>
                </a:lnTo>
                <a:lnTo>
                  <a:pt x="4310" y="968"/>
                </a:lnTo>
                <a:lnTo>
                  <a:pt x="4324" y="978"/>
                </a:lnTo>
                <a:lnTo>
                  <a:pt x="4337" y="989"/>
                </a:lnTo>
                <a:lnTo>
                  <a:pt x="4348" y="1001"/>
                </a:lnTo>
                <a:lnTo>
                  <a:pt x="4358" y="1015"/>
                </a:lnTo>
                <a:lnTo>
                  <a:pt x="4368" y="1029"/>
                </a:lnTo>
                <a:lnTo>
                  <a:pt x="4375" y="1044"/>
                </a:lnTo>
                <a:lnTo>
                  <a:pt x="4381" y="1059"/>
                </a:lnTo>
                <a:lnTo>
                  <a:pt x="4385" y="1075"/>
                </a:lnTo>
                <a:lnTo>
                  <a:pt x="4388" y="1092"/>
                </a:lnTo>
                <a:lnTo>
                  <a:pt x="4390" y="1109"/>
                </a:lnTo>
                <a:lnTo>
                  <a:pt x="4389" y="1127"/>
                </a:lnTo>
                <a:lnTo>
                  <a:pt x="4387" y="1144"/>
                </a:lnTo>
                <a:lnTo>
                  <a:pt x="4383" y="1162"/>
                </a:lnTo>
                <a:lnTo>
                  <a:pt x="4378" y="1178"/>
                </a:lnTo>
                <a:lnTo>
                  <a:pt x="4371" y="1195"/>
                </a:lnTo>
                <a:lnTo>
                  <a:pt x="4362" y="1209"/>
                </a:lnTo>
                <a:lnTo>
                  <a:pt x="4352" y="1223"/>
                </a:lnTo>
                <a:lnTo>
                  <a:pt x="4341" y="1236"/>
                </a:lnTo>
                <a:lnTo>
                  <a:pt x="4328" y="1247"/>
                </a:lnTo>
                <a:lnTo>
                  <a:pt x="4315" y="1258"/>
                </a:lnTo>
                <a:lnTo>
                  <a:pt x="4302" y="1266"/>
                </a:lnTo>
                <a:lnTo>
                  <a:pt x="4286" y="1274"/>
                </a:lnTo>
                <a:lnTo>
                  <a:pt x="4271" y="1280"/>
                </a:lnTo>
                <a:lnTo>
                  <a:pt x="4254" y="1284"/>
                </a:lnTo>
                <a:lnTo>
                  <a:pt x="4238" y="1287"/>
                </a:lnTo>
                <a:lnTo>
                  <a:pt x="4220" y="1288"/>
                </a:lnTo>
                <a:lnTo>
                  <a:pt x="4203" y="1288"/>
                </a:lnTo>
                <a:lnTo>
                  <a:pt x="4185" y="1286"/>
                </a:lnTo>
                <a:close/>
                <a:moveTo>
                  <a:pt x="3762" y="1286"/>
                </a:moveTo>
                <a:lnTo>
                  <a:pt x="3744" y="1282"/>
                </a:lnTo>
                <a:lnTo>
                  <a:pt x="3728" y="1276"/>
                </a:lnTo>
                <a:lnTo>
                  <a:pt x="3712" y="1269"/>
                </a:lnTo>
                <a:lnTo>
                  <a:pt x="3698" y="1261"/>
                </a:lnTo>
                <a:lnTo>
                  <a:pt x="3684" y="1251"/>
                </a:lnTo>
                <a:lnTo>
                  <a:pt x="3671" y="1240"/>
                </a:lnTo>
                <a:lnTo>
                  <a:pt x="3660" y="1228"/>
                </a:lnTo>
                <a:lnTo>
                  <a:pt x="3650" y="1214"/>
                </a:lnTo>
                <a:lnTo>
                  <a:pt x="3640" y="1200"/>
                </a:lnTo>
                <a:lnTo>
                  <a:pt x="3633" y="1186"/>
                </a:lnTo>
                <a:lnTo>
                  <a:pt x="3627" y="1170"/>
                </a:lnTo>
                <a:lnTo>
                  <a:pt x="3622" y="1154"/>
                </a:lnTo>
                <a:lnTo>
                  <a:pt x="3620" y="1136"/>
                </a:lnTo>
                <a:lnTo>
                  <a:pt x="3618" y="1120"/>
                </a:lnTo>
                <a:lnTo>
                  <a:pt x="3619" y="1102"/>
                </a:lnTo>
                <a:lnTo>
                  <a:pt x="3621" y="1085"/>
                </a:lnTo>
                <a:lnTo>
                  <a:pt x="3625" y="1067"/>
                </a:lnTo>
                <a:lnTo>
                  <a:pt x="3630" y="1051"/>
                </a:lnTo>
                <a:lnTo>
                  <a:pt x="3637" y="1034"/>
                </a:lnTo>
                <a:lnTo>
                  <a:pt x="3645" y="1020"/>
                </a:lnTo>
                <a:lnTo>
                  <a:pt x="3656" y="1007"/>
                </a:lnTo>
                <a:lnTo>
                  <a:pt x="3667" y="993"/>
                </a:lnTo>
                <a:lnTo>
                  <a:pt x="3679" y="982"/>
                </a:lnTo>
                <a:lnTo>
                  <a:pt x="3692" y="972"/>
                </a:lnTo>
                <a:lnTo>
                  <a:pt x="3706" y="963"/>
                </a:lnTo>
                <a:lnTo>
                  <a:pt x="3722" y="955"/>
                </a:lnTo>
                <a:lnTo>
                  <a:pt x="3737" y="949"/>
                </a:lnTo>
                <a:lnTo>
                  <a:pt x="3753" y="945"/>
                </a:lnTo>
                <a:lnTo>
                  <a:pt x="3770" y="942"/>
                </a:lnTo>
                <a:lnTo>
                  <a:pt x="3787" y="941"/>
                </a:lnTo>
                <a:lnTo>
                  <a:pt x="3805" y="941"/>
                </a:lnTo>
                <a:lnTo>
                  <a:pt x="3822" y="943"/>
                </a:lnTo>
                <a:lnTo>
                  <a:pt x="3840" y="947"/>
                </a:lnTo>
                <a:lnTo>
                  <a:pt x="3856" y="952"/>
                </a:lnTo>
                <a:lnTo>
                  <a:pt x="3872" y="959"/>
                </a:lnTo>
                <a:lnTo>
                  <a:pt x="3887" y="968"/>
                </a:lnTo>
                <a:lnTo>
                  <a:pt x="3901" y="978"/>
                </a:lnTo>
                <a:lnTo>
                  <a:pt x="3913" y="989"/>
                </a:lnTo>
                <a:lnTo>
                  <a:pt x="3924" y="1001"/>
                </a:lnTo>
                <a:lnTo>
                  <a:pt x="3934" y="1015"/>
                </a:lnTo>
                <a:lnTo>
                  <a:pt x="3944" y="1029"/>
                </a:lnTo>
                <a:lnTo>
                  <a:pt x="3951" y="1044"/>
                </a:lnTo>
                <a:lnTo>
                  <a:pt x="3957" y="1059"/>
                </a:lnTo>
                <a:lnTo>
                  <a:pt x="3962" y="1075"/>
                </a:lnTo>
                <a:lnTo>
                  <a:pt x="3965" y="1092"/>
                </a:lnTo>
                <a:lnTo>
                  <a:pt x="3966" y="1109"/>
                </a:lnTo>
                <a:lnTo>
                  <a:pt x="3966" y="1127"/>
                </a:lnTo>
                <a:lnTo>
                  <a:pt x="3963" y="1144"/>
                </a:lnTo>
                <a:lnTo>
                  <a:pt x="3960" y="1162"/>
                </a:lnTo>
                <a:lnTo>
                  <a:pt x="3954" y="1178"/>
                </a:lnTo>
                <a:lnTo>
                  <a:pt x="3947" y="1195"/>
                </a:lnTo>
                <a:lnTo>
                  <a:pt x="3939" y="1209"/>
                </a:lnTo>
                <a:lnTo>
                  <a:pt x="3928" y="1223"/>
                </a:lnTo>
                <a:lnTo>
                  <a:pt x="3917" y="1236"/>
                </a:lnTo>
                <a:lnTo>
                  <a:pt x="3906" y="1247"/>
                </a:lnTo>
                <a:lnTo>
                  <a:pt x="3892" y="1258"/>
                </a:lnTo>
                <a:lnTo>
                  <a:pt x="3878" y="1266"/>
                </a:lnTo>
                <a:lnTo>
                  <a:pt x="3862" y="1274"/>
                </a:lnTo>
                <a:lnTo>
                  <a:pt x="3847" y="1280"/>
                </a:lnTo>
                <a:lnTo>
                  <a:pt x="3831" y="1284"/>
                </a:lnTo>
                <a:lnTo>
                  <a:pt x="3814" y="1287"/>
                </a:lnTo>
                <a:lnTo>
                  <a:pt x="3797" y="1288"/>
                </a:lnTo>
                <a:lnTo>
                  <a:pt x="3779" y="1288"/>
                </a:lnTo>
                <a:lnTo>
                  <a:pt x="3762" y="1286"/>
                </a:lnTo>
                <a:close/>
                <a:moveTo>
                  <a:pt x="3338" y="1286"/>
                </a:moveTo>
                <a:lnTo>
                  <a:pt x="3321" y="1282"/>
                </a:lnTo>
                <a:lnTo>
                  <a:pt x="3304" y="1276"/>
                </a:lnTo>
                <a:lnTo>
                  <a:pt x="3289" y="1269"/>
                </a:lnTo>
                <a:lnTo>
                  <a:pt x="3274" y="1261"/>
                </a:lnTo>
                <a:lnTo>
                  <a:pt x="3261" y="1251"/>
                </a:lnTo>
                <a:lnTo>
                  <a:pt x="3247" y="1240"/>
                </a:lnTo>
                <a:lnTo>
                  <a:pt x="3236" y="1228"/>
                </a:lnTo>
                <a:lnTo>
                  <a:pt x="3226" y="1214"/>
                </a:lnTo>
                <a:lnTo>
                  <a:pt x="3217" y="1200"/>
                </a:lnTo>
                <a:lnTo>
                  <a:pt x="3209" y="1186"/>
                </a:lnTo>
                <a:lnTo>
                  <a:pt x="3203" y="1170"/>
                </a:lnTo>
                <a:lnTo>
                  <a:pt x="3199" y="1154"/>
                </a:lnTo>
                <a:lnTo>
                  <a:pt x="3196" y="1136"/>
                </a:lnTo>
                <a:lnTo>
                  <a:pt x="3195" y="1120"/>
                </a:lnTo>
                <a:lnTo>
                  <a:pt x="3195" y="1102"/>
                </a:lnTo>
                <a:lnTo>
                  <a:pt x="3197" y="1085"/>
                </a:lnTo>
                <a:lnTo>
                  <a:pt x="3201" y="1067"/>
                </a:lnTo>
                <a:lnTo>
                  <a:pt x="3206" y="1051"/>
                </a:lnTo>
                <a:lnTo>
                  <a:pt x="3213" y="1034"/>
                </a:lnTo>
                <a:lnTo>
                  <a:pt x="3223" y="1020"/>
                </a:lnTo>
                <a:lnTo>
                  <a:pt x="3232" y="1007"/>
                </a:lnTo>
                <a:lnTo>
                  <a:pt x="3243" y="993"/>
                </a:lnTo>
                <a:lnTo>
                  <a:pt x="3256" y="982"/>
                </a:lnTo>
                <a:lnTo>
                  <a:pt x="3269" y="972"/>
                </a:lnTo>
                <a:lnTo>
                  <a:pt x="3282" y="963"/>
                </a:lnTo>
                <a:lnTo>
                  <a:pt x="3298" y="955"/>
                </a:lnTo>
                <a:lnTo>
                  <a:pt x="3313" y="949"/>
                </a:lnTo>
                <a:lnTo>
                  <a:pt x="3330" y="945"/>
                </a:lnTo>
                <a:lnTo>
                  <a:pt x="3346" y="942"/>
                </a:lnTo>
                <a:lnTo>
                  <a:pt x="3364" y="941"/>
                </a:lnTo>
                <a:lnTo>
                  <a:pt x="3381" y="941"/>
                </a:lnTo>
                <a:lnTo>
                  <a:pt x="3399" y="943"/>
                </a:lnTo>
                <a:lnTo>
                  <a:pt x="3416" y="947"/>
                </a:lnTo>
                <a:lnTo>
                  <a:pt x="3433" y="952"/>
                </a:lnTo>
                <a:lnTo>
                  <a:pt x="3449" y="959"/>
                </a:lnTo>
                <a:lnTo>
                  <a:pt x="3463" y="968"/>
                </a:lnTo>
                <a:lnTo>
                  <a:pt x="3477" y="978"/>
                </a:lnTo>
                <a:lnTo>
                  <a:pt x="3490" y="989"/>
                </a:lnTo>
                <a:lnTo>
                  <a:pt x="3501" y="1001"/>
                </a:lnTo>
                <a:lnTo>
                  <a:pt x="3512" y="1015"/>
                </a:lnTo>
                <a:lnTo>
                  <a:pt x="3520" y="1029"/>
                </a:lnTo>
                <a:lnTo>
                  <a:pt x="3528" y="1044"/>
                </a:lnTo>
                <a:lnTo>
                  <a:pt x="3534" y="1059"/>
                </a:lnTo>
                <a:lnTo>
                  <a:pt x="3538" y="1075"/>
                </a:lnTo>
                <a:lnTo>
                  <a:pt x="3542" y="1092"/>
                </a:lnTo>
                <a:lnTo>
                  <a:pt x="3543" y="1109"/>
                </a:lnTo>
                <a:lnTo>
                  <a:pt x="3543" y="1127"/>
                </a:lnTo>
                <a:lnTo>
                  <a:pt x="3541" y="1144"/>
                </a:lnTo>
                <a:lnTo>
                  <a:pt x="3536" y="1162"/>
                </a:lnTo>
                <a:lnTo>
                  <a:pt x="3530" y="1178"/>
                </a:lnTo>
                <a:lnTo>
                  <a:pt x="3523" y="1195"/>
                </a:lnTo>
                <a:lnTo>
                  <a:pt x="3515" y="1209"/>
                </a:lnTo>
                <a:lnTo>
                  <a:pt x="3506" y="1223"/>
                </a:lnTo>
                <a:lnTo>
                  <a:pt x="3494" y="1236"/>
                </a:lnTo>
                <a:lnTo>
                  <a:pt x="3482" y="1247"/>
                </a:lnTo>
                <a:lnTo>
                  <a:pt x="3469" y="1258"/>
                </a:lnTo>
                <a:lnTo>
                  <a:pt x="3454" y="1266"/>
                </a:lnTo>
                <a:lnTo>
                  <a:pt x="3440" y="1274"/>
                </a:lnTo>
                <a:lnTo>
                  <a:pt x="3424" y="1280"/>
                </a:lnTo>
                <a:lnTo>
                  <a:pt x="3408" y="1284"/>
                </a:lnTo>
                <a:lnTo>
                  <a:pt x="3390" y="1287"/>
                </a:lnTo>
                <a:lnTo>
                  <a:pt x="3374" y="1288"/>
                </a:lnTo>
                <a:lnTo>
                  <a:pt x="3356" y="1288"/>
                </a:lnTo>
                <a:lnTo>
                  <a:pt x="3338" y="128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DF56E5D9-A209-9FF8-3EC5-00524DA1B06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261090"/>
            <a:ext cx="452735" cy="286346"/>
          </a:xfrm>
          <a:custGeom>
            <a:avLst/>
            <a:gdLst>
              <a:gd name="T0" fmla="*/ 2803 w 3510"/>
              <a:gd name="T1" fmla="*/ 18 h 2216"/>
              <a:gd name="T2" fmla="*/ 3008 w 3510"/>
              <a:gd name="T3" fmla="*/ 87 h 2216"/>
              <a:gd name="T4" fmla="*/ 3307 w 3510"/>
              <a:gd name="T5" fmla="*/ 323 h 2216"/>
              <a:gd name="T6" fmla="*/ 3455 w 3510"/>
              <a:gd name="T7" fmla="*/ 581 h 2216"/>
              <a:gd name="T8" fmla="*/ 3505 w 3510"/>
              <a:gd name="T9" fmla="*/ 795 h 2216"/>
              <a:gd name="T10" fmla="*/ 3500 w 3510"/>
              <a:gd name="T11" fmla="*/ 1019 h 2216"/>
              <a:gd name="T12" fmla="*/ 3440 w 3510"/>
              <a:gd name="T13" fmla="*/ 1228 h 2216"/>
              <a:gd name="T14" fmla="*/ 3250 w 3510"/>
              <a:gd name="T15" fmla="*/ 1510 h 2216"/>
              <a:gd name="T16" fmla="*/ 2969 w 3510"/>
              <a:gd name="T17" fmla="*/ 1699 h 2216"/>
              <a:gd name="T18" fmla="*/ 2759 w 3510"/>
              <a:gd name="T19" fmla="*/ 1759 h 2216"/>
              <a:gd name="T20" fmla="*/ 962 w 3510"/>
              <a:gd name="T21" fmla="*/ 2210 h 2216"/>
              <a:gd name="T22" fmla="*/ 885 w 3510"/>
              <a:gd name="T23" fmla="*/ 2201 h 2216"/>
              <a:gd name="T24" fmla="*/ 849 w 3510"/>
              <a:gd name="T25" fmla="*/ 2123 h 2216"/>
              <a:gd name="T26" fmla="*/ 750 w 3510"/>
              <a:gd name="T27" fmla="*/ 1759 h 2216"/>
              <a:gd name="T28" fmla="*/ 541 w 3510"/>
              <a:gd name="T29" fmla="*/ 1699 h 2216"/>
              <a:gd name="T30" fmla="*/ 260 w 3510"/>
              <a:gd name="T31" fmla="*/ 1510 h 2216"/>
              <a:gd name="T32" fmla="*/ 70 w 3510"/>
              <a:gd name="T33" fmla="*/ 1228 h 2216"/>
              <a:gd name="T34" fmla="*/ 11 w 3510"/>
              <a:gd name="T35" fmla="*/ 1019 h 2216"/>
              <a:gd name="T36" fmla="*/ 4 w 3510"/>
              <a:gd name="T37" fmla="*/ 795 h 2216"/>
              <a:gd name="T38" fmla="*/ 54 w 3510"/>
              <a:gd name="T39" fmla="*/ 581 h 2216"/>
              <a:gd name="T40" fmla="*/ 203 w 3510"/>
              <a:gd name="T41" fmla="*/ 323 h 2216"/>
              <a:gd name="T42" fmla="*/ 502 w 3510"/>
              <a:gd name="T43" fmla="*/ 87 h 2216"/>
              <a:gd name="T44" fmla="*/ 707 w 3510"/>
              <a:gd name="T45" fmla="*/ 18 h 2216"/>
              <a:gd name="T46" fmla="*/ 885 w 3510"/>
              <a:gd name="T47" fmla="*/ 169 h 2216"/>
              <a:gd name="T48" fmla="*/ 544 w 3510"/>
              <a:gd name="T49" fmla="*/ 255 h 2216"/>
              <a:gd name="T50" fmla="*/ 291 w 3510"/>
              <a:gd name="T51" fmla="*/ 485 h 2216"/>
              <a:gd name="T52" fmla="*/ 172 w 3510"/>
              <a:gd name="T53" fmla="*/ 812 h 2216"/>
              <a:gd name="T54" fmla="*/ 224 w 3510"/>
              <a:gd name="T55" fmla="*/ 1163 h 2216"/>
              <a:gd name="T56" fmla="*/ 429 w 3510"/>
              <a:gd name="T57" fmla="*/ 1437 h 2216"/>
              <a:gd name="T58" fmla="*/ 741 w 3510"/>
              <a:gd name="T59" fmla="*/ 1587 h 2216"/>
              <a:gd name="T60" fmla="*/ 1104 w 3510"/>
              <a:gd name="T61" fmla="*/ 1606 h 2216"/>
              <a:gd name="T62" fmla="*/ 1158 w 3510"/>
              <a:gd name="T63" fmla="*/ 1662 h 2216"/>
              <a:gd name="T64" fmla="*/ 1597 w 3510"/>
              <a:gd name="T65" fmla="*/ 1606 h 2216"/>
              <a:gd name="T66" fmla="*/ 2803 w 3510"/>
              <a:gd name="T67" fmla="*/ 1579 h 2216"/>
              <a:gd name="T68" fmla="*/ 3107 w 3510"/>
              <a:gd name="T69" fmla="*/ 1414 h 2216"/>
              <a:gd name="T70" fmla="*/ 3298 w 3510"/>
              <a:gd name="T71" fmla="*/ 1131 h 2216"/>
              <a:gd name="T72" fmla="*/ 3333 w 3510"/>
              <a:gd name="T73" fmla="*/ 777 h 2216"/>
              <a:gd name="T74" fmla="*/ 3199 w 3510"/>
              <a:gd name="T75" fmla="*/ 457 h 2216"/>
              <a:gd name="T76" fmla="*/ 2935 w 3510"/>
              <a:gd name="T77" fmla="*/ 240 h 2216"/>
              <a:gd name="T78" fmla="*/ 1308 w 3510"/>
              <a:gd name="T79" fmla="*/ 723 h 2216"/>
              <a:gd name="T80" fmla="*/ 1436 w 3510"/>
              <a:gd name="T81" fmla="*/ 824 h 2216"/>
              <a:gd name="T82" fmla="*/ 1424 w 3510"/>
              <a:gd name="T83" fmla="*/ 989 h 2216"/>
              <a:gd name="T84" fmla="*/ 1282 w 3510"/>
              <a:gd name="T85" fmla="*/ 1069 h 2216"/>
              <a:gd name="T86" fmla="*/ 1135 w 3510"/>
              <a:gd name="T87" fmla="*/ 995 h 2216"/>
              <a:gd name="T88" fmla="*/ 1115 w 3510"/>
              <a:gd name="T89" fmla="*/ 830 h 2216"/>
              <a:gd name="T90" fmla="*/ 1238 w 3510"/>
              <a:gd name="T91" fmla="*/ 724 h 2216"/>
              <a:gd name="T92" fmla="*/ 1863 w 3510"/>
              <a:gd name="T93" fmla="*/ 758 h 2216"/>
              <a:gd name="T94" fmla="*/ 1929 w 3510"/>
              <a:gd name="T95" fmla="*/ 907 h 2216"/>
              <a:gd name="T96" fmla="*/ 1840 w 3510"/>
              <a:gd name="T97" fmla="*/ 1046 h 2216"/>
              <a:gd name="T98" fmla="*/ 1675 w 3510"/>
              <a:gd name="T99" fmla="*/ 1049 h 2216"/>
              <a:gd name="T100" fmla="*/ 1582 w 3510"/>
              <a:gd name="T101" fmla="*/ 917 h 2216"/>
              <a:gd name="T102" fmla="*/ 1642 w 3510"/>
              <a:gd name="T103" fmla="*/ 762 h 2216"/>
              <a:gd name="T104" fmla="*/ 2263 w 3510"/>
              <a:gd name="T105" fmla="*/ 723 h 2216"/>
              <a:gd name="T106" fmla="*/ 2392 w 3510"/>
              <a:gd name="T107" fmla="*/ 824 h 2216"/>
              <a:gd name="T108" fmla="*/ 2379 w 3510"/>
              <a:gd name="T109" fmla="*/ 989 h 2216"/>
              <a:gd name="T110" fmla="*/ 2238 w 3510"/>
              <a:gd name="T111" fmla="*/ 1069 h 2216"/>
              <a:gd name="T112" fmla="*/ 2090 w 3510"/>
              <a:gd name="T113" fmla="*/ 995 h 2216"/>
              <a:gd name="T114" fmla="*/ 2071 w 3510"/>
              <a:gd name="T115" fmla="*/ 830 h 2216"/>
              <a:gd name="T116" fmla="*/ 2194 w 3510"/>
              <a:gd name="T117" fmla="*/ 724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0" h="2216">
                <a:moveTo>
                  <a:pt x="885" y="0"/>
                </a:moveTo>
                <a:lnTo>
                  <a:pt x="2625" y="0"/>
                </a:lnTo>
                <a:lnTo>
                  <a:pt x="2648" y="1"/>
                </a:lnTo>
                <a:lnTo>
                  <a:pt x="2671" y="1"/>
                </a:lnTo>
                <a:lnTo>
                  <a:pt x="2693" y="3"/>
                </a:lnTo>
                <a:lnTo>
                  <a:pt x="2715" y="5"/>
                </a:lnTo>
                <a:lnTo>
                  <a:pt x="2737" y="7"/>
                </a:lnTo>
                <a:lnTo>
                  <a:pt x="2759" y="10"/>
                </a:lnTo>
                <a:lnTo>
                  <a:pt x="2782" y="14"/>
                </a:lnTo>
                <a:lnTo>
                  <a:pt x="2803" y="18"/>
                </a:lnTo>
                <a:lnTo>
                  <a:pt x="2824" y="23"/>
                </a:lnTo>
                <a:lnTo>
                  <a:pt x="2845" y="29"/>
                </a:lnTo>
                <a:lnTo>
                  <a:pt x="2867" y="34"/>
                </a:lnTo>
                <a:lnTo>
                  <a:pt x="2888" y="40"/>
                </a:lnTo>
                <a:lnTo>
                  <a:pt x="2908" y="47"/>
                </a:lnTo>
                <a:lnTo>
                  <a:pt x="2929" y="54"/>
                </a:lnTo>
                <a:lnTo>
                  <a:pt x="2948" y="62"/>
                </a:lnTo>
                <a:lnTo>
                  <a:pt x="2969" y="70"/>
                </a:lnTo>
                <a:lnTo>
                  <a:pt x="2988" y="79"/>
                </a:lnTo>
                <a:lnTo>
                  <a:pt x="3008" y="87"/>
                </a:lnTo>
                <a:lnTo>
                  <a:pt x="3027" y="98"/>
                </a:lnTo>
                <a:lnTo>
                  <a:pt x="3046" y="107"/>
                </a:lnTo>
                <a:lnTo>
                  <a:pt x="3083" y="129"/>
                </a:lnTo>
                <a:lnTo>
                  <a:pt x="3119" y="152"/>
                </a:lnTo>
                <a:lnTo>
                  <a:pt x="3154" y="177"/>
                </a:lnTo>
                <a:lnTo>
                  <a:pt x="3187" y="203"/>
                </a:lnTo>
                <a:lnTo>
                  <a:pt x="3219" y="230"/>
                </a:lnTo>
                <a:lnTo>
                  <a:pt x="3250" y="260"/>
                </a:lnTo>
                <a:lnTo>
                  <a:pt x="3279" y="291"/>
                </a:lnTo>
                <a:lnTo>
                  <a:pt x="3307" y="323"/>
                </a:lnTo>
                <a:lnTo>
                  <a:pt x="3333" y="357"/>
                </a:lnTo>
                <a:lnTo>
                  <a:pt x="3358" y="391"/>
                </a:lnTo>
                <a:lnTo>
                  <a:pt x="3381" y="427"/>
                </a:lnTo>
                <a:lnTo>
                  <a:pt x="3403" y="464"/>
                </a:lnTo>
                <a:lnTo>
                  <a:pt x="3412" y="483"/>
                </a:lnTo>
                <a:lnTo>
                  <a:pt x="3422" y="502"/>
                </a:lnTo>
                <a:lnTo>
                  <a:pt x="3432" y="522"/>
                </a:lnTo>
                <a:lnTo>
                  <a:pt x="3440" y="541"/>
                </a:lnTo>
                <a:lnTo>
                  <a:pt x="3448" y="562"/>
                </a:lnTo>
                <a:lnTo>
                  <a:pt x="3455" y="581"/>
                </a:lnTo>
                <a:lnTo>
                  <a:pt x="3463" y="602"/>
                </a:lnTo>
                <a:lnTo>
                  <a:pt x="3470" y="622"/>
                </a:lnTo>
                <a:lnTo>
                  <a:pt x="3476" y="643"/>
                </a:lnTo>
                <a:lnTo>
                  <a:pt x="3482" y="665"/>
                </a:lnTo>
                <a:lnTo>
                  <a:pt x="3487" y="686"/>
                </a:lnTo>
                <a:lnTo>
                  <a:pt x="3491" y="707"/>
                </a:lnTo>
                <a:lnTo>
                  <a:pt x="3496" y="729"/>
                </a:lnTo>
                <a:lnTo>
                  <a:pt x="3500" y="751"/>
                </a:lnTo>
                <a:lnTo>
                  <a:pt x="3503" y="773"/>
                </a:lnTo>
                <a:lnTo>
                  <a:pt x="3505" y="795"/>
                </a:lnTo>
                <a:lnTo>
                  <a:pt x="3507" y="817"/>
                </a:lnTo>
                <a:lnTo>
                  <a:pt x="3509" y="839"/>
                </a:lnTo>
                <a:lnTo>
                  <a:pt x="3509" y="862"/>
                </a:lnTo>
                <a:lnTo>
                  <a:pt x="3510" y="885"/>
                </a:lnTo>
                <a:lnTo>
                  <a:pt x="3509" y="907"/>
                </a:lnTo>
                <a:lnTo>
                  <a:pt x="3509" y="930"/>
                </a:lnTo>
                <a:lnTo>
                  <a:pt x="3507" y="953"/>
                </a:lnTo>
                <a:lnTo>
                  <a:pt x="3505" y="975"/>
                </a:lnTo>
                <a:lnTo>
                  <a:pt x="3503" y="997"/>
                </a:lnTo>
                <a:lnTo>
                  <a:pt x="3500" y="1019"/>
                </a:lnTo>
                <a:lnTo>
                  <a:pt x="3496" y="1041"/>
                </a:lnTo>
                <a:lnTo>
                  <a:pt x="3491" y="1063"/>
                </a:lnTo>
                <a:lnTo>
                  <a:pt x="3487" y="1084"/>
                </a:lnTo>
                <a:lnTo>
                  <a:pt x="3482" y="1106"/>
                </a:lnTo>
                <a:lnTo>
                  <a:pt x="3476" y="1126"/>
                </a:lnTo>
                <a:lnTo>
                  <a:pt x="3470" y="1147"/>
                </a:lnTo>
                <a:lnTo>
                  <a:pt x="3463" y="1168"/>
                </a:lnTo>
                <a:lnTo>
                  <a:pt x="3455" y="1188"/>
                </a:lnTo>
                <a:lnTo>
                  <a:pt x="3448" y="1209"/>
                </a:lnTo>
                <a:lnTo>
                  <a:pt x="3440" y="1228"/>
                </a:lnTo>
                <a:lnTo>
                  <a:pt x="3432" y="1248"/>
                </a:lnTo>
                <a:lnTo>
                  <a:pt x="3422" y="1267"/>
                </a:lnTo>
                <a:lnTo>
                  <a:pt x="3412" y="1287"/>
                </a:lnTo>
                <a:lnTo>
                  <a:pt x="3403" y="1305"/>
                </a:lnTo>
                <a:lnTo>
                  <a:pt x="3381" y="1342"/>
                </a:lnTo>
                <a:lnTo>
                  <a:pt x="3358" y="1378"/>
                </a:lnTo>
                <a:lnTo>
                  <a:pt x="3333" y="1413"/>
                </a:lnTo>
                <a:lnTo>
                  <a:pt x="3307" y="1447"/>
                </a:lnTo>
                <a:lnTo>
                  <a:pt x="3279" y="1479"/>
                </a:lnTo>
                <a:lnTo>
                  <a:pt x="3250" y="1510"/>
                </a:lnTo>
                <a:lnTo>
                  <a:pt x="3219" y="1539"/>
                </a:lnTo>
                <a:lnTo>
                  <a:pt x="3187" y="1567"/>
                </a:lnTo>
                <a:lnTo>
                  <a:pt x="3154" y="1593"/>
                </a:lnTo>
                <a:lnTo>
                  <a:pt x="3119" y="1618"/>
                </a:lnTo>
                <a:lnTo>
                  <a:pt x="3083" y="1641"/>
                </a:lnTo>
                <a:lnTo>
                  <a:pt x="3046" y="1662"/>
                </a:lnTo>
                <a:lnTo>
                  <a:pt x="3027" y="1673"/>
                </a:lnTo>
                <a:lnTo>
                  <a:pt x="3008" y="1682"/>
                </a:lnTo>
                <a:lnTo>
                  <a:pt x="2988" y="1691"/>
                </a:lnTo>
                <a:lnTo>
                  <a:pt x="2969" y="1699"/>
                </a:lnTo>
                <a:lnTo>
                  <a:pt x="2948" y="1708"/>
                </a:lnTo>
                <a:lnTo>
                  <a:pt x="2929" y="1716"/>
                </a:lnTo>
                <a:lnTo>
                  <a:pt x="2908" y="1723"/>
                </a:lnTo>
                <a:lnTo>
                  <a:pt x="2888" y="1729"/>
                </a:lnTo>
                <a:lnTo>
                  <a:pt x="2867" y="1735"/>
                </a:lnTo>
                <a:lnTo>
                  <a:pt x="2845" y="1742"/>
                </a:lnTo>
                <a:lnTo>
                  <a:pt x="2824" y="1747"/>
                </a:lnTo>
                <a:lnTo>
                  <a:pt x="2803" y="1752"/>
                </a:lnTo>
                <a:lnTo>
                  <a:pt x="2782" y="1756"/>
                </a:lnTo>
                <a:lnTo>
                  <a:pt x="2759" y="1759"/>
                </a:lnTo>
                <a:lnTo>
                  <a:pt x="2737" y="1762"/>
                </a:lnTo>
                <a:lnTo>
                  <a:pt x="2715" y="1765"/>
                </a:lnTo>
                <a:lnTo>
                  <a:pt x="2693" y="1767"/>
                </a:lnTo>
                <a:lnTo>
                  <a:pt x="2671" y="1768"/>
                </a:lnTo>
                <a:lnTo>
                  <a:pt x="2648" y="1769"/>
                </a:lnTo>
                <a:lnTo>
                  <a:pt x="2625" y="1769"/>
                </a:lnTo>
                <a:lnTo>
                  <a:pt x="1648" y="1769"/>
                </a:lnTo>
                <a:lnTo>
                  <a:pt x="977" y="2202"/>
                </a:lnTo>
                <a:lnTo>
                  <a:pt x="970" y="2207"/>
                </a:lnTo>
                <a:lnTo>
                  <a:pt x="962" y="2210"/>
                </a:lnTo>
                <a:lnTo>
                  <a:pt x="955" y="2213"/>
                </a:lnTo>
                <a:lnTo>
                  <a:pt x="947" y="2215"/>
                </a:lnTo>
                <a:lnTo>
                  <a:pt x="938" y="2216"/>
                </a:lnTo>
                <a:lnTo>
                  <a:pt x="930" y="2216"/>
                </a:lnTo>
                <a:lnTo>
                  <a:pt x="922" y="2215"/>
                </a:lnTo>
                <a:lnTo>
                  <a:pt x="915" y="2214"/>
                </a:lnTo>
                <a:lnTo>
                  <a:pt x="906" y="2212"/>
                </a:lnTo>
                <a:lnTo>
                  <a:pt x="899" y="2209"/>
                </a:lnTo>
                <a:lnTo>
                  <a:pt x="892" y="2206"/>
                </a:lnTo>
                <a:lnTo>
                  <a:pt x="885" y="2201"/>
                </a:lnTo>
                <a:lnTo>
                  <a:pt x="879" y="2196"/>
                </a:lnTo>
                <a:lnTo>
                  <a:pt x="873" y="2190"/>
                </a:lnTo>
                <a:lnTo>
                  <a:pt x="866" y="2184"/>
                </a:lnTo>
                <a:lnTo>
                  <a:pt x="861" y="2177"/>
                </a:lnTo>
                <a:lnTo>
                  <a:pt x="857" y="2169"/>
                </a:lnTo>
                <a:lnTo>
                  <a:pt x="853" y="2160"/>
                </a:lnTo>
                <a:lnTo>
                  <a:pt x="851" y="2151"/>
                </a:lnTo>
                <a:lnTo>
                  <a:pt x="849" y="2142"/>
                </a:lnTo>
                <a:lnTo>
                  <a:pt x="849" y="2133"/>
                </a:lnTo>
                <a:lnTo>
                  <a:pt x="849" y="2123"/>
                </a:lnTo>
                <a:lnTo>
                  <a:pt x="850" y="2115"/>
                </a:lnTo>
                <a:lnTo>
                  <a:pt x="853" y="2106"/>
                </a:lnTo>
                <a:lnTo>
                  <a:pt x="963" y="1769"/>
                </a:lnTo>
                <a:lnTo>
                  <a:pt x="885" y="1769"/>
                </a:lnTo>
                <a:lnTo>
                  <a:pt x="862" y="1769"/>
                </a:lnTo>
                <a:lnTo>
                  <a:pt x="840" y="1768"/>
                </a:lnTo>
                <a:lnTo>
                  <a:pt x="817" y="1767"/>
                </a:lnTo>
                <a:lnTo>
                  <a:pt x="794" y="1765"/>
                </a:lnTo>
                <a:lnTo>
                  <a:pt x="773" y="1762"/>
                </a:lnTo>
                <a:lnTo>
                  <a:pt x="750" y="1759"/>
                </a:lnTo>
                <a:lnTo>
                  <a:pt x="729" y="1756"/>
                </a:lnTo>
                <a:lnTo>
                  <a:pt x="707" y="1752"/>
                </a:lnTo>
                <a:lnTo>
                  <a:pt x="685" y="1747"/>
                </a:lnTo>
                <a:lnTo>
                  <a:pt x="665" y="1742"/>
                </a:lnTo>
                <a:lnTo>
                  <a:pt x="643" y="1735"/>
                </a:lnTo>
                <a:lnTo>
                  <a:pt x="623" y="1729"/>
                </a:lnTo>
                <a:lnTo>
                  <a:pt x="602" y="1723"/>
                </a:lnTo>
                <a:lnTo>
                  <a:pt x="581" y="1716"/>
                </a:lnTo>
                <a:lnTo>
                  <a:pt x="561" y="1708"/>
                </a:lnTo>
                <a:lnTo>
                  <a:pt x="541" y="1699"/>
                </a:lnTo>
                <a:lnTo>
                  <a:pt x="522" y="1691"/>
                </a:lnTo>
                <a:lnTo>
                  <a:pt x="502" y="1682"/>
                </a:lnTo>
                <a:lnTo>
                  <a:pt x="483" y="1673"/>
                </a:lnTo>
                <a:lnTo>
                  <a:pt x="464" y="1662"/>
                </a:lnTo>
                <a:lnTo>
                  <a:pt x="427" y="1641"/>
                </a:lnTo>
                <a:lnTo>
                  <a:pt x="391" y="1618"/>
                </a:lnTo>
                <a:lnTo>
                  <a:pt x="356" y="1593"/>
                </a:lnTo>
                <a:lnTo>
                  <a:pt x="323" y="1567"/>
                </a:lnTo>
                <a:lnTo>
                  <a:pt x="290" y="1539"/>
                </a:lnTo>
                <a:lnTo>
                  <a:pt x="260" y="1510"/>
                </a:lnTo>
                <a:lnTo>
                  <a:pt x="231" y="1479"/>
                </a:lnTo>
                <a:lnTo>
                  <a:pt x="203" y="1447"/>
                </a:lnTo>
                <a:lnTo>
                  <a:pt x="176" y="1413"/>
                </a:lnTo>
                <a:lnTo>
                  <a:pt x="151" y="1378"/>
                </a:lnTo>
                <a:lnTo>
                  <a:pt x="129" y="1342"/>
                </a:lnTo>
                <a:lnTo>
                  <a:pt x="107" y="1305"/>
                </a:lnTo>
                <a:lnTo>
                  <a:pt x="97" y="1287"/>
                </a:lnTo>
                <a:lnTo>
                  <a:pt x="88" y="1267"/>
                </a:lnTo>
                <a:lnTo>
                  <a:pt x="78" y="1248"/>
                </a:lnTo>
                <a:lnTo>
                  <a:pt x="70" y="1228"/>
                </a:lnTo>
                <a:lnTo>
                  <a:pt x="62" y="1209"/>
                </a:lnTo>
                <a:lnTo>
                  <a:pt x="54" y="1188"/>
                </a:lnTo>
                <a:lnTo>
                  <a:pt x="47" y="1168"/>
                </a:lnTo>
                <a:lnTo>
                  <a:pt x="40" y="1147"/>
                </a:lnTo>
                <a:lnTo>
                  <a:pt x="34" y="1126"/>
                </a:lnTo>
                <a:lnTo>
                  <a:pt x="28" y="1106"/>
                </a:lnTo>
                <a:lnTo>
                  <a:pt x="23" y="1084"/>
                </a:lnTo>
                <a:lnTo>
                  <a:pt x="19" y="1063"/>
                </a:lnTo>
                <a:lnTo>
                  <a:pt x="14" y="1041"/>
                </a:lnTo>
                <a:lnTo>
                  <a:pt x="11" y="1019"/>
                </a:lnTo>
                <a:lnTo>
                  <a:pt x="7" y="997"/>
                </a:lnTo>
                <a:lnTo>
                  <a:pt x="4" y="975"/>
                </a:lnTo>
                <a:lnTo>
                  <a:pt x="3" y="953"/>
                </a:lnTo>
                <a:lnTo>
                  <a:pt x="1" y="930"/>
                </a:lnTo>
                <a:lnTo>
                  <a:pt x="0" y="907"/>
                </a:lnTo>
                <a:lnTo>
                  <a:pt x="0" y="885"/>
                </a:lnTo>
                <a:lnTo>
                  <a:pt x="0" y="862"/>
                </a:lnTo>
                <a:lnTo>
                  <a:pt x="1" y="839"/>
                </a:lnTo>
                <a:lnTo>
                  <a:pt x="3" y="817"/>
                </a:lnTo>
                <a:lnTo>
                  <a:pt x="4" y="795"/>
                </a:lnTo>
                <a:lnTo>
                  <a:pt x="7" y="773"/>
                </a:lnTo>
                <a:lnTo>
                  <a:pt x="11" y="751"/>
                </a:lnTo>
                <a:lnTo>
                  <a:pt x="14" y="729"/>
                </a:lnTo>
                <a:lnTo>
                  <a:pt x="19" y="707"/>
                </a:lnTo>
                <a:lnTo>
                  <a:pt x="23" y="686"/>
                </a:lnTo>
                <a:lnTo>
                  <a:pt x="28" y="665"/>
                </a:lnTo>
                <a:lnTo>
                  <a:pt x="34" y="643"/>
                </a:lnTo>
                <a:lnTo>
                  <a:pt x="40" y="622"/>
                </a:lnTo>
                <a:lnTo>
                  <a:pt x="47" y="602"/>
                </a:lnTo>
                <a:lnTo>
                  <a:pt x="54" y="581"/>
                </a:lnTo>
                <a:lnTo>
                  <a:pt x="62" y="562"/>
                </a:lnTo>
                <a:lnTo>
                  <a:pt x="70" y="541"/>
                </a:lnTo>
                <a:lnTo>
                  <a:pt x="78" y="522"/>
                </a:lnTo>
                <a:lnTo>
                  <a:pt x="88" y="502"/>
                </a:lnTo>
                <a:lnTo>
                  <a:pt x="97" y="483"/>
                </a:lnTo>
                <a:lnTo>
                  <a:pt x="107" y="464"/>
                </a:lnTo>
                <a:lnTo>
                  <a:pt x="129" y="427"/>
                </a:lnTo>
                <a:lnTo>
                  <a:pt x="151" y="391"/>
                </a:lnTo>
                <a:lnTo>
                  <a:pt x="176" y="357"/>
                </a:lnTo>
                <a:lnTo>
                  <a:pt x="203" y="323"/>
                </a:lnTo>
                <a:lnTo>
                  <a:pt x="231" y="291"/>
                </a:lnTo>
                <a:lnTo>
                  <a:pt x="260" y="260"/>
                </a:lnTo>
                <a:lnTo>
                  <a:pt x="290" y="230"/>
                </a:lnTo>
                <a:lnTo>
                  <a:pt x="323" y="203"/>
                </a:lnTo>
                <a:lnTo>
                  <a:pt x="356" y="177"/>
                </a:lnTo>
                <a:lnTo>
                  <a:pt x="391" y="152"/>
                </a:lnTo>
                <a:lnTo>
                  <a:pt x="427" y="129"/>
                </a:lnTo>
                <a:lnTo>
                  <a:pt x="464" y="107"/>
                </a:lnTo>
                <a:lnTo>
                  <a:pt x="483" y="98"/>
                </a:lnTo>
                <a:lnTo>
                  <a:pt x="502" y="87"/>
                </a:lnTo>
                <a:lnTo>
                  <a:pt x="522" y="79"/>
                </a:lnTo>
                <a:lnTo>
                  <a:pt x="541" y="70"/>
                </a:lnTo>
                <a:lnTo>
                  <a:pt x="561" y="62"/>
                </a:lnTo>
                <a:lnTo>
                  <a:pt x="581" y="54"/>
                </a:lnTo>
                <a:lnTo>
                  <a:pt x="602" y="47"/>
                </a:lnTo>
                <a:lnTo>
                  <a:pt x="623" y="40"/>
                </a:lnTo>
                <a:lnTo>
                  <a:pt x="643" y="34"/>
                </a:lnTo>
                <a:lnTo>
                  <a:pt x="665" y="29"/>
                </a:lnTo>
                <a:lnTo>
                  <a:pt x="685" y="23"/>
                </a:lnTo>
                <a:lnTo>
                  <a:pt x="707" y="18"/>
                </a:lnTo>
                <a:lnTo>
                  <a:pt x="729" y="14"/>
                </a:lnTo>
                <a:lnTo>
                  <a:pt x="750" y="10"/>
                </a:lnTo>
                <a:lnTo>
                  <a:pt x="773" y="7"/>
                </a:lnTo>
                <a:lnTo>
                  <a:pt x="794" y="5"/>
                </a:lnTo>
                <a:lnTo>
                  <a:pt x="817" y="3"/>
                </a:lnTo>
                <a:lnTo>
                  <a:pt x="840" y="1"/>
                </a:lnTo>
                <a:lnTo>
                  <a:pt x="862" y="1"/>
                </a:lnTo>
                <a:lnTo>
                  <a:pt x="885" y="0"/>
                </a:lnTo>
                <a:close/>
                <a:moveTo>
                  <a:pt x="2625" y="169"/>
                </a:moveTo>
                <a:lnTo>
                  <a:pt x="885" y="169"/>
                </a:lnTo>
                <a:lnTo>
                  <a:pt x="848" y="169"/>
                </a:lnTo>
                <a:lnTo>
                  <a:pt x="812" y="172"/>
                </a:lnTo>
                <a:lnTo>
                  <a:pt x="776" y="177"/>
                </a:lnTo>
                <a:lnTo>
                  <a:pt x="741" y="183"/>
                </a:lnTo>
                <a:lnTo>
                  <a:pt x="706" y="191"/>
                </a:lnTo>
                <a:lnTo>
                  <a:pt x="672" y="201"/>
                </a:lnTo>
                <a:lnTo>
                  <a:pt x="639" y="212"/>
                </a:lnTo>
                <a:lnTo>
                  <a:pt x="606" y="225"/>
                </a:lnTo>
                <a:lnTo>
                  <a:pt x="575" y="240"/>
                </a:lnTo>
                <a:lnTo>
                  <a:pt x="544" y="255"/>
                </a:lnTo>
                <a:lnTo>
                  <a:pt x="514" y="273"/>
                </a:lnTo>
                <a:lnTo>
                  <a:pt x="485" y="291"/>
                </a:lnTo>
                <a:lnTo>
                  <a:pt x="457" y="311"/>
                </a:lnTo>
                <a:lnTo>
                  <a:pt x="429" y="332"/>
                </a:lnTo>
                <a:lnTo>
                  <a:pt x="403" y="355"/>
                </a:lnTo>
                <a:lnTo>
                  <a:pt x="379" y="379"/>
                </a:lnTo>
                <a:lnTo>
                  <a:pt x="355" y="403"/>
                </a:lnTo>
                <a:lnTo>
                  <a:pt x="332" y="430"/>
                </a:lnTo>
                <a:lnTo>
                  <a:pt x="311" y="457"/>
                </a:lnTo>
                <a:lnTo>
                  <a:pt x="291" y="485"/>
                </a:lnTo>
                <a:lnTo>
                  <a:pt x="272" y="514"/>
                </a:lnTo>
                <a:lnTo>
                  <a:pt x="255" y="544"/>
                </a:lnTo>
                <a:lnTo>
                  <a:pt x="239" y="575"/>
                </a:lnTo>
                <a:lnTo>
                  <a:pt x="224" y="607"/>
                </a:lnTo>
                <a:lnTo>
                  <a:pt x="212" y="639"/>
                </a:lnTo>
                <a:lnTo>
                  <a:pt x="201" y="673"/>
                </a:lnTo>
                <a:lnTo>
                  <a:pt x="191" y="707"/>
                </a:lnTo>
                <a:lnTo>
                  <a:pt x="182" y="741"/>
                </a:lnTo>
                <a:lnTo>
                  <a:pt x="176" y="777"/>
                </a:lnTo>
                <a:lnTo>
                  <a:pt x="172" y="812"/>
                </a:lnTo>
                <a:lnTo>
                  <a:pt x="169" y="849"/>
                </a:lnTo>
                <a:lnTo>
                  <a:pt x="168" y="885"/>
                </a:lnTo>
                <a:lnTo>
                  <a:pt x="169" y="922"/>
                </a:lnTo>
                <a:lnTo>
                  <a:pt x="172" y="958"/>
                </a:lnTo>
                <a:lnTo>
                  <a:pt x="176" y="994"/>
                </a:lnTo>
                <a:lnTo>
                  <a:pt x="182" y="1029"/>
                </a:lnTo>
                <a:lnTo>
                  <a:pt x="191" y="1064"/>
                </a:lnTo>
                <a:lnTo>
                  <a:pt x="201" y="1098"/>
                </a:lnTo>
                <a:lnTo>
                  <a:pt x="212" y="1131"/>
                </a:lnTo>
                <a:lnTo>
                  <a:pt x="224" y="1163"/>
                </a:lnTo>
                <a:lnTo>
                  <a:pt x="239" y="1195"/>
                </a:lnTo>
                <a:lnTo>
                  <a:pt x="255" y="1226"/>
                </a:lnTo>
                <a:lnTo>
                  <a:pt x="272" y="1256"/>
                </a:lnTo>
                <a:lnTo>
                  <a:pt x="291" y="1285"/>
                </a:lnTo>
                <a:lnTo>
                  <a:pt x="311" y="1313"/>
                </a:lnTo>
                <a:lnTo>
                  <a:pt x="332" y="1340"/>
                </a:lnTo>
                <a:lnTo>
                  <a:pt x="355" y="1366"/>
                </a:lnTo>
                <a:lnTo>
                  <a:pt x="379" y="1391"/>
                </a:lnTo>
                <a:lnTo>
                  <a:pt x="403" y="1414"/>
                </a:lnTo>
                <a:lnTo>
                  <a:pt x="429" y="1437"/>
                </a:lnTo>
                <a:lnTo>
                  <a:pt x="457" y="1459"/>
                </a:lnTo>
                <a:lnTo>
                  <a:pt x="485" y="1479"/>
                </a:lnTo>
                <a:lnTo>
                  <a:pt x="514" y="1498"/>
                </a:lnTo>
                <a:lnTo>
                  <a:pt x="544" y="1515"/>
                </a:lnTo>
                <a:lnTo>
                  <a:pt x="575" y="1531"/>
                </a:lnTo>
                <a:lnTo>
                  <a:pt x="606" y="1545"/>
                </a:lnTo>
                <a:lnTo>
                  <a:pt x="639" y="1559"/>
                </a:lnTo>
                <a:lnTo>
                  <a:pt x="672" y="1570"/>
                </a:lnTo>
                <a:lnTo>
                  <a:pt x="706" y="1579"/>
                </a:lnTo>
                <a:lnTo>
                  <a:pt x="741" y="1587"/>
                </a:lnTo>
                <a:lnTo>
                  <a:pt x="776" y="1593"/>
                </a:lnTo>
                <a:lnTo>
                  <a:pt x="812" y="1598"/>
                </a:lnTo>
                <a:lnTo>
                  <a:pt x="848" y="1601"/>
                </a:lnTo>
                <a:lnTo>
                  <a:pt x="885" y="1602"/>
                </a:lnTo>
                <a:lnTo>
                  <a:pt x="1078" y="1602"/>
                </a:lnTo>
                <a:lnTo>
                  <a:pt x="1078" y="1602"/>
                </a:lnTo>
                <a:lnTo>
                  <a:pt x="1084" y="1602"/>
                </a:lnTo>
                <a:lnTo>
                  <a:pt x="1092" y="1603"/>
                </a:lnTo>
                <a:lnTo>
                  <a:pt x="1098" y="1604"/>
                </a:lnTo>
                <a:lnTo>
                  <a:pt x="1104" y="1606"/>
                </a:lnTo>
                <a:lnTo>
                  <a:pt x="1112" y="1609"/>
                </a:lnTo>
                <a:lnTo>
                  <a:pt x="1119" y="1613"/>
                </a:lnTo>
                <a:lnTo>
                  <a:pt x="1127" y="1617"/>
                </a:lnTo>
                <a:lnTo>
                  <a:pt x="1133" y="1622"/>
                </a:lnTo>
                <a:lnTo>
                  <a:pt x="1139" y="1628"/>
                </a:lnTo>
                <a:lnTo>
                  <a:pt x="1144" y="1634"/>
                </a:lnTo>
                <a:lnTo>
                  <a:pt x="1149" y="1641"/>
                </a:lnTo>
                <a:lnTo>
                  <a:pt x="1153" y="1648"/>
                </a:lnTo>
                <a:lnTo>
                  <a:pt x="1156" y="1655"/>
                </a:lnTo>
                <a:lnTo>
                  <a:pt x="1158" y="1662"/>
                </a:lnTo>
                <a:lnTo>
                  <a:pt x="1161" y="1671"/>
                </a:lnTo>
                <a:lnTo>
                  <a:pt x="1162" y="1679"/>
                </a:lnTo>
                <a:lnTo>
                  <a:pt x="1162" y="1687"/>
                </a:lnTo>
                <a:lnTo>
                  <a:pt x="1162" y="1695"/>
                </a:lnTo>
                <a:lnTo>
                  <a:pt x="1161" y="1704"/>
                </a:lnTo>
                <a:lnTo>
                  <a:pt x="1157" y="1712"/>
                </a:lnTo>
                <a:lnTo>
                  <a:pt x="1085" y="1933"/>
                </a:lnTo>
                <a:lnTo>
                  <a:pt x="1574" y="1618"/>
                </a:lnTo>
                <a:lnTo>
                  <a:pt x="1584" y="1611"/>
                </a:lnTo>
                <a:lnTo>
                  <a:pt x="1597" y="1606"/>
                </a:lnTo>
                <a:lnTo>
                  <a:pt x="1603" y="1604"/>
                </a:lnTo>
                <a:lnTo>
                  <a:pt x="1610" y="1603"/>
                </a:lnTo>
                <a:lnTo>
                  <a:pt x="1616" y="1602"/>
                </a:lnTo>
                <a:lnTo>
                  <a:pt x="1623" y="1602"/>
                </a:lnTo>
                <a:lnTo>
                  <a:pt x="2625" y="1602"/>
                </a:lnTo>
                <a:lnTo>
                  <a:pt x="2662" y="1601"/>
                </a:lnTo>
                <a:lnTo>
                  <a:pt x="2698" y="1598"/>
                </a:lnTo>
                <a:lnTo>
                  <a:pt x="2734" y="1593"/>
                </a:lnTo>
                <a:lnTo>
                  <a:pt x="2769" y="1587"/>
                </a:lnTo>
                <a:lnTo>
                  <a:pt x="2803" y="1579"/>
                </a:lnTo>
                <a:lnTo>
                  <a:pt x="2837" y="1570"/>
                </a:lnTo>
                <a:lnTo>
                  <a:pt x="2871" y="1559"/>
                </a:lnTo>
                <a:lnTo>
                  <a:pt x="2903" y="1545"/>
                </a:lnTo>
                <a:lnTo>
                  <a:pt x="2935" y="1531"/>
                </a:lnTo>
                <a:lnTo>
                  <a:pt x="2966" y="1515"/>
                </a:lnTo>
                <a:lnTo>
                  <a:pt x="2996" y="1498"/>
                </a:lnTo>
                <a:lnTo>
                  <a:pt x="3025" y="1479"/>
                </a:lnTo>
                <a:lnTo>
                  <a:pt x="3053" y="1459"/>
                </a:lnTo>
                <a:lnTo>
                  <a:pt x="3080" y="1437"/>
                </a:lnTo>
                <a:lnTo>
                  <a:pt x="3107" y="1414"/>
                </a:lnTo>
                <a:lnTo>
                  <a:pt x="3131" y="1391"/>
                </a:lnTo>
                <a:lnTo>
                  <a:pt x="3155" y="1366"/>
                </a:lnTo>
                <a:lnTo>
                  <a:pt x="3178" y="1340"/>
                </a:lnTo>
                <a:lnTo>
                  <a:pt x="3199" y="1313"/>
                </a:lnTo>
                <a:lnTo>
                  <a:pt x="3219" y="1285"/>
                </a:lnTo>
                <a:lnTo>
                  <a:pt x="3237" y="1256"/>
                </a:lnTo>
                <a:lnTo>
                  <a:pt x="3255" y="1226"/>
                </a:lnTo>
                <a:lnTo>
                  <a:pt x="3271" y="1195"/>
                </a:lnTo>
                <a:lnTo>
                  <a:pt x="3286" y="1163"/>
                </a:lnTo>
                <a:lnTo>
                  <a:pt x="3298" y="1131"/>
                </a:lnTo>
                <a:lnTo>
                  <a:pt x="3309" y="1098"/>
                </a:lnTo>
                <a:lnTo>
                  <a:pt x="3320" y="1064"/>
                </a:lnTo>
                <a:lnTo>
                  <a:pt x="3327" y="1029"/>
                </a:lnTo>
                <a:lnTo>
                  <a:pt x="3333" y="994"/>
                </a:lnTo>
                <a:lnTo>
                  <a:pt x="3338" y="958"/>
                </a:lnTo>
                <a:lnTo>
                  <a:pt x="3341" y="922"/>
                </a:lnTo>
                <a:lnTo>
                  <a:pt x="3342" y="885"/>
                </a:lnTo>
                <a:lnTo>
                  <a:pt x="3341" y="849"/>
                </a:lnTo>
                <a:lnTo>
                  <a:pt x="3338" y="812"/>
                </a:lnTo>
                <a:lnTo>
                  <a:pt x="3333" y="777"/>
                </a:lnTo>
                <a:lnTo>
                  <a:pt x="3327" y="741"/>
                </a:lnTo>
                <a:lnTo>
                  <a:pt x="3320" y="707"/>
                </a:lnTo>
                <a:lnTo>
                  <a:pt x="3309" y="673"/>
                </a:lnTo>
                <a:lnTo>
                  <a:pt x="3298" y="639"/>
                </a:lnTo>
                <a:lnTo>
                  <a:pt x="3286" y="607"/>
                </a:lnTo>
                <a:lnTo>
                  <a:pt x="3271" y="575"/>
                </a:lnTo>
                <a:lnTo>
                  <a:pt x="3255" y="544"/>
                </a:lnTo>
                <a:lnTo>
                  <a:pt x="3237" y="514"/>
                </a:lnTo>
                <a:lnTo>
                  <a:pt x="3219" y="485"/>
                </a:lnTo>
                <a:lnTo>
                  <a:pt x="3199" y="457"/>
                </a:lnTo>
                <a:lnTo>
                  <a:pt x="3178" y="430"/>
                </a:lnTo>
                <a:lnTo>
                  <a:pt x="3155" y="403"/>
                </a:lnTo>
                <a:lnTo>
                  <a:pt x="3131" y="379"/>
                </a:lnTo>
                <a:lnTo>
                  <a:pt x="3107" y="355"/>
                </a:lnTo>
                <a:lnTo>
                  <a:pt x="3080" y="332"/>
                </a:lnTo>
                <a:lnTo>
                  <a:pt x="3053" y="311"/>
                </a:lnTo>
                <a:lnTo>
                  <a:pt x="3025" y="291"/>
                </a:lnTo>
                <a:lnTo>
                  <a:pt x="2996" y="273"/>
                </a:lnTo>
                <a:lnTo>
                  <a:pt x="2966" y="255"/>
                </a:lnTo>
                <a:lnTo>
                  <a:pt x="2935" y="240"/>
                </a:lnTo>
                <a:lnTo>
                  <a:pt x="2903" y="225"/>
                </a:lnTo>
                <a:lnTo>
                  <a:pt x="2871" y="212"/>
                </a:lnTo>
                <a:lnTo>
                  <a:pt x="2837" y="201"/>
                </a:lnTo>
                <a:lnTo>
                  <a:pt x="2803" y="191"/>
                </a:lnTo>
                <a:lnTo>
                  <a:pt x="2769" y="183"/>
                </a:lnTo>
                <a:lnTo>
                  <a:pt x="2734" y="177"/>
                </a:lnTo>
                <a:lnTo>
                  <a:pt x="2698" y="172"/>
                </a:lnTo>
                <a:lnTo>
                  <a:pt x="2662" y="169"/>
                </a:lnTo>
                <a:lnTo>
                  <a:pt x="2625" y="169"/>
                </a:lnTo>
                <a:close/>
                <a:moveTo>
                  <a:pt x="1308" y="723"/>
                </a:moveTo>
                <a:lnTo>
                  <a:pt x="1325" y="726"/>
                </a:lnTo>
                <a:lnTo>
                  <a:pt x="1342" y="732"/>
                </a:lnTo>
                <a:lnTo>
                  <a:pt x="1357" y="740"/>
                </a:lnTo>
                <a:lnTo>
                  <a:pt x="1371" y="748"/>
                </a:lnTo>
                <a:lnTo>
                  <a:pt x="1386" y="758"/>
                </a:lnTo>
                <a:lnTo>
                  <a:pt x="1398" y="769"/>
                </a:lnTo>
                <a:lnTo>
                  <a:pt x="1409" y="781"/>
                </a:lnTo>
                <a:lnTo>
                  <a:pt x="1420" y="794"/>
                </a:lnTo>
                <a:lnTo>
                  <a:pt x="1429" y="809"/>
                </a:lnTo>
                <a:lnTo>
                  <a:pt x="1436" y="824"/>
                </a:lnTo>
                <a:lnTo>
                  <a:pt x="1442" y="839"/>
                </a:lnTo>
                <a:lnTo>
                  <a:pt x="1446" y="856"/>
                </a:lnTo>
                <a:lnTo>
                  <a:pt x="1450" y="872"/>
                </a:lnTo>
                <a:lnTo>
                  <a:pt x="1452" y="890"/>
                </a:lnTo>
                <a:lnTo>
                  <a:pt x="1451" y="907"/>
                </a:lnTo>
                <a:lnTo>
                  <a:pt x="1449" y="925"/>
                </a:lnTo>
                <a:lnTo>
                  <a:pt x="1444" y="942"/>
                </a:lnTo>
                <a:lnTo>
                  <a:pt x="1439" y="959"/>
                </a:lnTo>
                <a:lnTo>
                  <a:pt x="1432" y="974"/>
                </a:lnTo>
                <a:lnTo>
                  <a:pt x="1424" y="989"/>
                </a:lnTo>
                <a:lnTo>
                  <a:pt x="1414" y="1003"/>
                </a:lnTo>
                <a:lnTo>
                  <a:pt x="1402" y="1015"/>
                </a:lnTo>
                <a:lnTo>
                  <a:pt x="1390" y="1027"/>
                </a:lnTo>
                <a:lnTo>
                  <a:pt x="1377" y="1037"/>
                </a:lnTo>
                <a:lnTo>
                  <a:pt x="1363" y="1046"/>
                </a:lnTo>
                <a:lnTo>
                  <a:pt x="1348" y="1053"/>
                </a:lnTo>
                <a:lnTo>
                  <a:pt x="1332" y="1060"/>
                </a:lnTo>
                <a:lnTo>
                  <a:pt x="1316" y="1065"/>
                </a:lnTo>
                <a:lnTo>
                  <a:pt x="1299" y="1067"/>
                </a:lnTo>
                <a:lnTo>
                  <a:pt x="1282" y="1069"/>
                </a:lnTo>
                <a:lnTo>
                  <a:pt x="1264" y="1068"/>
                </a:lnTo>
                <a:lnTo>
                  <a:pt x="1247" y="1066"/>
                </a:lnTo>
                <a:lnTo>
                  <a:pt x="1229" y="1062"/>
                </a:lnTo>
                <a:lnTo>
                  <a:pt x="1213" y="1056"/>
                </a:lnTo>
                <a:lnTo>
                  <a:pt x="1198" y="1049"/>
                </a:lnTo>
                <a:lnTo>
                  <a:pt x="1182" y="1041"/>
                </a:lnTo>
                <a:lnTo>
                  <a:pt x="1169" y="1031"/>
                </a:lnTo>
                <a:lnTo>
                  <a:pt x="1156" y="1019"/>
                </a:lnTo>
                <a:lnTo>
                  <a:pt x="1145" y="1007"/>
                </a:lnTo>
                <a:lnTo>
                  <a:pt x="1135" y="995"/>
                </a:lnTo>
                <a:lnTo>
                  <a:pt x="1126" y="980"/>
                </a:lnTo>
                <a:lnTo>
                  <a:pt x="1118" y="965"/>
                </a:lnTo>
                <a:lnTo>
                  <a:pt x="1112" y="949"/>
                </a:lnTo>
                <a:lnTo>
                  <a:pt x="1107" y="933"/>
                </a:lnTo>
                <a:lnTo>
                  <a:pt x="1104" y="917"/>
                </a:lnTo>
                <a:lnTo>
                  <a:pt x="1103" y="899"/>
                </a:lnTo>
                <a:lnTo>
                  <a:pt x="1103" y="882"/>
                </a:lnTo>
                <a:lnTo>
                  <a:pt x="1106" y="864"/>
                </a:lnTo>
                <a:lnTo>
                  <a:pt x="1109" y="847"/>
                </a:lnTo>
                <a:lnTo>
                  <a:pt x="1115" y="830"/>
                </a:lnTo>
                <a:lnTo>
                  <a:pt x="1122" y="815"/>
                </a:lnTo>
                <a:lnTo>
                  <a:pt x="1131" y="799"/>
                </a:lnTo>
                <a:lnTo>
                  <a:pt x="1141" y="786"/>
                </a:lnTo>
                <a:lnTo>
                  <a:pt x="1151" y="774"/>
                </a:lnTo>
                <a:lnTo>
                  <a:pt x="1164" y="762"/>
                </a:lnTo>
                <a:lnTo>
                  <a:pt x="1177" y="752"/>
                </a:lnTo>
                <a:lnTo>
                  <a:pt x="1191" y="743"/>
                </a:lnTo>
                <a:lnTo>
                  <a:pt x="1206" y="736"/>
                </a:lnTo>
                <a:lnTo>
                  <a:pt x="1222" y="729"/>
                </a:lnTo>
                <a:lnTo>
                  <a:pt x="1238" y="724"/>
                </a:lnTo>
                <a:lnTo>
                  <a:pt x="1255" y="721"/>
                </a:lnTo>
                <a:lnTo>
                  <a:pt x="1272" y="720"/>
                </a:lnTo>
                <a:lnTo>
                  <a:pt x="1289" y="720"/>
                </a:lnTo>
                <a:lnTo>
                  <a:pt x="1308" y="723"/>
                </a:lnTo>
                <a:close/>
                <a:moveTo>
                  <a:pt x="1785" y="723"/>
                </a:moveTo>
                <a:lnTo>
                  <a:pt x="1802" y="726"/>
                </a:lnTo>
                <a:lnTo>
                  <a:pt x="1819" y="732"/>
                </a:lnTo>
                <a:lnTo>
                  <a:pt x="1835" y="740"/>
                </a:lnTo>
                <a:lnTo>
                  <a:pt x="1850" y="748"/>
                </a:lnTo>
                <a:lnTo>
                  <a:pt x="1863" y="758"/>
                </a:lnTo>
                <a:lnTo>
                  <a:pt x="1876" y="769"/>
                </a:lnTo>
                <a:lnTo>
                  <a:pt x="1888" y="781"/>
                </a:lnTo>
                <a:lnTo>
                  <a:pt x="1898" y="794"/>
                </a:lnTo>
                <a:lnTo>
                  <a:pt x="1906" y="809"/>
                </a:lnTo>
                <a:lnTo>
                  <a:pt x="1915" y="824"/>
                </a:lnTo>
                <a:lnTo>
                  <a:pt x="1921" y="839"/>
                </a:lnTo>
                <a:lnTo>
                  <a:pt x="1925" y="856"/>
                </a:lnTo>
                <a:lnTo>
                  <a:pt x="1928" y="872"/>
                </a:lnTo>
                <a:lnTo>
                  <a:pt x="1929" y="890"/>
                </a:lnTo>
                <a:lnTo>
                  <a:pt x="1929" y="907"/>
                </a:lnTo>
                <a:lnTo>
                  <a:pt x="1927" y="925"/>
                </a:lnTo>
                <a:lnTo>
                  <a:pt x="1923" y="942"/>
                </a:lnTo>
                <a:lnTo>
                  <a:pt x="1917" y="959"/>
                </a:lnTo>
                <a:lnTo>
                  <a:pt x="1909" y="974"/>
                </a:lnTo>
                <a:lnTo>
                  <a:pt x="1901" y="989"/>
                </a:lnTo>
                <a:lnTo>
                  <a:pt x="1892" y="1003"/>
                </a:lnTo>
                <a:lnTo>
                  <a:pt x="1881" y="1015"/>
                </a:lnTo>
                <a:lnTo>
                  <a:pt x="1868" y="1027"/>
                </a:lnTo>
                <a:lnTo>
                  <a:pt x="1855" y="1037"/>
                </a:lnTo>
                <a:lnTo>
                  <a:pt x="1840" y="1046"/>
                </a:lnTo>
                <a:lnTo>
                  <a:pt x="1826" y="1053"/>
                </a:lnTo>
                <a:lnTo>
                  <a:pt x="1811" y="1060"/>
                </a:lnTo>
                <a:lnTo>
                  <a:pt x="1794" y="1065"/>
                </a:lnTo>
                <a:lnTo>
                  <a:pt x="1777" y="1067"/>
                </a:lnTo>
                <a:lnTo>
                  <a:pt x="1760" y="1069"/>
                </a:lnTo>
                <a:lnTo>
                  <a:pt x="1743" y="1068"/>
                </a:lnTo>
                <a:lnTo>
                  <a:pt x="1724" y="1066"/>
                </a:lnTo>
                <a:lnTo>
                  <a:pt x="1708" y="1062"/>
                </a:lnTo>
                <a:lnTo>
                  <a:pt x="1690" y="1056"/>
                </a:lnTo>
                <a:lnTo>
                  <a:pt x="1675" y="1049"/>
                </a:lnTo>
                <a:lnTo>
                  <a:pt x="1660" y="1041"/>
                </a:lnTo>
                <a:lnTo>
                  <a:pt x="1647" y="1031"/>
                </a:lnTo>
                <a:lnTo>
                  <a:pt x="1634" y="1019"/>
                </a:lnTo>
                <a:lnTo>
                  <a:pt x="1622" y="1007"/>
                </a:lnTo>
                <a:lnTo>
                  <a:pt x="1612" y="995"/>
                </a:lnTo>
                <a:lnTo>
                  <a:pt x="1603" y="980"/>
                </a:lnTo>
                <a:lnTo>
                  <a:pt x="1596" y="965"/>
                </a:lnTo>
                <a:lnTo>
                  <a:pt x="1589" y="949"/>
                </a:lnTo>
                <a:lnTo>
                  <a:pt x="1585" y="933"/>
                </a:lnTo>
                <a:lnTo>
                  <a:pt x="1582" y="917"/>
                </a:lnTo>
                <a:lnTo>
                  <a:pt x="1581" y="899"/>
                </a:lnTo>
                <a:lnTo>
                  <a:pt x="1581" y="882"/>
                </a:lnTo>
                <a:lnTo>
                  <a:pt x="1583" y="864"/>
                </a:lnTo>
                <a:lnTo>
                  <a:pt x="1587" y="847"/>
                </a:lnTo>
                <a:lnTo>
                  <a:pt x="1593" y="830"/>
                </a:lnTo>
                <a:lnTo>
                  <a:pt x="1600" y="815"/>
                </a:lnTo>
                <a:lnTo>
                  <a:pt x="1609" y="799"/>
                </a:lnTo>
                <a:lnTo>
                  <a:pt x="1618" y="786"/>
                </a:lnTo>
                <a:lnTo>
                  <a:pt x="1630" y="774"/>
                </a:lnTo>
                <a:lnTo>
                  <a:pt x="1642" y="762"/>
                </a:lnTo>
                <a:lnTo>
                  <a:pt x="1655" y="752"/>
                </a:lnTo>
                <a:lnTo>
                  <a:pt x="1669" y="743"/>
                </a:lnTo>
                <a:lnTo>
                  <a:pt x="1684" y="736"/>
                </a:lnTo>
                <a:lnTo>
                  <a:pt x="1700" y="729"/>
                </a:lnTo>
                <a:lnTo>
                  <a:pt x="1716" y="724"/>
                </a:lnTo>
                <a:lnTo>
                  <a:pt x="1732" y="721"/>
                </a:lnTo>
                <a:lnTo>
                  <a:pt x="1750" y="720"/>
                </a:lnTo>
                <a:lnTo>
                  <a:pt x="1767" y="720"/>
                </a:lnTo>
                <a:lnTo>
                  <a:pt x="1785" y="723"/>
                </a:lnTo>
                <a:close/>
                <a:moveTo>
                  <a:pt x="2263" y="723"/>
                </a:moveTo>
                <a:lnTo>
                  <a:pt x="2281" y="726"/>
                </a:lnTo>
                <a:lnTo>
                  <a:pt x="2297" y="732"/>
                </a:lnTo>
                <a:lnTo>
                  <a:pt x="2313" y="740"/>
                </a:lnTo>
                <a:lnTo>
                  <a:pt x="2327" y="748"/>
                </a:lnTo>
                <a:lnTo>
                  <a:pt x="2341" y="758"/>
                </a:lnTo>
                <a:lnTo>
                  <a:pt x="2354" y="769"/>
                </a:lnTo>
                <a:lnTo>
                  <a:pt x="2365" y="781"/>
                </a:lnTo>
                <a:lnTo>
                  <a:pt x="2375" y="794"/>
                </a:lnTo>
                <a:lnTo>
                  <a:pt x="2385" y="809"/>
                </a:lnTo>
                <a:lnTo>
                  <a:pt x="2392" y="824"/>
                </a:lnTo>
                <a:lnTo>
                  <a:pt x="2398" y="839"/>
                </a:lnTo>
                <a:lnTo>
                  <a:pt x="2403" y="856"/>
                </a:lnTo>
                <a:lnTo>
                  <a:pt x="2405" y="872"/>
                </a:lnTo>
                <a:lnTo>
                  <a:pt x="2407" y="890"/>
                </a:lnTo>
                <a:lnTo>
                  <a:pt x="2406" y="907"/>
                </a:lnTo>
                <a:lnTo>
                  <a:pt x="2404" y="925"/>
                </a:lnTo>
                <a:lnTo>
                  <a:pt x="2400" y="942"/>
                </a:lnTo>
                <a:lnTo>
                  <a:pt x="2395" y="959"/>
                </a:lnTo>
                <a:lnTo>
                  <a:pt x="2388" y="974"/>
                </a:lnTo>
                <a:lnTo>
                  <a:pt x="2379" y="989"/>
                </a:lnTo>
                <a:lnTo>
                  <a:pt x="2369" y="1003"/>
                </a:lnTo>
                <a:lnTo>
                  <a:pt x="2358" y="1015"/>
                </a:lnTo>
                <a:lnTo>
                  <a:pt x="2346" y="1027"/>
                </a:lnTo>
                <a:lnTo>
                  <a:pt x="2333" y="1037"/>
                </a:lnTo>
                <a:lnTo>
                  <a:pt x="2319" y="1046"/>
                </a:lnTo>
                <a:lnTo>
                  <a:pt x="2303" y="1053"/>
                </a:lnTo>
                <a:lnTo>
                  <a:pt x="2288" y="1060"/>
                </a:lnTo>
                <a:lnTo>
                  <a:pt x="2271" y="1065"/>
                </a:lnTo>
                <a:lnTo>
                  <a:pt x="2255" y="1067"/>
                </a:lnTo>
                <a:lnTo>
                  <a:pt x="2238" y="1069"/>
                </a:lnTo>
                <a:lnTo>
                  <a:pt x="2220" y="1068"/>
                </a:lnTo>
                <a:lnTo>
                  <a:pt x="2203" y="1066"/>
                </a:lnTo>
                <a:lnTo>
                  <a:pt x="2185" y="1062"/>
                </a:lnTo>
                <a:lnTo>
                  <a:pt x="2169" y="1056"/>
                </a:lnTo>
                <a:lnTo>
                  <a:pt x="2153" y="1049"/>
                </a:lnTo>
                <a:lnTo>
                  <a:pt x="2138" y="1041"/>
                </a:lnTo>
                <a:lnTo>
                  <a:pt x="2124" y="1031"/>
                </a:lnTo>
                <a:lnTo>
                  <a:pt x="2112" y="1019"/>
                </a:lnTo>
                <a:lnTo>
                  <a:pt x="2101" y="1007"/>
                </a:lnTo>
                <a:lnTo>
                  <a:pt x="2090" y="995"/>
                </a:lnTo>
                <a:lnTo>
                  <a:pt x="2081" y="980"/>
                </a:lnTo>
                <a:lnTo>
                  <a:pt x="2074" y="965"/>
                </a:lnTo>
                <a:lnTo>
                  <a:pt x="2068" y="949"/>
                </a:lnTo>
                <a:lnTo>
                  <a:pt x="2063" y="933"/>
                </a:lnTo>
                <a:lnTo>
                  <a:pt x="2060" y="917"/>
                </a:lnTo>
                <a:lnTo>
                  <a:pt x="2059" y="899"/>
                </a:lnTo>
                <a:lnTo>
                  <a:pt x="2060" y="882"/>
                </a:lnTo>
                <a:lnTo>
                  <a:pt x="2062" y="864"/>
                </a:lnTo>
                <a:lnTo>
                  <a:pt x="2066" y="847"/>
                </a:lnTo>
                <a:lnTo>
                  <a:pt x="2071" y="830"/>
                </a:lnTo>
                <a:lnTo>
                  <a:pt x="2078" y="815"/>
                </a:lnTo>
                <a:lnTo>
                  <a:pt x="2086" y="799"/>
                </a:lnTo>
                <a:lnTo>
                  <a:pt x="2097" y="786"/>
                </a:lnTo>
                <a:lnTo>
                  <a:pt x="2108" y="774"/>
                </a:lnTo>
                <a:lnTo>
                  <a:pt x="2119" y="762"/>
                </a:lnTo>
                <a:lnTo>
                  <a:pt x="2133" y="752"/>
                </a:lnTo>
                <a:lnTo>
                  <a:pt x="2147" y="743"/>
                </a:lnTo>
                <a:lnTo>
                  <a:pt x="2162" y="736"/>
                </a:lnTo>
                <a:lnTo>
                  <a:pt x="2178" y="729"/>
                </a:lnTo>
                <a:lnTo>
                  <a:pt x="2194" y="724"/>
                </a:lnTo>
                <a:lnTo>
                  <a:pt x="2211" y="721"/>
                </a:lnTo>
                <a:lnTo>
                  <a:pt x="2228" y="720"/>
                </a:lnTo>
                <a:lnTo>
                  <a:pt x="2246" y="720"/>
                </a:lnTo>
                <a:lnTo>
                  <a:pt x="2263" y="72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55">
            <a:extLst>
              <a:ext uri="{FF2B5EF4-FFF2-40B4-BE49-F238E27FC236}">
                <a16:creationId xmlns:a16="http://schemas.microsoft.com/office/drawing/2014/main" id="{E247A272-48BB-7ED5-AC51-399BE47222F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7281" y="4201499"/>
            <a:ext cx="452735" cy="285572"/>
          </a:xfrm>
          <a:custGeom>
            <a:avLst/>
            <a:gdLst>
              <a:gd name="T0" fmla="*/ 706 w 3509"/>
              <a:gd name="T1" fmla="*/ 2197 h 2215"/>
              <a:gd name="T2" fmla="*/ 502 w 3509"/>
              <a:gd name="T3" fmla="*/ 2127 h 2215"/>
              <a:gd name="T4" fmla="*/ 202 w 3509"/>
              <a:gd name="T5" fmla="*/ 1893 h 2215"/>
              <a:gd name="T6" fmla="*/ 53 w 3509"/>
              <a:gd name="T7" fmla="*/ 1634 h 2215"/>
              <a:gd name="T8" fmla="*/ 4 w 3509"/>
              <a:gd name="T9" fmla="*/ 1421 h 2215"/>
              <a:gd name="T10" fmla="*/ 10 w 3509"/>
              <a:gd name="T11" fmla="*/ 1196 h 2215"/>
              <a:gd name="T12" fmla="*/ 70 w 3509"/>
              <a:gd name="T13" fmla="*/ 988 h 2215"/>
              <a:gd name="T14" fmla="*/ 260 w 3509"/>
              <a:gd name="T15" fmla="*/ 706 h 2215"/>
              <a:gd name="T16" fmla="*/ 541 w 3509"/>
              <a:gd name="T17" fmla="*/ 515 h 2215"/>
              <a:gd name="T18" fmla="*/ 750 w 3509"/>
              <a:gd name="T19" fmla="*/ 457 h 2215"/>
              <a:gd name="T20" fmla="*/ 2547 w 3509"/>
              <a:gd name="T21" fmla="*/ 5 h 2215"/>
              <a:gd name="T22" fmla="*/ 2625 w 3509"/>
              <a:gd name="T23" fmla="*/ 14 h 2215"/>
              <a:gd name="T24" fmla="*/ 2661 w 3509"/>
              <a:gd name="T25" fmla="*/ 92 h 2215"/>
              <a:gd name="T26" fmla="*/ 2758 w 3509"/>
              <a:gd name="T27" fmla="*/ 457 h 2215"/>
              <a:gd name="T28" fmla="*/ 2968 w 3509"/>
              <a:gd name="T29" fmla="*/ 515 h 2215"/>
              <a:gd name="T30" fmla="*/ 3249 w 3509"/>
              <a:gd name="T31" fmla="*/ 706 h 2215"/>
              <a:gd name="T32" fmla="*/ 3439 w 3509"/>
              <a:gd name="T33" fmla="*/ 988 h 2215"/>
              <a:gd name="T34" fmla="*/ 3499 w 3509"/>
              <a:gd name="T35" fmla="*/ 1196 h 2215"/>
              <a:gd name="T36" fmla="*/ 3504 w 3509"/>
              <a:gd name="T37" fmla="*/ 1421 h 2215"/>
              <a:gd name="T38" fmla="*/ 3455 w 3509"/>
              <a:gd name="T39" fmla="*/ 1634 h 2215"/>
              <a:gd name="T40" fmla="*/ 3307 w 3509"/>
              <a:gd name="T41" fmla="*/ 1893 h 2215"/>
              <a:gd name="T42" fmla="*/ 3007 w 3509"/>
              <a:gd name="T43" fmla="*/ 2127 h 2215"/>
              <a:gd name="T44" fmla="*/ 2803 w 3509"/>
              <a:gd name="T45" fmla="*/ 2197 h 2215"/>
              <a:gd name="T46" fmla="*/ 2625 w 3509"/>
              <a:gd name="T47" fmla="*/ 2047 h 2215"/>
              <a:gd name="T48" fmla="*/ 2965 w 3509"/>
              <a:gd name="T49" fmla="*/ 1961 h 2215"/>
              <a:gd name="T50" fmla="*/ 3218 w 3509"/>
              <a:gd name="T51" fmla="*/ 1730 h 2215"/>
              <a:gd name="T52" fmla="*/ 3338 w 3509"/>
              <a:gd name="T53" fmla="*/ 1403 h 2215"/>
              <a:gd name="T54" fmla="*/ 3285 w 3509"/>
              <a:gd name="T55" fmla="*/ 1052 h 2215"/>
              <a:gd name="T56" fmla="*/ 3079 w 3509"/>
              <a:gd name="T57" fmla="*/ 778 h 2215"/>
              <a:gd name="T58" fmla="*/ 2769 w 3509"/>
              <a:gd name="T59" fmla="*/ 629 h 2215"/>
              <a:gd name="T60" fmla="*/ 2406 w 3509"/>
              <a:gd name="T61" fmla="*/ 610 h 2215"/>
              <a:gd name="T62" fmla="*/ 2351 w 3509"/>
              <a:gd name="T63" fmla="*/ 553 h 2215"/>
              <a:gd name="T64" fmla="*/ 1913 w 3509"/>
              <a:gd name="T65" fmla="*/ 610 h 2215"/>
              <a:gd name="T66" fmla="*/ 705 w 3509"/>
              <a:gd name="T67" fmla="*/ 637 h 2215"/>
              <a:gd name="T68" fmla="*/ 403 w 3509"/>
              <a:gd name="T69" fmla="*/ 800 h 2215"/>
              <a:gd name="T70" fmla="*/ 212 w 3509"/>
              <a:gd name="T71" fmla="*/ 1085 h 2215"/>
              <a:gd name="T72" fmla="*/ 176 w 3509"/>
              <a:gd name="T73" fmla="*/ 1439 h 2215"/>
              <a:gd name="T74" fmla="*/ 310 w 3509"/>
              <a:gd name="T75" fmla="*/ 1759 h 2215"/>
              <a:gd name="T76" fmla="*/ 575 w 3509"/>
              <a:gd name="T77" fmla="*/ 1976 h 2215"/>
              <a:gd name="T78" fmla="*/ 2202 w 3509"/>
              <a:gd name="T79" fmla="*/ 1493 h 2215"/>
              <a:gd name="T80" fmla="*/ 2073 w 3509"/>
              <a:gd name="T81" fmla="*/ 1392 h 2215"/>
              <a:gd name="T82" fmla="*/ 2086 w 3509"/>
              <a:gd name="T83" fmla="*/ 1226 h 2215"/>
              <a:gd name="T84" fmla="*/ 2228 w 3509"/>
              <a:gd name="T85" fmla="*/ 1147 h 2215"/>
              <a:gd name="T86" fmla="*/ 2375 w 3509"/>
              <a:gd name="T87" fmla="*/ 1221 h 2215"/>
              <a:gd name="T88" fmla="*/ 2394 w 3509"/>
              <a:gd name="T89" fmla="*/ 1386 h 2215"/>
              <a:gd name="T90" fmla="*/ 2271 w 3509"/>
              <a:gd name="T91" fmla="*/ 1492 h 2215"/>
              <a:gd name="T92" fmla="*/ 1646 w 3509"/>
              <a:gd name="T93" fmla="*/ 1458 h 2215"/>
              <a:gd name="T94" fmla="*/ 1581 w 3509"/>
              <a:gd name="T95" fmla="*/ 1309 h 2215"/>
              <a:gd name="T96" fmla="*/ 1668 w 3509"/>
              <a:gd name="T97" fmla="*/ 1170 h 2215"/>
              <a:gd name="T98" fmla="*/ 1835 w 3509"/>
              <a:gd name="T99" fmla="*/ 1167 h 2215"/>
              <a:gd name="T100" fmla="*/ 1927 w 3509"/>
              <a:gd name="T101" fmla="*/ 1299 h 2215"/>
              <a:gd name="T102" fmla="*/ 1868 w 3509"/>
              <a:gd name="T103" fmla="*/ 1454 h 2215"/>
              <a:gd name="T104" fmla="*/ 1246 w 3509"/>
              <a:gd name="T105" fmla="*/ 1493 h 2215"/>
              <a:gd name="T106" fmla="*/ 1118 w 3509"/>
              <a:gd name="T107" fmla="*/ 1392 h 2215"/>
              <a:gd name="T108" fmla="*/ 1130 w 3509"/>
              <a:gd name="T109" fmla="*/ 1226 h 2215"/>
              <a:gd name="T110" fmla="*/ 1271 w 3509"/>
              <a:gd name="T111" fmla="*/ 1147 h 2215"/>
              <a:gd name="T112" fmla="*/ 1419 w 3509"/>
              <a:gd name="T113" fmla="*/ 1221 h 2215"/>
              <a:gd name="T114" fmla="*/ 1439 w 3509"/>
              <a:gd name="T115" fmla="*/ 1386 h 2215"/>
              <a:gd name="T116" fmla="*/ 1315 w 3509"/>
              <a:gd name="T117" fmla="*/ 1492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9" h="2215">
                <a:moveTo>
                  <a:pt x="2625" y="2215"/>
                </a:moveTo>
                <a:lnTo>
                  <a:pt x="884" y="2215"/>
                </a:lnTo>
                <a:lnTo>
                  <a:pt x="862" y="2215"/>
                </a:lnTo>
                <a:lnTo>
                  <a:pt x="839" y="2214"/>
                </a:lnTo>
                <a:lnTo>
                  <a:pt x="816" y="2213"/>
                </a:lnTo>
                <a:lnTo>
                  <a:pt x="794" y="2211"/>
                </a:lnTo>
                <a:lnTo>
                  <a:pt x="772" y="2209"/>
                </a:lnTo>
                <a:lnTo>
                  <a:pt x="750" y="2205"/>
                </a:lnTo>
                <a:lnTo>
                  <a:pt x="728" y="2202"/>
                </a:lnTo>
                <a:lnTo>
                  <a:pt x="706" y="2197"/>
                </a:lnTo>
                <a:lnTo>
                  <a:pt x="685" y="2192"/>
                </a:lnTo>
                <a:lnTo>
                  <a:pt x="664" y="2187"/>
                </a:lnTo>
                <a:lnTo>
                  <a:pt x="643" y="2182"/>
                </a:lnTo>
                <a:lnTo>
                  <a:pt x="622" y="2176"/>
                </a:lnTo>
                <a:lnTo>
                  <a:pt x="601" y="2169"/>
                </a:lnTo>
                <a:lnTo>
                  <a:pt x="581" y="2161"/>
                </a:lnTo>
                <a:lnTo>
                  <a:pt x="560" y="2154"/>
                </a:lnTo>
                <a:lnTo>
                  <a:pt x="541" y="2146"/>
                </a:lnTo>
                <a:lnTo>
                  <a:pt x="521" y="2137"/>
                </a:lnTo>
                <a:lnTo>
                  <a:pt x="502" y="2127"/>
                </a:lnTo>
                <a:lnTo>
                  <a:pt x="482" y="2118"/>
                </a:lnTo>
                <a:lnTo>
                  <a:pt x="464" y="2108"/>
                </a:lnTo>
                <a:lnTo>
                  <a:pt x="427" y="2087"/>
                </a:lnTo>
                <a:lnTo>
                  <a:pt x="391" y="2064"/>
                </a:lnTo>
                <a:lnTo>
                  <a:pt x="356" y="2039"/>
                </a:lnTo>
                <a:lnTo>
                  <a:pt x="323" y="2012"/>
                </a:lnTo>
                <a:lnTo>
                  <a:pt x="290" y="1984"/>
                </a:lnTo>
                <a:lnTo>
                  <a:pt x="260" y="1956"/>
                </a:lnTo>
                <a:lnTo>
                  <a:pt x="230" y="1925"/>
                </a:lnTo>
                <a:lnTo>
                  <a:pt x="202" y="1893"/>
                </a:lnTo>
                <a:lnTo>
                  <a:pt x="176" y="1859"/>
                </a:lnTo>
                <a:lnTo>
                  <a:pt x="151" y="1825"/>
                </a:lnTo>
                <a:lnTo>
                  <a:pt x="128" y="1789"/>
                </a:lnTo>
                <a:lnTo>
                  <a:pt x="107" y="1752"/>
                </a:lnTo>
                <a:lnTo>
                  <a:pt x="96" y="1732"/>
                </a:lnTo>
                <a:lnTo>
                  <a:pt x="87" y="1714"/>
                </a:lnTo>
                <a:lnTo>
                  <a:pt x="78" y="1694"/>
                </a:lnTo>
                <a:lnTo>
                  <a:pt x="70" y="1674"/>
                </a:lnTo>
                <a:lnTo>
                  <a:pt x="61" y="1654"/>
                </a:lnTo>
                <a:lnTo>
                  <a:pt x="53" y="1634"/>
                </a:lnTo>
                <a:lnTo>
                  <a:pt x="46" y="1614"/>
                </a:lnTo>
                <a:lnTo>
                  <a:pt x="40" y="1594"/>
                </a:lnTo>
                <a:lnTo>
                  <a:pt x="34" y="1572"/>
                </a:lnTo>
                <a:lnTo>
                  <a:pt x="27" y="1551"/>
                </a:lnTo>
                <a:lnTo>
                  <a:pt x="22" y="1530"/>
                </a:lnTo>
                <a:lnTo>
                  <a:pt x="18" y="1508"/>
                </a:lnTo>
                <a:lnTo>
                  <a:pt x="14" y="1487"/>
                </a:lnTo>
                <a:lnTo>
                  <a:pt x="10" y="1465"/>
                </a:lnTo>
                <a:lnTo>
                  <a:pt x="7" y="1443"/>
                </a:lnTo>
                <a:lnTo>
                  <a:pt x="4" y="1421"/>
                </a:lnTo>
                <a:lnTo>
                  <a:pt x="3" y="1398"/>
                </a:lnTo>
                <a:lnTo>
                  <a:pt x="1" y="1376"/>
                </a:lnTo>
                <a:lnTo>
                  <a:pt x="0" y="1354"/>
                </a:lnTo>
                <a:lnTo>
                  <a:pt x="0" y="1331"/>
                </a:lnTo>
                <a:lnTo>
                  <a:pt x="0" y="1308"/>
                </a:lnTo>
                <a:lnTo>
                  <a:pt x="1" y="1285"/>
                </a:lnTo>
                <a:lnTo>
                  <a:pt x="3" y="1263"/>
                </a:lnTo>
                <a:lnTo>
                  <a:pt x="4" y="1241"/>
                </a:lnTo>
                <a:lnTo>
                  <a:pt x="7" y="1218"/>
                </a:lnTo>
                <a:lnTo>
                  <a:pt x="10" y="1196"/>
                </a:lnTo>
                <a:lnTo>
                  <a:pt x="14" y="1175"/>
                </a:lnTo>
                <a:lnTo>
                  <a:pt x="18" y="1153"/>
                </a:lnTo>
                <a:lnTo>
                  <a:pt x="22" y="1132"/>
                </a:lnTo>
                <a:lnTo>
                  <a:pt x="27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7"/>
                </a:lnTo>
                <a:lnTo>
                  <a:pt x="53" y="1028"/>
                </a:lnTo>
                <a:lnTo>
                  <a:pt x="61" y="1007"/>
                </a:lnTo>
                <a:lnTo>
                  <a:pt x="70" y="988"/>
                </a:lnTo>
                <a:lnTo>
                  <a:pt x="78" y="967"/>
                </a:lnTo>
                <a:lnTo>
                  <a:pt x="87" y="947"/>
                </a:lnTo>
                <a:lnTo>
                  <a:pt x="96" y="929"/>
                </a:lnTo>
                <a:lnTo>
                  <a:pt x="107" y="909"/>
                </a:lnTo>
                <a:lnTo>
                  <a:pt x="128" y="872"/>
                </a:lnTo>
                <a:lnTo>
                  <a:pt x="151" y="836"/>
                </a:lnTo>
                <a:lnTo>
                  <a:pt x="176" y="802"/>
                </a:lnTo>
                <a:lnTo>
                  <a:pt x="202" y="768"/>
                </a:lnTo>
                <a:lnTo>
                  <a:pt x="230" y="737"/>
                </a:lnTo>
                <a:lnTo>
                  <a:pt x="260" y="706"/>
                </a:lnTo>
                <a:lnTo>
                  <a:pt x="290" y="677"/>
                </a:lnTo>
                <a:lnTo>
                  <a:pt x="323" y="649"/>
                </a:lnTo>
                <a:lnTo>
                  <a:pt x="356" y="622"/>
                </a:lnTo>
                <a:lnTo>
                  <a:pt x="391" y="598"/>
                </a:lnTo>
                <a:lnTo>
                  <a:pt x="427" y="574"/>
                </a:lnTo>
                <a:lnTo>
                  <a:pt x="464" y="553"/>
                </a:lnTo>
                <a:lnTo>
                  <a:pt x="482" y="543"/>
                </a:lnTo>
                <a:lnTo>
                  <a:pt x="502" y="534"/>
                </a:lnTo>
                <a:lnTo>
                  <a:pt x="521" y="525"/>
                </a:lnTo>
                <a:lnTo>
                  <a:pt x="541" y="515"/>
                </a:lnTo>
                <a:lnTo>
                  <a:pt x="560" y="507"/>
                </a:lnTo>
                <a:lnTo>
                  <a:pt x="581" y="500"/>
                </a:lnTo>
                <a:lnTo>
                  <a:pt x="601" y="493"/>
                </a:lnTo>
                <a:lnTo>
                  <a:pt x="622" y="486"/>
                </a:lnTo>
                <a:lnTo>
                  <a:pt x="643" y="479"/>
                </a:lnTo>
                <a:lnTo>
                  <a:pt x="664" y="474"/>
                </a:lnTo>
                <a:lnTo>
                  <a:pt x="685" y="469"/>
                </a:lnTo>
                <a:lnTo>
                  <a:pt x="706" y="464"/>
                </a:lnTo>
                <a:lnTo>
                  <a:pt x="728" y="460"/>
                </a:lnTo>
                <a:lnTo>
                  <a:pt x="750" y="457"/>
                </a:lnTo>
                <a:lnTo>
                  <a:pt x="772" y="453"/>
                </a:lnTo>
                <a:lnTo>
                  <a:pt x="794" y="451"/>
                </a:lnTo>
                <a:lnTo>
                  <a:pt x="816" y="449"/>
                </a:lnTo>
                <a:lnTo>
                  <a:pt x="839" y="448"/>
                </a:lnTo>
                <a:lnTo>
                  <a:pt x="862" y="446"/>
                </a:lnTo>
                <a:lnTo>
                  <a:pt x="884" y="446"/>
                </a:lnTo>
                <a:lnTo>
                  <a:pt x="1861" y="446"/>
                </a:lnTo>
                <a:lnTo>
                  <a:pt x="2532" y="13"/>
                </a:lnTo>
                <a:lnTo>
                  <a:pt x="2539" y="9"/>
                </a:lnTo>
                <a:lnTo>
                  <a:pt x="2547" y="5"/>
                </a:lnTo>
                <a:lnTo>
                  <a:pt x="2555" y="3"/>
                </a:lnTo>
                <a:lnTo>
                  <a:pt x="2563" y="1"/>
                </a:lnTo>
                <a:lnTo>
                  <a:pt x="2571" y="0"/>
                </a:lnTo>
                <a:lnTo>
                  <a:pt x="2579" y="0"/>
                </a:lnTo>
                <a:lnTo>
                  <a:pt x="2587" y="1"/>
                </a:lnTo>
                <a:lnTo>
                  <a:pt x="2595" y="2"/>
                </a:lnTo>
                <a:lnTo>
                  <a:pt x="2603" y="4"/>
                </a:lnTo>
                <a:lnTo>
                  <a:pt x="2610" y="7"/>
                </a:lnTo>
                <a:lnTo>
                  <a:pt x="2617" y="10"/>
                </a:lnTo>
                <a:lnTo>
                  <a:pt x="2625" y="14"/>
                </a:lnTo>
                <a:lnTo>
                  <a:pt x="2631" y="20"/>
                </a:lnTo>
                <a:lnTo>
                  <a:pt x="2637" y="26"/>
                </a:lnTo>
                <a:lnTo>
                  <a:pt x="2642" y="32"/>
                </a:lnTo>
                <a:lnTo>
                  <a:pt x="2647" y="38"/>
                </a:lnTo>
                <a:lnTo>
                  <a:pt x="2652" y="47"/>
                </a:lnTo>
                <a:lnTo>
                  <a:pt x="2656" y="56"/>
                </a:lnTo>
                <a:lnTo>
                  <a:pt x="2659" y="65"/>
                </a:lnTo>
                <a:lnTo>
                  <a:pt x="2661" y="74"/>
                </a:lnTo>
                <a:lnTo>
                  <a:pt x="2661" y="83"/>
                </a:lnTo>
                <a:lnTo>
                  <a:pt x="2661" y="92"/>
                </a:lnTo>
                <a:lnTo>
                  <a:pt x="2659" y="101"/>
                </a:lnTo>
                <a:lnTo>
                  <a:pt x="2657" y="110"/>
                </a:lnTo>
                <a:lnTo>
                  <a:pt x="2547" y="446"/>
                </a:lnTo>
                <a:lnTo>
                  <a:pt x="2625" y="446"/>
                </a:lnTo>
                <a:lnTo>
                  <a:pt x="2647" y="446"/>
                </a:lnTo>
                <a:lnTo>
                  <a:pt x="2670" y="448"/>
                </a:lnTo>
                <a:lnTo>
                  <a:pt x="2693" y="449"/>
                </a:lnTo>
                <a:lnTo>
                  <a:pt x="2714" y="451"/>
                </a:lnTo>
                <a:lnTo>
                  <a:pt x="2737" y="453"/>
                </a:lnTo>
                <a:lnTo>
                  <a:pt x="2758" y="457"/>
                </a:lnTo>
                <a:lnTo>
                  <a:pt x="2781" y="460"/>
                </a:lnTo>
                <a:lnTo>
                  <a:pt x="2803" y="464"/>
                </a:lnTo>
                <a:lnTo>
                  <a:pt x="2823" y="469"/>
                </a:lnTo>
                <a:lnTo>
                  <a:pt x="2845" y="474"/>
                </a:lnTo>
                <a:lnTo>
                  <a:pt x="2866" y="479"/>
                </a:lnTo>
                <a:lnTo>
                  <a:pt x="2887" y="486"/>
                </a:lnTo>
                <a:lnTo>
                  <a:pt x="2908" y="493"/>
                </a:lnTo>
                <a:lnTo>
                  <a:pt x="2928" y="500"/>
                </a:lnTo>
                <a:lnTo>
                  <a:pt x="2948" y="507"/>
                </a:lnTo>
                <a:lnTo>
                  <a:pt x="2968" y="515"/>
                </a:lnTo>
                <a:lnTo>
                  <a:pt x="2988" y="525"/>
                </a:lnTo>
                <a:lnTo>
                  <a:pt x="3007" y="534"/>
                </a:lnTo>
                <a:lnTo>
                  <a:pt x="3027" y="543"/>
                </a:lnTo>
                <a:lnTo>
                  <a:pt x="3045" y="553"/>
                </a:lnTo>
                <a:lnTo>
                  <a:pt x="3082" y="574"/>
                </a:lnTo>
                <a:lnTo>
                  <a:pt x="3118" y="598"/>
                </a:lnTo>
                <a:lnTo>
                  <a:pt x="3153" y="622"/>
                </a:lnTo>
                <a:lnTo>
                  <a:pt x="3186" y="649"/>
                </a:lnTo>
                <a:lnTo>
                  <a:pt x="3218" y="677"/>
                </a:lnTo>
                <a:lnTo>
                  <a:pt x="3249" y="706"/>
                </a:lnTo>
                <a:lnTo>
                  <a:pt x="3279" y="737"/>
                </a:lnTo>
                <a:lnTo>
                  <a:pt x="3307" y="768"/>
                </a:lnTo>
                <a:lnTo>
                  <a:pt x="3332" y="802"/>
                </a:lnTo>
                <a:lnTo>
                  <a:pt x="3357" y="836"/>
                </a:lnTo>
                <a:lnTo>
                  <a:pt x="3381" y="872"/>
                </a:lnTo>
                <a:lnTo>
                  <a:pt x="3402" y="909"/>
                </a:lnTo>
                <a:lnTo>
                  <a:pt x="3412" y="929"/>
                </a:lnTo>
                <a:lnTo>
                  <a:pt x="3422" y="947"/>
                </a:lnTo>
                <a:lnTo>
                  <a:pt x="3431" y="967"/>
                </a:lnTo>
                <a:lnTo>
                  <a:pt x="3439" y="988"/>
                </a:lnTo>
                <a:lnTo>
                  <a:pt x="3448" y="1007"/>
                </a:lnTo>
                <a:lnTo>
                  <a:pt x="3455" y="1028"/>
                </a:lnTo>
                <a:lnTo>
                  <a:pt x="3462" y="1047"/>
                </a:lnTo>
                <a:lnTo>
                  <a:pt x="3469" y="1068"/>
                </a:lnTo>
                <a:lnTo>
                  <a:pt x="3475" y="1089"/>
                </a:lnTo>
                <a:lnTo>
                  <a:pt x="3482" y="1110"/>
                </a:lnTo>
                <a:lnTo>
                  <a:pt x="3487" y="1132"/>
                </a:lnTo>
                <a:lnTo>
                  <a:pt x="3491" y="1153"/>
                </a:lnTo>
                <a:lnTo>
                  <a:pt x="3495" y="1175"/>
                </a:lnTo>
                <a:lnTo>
                  <a:pt x="3499" y="1196"/>
                </a:lnTo>
                <a:lnTo>
                  <a:pt x="3502" y="1218"/>
                </a:lnTo>
                <a:lnTo>
                  <a:pt x="3504" y="1241"/>
                </a:lnTo>
                <a:lnTo>
                  <a:pt x="3506" y="1263"/>
                </a:lnTo>
                <a:lnTo>
                  <a:pt x="3508" y="1285"/>
                </a:lnTo>
                <a:lnTo>
                  <a:pt x="3508" y="1308"/>
                </a:lnTo>
                <a:lnTo>
                  <a:pt x="3509" y="1330"/>
                </a:lnTo>
                <a:lnTo>
                  <a:pt x="3508" y="1354"/>
                </a:lnTo>
                <a:lnTo>
                  <a:pt x="3508" y="1376"/>
                </a:lnTo>
                <a:lnTo>
                  <a:pt x="3506" y="1398"/>
                </a:lnTo>
                <a:lnTo>
                  <a:pt x="3504" y="1421"/>
                </a:lnTo>
                <a:lnTo>
                  <a:pt x="3502" y="1443"/>
                </a:lnTo>
                <a:lnTo>
                  <a:pt x="3499" y="1465"/>
                </a:lnTo>
                <a:lnTo>
                  <a:pt x="3495" y="1487"/>
                </a:lnTo>
                <a:lnTo>
                  <a:pt x="3491" y="1508"/>
                </a:lnTo>
                <a:lnTo>
                  <a:pt x="3487" y="1530"/>
                </a:lnTo>
                <a:lnTo>
                  <a:pt x="3482" y="1551"/>
                </a:lnTo>
                <a:lnTo>
                  <a:pt x="3475" y="1572"/>
                </a:lnTo>
                <a:lnTo>
                  <a:pt x="3469" y="1594"/>
                </a:lnTo>
                <a:lnTo>
                  <a:pt x="3462" y="1614"/>
                </a:lnTo>
                <a:lnTo>
                  <a:pt x="3455" y="1634"/>
                </a:lnTo>
                <a:lnTo>
                  <a:pt x="3448" y="1654"/>
                </a:lnTo>
                <a:lnTo>
                  <a:pt x="3439" y="1674"/>
                </a:lnTo>
                <a:lnTo>
                  <a:pt x="3431" y="1694"/>
                </a:lnTo>
                <a:lnTo>
                  <a:pt x="3422" y="1714"/>
                </a:lnTo>
                <a:lnTo>
                  <a:pt x="3412" y="1732"/>
                </a:lnTo>
                <a:lnTo>
                  <a:pt x="3402" y="1752"/>
                </a:lnTo>
                <a:lnTo>
                  <a:pt x="3381" y="1789"/>
                </a:lnTo>
                <a:lnTo>
                  <a:pt x="3357" y="1825"/>
                </a:lnTo>
                <a:lnTo>
                  <a:pt x="3332" y="1859"/>
                </a:lnTo>
                <a:lnTo>
                  <a:pt x="3307" y="1893"/>
                </a:lnTo>
                <a:lnTo>
                  <a:pt x="3279" y="1925"/>
                </a:lnTo>
                <a:lnTo>
                  <a:pt x="3249" y="1956"/>
                </a:lnTo>
                <a:lnTo>
                  <a:pt x="3218" y="1984"/>
                </a:lnTo>
                <a:lnTo>
                  <a:pt x="3186" y="2012"/>
                </a:lnTo>
                <a:lnTo>
                  <a:pt x="3153" y="2039"/>
                </a:lnTo>
                <a:lnTo>
                  <a:pt x="3118" y="2064"/>
                </a:lnTo>
                <a:lnTo>
                  <a:pt x="3082" y="2087"/>
                </a:lnTo>
                <a:lnTo>
                  <a:pt x="3045" y="2108"/>
                </a:lnTo>
                <a:lnTo>
                  <a:pt x="3027" y="2118"/>
                </a:lnTo>
                <a:lnTo>
                  <a:pt x="3007" y="2127"/>
                </a:lnTo>
                <a:lnTo>
                  <a:pt x="2988" y="2137"/>
                </a:lnTo>
                <a:lnTo>
                  <a:pt x="2968" y="2146"/>
                </a:lnTo>
                <a:lnTo>
                  <a:pt x="2948" y="2154"/>
                </a:lnTo>
                <a:lnTo>
                  <a:pt x="2928" y="2161"/>
                </a:lnTo>
                <a:lnTo>
                  <a:pt x="2908" y="2169"/>
                </a:lnTo>
                <a:lnTo>
                  <a:pt x="2887" y="2176"/>
                </a:lnTo>
                <a:lnTo>
                  <a:pt x="2866" y="2182"/>
                </a:lnTo>
                <a:lnTo>
                  <a:pt x="2845" y="2187"/>
                </a:lnTo>
                <a:lnTo>
                  <a:pt x="2823" y="2192"/>
                </a:lnTo>
                <a:lnTo>
                  <a:pt x="2803" y="2197"/>
                </a:lnTo>
                <a:lnTo>
                  <a:pt x="2781" y="2202"/>
                </a:lnTo>
                <a:lnTo>
                  <a:pt x="2758" y="2205"/>
                </a:lnTo>
                <a:lnTo>
                  <a:pt x="2737" y="2209"/>
                </a:lnTo>
                <a:lnTo>
                  <a:pt x="2714" y="2211"/>
                </a:lnTo>
                <a:lnTo>
                  <a:pt x="2693" y="2213"/>
                </a:lnTo>
                <a:lnTo>
                  <a:pt x="2670" y="2214"/>
                </a:lnTo>
                <a:lnTo>
                  <a:pt x="2647" y="2215"/>
                </a:lnTo>
                <a:lnTo>
                  <a:pt x="2625" y="2215"/>
                </a:lnTo>
                <a:close/>
                <a:moveTo>
                  <a:pt x="884" y="2047"/>
                </a:moveTo>
                <a:lnTo>
                  <a:pt x="2625" y="2047"/>
                </a:lnTo>
                <a:lnTo>
                  <a:pt x="2662" y="2046"/>
                </a:lnTo>
                <a:lnTo>
                  <a:pt x="2698" y="2044"/>
                </a:lnTo>
                <a:lnTo>
                  <a:pt x="2734" y="2039"/>
                </a:lnTo>
                <a:lnTo>
                  <a:pt x="2769" y="2033"/>
                </a:lnTo>
                <a:lnTo>
                  <a:pt x="2803" y="2025"/>
                </a:lnTo>
                <a:lnTo>
                  <a:pt x="2837" y="2015"/>
                </a:lnTo>
                <a:lnTo>
                  <a:pt x="2871" y="2004"/>
                </a:lnTo>
                <a:lnTo>
                  <a:pt x="2902" y="1991"/>
                </a:lnTo>
                <a:lnTo>
                  <a:pt x="2934" y="1976"/>
                </a:lnTo>
                <a:lnTo>
                  <a:pt x="2965" y="1961"/>
                </a:lnTo>
                <a:lnTo>
                  <a:pt x="2995" y="1943"/>
                </a:lnTo>
                <a:lnTo>
                  <a:pt x="3025" y="1925"/>
                </a:lnTo>
                <a:lnTo>
                  <a:pt x="3053" y="1904"/>
                </a:lnTo>
                <a:lnTo>
                  <a:pt x="3079" y="1884"/>
                </a:lnTo>
                <a:lnTo>
                  <a:pt x="3106" y="1861"/>
                </a:lnTo>
                <a:lnTo>
                  <a:pt x="3131" y="1837"/>
                </a:lnTo>
                <a:lnTo>
                  <a:pt x="3154" y="1812"/>
                </a:lnTo>
                <a:lnTo>
                  <a:pt x="3177" y="1786"/>
                </a:lnTo>
                <a:lnTo>
                  <a:pt x="3199" y="1759"/>
                </a:lnTo>
                <a:lnTo>
                  <a:pt x="3218" y="1730"/>
                </a:lnTo>
                <a:lnTo>
                  <a:pt x="3237" y="1702"/>
                </a:lnTo>
                <a:lnTo>
                  <a:pt x="3254" y="1672"/>
                </a:lnTo>
                <a:lnTo>
                  <a:pt x="3271" y="1641"/>
                </a:lnTo>
                <a:lnTo>
                  <a:pt x="3285" y="1609"/>
                </a:lnTo>
                <a:lnTo>
                  <a:pt x="3297" y="1576"/>
                </a:lnTo>
                <a:lnTo>
                  <a:pt x="3309" y="1543"/>
                </a:lnTo>
                <a:lnTo>
                  <a:pt x="3319" y="1509"/>
                </a:lnTo>
                <a:lnTo>
                  <a:pt x="3326" y="1474"/>
                </a:lnTo>
                <a:lnTo>
                  <a:pt x="3333" y="1439"/>
                </a:lnTo>
                <a:lnTo>
                  <a:pt x="3338" y="1403"/>
                </a:lnTo>
                <a:lnTo>
                  <a:pt x="3341" y="1367"/>
                </a:lnTo>
                <a:lnTo>
                  <a:pt x="3342" y="1331"/>
                </a:lnTo>
                <a:lnTo>
                  <a:pt x="3341" y="1294"/>
                </a:lnTo>
                <a:lnTo>
                  <a:pt x="3338" y="1258"/>
                </a:lnTo>
                <a:lnTo>
                  <a:pt x="3333" y="1222"/>
                </a:lnTo>
                <a:lnTo>
                  <a:pt x="3326" y="1187"/>
                </a:lnTo>
                <a:lnTo>
                  <a:pt x="3319" y="1152"/>
                </a:lnTo>
                <a:lnTo>
                  <a:pt x="3309" y="1118"/>
                </a:lnTo>
                <a:lnTo>
                  <a:pt x="3297" y="1085"/>
                </a:lnTo>
                <a:lnTo>
                  <a:pt x="3285" y="1052"/>
                </a:lnTo>
                <a:lnTo>
                  <a:pt x="3271" y="1021"/>
                </a:lnTo>
                <a:lnTo>
                  <a:pt x="3254" y="990"/>
                </a:lnTo>
                <a:lnTo>
                  <a:pt x="3237" y="960"/>
                </a:lnTo>
                <a:lnTo>
                  <a:pt x="3218" y="931"/>
                </a:lnTo>
                <a:lnTo>
                  <a:pt x="3199" y="902"/>
                </a:lnTo>
                <a:lnTo>
                  <a:pt x="3177" y="875"/>
                </a:lnTo>
                <a:lnTo>
                  <a:pt x="3154" y="850"/>
                </a:lnTo>
                <a:lnTo>
                  <a:pt x="3131" y="824"/>
                </a:lnTo>
                <a:lnTo>
                  <a:pt x="3106" y="800"/>
                </a:lnTo>
                <a:lnTo>
                  <a:pt x="3079" y="778"/>
                </a:lnTo>
                <a:lnTo>
                  <a:pt x="3053" y="757"/>
                </a:lnTo>
                <a:lnTo>
                  <a:pt x="3025" y="737"/>
                </a:lnTo>
                <a:lnTo>
                  <a:pt x="2995" y="718"/>
                </a:lnTo>
                <a:lnTo>
                  <a:pt x="2965" y="701"/>
                </a:lnTo>
                <a:lnTo>
                  <a:pt x="2934" y="685"/>
                </a:lnTo>
                <a:lnTo>
                  <a:pt x="2902" y="671"/>
                </a:lnTo>
                <a:lnTo>
                  <a:pt x="2871" y="657"/>
                </a:lnTo>
                <a:lnTo>
                  <a:pt x="2837" y="646"/>
                </a:lnTo>
                <a:lnTo>
                  <a:pt x="2803" y="637"/>
                </a:lnTo>
                <a:lnTo>
                  <a:pt x="2769" y="629"/>
                </a:lnTo>
                <a:lnTo>
                  <a:pt x="2734" y="622"/>
                </a:lnTo>
                <a:lnTo>
                  <a:pt x="2698" y="617"/>
                </a:lnTo>
                <a:lnTo>
                  <a:pt x="2662" y="615"/>
                </a:lnTo>
                <a:lnTo>
                  <a:pt x="2625" y="614"/>
                </a:lnTo>
                <a:lnTo>
                  <a:pt x="2431" y="614"/>
                </a:lnTo>
                <a:lnTo>
                  <a:pt x="2431" y="614"/>
                </a:lnTo>
                <a:lnTo>
                  <a:pt x="2425" y="613"/>
                </a:lnTo>
                <a:lnTo>
                  <a:pt x="2418" y="613"/>
                </a:lnTo>
                <a:lnTo>
                  <a:pt x="2412" y="611"/>
                </a:lnTo>
                <a:lnTo>
                  <a:pt x="2406" y="610"/>
                </a:lnTo>
                <a:lnTo>
                  <a:pt x="2397" y="607"/>
                </a:lnTo>
                <a:lnTo>
                  <a:pt x="2390" y="603"/>
                </a:lnTo>
                <a:lnTo>
                  <a:pt x="2383" y="599"/>
                </a:lnTo>
                <a:lnTo>
                  <a:pt x="2376" y="594"/>
                </a:lnTo>
                <a:lnTo>
                  <a:pt x="2371" y="587"/>
                </a:lnTo>
                <a:lnTo>
                  <a:pt x="2365" y="581"/>
                </a:lnTo>
                <a:lnTo>
                  <a:pt x="2360" y="575"/>
                </a:lnTo>
                <a:lnTo>
                  <a:pt x="2356" y="568"/>
                </a:lnTo>
                <a:lnTo>
                  <a:pt x="2353" y="561"/>
                </a:lnTo>
                <a:lnTo>
                  <a:pt x="2351" y="553"/>
                </a:lnTo>
                <a:lnTo>
                  <a:pt x="2349" y="545"/>
                </a:lnTo>
                <a:lnTo>
                  <a:pt x="2348" y="537"/>
                </a:lnTo>
                <a:lnTo>
                  <a:pt x="2347" y="529"/>
                </a:lnTo>
                <a:lnTo>
                  <a:pt x="2348" y="521"/>
                </a:lnTo>
                <a:lnTo>
                  <a:pt x="2349" y="512"/>
                </a:lnTo>
                <a:lnTo>
                  <a:pt x="2351" y="504"/>
                </a:lnTo>
                <a:lnTo>
                  <a:pt x="2424" y="282"/>
                </a:lnTo>
                <a:lnTo>
                  <a:pt x="1936" y="598"/>
                </a:lnTo>
                <a:lnTo>
                  <a:pt x="1924" y="604"/>
                </a:lnTo>
                <a:lnTo>
                  <a:pt x="1913" y="610"/>
                </a:lnTo>
                <a:lnTo>
                  <a:pt x="1906" y="611"/>
                </a:lnTo>
                <a:lnTo>
                  <a:pt x="1900" y="613"/>
                </a:lnTo>
                <a:lnTo>
                  <a:pt x="1892" y="613"/>
                </a:lnTo>
                <a:lnTo>
                  <a:pt x="1886" y="614"/>
                </a:lnTo>
                <a:lnTo>
                  <a:pt x="884" y="614"/>
                </a:lnTo>
                <a:lnTo>
                  <a:pt x="847" y="615"/>
                </a:lnTo>
                <a:lnTo>
                  <a:pt x="811" y="617"/>
                </a:lnTo>
                <a:lnTo>
                  <a:pt x="775" y="622"/>
                </a:lnTo>
                <a:lnTo>
                  <a:pt x="740" y="629"/>
                </a:lnTo>
                <a:lnTo>
                  <a:pt x="705" y="637"/>
                </a:lnTo>
                <a:lnTo>
                  <a:pt x="671" y="646"/>
                </a:lnTo>
                <a:lnTo>
                  <a:pt x="638" y="657"/>
                </a:lnTo>
                <a:lnTo>
                  <a:pt x="606" y="671"/>
                </a:lnTo>
                <a:lnTo>
                  <a:pt x="575" y="685"/>
                </a:lnTo>
                <a:lnTo>
                  <a:pt x="544" y="701"/>
                </a:lnTo>
                <a:lnTo>
                  <a:pt x="513" y="718"/>
                </a:lnTo>
                <a:lnTo>
                  <a:pt x="484" y="737"/>
                </a:lnTo>
                <a:lnTo>
                  <a:pt x="456" y="757"/>
                </a:lnTo>
                <a:lnTo>
                  <a:pt x="429" y="778"/>
                </a:lnTo>
                <a:lnTo>
                  <a:pt x="403" y="800"/>
                </a:lnTo>
                <a:lnTo>
                  <a:pt x="378" y="824"/>
                </a:lnTo>
                <a:lnTo>
                  <a:pt x="355" y="850"/>
                </a:lnTo>
                <a:lnTo>
                  <a:pt x="332" y="875"/>
                </a:lnTo>
                <a:lnTo>
                  <a:pt x="310" y="902"/>
                </a:lnTo>
                <a:lnTo>
                  <a:pt x="291" y="931"/>
                </a:lnTo>
                <a:lnTo>
                  <a:pt x="271" y="960"/>
                </a:lnTo>
                <a:lnTo>
                  <a:pt x="255" y="990"/>
                </a:lnTo>
                <a:lnTo>
                  <a:pt x="238" y="1021"/>
                </a:lnTo>
                <a:lnTo>
                  <a:pt x="224" y="1052"/>
                </a:lnTo>
                <a:lnTo>
                  <a:pt x="212" y="1085"/>
                </a:lnTo>
                <a:lnTo>
                  <a:pt x="200" y="1118"/>
                </a:lnTo>
                <a:lnTo>
                  <a:pt x="190" y="1152"/>
                </a:lnTo>
                <a:lnTo>
                  <a:pt x="182" y="1187"/>
                </a:lnTo>
                <a:lnTo>
                  <a:pt x="176" y="1222"/>
                </a:lnTo>
                <a:lnTo>
                  <a:pt x="171" y="1258"/>
                </a:lnTo>
                <a:lnTo>
                  <a:pt x="168" y="1294"/>
                </a:lnTo>
                <a:lnTo>
                  <a:pt x="167" y="1330"/>
                </a:lnTo>
                <a:lnTo>
                  <a:pt x="168" y="1367"/>
                </a:lnTo>
                <a:lnTo>
                  <a:pt x="171" y="1403"/>
                </a:lnTo>
                <a:lnTo>
                  <a:pt x="176" y="1439"/>
                </a:lnTo>
                <a:lnTo>
                  <a:pt x="182" y="1474"/>
                </a:lnTo>
                <a:lnTo>
                  <a:pt x="190" y="1509"/>
                </a:lnTo>
                <a:lnTo>
                  <a:pt x="200" y="1543"/>
                </a:lnTo>
                <a:lnTo>
                  <a:pt x="212" y="1576"/>
                </a:lnTo>
                <a:lnTo>
                  <a:pt x="224" y="1609"/>
                </a:lnTo>
                <a:lnTo>
                  <a:pt x="238" y="1641"/>
                </a:lnTo>
                <a:lnTo>
                  <a:pt x="255" y="1672"/>
                </a:lnTo>
                <a:lnTo>
                  <a:pt x="271" y="1702"/>
                </a:lnTo>
                <a:lnTo>
                  <a:pt x="291" y="1730"/>
                </a:lnTo>
                <a:lnTo>
                  <a:pt x="310" y="1759"/>
                </a:lnTo>
                <a:lnTo>
                  <a:pt x="332" y="1786"/>
                </a:lnTo>
                <a:lnTo>
                  <a:pt x="355" y="1812"/>
                </a:lnTo>
                <a:lnTo>
                  <a:pt x="378" y="1837"/>
                </a:lnTo>
                <a:lnTo>
                  <a:pt x="403" y="1861"/>
                </a:lnTo>
                <a:lnTo>
                  <a:pt x="429" y="1884"/>
                </a:lnTo>
                <a:lnTo>
                  <a:pt x="456" y="1904"/>
                </a:lnTo>
                <a:lnTo>
                  <a:pt x="484" y="1925"/>
                </a:lnTo>
                <a:lnTo>
                  <a:pt x="513" y="1943"/>
                </a:lnTo>
                <a:lnTo>
                  <a:pt x="544" y="1961"/>
                </a:lnTo>
                <a:lnTo>
                  <a:pt x="575" y="1976"/>
                </a:lnTo>
                <a:lnTo>
                  <a:pt x="606" y="1991"/>
                </a:lnTo>
                <a:lnTo>
                  <a:pt x="638" y="2004"/>
                </a:lnTo>
                <a:lnTo>
                  <a:pt x="671" y="2015"/>
                </a:lnTo>
                <a:lnTo>
                  <a:pt x="705" y="2025"/>
                </a:lnTo>
                <a:lnTo>
                  <a:pt x="740" y="2033"/>
                </a:lnTo>
                <a:lnTo>
                  <a:pt x="775" y="2039"/>
                </a:lnTo>
                <a:lnTo>
                  <a:pt x="811" y="2044"/>
                </a:lnTo>
                <a:lnTo>
                  <a:pt x="847" y="2046"/>
                </a:lnTo>
                <a:lnTo>
                  <a:pt x="884" y="2047"/>
                </a:lnTo>
                <a:close/>
                <a:moveTo>
                  <a:pt x="2202" y="1493"/>
                </a:moveTo>
                <a:lnTo>
                  <a:pt x="2184" y="1489"/>
                </a:lnTo>
                <a:lnTo>
                  <a:pt x="2168" y="1483"/>
                </a:lnTo>
                <a:lnTo>
                  <a:pt x="2153" y="1476"/>
                </a:lnTo>
                <a:lnTo>
                  <a:pt x="2137" y="1468"/>
                </a:lnTo>
                <a:lnTo>
                  <a:pt x="2124" y="1458"/>
                </a:lnTo>
                <a:lnTo>
                  <a:pt x="2111" y="1446"/>
                </a:lnTo>
                <a:lnTo>
                  <a:pt x="2100" y="1434"/>
                </a:lnTo>
                <a:lnTo>
                  <a:pt x="2090" y="1422"/>
                </a:lnTo>
                <a:lnTo>
                  <a:pt x="2081" y="1407"/>
                </a:lnTo>
                <a:lnTo>
                  <a:pt x="2073" y="1392"/>
                </a:lnTo>
                <a:lnTo>
                  <a:pt x="2067" y="1376"/>
                </a:lnTo>
                <a:lnTo>
                  <a:pt x="2062" y="1360"/>
                </a:lnTo>
                <a:lnTo>
                  <a:pt x="2059" y="1344"/>
                </a:lnTo>
                <a:lnTo>
                  <a:pt x="2058" y="1326"/>
                </a:lnTo>
                <a:lnTo>
                  <a:pt x="2059" y="1309"/>
                </a:lnTo>
                <a:lnTo>
                  <a:pt x="2061" y="1291"/>
                </a:lnTo>
                <a:lnTo>
                  <a:pt x="2065" y="1274"/>
                </a:lnTo>
                <a:lnTo>
                  <a:pt x="2070" y="1257"/>
                </a:lnTo>
                <a:lnTo>
                  <a:pt x="2077" y="1242"/>
                </a:lnTo>
                <a:lnTo>
                  <a:pt x="2086" y="1226"/>
                </a:lnTo>
                <a:lnTo>
                  <a:pt x="2096" y="1213"/>
                </a:lnTo>
                <a:lnTo>
                  <a:pt x="2107" y="1201"/>
                </a:lnTo>
                <a:lnTo>
                  <a:pt x="2119" y="1189"/>
                </a:lnTo>
                <a:lnTo>
                  <a:pt x="2132" y="1179"/>
                </a:lnTo>
                <a:lnTo>
                  <a:pt x="2146" y="1170"/>
                </a:lnTo>
                <a:lnTo>
                  <a:pt x="2162" y="1162"/>
                </a:lnTo>
                <a:lnTo>
                  <a:pt x="2177" y="1156"/>
                </a:lnTo>
                <a:lnTo>
                  <a:pt x="2194" y="1151"/>
                </a:lnTo>
                <a:lnTo>
                  <a:pt x="2210" y="1148"/>
                </a:lnTo>
                <a:lnTo>
                  <a:pt x="2228" y="1147"/>
                </a:lnTo>
                <a:lnTo>
                  <a:pt x="2245" y="1147"/>
                </a:lnTo>
                <a:lnTo>
                  <a:pt x="2263" y="1150"/>
                </a:lnTo>
                <a:lnTo>
                  <a:pt x="2280" y="1153"/>
                </a:lnTo>
                <a:lnTo>
                  <a:pt x="2297" y="1159"/>
                </a:lnTo>
                <a:lnTo>
                  <a:pt x="2312" y="1167"/>
                </a:lnTo>
                <a:lnTo>
                  <a:pt x="2326" y="1175"/>
                </a:lnTo>
                <a:lnTo>
                  <a:pt x="2341" y="1185"/>
                </a:lnTo>
                <a:lnTo>
                  <a:pt x="2353" y="1196"/>
                </a:lnTo>
                <a:lnTo>
                  <a:pt x="2364" y="1208"/>
                </a:lnTo>
                <a:lnTo>
                  <a:pt x="2375" y="1221"/>
                </a:lnTo>
                <a:lnTo>
                  <a:pt x="2384" y="1236"/>
                </a:lnTo>
                <a:lnTo>
                  <a:pt x="2391" y="1251"/>
                </a:lnTo>
                <a:lnTo>
                  <a:pt x="2397" y="1266"/>
                </a:lnTo>
                <a:lnTo>
                  <a:pt x="2403" y="1283"/>
                </a:lnTo>
                <a:lnTo>
                  <a:pt x="2405" y="1299"/>
                </a:lnTo>
                <a:lnTo>
                  <a:pt x="2407" y="1317"/>
                </a:lnTo>
                <a:lnTo>
                  <a:pt x="2406" y="1334"/>
                </a:lnTo>
                <a:lnTo>
                  <a:pt x="2404" y="1352"/>
                </a:lnTo>
                <a:lnTo>
                  <a:pt x="2399" y="1369"/>
                </a:lnTo>
                <a:lnTo>
                  <a:pt x="2394" y="1386"/>
                </a:lnTo>
                <a:lnTo>
                  <a:pt x="2387" y="1401"/>
                </a:lnTo>
                <a:lnTo>
                  <a:pt x="2379" y="1416"/>
                </a:lnTo>
                <a:lnTo>
                  <a:pt x="2369" y="1430"/>
                </a:lnTo>
                <a:lnTo>
                  <a:pt x="2357" y="1442"/>
                </a:lnTo>
                <a:lnTo>
                  <a:pt x="2345" y="1454"/>
                </a:lnTo>
                <a:lnTo>
                  <a:pt x="2333" y="1464"/>
                </a:lnTo>
                <a:lnTo>
                  <a:pt x="2318" y="1473"/>
                </a:lnTo>
                <a:lnTo>
                  <a:pt x="2303" y="1480"/>
                </a:lnTo>
                <a:lnTo>
                  <a:pt x="2287" y="1487"/>
                </a:lnTo>
                <a:lnTo>
                  <a:pt x="2271" y="1492"/>
                </a:lnTo>
                <a:lnTo>
                  <a:pt x="2254" y="1494"/>
                </a:lnTo>
                <a:lnTo>
                  <a:pt x="2237" y="1496"/>
                </a:lnTo>
                <a:lnTo>
                  <a:pt x="2219" y="1495"/>
                </a:lnTo>
                <a:lnTo>
                  <a:pt x="2202" y="1493"/>
                </a:lnTo>
                <a:close/>
                <a:moveTo>
                  <a:pt x="1724" y="1493"/>
                </a:moveTo>
                <a:lnTo>
                  <a:pt x="1707" y="1489"/>
                </a:lnTo>
                <a:lnTo>
                  <a:pt x="1690" y="1483"/>
                </a:lnTo>
                <a:lnTo>
                  <a:pt x="1674" y="1476"/>
                </a:lnTo>
                <a:lnTo>
                  <a:pt x="1660" y="1468"/>
                </a:lnTo>
                <a:lnTo>
                  <a:pt x="1646" y="1458"/>
                </a:lnTo>
                <a:lnTo>
                  <a:pt x="1633" y="1446"/>
                </a:lnTo>
                <a:lnTo>
                  <a:pt x="1622" y="1434"/>
                </a:lnTo>
                <a:lnTo>
                  <a:pt x="1611" y="1422"/>
                </a:lnTo>
                <a:lnTo>
                  <a:pt x="1602" y="1407"/>
                </a:lnTo>
                <a:lnTo>
                  <a:pt x="1595" y="1392"/>
                </a:lnTo>
                <a:lnTo>
                  <a:pt x="1589" y="1376"/>
                </a:lnTo>
                <a:lnTo>
                  <a:pt x="1585" y="1360"/>
                </a:lnTo>
                <a:lnTo>
                  <a:pt x="1582" y="1344"/>
                </a:lnTo>
                <a:lnTo>
                  <a:pt x="1581" y="1326"/>
                </a:lnTo>
                <a:lnTo>
                  <a:pt x="1581" y="1309"/>
                </a:lnTo>
                <a:lnTo>
                  <a:pt x="1583" y="1291"/>
                </a:lnTo>
                <a:lnTo>
                  <a:pt x="1587" y="1274"/>
                </a:lnTo>
                <a:lnTo>
                  <a:pt x="1592" y="1257"/>
                </a:lnTo>
                <a:lnTo>
                  <a:pt x="1599" y="1242"/>
                </a:lnTo>
                <a:lnTo>
                  <a:pt x="1608" y="1226"/>
                </a:lnTo>
                <a:lnTo>
                  <a:pt x="1618" y="1213"/>
                </a:lnTo>
                <a:lnTo>
                  <a:pt x="1629" y="1201"/>
                </a:lnTo>
                <a:lnTo>
                  <a:pt x="1641" y="1189"/>
                </a:lnTo>
                <a:lnTo>
                  <a:pt x="1655" y="1179"/>
                </a:lnTo>
                <a:lnTo>
                  <a:pt x="1668" y="1170"/>
                </a:lnTo>
                <a:lnTo>
                  <a:pt x="1684" y="1162"/>
                </a:lnTo>
                <a:lnTo>
                  <a:pt x="1699" y="1156"/>
                </a:lnTo>
                <a:lnTo>
                  <a:pt x="1715" y="1151"/>
                </a:lnTo>
                <a:lnTo>
                  <a:pt x="1732" y="1148"/>
                </a:lnTo>
                <a:lnTo>
                  <a:pt x="1749" y="1147"/>
                </a:lnTo>
                <a:lnTo>
                  <a:pt x="1767" y="1147"/>
                </a:lnTo>
                <a:lnTo>
                  <a:pt x="1784" y="1150"/>
                </a:lnTo>
                <a:lnTo>
                  <a:pt x="1802" y="1153"/>
                </a:lnTo>
                <a:lnTo>
                  <a:pt x="1818" y="1159"/>
                </a:lnTo>
                <a:lnTo>
                  <a:pt x="1835" y="1167"/>
                </a:lnTo>
                <a:lnTo>
                  <a:pt x="1849" y="1175"/>
                </a:lnTo>
                <a:lnTo>
                  <a:pt x="1862" y="1185"/>
                </a:lnTo>
                <a:lnTo>
                  <a:pt x="1876" y="1196"/>
                </a:lnTo>
                <a:lnTo>
                  <a:pt x="1887" y="1208"/>
                </a:lnTo>
                <a:lnTo>
                  <a:pt x="1897" y="1221"/>
                </a:lnTo>
                <a:lnTo>
                  <a:pt x="1906" y="1236"/>
                </a:lnTo>
                <a:lnTo>
                  <a:pt x="1914" y="1251"/>
                </a:lnTo>
                <a:lnTo>
                  <a:pt x="1920" y="1266"/>
                </a:lnTo>
                <a:lnTo>
                  <a:pt x="1924" y="1283"/>
                </a:lnTo>
                <a:lnTo>
                  <a:pt x="1927" y="1299"/>
                </a:lnTo>
                <a:lnTo>
                  <a:pt x="1928" y="1317"/>
                </a:lnTo>
                <a:lnTo>
                  <a:pt x="1928" y="1334"/>
                </a:lnTo>
                <a:lnTo>
                  <a:pt x="1926" y="1352"/>
                </a:lnTo>
                <a:lnTo>
                  <a:pt x="1922" y="1369"/>
                </a:lnTo>
                <a:lnTo>
                  <a:pt x="1916" y="1386"/>
                </a:lnTo>
                <a:lnTo>
                  <a:pt x="1909" y="1401"/>
                </a:lnTo>
                <a:lnTo>
                  <a:pt x="1901" y="1416"/>
                </a:lnTo>
                <a:lnTo>
                  <a:pt x="1891" y="1430"/>
                </a:lnTo>
                <a:lnTo>
                  <a:pt x="1880" y="1442"/>
                </a:lnTo>
                <a:lnTo>
                  <a:pt x="1868" y="1454"/>
                </a:lnTo>
                <a:lnTo>
                  <a:pt x="1854" y="1464"/>
                </a:lnTo>
                <a:lnTo>
                  <a:pt x="1840" y="1473"/>
                </a:lnTo>
                <a:lnTo>
                  <a:pt x="1825" y="1480"/>
                </a:lnTo>
                <a:lnTo>
                  <a:pt x="1810" y="1487"/>
                </a:lnTo>
                <a:lnTo>
                  <a:pt x="1794" y="1492"/>
                </a:lnTo>
                <a:lnTo>
                  <a:pt x="1776" y="1494"/>
                </a:lnTo>
                <a:lnTo>
                  <a:pt x="1760" y="1496"/>
                </a:lnTo>
                <a:lnTo>
                  <a:pt x="1742" y="1495"/>
                </a:lnTo>
                <a:lnTo>
                  <a:pt x="1724" y="1493"/>
                </a:lnTo>
                <a:close/>
                <a:moveTo>
                  <a:pt x="1246" y="1493"/>
                </a:moveTo>
                <a:lnTo>
                  <a:pt x="1229" y="1489"/>
                </a:lnTo>
                <a:lnTo>
                  <a:pt x="1212" y="1483"/>
                </a:lnTo>
                <a:lnTo>
                  <a:pt x="1197" y="1476"/>
                </a:lnTo>
                <a:lnTo>
                  <a:pt x="1182" y="1468"/>
                </a:lnTo>
                <a:lnTo>
                  <a:pt x="1168" y="1458"/>
                </a:lnTo>
                <a:lnTo>
                  <a:pt x="1156" y="1446"/>
                </a:lnTo>
                <a:lnTo>
                  <a:pt x="1145" y="1434"/>
                </a:lnTo>
                <a:lnTo>
                  <a:pt x="1134" y="1422"/>
                </a:lnTo>
                <a:lnTo>
                  <a:pt x="1125" y="1407"/>
                </a:lnTo>
                <a:lnTo>
                  <a:pt x="1118" y="1392"/>
                </a:lnTo>
                <a:lnTo>
                  <a:pt x="1112" y="1376"/>
                </a:lnTo>
                <a:lnTo>
                  <a:pt x="1106" y="1360"/>
                </a:lnTo>
                <a:lnTo>
                  <a:pt x="1103" y="1344"/>
                </a:lnTo>
                <a:lnTo>
                  <a:pt x="1102" y="1326"/>
                </a:lnTo>
                <a:lnTo>
                  <a:pt x="1102" y="1309"/>
                </a:lnTo>
                <a:lnTo>
                  <a:pt x="1105" y="1291"/>
                </a:lnTo>
                <a:lnTo>
                  <a:pt x="1109" y="1274"/>
                </a:lnTo>
                <a:lnTo>
                  <a:pt x="1115" y="1257"/>
                </a:lnTo>
                <a:lnTo>
                  <a:pt x="1122" y="1242"/>
                </a:lnTo>
                <a:lnTo>
                  <a:pt x="1130" y="1226"/>
                </a:lnTo>
                <a:lnTo>
                  <a:pt x="1140" y="1213"/>
                </a:lnTo>
                <a:lnTo>
                  <a:pt x="1151" y="1201"/>
                </a:lnTo>
                <a:lnTo>
                  <a:pt x="1163" y="1189"/>
                </a:lnTo>
                <a:lnTo>
                  <a:pt x="1176" y="1179"/>
                </a:lnTo>
                <a:lnTo>
                  <a:pt x="1191" y="1170"/>
                </a:lnTo>
                <a:lnTo>
                  <a:pt x="1205" y="1162"/>
                </a:lnTo>
                <a:lnTo>
                  <a:pt x="1222" y="1156"/>
                </a:lnTo>
                <a:lnTo>
                  <a:pt x="1237" y="1151"/>
                </a:lnTo>
                <a:lnTo>
                  <a:pt x="1255" y="1148"/>
                </a:lnTo>
                <a:lnTo>
                  <a:pt x="1271" y="1147"/>
                </a:lnTo>
                <a:lnTo>
                  <a:pt x="1290" y="1147"/>
                </a:lnTo>
                <a:lnTo>
                  <a:pt x="1307" y="1150"/>
                </a:lnTo>
                <a:lnTo>
                  <a:pt x="1325" y="1153"/>
                </a:lnTo>
                <a:lnTo>
                  <a:pt x="1341" y="1159"/>
                </a:lnTo>
                <a:lnTo>
                  <a:pt x="1356" y="1167"/>
                </a:lnTo>
                <a:lnTo>
                  <a:pt x="1371" y="1175"/>
                </a:lnTo>
                <a:lnTo>
                  <a:pt x="1385" y="1185"/>
                </a:lnTo>
                <a:lnTo>
                  <a:pt x="1398" y="1196"/>
                </a:lnTo>
                <a:lnTo>
                  <a:pt x="1409" y="1208"/>
                </a:lnTo>
                <a:lnTo>
                  <a:pt x="1419" y="1221"/>
                </a:lnTo>
                <a:lnTo>
                  <a:pt x="1428" y="1236"/>
                </a:lnTo>
                <a:lnTo>
                  <a:pt x="1436" y="1251"/>
                </a:lnTo>
                <a:lnTo>
                  <a:pt x="1442" y="1266"/>
                </a:lnTo>
                <a:lnTo>
                  <a:pt x="1446" y="1283"/>
                </a:lnTo>
                <a:lnTo>
                  <a:pt x="1449" y="1299"/>
                </a:lnTo>
                <a:lnTo>
                  <a:pt x="1451" y="1317"/>
                </a:lnTo>
                <a:lnTo>
                  <a:pt x="1450" y="1334"/>
                </a:lnTo>
                <a:lnTo>
                  <a:pt x="1448" y="1352"/>
                </a:lnTo>
                <a:lnTo>
                  <a:pt x="1444" y="1369"/>
                </a:lnTo>
                <a:lnTo>
                  <a:pt x="1439" y="1386"/>
                </a:lnTo>
                <a:lnTo>
                  <a:pt x="1431" y="1401"/>
                </a:lnTo>
                <a:lnTo>
                  <a:pt x="1423" y="1416"/>
                </a:lnTo>
                <a:lnTo>
                  <a:pt x="1413" y="1430"/>
                </a:lnTo>
                <a:lnTo>
                  <a:pt x="1402" y="1442"/>
                </a:lnTo>
                <a:lnTo>
                  <a:pt x="1389" y="1454"/>
                </a:lnTo>
                <a:lnTo>
                  <a:pt x="1376" y="1464"/>
                </a:lnTo>
                <a:lnTo>
                  <a:pt x="1363" y="1473"/>
                </a:lnTo>
                <a:lnTo>
                  <a:pt x="1347" y="1480"/>
                </a:lnTo>
                <a:lnTo>
                  <a:pt x="1332" y="1487"/>
                </a:lnTo>
                <a:lnTo>
                  <a:pt x="1315" y="1492"/>
                </a:lnTo>
                <a:lnTo>
                  <a:pt x="1299" y="1494"/>
                </a:lnTo>
                <a:lnTo>
                  <a:pt x="1281" y="1496"/>
                </a:lnTo>
                <a:lnTo>
                  <a:pt x="1264" y="1495"/>
                </a:lnTo>
                <a:lnTo>
                  <a:pt x="1246" y="149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56">
            <a:extLst>
              <a:ext uri="{FF2B5EF4-FFF2-40B4-BE49-F238E27FC236}">
                <a16:creationId xmlns:a16="http://schemas.microsoft.com/office/drawing/2014/main" id="{F10C5A4D-1EF1-3D27-69A7-DFA82A31615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4185" y="4778371"/>
            <a:ext cx="455831" cy="285572"/>
          </a:xfrm>
          <a:custGeom>
            <a:avLst/>
            <a:gdLst>
              <a:gd name="T0" fmla="*/ 692 w 3534"/>
              <a:gd name="T1" fmla="*/ 2200 h 2217"/>
              <a:gd name="T2" fmla="*/ 454 w 3534"/>
              <a:gd name="T3" fmla="*/ 2112 h 2217"/>
              <a:gd name="T4" fmla="*/ 255 w 3534"/>
              <a:gd name="T5" fmla="*/ 1962 h 2217"/>
              <a:gd name="T6" fmla="*/ 105 w 3534"/>
              <a:gd name="T7" fmla="*/ 1762 h 2217"/>
              <a:gd name="T8" fmla="*/ 17 w 3534"/>
              <a:gd name="T9" fmla="*/ 1525 h 2217"/>
              <a:gd name="T10" fmla="*/ 1 w 3534"/>
              <a:gd name="T11" fmla="*/ 1306 h 2217"/>
              <a:gd name="T12" fmla="*/ 52 w 3534"/>
              <a:gd name="T13" fmla="*/ 1052 h 2217"/>
              <a:gd name="T14" fmla="*/ 172 w 3534"/>
              <a:gd name="T15" fmla="*/ 832 h 2217"/>
              <a:gd name="T16" fmla="*/ 348 w 3534"/>
              <a:gd name="T17" fmla="*/ 656 h 2217"/>
              <a:gd name="T18" fmla="*/ 570 w 3534"/>
              <a:gd name="T19" fmla="*/ 536 h 2217"/>
              <a:gd name="T20" fmla="*/ 822 w 3534"/>
              <a:gd name="T21" fmla="*/ 485 h 2217"/>
              <a:gd name="T22" fmla="*/ 2712 w 3534"/>
              <a:gd name="T23" fmla="*/ 485 h 2217"/>
              <a:gd name="T24" fmla="*/ 2964 w 3534"/>
              <a:gd name="T25" fmla="*/ 536 h 2217"/>
              <a:gd name="T26" fmla="*/ 3185 w 3534"/>
              <a:gd name="T27" fmla="*/ 656 h 2217"/>
              <a:gd name="T28" fmla="*/ 3361 w 3534"/>
              <a:gd name="T29" fmla="*/ 832 h 2217"/>
              <a:gd name="T30" fmla="*/ 3482 w 3534"/>
              <a:gd name="T31" fmla="*/ 1052 h 2217"/>
              <a:gd name="T32" fmla="*/ 3533 w 3534"/>
              <a:gd name="T33" fmla="*/ 1306 h 2217"/>
              <a:gd name="T34" fmla="*/ 3517 w 3534"/>
              <a:gd name="T35" fmla="*/ 1525 h 2217"/>
              <a:gd name="T36" fmla="*/ 3429 w 3534"/>
              <a:gd name="T37" fmla="*/ 1762 h 2217"/>
              <a:gd name="T38" fmla="*/ 3279 w 3534"/>
              <a:gd name="T39" fmla="*/ 1962 h 2217"/>
              <a:gd name="T40" fmla="*/ 3079 w 3534"/>
              <a:gd name="T41" fmla="*/ 2112 h 2217"/>
              <a:gd name="T42" fmla="*/ 2842 w 3534"/>
              <a:gd name="T43" fmla="*/ 2200 h 2217"/>
              <a:gd name="T44" fmla="*/ 2197 w 3534"/>
              <a:gd name="T45" fmla="*/ 1494 h 2217"/>
              <a:gd name="T46" fmla="*/ 2112 w 3534"/>
              <a:gd name="T47" fmla="*/ 1439 h 2217"/>
              <a:gd name="T48" fmla="*/ 2072 w 3534"/>
              <a:gd name="T49" fmla="*/ 1349 h 2217"/>
              <a:gd name="T50" fmla="*/ 2090 w 3534"/>
              <a:gd name="T51" fmla="*/ 1247 h 2217"/>
              <a:gd name="T52" fmla="*/ 2159 w 3534"/>
              <a:gd name="T53" fmla="*/ 1175 h 2217"/>
              <a:gd name="T54" fmla="*/ 2257 w 3534"/>
              <a:gd name="T55" fmla="*/ 1152 h 2217"/>
              <a:gd name="T56" fmla="*/ 2353 w 3534"/>
              <a:gd name="T57" fmla="*/ 1190 h 2217"/>
              <a:gd name="T58" fmla="*/ 2410 w 3534"/>
              <a:gd name="T59" fmla="*/ 1272 h 2217"/>
              <a:gd name="T60" fmla="*/ 2412 w 3534"/>
              <a:gd name="T61" fmla="*/ 1374 h 2217"/>
              <a:gd name="T62" fmla="*/ 2358 w 3534"/>
              <a:gd name="T63" fmla="*/ 1459 h 2217"/>
              <a:gd name="T64" fmla="*/ 2267 w 3534"/>
              <a:gd name="T65" fmla="*/ 1499 h 2217"/>
              <a:gd name="T66" fmla="*/ 1703 w 3534"/>
              <a:gd name="T67" fmla="*/ 1489 h 2217"/>
              <a:gd name="T68" fmla="*/ 1624 w 3534"/>
              <a:gd name="T69" fmla="*/ 1427 h 2217"/>
              <a:gd name="T70" fmla="*/ 1593 w 3534"/>
              <a:gd name="T71" fmla="*/ 1331 h 2217"/>
              <a:gd name="T72" fmla="*/ 1621 w 3534"/>
              <a:gd name="T73" fmla="*/ 1231 h 2217"/>
              <a:gd name="T74" fmla="*/ 1696 w 3534"/>
              <a:gd name="T75" fmla="*/ 1168 h 2217"/>
              <a:gd name="T76" fmla="*/ 1797 w 3534"/>
              <a:gd name="T77" fmla="*/ 1155 h 2217"/>
              <a:gd name="T78" fmla="*/ 1888 w 3534"/>
              <a:gd name="T79" fmla="*/ 1202 h 2217"/>
              <a:gd name="T80" fmla="*/ 1937 w 3534"/>
              <a:gd name="T81" fmla="*/ 1288 h 2217"/>
              <a:gd name="T82" fmla="*/ 1928 w 3534"/>
              <a:gd name="T83" fmla="*/ 1391 h 2217"/>
              <a:gd name="T84" fmla="*/ 1867 w 3534"/>
              <a:gd name="T85" fmla="*/ 1469 h 2217"/>
              <a:gd name="T86" fmla="*/ 1772 w 3534"/>
              <a:gd name="T87" fmla="*/ 1501 h 2217"/>
              <a:gd name="T88" fmla="*/ 1209 w 3534"/>
              <a:gd name="T89" fmla="*/ 1481 h 2217"/>
              <a:gd name="T90" fmla="*/ 1137 w 3534"/>
              <a:gd name="T91" fmla="*/ 1413 h 2217"/>
              <a:gd name="T92" fmla="*/ 1116 w 3534"/>
              <a:gd name="T93" fmla="*/ 1314 h 2217"/>
              <a:gd name="T94" fmla="*/ 1153 w 3534"/>
              <a:gd name="T95" fmla="*/ 1218 h 2217"/>
              <a:gd name="T96" fmla="*/ 1234 w 3534"/>
              <a:gd name="T97" fmla="*/ 1162 h 2217"/>
              <a:gd name="T98" fmla="*/ 1337 w 3534"/>
              <a:gd name="T99" fmla="*/ 1158 h 2217"/>
              <a:gd name="T100" fmla="*/ 1421 w 3534"/>
              <a:gd name="T101" fmla="*/ 1213 h 2217"/>
              <a:gd name="T102" fmla="*/ 1461 w 3534"/>
              <a:gd name="T103" fmla="*/ 1305 h 2217"/>
              <a:gd name="T104" fmla="*/ 1444 w 3534"/>
              <a:gd name="T105" fmla="*/ 1406 h 2217"/>
              <a:gd name="T106" fmla="*/ 1375 w 3534"/>
              <a:gd name="T107" fmla="*/ 1478 h 2217"/>
              <a:gd name="T108" fmla="*/ 1276 w 3534"/>
              <a:gd name="T109" fmla="*/ 150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2667" y="2217"/>
                </a:moveTo>
                <a:lnTo>
                  <a:pt x="867" y="2217"/>
                </a:lnTo>
                <a:lnTo>
                  <a:pt x="822" y="2216"/>
                </a:lnTo>
                <a:lnTo>
                  <a:pt x="778" y="2213"/>
                </a:lnTo>
                <a:lnTo>
                  <a:pt x="735" y="2207"/>
                </a:lnTo>
                <a:lnTo>
                  <a:pt x="692" y="2200"/>
                </a:lnTo>
                <a:lnTo>
                  <a:pt x="651" y="2189"/>
                </a:lnTo>
                <a:lnTo>
                  <a:pt x="610" y="2178"/>
                </a:lnTo>
                <a:lnTo>
                  <a:pt x="570" y="2165"/>
                </a:lnTo>
                <a:lnTo>
                  <a:pt x="529" y="2148"/>
                </a:lnTo>
                <a:lnTo>
                  <a:pt x="491" y="2131"/>
                </a:lnTo>
                <a:lnTo>
                  <a:pt x="454" y="2112"/>
                </a:lnTo>
                <a:lnTo>
                  <a:pt x="418" y="2090"/>
                </a:lnTo>
                <a:lnTo>
                  <a:pt x="382" y="2068"/>
                </a:lnTo>
                <a:lnTo>
                  <a:pt x="348" y="2044"/>
                </a:lnTo>
                <a:lnTo>
                  <a:pt x="315" y="2018"/>
                </a:lnTo>
                <a:lnTo>
                  <a:pt x="285" y="1991"/>
                </a:lnTo>
                <a:lnTo>
                  <a:pt x="255" y="1962"/>
                </a:lnTo>
                <a:lnTo>
                  <a:pt x="226" y="1932"/>
                </a:lnTo>
                <a:lnTo>
                  <a:pt x="198" y="1900"/>
                </a:lnTo>
                <a:lnTo>
                  <a:pt x="172" y="1868"/>
                </a:lnTo>
                <a:lnTo>
                  <a:pt x="148" y="1834"/>
                </a:lnTo>
                <a:lnTo>
                  <a:pt x="125" y="1798"/>
                </a:lnTo>
                <a:lnTo>
                  <a:pt x="105" y="1762"/>
                </a:lnTo>
                <a:lnTo>
                  <a:pt x="85" y="1725"/>
                </a:lnTo>
                <a:lnTo>
                  <a:pt x="69" y="1686"/>
                </a:lnTo>
                <a:lnTo>
                  <a:pt x="52" y="1647"/>
                </a:lnTo>
                <a:lnTo>
                  <a:pt x="39" y="1607"/>
                </a:lnTo>
                <a:lnTo>
                  <a:pt x="27" y="1566"/>
                </a:lnTo>
                <a:lnTo>
                  <a:pt x="17" y="1525"/>
                </a:lnTo>
                <a:lnTo>
                  <a:pt x="10" y="1481"/>
                </a:lnTo>
                <a:lnTo>
                  <a:pt x="4" y="1438"/>
                </a:lnTo>
                <a:lnTo>
                  <a:pt x="1" y="1395"/>
                </a:lnTo>
                <a:lnTo>
                  <a:pt x="0" y="1350"/>
                </a:lnTo>
                <a:lnTo>
                  <a:pt x="0" y="1350"/>
                </a:lnTo>
                <a:lnTo>
                  <a:pt x="1" y="1306"/>
                </a:lnTo>
                <a:lnTo>
                  <a:pt x="4" y="1261"/>
                </a:lnTo>
                <a:lnTo>
                  <a:pt x="10" y="1218"/>
                </a:lnTo>
                <a:lnTo>
                  <a:pt x="17" y="1176"/>
                </a:lnTo>
                <a:lnTo>
                  <a:pt x="27" y="1134"/>
                </a:lnTo>
                <a:lnTo>
                  <a:pt x="39" y="1093"/>
                </a:lnTo>
                <a:lnTo>
                  <a:pt x="52" y="1052"/>
                </a:lnTo>
                <a:lnTo>
                  <a:pt x="69" y="1013"/>
                </a:lnTo>
                <a:lnTo>
                  <a:pt x="85" y="975"/>
                </a:lnTo>
                <a:lnTo>
                  <a:pt x="105" y="938"/>
                </a:lnTo>
                <a:lnTo>
                  <a:pt x="125" y="901"/>
                </a:lnTo>
                <a:lnTo>
                  <a:pt x="148" y="866"/>
                </a:lnTo>
                <a:lnTo>
                  <a:pt x="172" y="832"/>
                </a:lnTo>
                <a:lnTo>
                  <a:pt x="198" y="799"/>
                </a:lnTo>
                <a:lnTo>
                  <a:pt x="226" y="769"/>
                </a:lnTo>
                <a:lnTo>
                  <a:pt x="255" y="738"/>
                </a:lnTo>
                <a:lnTo>
                  <a:pt x="285" y="709"/>
                </a:lnTo>
                <a:lnTo>
                  <a:pt x="315" y="682"/>
                </a:lnTo>
                <a:lnTo>
                  <a:pt x="348" y="656"/>
                </a:lnTo>
                <a:lnTo>
                  <a:pt x="382" y="632"/>
                </a:lnTo>
                <a:lnTo>
                  <a:pt x="418" y="609"/>
                </a:lnTo>
                <a:lnTo>
                  <a:pt x="454" y="589"/>
                </a:lnTo>
                <a:lnTo>
                  <a:pt x="491" y="569"/>
                </a:lnTo>
                <a:lnTo>
                  <a:pt x="529" y="551"/>
                </a:lnTo>
                <a:lnTo>
                  <a:pt x="570" y="536"/>
                </a:lnTo>
                <a:lnTo>
                  <a:pt x="610" y="523"/>
                </a:lnTo>
                <a:lnTo>
                  <a:pt x="651" y="510"/>
                </a:lnTo>
                <a:lnTo>
                  <a:pt x="692" y="501"/>
                </a:lnTo>
                <a:lnTo>
                  <a:pt x="735" y="493"/>
                </a:lnTo>
                <a:lnTo>
                  <a:pt x="778" y="488"/>
                </a:lnTo>
                <a:lnTo>
                  <a:pt x="822" y="485"/>
                </a:lnTo>
                <a:lnTo>
                  <a:pt x="867" y="484"/>
                </a:lnTo>
                <a:lnTo>
                  <a:pt x="1868" y="484"/>
                </a:lnTo>
                <a:lnTo>
                  <a:pt x="2616" y="0"/>
                </a:lnTo>
                <a:lnTo>
                  <a:pt x="2458" y="484"/>
                </a:lnTo>
                <a:lnTo>
                  <a:pt x="2667" y="484"/>
                </a:lnTo>
                <a:lnTo>
                  <a:pt x="2712" y="485"/>
                </a:lnTo>
                <a:lnTo>
                  <a:pt x="2755" y="488"/>
                </a:lnTo>
                <a:lnTo>
                  <a:pt x="2799" y="493"/>
                </a:lnTo>
                <a:lnTo>
                  <a:pt x="2842" y="501"/>
                </a:lnTo>
                <a:lnTo>
                  <a:pt x="2883" y="510"/>
                </a:lnTo>
                <a:lnTo>
                  <a:pt x="2924" y="523"/>
                </a:lnTo>
                <a:lnTo>
                  <a:pt x="2964" y="536"/>
                </a:lnTo>
                <a:lnTo>
                  <a:pt x="3004" y="551"/>
                </a:lnTo>
                <a:lnTo>
                  <a:pt x="3042" y="569"/>
                </a:lnTo>
                <a:lnTo>
                  <a:pt x="3079" y="589"/>
                </a:lnTo>
                <a:lnTo>
                  <a:pt x="3115" y="609"/>
                </a:lnTo>
                <a:lnTo>
                  <a:pt x="3151" y="632"/>
                </a:lnTo>
                <a:lnTo>
                  <a:pt x="3185" y="656"/>
                </a:lnTo>
                <a:lnTo>
                  <a:pt x="3218" y="682"/>
                </a:lnTo>
                <a:lnTo>
                  <a:pt x="3249" y="709"/>
                </a:lnTo>
                <a:lnTo>
                  <a:pt x="3279" y="738"/>
                </a:lnTo>
                <a:lnTo>
                  <a:pt x="3308" y="769"/>
                </a:lnTo>
                <a:lnTo>
                  <a:pt x="3335" y="799"/>
                </a:lnTo>
                <a:lnTo>
                  <a:pt x="3361" y="832"/>
                </a:lnTo>
                <a:lnTo>
                  <a:pt x="3386" y="866"/>
                </a:lnTo>
                <a:lnTo>
                  <a:pt x="3409" y="901"/>
                </a:lnTo>
                <a:lnTo>
                  <a:pt x="3429" y="938"/>
                </a:lnTo>
                <a:lnTo>
                  <a:pt x="3449" y="975"/>
                </a:lnTo>
                <a:lnTo>
                  <a:pt x="3466" y="1013"/>
                </a:lnTo>
                <a:lnTo>
                  <a:pt x="3482" y="1052"/>
                </a:lnTo>
                <a:lnTo>
                  <a:pt x="3495" y="1093"/>
                </a:lnTo>
                <a:lnTo>
                  <a:pt x="3506" y="1134"/>
                </a:lnTo>
                <a:lnTo>
                  <a:pt x="3517" y="1176"/>
                </a:lnTo>
                <a:lnTo>
                  <a:pt x="3524" y="1218"/>
                </a:lnTo>
                <a:lnTo>
                  <a:pt x="3530" y="1261"/>
                </a:lnTo>
                <a:lnTo>
                  <a:pt x="3533" y="1306"/>
                </a:lnTo>
                <a:lnTo>
                  <a:pt x="3534" y="1350"/>
                </a:lnTo>
                <a:lnTo>
                  <a:pt x="3534" y="1350"/>
                </a:lnTo>
                <a:lnTo>
                  <a:pt x="3533" y="1395"/>
                </a:lnTo>
                <a:lnTo>
                  <a:pt x="3530" y="1438"/>
                </a:lnTo>
                <a:lnTo>
                  <a:pt x="3524" y="1481"/>
                </a:lnTo>
                <a:lnTo>
                  <a:pt x="3517" y="1525"/>
                </a:lnTo>
                <a:lnTo>
                  <a:pt x="3506" y="1566"/>
                </a:lnTo>
                <a:lnTo>
                  <a:pt x="3495" y="1607"/>
                </a:lnTo>
                <a:lnTo>
                  <a:pt x="3482" y="1647"/>
                </a:lnTo>
                <a:lnTo>
                  <a:pt x="3466" y="1686"/>
                </a:lnTo>
                <a:lnTo>
                  <a:pt x="3449" y="1725"/>
                </a:lnTo>
                <a:lnTo>
                  <a:pt x="3429" y="1762"/>
                </a:lnTo>
                <a:lnTo>
                  <a:pt x="3409" y="1798"/>
                </a:lnTo>
                <a:lnTo>
                  <a:pt x="3386" y="1834"/>
                </a:lnTo>
                <a:lnTo>
                  <a:pt x="3361" y="1868"/>
                </a:lnTo>
                <a:lnTo>
                  <a:pt x="3335" y="1900"/>
                </a:lnTo>
                <a:lnTo>
                  <a:pt x="3308" y="1932"/>
                </a:lnTo>
                <a:lnTo>
                  <a:pt x="3279" y="1962"/>
                </a:lnTo>
                <a:lnTo>
                  <a:pt x="3249" y="1991"/>
                </a:lnTo>
                <a:lnTo>
                  <a:pt x="3218" y="2018"/>
                </a:lnTo>
                <a:lnTo>
                  <a:pt x="3185" y="2044"/>
                </a:lnTo>
                <a:lnTo>
                  <a:pt x="3151" y="2068"/>
                </a:lnTo>
                <a:lnTo>
                  <a:pt x="3115" y="2090"/>
                </a:lnTo>
                <a:lnTo>
                  <a:pt x="3079" y="2112"/>
                </a:lnTo>
                <a:lnTo>
                  <a:pt x="3042" y="2131"/>
                </a:lnTo>
                <a:lnTo>
                  <a:pt x="3004" y="2148"/>
                </a:lnTo>
                <a:lnTo>
                  <a:pt x="2964" y="2165"/>
                </a:lnTo>
                <a:lnTo>
                  <a:pt x="2924" y="2178"/>
                </a:lnTo>
                <a:lnTo>
                  <a:pt x="2883" y="2189"/>
                </a:lnTo>
                <a:lnTo>
                  <a:pt x="2842" y="2200"/>
                </a:lnTo>
                <a:lnTo>
                  <a:pt x="2799" y="2207"/>
                </a:lnTo>
                <a:lnTo>
                  <a:pt x="2755" y="2213"/>
                </a:lnTo>
                <a:lnTo>
                  <a:pt x="2712" y="2216"/>
                </a:lnTo>
                <a:lnTo>
                  <a:pt x="2667" y="2217"/>
                </a:lnTo>
                <a:close/>
                <a:moveTo>
                  <a:pt x="2214" y="1498"/>
                </a:moveTo>
                <a:lnTo>
                  <a:pt x="2197" y="1494"/>
                </a:lnTo>
                <a:lnTo>
                  <a:pt x="2180" y="1489"/>
                </a:lnTo>
                <a:lnTo>
                  <a:pt x="2165" y="1481"/>
                </a:lnTo>
                <a:lnTo>
                  <a:pt x="2150" y="1473"/>
                </a:lnTo>
                <a:lnTo>
                  <a:pt x="2136" y="1463"/>
                </a:lnTo>
                <a:lnTo>
                  <a:pt x="2124" y="1452"/>
                </a:lnTo>
                <a:lnTo>
                  <a:pt x="2112" y="1439"/>
                </a:lnTo>
                <a:lnTo>
                  <a:pt x="2102" y="1427"/>
                </a:lnTo>
                <a:lnTo>
                  <a:pt x="2093" y="1413"/>
                </a:lnTo>
                <a:lnTo>
                  <a:pt x="2086" y="1397"/>
                </a:lnTo>
                <a:lnTo>
                  <a:pt x="2080" y="1382"/>
                </a:lnTo>
                <a:lnTo>
                  <a:pt x="2074" y="1365"/>
                </a:lnTo>
                <a:lnTo>
                  <a:pt x="2072" y="1349"/>
                </a:lnTo>
                <a:lnTo>
                  <a:pt x="2070" y="1331"/>
                </a:lnTo>
                <a:lnTo>
                  <a:pt x="2071" y="1314"/>
                </a:lnTo>
                <a:lnTo>
                  <a:pt x="2073" y="1296"/>
                </a:lnTo>
                <a:lnTo>
                  <a:pt x="2077" y="1279"/>
                </a:lnTo>
                <a:lnTo>
                  <a:pt x="2083" y="1262"/>
                </a:lnTo>
                <a:lnTo>
                  <a:pt x="2090" y="1247"/>
                </a:lnTo>
                <a:lnTo>
                  <a:pt x="2098" y="1231"/>
                </a:lnTo>
                <a:lnTo>
                  <a:pt x="2108" y="1218"/>
                </a:lnTo>
                <a:lnTo>
                  <a:pt x="2120" y="1206"/>
                </a:lnTo>
                <a:lnTo>
                  <a:pt x="2132" y="1194"/>
                </a:lnTo>
                <a:lnTo>
                  <a:pt x="2144" y="1184"/>
                </a:lnTo>
                <a:lnTo>
                  <a:pt x="2159" y="1175"/>
                </a:lnTo>
                <a:lnTo>
                  <a:pt x="2174" y="1168"/>
                </a:lnTo>
                <a:lnTo>
                  <a:pt x="2190" y="1162"/>
                </a:lnTo>
                <a:lnTo>
                  <a:pt x="2206" y="1156"/>
                </a:lnTo>
                <a:lnTo>
                  <a:pt x="2223" y="1153"/>
                </a:lnTo>
                <a:lnTo>
                  <a:pt x="2240" y="1152"/>
                </a:lnTo>
                <a:lnTo>
                  <a:pt x="2257" y="1152"/>
                </a:lnTo>
                <a:lnTo>
                  <a:pt x="2275" y="1155"/>
                </a:lnTo>
                <a:lnTo>
                  <a:pt x="2292" y="1158"/>
                </a:lnTo>
                <a:lnTo>
                  <a:pt x="2309" y="1165"/>
                </a:lnTo>
                <a:lnTo>
                  <a:pt x="2324" y="1172"/>
                </a:lnTo>
                <a:lnTo>
                  <a:pt x="2340" y="1180"/>
                </a:lnTo>
                <a:lnTo>
                  <a:pt x="2353" y="1190"/>
                </a:lnTo>
                <a:lnTo>
                  <a:pt x="2365" y="1202"/>
                </a:lnTo>
                <a:lnTo>
                  <a:pt x="2377" y="1213"/>
                </a:lnTo>
                <a:lnTo>
                  <a:pt x="2387" y="1226"/>
                </a:lnTo>
                <a:lnTo>
                  <a:pt x="2396" y="1241"/>
                </a:lnTo>
                <a:lnTo>
                  <a:pt x="2404" y="1256"/>
                </a:lnTo>
                <a:lnTo>
                  <a:pt x="2410" y="1272"/>
                </a:lnTo>
                <a:lnTo>
                  <a:pt x="2415" y="1288"/>
                </a:lnTo>
                <a:lnTo>
                  <a:pt x="2418" y="1305"/>
                </a:lnTo>
                <a:lnTo>
                  <a:pt x="2419" y="1322"/>
                </a:lnTo>
                <a:lnTo>
                  <a:pt x="2419" y="1339"/>
                </a:lnTo>
                <a:lnTo>
                  <a:pt x="2416" y="1357"/>
                </a:lnTo>
                <a:lnTo>
                  <a:pt x="2412" y="1374"/>
                </a:lnTo>
                <a:lnTo>
                  <a:pt x="2407" y="1391"/>
                </a:lnTo>
                <a:lnTo>
                  <a:pt x="2399" y="1406"/>
                </a:lnTo>
                <a:lnTo>
                  <a:pt x="2391" y="1421"/>
                </a:lnTo>
                <a:lnTo>
                  <a:pt x="2381" y="1435"/>
                </a:lnTo>
                <a:lnTo>
                  <a:pt x="2370" y="1448"/>
                </a:lnTo>
                <a:lnTo>
                  <a:pt x="2358" y="1459"/>
                </a:lnTo>
                <a:lnTo>
                  <a:pt x="2345" y="1469"/>
                </a:lnTo>
                <a:lnTo>
                  <a:pt x="2331" y="1478"/>
                </a:lnTo>
                <a:lnTo>
                  <a:pt x="2315" y="1486"/>
                </a:lnTo>
                <a:lnTo>
                  <a:pt x="2300" y="1492"/>
                </a:lnTo>
                <a:lnTo>
                  <a:pt x="2283" y="1496"/>
                </a:lnTo>
                <a:lnTo>
                  <a:pt x="2267" y="1499"/>
                </a:lnTo>
                <a:lnTo>
                  <a:pt x="2249" y="1501"/>
                </a:lnTo>
                <a:lnTo>
                  <a:pt x="2232" y="1500"/>
                </a:lnTo>
                <a:lnTo>
                  <a:pt x="2214" y="1498"/>
                </a:lnTo>
                <a:close/>
                <a:moveTo>
                  <a:pt x="1737" y="1498"/>
                </a:moveTo>
                <a:lnTo>
                  <a:pt x="1720" y="1494"/>
                </a:lnTo>
                <a:lnTo>
                  <a:pt x="1703" y="1489"/>
                </a:lnTo>
                <a:lnTo>
                  <a:pt x="1687" y="1481"/>
                </a:lnTo>
                <a:lnTo>
                  <a:pt x="1672" y="1473"/>
                </a:lnTo>
                <a:lnTo>
                  <a:pt x="1659" y="1463"/>
                </a:lnTo>
                <a:lnTo>
                  <a:pt x="1645" y="1452"/>
                </a:lnTo>
                <a:lnTo>
                  <a:pt x="1634" y="1439"/>
                </a:lnTo>
                <a:lnTo>
                  <a:pt x="1624" y="1427"/>
                </a:lnTo>
                <a:lnTo>
                  <a:pt x="1616" y="1413"/>
                </a:lnTo>
                <a:lnTo>
                  <a:pt x="1607" y="1397"/>
                </a:lnTo>
                <a:lnTo>
                  <a:pt x="1601" y="1382"/>
                </a:lnTo>
                <a:lnTo>
                  <a:pt x="1597" y="1365"/>
                </a:lnTo>
                <a:lnTo>
                  <a:pt x="1594" y="1349"/>
                </a:lnTo>
                <a:lnTo>
                  <a:pt x="1593" y="1331"/>
                </a:lnTo>
                <a:lnTo>
                  <a:pt x="1593" y="1314"/>
                </a:lnTo>
                <a:lnTo>
                  <a:pt x="1595" y="1296"/>
                </a:lnTo>
                <a:lnTo>
                  <a:pt x="1599" y="1279"/>
                </a:lnTo>
                <a:lnTo>
                  <a:pt x="1605" y="1262"/>
                </a:lnTo>
                <a:lnTo>
                  <a:pt x="1611" y="1247"/>
                </a:lnTo>
                <a:lnTo>
                  <a:pt x="1621" y="1231"/>
                </a:lnTo>
                <a:lnTo>
                  <a:pt x="1630" y="1218"/>
                </a:lnTo>
                <a:lnTo>
                  <a:pt x="1641" y="1206"/>
                </a:lnTo>
                <a:lnTo>
                  <a:pt x="1654" y="1194"/>
                </a:lnTo>
                <a:lnTo>
                  <a:pt x="1667" y="1184"/>
                </a:lnTo>
                <a:lnTo>
                  <a:pt x="1681" y="1175"/>
                </a:lnTo>
                <a:lnTo>
                  <a:pt x="1696" y="1168"/>
                </a:lnTo>
                <a:lnTo>
                  <a:pt x="1711" y="1162"/>
                </a:lnTo>
                <a:lnTo>
                  <a:pt x="1728" y="1156"/>
                </a:lnTo>
                <a:lnTo>
                  <a:pt x="1744" y="1153"/>
                </a:lnTo>
                <a:lnTo>
                  <a:pt x="1762" y="1152"/>
                </a:lnTo>
                <a:lnTo>
                  <a:pt x="1779" y="1152"/>
                </a:lnTo>
                <a:lnTo>
                  <a:pt x="1797" y="1155"/>
                </a:lnTo>
                <a:lnTo>
                  <a:pt x="1814" y="1158"/>
                </a:lnTo>
                <a:lnTo>
                  <a:pt x="1831" y="1165"/>
                </a:lnTo>
                <a:lnTo>
                  <a:pt x="1847" y="1172"/>
                </a:lnTo>
                <a:lnTo>
                  <a:pt x="1861" y="1180"/>
                </a:lnTo>
                <a:lnTo>
                  <a:pt x="1875" y="1190"/>
                </a:lnTo>
                <a:lnTo>
                  <a:pt x="1888" y="1202"/>
                </a:lnTo>
                <a:lnTo>
                  <a:pt x="1900" y="1213"/>
                </a:lnTo>
                <a:lnTo>
                  <a:pt x="1910" y="1226"/>
                </a:lnTo>
                <a:lnTo>
                  <a:pt x="1918" y="1241"/>
                </a:lnTo>
                <a:lnTo>
                  <a:pt x="1926" y="1256"/>
                </a:lnTo>
                <a:lnTo>
                  <a:pt x="1932" y="1272"/>
                </a:lnTo>
                <a:lnTo>
                  <a:pt x="1937" y="1288"/>
                </a:lnTo>
                <a:lnTo>
                  <a:pt x="1940" y="1305"/>
                </a:lnTo>
                <a:lnTo>
                  <a:pt x="1941" y="1322"/>
                </a:lnTo>
                <a:lnTo>
                  <a:pt x="1941" y="1339"/>
                </a:lnTo>
                <a:lnTo>
                  <a:pt x="1939" y="1357"/>
                </a:lnTo>
                <a:lnTo>
                  <a:pt x="1934" y="1374"/>
                </a:lnTo>
                <a:lnTo>
                  <a:pt x="1928" y="1391"/>
                </a:lnTo>
                <a:lnTo>
                  <a:pt x="1922" y="1406"/>
                </a:lnTo>
                <a:lnTo>
                  <a:pt x="1913" y="1421"/>
                </a:lnTo>
                <a:lnTo>
                  <a:pt x="1904" y="1435"/>
                </a:lnTo>
                <a:lnTo>
                  <a:pt x="1892" y="1448"/>
                </a:lnTo>
                <a:lnTo>
                  <a:pt x="1880" y="1459"/>
                </a:lnTo>
                <a:lnTo>
                  <a:pt x="1867" y="1469"/>
                </a:lnTo>
                <a:lnTo>
                  <a:pt x="1852" y="1478"/>
                </a:lnTo>
                <a:lnTo>
                  <a:pt x="1838" y="1486"/>
                </a:lnTo>
                <a:lnTo>
                  <a:pt x="1822" y="1492"/>
                </a:lnTo>
                <a:lnTo>
                  <a:pt x="1806" y="1496"/>
                </a:lnTo>
                <a:lnTo>
                  <a:pt x="1789" y="1499"/>
                </a:lnTo>
                <a:lnTo>
                  <a:pt x="1772" y="1501"/>
                </a:lnTo>
                <a:lnTo>
                  <a:pt x="1754" y="1500"/>
                </a:lnTo>
                <a:lnTo>
                  <a:pt x="1737" y="1498"/>
                </a:lnTo>
                <a:close/>
                <a:moveTo>
                  <a:pt x="1259" y="1498"/>
                </a:moveTo>
                <a:lnTo>
                  <a:pt x="1241" y="1494"/>
                </a:lnTo>
                <a:lnTo>
                  <a:pt x="1225" y="1489"/>
                </a:lnTo>
                <a:lnTo>
                  <a:pt x="1209" y="1481"/>
                </a:lnTo>
                <a:lnTo>
                  <a:pt x="1194" y="1473"/>
                </a:lnTo>
                <a:lnTo>
                  <a:pt x="1181" y="1463"/>
                </a:lnTo>
                <a:lnTo>
                  <a:pt x="1168" y="1452"/>
                </a:lnTo>
                <a:lnTo>
                  <a:pt x="1157" y="1439"/>
                </a:lnTo>
                <a:lnTo>
                  <a:pt x="1147" y="1427"/>
                </a:lnTo>
                <a:lnTo>
                  <a:pt x="1137" y="1413"/>
                </a:lnTo>
                <a:lnTo>
                  <a:pt x="1130" y="1397"/>
                </a:lnTo>
                <a:lnTo>
                  <a:pt x="1124" y="1382"/>
                </a:lnTo>
                <a:lnTo>
                  <a:pt x="1119" y="1365"/>
                </a:lnTo>
                <a:lnTo>
                  <a:pt x="1116" y="1349"/>
                </a:lnTo>
                <a:lnTo>
                  <a:pt x="1115" y="1331"/>
                </a:lnTo>
                <a:lnTo>
                  <a:pt x="1116" y="1314"/>
                </a:lnTo>
                <a:lnTo>
                  <a:pt x="1118" y="1296"/>
                </a:lnTo>
                <a:lnTo>
                  <a:pt x="1122" y="1279"/>
                </a:lnTo>
                <a:lnTo>
                  <a:pt x="1127" y="1262"/>
                </a:lnTo>
                <a:lnTo>
                  <a:pt x="1134" y="1247"/>
                </a:lnTo>
                <a:lnTo>
                  <a:pt x="1142" y="1231"/>
                </a:lnTo>
                <a:lnTo>
                  <a:pt x="1153" y="1218"/>
                </a:lnTo>
                <a:lnTo>
                  <a:pt x="1164" y="1206"/>
                </a:lnTo>
                <a:lnTo>
                  <a:pt x="1175" y="1194"/>
                </a:lnTo>
                <a:lnTo>
                  <a:pt x="1189" y="1184"/>
                </a:lnTo>
                <a:lnTo>
                  <a:pt x="1203" y="1175"/>
                </a:lnTo>
                <a:lnTo>
                  <a:pt x="1219" y="1168"/>
                </a:lnTo>
                <a:lnTo>
                  <a:pt x="1234" y="1162"/>
                </a:lnTo>
                <a:lnTo>
                  <a:pt x="1250" y="1156"/>
                </a:lnTo>
                <a:lnTo>
                  <a:pt x="1267" y="1153"/>
                </a:lnTo>
                <a:lnTo>
                  <a:pt x="1284" y="1152"/>
                </a:lnTo>
                <a:lnTo>
                  <a:pt x="1302" y="1152"/>
                </a:lnTo>
                <a:lnTo>
                  <a:pt x="1319" y="1155"/>
                </a:lnTo>
                <a:lnTo>
                  <a:pt x="1337" y="1158"/>
                </a:lnTo>
                <a:lnTo>
                  <a:pt x="1353" y="1165"/>
                </a:lnTo>
                <a:lnTo>
                  <a:pt x="1369" y="1172"/>
                </a:lnTo>
                <a:lnTo>
                  <a:pt x="1383" y="1180"/>
                </a:lnTo>
                <a:lnTo>
                  <a:pt x="1398" y="1190"/>
                </a:lnTo>
                <a:lnTo>
                  <a:pt x="1410" y="1202"/>
                </a:lnTo>
                <a:lnTo>
                  <a:pt x="1421" y="1213"/>
                </a:lnTo>
                <a:lnTo>
                  <a:pt x="1431" y="1226"/>
                </a:lnTo>
                <a:lnTo>
                  <a:pt x="1441" y="1241"/>
                </a:lnTo>
                <a:lnTo>
                  <a:pt x="1448" y="1256"/>
                </a:lnTo>
                <a:lnTo>
                  <a:pt x="1454" y="1272"/>
                </a:lnTo>
                <a:lnTo>
                  <a:pt x="1459" y="1288"/>
                </a:lnTo>
                <a:lnTo>
                  <a:pt x="1461" y="1305"/>
                </a:lnTo>
                <a:lnTo>
                  <a:pt x="1463" y="1322"/>
                </a:lnTo>
                <a:lnTo>
                  <a:pt x="1462" y="1339"/>
                </a:lnTo>
                <a:lnTo>
                  <a:pt x="1460" y="1357"/>
                </a:lnTo>
                <a:lnTo>
                  <a:pt x="1456" y="1374"/>
                </a:lnTo>
                <a:lnTo>
                  <a:pt x="1451" y="1391"/>
                </a:lnTo>
                <a:lnTo>
                  <a:pt x="1444" y="1406"/>
                </a:lnTo>
                <a:lnTo>
                  <a:pt x="1436" y="1421"/>
                </a:lnTo>
                <a:lnTo>
                  <a:pt x="1425" y="1435"/>
                </a:lnTo>
                <a:lnTo>
                  <a:pt x="1414" y="1448"/>
                </a:lnTo>
                <a:lnTo>
                  <a:pt x="1402" y="1459"/>
                </a:lnTo>
                <a:lnTo>
                  <a:pt x="1389" y="1469"/>
                </a:lnTo>
                <a:lnTo>
                  <a:pt x="1375" y="1478"/>
                </a:lnTo>
                <a:lnTo>
                  <a:pt x="1359" y="1486"/>
                </a:lnTo>
                <a:lnTo>
                  <a:pt x="1344" y="1492"/>
                </a:lnTo>
                <a:lnTo>
                  <a:pt x="1328" y="1496"/>
                </a:lnTo>
                <a:lnTo>
                  <a:pt x="1311" y="1499"/>
                </a:lnTo>
                <a:lnTo>
                  <a:pt x="1294" y="1501"/>
                </a:lnTo>
                <a:lnTo>
                  <a:pt x="1276" y="1500"/>
                </a:lnTo>
                <a:lnTo>
                  <a:pt x="1259" y="149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8">
            <a:extLst>
              <a:ext uri="{FF2B5EF4-FFF2-40B4-BE49-F238E27FC236}">
                <a16:creationId xmlns:a16="http://schemas.microsoft.com/office/drawing/2014/main" id="{74F9FFEA-EF4E-2D7F-D8B4-D803D502D0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7410" y="4236709"/>
            <a:ext cx="300275" cy="284798"/>
          </a:xfrm>
          <a:custGeom>
            <a:avLst/>
            <a:gdLst>
              <a:gd name="T0" fmla="*/ 1682 w 2329"/>
              <a:gd name="T1" fmla="*/ 99 h 2207"/>
              <a:gd name="T2" fmla="*/ 1932 w 2329"/>
              <a:gd name="T3" fmla="*/ 256 h 2207"/>
              <a:gd name="T4" fmla="*/ 2129 w 2329"/>
              <a:gd name="T5" fmla="*/ 470 h 2207"/>
              <a:gd name="T6" fmla="*/ 2263 w 2329"/>
              <a:gd name="T7" fmla="*/ 729 h 2207"/>
              <a:gd name="T8" fmla="*/ 2325 w 2329"/>
              <a:gd name="T9" fmla="*/ 1018 h 2207"/>
              <a:gd name="T10" fmla="*/ 2307 w 2329"/>
              <a:gd name="T11" fmla="*/ 1323 h 2207"/>
              <a:gd name="T12" fmla="*/ 2206 w 2329"/>
              <a:gd name="T13" fmla="*/ 1609 h 2207"/>
              <a:gd name="T14" fmla="*/ 2037 w 2329"/>
              <a:gd name="T15" fmla="*/ 1851 h 2207"/>
              <a:gd name="T16" fmla="*/ 1814 w 2329"/>
              <a:gd name="T17" fmla="*/ 2036 h 2207"/>
              <a:gd name="T18" fmla="*/ 1550 w 2329"/>
              <a:gd name="T19" fmla="*/ 2159 h 2207"/>
              <a:gd name="T20" fmla="*/ 1256 w 2329"/>
              <a:gd name="T21" fmla="*/ 2207 h 2207"/>
              <a:gd name="T22" fmla="*/ 928 w 2329"/>
              <a:gd name="T23" fmla="*/ 2167 h 2207"/>
              <a:gd name="T24" fmla="*/ 606 w 2329"/>
              <a:gd name="T25" fmla="*/ 2017 h 2207"/>
              <a:gd name="T26" fmla="*/ 41 w 2329"/>
              <a:gd name="T27" fmla="*/ 2082 h 2207"/>
              <a:gd name="T28" fmla="*/ 0 w 2329"/>
              <a:gd name="T29" fmla="*/ 2006 h 2207"/>
              <a:gd name="T30" fmla="*/ 159 w 2329"/>
              <a:gd name="T31" fmla="*/ 1385 h 2207"/>
              <a:gd name="T32" fmla="*/ 138 w 2329"/>
              <a:gd name="T33" fmla="*/ 912 h 2207"/>
              <a:gd name="T34" fmla="*/ 232 w 2329"/>
              <a:gd name="T35" fmla="*/ 622 h 2207"/>
              <a:gd name="T36" fmla="*/ 395 w 2329"/>
              <a:gd name="T37" fmla="*/ 377 h 2207"/>
              <a:gd name="T38" fmla="*/ 615 w 2329"/>
              <a:gd name="T39" fmla="*/ 184 h 2207"/>
              <a:gd name="T40" fmla="*/ 876 w 2329"/>
              <a:gd name="T41" fmla="*/ 57 h 2207"/>
              <a:gd name="T42" fmla="*/ 1167 w 2329"/>
              <a:gd name="T43" fmla="*/ 1 h 2207"/>
              <a:gd name="T44" fmla="*/ 1979 w 2329"/>
              <a:gd name="T45" fmla="*/ 549 h 2207"/>
              <a:gd name="T46" fmla="*/ 1808 w 2329"/>
              <a:gd name="T47" fmla="*/ 371 h 2207"/>
              <a:gd name="T48" fmla="*/ 1592 w 2329"/>
              <a:gd name="T49" fmla="*/ 242 h 2207"/>
              <a:gd name="T50" fmla="*/ 1341 w 2329"/>
              <a:gd name="T51" fmla="*/ 175 h 2207"/>
              <a:gd name="T52" fmla="*/ 1084 w 2329"/>
              <a:gd name="T53" fmla="*/ 178 h 2207"/>
              <a:gd name="T54" fmla="*/ 845 w 2329"/>
              <a:gd name="T55" fmla="*/ 248 h 2207"/>
              <a:gd name="T56" fmla="*/ 635 w 2329"/>
              <a:gd name="T57" fmla="*/ 378 h 2207"/>
              <a:gd name="T58" fmla="*/ 465 w 2329"/>
              <a:gd name="T59" fmla="*/ 557 h 2207"/>
              <a:gd name="T60" fmla="*/ 347 w 2329"/>
              <a:gd name="T61" fmla="*/ 780 h 2207"/>
              <a:gd name="T62" fmla="*/ 290 w 2329"/>
              <a:gd name="T63" fmla="*/ 1095 h 2207"/>
              <a:gd name="T64" fmla="*/ 377 w 2329"/>
              <a:gd name="T65" fmla="*/ 1499 h 2207"/>
              <a:gd name="T66" fmla="*/ 558 w 2329"/>
              <a:gd name="T67" fmla="*/ 1810 h 2207"/>
              <a:gd name="T68" fmla="*/ 702 w 2329"/>
              <a:gd name="T69" fmla="*/ 1880 h 2207"/>
              <a:gd name="T70" fmla="*/ 1002 w 2329"/>
              <a:gd name="T71" fmla="*/ 2012 h 2207"/>
              <a:gd name="T72" fmla="*/ 1275 w 2329"/>
              <a:gd name="T73" fmla="*/ 2038 h 2207"/>
              <a:gd name="T74" fmla="*/ 1522 w 2329"/>
              <a:gd name="T75" fmla="*/ 1992 h 2207"/>
              <a:gd name="T76" fmla="*/ 1744 w 2329"/>
              <a:gd name="T77" fmla="*/ 1883 h 2207"/>
              <a:gd name="T78" fmla="*/ 1929 w 2329"/>
              <a:gd name="T79" fmla="*/ 1720 h 2207"/>
              <a:gd name="T80" fmla="*/ 2067 w 2329"/>
              <a:gd name="T81" fmla="*/ 1513 h 2207"/>
              <a:gd name="T82" fmla="*/ 2147 w 2329"/>
              <a:gd name="T83" fmla="*/ 1267 h 2207"/>
              <a:gd name="T84" fmla="*/ 2156 w 2329"/>
              <a:gd name="T85" fmla="*/ 1007 h 2207"/>
              <a:gd name="T86" fmla="*/ 2098 w 2329"/>
              <a:gd name="T87" fmla="*/ 765 h 2207"/>
              <a:gd name="T88" fmla="*/ 825 w 2329"/>
              <a:gd name="T89" fmla="*/ 953 h 2207"/>
              <a:gd name="T90" fmla="*/ 961 w 2329"/>
              <a:gd name="T91" fmla="*/ 1069 h 2207"/>
              <a:gd name="T92" fmla="*/ 921 w 2329"/>
              <a:gd name="T93" fmla="*/ 1245 h 2207"/>
              <a:gd name="T94" fmla="*/ 748 w 2329"/>
              <a:gd name="T95" fmla="*/ 1292 h 2207"/>
              <a:gd name="T96" fmla="*/ 626 w 2329"/>
              <a:gd name="T97" fmla="*/ 1164 h 2207"/>
              <a:gd name="T98" fmla="*/ 682 w 2329"/>
              <a:gd name="T99" fmla="*/ 992 h 2207"/>
              <a:gd name="T100" fmla="*/ 1267 w 2329"/>
              <a:gd name="T101" fmla="*/ 957 h 2207"/>
              <a:gd name="T102" fmla="*/ 1389 w 2329"/>
              <a:gd name="T103" fmla="*/ 1086 h 2207"/>
              <a:gd name="T104" fmla="*/ 1333 w 2329"/>
              <a:gd name="T105" fmla="*/ 1256 h 2207"/>
              <a:gd name="T106" fmla="*/ 1155 w 2329"/>
              <a:gd name="T107" fmla="*/ 1286 h 2207"/>
              <a:gd name="T108" fmla="*/ 1047 w 2329"/>
              <a:gd name="T109" fmla="*/ 1146 h 2207"/>
              <a:gd name="T110" fmla="*/ 1120 w 2329"/>
              <a:gd name="T111" fmla="*/ 982 h 2207"/>
              <a:gd name="T112" fmla="*/ 1707 w 2329"/>
              <a:gd name="T113" fmla="*/ 962 h 2207"/>
              <a:gd name="T114" fmla="*/ 1815 w 2329"/>
              <a:gd name="T115" fmla="*/ 1102 h 2207"/>
              <a:gd name="T116" fmla="*/ 1743 w 2329"/>
              <a:gd name="T117" fmla="*/ 1267 h 2207"/>
              <a:gd name="T118" fmla="*/ 1563 w 2329"/>
              <a:gd name="T119" fmla="*/ 1279 h 2207"/>
              <a:gd name="T120" fmla="*/ 1468 w 2329"/>
              <a:gd name="T121" fmla="*/ 1129 h 2207"/>
              <a:gd name="T122" fmla="*/ 1557 w 2329"/>
              <a:gd name="T123" fmla="*/ 972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1417" y="17"/>
                </a:moveTo>
                <a:lnTo>
                  <a:pt x="1445" y="22"/>
                </a:lnTo>
                <a:lnTo>
                  <a:pt x="1472" y="28"/>
                </a:lnTo>
                <a:lnTo>
                  <a:pt x="1500" y="34"/>
                </a:lnTo>
                <a:lnTo>
                  <a:pt x="1527" y="41"/>
                </a:lnTo>
                <a:lnTo>
                  <a:pt x="1554" y="50"/>
                </a:lnTo>
                <a:lnTo>
                  <a:pt x="1580" y="59"/>
                </a:lnTo>
                <a:lnTo>
                  <a:pt x="1606" y="67"/>
                </a:lnTo>
                <a:lnTo>
                  <a:pt x="1632" y="77"/>
                </a:lnTo>
                <a:lnTo>
                  <a:pt x="1658" y="88"/>
                </a:lnTo>
                <a:lnTo>
                  <a:pt x="1682" y="99"/>
                </a:lnTo>
                <a:lnTo>
                  <a:pt x="1707" y="110"/>
                </a:lnTo>
                <a:lnTo>
                  <a:pt x="1732" y="123"/>
                </a:lnTo>
                <a:lnTo>
                  <a:pt x="1755" y="135"/>
                </a:lnTo>
                <a:lnTo>
                  <a:pt x="1779" y="148"/>
                </a:lnTo>
                <a:lnTo>
                  <a:pt x="1802" y="163"/>
                </a:lnTo>
                <a:lnTo>
                  <a:pt x="1824" y="177"/>
                </a:lnTo>
                <a:lnTo>
                  <a:pt x="1847" y="192"/>
                </a:lnTo>
                <a:lnTo>
                  <a:pt x="1868" y="207"/>
                </a:lnTo>
                <a:lnTo>
                  <a:pt x="1890" y="222"/>
                </a:lnTo>
                <a:lnTo>
                  <a:pt x="1912" y="239"/>
                </a:lnTo>
                <a:lnTo>
                  <a:pt x="1932" y="256"/>
                </a:lnTo>
                <a:lnTo>
                  <a:pt x="1953" y="274"/>
                </a:lnTo>
                <a:lnTo>
                  <a:pt x="1972" y="291"/>
                </a:lnTo>
                <a:lnTo>
                  <a:pt x="1992" y="310"/>
                </a:lnTo>
                <a:lnTo>
                  <a:pt x="2010" y="328"/>
                </a:lnTo>
                <a:lnTo>
                  <a:pt x="2029" y="347"/>
                </a:lnTo>
                <a:lnTo>
                  <a:pt x="2046" y="366"/>
                </a:lnTo>
                <a:lnTo>
                  <a:pt x="2064" y="387"/>
                </a:lnTo>
                <a:lnTo>
                  <a:pt x="2081" y="408"/>
                </a:lnTo>
                <a:lnTo>
                  <a:pt x="2098" y="428"/>
                </a:lnTo>
                <a:lnTo>
                  <a:pt x="2113" y="449"/>
                </a:lnTo>
                <a:lnTo>
                  <a:pt x="2129" y="470"/>
                </a:lnTo>
                <a:lnTo>
                  <a:pt x="2144" y="493"/>
                </a:lnTo>
                <a:lnTo>
                  <a:pt x="2159" y="515"/>
                </a:lnTo>
                <a:lnTo>
                  <a:pt x="2172" y="537"/>
                </a:lnTo>
                <a:lnTo>
                  <a:pt x="2185" y="560"/>
                </a:lnTo>
                <a:lnTo>
                  <a:pt x="2199" y="584"/>
                </a:lnTo>
                <a:lnTo>
                  <a:pt x="2211" y="607"/>
                </a:lnTo>
                <a:lnTo>
                  <a:pt x="2222" y="631"/>
                </a:lnTo>
                <a:lnTo>
                  <a:pt x="2234" y="655"/>
                </a:lnTo>
                <a:lnTo>
                  <a:pt x="2244" y="679"/>
                </a:lnTo>
                <a:lnTo>
                  <a:pt x="2254" y="704"/>
                </a:lnTo>
                <a:lnTo>
                  <a:pt x="2263" y="729"/>
                </a:lnTo>
                <a:lnTo>
                  <a:pt x="2272" y="754"/>
                </a:lnTo>
                <a:lnTo>
                  <a:pt x="2280" y="780"/>
                </a:lnTo>
                <a:lnTo>
                  <a:pt x="2288" y="806"/>
                </a:lnTo>
                <a:lnTo>
                  <a:pt x="2294" y="831"/>
                </a:lnTo>
                <a:lnTo>
                  <a:pt x="2302" y="857"/>
                </a:lnTo>
                <a:lnTo>
                  <a:pt x="2307" y="884"/>
                </a:lnTo>
                <a:lnTo>
                  <a:pt x="2312" y="910"/>
                </a:lnTo>
                <a:lnTo>
                  <a:pt x="2316" y="936"/>
                </a:lnTo>
                <a:lnTo>
                  <a:pt x="2320" y="963"/>
                </a:lnTo>
                <a:lnTo>
                  <a:pt x="2323" y="991"/>
                </a:lnTo>
                <a:lnTo>
                  <a:pt x="2325" y="1018"/>
                </a:lnTo>
                <a:lnTo>
                  <a:pt x="2327" y="1044"/>
                </a:lnTo>
                <a:lnTo>
                  <a:pt x="2328" y="1072"/>
                </a:lnTo>
                <a:lnTo>
                  <a:pt x="2329" y="1100"/>
                </a:lnTo>
                <a:lnTo>
                  <a:pt x="2328" y="1128"/>
                </a:lnTo>
                <a:lnTo>
                  <a:pt x="2327" y="1156"/>
                </a:lnTo>
                <a:lnTo>
                  <a:pt x="2326" y="1183"/>
                </a:lnTo>
                <a:lnTo>
                  <a:pt x="2323" y="1211"/>
                </a:lnTo>
                <a:lnTo>
                  <a:pt x="2320" y="1239"/>
                </a:lnTo>
                <a:lnTo>
                  <a:pt x="2317" y="1267"/>
                </a:lnTo>
                <a:lnTo>
                  <a:pt x="2312" y="1295"/>
                </a:lnTo>
                <a:lnTo>
                  <a:pt x="2307" y="1323"/>
                </a:lnTo>
                <a:lnTo>
                  <a:pt x="2300" y="1351"/>
                </a:lnTo>
                <a:lnTo>
                  <a:pt x="2294" y="1378"/>
                </a:lnTo>
                <a:lnTo>
                  <a:pt x="2287" y="1406"/>
                </a:lnTo>
                <a:lnTo>
                  <a:pt x="2279" y="1432"/>
                </a:lnTo>
                <a:lnTo>
                  <a:pt x="2271" y="1458"/>
                </a:lnTo>
                <a:lnTo>
                  <a:pt x="2261" y="1485"/>
                </a:lnTo>
                <a:lnTo>
                  <a:pt x="2251" y="1510"/>
                </a:lnTo>
                <a:lnTo>
                  <a:pt x="2241" y="1535"/>
                </a:lnTo>
                <a:lnTo>
                  <a:pt x="2230" y="1561"/>
                </a:lnTo>
                <a:lnTo>
                  <a:pt x="2218" y="1586"/>
                </a:lnTo>
                <a:lnTo>
                  <a:pt x="2206" y="1609"/>
                </a:lnTo>
                <a:lnTo>
                  <a:pt x="2194" y="1633"/>
                </a:lnTo>
                <a:lnTo>
                  <a:pt x="2180" y="1657"/>
                </a:lnTo>
                <a:lnTo>
                  <a:pt x="2167" y="1680"/>
                </a:lnTo>
                <a:lnTo>
                  <a:pt x="2152" y="1703"/>
                </a:lnTo>
                <a:lnTo>
                  <a:pt x="2137" y="1725"/>
                </a:lnTo>
                <a:lnTo>
                  <a:pt x="2122" y="1747"/>
                </a:lnTo>
                <a:lnTo>
                  <a:pt x="2106" y="1769"/>
                </a:lnTo>
                <a:lnTo>
                  <a:pt x="2090" y="1790"/>
                </a:lnTo>
                <a:lnTo>
                  <a:pt x="2072" y="1811"/>
                </a:lnTo>
                <a:lnTo>
                  <a:pt x="2056" y="1830"/>
                </a:lnTo>
                <a:lnTo>
                  <a:pt x="2037" y="1851"/>
                </a:lnTo>
                <a:lnTo>
                  <a:pt x="2020" y="1869"/>
                </a:lnTo>
                <a:lnTo>
                  <a:pt x="2000" y="1889"/>
                </a:lnTo>
                <a:lnTo>
                  <a:pt x="1982" y="1908"/>
                </a:lnTo>
                <a:lnTo>
                  <a:pt x="1962" y="1925"/>
                </a:lnTo>
                <a:lnTo>
                  <a:pt x="1942" y="1943"/>
                </a:lnTo>
                <a:lnTo>
                  <a:pt x="1922" y="1959"/>
                </a:lnTo>
                <a:lnTo>
                  <a:pt x="1900" y="1975"/>
                </a:lnTo>
                <a:lnTo>
                  <a:pt x="1880" y="1992"/>
                </a:lnTo>
                <a:lnTo>
                  <a:pt x="1858" y="2007"/>
                </a:lnTo>
                <a:lnTo>
                  <a:pt x="1837" y="2022"/>
                </a:lnTo>
                <a:lnTo>
                  <a:pt x="1814" y="2036"/>
                </a:lnTo>
                <a:lnTo>
                  <a:pt x="1791" y="2051"/>
                </a:lnTo>
                <a:lnTo>
                  <a:pt x="1769" y="2064"/>
                </a:lnTo>
                <a:lnTo>
                  <a:pt x="1745" y="2076"/>
                </a:lnTo>
                <a:lnTo>
                  <a:pt x="1721" y="2089"/>
                </a:lnTo>
                <a:lnTo>
                  <a:pt x="1698" y="2101"/>
                </a:lnTo>
                <a:lnTo>
                  <a:pt x="1674" y="2111"/>
                </a:lnTo>
                <a:lnTo>
                  <a:pt x="1649" y="2123"/>
                </a:lnTo>
                <a:lnTo>
                  <a:pt x="1625" y="2132"/>
                </a:lnTo>
                <a:lnTo>
                  <a:pt x="1600" y="2141"/>
                </a:lnTo>
                <a:lnTo>
                  <a:pt x="1574" y="2150"/>
                </a:lnTo>
                <a:lnTo>
                  <a:pt x="1550" y="2159"/>
                </a:lnTo>
                <a:lnTo>
                  <a:pt x="1524" y="2166"/>
                </a:lnTo>
                <a:lnTo>
                  <a:pt x="1498" y="2173"/>
                </a:lnTo>
                <a:lnTo>
                  <a:pt x="1471" y="2179"/>
                </a:lnTo>
                <a:lnTo>
                  <a:pt x="1446" y="2185"/>
                </a:lnTo>
                <a:lnTo>
                  <a:pt x="1419" y="2190"/>
                </a:lnTo>
                <a:lnTo>
                  <a:pt x="1392" y="2195"/>
                </a:lnTo>
                <a:lnTo>
                  <a:pt x="1365" y="2199"/>
                </a:lnTo>
                <a:lnTo>
                  <a:pt x="1339" y="2202"/>
                </a:lnTo>
                <a:lnTo>
                  <a:pt x="1311" y="2204"/>
                </a:lnTo>
                <a:lnTo>
                  <a:pt x="1284" y="2206"/>
                </a:lnTo>
                <a:lnTo>
                  <a:pt x="1256" y="2207"/>
                </a:lnTo>
                <a:lnTo>
                  <a:pt x="1229" y="2207"/>
                </a:lnTo>
                <a:lnTo>
                  <a:pt x="1202" y="2207"/>
                </a:lnTo>
                <a:lnTo>
                  <a:pt x="1174" y="2206"/>
                </a:lnTo>
                <a:lnTo>
                  <a:pt x="1146" y="2204"/>
                </a:lnTo>
                <a:lnTo>
                  <a:pt x="1118" y="2202"/>
                </a:lnTo>
                <a:lnTo>
                  <a:pt x="1090" y="2199"/>
                </a:lnTo>
                <a:lnTo>
                  <a:pt x="1062" y="2195"/>
                </a:lnTo>
                <a:lnTo>
                  <a:pt x="1034" y="2190"/>
                </a:lnTo>
                <a:lnTo>
                  <a:pt x="998" y="2183"/>
                </a:lnTo>
                <a:lnTo>
                  <a:pt x="963" y="2175"/>
                </a:lnTo>
                <a:lnTo>
                  <a:pt x="928" y="2167"/>
                </a:lnTo>
                <a:lnTo>
                  <a:pt x="894" y="2156"/>
                </a:lnTo>
                <a:lnTo>
                  <a:pt x="861" y="2145"/>
                </a:lnTo>
                <a:lnTo>
                  <a:pt x="828" y="2133"/>
                </a:lnTo>
                <a:lnTo>
                  <a:pt x="796" y="2119"/>
                </a:lnTo>
                <a:lnTo>
                  <a:pt x="764" y="2106"/>
                </a:lnTo>
                <a:lnTo>
                  <a:pt x="736" y="2093"/>
                </a:lnTo>
                <a:lnTo>
                  <a:pt x="709" y="2079"/>
                </a:lnTo>
                <a:lnTo>
                  <a:pt x="682" y="2065"/>
                </a:lnTo>
                <a:lnTo>
                  <a:pt x="657" y="2050"/>
                </a:lnTo>
                <a:lnTo>
                  <a:pt x="631" y="2033"/>
                </a:lnTo>
                <a:lnTo>
                  <a:pt x="606" y="2017"/>
                </a:lnTo>
                <a:lnTo>
                  <a:pt x="582" y="2000"/>
                </a:lnTo>
                <a:lnTo>
                  <a:pt x="558" y="1982"/>
                </a:lnTo>
                <a:lnTo>
                  <a:pt x="103" y="2093"/>
                </a:lnTo>
                <a:lnTo>
                  <a:pt x="95" y="2094"/>
                </a:lnTo>
                <a:lnTo>
                  <a:pt x="87" y="2095"/>
                </a:lnTo>
                <a:lnTo>
                  <a:pt x="79" y="2095"/>
                </a:lnTo>
                <a:lnTo>
                  <a:pt x="70" y="2094"/>
                </a:lnTo>
                <a:lnTo>
                  <a:pt x="62" y="2092"/>
                </a:lnTo>
                <a:lnTo>
                  <a:pt x="55" y="2090"/>
                </a:lnTo>
                <a:lnTo>
                  <a:pt x="48" y="2087"/>
                </a:lnTo>
                <a:lnTo>
                  <a:pt x="41" y="2082"/>
                </a:lnTo>
                <a:lnTo>
                  <a:pt x="33" y="2078"/>
                </a:lnTo>
                <a:lnTo>
                  <a:pt x="27" y="2073"/>
                </a:lnTo>
                <a:lnTo>
                  <a:pt x="22" y="2067"/>
                </a:lnTo>
                <a:lnTo>
                  <a:pt x="17" y="2061"/>
                </a:lnTo>
                <a:lnTo>
                  <a:pt x="12" y="2055"/>
                </a:lnTo>
                <a:lnTo>
                  <a:pt x="9" y="2046"/>
                </a:lnTo>
                <a:lnTo>
                  <a:pt x="5" y="2039"/>
                </a:lnTo>
                <a:lnTo>
                  <a:pt x="3" y="2031"/>
                </a:lnTo>
                <a:lnTo>
                  <a:pt x="2" y="2023"/>
                </a:lnTo>
                <a:lnTo>
                  <a:pt x="0" y="2015"/>
                </a:lnTo>
                <a:lnTo>
                  <a:pt x="0" y="2006"/>
                </a:lnTo>
                <a:lnTo>
                  <a:pt x="2" y="1999"/>
                </a:lnTo>
                <a:lnTo>
                  <a:pt x="3" y="1991"/>
                </a:lnTo>
                <a:lnTo>
                  <a:pt x="5" y="1984"/>
                </a:lnTo>
                <a:lnTo>
                  <a:pt x="8" y="1976"/>
                </a:lnTo>
                <a:lnTo>
                  <a:pt x="12" y="1969"/>
                </a:lnTo>
                <a:lnTo>
                  <a:pt x="226" y="1569"/>
                </a:lnTo>
                <a:lnTo>
                  <a:pt x="209" y="1534"/>
                </a:lnTo>
                <a:lnTo>
                  <a:pt x="195" y="1497"/>
                </a:lnTo>
                <a:lnTo>
                  <a:pt x="182" y="1460"/>
                </a:lnTo>
                <a:lnTo>
                  <a:pt x="169" y="1423"/>
                </a:lnTo>
                <a:lnTo>
                  <a:pt x="159" y="1385"/>
                </a:lnTo>
                <a:lnTo>
                  <a:pt x="149" y="1347"/>
                </a:lnTo>
                <a:lnTo>
                  <a:pt x="141" y="1308"/>
                </a:lnTo>
                <a:lnTo>
                  <a:pt x="134" y="1269"/>
                </a:lnTo>
                <a:lnTo>
                  <a:pt x="128" y="1225"/>
                </a:lnTo>
                <a:lnTo>
                  <a:pt x="125" y="1181"/>
                </a:lnTo>
                <a:lnTo>
                  <a:pt x="122" y="1137"/>
                </a:lnTo>
                <a:lnTo>
                  <a:pt x="122" y="1093"/>
                </a:lnTo>
                <a:lnTo>
                  <a:pt x="123" y="1048"/>
                </a:lnTo>
                <a:lnTo>
                  <a:pt x="127" y="1003"/>
                </a:lnTo>
                <a:lnTo>
                  <a:pt x="132" y="957"/>
                </a:lnTo>
                <a:lnTo>
                  <a:pt x="138" y="912"/>
                </a:lnTo>
                <a:lnTo>
                  <a:pt x="144" y="884"/>
                </a:lnTo>
                <a:lnTo>
                  <a:pt x="150" y="856"/>
                </a:lnTo>
                <a:lnTo>
                  <a:pt x="157" y="829"/>
                </a:lnTo>
                <a:lnTo>
                  <a:pt x="164" y="802"/>
                </a:lnTo>
                <a:lnTo>
                  <a:pt x="172" y="775"/>
                </a:lnTo>
                <a:lnTo>
                  <a:pt x="180" y="749"/>
                </a:lnTo>
                <a:lnTo>
                  <a:pt x="190" y="722"/>
                </a:lnTo>
                <a:lnTo>
                  <a:pt x="199" y="697"/>
                </a:lnTo>
                <a:lnTo>
                  <a:pt x="210" y="672"/>
                </a:lnTo>
                <a:lnTo>
                  <a:pt x="221" y="646"/>
                </a:lnTo>
                <a:lnTo>
                  <a:pt x="232" y="622"/>
                </a:lnTo>
                <a:lnTo>
                  <a:pt x="244" y="598"/>
                </a:lnTo>
                <a:lnTo>
                  <a:pt x="258" y="573"/>
                </a:lnTo>
                <a:lnTo>
                  <a:pt x="271" y="550"/>
                </a:lnTo>
                <a:lnTo>
                  <a:pt x="284" y="527"/>
                </a:lnTo>
                <a:lnTo>
                  <a:pt x="299" y="504"/>
                </a:lnTo>
                <a:lnTo>
                  <a:pt x="313" y="482"/>
                </a:lnTo>
                <a:lnTo>
                  <a:pt x="329" y="460"/>
                </a:lnTo>
                <a:lnTo>
                  <a:pt x="345" y="439"/>
                </a:lnTo>
                <a:lnTo>
                  <a:pt x="362" y="417"/>
                </a:lnTo>
                <a:lnTo>
                  <a:pt x="378" y="396"/>
                </a:lnTo>
                <a:lnTo>
                  <a:pt x="395" y="377"/>
                </a:lnTo>
                <a:lnTo>
                  <a:pt x="413" y="356"/>
                </a:lnTo>
                <a:lnTo>
                  <a:pt x="431" y="338"/>
                </a:lnTo>
                <a:lnTo>
                  <a:pt x="450" y="318"/>
                </a:lnTo>
                <a:lnTo>
                  <a:pt x="470" y="300"/>
                </a:lnTo>
                <a:lnTo>
                  <a:pt x="489" y="282"/>
                </a:lnTo>
                <a:lnTo>
                  <a:pt x="509" y="265"/>
                </a:lnTo>
                <a:lnTo>
                  <a:pt x="529" y="247"/>
                </a:lnTo>
                <a:lnTo>
                  <a:pt x="550" y="231"/>
                </a:lnTo>
                <a:lnTo>
                  <a:pt x="571" y="215"/>
                </a:lnTo>
                <a:lnTo>
                  <a:pt x="593" y="200"/>
                </a:lnTo>
                <a:lnTo>
                  <a:pt x="615" y="184"/>
                </a:lnTo>
                <a:lnTo>
                  <a:pt x="637" y="170"/>
                </a:lnTo>
                <a:lnTo>
                  <a:pt x="660" y="157"/>
                </a:lnTo>
                <a:lnTo>
                  <a:pt x="682" y="143"/>
                </a:lnTo>
                <a:lnTo>
                  <a:pt x="705" y="130"/>
                </a:lnTo>
                <a:lnTo>
                  <a:pt x="729" y="119"/>
                </a:lnTo>
                <a:lnTo>
                  <a:pt x="752" y="106"/>
                </a:lnTo>
                <a:lnTo>
                  <a:pt x="777" y="95"/>
                </a:lnTo>
                <a:lnTo>
                  <a:pt x="802" y="85"/>
                </a:lnTo>
                <a:lnTo>
                  <a:pt x="826" y="75"/>
                </a:lnTo>
                <a:lnTo>
                  <a:pt x="851" y="65"/>
                </a:lnTo>
                <a:lnTo>
                  <a:pt x="876" y="57"/>
                </a:lnTo>
                <a:lnTo>
                  <a:pt x="902" y="49"/>
                </a:lnTo>
                <a:lnTo>
                  <a:pt x="927" y="41"/>
                </a:lnTo>
                <a:lnTo>
                  <a:pt x="953" y="34"/>
                </a:lnTo>
                <a:lnTo>
                  <a:pt x="979" y="28"/>
                </a:lnTo>
                <a:lnTo>
                  <a:pt x="1005" y="22"/>
                </a:lnTo>
                <a:lnTo>
                  <a:pt x="1032" y="17"/>
                </a:lnTo>
                <a:lnTo>
                  <a:pt x="1059" y="13"/>
                </a:lnTo>
                <a:lnTo>
                  <a:pt x="1086" y="8"/>
                </a:lnTo>
                <a:lnTo>
                  <a:pt x="1112" y="5"/>
                </a:lnTo>
                <a:lnTo>
                  <a:pt x="1139" y="3"/>
                </a:lnTo>
                <a:lnTo>
                  <a:pt x="1167" y="1"/>
                </a:lnTo>
                <a:lnTo>
                  <a:pt x="1195" y="0"/>
                </a:lnTo>
                <a:lnTo>
                  <a:pt x="1221" y="0"/>
                </a:lnTo>
                <a:lnTo>
                  <a:pt x="1249" y="0"/>
                </a:lnTo>
                <a:lnTo>
                  <a:pt x="1277" y="1"/>
                </a:lnTo>
                <a:lnTo>
                  <a:pt x="1305" y="2"/>
                </a:lnTo>
                <a:lnTo>
                  <a:pt x="1333" y="5"/>
                </a:lnTo>
                <a:lnTo>
                  <a:pt x="1360" y="8"/>
                </a:lnTo>
                <a:lnTo>
                  <a:pt x="1389" y="13"/>
                </a:lnTo>
                <a:lnTo>
                  <a:pt x="1417" y="17"/>
                </a:lnTo>
                <a:close/>
                <a:moveTo>
                  <a:pt x="1992" y="566"/>
                </a:moveTo>
                <a:lnTo>
                  <a:pt x="1979" y="549"/>
                </a:lnTo>
                <a:lnTo>
                  <a:pt x="1965" y="530"/>
                </a:lnTo>
                <a:lnTo>
                  <a:pt x="1952" y="513"/>
                </a:lnTo>
                <a:lnTo>
                  <a:pt x="1937" y="495"/>
                </a:lnTo>
                <a:lnTo>
                  <a:pt x="1922" y="479"/>
                </a:lnTo>
                <a:lnTo>
                  <a:pt x="1908" y="462"/>
                </a:lnTo>
                <a:lnTo>
                  <a:pt x="1891" y="446"/>
                </a:lnTo>
                <a:lnTo>
                  <a:pt x="1876" y="430"/>
                </a:lnTo>
                <a:lnTo>
                  <a:pt x="1859" y="415"/>
                </a:lnTo>
                <a:lnTo>
                  <a:pt x="1843" y="399"/>
                </a:lnTo>
                <a:lnTo>
                  <a:pt x="1825" y="385"/>
                </a:lnTo>
                <a:lnTo>
                  <a:pt x="1808" y="371"/>
                </a:lnTo>
                <a:lnTo>
                  <a:pt x="1790" y="356"/>
                </a:lnTo>
                <a:lnTo>
                  <a:pt x="1772" y="343"/>
                </a:lnTo>
                <a:lnTo>
                  <a:pt x="1753" y="330"/>
                </a:lnTo>
                <a:lnTo>
                  <a:pt x="1734" y="317"/>
                </a:lnTo>
                <a:lnTo>
                  <a:pt x="1715" y="306"/>
                </a:lnTo>
                <a:lnTo>
                  <a:pt x="1695" y="293"/>
                </a:lnTo>
                <a:lnTo>
                  <a:pt x="1675" y="282"/>
                </a:lnTo>
                <a:lnTo>
                  <a:pt x="1655" y="272"/>
                </a:lnTo>
                <a:lnTo>
                  <a:pt x="1634" y="262"/>
                </a:lnTo>
                <a:lnTo>
                  <a:pt x="1613" y="251"/>
                </a:lnTo>
                <a:lnTo>
                  <a:pt x="1592" y="242"/>
                </a:lnTo>
                <a:lnTo>
                  <a:pt x="1570" y="234"/>
                </a:lnTo>
                <a:lnTo>
                  <a:pt x="1549" y="226"/>
                </a:lnTo>
                <a:lnTo>
                  <a:pt x="1527" y="217"/>
                </a:lnTo>
                <a:lnTo>
                  <a:pt x="1504" y="210"/>
                </a:lnTo>
                <a:lnTo>
                  <a:pt x="1482" y="203"/>
                </a:lnTo>
                <a:lnTo>
                  <a:pt x="1458" y="197"/>
                </a:lnTo>
                <a:lnTo>
                  <a:pt x="1435" y="192"/>
                </a:lnTo>
                <a:lnTo>
                  <a:pt x="1412" y="186"/>
                </a:lnTo>
                <a:lnTo>
                  <a:pt x="1388" y="182"/>
                </a:lnTo>
                <a:lnTo>
                  <a:pt x="1364" y="178"/>
                </a:lnTo>
                <a:lnTo>
                  <a:pt x="1341" y="175"/>
                </a:lnTo>
                <a:lnTo>
                  <a:pt x="1316" y="172"/>
                </a:lnTo>
                <a:lnTo>
                  <a:pt x="1292" y="170"/>
                </a:lnTo>
                <a:lnTo>
                  <a:pt x="1269" y="169"/>
                </a:lnTo>
                <a:lnTo>
                  <a:pt x="1246" y="168"/>
                </a:lnTo>
                <a:lnTo>
                  <a:pt x="1222" y="168"/>
                </a:lnTo>
                <a:lnTo>
                  <a:pt x="1199" y="168"/>
                </a:lnTo>
                <a:lnTo>
                  <a:pt x="1175" y="169"/>
                </a:lnTo>
                <a:lnTo>
                  <a:pt x="1153" y="170"/>
                </a:lnTo>
                <a:lnTo>
                  <a:pt x="1129" y="172"/>
                </a:lnTo>
                <a:lnTo>
                  <a:pt x="1106" y="175"/>
                </a:lnTo>
                <a:lnTo>
                  <a:pt x="1084" y="178"/>
                </a:lnTo>
                <a:lnTo>
                  <a:pt x="1061" y="182"/>
                </a:lnTo>
                <a:lnTo>
                  <a:pt x="1038" y="186"/>
                </a:lnTo>
                <a:lnTo>
                  <a:pt x="1016" y="191"/>
                </a:lnTo>
                <a:lnTo>
                  <a:pt x="994" y="197"/>
                </a:lnTo>
                <a:lnTo>
                  <a:pt x="973" y="202"/>
                </a:lnTo>
                <a:lnTo>
                  <a:pt x="950" y="209"/>
                </a:lnTo>
                <a:lnTo>
                  <a:pt x="928" y="215"/>
                </a:lnTo>
                <a:lnTo>
                  <a:pt x="908" y="223"/>
                </a:lnTo>
                <a:lnTo>
                  <a:pt x="886" y="231"/>
                </a:lnTo>
                <a:lnTo>
                  <a:pt x="866" y="239"/>
                </a:lnTo>
                <a:lnTo>
                  <a:pt x="845" y="248"/>
                </a:lnTo>
                <a:lnTo>
                  <a:pt x="824" y="257"/>
                </a:lnTo>
                <a:lnTo>
                  <a:pt x="804" y="268"/>
                </a:lnTo>
                <a:lnTo>
                  <a:pt x="784" y="278"/>
                </a:lnTo>
                <a:lnTo>
                  <a:pt x="765" y="289"/>
                </a:lnTo>
                <a:lnTo>
                  <a:pt x="745" y="301"/>
                </a:lnTo>
                <a:lnTo>
                  <a:pt x="726" y="312"/>
                </a:lnTo>
                <a:lnTo>
                  <a:pt x="707" y="324"/>
                </a:lnTo>
                <a:lnTo>
                  <a:pt x="689" y="337"/>
                </a:lnTo>
                <a:lnTo>
                  <a:pt x="670" y="350"/>
                </a:lnTo>
                <a:lnTo>
                  <a:pt x="653" y="363"/>
                </a:lnTo>
                <a:lnTo>
                  <a:pt x="635" y="378"/>
                </a:lnTo>
                <a:lnTo>
                  <a:pt x="618" y="391"/>
                </a:lnTo>
                <a:lnTo>
                  <a:pt x="600" y="407"/>
                </a:lnTo>
                <a:lnTo>
                  <a:pt x="584" y="422"/>
                </a:lnTo>
                <a:lnTo>
                  <a:pt x="568" y="437"/>
                </a:lnTo>
                <a:lnTo>
                  <a:pt x="552" y="453"/>
                </a:lnTo>
                <a:lnTo>
                  <a:pt x="536" y="469"/>
                </a:lnTo>
                <a:lnTo>
                  <a:pt x="522" y="487"/>
                </a:lnTo>
                <a:lnTo>
                  <a:pt x="507" y="503"/>
                </a:lnTo>
                <a:lnTo>
                  <a:pt x="492" y="521"/>
                </a:lnTo>
                <a:lnTo>
                  <a:pt x="479" y="539"/>
                </a:lnTo>
                <a:lnTo>
                  <a:pt x="465" y="557"/>
                </a:lnTo>
                <a:lnTo>
                  <a:pt x="452" y="576"/>
                </a:lnTo>
                <a:lnTo>
                  <a:pt x="440" y="595"/>
                </a:lnTo>
                <a:lnTo>
                  <a:pt x="427" y="614"/>
                </a:lnTo>
                <a:lnTo>
                  <a:pt x="416" y="634"/>
                </a:lnTo>
                <a:lnTo>
                  <a:pt x="405" y="654"/>
                </a:lnTo>
                <a:lnTo>
                  <a:pt x="393" y="674"/>
                </a:lnTo>
                <a:lnTo>
                  <a:pt x="383" y="695"/>
                </a:lnTo>
                <a:lnTo>
                  <a:pt x="374" y="715"/>
                </a:lnTo>
                <a:lnTo>
                  <a:pt x="365" y="737"/>
                </a:lnTo>
                <a:lnTo>
                  <a:pt x="355" y="758"/>
                </a:lnTo>
                <a:lnTo>
                  <a:pt x="347" y="780"/>
                </a:lnTo>
                <a:lnTo>
                  <a:pt x="339" y="803"/>
                </a:lnTo>
                <a:lnTo>
                  <a:pt x="332" y="824"/>
                </a:lnTo>
                <a:lnTo>
                  <a:pt x="326" y="848"/>
                </a:lnTo>
                <a:lnTo>
                  <a:pt x="319" y="871"/>
                </a:lnTo>
                <a:lnTo>
                  <a:pt x="313" y="893"/>
                </a:lnTo>
                <a:lnTo>
                  <a:pt x="308" y="917"/>
                </a:lnTo>
                <a:lnTo>
                  <a:pt x="304" y="941"/>
                </a:lnTo>
                <a:lnTo>
                  <a:pt x="298" y="980"/>
                </a:lnTo>
                <a:lnTo>
                  <a:pt x="294" y="1018"/>
                </a:lnTo>
                <a:lnTo>
                  <a:pt x="291" y="1057"/>
                </a:lnTo>
                <a:lnTo>
                  <a:pt x="290" y="1095"/>
                </a:lnTo>
                <a:lnTo>
                  <a:pt x="290" y="1132"/>
                </a:lnTo>
                <a:lnTo>
                  <a:pt x="292" y="1170"/>
                </a:lnTo>
                <a:lnTo>
                  <a:pt x="296" y="1207"/>
                </a:lnTo>
                <a:lnTo>
                  <a:pt x="300" y="1244"/>
                </a:lnTo>
                <a:lnTo>
                  <a:pt x="307" y="1282"/>
                </a:lnTo>
                <a:lnTo>
                  <a:pt x="315" y="1320"/>
                </a:lnTo>
                <a:lnTo>
                  <a:pt x="325" y="1356"/>
                </a:lnTo>
                <a:lnTo>
                  <a:pt x="336" y="1393"/>
                </a:lnTo>
                <a:lnTo>
                  <a:pt x="348" y="1429"/>
                </a:lnTo>
                <a:lnTo>
                  <a:pt x="362" y="1464"/>
                </a:lnTo>
                <a:lnTo>
                  <a:pt x="377" y="1499"/>
                </a:lnTo>
                <a:lnTo>
                  <a:pt x="393" y="1532"/>
                </a:lnTo>
                <a:lnTo>
                  <a:pt x="398" y="1541"/>
                </a:lnTo>
                <a:lnTo>
                  <a:pt x="401" y="1551"/>
                </a:lnTo>
                <a:lnTo>
                  <a:pt x="403" y="1561"/>
                </a:lnTo>
                <a:lnTo>
                  <a:pt x="403" y="1571"/>
                </a:lnTo>
                <a:lnTo>
                  <a:pt x="403" y="1580"/>
                </a:lnTo>
                <a:lnTo>
                  <a:pt x="401" y="1591"/>
                </a:lnTo>
                <a:lnTo>
                  <a:pt x="398" y="1601"/>
                </a:lnTo>
                <a:lnTo>
                  <a:pt x="393" y="1610"/>
                </a:lnTo>
                <a:lnTo>
                  <a:pt x="246" y="1886"/>
                </a:lnTo>
                <a:lnTo>
                  <a:pt x="558" y="1810"/>
                </a:lnTo>
                <a:lnTo>
                  <a:pt x="567" y="1808"/>
                </a:lnTo>
                <a:lnTo>
                  <a:pt x="577" y="1807"/>
                </a:lnTo>
                <a:lnTo>
                  <a:pt x="586" y="1808"/>
                </a:lnTo>
                <a:lnTo>
                  <a:pt x="595" y="1809"/>
                </a:lnTo>
                <a:lnTo>
                  <a:pt x="604" y="1812"/>
                </a:lnTo>
                <a:lnTo>
                  <a:pt x="614" y="1816"/>
                </a:lnTo>
                <a:lnTo>
                  <a:pt x="623" y="1820"/>
                </a:lnTo>
                <a:lnTo>
                  <a:pt x="630" y="1826"/>
                </a:lnTo>
                <a:lnTo>
                  <a:pt x="654" y="1845"/>
                </a:lnTo>
                <a:lnTo>
                  <a:pt x="677" y="1862"/>
                </a:lnTo>
                <a:lnTo>
                  <a:pt x="702" y="1880"/>
                </a:lnTo>
                <a:lnTo>
                  <a:pt x="727" y="1896"/>
                </a:lnTo>
                <a:lnTo>
                  <a:pt x="752" y="1912"/>
                </a:lnTo>
                <a:lnTo>
                  <a:pt x="779" y="1926"/>
                </a:lnTo>
                <a:lnTo>
                  <a:pt x="806" y="1940"/>
                </a:lnTo>
                <a:lnTo>
                  <a:pt x="834" y="1954"/>
                </a:lnTo>
                <a:lnTo>
                  <a:pt x="860" y="1965"/>
                </a:lnTo>
                <a:lnTo>
                  <a:pt x="888" y="1976"/>
                </a:lnTo>
                <a:lnTo>
                  <a:pt x="916" y="1987"/>
                </a:lnTo>
                <a:lnTo>
                  <a:pt x="945" y="1996"/>
                </a:lnTo>
                <a:lnTo>
                  <a:pt x="974" y="2005"/>
                </a:lnTo>
                <a:lnTo>
                  <a:pt x="1002" y="2012"/>
                </a:lnTo>
                <a:lnTo>
                  <a:pt x="1032" y="2020"/>
                </a:lnTo>
                <a:lnTo>
                  <a:pt x="1063" y="2025"/>
                </a:lnTo>
                <a:lnTo>
                  <a:pt x="1087" y="2029"/>
                </a:lnTo>
                <a:lnTo>
                  <a:pt x="1110" y="2032"/>
                </a:lnTo>
                <a:lnTo>
                  <a:pt x="1134" y="2035"/>
                </a:lnTo>
                <a:lnTo>
                  <a:pt x="1158" y="2037"/>
                </a:lnTo>
                <a:lnTo>
                  <a:pt x="1181" y="2038"/>
                </a:lnTo>
                <a:lnTo>
                  <a:pt x="1205" y="2039"/>
                </a:lnTo>
                <a:lnTo>
                  <a:pt x="1229" y="2039"/>
                </a:lnTo>
                <a:lnTo>
                  <a:pt x="1252" y="2039"/>
                </a:lnTo>
                <a:lnTo>
                  <a:pt x="1275" y="2038"/>
                </a:lnTo>
                <a:lnTo>
                  <a:pt x="1299" y="2037"/>
                </a:lnTo>
                <a:lnTo>
                  <a:pt x="1321" y="2035"/>
                </a:lnTo>
                <a:lnTo>
                  <a:pt x="1345" y="2032"/>
                </a:lnTo>
                <a:lnTo>
                  <a:pt x="1368" y="2029"/>
                </a:lnTo>
                <a:lnTo>
                  <a:pt x="1390" y="2025"/>
                </a:lnTo>
                <a:lnTo>
                  <a:pt x="1412" y="2021"/>
                </a:lnTo>
                <a:lnTo>
                  <a:pt x="1434" y="2016"/>
                </a:lnTo>
                <a:lnTo>
                  <a:pt x="1457" y="2010"/>
                </a:lnTo>
                <a:lnTo>
                  <a:pt x="1479" y="2005"/>
                </a:lnTo>
                <a:lnTo>
                  <a:pt x="1500" y="1998"/>
                </a:lnTo>
                <a:lnTo>
                  <a:pt x="1522" y="1992"/>
                </a:lnTo>
                <a:lnTo>
                  <a:pt x="1543" y="1984"/>
                </a:lnTo>
                <a:lnTo>
                  <a:pt x="1565" y="1976"/>
                </a:lnTo>
                <a:lnTo>
                  <a:pt x="1586" y="1967"/>
                </a:lnTo>
                <a:lnTo>
                  <a:pt x="1606" y="1959"/>
                </a:lnTo>
                <a:lnTo>
                  <a:pt x="1627" y="1950"/>
                </a:lnTo>
                <a:lnTo>
                  <a:pt x="1647" y="1939"/>
                </a:lnTo>
                <a:lnTo>
                  <a:pt x="1667" y="1929"/>
                </a:lnTo>
                <a:lnTo>
                  <a:pt x="1686" y="1918"/>
                </a:lnTo>
                <a:lnTo>
                  <a:pt x="1706" y="1907"/>
                </a:lnTo>
                <a:lnTo>
                  <a:pt x="1724" y="1895"/>
                </a:lnTo>
                <a:lnTo>
                  <a:pt x="1744" y="1883"/>
                </a:lnTo>
                <a:lnTo>
                  <a:pt x="1763" y="1871"/>
                </a:lnTo>
                <a:lnTo>
                  <a:pt x="1781" y="1857"/>
                </a:lnTo>
                <a:lnTo>
                  <a:pt x="1799" y="1844"/>
                </a:lnTo>
                <a:lnTo>
                  <a:pt x="1816" y="1829"/>
                </a:lnTo>
                <a:lnTo>
                  <a:pt x="1834" y="1815"/>
                </a:lnTo>
                <a:lnTo>
                  <a:pt x="1850" y="1801"/>
                </a:lnTo>
                <a:lnTo>
                  <a:pt x="1866" y="1785"/>
                </a:lnTo>
                <a:lnTo>
                  <a:pt x="1883" y="1770"/>
                </a:lnTo>
                <a:lnTo>
                  <a:pt x="1898" y="1754"/>
                </a:lnTo>
                <a:lnTo>
                  <a:pt x="1914" y="1738"/>
                </a:lnTo>
                <a:lnTo>
                  <a:pt x="1929" y="1720"/>
                </a:lnTo>
                <a:lnTo>
                  <a:pt x="1944" y="1704"/>
                </a:lnTo>
                <a:lnTo>
                  <a:pt x="1958" y="1686"/>
                </a:lnTo>
                <a:lnTo>
                  <a:pt x="1972" y="1668"/>
                </a:lnTo>
                <a:lnTo>
                  <a:pt x="1986" y="1649"/>
                </a:lnTo>
                <a:lnTo>
                  <a:pt x="1999" y="1631"/>
                </a:lnTo>
                <a:lnTo>
                  <a:pt x="2011" y="1612"/>
                </a:lnTo>
                <a:lnTo>
                  <a:pt x="2024" y="1593"/>
                </a:lnTo>
                <a:lnTo>
                  <a:pt x="2035" y="1573"/>
                </a:lnTo>
                <a:lnTo>
                  <a:pt x="2046" y="1554"/>
                </a:lnTo>
                <a:lnTo>
                  <a:pt x="2057" y="1533"/>
                </a:lnTo>
                <a:lnTo>
                  <a:pt x="2067" y="1513"/>
                </a:lnTo>
                <a:lnTo>
                  <a:pt x="2077" y="1492"/>
                </a:lnTo>
                <a:lnTo>
                  <a:pt x="2087" y="1470"/>
                </a:lnTo>
                <a:lnTo>
                  <a:pt x="2096" y="1449"/>
                </a:lnTo>
                <a:lnTo>
                  <a:pt x="2104" y="1427"/>
                </a:lnTo>
                <a:lnTo>
                  <a:pt x="2111" y="1404"/>
                </a:lnTo>
                <a:lnTo>
                  <a:pt x="2118" y="1382"/>
                </a:lnTo>
                <a:lnTo>
                  <a:pt x="2126" y="1359"/>
                </a:lnTo>
                <a:lnTo>
                  <a:pt x="2132" y="1337"/>
                </a:lnTo>
                <a:lnTo>
                  <a:pt x="2137" y="1313"/>
                </a:lnTo>
                <a:lnTo>
                  <a:pt x="2142" y="1290"/>
                </a:lnTo>
                <a:lnTo>
                  <a:pt x="2147" y="1267"/>
                </a:lnTo>
                <a:lnTo>
                  <a:pt x="2150" y="1242"/>
                </a:lnTo>
                <a:lnTo>
                  <a:pt x="2154" y="1218"/>
                </a:lnTo>
                <a:lnTo>
                  <a:pt x="2156" y="1195"/>
                </a:lnTo>
                <a:lnTo>
                  <a:pt x="2159" y="1171"/>
                </a:lnTo>
                <a:lnTo>
                  <a:pt x="2161" y="1147"/>
                </a:lnTo>
                <a:lnTo>
                  <a:pt x="2161" y="1124"/>
                </a:lnTo>
                <a:lnTo>
                  <a:pt x="2162" y="1100"/>
                </a:lnTo>
                <a:lnTo>
                  <a:pt x="2161" y="1077"/>
                </a:lnTo>
                <a:lnTo>
                  <a:pt x="2160" y="1054"/>
                </a:lnTo>
                <a:lnTo>
                  <a:pt x="2159" y="1030"/>
                </a:lnTo>
                <a:lnTo>
                  <a:pt x="2156" y="1007"/>
                </a:lnTo>
                <a:lnTo>
                  <a:pt x="2153" y="985"/>
                </a:lnTo>
                <a:lnTo>
                  <a:pt x="2150" y="962"/>
                </a:lnTo>
                <a:lnTo>
                  <a:pt x="2147" y="939"/>
                </a:lnTo>
                <a:lnTo>
                  <a:pt x="2142" y="917"/>
                </a:lnTo>
                <a:lnTo>
                  <a:pt x="2138" y="894"/>
                </a:lnTo>
                <a:lnTo>
                  <a:pt x="2133" y="873"/>
                </a:lnTo>
                <a:lnTo>
                  <a:pt x="2127" y="850"/>
                </a:lnTo>
                <a:lnTo>
                  <a:pt x="2120" y="828"/>
                </a:lnTo>
                <a:lnTo>
                  <a:pt x="2113" y="807"/>
                </a:lnTo>
                <a:lnTo>
                  <a:pt x="2106" y="785"/>
                </a:lnTo>
                <a:lnTo>
                  <a:pt x="2098" y="765"/>
                </a:lnTo>
                <a:lnTo>
                  <a:pt x="2090" y="743"/>
                </a:lnTo>
                <a:lnTo>
                  <a:pt x="2080" y="722"/>
                </a:lnTo>
                <a:lnTo>
                  <a:pt x="2071" y="702"/>
                </a:lnTo>
                <a:lnTo>
                  <a:pt x="2061" y="682"/>
                </a:lnTo>
                <a:lnTo>
                  <a:pt x="2051" y="662"/>
                </a:lnTo>
                <a:lnTo>
                  <a:pt x="2040" y="642"/>
                </a:lnTo>
                <a:lnTo>
                  <a:pt x="2029" y="623"/>
                </a:lnTo>
                <a:lnTo>
                  <a:pt x="2017" y="604"/>
                </a:lnTo>
                <a:lnTo>
                  <a:pt x="2004" y="585"/>
                </a:lnTo>
                <a:lnTo>
                  <a:pt x="1992" y="566"/>
                </a:lnTo>
                <a:close/>
                <a:moveTo>
                  <a:pt x="825" y="953"/>
                </a:moveTo>
                <a:lnTo>
                  <a:pt x="843" y="957"/>
                </a:lnTo>
                <a:lnTo>
                  <a:pt x="859" y="962"/>
                </a:lnTo>
                <a:lnTo>
                  <a:pt x="876" y="969"/>
                </a:lnTo>
                <a:lnTo>
                  <a:pt x="890" y="978"/>
                </a:lnTo>
                <a:lnTo>
                  <a:pt x="904" y="988"/>
                </a:lnTo>
                <a:lnTo>
                  <a:pt x="917" y="999"/>
                </a:lnTo>
                <a:lnTo>
                  <a:pt x="928" y="1012"/>
                </a:lnTo>
                <a:lnTo>
                  <a:pt x="939" y="1025"/>
                </a:lnTo>
                <a:lnTo>
                  <a:pt x="947" y="1038"/>
                </a:lnTo>
                <a:lnTo>
                  <a:pt x="955" y="1054"/>
                </a:lnTo>
                <a:lnTo>
                  <a:pt x="961" y="1069"/>
                </a:lnTo>
                <a:lnTo>
                  <a:pt x="965" y="1086"/>
                </a:lnTo>
                <a:lnTo>
                  <a:pt x="968" y="1102"/>
                </a:lnTo>
                <a:lnTo>
                  <a:pt x="969" y="1120"/>
                </a:lnTo>
                <a:lnTo>
                  <a:pt x="969" y="1137"/>
                </a:lnTo>
                <a:lnTo>
                  <a:pt x="967" y="1155"/>
                </a:lnTo>
                <a:lnTo>
                  <a:pt x="963" y="1172"/>
                </a:lnTo>
                <a:lnTo>
                  <a:pt x="957" y="1188"/>
                </a:lnTo>
                <a:lnTo>
                  <a:pt x="951" y="1204"/>
                </a:lnTo>
                <a:lnTo>
                  <a:pt x="942" y="1219"/>
                </a:lnTo>
                <a:lnTo>
                  <a:pt x="932" y="1233"/>
                </a:lnTo>
                <a:lnTo>
                  <a:pt x="921" y="1245"/>
                </a:lnTo>
                <a:lnTo>
                  <a:pt x="909" y="1256"/>
                </a:lnTo>
                <a:lnTo>
                  <a:pt x="895" y="1267"/>
                </a:lnTo>
                <a:lnTo>
                  <a:pt x="881" y="1276"/>
                </a:lnTo>
                <a:lnTo>
                  <a:pt x="867" y="1283"/>
                </a:lnTo>
                <a:lnTo>
                  <a:pt x="851" y="1289"/>
                </a:lnTo>
                <a:lnTo>
                  <a:pt x="835" y="1294"/>
                </a:lnTo>
                <a:lnTo>
                  <a:pt x="818" y="1298"/>
                </a:lnTo>
                <a:lnTo>
                  <a:pt x="801" y="1299"/>
                </a:lnTo>
                <a:lnTo>
                  <a:pt x="783" y="1299"/>
                </a:lnTo>
                <a:lnTo>
                  <a:pt x="766" y="1295"/>
                </a:lnTo>
                <a:lnTo>
                  <a:pt x="748" y="1292"/>
                </a:lnTo>
                <a:lnTo>
                  <a:pt x="732" y="1286"/>
                </a:lnTo>
                <a:lnTo>
                  <a:pt x="715" y="1279"/>
                </a:lnTo>
                <a:lnTo>
                  <a:pt x="701" y="1271"/>
                </a:lnTo>
                <a:lnTo>
                  <a:pt x="688" y="1260"/>
                </a:lnTo>
                <a:lnTo>
                  <a:pt x="674" y="1250"/>
                </a:lnTo>
                <a:lnTo>
                  <a:pt x="663" y="1238"/>
                </a:lnTo>
                <a:lnTo>
                  <a:pt x="653" y="1224"/>
                </a:lnTo>
                <a:lnTo>
                  <a:pt x="644" y="1210"/>
                </a:lnTo>
                <a:lnTo>
                  <a:pt x="636" y="1196"/>
                </a:lnTo>
                <a:lnTo>
                  <a:pt x="630" y="1179"/>
                </a:lnTo>
                <a:lnTo>
                  <a:pt x="626" y="1164"/>
                </a:lnTo>
                <a:lnTo>
                  <a:pt x="623" y="1146"/>
                </a:lnTo>
                <a:lnTo>
                  <a:pt x="622" y="1129"/>
                </a:lnTo>
                <a:lnTo>
                  <a:pt x="622" y="1111"/>
                </a:lnTo>
                <a:lnTo>
                  <a:pt x="624" y="1094"/>
                </a:lnTo>
                <a:lnTo>
                  <a:pt x="628" y="1076"/>
                </a:lnTo>
                <a:lnTo>
                  <a:pt x="634" y="1060"/>
                </a:lnTo>
                <a:lnTo>
                  <a:pt x="640" y="1044"/>
                </a:lnTo>
                <a:lnTo>
                  <a:pt x="650" y="1030"/>
                </a:lnTo>
                <a:lnTo>
                  <a:pt x="659" y="1016"/>
                </a:lnTo>
                <a:lnTo>
                  <a:pt x="670" y="1003"/>
                </a:lnTo>
                <a:lnTo>
                  <a:pt x="682" y="992"/>
                </a:lnTo>
                <a:lnTo>
                  <a:pt x="696" y="982"/>
                </a:lnTo>
                <a:lnTo>
                  <a:pt x="710" y="972"/>
                </a:lnTo>
                <a:lnTo>
                  <a:pt x="725" y="965"/>
                </a:lnTo>
                <a:lnTo>
                  <a:pt x="740" y="959"/>
                </a:lnTo>
                <a:lnTo>
                  <a:pt x="757" y="955"/>
                </a:lnTo>
                <a:lnTo>
                  <a:pt x="773" y="952"/>
                </a:lnTo>
                <a:lnTo>
                  <a:pt x="790" y="950"/>
                </a:lnTo>
                <a:lnTo>
                  <a:pt x="808" y="951"/>
                </a:lnTo>
                <a:lnTo>
                  <a:pt x="825" y="953"/>
                </a:lnTo>
                <a:close/>
                <a:moveTo>
                  <a:pt x="1249" y="953"/>
                </a:moveTo>
                <a:lnTo>
                  <a:pt x="1267" y="957"/>
                </a:lnTo>
                <a:lnTo>
                  <a:pt x="1283" y="962"/>
                </a:lnTo>
                <a:lnTo>
                  <a:pt x="1299" y="969"/>
                </a:lnTo>
                <a:lnTo>
                  <a:pt x="1314" y="978"/>
                </a:lnTo>
                <a:lnTo>
                  <a:pt x="1327" y="988"/>
                </a:lnTo>
                <a:lnTo>
                  <a:pt x="1340" y="999"/>
                </a:lnTo>
                <a:lnTo>
                  <a:pt x="1351" y="1012"/>
                </a:lnTo>
                <a:lnTo>
                  <a:pt x="1361" y="1025"/>
                </a:lnTo>
                <a:lnTo>
                  <a:pt x="1371" y="1038"/>
                </a:lnTo>
                <a:lnTo>
                  <a:pt x="1378" y="1054"/>
                </a:lnTo>
                <a:lnTo>
                  <a:pt x="1384" y="1069"/>
                </a:lnTo>
                <a:lnTo>
                  <a:pt x="1389" y="1086"/>
                </a:lnTo>
                <a:lnTo>
                  <a:pt x="1392" y="1102"/>
                </a:lnTo>
                <a:lnTo>
                  <a:pt x="1393" y="1120"/>
                </a:lnTo>
                <a:lnTo>
                  <a:pt x="1393" y="1137"/>
                </a:lnTo>
                <a:lnTo>
                  <a:pt x="1390" y="1155"/>
                </a:lnTo>
                <a:lnTo>
                  <a:pt x="1387" y="1172"/>
                </a:lnTo>
                <a:lnTo>
                  <a:pt x="1381" y="1188"/>
                </a:lnTo>
                <a:lnTo>
                  <a:pt x="1374" y="1204"/>
                </a:lnTo>
                <a:lnTo>
                  <a:pt x="1365" y="1219"/>
                </a:lnTo>
                <a:lnTo>
                  <a:pt x="1355" y="1233"/>
                </a:lnTo>
                <a:lnTo>
                  <a:pt x="1345" y="1245"/>
                </a:lnTo>
                <a:lnTo>
                  <a:pt x="1333" y="1256"/>
                </a:lnTo>
                <a:lnTo>
                  <a:pt x="1319" y="1267"/>
                </a:lnTo>
                <a:lnTo>
                  <a:pt x="1305" y="1276"/>
                </a:lnTo>
                <a:lnTo>
                  <a:pt x="1290" y="1283"/>
                </a:lnTo>
                <a:lnTo>
                  <a:pt x="1274" y="1289"/>
                </a:lnTo>
                <a:lnTo>
                  <a:pt x="1258" y="1294"/>
                </a:lnTo>
                <a:lnTo>
                  <a:pt x="1241" y="1298"/>
                </a:lnTo>
                <a:lnTo>
                  <a:pt x="1225" y="1299"/>
                </a:lnTo>
                <a:lnTo>
                  <a:pt x="1207" y="1299"/>
                </a:lnTo>
                <a:lnTo>
                  <a:pt x="1189" y="1295"/>
                </a:lnTo>
                <a:lnTo>
                  <a:pt x="1171" y="1292"/>
                </a:lnTo>
                <a:lnTo>
                  <a:pt x="1155" y="1286"/>
                </a:lnTo>
                <a:lnTo>
                  <a:pt x="1139" y="1279"/>
                </a:lnTo>
                <a:lnTo>
                  <a:pt x="1125" y="1271"/>
                </a:lnTo>
                <a:lnTo>
                  <a:pt x="1110" y="1260"/>
                </a:lnTo>
                <a:lnTo>
                  <a:pt x="1098" y="1250"/>
                </a:lnTo>
                <a:lnTo>
                  <a:pt x="1087" y="1238"/>
                </a:lnTo>
                <a:lnTo>
                  <a:pt x="1076" y="1224"/>
                </a:lnTo>
                <a:lnTo>
                  <a:pt x="1067" y="1210"/>
                </a:lnTo>
                <a:lnTo>
                  <a:pt x="1060" y="1196"/>
                </a:lnTo>
                <a:lnTo>
                  <a:pt x="1054" y="1179"/>
                </a:lnTo>
                <a:lnTo>
                  <a:pt x="1050" y="1164"/>
                </a:lnTo>
                <a:lnTo>
                  <a:pt x="1047" y="1146"/>
                </a:lnTo>
                <a:lnTo>
                  <a:pt x="1045" y="1129"/>
                </a:lnTo>
                <a:lnTo>
                  <a:pt x="1046" y="1111"/>
                </a:lnTo>
                <a:lnTo>
                  <a:pt x="1048" y="1094"/>
                </a:lnTo>
                <a:lnTo>
                  <a:pt x="1052" y="1076"/>
                </a:lnTo>
                <a:lnTo>
                  <a:pt x="1057" y="1060"/>
                </a:lnTo>
                <a:lnTo>
                  <a:pt x="1064" y="1044"/>
                </a:lnTo>
                <a:lnTo>
                  <a:pt x="1072" y="1030"/>
                </a:lnTo>
                <a:lnTo>
                  <a:pt x="1083" y="1016"/>
                </a:lnTo>
                <a:lnTo>
                  <a:pt x="1094" y="1003"/>
                </a:lnTo>
                <a:lnTo>
                  <a:pt x="1106" y="992"/>
                </a:lnTo>
                <a:lnTo>
                  <a:pt x="1120" y="982"/>
                </a:lnTo>
                <a:lnTo>
                  <a:pt x="1133" y="972"/>
                </a:lnTo>
                <a:lnTo>
                  <a:pt x="1148" y="965"/>
                </a:lnTo>
                <a:lnTo>
                  <a:pt x="1164" y="959"/>
                </a:lnTo>
                <a:lnTo>
                  <a:pt x="1180" y="955"/>
                </a:lnTo>
                <a:lnTo>
                  <a:pt x="1197" y="952"/>
                </a:lnTo>
                <a:lnTo>
                  <a:pt x="1214" y="950"/>
                </a:lnTo>
                <a:lnTo>
                  <a:pt x="1232" y="951"/>
                </a:lnTo>
                <a:lnTo>
                  <a:pt x="1249" y="953"/>
                </a:lnTo>
                <a:close/>
                <a:moveTo>
                  <a:pt x="1673" y="953"/>
                </a:moveTo>
                <a:lnTo>
                  <a:pt x="1691" y="957"/>
                </a:lnTo>
                <a:lnTo>
                  <a:pt x="1707" y="962"/>
                </a:lnTo>
                <a:lnTo>
                  <a:pt x="1722" y="969"/>
                </a:lnTo>
                <a:lnTo>
                  <a:pt x="1737" y="978"/>
                </a:lnTo>
                <a:lnTo>
                  <a:pt x="1751" y="988"/>
                </a:lnTo>
                <a:lnTo>
                  <a:pt x="1764" y="999"/>
                </a:lnTo>
                <a:lnTo>
                  <a:pt x="1775" y="1012"/>
                </a:lnTo>
                <a:lnTo>
                  <a:pt x="1785" y="1025"/>
                </a:lnTo>
                <a:lnTo>
                  <a:pt x="1794" y="1038"/>
                </a:lnTo>
                <a:lnTo>
                  <a:pt x="1802" y="1054"/>
                </a:lnTo>
                <a:lnTo>
                  <a:pt x="1808" y="1069"/>
                </a:lnTo>
                <a:lnTo>
                  <a:pt x="1813" y="1086"/>
                </a:lnTo>
                <a:lnTo>
                  <a:pt x="1815" y="1102"/>
                </a:lnTo>
                <a:lnTo>
                  <a:pt x="1817" y="1120"/>
                </a:lnTo>
                <a:lnTo>
                  <a:pt x="1816" y="1137"/>
                </a:lnTo>
                <a:lnTo>
                  <a:pt x="1814" y="1155"/>
                </a:lnTo>
                <a:lnTo>
                  <a:pt x="1810" y="1172"/>
                </a:lnTo>
                <a:lnTo>
                  <a:pt x="1805" y="1188"/>
                </a:lnTo>
                <a:lnTo>
                  <a:pt x="1797" y="1204"/>
                </a:lnTo>
                <a:lnTo>
                  <a:pt x="1789" y="1219"/>
                </a:lnTo>
                <a:lnTo>
                  <a:pt x="1779" y="1233"/>
                </a:lnTo>
                <a:lnTo>
                  <a:pt x="1768" y="1245"/>
                </a:lnTo>
                <a:lnTo>
                  <a:pt x="1755" y="1256"/>
                </a:lnTo>
                <a:lnTo>
                  <a:pt x="1743" y="1267"/>
                </a:lnTo>
                <a:lnTo>
                  <a:pt x="1729" y="1276"/>
                </a:lnTo>
                <a:lnTo>
                  <a:pt x="1713" y="1283"/>
                </a:lnTo>
                <a:lnTo>
                  <a:pt x="1698" y="1289"/>
                </a:lnTo>
                <a:lnTo>
                  <a:pt x="1681" y="1294"/>
                </a:lnTo>
                <a:lnTo>
                  <a:pt x="1665" y="1298"/>
                </a:lnTo>
                <a:lnTo>
                  <a:pt x="1647" y="1299"/>
                </a:lnTo>
                <a:lnTo>
                  <a:pt x="1630" y="1299"/>
                </a:lnTo>
                <a:lnTo>
                  <a:pt x="1612" y="1295"/>
                </a:lnTo>
                <a:lnTo>
                  <a:pt x="1595" y="1292"/>
                </a:lnTo>
                <a:lnTo>
                  <a:pt x="1578" y="1286"/>
                </a:lnTo>
                <a:lnTo>
                  <a:pt x="1563" y="1279"/>
                </a:lnTo>
                <a:lnTo>
                  <a:pt x="1548" y="1271"/>
                </a:lnTo>
                <a:lnTo>
                  <a:pt x="1534" y="1260"/>
                </a:lnTo>
                <a:lnTo>
                  <a:pt x="1522" y="1250"/>
                </a:lnTo>
                <a:lnTo>
                  <a:pt x="1511" y="1238"/>
                </a:lnTo>
                <a:lnTo>
                  <a:pt x="1500" y="1224"/>
                </a:lnTo>
                <a:lnTo>
                  <a:pt x="1491" y="1210"/>
                </a:lnTo>
                <a:lnTo>
                  <a:pt x="1484" y="1196"/>
                </a:lnTo>
                <a:lnTo>
                  <a:pt x="1478" y="1179"/>
                </a:lnTo>
                <a:lnTo>
                  <a:pt x="1472" y="1164"/>
                </a:lnTo>
                <a:lnTo>
                  <a:pt x="1469" y="1146"/>
                </a:lnTo>
                <a:lnTo>
                  <a:pt x="1468" y="1129"/>
                </a:lnTo>
                <a:lnTo>
                  <a:pt x="1469" y="1111"/>
                </a:lnTo>
                <a:lnTo>
                  <a:pt x="1471" y="1094"/>
                </a:lnTo>
                <a:lnTo>
                  <a:pt x="1476" y="1076"/>
                </a:lnTo>
                <a:lnTo>
                  <a:pt x="1481" y="1060"/>
                </a:lnTo>
                <a:lnTo>
                  <a:pt x="1488" y="1044"/>
                </a:lnTo>
                <a:lnTo>
                  <a:pt x="1496" y="1030"/>
                </a:lnTo>
                <a:lnTo>
                  <a:pt x="1506" y="1016"/>
                </a:lnTo>
                <a:lnTo>
                  <a:pt x="1518" y="1003"/>
                </a:lnTo>
                <a:lnTo>
                  <a:pt x="1529" y="992"/>
                </a:lnTo>
                <a:lnTo>
                  <a:pt x="1542" y="982"/>
                </a:lnTo>
                <a:lnTo>
                  <a:pt x="1557" y="972"/>
                </a:lnTo>
                <a:lnTo>
                  <a:pt x="1572" y="965"/>
                </a:lnTo>
                <a:lnTo>
                  <a:pt x="1588" y="959"/>
                </a:lnTo>
                <a:lnTo>
                  <a:pt x="1604" y="955"/>
                </a:lnTo>
                <a:lnTo>
                  <a:pt x="1621" y="952"/>
                </a:lnTo>
                <a:lnTo>
                  <a:pt x="1638" y="950"/>
                </a:lnTo>
                <a:lnTo>
                  <a:pt x="1656" y="951"/>
                </a:lnTo>
                <a:lnTo>
                  <a:pt x="1673" y="95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D43E6EA2-6E48-98EE-D50E-5AFD3419040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1219" y="4236709"/>
            <a:ext cx="300275" cy="284798"/>
          </a:xfrm>
          <a:custGeom>
            <a:avLst/>
            <a:gdLst>
              <a:gd name="T0" fmla="*/ 647 w 2329"/>
              <a:gd name="T1" fmla="*/ 2108 h 2207"/>
              <a:gd name="T2" fmla="*/ 397 w 2329"/>
              <a:gd name="T3" fmla="*/ 1951 h 2207"/>
              <a:gd name="T4" fmla="*/ 201 w 2329"/>
              <a:gd name="T5" fmla="*/ 1736 h 2207"/>
              <a:gd name="T6" fmla="*/ 66 w 2329"/>
              <a:gd name="T7" fmla="*/ 1478 h 2207"/>
              <a:gd name="T8" fmla="*/ 4 w 2329"/>
              <a:gd name="T9" fmla="*/ 1189 h 2207"/>
              <a:gd name="T10" fmla="*/ 23 w 2329"/>
              <a:gd name="T11" fmla="*/ 884 h 2207"/>
              <a:gd name="T12" fmla="*/ 124 w 2329"/>
              <a:gd name="T13" fmla="*/ 598 h 2207"/>
              <a:gd name="T14" fmla="*/ 292 w 2329"/>
              <a:gd name="T15" fmla="*/ 356 h 2207"/>
              <a:gd name="T16" fmla="*/ 516 w 2329"/>
              <a:gd name="T17" fmla="*/ 170 h 2207"/>
              <a:gd name="T18" fmla="*/ 780 w 2329"/>
              <a:gd name="T19" fmla="*/ 49 h 2207"/>
              <a:gd name="T20" fmla="*/ 1073 w 2329"/>
              <a:gd name="T21" fmla="*/ 0 h 2207"/>
              <a:gd name="T22" fmla="*/ 1401 w 2329"/>
              <a:gd name="T23" fmla="*/ 40 h 2207"/>
              <a:gd name="T24" fmla="*/ 1723 w 2329"/>
              <a:gd name="T25" fmla="*/ 191 h 2207"/>
              <a:gd name="T26" fmla="*/ 2289 w 2329"/>
              <a:gd name="T27" fmla="*/ 125 h 2207"/>
              <a:gd name="T28" fmla="*/ 2329 w 2329"/>
              <a:gd name="T29" fmla="*/ 201 h 2207"/>
              <a:gd name="T30" fmla="*/ 2172 w 2329"/>
              <a:gd name="T31" fmla="*/ 822 h 2207"/>
              <a:gd name="T32" fmla="*/ 2191 w 2329"/>
              <a:gd name="T33" fmla="*/ 1295 h 2207"/>
              <a:gd name="T34" fmla="*/ 2098 w 2329"/>
              <a:gd name="T35" fmla="*/ 1586 h 2207"/>
              <a:gd name="T36" fmla="*/ 1934 w 2329"/>
              <a:gd name="T37" fmla="*/ 1830 h 2207"/>
              <a:gd name="T38" fmla="*/ 1715 w 2329"/>
              <a:gd name="T39" fmla="*/ 2022 h 2207"/>
              <a:gd name="T40" fmla="*/ 1454 w 2329"/>
              <a:gd name="T41" fmla="*/ 2150 h 2207"/>
              <a:gd name="T42" fmla="*/ 1163 w 2329"/>
              <a:gd name="T43" fmla="*/ 2206 h 2207"/>
              <a:gd name="T44" fmla="*/ 351 w 2329"/>
              <a:gd name="T45" fmla="*/ 1659 h 2207"/>
              <a:gd name="T46" fmla="*/ 522 w 2329"/>
              <a:gd name="T47" fmla="*/ 1837 h 2207"/>
              <a:gd name="T48" fmla="*/ 738 w 2329"/>
              <a:gd name="T49" fmla="*/ 1965 h 2207"/>
              <a:gd name="T50" fmla="*/ 990 w 2329"/>
              <a:gd name="T51" fmla="*/ 2032 h 2207"/>
              <a:gd name="T52" fmla="*/ 1246 w 2329"/>
              <a:gd name="T53" fmla="*/ 2029 h 2207"/>
              <a:gd name="T54" fmla="*/ 1484 w 2329"/>
              <a:gd name="T55" fmla="*/ 1959 h 2207"/>
              <a:gd name="T56" fmla="*/ 1694 w 2329"/>
              <a:gd name="T57" fmla="*/ 1829 h 2207"/>
              <a:gd name="T58" fmla="*/ 1864 w 2329"/>
              <a:gd name="T59" fmla="*/ 1649 h 2207"/>
              <a:gd name="T60" fmla="*/ 1982 w 2329"/>
              <a:gd name="T61" fmla="*/ 1427 h 2207"/>
              <a:gd name="T62" fmla="*/ 2040 w 2329"/>
              <a:gd name="T63" fmla="*/ 1112 h 2207"/>
              <a:gd name="T64" fmla="*/ 1953 w 2329"/>
              <a:gd name="T65" fmla="*/ 708 h 2207"/>
              <a:gd name="T66" fmla="*/ 1771 w 2329"/>
              <a:gd name="T67" fmla="*/ 397 h 2207"/>
              <a:gd name="T68" fmla="*/ 1627 w 2329"/>
              <a:gd name="T69" fmla="*/ 327 h 2207"/>
              <a:gd name="T70" fmla="*/ 1327 w 2329"/>
              <a:gd name="T71" fmla="*/ 195 h 2207"/>
              <a:gd name="T72" fmla="*/ 1055 w 2329"/>
              <a:gd name="T73" fmla="*/ 169 h 2207"/>
              <a:gd name="T74" fmla="*/ 808 w 2329"/>
              <a:gd name="T75" fmla="*/ 215 h 2207"/>
              <a:gd name="T76" fmla="*/ 585 w 2329"/>
              <a:gd name="T77" fmla="*/ 324 h 2207"/>
              <a:gd name="T78" fmla="*/ 400 w 2329"/>
              <a:gd name="T79" fmla="*/ 487 h 2207"/>
              <a:gd name="T80" fmla="*/ 262 w 2329"/>
              <a:gd name="T81" fmla="*/ 695 h 2207"/>
              <a:gd name="T82" fmla="*/ 182 w 2329"/>
              <a:gd name="T83" fmla="*/ 941 h 2207"/>
              <a:gd name="T84" fmla="*/ 173 w 2329"/>
              <a:gd name="T85" fmla="*/ 1200 h 2207"/>
              <a:gd name="T86" fmla="*/ 232 w 2329"/>
              <a:gd name="T87" fmla="*/ 1443 h 2207"/>
              <a:gd name="T88" fmla="*/ 1504 w 2329"/>
              <a:gd name="T89" fmla="*/ 882 h 2207"/>
              <a:gd name="T90" fmla="*/ 1368 w 2329"/>
              <a:gd name="T91" fmla="*/ 998 h 2207"/>
              <a:gd name="T92" fmla="*/ 1408 w 2329"/>
              <a:gd name="T93" fmla="*/ 1174 h 2207"/>
              <a:gd name="T94" fmla="*/ 1581 w 2329"/>
              <a:gd name="T95" fmla="*/ 1220 h 2207"/>
              <a:gd name="T96" fmla="*/ 1704 w 2329"/>
              <a:gd name="T97" fmla="*/ 1092 h 2207"/>
              <a:gd name="T98" fmla="*/ 1647 w 2329"/>
              <a:gd name="T99" fmla="*/ 921 h 2207"/>
              <a:gd name="T100" fmla="*/ 1063 w 2329"/>
              <a:gd name="T101" fmla="*/ 885 h 2207"/>
              <a:gd name="T102" fmla="*/ 940 w 2329"/>
              <a:gd name="T103" fmla="*/ 1015 h 2207"/>
              <a:gd name="T104" fmla="*/ 997 w 2329"/>
              <a:gd name="T105" fmla="*/ 1185 h 2207"/>
              <a:gd name="T106" fmla="*/ 1175 w 2329"/>
              <a:gd name="T107" fmla="*/ 1215 h 2207"/>
              <a:gd name="T108" fmla="*/ 1283 w 2329"/>
              <a:gd name="T109" fmla="*/ 1075 h 2207"/>
              <a:gd name="T110" fmla="*/ 1211 w 2329"/>
              <a:gd name="T111" fmla="*/ 911 h 2207"/>
              <a:gd name="T112" fmla="*/ 622 w 2329"/>
              <a:gd name="T113" fmla="*/ 891 h 2207"/>
              <a:gd name="T114" fmla="*/ 514 w 2329"/>
              <a:gd name="T115" fmla="*/ 1031 h 2207"/>
              <a:gd name="T116" fmla="*/ 588 w 2329"/>
              <a:gd name="T117" fmla="*/ 1196 h 2207"/>
              <a:gd name="T118" fmla="*/ 767 w 2329"/>
              <a:gd name="T119" fmla="*/ 1208 h 2207"/>
              <a:gd name="T120" fmla="*/ 861 w 2329"/>
              <a:gd name="T121" fmla="*/ 1058 h 2207"/>
              <a:gd name="T122" fmla="*/ 773 w 2329"/>
              <a:gd name="T123" fmla="*/ 901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913" y="2190"/>
                </a:moveTo>
                <a:lnTo>
                  <a:pt x="885" y="2185"/>
                </a:lnTo>
                <a:lnTo>
                  <a:pt x="857" y="2179"/>
                </a:lnTo>
                <a:lnTo>
                  <a:pt x="829" y="2172"/>
                </a:lnTo>
                <a:lnTo>
                  <a:pt x="803" y="2165"/>
                </a:lnTo>
                <a:lnTo>
                  <a:pt x="776" y="2158"/>
                </a:lnTo>
                <a:lnTo>
                  <a:pt x="749" y="2148"/>
                </a:lnTo>
                <a:lnTo>
                  <a:pt x="723" y="2139"/>
                </a:lnTo>
                <a:lnTo>
                  <a:pt x="698" y="2130"/>
                </a:lnTo>
                <a:lnTo>
                  <a:pt x="672" y="2119"/>
                </a:lnTo>
                <a:lnTo>
                  <a:pt x="647" y="2108"/>
                </a:lnTo>
                <a:lnTo>
                  <a:pt x="622" y="2097"/>
                </a:lnTo>
                <a:lnTo>
                  <a:pt x="598" y="2084"/>
                </a:lnTo>
                <a:lnTo>
                  <a:pt x="574" y="2072"/>
                </a:lnTo>
                <a:lnTo>
                  <a:pt x="550" y="2059"/>
                </a:lnTo>
                <a:lnTo>
                  <a:pt x="528" y="2044"/>
                </a:lnTo>
                <a:lnTo>
                  <a:pt x="505" y="2030"/>
                </a:lnTo>
                <a:lnTo>
                  <a:pt x="483" y="2016"/>
                </a:lnTo>
                <a:lnTo>
                  <a:pt x="461" y="2000"/>
                </a:lnTo>
                <a:lnTo>
                  <a:pt x="439" y="1984"/>
                </a:lnTo>
                <a:lnTo>
                  <a:pt x="418" y="1967"/>
                </a:lnTo>
                <a:lnTo>
                  <a:pt x="397" y="1951"/>
                </a:lnTo>
                <a:lnTo>
                  <a:pt x="377" y="1933"/>
                </a:lnTo>
                <a:lnTo>
                  <a:pt x="357" y="1916"/>
                </a:lnTo>
                <a:lnTo>
                  <a:pt x="338" y="1897"/>
                </a:lnTo>
                <a:lnTo>
                  <a:pt x="319" y="1879"/>
                </a:lnTo>
                <a:lnTo>
                  <a:pt x="301" y="1859"/>
                </a:lnTo>
                <a:lnTo>
                  <a:pt x="283" y="1840"/>
                </a:lnTo>
                <a:lnTo>
                  <a:pt x="266" y="1820"/>
                </a:lnTo>
                <a:lnTo>
                  <a:pt x="248" y="1800"/>
                </a:lnTo>
                <a:lnTo>
                  <a:pt x="232" y="1779"/>
                </a:lnTo>
                <a:lnTo>
                  <a:pt x="216" y="1757"/>
                </a:lnTo>
                <a:lnTo>
                  <a:pt x="201" y="1736"/>
                </a:lnTo>
                <a:lnTo>
                  <a:pt x="185" y="1714"/>
                </a:lnTo>
                <a:lnTo>
                  <a:pt x="171" y="1693"/>
                </a:lnTo>
                <a:lnTo>
                  <a:pt x="158" y="1670"/>
                </a:lnTo>
                <a:lnTo>
                  <a:pt x="144" y="1646"/>
                </a:lnTo>
                <a:lnTo>
                  <a:pt x="131" y="1624"/>
                </a:lnTo>
                <a:lnTo>
                  <a:pt x="118" y="1600"/>
                </a:lnTo>
                <a:lnTo>
                  <a:pt x="107" y="1576"/>
                </a:lnTo>
                <a:lnTo>
                  <a:pt x="96" y="1552"/>
                </a:lnTo>
                <a:lnTo>
                  <a:pt x="86" y="1528"/>
                </a:lnTo>
                <a:lnTo>
                  <a:pt x="75" y="1503"/>
                </a:lnTo>
                <a:lnTo>
                  <a:pt x="66" y="1478"/>
                </a:lnTo>
                <a:lnTo>
                  <a:pt x="58" y="1453"/>
                </a:lnTo>
                <a:lnTo>
                  <a:pt x="50" y="1427"/>
                </a:lnTo>
                <a:lnTo>
                  <a:pt x="41" y="1401"/>
                </a:lnTo>
                <a:lnTo>
                  <a:pt x="35" y="1376"/>
                </a:lnTo>
                <a:lnTo>
                  <a:pt x="28" y="1350"/>
                </a:lnTo>
                <a:lnTo>
                  <a:pt x="23" y="1323"/>
                </a:lnTo>
                <a:lnTo>
                  <a:pt x="18" y="1298"/>
                </a:lnTo>
                <a:lnTo>
                  <a:pt x="14" y="1271"/>
                </a:lnTo>
                <a:lnTo>
                  <a:pt x="9" y="1244"/>
                </a:lnTo>
                <a:lnTo>
                  <a:pt x="6" y="1216"/>
                </a:lnTo>
                <a:lnTo>
                  <a:pt x="4" y="1189"/>
                </a:lnTo>
                <a:lnTo>
                  <a:pt x="2" y="1162"/>
                </a:lnTo>
                <a:lnTo>
                  <a:pt x="1" y="1135"/>
                </a:lnTo>
                <a:lnTo>
                  <a:pt x="0" y="1107"/>
                </a:lnTo>
                <a:lnTo>
                  <a:pt x="1" y="1079"/>
                </a:lnTo>
                <a:lnTo>
                  <a:pt x="2" y="1052"/>
                </a:lnTo>
                <a:lnTo>
                  <a:pt x="3" y="1024"/>
                </a:lnTo>
                <a:lnTo>
                  <a:pt x="6" y="996"/>
                </a:lnTo>
                <a:lnTo>
                  <a:pt x="9" y="968"/>
                </a:lnTo>
                <a:lnTo>
                  <a:pt x="13" y="941"/>
                </a:lnTo>
                <a:lnTo>
                  <a:pt x="18" y="912"/>
                </a:lnTo>
                <a:lnTo>
                  <a:pt x="23" y="884"/>
                </a:lnTo>
                <a:lnTo>
                  <a:pt x="29" y="856"/>
                </a:lnTo>
                <a:lnTo>
                  <a:pt x="35" y="829"/>
                </a:lnTo>
                <a:lnTo>
                  <a:pt x="42" y="802"/>
                </a:lnTo>
                <a:lnTo>
                  <a:pt x="51" y="775"/>
                </a:lnTo>
                <a:lnTo>
                  <a:pt x="59" y="749"/>
                </a:lnTo>
                <a:lnTo>
                  <a:pt x="68" y="722"/>
                </a:lnTo>
                <a:lnTo>
                  <a:pt x="78" y="697"/>
                </a:lnTo>
                <a:lnTo>
                  <a:pt x="89" y="672"/>
                </a:lnTo>
                <a:lnTo>
                  <a:pt x="100" y="646"/>
                </a:lnTo>
                <a:lnTo>
                  <a:pt x="111" y="622"/>
                </a:lnTo>
                <a:lnTo>
                  <a:pt x="124" y="598"/>
                </a:lnTo>
                <a:lnTo>
                  <a:pt x="136" y="573"/>
                </a:lnTo>
                <a:lnTo>
                  <a:pt x="149" y="550"/>
                </a:lnTo>
                <a:lnTo>
                  <a:pt x="163" y="527"/>
                </a:lnTo>
                <a:lnTo>
                  <a:pt x="177" y="504"/>
                </a:lnTo>
                <a:lnTo>
                  <a:pt x="193" y="482"/>
                </a:lnTo>
                <a:lnTo>
                  <a:pt x="208" y="460"/>
                </a:lnTo>
                <a:lnTo>
                  <a:pt x="223" y="439"/>
                </a:lnTo>
                <a:lnTo>
                  <a:pt x="240" y="417"/>
                </a:lnTo>
                <a:lnTo>
                  <a:pt x="257" y="396"/>
                </a:lnTo>
                <a:lnTo>
                  <a:pt x="274" y="377"/>
                </a:lnTo>
                <a:lnTo>
                  <a:pt x="292" y="356"/>
                </a:lnTo>
                <a:lnTo>
                  <a:pt x="311" y="338"/>
                </a:lnTo>
                <a:lnTo>
                  <a:pt x="329" y="318"/>
                </a:lnTo>
                <a:lnTo>
                  <a:pt x="348" y="300"/>
                </a:lnTo>
                <a:lnTo>
                  <a:pt x="367" y="282"/>
                </a:lnTo>
                <a:lnTo>
                  <a:pt x="388" y="265"/>
                </a:lnTo>
                <a:lnTo>
                  <a:pt x="409" y="247"/>
                </a:lnTo>
                <a:lnTo>
                  <a:pt x="429" y="231"/>
                </a:lnTo>
                <a:lnTo>
                  <a:pt x="450" y="215"/>
                </a:lnTo>
                <a:lnTo>
                  <a:pt x="471" y="200"/>
                </a:lnTo>
                <a:lnTo>
                  <a:pt x="493" y="184"/>
                </a:lnTo>
                <a:lnTo>
                  <a:pt x="516" y="170"/>
                </a:lnTo>
                <a:lnTo>
                  <a:pt x="538" y="157"/>
                </a:lnTo>
                <a:lnTo>
                  <a:pt x="561" y="143"/>
                </a:lnTo>
                <a:lnTo>
                  <a:pt x="584" y="130"/>
                </a:lnTo>
                <a:lnTo>
                  <a:pt x="608" y="119"/>
                </a:lnTo>
                <a:lnTo>
                  <a:pt x="632" y="106"/>
                </a:lnTo>
                <a:lnTo>
                  <a:pt x="655" y="95"/>
                </a:lnTo>
                <a:lnTo>
                  <a:pt x="680" y="85"/>
                </a:lnTo>
                <a:lnTo>
                  <a:pt x="705" y="74"/>
                </a:lnTo>
                <a:lnTo>
                  <a:pt x="729" y="65"/>
                </a:lnTo>
                <a:lnTo>
                  <a:pt x="755" y="57"/>
                </a:lnTo>
                <a:lnTo>
                  <a:pt x="780" y="49"/>
                </a:lnTo>
                <a:lnTo>
                  <a:pt x="806" y="41"/>
                </a:lnTo>
                <a:lnTo>
                  <a:pt x="832" y="34"/>
                </a:lnTo>
                <a:lnTo>
                  <a:pt x="858" y="28"/>
                </a:lnTo>
                <a:lnTo>
                  <a:pt x="884" y="22"/>
                </a:lnTo>
                <a:lnTo>
                  <a:pt x="911" y="17"/>
                </a:lnTo>
                <a:lnTo>
                  <a:pt x="937" y="13"/>
                </a:lnTo>
                <a:lnTo>
                  <a:pt x="964" y="8"/>
                </a:lnTo>
                <a:lnTo>
                  <a:pt x="991" y="5"/>
                </a:lnTo>
                <a:lnTo>
                  <a:pt x="1019" y="3"/>
                </a:lnTo>
                <a:lnTo>
                  <a:pt x="1045" y="1"/>
                </a:lnTo>
                <a:lnTo>
                  <a:pt x="1073" y="0"/>
                </a:lnTo>
                <a:lnTo>
                  <a:pt x="1101" y="0"/>
                </a:lnTo>
                <a:lnTo>
                  <a:pt x="1129" y="0"/>
                </a:lnTo>
                <a:lnTo>
                  <a:pt x="1156" y="1"/>
                </a:lnTo>
                <a:lnTo>
                  <a:pt x="1184" y="2"/>
                </a:lnTo>
                <a:lnTo>
                  <a:pt x="1212" y="5"/>
                </a:lnTo>
                <a:lnTo>
                  <a:pt x="1240" y="8"/>
                </a:lnTo>
                <a:lnTo>
                  <a:pt x="1267" y="13"/>
                </a:lnTo>
                <a:lnTo>
                  <a:pt x="1295" y="17"/>
                </a:lnTo>
                <a:lnTo>
                  <a:pt x="1331" y="24"/>
                </a:lnTo>
                <a:lnTo>
                  <a:pt x="1366" y="31"/>
                </a:lnTo>
                <a:lnTo>
                  <a:pt x="1401" y="40"/>
                </a:lnTo>
                <a:lnTo>
                  <a:pt x="1435" y="51"/>
                </a:lnTo>
                <a:lnTo>
                  <a:pt x="1468" y="62"/>
                </a:lnTo>
                <a:lnTo>
                  <a:pt x="1502" y="74"/>
                </a:lnTo>
                <a:lnTo>
                  <a:pt x="1534" y="87"/>
                </a:lnTo>
                <a:lnTo>
                  <a:pt x="1566" y="101"/>
                </a:lnTo>
                <a:lnTo>
                  <a:pt x="1594" y="114"/>
                </a:lnTo>
                <a:lnTo>
                  <a:pt x="1620" y="128"/>
                </a:lnTo>
                <a:lnTo>
                  <a:pt x="1647" y="142"/>
                </a:lnTo>
                <a:lnTo>
                  <a:pt x="1673" y="158"/>
                </a:lnTo>
                <a:lnTo>
                  <a:pt x="1698" y="174"/>
                </a:lnTo>
                <a:lnTo>
                  <a:pt x="1723" y="191"/>
                </a:lnTo>
                <a:lnTo>
                  <a:pt x="1748" y="207"/>
                </a:lnTo>
                <a:lnTo>
                  <a:pt x="1772" y="226"/>
                </a:lnTo>
                <a:lnTo>
                  <a:pt x="2226" y="114"/>
                </a:lnTo>
                <a:lnTo>
                  <a:pt x="2234" y="113"/>
                </a:lnTo>
                <a:lnTo>
                  <a:pt x="2243" y="112"/>
                </a:lnTo>
                <a:lnTo>
                  <a:pt x="2251" y="112"/>
                </a:lnTo>
                <a:lnTo>
                  <a:pt x="2259" y="113"/>
                </a:lnTo>
                <a:lnTo>
                  <a:pt x="2267" y="115"/>
                </a:lnTo>
                <a:lnTo>
                  <a:pt x="2274" y="118"/>
                </a:lnTo>
                <a:lnTo>
                  <a:pt x="2282" y="121"/>
                </a:lnTo>
                <a:lnTo>
                  <a:pt x="2289" y="125"/>
                </a:lnTo>
                <a:lnTo>
                  <a:pt x="2296" y="129"/>
                </a:lnTo>
                <a:lnTo>
                  <a:pt x="2302" y="134"/>
                </a:lnTo>
                <a:lnTo>
                  <a:pt x="2307" y="140"/>
                </a:lnTo>
                <a:lnTo>
                  <a:pt x="2313" y="146"/>
                </a:lnTo>
                <a:lnTo>
                  <a:pt x="2318" y="153"/>
                </a:lnTo>
                <a:lnTo>
                  <a:pt x="2322" y="160"/>
                </a:lnTo>
                <a:lnTo>
                  <a:pt x="2325" y="168"/>
                </a:lnTo>
                <a:lnTo>
                  <a:pt x="2327" y="176"/>
                </a:lnTo>
                <a:lnTo>
                  <a:pt x="2329" y="184"/>
                </a:lnTo>
                <a:lnTo>
                  <a:pt x="2329" y="193"/>
                </a:lnTo>
                <a:lnTo>
                  <a:pt x="2329" y="201"/>
                </a:lnTo>
                <a:lnTo>
                  <a:pt x="2328" y="208"/>
                </a:lnTo>
                <a:lnTo>
                  <a:pt x="2327" y="216"/>
                </a:lnTo>
                <a:lnTo>
                  <a:pt x="2325" y="223"/>
                </a:lnTo>
                <a:lnTo>
                  <a:pt x="2322" y="231"/>
                </a:lnTo>
                <a:lnTo>
                  <a:pt x="2318" y="238"/>
                </a:lnTo>
                <a:lnTo>
                  <a:pt x="2105" y="638"/>
                </a:lnTo>
                <a:lnTo>
                  <a:pt x="2120" y="673"/>
                </a:lnTo>
                <a:lnTo>
                  <a:pt x="2135" y="710"/>
                </a:lnTo>
                <a:lnTo>
                  <a:pt x="2148" y="746"/>
                </a:lnTo>
                <a:lnTo>
                  <a:pt x="2160" y="784"/>
                </a:lnTo>
                <a:lnTo>
                  <a:pt x="2172" y="822"/>
                </a:lnTo>
                <a:lnTo>
                  <a:pt x="2181" y="860"/>
                </a:lnTo>
                <a:lnTo>
                  <a:pt x="2189" y="898"/>
                </a:lnTo>
                <a:lnTo>
                  <a:pt x="2195" y="937"/>
                </a:lnTo>
                <a:lnTo>
                  <a:pt x="2201" y="982"/>
                </a:lnTo>
                <a:lnTo>
                  <a:pt x="2205" y="1025"/>
                </a:lnTo>
                <a:lnTo>
                  <a:pt x="2208" y="1069"/>
                </a:lnTo>
                <a:lnTo>
                  <a:pt x="2208" y="1114"/>
                </a:lnTo>
                <a:lnTo>
                  <a:pt x="2207" y="1159"/>
                </a:lnTo>
                <a:lnTo>
                  <a:pt x="2203" y="1204"/>
                </a:lnTo>
                <a:lnTo>
                  <a:pt x="2198" y="1249"/>
                </a:lnTo>
                <a:lnTo>
                  <a:pt x="2191" y="1295"/>
                </a:lnTo>
                <a:lnTo>
                  <a:pt x="2186" y="1323"/>
                </a:lnTo>
                <a:lnTo>
                  <a:pt x="2180" y="1351"/>
                </a:lnTo>
                <a:lnTo>
                  <a:pt x="2173" y="1378"/>
                </a:lnTo>
                <a:lnTo>
                  <a:pt x="2165" y="1406"/>
                </a:lnTo>
                <a:lnTo>
                  <a:pt x="2157" y="1432"/>
                </a:lnTo>
                <a:lnTo>
                  <a:pt x="2149" y="1458"/>
                </a:lnTo>
                <a:lnTo>
                  <a:pt x="2140" y="1485"/>
                </a:lnTo>
                <a:lnTo>
                  <a:pt x="2130" y="1510"/>
                </a:lnTo>
                <a:lnTo>
                  <a:pt x="2120" y="1535"/>
                </a:lnTo>
                <a:lnTo>
                  <a:pt x="2109" y="1561"/>
                </a:lnTo>
                <a:lnTo>
                  <a:pt x="2098" y="1586"/>
                </a:lnTo>
                <a:lnTo>
                  <a:pt x="2085" y="1609"/>
                </a:lnTo>
                <a:lnTo>
                  <a:pt x="2072" y="1633"/>
                </a:lnTo>
                <a:lnTo>
                  <a:pt x="2059" y="1657"/>
                </a:lnTo>
                <a:lnTo>
                  <a:pt x="2045" y="1680"/>
                </a:lnTo>
                <a:lnTo>
                  <a:pt x="2031" y="1703"/>
                </a:lnTo>
                <a:lnTo>
                  <a:pt x="2016" y="1725"/>
                </a:lnTo>
                <a:lnTo>
                  <a:pt x="2001" y="1747"/>
                </a:lnTo>
                <a:lnTo>
                  <a:pt x="1984" y="1769"/>
                </a:lnTo>
                <a:lnTo>
                  <a:pt x="1968" y="1790"/>
                </a:lnTo>
                <a:lnTo>
                  <a:pt x="1951" y="1811"/>
                </a:lnTo>
                <a:lnTo>
                  <a:pt x="1934" y="1830"/>
                </a:lnTo>
                <a:lnTo>
                  <a:pt x="1917" y="1851"/>
                </a:lnTo>
                <a:lnTo>
                  <a:pt x="1898" y="1869"/>
                </a:lnTo>
                <a:lnTo>
                  <a:pt x="1879" y="1889"/>
                </a:lnTo>
                <a:lnTo>
                  <a:pt x="1860" y="1908"/>
                </a:lnTo>
                <a:lnTo>
                  <a:pt x="1840" y="1925"/>
                </a:lnTo>
                <a:lnTo>
                  <a:pt x="1821" y="1943"/>
                </a:lnTo>
                <a:lnTo>
                  <a:pt x="1800" y="1959"/>
                </a:lnTo>
                <a:lnTo>
                  <a:pt x="1780" y="1975"/>
                </a:lnTo>
                <a:lnTo>
                  <a:pt x="1758" y="1992"/>
                </a:lnTo>
                <a:lnTo>
                  <a:pt x="1736" y="2007"/>
                </a:lnTo>
                <a:lnTo>
                  <a:pt x="1715" y="2022"/>
                </a:lnTo>
                <a:lnTo>
                  <a:pt x="1692" y="2036"/>
                </a:lnTo>
                <a:lnTo>
                  <a:pt x="1671" y="2051"/>
                </a:lnTo>
                <a:lnTo>
                  <a:pt x="1647" y="2064"/>
                </a:lnTo>
                <a:lnTo>
                  <a:pt x="1624" y="2076"/>
                </a:lnTo>
                <a:lnTo>
                  <a:pt x="1601" y="2089"/>
                </a:lnTo>
                <a:lnTo>
                  <a:pt x="1577" y="2101"/>
                </a:lnTo>
                <a:lnTo>
                  <a:pt x="1552" y="2111"/>
                </a:lnTo>
                <a:lnTo>
                  <a:pt x="1528" y="2123"/>
                </a:lnTo>
                <a:lnTo>
                  <a:pt x="1504" y="2132"/>
                </a:lnTo>
                <a:lnTo>
                  <a:pt x="1478" y="2141"/>
                </a:lnTo>
                <a:lnTo>
                  <a:pt x="1454" y="2150"/>
                </a:lnTo>
                <a:lnTo>
                  <a:pt x="1428" y="2159"/>
                </a:lnTo>
                <a:lnTo>
                  <a:pt x="1402" y="2166"/>
                </a:lnTo>
                <a:lnTo>
                  <a:pt x="1376" y="2173"/>
                </a:lnTo>
                <a:lnTo>
                  <a:pt x="1351" y="2179"/>
                </a:lnTo>
                <a:lnTo>
                  <a:pt x="1324" y="2185"/>
                </a:lnTo>
                <a:lnTo>
                  <a:pt x="1297" y="2190"/>
                </a:lnTo>
                <a:lnTo>
                  <a:pt x="1271" y="2195"/>
                </a:lnTo>
                <a:lnTo>
                  <a:pt x="1244" y="2199"/>
                </a:lnTo>
                <a:lnTo>
                  <a:pt x="1217" y="2202"/>
                </a:lnTo>
                <a:lnTo>
                  <a:pt x="1190" y="2204"/>
                </a:lnTo>
                <a:lnTo>
                  <a:pt x="1163" y="2206"/>
                </a:lnTo>
                <a:lnTo>
                  <a:pt x="1136" y="2207"/>
                </a:lnTo>
                <a:lnTo>
                  <a:pt x="1108" y="2207"/>
                </a:lnTo>
                <a:lnTo>
                  <a:pt x="1080" y="2207"/>
                </a:lnTo>
                <a:lnTo>
                  <a:pt x="1052" y="2206"/>
                </a:lnTo>
                <a:lnTo>
                  <a:pt x="1025" y="2204"/>
                </a:lnTo>
                <a:lnTo>
                  <a:pt x="997" y="2202"/>
                </a:lnTo>
                <a:lnTo>
                  <a:pt x="969" y="2199"/>
                </a:lnTo>
                <a:lnTo>
                  <a:pt x="940" y="2195"/>
                </a:lnTo>
                <a:lnTo>
                  <a:pt x="913" y="2190"/>
                </a:lnTo>
                <a:close/>
                <a:moveTo>
                  <a:pt x="338" y="1640"/>
                </a:moveTo>
                <a:lnTo>
                  <a:pt x="351" y="1659"/>
                </a:lnTo>
                <a:lnTo>
                  <a:pt x="364" y="1677"/>
                </a:lnTo>
                <a:lnTo>
                  <a:pt x="378" y="1695"/>
                </a:lnTo>
                <a:lnTo>
                  <a:pt x="392" y="1711"/>
                </a:lnTo>
                <a:lnTo>
                  <a:pt x="408" y="1729"/>
                </a:lnTo>
                <a:lnTo>
                  <a:pt x="422" y="1745"/>
                </a:lnTo>
                <a:lnTo>
                  <a:pt x="438" y="1761"/>
                </a:lnTo>
                <a:lnTo>
                  <a:pt x="454" y="1777"/>
                </a:lnTo>
                <a:lnTo>
                  <a:pt x="470" y="1792"/>
                </a:lnTo>
                <a:lnTo>
                  <a:pt x="487" y="1808"/>
                </a:lnTo>
                <a:lnTo>
                  <a:pt x="504" y="1822"/>
                </a:lnTo>
                <a:lnTo>
                  <a:pt x="522" y="1837"/>
                </a:lnTo>
                <a:lnTo>
                  <a:pt x="540" y="1850"/>
                </a:lnTo>
                <a:lnTo>
                  <a:pt x="558" y="1863"/>
                </a:lnTo>
                <a:lnTo>
                  <a:pt x="576" y="1877"/>
                </a:lnTo>
                <a:lnTo>
                  <a:pt x="596" y="1889"/>
                </a:lnTo>
                <a:lnTo>
                  <a:pt x="615" y="1901"/>
                </a:lnTo>
                <a:lnTo>
                  <a:pt x="635" y="1914"/>
                </a:lnTo>
                <a:lnTo>
                  <a:pt x="654" y="1925"/>
                </a:lnTo>
                <a:lnTo>
                  <a:pt x="675" y="1935"/>
                </a:lnTo>
                <a:lnTo>
                  <a:pt x="696" y="1946"/>
                </a:lnTo>
                <a:lnTo>
                  <a:pt x="716" y="1956"/>
                </a:lnTo>
                <a:lnTo>
                  <a:pt x="738" y="1965"/>
                </a:lnTo>
                <a:lnTo>
                  <a:pt x="759" y="1973"/>
                </a:lnTo>
                <a:lnTo>
                  <a:pt x="781" y="1982"/>
                </a:lnTo>
                <a:lnTo>
                  <a:pt x="804" y="1990"/>
                </a:lnTo>
                <a:lnTo>
                  <a:pt x="825" y="1997"/>
                </a:lnTo>
                <a:lnTo>
                  <a:pt x="848" y="2003"/>
                </a:lnTo>
                <a:lnTo>
                  <a:pt x="871" y="2009"/>
                </a:lnTo>
                <a:lnTo>
                  <a:pt x="894" y="2016"/>
                </a:lnTo>
                <a:lnTo>
                  <a:pt x="918" y="2021"/>
                </a:lnTo>
                <a:lnTo>
                  <a:pt x="941" y="2025"/>
                </a:lnTo>
                <a:lnTo>
                  <a:pt x="965" y="2029"/>
                </a:lnTo>
                <a:lnTo>
                  <a:pt x="990" y="2032"/>
                </a:lnTo>
                <a:lnTo>
                  <a:pt x="1013" y="2035"/>
                </a:lnTo>
                <a:lnTo>
                  <a:pt x="1037" y="2037"/>
                </a:lnTo>
                <a:lnTo>
                  <a:pt x="1061" y="2038"/>
                </a:lnTo>
                <a:lnTo>
                  <a:pt x="1084" y="2039"/>
                </a:lnTo>
                <a:lnTo>
                  <a:pt x="1107" y="2039"/>
                </a:lnTo>
                <a:lnTo>
                  <a:pt x="1131" y="2039"/>
                </a:lnTo>
                <a:lnTo>
                  <a:pt x="1154" y="2038"/>
                </a:lnTo>
                <a:lnTo>
                  <a:pt x="1177" y="2037"/>
                </a:lnTo>
                <a:lnTo>
                  <a:pt x="1201" y="2035"/>
                </a:lnTo>
                <a:lnTo>
                  <a:pt x="1223" y="2032"/>
                </a:lnTo>
                <a:lnTo>
                  <a:pt x="1246" y="2029"/>
                </a:lnTo>
                <a:lnTo>
                  <a:pt x="1268" y="2025"/>
                </a:lnTo>
                <a:lnTo>
                  <a:pt x="1291" y="2021"/>
                </a:lnTo>
                <a:lnTo>
                  <a:pt x="1314" y="2016"/>
                </a:lnTo>
                <a:lnTo>
                  <a:pt x="1335" y="2010"/>
                </a:lnTo>
                <a:lnTo>
                  <a:pt x="1358" y="2004"/>
                </a:lnTo>
                <a:lnTo>
                  <a:pt x="1380" y="1998"/>
                </a:lnTo>
                <a:lnTo>
                  <a:pt x="1401" y="1992"/>
                </a:lnTo>
                <a:lnTo>
                  <a:pt x="1422" y="1984"/>
                </a:lnTo>
                <a:lnTo>
                  <a:pt x="1443" y="1976"/>
                </a:lnTo>
                <a:lnTo>
                  <a:pt x="1464" y="1967"/>
                </a:lnTo>
                <a:lnTo>
                  <a:pt x="1484" y="1959"/>
                </a:lnTo>
                <a:lnTo>
                  <a:pt x="1505" y="1950"/>
                </a:lnTo>
                <a:lnTo>
                  <a:pt x="1526" y="1939"/>
                </a:lnTo>
                <a:lnTo>
                  <a:pt x="1545" y="1929"/>
                </a:lnTo>
                <a:lnTo>
                  <a:pt x="1565" y="1918"/>
                </a:lnTo>
                <a:lnTo>
                  <a:pt x="1584" y="1907"/>
                </a:lnTo>
                <a:lnTo>
                  <a:pt x="1604" y="1895"/>
                </a:lnTo>
                <a:lnTo>
                  <a:pt x="1622" y="1883"/>
                </a:lnTo>
                <a:lnTo>
                  <a:pt x="1641" y="1871"/>
                </a:lnTo>
                <a:lnTo>
                  <a:pt x="1659" y="1857"/>
                </a:lnTo>
                <a:lnTo>
                  <a:pt x="1677" y="1844"/>
                </a:lnTo>
                <a:lnTo>
                  <a:pt x="1694" y="1829"/>
                </a:lnTo>
                <a:lnTo>
                  <a:pt x="1712" y="1815"/>
                </a:lnTo>
                <a:lnTo>
                  <a:pt x="1729" y="1801"/>
                </a:lnTo>
                <a:lnTo>
                  <a:pt x="1746" y="1785"/>
                </a:lnTo>
                <a:lnTo>
                  <a:pt x="1761" y="1770"/>
                </a:lnTo>
                <a:lnTo>
                  <a:pt x="1778" y="1754"/>
                </a:lnTo>
                <a:lnTo>
                  <a:pt x="1793" y="1738"/>
                </a:lnTo>
                <a:lnTo>
                  <a:pt x="1809" y="1720"/>
                </a:lnTo>
                <a:lnTo>
                  <a:pt x="1823" y="1704"/>
                </a:lnTo>
                <a:lnTo>
                  <a:pt x="1837" y="1686"/>
                </a:lnTo>
                <a:lnTo>
                  <a:pt x="1851" y="1668"/>
                </a:lnTo>
                <a:lnTo>
                  <a:pt x="1864" y="1649"/>
                </a:lnTo>
                <a:lnTo>
                  <a:pt x="1877" y="1631"/>
                </a:lnTo>
                <a:lnTo>
                  <a:pt x="1890" y="1612"/>
                </a:lnTo>
                <a:lnTo>
                  <a:pt x="1902" y="1593"/>
                </a:lnTo>
                <a:lnTo>
                  <a:pt x="1913" y="1573"/>
                </a:lnTo>
                <a:lnTo>
                  <a:pt x="1925" y="1554"/>
                </a:lnTo>
                <a:lnTo>
                  <a:pt x="1936" y="1533"/>
                </a:lnTo>
                <a:lnTo>
                  <a:pt x="1946" y="1513"/>
                </a:lnTo>
                <a:lnTo>
                  <a:pt x="1956" y="1492"/>
                </a:lnTo>
                <a:lnTo>
                  <a:pt x="1965" y="1470"/>
                </a:lnTo>
                <a:lnTo>
                  <a:pt x="1974" y="1449"/>
                </a:lnTo>
                <a:lnTo>
                  <a:pt x="1982" y="1427"/>
                </a:lnTo>
                <a:lnTo>
                  <a:pt x="1991" y="1404"/>
                </a:lnTo>
                <a:lnTo>
                  <a:pt x="1998" y="1382"/>
                </a:lnTo>
                <a:lnTo>
                  <a:pt x="2004" y="1359"/>
                </a:lnTo>
                <a:lnTo>
                  <a:pt x="2010" y="1337"/>
                </a:lnTo>
                <a:lnTo>
                  <a:pt x="2016" y="1313"/>
                </a:lnTo>
                <a:lnTo>
                  <a:pt x="2021" y="1290"/>
                </a:lnTo>
                <a:lnTo>
                  <a:pt x="2026" y="1267"/>
                </a:lnTo>
                <a:lnTo>
                  <a:pt x="2032" y="1228"/>
                </a:lnTo>
                <a:lnTo>
                  <a:pt x="2036" y="1189"/>
                </a:lnTo>
                <a:lnTo>
                  <a:pt x="2039" y="1150"/>
                </a:lnTo>
                <a:lnTo>
                  <a:pt x="2040" y="1112"/>
                </a:lnTo>
                <a:lnTo>
                  <a:pt x="2040" y="1074"/>
                </a:lnTo>
                <a:lnTo>
                  <a:pt x="2038" y="1037"/>
                </a:lnTo>
                <a:lnTo>
                  <a:pt x="2035" y="1000"/>
                </a:lnTo>
                <a:lnTo>
                  <a:pt x="2030" y="963"/>
                </a:lnTo>
                <a:lnTo>
                  <a:pt x="2022" y="925"/>
                </a:lnTo>
                <a:lnTo>
                  <a:pt x="2015" y="887"/>
                </a:lnTo>
                <a:lnTo>
                  <a:pt x="2005" y="850"/>
                </a:lnTo>
                <a:lnTo>
                  <a:pt x="1994" y="814"/>
                </a:lnTo>
                <a:lnTo>
                  <a:pt x="1981" y="778"/>
                </a:lnTo>
                <a:lnTo>
                  <a:pt x="1968" y="743"/>
                </a:lnTo>
                <a:lnTo>
                  <a:pt x="1953" y="708"/>
                </a:lnTo>
                <a:lnTo>
                  <a:pt x="1936" y="674"/>
                </a:lnTo>
                <a:lnTo>
                  <a:pt x="1932" y="666"/>
                </a:lnTo>
                <a:lnTo>
                  <a:pt x="1929" y="656"/>
                </a:lnTo>
                <a:lnTo>
                  <a:pt x="1927" y="646"/>
                </a:lnTo>
                <a:lnTo>
                  <a:pt x="1927" y="636"/>
                </a:lnTo>
                <a:lnTo>
                  <a:pt x="1927" y="626"/>
                </a:lnTo>
                <a:lnTo>
                  <a:pt x="1929" y="616"/>
                </a:lnTo>
                <a:lnTo>
                  <a:pt x="1932" y="606"/>
                </a:lnTo>
                <a:lnTo>
                  <a:pt x="1936" y="597"/>
                </a:lnTo>
                <a:lnTo>
                  <a:pt x="2084" y="321"/>
                </a:lnTo>
                <a:lnTo>
                  <a:pt x="1771" y="397"/>
                </a:lnTo>
                <a:lnTo>
                  <a:pt x="1762" y="399"/>
                </a:lnTo>
                <a:lnTo>
                  <a:pt x="1753" y="399"/>
                </a:lnTo>
                <a:lnTo>
                  <a:pt x="1744" y="399"/>
                </a:lnTo>
                <a:lnTo>
                  <a:pt x="1734" y="397"/>
                </a:lnTo>
                <a:lnTo>
                  <a:pt x="1725" y="395"/>
                </a:lnTo>
                <a:lnTo>
                  <a:pt x="1716" y="391"/>
                </a:lnTo>
                <a:lnTo>
                  <a:pt x="1708" y="387"/>
                </a:lnTo>
                <a:lnTo>
                  <a:pt x="1699" y="381"/>
                </a:lnTo>
                <a:lnTo>
                  <a:pt x="1676" y="362"/>
                </a:lnTo>
                <a:lnTo>
                  <a:pt x="1652" y="345"/>
                </a:lnTo>
                <a:lnTo>
                  <a:pt x="1627" y="327"/>
                </a:lnTo>
                <a:lnTo>
                  <a:pt x="1603" y="311"/>
                </a:lnTo>
                <a:lnTo>
                  <a:pt x="1577" y="296"/>
                </a:lnTo>
                <a:lnTo>
                  <a:pt x="1550" y="280"/>
                </a:lnTo>
                <a:lnTo>
                  <a:pt x="1524" y="267"/>
                </a:lnTo>
                <a:lnTo>
                  <a:pt x="1496" y="253"/>
                </a:lnTo>
                <a:lnTo>
                  <a:pt x="1469" y="241"/>
                </a:lnTo>
                <a:lnTo>
                  <a:pt x="1441" y="231"/>
                </a:lnTo>
                <a:lnTo>
                  <a:pt x="1414" y="220"/>
                </a:lnTo>
                <a:lnTo>
                  <a:pt x="1385" y="211"/>
                </a:lnTo>
                <a:lnTo>
                  <a:pt x="1356" y="202"/>
                </a:lnTo>
                <a:lnTo>
                  <a:pt x="1327" y="195"/>
                </a:lnTo>
                <a:lnTo>
                  <a:pt x="1297" y="187"/>
                </a:lnTo>
                <a:lnTo>
                  <a:pt x="1266" y="182"/>
                </a:lnTo>
                <a:lnTo>
                  <a:pt x="1243" y="178"/>
                </a:lnTo>
                <a:lnTo>
                  <a:pt x="1219" y="175"/>
                </a:lnTo>
                <a:lnTo>
                  <a:pt x="1195" y="172"/>
                </a:lnTo>
                <a:lnTo>
                  <a:pt x="1172" y="170"/>
                </a:lnTo>
                <a:lnTo>
                  <a:pt x="1148" y="169"/>
                </a:lnTo>
                <a:lnTo>
                  <a:pt x="1124" y="168"/>
                </a:lnTo>
                <a:lnTo>
                  <a:pt x="1101" y="168"/>
                </a:lnTo>
                <a:lnTo>
                  <a:pt x="1077" y="168"/>
                </a:lnTo>
                <a:lnTo>
                  <a:pt x="1055" y="169"/>
                </a:lnTo>
                <a:lnTo>
                  <a:pt x="1031" y="170"/>
                </a:lnTo>
                <a:lnTo>
                  <a:pt x="1008" y="172"/>
                </a:lnTo>
                <a:lnTo>
                  <a:pt x="986" y="175"/>
                </a:lnTo>
                <a:lnTo>
                  <a:pt x="962" y="178"/>
                </a:lnTo>
                <a:lnTo>
                  <a:pt x="939" y="182"/>
                </a:lnTo>
                <a:lnTo>
                  <a:pt x="918" y="186"/>
                </a:lnTo>
                <a:lnTo>
                  <a:pt x="895" y="191"/>
                </a:lnTo>
                <a:lnTo>
                  <a:pt x="872" y="197"/>
                </a:lnTo>
                <a:lnTo>
                  <a:pt x="851" y="202"/>
                </a:lnTo>
                <a:lnTo>
                  <a:pt x="829" y="209"/>
                </a:lnTo>
                <a:lnTo>
                  <a:pt x="808" y="215"/>
                </a:lnTo>
                <a:lnTo>
                  <a:pt x="786" y="223"/>
                </a:lnTo>
                <a:lnTo>
                  <a:pt x="765" y="231"/>
                </a:lnTo>
                <a:lnTo>
                  <a:pt x="744" y="239"/>
                </a:lnTo>
                <a:lnTo>
                  <a:pt x="723" y="248"/>
                </a:lnTo>
                <a:lnTo>
                  <a:pt x="703" y="257"/>
                </a:lnTo>
                <a:lnTo>
                  <a:pt x="683" y="268"/>
                </a:lnTo>
                <a:lnTo>
                  <a:pt x="663" y="278"/>
                </a:lnTo>
                <a:lnTo>
                  <a:pt x="643" y="289"/>
                </a:lnTo>
                <a:lnTo>
                  <a:pt x="624" y="301"/>
                </a:lnTo>
                <a:lnTo>
                  <a:pt x="605" y="312"/>
                </a:lnTo>
                <a:lnTo>
                  <a:pt x="585" y="324"/>
                </a:lnTo>
                <a:lnTo>
                  <a:pt x="567" y="337"/>
                </a:lnTo>
                <a:lnTo>
                  <a:pt x="549" y="350"/>
                </a:lnTo>
                <a:lnTo>
                  <a:pt x="531" y="363"/>
                </a:lnTo>
                <a:lnTo>
                  <a:pt x="513" y="378"/>
                </a:lnTo>
                <a:lnTo>
                  <a:pt x="496" y="391"/>
                </a:lnTo>
                <a:lnTo>
                  <a:pt x="480" y="407"/>
                </a:lnTo>
                <a:lnTo>
                  <a:pt x="463" y="422"/>
                </a:lnTo>
                <a:lnTo>
                  <a:pt x="447" y="437"/>
                </a:lnTo>
                <a:lnTo>
                  <a:pt x="431" y="453"/>
                </a:lnTo>
                <a:lnTo>
                  <a:pt x="416" y="469"/>
                </a:lnTo>
                <a:lnTo>
                  <a:pt x="400" y="487"/>
                </a:lnTo>
                <a:lnTo>
                  <a:pt x="386" y="503"/>
                </a:lnTo>
                <a:lnTo>
                  <a:pt x="372" y="521"/>
                </a:lnTo>
                <a:lnTo>
                  <a:pt x="357" y="539"/>
                </a:lnTo>
                <a:lnTo>
                  <a:pt x="344" y="557"/>
                </a:lnTo>
                <a:lnTo>
                  <a:pt x="331" y="575"/>
                </a:lnTo>
                <a:lnTo>
                  <a:pt x="318" y="595"/>
                </a:lnTo>
                <a:lnTo>
                  <a:pt x="306" y="614"/>
                </a:lnTo>
                <a:lnTo>
                  <a:pt x="294" y="634"/>
                </a:lnTo>
                <a:lnTo>
                  <a:pt x="283" y="654"/>
                </a:lnTo>
                <a:lnTo>
                  <a:pt x="273" y="674"/>
                </a:lnTo>
                <a:lnTo>
                  <a:pt x="262" y="695"/>
                </a:lnTo>
                <a:lnTo>
                  <a:pt x="252" y="715"/>
                </a:lnTo>
                <a:lnTo>
                  <a:pt x="243" y="737"/>
                </a:lnTo>
                <a:lnTo>
                  <a:pt x="235" y="758"/>
                </a:lnTo>
                <a:lnTo>
                  <a:pt x="225" y="780"/>
                </a:lnTo>
                <a:lnTo>
                  <a:pt x="218" y="803"/>
                </a:lnTo>
                <a:lnTo>
                  <a:pt x="211" y="824"/>
                </a:lnTo>
                <a:lnTo>
                  <a:pt x="204" y="848"/>
                </a:lnTo>
                <a:lnTo>
                  <a:pt x="198" y="871"/>
                </a:lnTo>
                <a:lnTo>
                  <a:pt x="193" y="893"/>
                </a:lnTo>
                <a:lnTo>
                  <a:pt x="187" y="917"/>
                </a:lnTo>
                <a:lnTo>
                  <a:pt x="182" y="941"/>
                </a:lnTo>
                <a:lnTo>
                  <a:pt x="179" y="965"/>
                </a:lnTo>
                <a:lnTo>
                  <a:pt x="175" y="989"/>
                </a:lnTo>
                <a:lnTo>
                  <a:pt x="173" y="1013"/>
                </a:lnTo>
                <a:lnTo>
                  <a:pt x="171" y="1036"/>
                </a:lnTo>
                <a:lnTo>
                  <a:pt x="170" y="1060"/>
                </a:lnTo>
                <a:lnTo>
                  <a:pt x="169" y="1084"/>
                </a:lnTo>
                <a:lnTo>
                  <a:pt x="168" y="1107"/>
                </a:lnTo>
                <a:lnTo>
                  <a:pt x="169" y="1130"/>
                </a:lnTo>
                <a:lnTo>
                  <a:pt x="170" y="1153"/>
                </a:lnTo>
                <a:lnTo>
                  <a:pt x="171" y="1176"/>
                </a:lnTo>
                <a:lnTo>
                  <a:pt x="173" y="1200"/>
                </a:lnTo>
                <a:lnTo>
                  <a:pt x="176" y="1222"/>
                </a:lnTo>
                <a:lnTo>
                  <a:pt x="179" y="1245"/>
                </a:lnTo>
                <a:lnTo>
                  <a:pt x="182" y="1268"/>
                </a:lnTo>
                <a:lnTo>
                  <a:pt x="187" y="1290"/>
                </a:lnTo>
                <a:lnTo>
                  <a:pt x="192" y="1313"/>
                </a:lnTo>
                <a:lnTo>
                  <a:pt x="197" y="1335"/>
                </a:lnTo>
                <a:lnTo>
                  <a:pt x="203" y="1357"/>
                </a:lnTo>
                <a:lnTo>
                  <a:pt x="209" y="1379"/>
                </a:lnTo>
                <a:lnTo>
                  <a:pt x="216" y="1400"/>
                </a:lnTo>
                <a:lnTo>
                  <a:pt x="223" y="1422"/>
                </a:lnTo>
                <a:lnTo>
                  <a:pt x="232" y="1443"/>
                </a:lnTo>
                <a:lnTo>
                  <a:pt x="240" y="1463"/>
                </a:lnTo>
                <a:lnTo>
                  <a:pt x="249" y="1485"/>
                </a:lnTo>
                <a:lnTo>
                  <a:pt x="258" y="1504"/>
                </a:lnTo>
                <a:lnTo>
                  <a:pt x="269" y="1525"/>
                </a:lnTo>
                <a:lnTo>
                  <a:pt x="279" y="1545"/>
                </a:lnTo>
                <a:lnTo>
                  <a:pt x="289" y="1565"/>
                </a:lnTo>
                <a:lnTo>
                  <a:pt x="301" y="1585"/>
                </a:lnTo>
                <a:lnTo>
                  <a:pt x="313" y="1603"/>
                </a:lnTo>
                <a:lnTo>
                  <a:pt x="325" y="1622"/>
                </a:lnTo>
                <a:lnTo>
                  <a:pt x="338" y="1640"/>
                </a:lnTo>
                <a:close/>
                <a:moveTo>
                  <a:pt x="1504" y="882"/>
                </a:moveTo>
                <a:lnTo>
                  <a:pt x="1487" y="885"/>
                </a:lnTo>
                <a:lnTo>
                  <a:pt x="1470" y="891"/>
                </a:lnTo>
                <a:lnTo>
                  <a:pt x="1454" y="898"/>
                </a:lnTo>
                <a:lnTo>
                  <a:pt x="1439" y="907"/>
                </a:lnTo>
                <a:lnTo>
                  <a:pt x="1426" y="917"/>
                </a:lnTo>
                <a:lnTo>
                  <a:pt x="1412" y="927"/>
                </a:lnTo>
                <a:lnTo>
                  <a:pt x="1401" y="939"/>
                </a:lnTo>
                <a:lnTo>
                  <a:pt x="1391" y="953"/>
                </a:lnTo>
                <a:lnTo>
                  <a:pt x="1383" y="967"/>
                </a:lnTo>
                <a:lnTo>
                  <a:pt x="1374" y="982"/>
                </a:lnTo>
                <a:lnTo>
                  <a:pt x="1368" y="998"/>
                </a:lnTo>
                <a:lnTo>
                  <a:pt x="1364" y="1015"/>
                </a:lnTo>
                <a:lnTo>
                  <a:pt x="1361" y="1031"/>
                </a:lnTo>
                <a:lnTo>
                  <a:pt x="1360" y="1049"/>
                </a:lnTo>
                <a:lnTo>
                  <a:pt x="1360" y="1066"/>
                </a:lnTo>
                <a:lnTo>
                  <a:pt x="1362" y="1084"/>
                </a:lnTo>
                <a:lnTo>
                  <a:pt x="1366" y="1101"/>
                </a:lnTo>
                <a:lnTo>
                  <a:pt x="1372" y="1117"/>
                </a:lnTo>
                <a:lnTo>
                  <a:pt x="1380" y="1133"/>
                </a:lnTo>
                <a:lnTo>
                  <a:pt x="1388" y="1147"/>
                </a:lnTo>
                <a:lnTo>
                  <a:pt x="1397" y="1162"/>
                </a:lnTo>
                <a:lnTo>
                  <a:pt x="1408" y="1174"/>
                </a:lnTo>
                <a:lnTo>
                  <a:pt x="1421" y="1185"/>
                </a:lnTo>
                <a:lnTo>
                  <a:pt x="1434" y="1196"/>
                </a:lnTo>
                <a:lnTo>
                  <a:pt x="1448" y="1205"/>
                </a:lnTo>
                <a:lnTo>
                  <a:pt x="1463" y="1212"/>
                </a:lnTo>
                <a:lnTo>
                  <a:pt x="1478" y="1218"/>
                </a:lnTo>
                <a:lnTo>
                  <a:pt x="1495" y="1222"/>
                </a:lnTo>
                <a:lnTo>
                  <a:pt x="1512" y="1225"/>
                </a:lnTo>
                <a:lnTo>
                  <a:pt x="1529" y="1228"/>
                </a:lnTo>
                <a:lnTo>
                  <a:pt x="1546" y="1227"/>
                </a:lnTo>
                <a:lnTo>
                  <a:pt x="1565" y="1224"/>
                </a:lnTo>
                <a:lnTo>
                  <a:pt x="1581" y="1220"/>
                </a:lnTo>
                <a:lnTo>
                  <a:pt x="1599" y="1215"/>
                </a:lnTo>
                <a:lnTo>
                  <a:pt x="1614" y="1208"/>
                </a:lnTo>
                <a:lnTo>
                  <a:pt x="1628" y="1200"/>
                </a:lnTo>
                <a:lnTo>
                  <a:pt x="1642" y="1189"/>
                </a:lnTo>
                <a:lnTo>
                  <a:pt x="1655" y="1178"/>
                </a:lnTo>
                <a:lnTo>
                  <a:pt x="1667" y="1166"/>
                </a:lnTo>
                <a:lnTo>
                  <a:pt x="1677" y="1152"/>
                </a:lnTo>
                <a:lnTo>
                  <a:pt x="1686" y="1139"/>
                </a:lnTo>
                <a:lnTo>
                  <a:pt x="1693" y="1124"/>
                </a:lnTo>
                <a:lnTo>
                  <a:pt x="1699" y="1108"/>
                </a:lnTo>
                <a:lnTo>
                  <a:pt x="1704" y="1092"/>
                </a:lnTo>
                <a:lnTo>
                  <a:pt x="1707" y="1075"/>
                </a:lnTo>
                <a:lnTo>
                  <a:pt x="1708" y="1058"/>
                </a:lnTo>
                <a:lnTo>
                  <a:pt x="1708" y="1040"/>
                </a:lnTo>
                <a:lnTo>
                  <a:pt x="1706" y="1023"/>
                </a:lnTo>
                <a:lnTo>
                  <a:pt x="1702" y="1005"/>
                </a:lnTo>
                <a:lnTo>
                  <a:pt x="1696" y="989"/>
                </a:lnTo>
                <a:lnTo>
                  <a:pt x="1689" y="973"/>
                </a:lnTo>
                <a:lnTo>
                  <a:pt x="1680" y="958"/>
                </a:lnTo>
                <a:lnTo>
                  <a:pt x="1671" y="945"/>
                </a:lnTo>
                <a:lnTo>
                  <a:pt x="1659" y="932"/>
                </a:lnTo>
                <a:lnTo>
                  <a:pt x="1647" y="921"/>
                </a:lnTo>
                <a:lnTo>
                  <a:pt x="1634" y="911"/>
                </a:lnTo>
                <a:lnTo>
                  <a:pt x="1619" y="901"/>
                </a:lnTo>
                <a:lnTo>
                  <a:pt x="1605" y="894"/>
                </a:lnTo>
                <a:lnTo>
                  <a:pt x="1589" y="888"/>
                </a:lnTo>
                <a:lnTo>
                  <a:pt x="1573" y="883"/>
                </a:lnTo>
                <a:lnTo>
                  <a:pt x="1556" y="880"/>
                </a:lnTo>
                <a:lnTo>
                  <a:pt x="1539" y="879"/>
                </a:lnTo>
                <a:lnTo>
                  <a:pt x="1522" y="879"/>
                </a:lnTo>
                <a:lnTo>
                  <a:pt x="1504" y="882"/>
                </a:lnTo>
                <a:close/>
                <a:moveTo>
                  <a:pt x="1080" y="882"/>
                </a:moveTo>
                <a:lnTo>
                  <a:pt x="1063" y="885"/>
                </a:lnTo>
                <a:lnTo>
                  <a:pt x="1046" y="891"/>
                </a:lnTo>
                <a:lnTo>
                  <a:pt x="1031" y="898"/>
                </a:lnTo>
                <a:lnTo>
                  <a:pt x="1015" y="907"/>
                </a:lnTo>
                <a:lnTo>
                  <a:pt x="1002" y="917"/>
                </a:lnTo>
                <a:lnTo>
                  <a:pt x="990" y="927"/>
                </a:lnTo>
                <a:lnTo>
                  <a:pt x="978" y="939"/>
                </a:lnTo>
                <a:lnTo>
                  <a:pt x="968" y="953"/>
                </a:lnTo>
                <a:lnTo>
                  <a:pt x="959" y="967"/>
                </a:lnTo>
                <a:lnTo>
                  <a:pt x="952" y="982"/>
                </a:lnTo>
                <a:lnTo>
                  <a:pt x="945" y="998"/>
                </a:lnTo>
                <a:lnTo>
                  <a:pt x="940" y="1015"/>
                </a:lnTo>
                <a:lnTo>
                  <a:pt x="937" y="1031"/>
                </a:lnTo>
                <a:lnTo>
                  <a:pt x="936" y="1049"/>
                </a:lnTo>
                <a:lnTo>
                  <a:pt x="936" y="1066"/>
                </a:lnTo>
                <a:lnTo>
                  <a:pt x="939" y="1084"/>
                </a:lnTo>
                <a:lnTo>
                  <a:pt x="942" y="1101"/>
                </a:lnTo>
                <a:lnTo>
                  <a:pt x="949" y="1117"/>
                </a:lnTo>
                <a:lnTo>
                  <a:pt x="956" y="1133"/>
                </a:lnTo>
                <a:lnTo>
                  <a:pt x="964" y="1147"/>
                </a:lnTo>
                <a:lnTo>
                  <a:pt x="974" y="1162"/>
                </a:lnTo>
                <a:lnTo>
                  <a:pt x="986" y="1174"/>
                </a:lnTo>
                <a:lnTo>
                  <a:pt x="997" y="1185"/>
                </a:lnTo>
                <a:lnTo>
                  <a:pt x="1010" y="1196"/>
                </a:lnTo>
                <a:lnTo>
                  <a:pt x="1025" y="1205"/>
                </a:lnTo>
                <a:lnTo>
                  <a:pt x="1040" y="1212"/>
                </a:lnTo>
                <a:lnTo>
                  <a:pt x="1056" y="1218"/>
                </a:lnTo>
                <a:lnTo>
                  <a:pt x="1072" y="1222"/>
                </a:lnTo>
                <a:lnTo>
                  <a:pt x="1088" y="1225"/>
                </a:lnTo>
                <a:lnTo>
                  <a:pt x="1106" y="1228"/>
                </a:lnTo>
                <a:lnTo>
                  <a:pt x="1123" y="1227"/>
                </a:lnTo>
                <a:lnTo>
                  <a:pt x="1141" y="1224"/>
                </a:lnTo>
                <a:lnTo>
                  <a:pt x="1158" y="1220"/>
                </a:lnTo>
                <a:lnTo>
                  <a:pt x="1175" y="1215"/>
                </a:lnTo>
                <a:lnTo>
                  <a:pt x="1190" y="1208"/>
                </a:lnTo>
                <a:lnTo>
                  <a:pt x="1205" y="1200"/>
                </a:lnTo>
                <a:lnTo>
                  <a:pt x="1219" y="1189"/>
                </a:lnTo>
                <a:lnTo>
                  <a:pt x="1231" y="1178"/>
                </a:lnTo>
                <a:lnTo>
                  <a:pt x="1243" y="1166"/>
                </a:lnTo>
                <a:lnTo>
                  <a:pt x="1253" y="1152"/>
                </a:lnTo>
                <a:lnTo>
                  <a:pt x="1262" y="1139"/>
                </a:lnTo>
                <a:lnTo>
                  <a:pt x="1270" y="1124"/>
                </a:lnTo>
                <a:lnTo>
                  <a:pt x="1276" y="1108"/>
                </a:lnTo>
                <a:lnTo>
                  <a:pt x="1281" y="1092"/>
                </a:lnTo>
                <a:lnTo>
                  <a:pt x="1283" y="1075"/>
                </a:lnTo>
                <a:lnTo>
                  <a:pt x="1285" y="1058"/>
                </a:lnTo>
                <a:lnTo>
                  <a:pt x="1284" y="1040"/>
                </a:lnTo>
                <a:lnTo>
                  <a:pt x="1282" y="1023"/>
                </a:lnTo>
                <a:lnTo>
                  <a:pt x="1278" y="1005"/>
                </a:lnTo>
                <a:lnTo>
                  <a:pt x="1273" y="989"/>
                </a:lnTo>
                <a:lnTo>
                  <a:pt x="1265" y="973"/>
                </a:lnTo>
                <a:lnTo>
                  <a:pt x="1257" y="958"/>
                </a:lnTo>
                <a:lnTo>
                  <a:pt x="1247" y="945"/>
                </a:lnTo>
                <a:lnTo>
                  <a:pt x="1236" y="932"/>
                </a:lnTo>
                <a:lnTo>
                  <a:pt x="1223" y="921"/>
                </a:lnTo>
                <a:lnTo>
                  <a:pt x="1211" y="911"/>
                </a:lnTo>
                <a:lnTo>
                  <a:pt x="1196" y="901"/>
                </a:lnTo>
                <a:lnTo>
                  <a:pt x="1181" y="894"/>
                </a:lnTo>
                <a:lnTo>
                  <a:pt x="1166" y="888"/>
                </a:lnTo>
                <a:lnTo>
                  <a:pt x="1149" y="883"/>
                </a:lnTo>
                <a:lnTo>
                  <a:pt x="1133" y="880"/>
                </a:lnTo>
                <a:lnTo>
                  <a:pt x="1115" y="879"/>
                </a:lnTo>
                <a:lnTo>
                  <a:pt x="1098" y="879"/>
                </a:lnTo>
                <a:lnTo>
                  <a:pt x="1080" y="882"/>
                </a:lnTo>
                <a:close/>
                <a:moveTo>
                  <a:pt x="656" y="882"/>
                </a:moveTo>
                <a:lnTo>
                  <a:pt x="639" y="885"/>
                </a:lnTo>
                <a:lnTo>
                  <a:pt x="622" y="891"/>
                </a:lnTo>
                <a:lnTo>
                  <a:pt x="607" y="898"/>
                </a:lnTo>
                <a:lnTo>
                  <a:pt x="593" y="907"/>
                </a:lnTo>
                <a:lnTo>
                  <a:pt x="578" y="917"/>
                </a:lnTo>
                <a:lnTo>
                  <a:pt x="566" y="927"/>
                </a:lnTo>
                <a:lnTo>
                  <a:pt x="555" y="939"/>
                </a:lnTo>
                <a:lnTo>
                  <a:pt x="544" y="953"/>
                </a:lnTo>
                <a:lnTo>
                  <a:pt x="535" y="967"/>
                </a:lnTo>
                <a:lnTo>
                  <a:pt x="528" y="982"/>
                </a:lnTo>
                <a:lnTo>
                  <a:pt x="522" y="998"/>
                </a:lnTo>
                <a:lnTo>
                  <a:pt x="518" y="1015"/>
                </a:lnTo>
                <a:lnTo>
                  <a:pt x="514" y="1031"/>
                </a:lnTo>
                <a:lnTo>
                  <a:pt x="512" y="1049"/>
                </a:lnTo>
                <a:lnTo>
                  <a:pt x="513" y="1066"/>
                </a:lnTo>
                <a:lnTo>
                  <a:pt x="516" y="1084"/>
                </a:lnTo>
                <a:lnTo>
                  <a:pt x="520" y="1101"/>
                </a:lnTo>
                <a:lnTo>
                  <a:pt x="525" y="1117"/>
                </a:lnTo>
                <a:lnTo>
                  <a:pt x="532" y="1133"/>
                </a:lnTo>
                <a:lnTo>
                  <a:pt x="540" y="1147"/>
                </a:lnTo>
                <a:lnTo>
                  <a:pt x="550" y="1162"/>
                </a:lnTo>
                <a:lnTo>
                  <a:pt x="562" y="1174"/>
                </a:lnTo>
                <a:lnTo>
                  <a:pt x="574" y="1185"/>
                </a:lnTo>
                <a:lnTo>
                  <a:pt x="588" y="1196"/>
                </a:lnTo>
                <a:lnTo>
                  <a:pt x="601" y="1205"/>
                </a:lnTo>
                <a:lnTo>
                  <a:pt x="616" y="1212"/>
                </a:lnTo>
                <a:lnTo>
                  <a:pt x="632" y="1218"/>
                </a:lnTo>
                <a:lnTo>
                  <a:pt x="648" y="1222"/>
                </a:lnTo>
                <a:lnTo>
                  <a:pt x="665" y="1225"/>
                </a:lnTo>
                <a:lnTo>
                  <a:pt x="682" y="1228"/>
                </a:lnTo>
                <a:lnTo>
                  <a:pt x="700" y="1227"/>
                </a:lnTo>
                <a:lnTo>
                  <a:pt x="717" y="1224"/>
                </a:lnTo>
                <a:lnTo>
                  <a:pt x="735" y="1220"/>
                </a:lnTo>
                <a:lnTo>
                  <a:pt x="751" y="1215"/>
                </a:lnTo>
                <a:lnTo>
                  <a:pt x="767" y="1208"/>
                </a:lnTo>
                <a:lnTo>
                  <a:pt x="782" y="1200"/>
                </a:lnTo>
                <a:lnTo>
                  <a:pt x="795" y="1189"/>
                </a:lnTo>
                <a:lnTo>
                  <a:pt x="808" y="1178"/>
                </a:lnTo>
                <a:lnTo>
                  <a:pt x="819" y="1166"/>
                </a:lnTo>
                <a:lnTo>
                  <a:pt x="829" y="1152"/>
                </a:lnTo>
                <a:lnTo>
                  <a:pt x="839" y="1139"/>
                </a:lnTo>
                <a:lnTo>
                  <a:pt x="846" y="1124"/>
                </a:lnTo>
                <a:lnTo>
                  <a:pt x="852" y="1108"/>
                </a:lnTo>
                <a:lnTo>
                  <a:pt x="857" y="1092"/>
                </a:lnTo>
                <a:lnTo>
                  <a:pt x="860" y="1075"/>
                </a:lnTo>
                <a:lnTo>
                  <a:pt x="861" y="1058"/>
                </a:lnTo>
                <a:lnTo>
                  <a:pt x="861" y="1040"/>
                </a:lnTo>
                <a:lnTo>
                  <a:pt x="858" y="1023"/>
                </a:lnTo>
                <a:lnTo>
                  <a:pt x="855" y="1005"/>
                </a:lnTo>
                <a:lnTo>
                  <a:pt x="849" y="989"/>
                </a:lnTo>
                <a:lnTo>
                  <a:pt x="842" y="973"/>
                </a:lnTo>
                <a:lnTo>
                  <a:pt x="833" y="958"/>
                </a:lnTo>
                <a:lnTo>
                  <a:pt x="823" y="945"/>
                </a:lnTo>
                <a:lnTo>
                  <a:pt x="813" y="932"/>
                </a:lnTo>
                <a:lnTo>
                  <a:pt x="800" y="921"/>
                </a:lnTo>
                <a:lnTo>
                  <a:pt x="787" y="911"/>
                </a:lnTo>
                <a:lnTo>
                  <a:pt x="773" y="901"/>
                </a:lnTo>
                <a:lnTo>
                  <a:pt x="758" y="894"/>
                </a:lnTo>
                <a:lnTo>
                  <a:pt x="742" y="888"/>
                </a:lnTo>
                <a:lnTo>
                  <a:pt x="725" y="883"/>
                </a:lnTo>
                <a:lnTo>
                  <a:pt x="709" y="880"/>
                </a:lnTo>
                <a:lnTo>
                  <a:pt x="691" y="879"/>
                </a:lnTo>
                <a:lnTo>
                  <a:pt x="674" y="879"/>
                </a:lnTo>
                <a:lnTo>
                  <a:pt x="656" y="882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61">
            <a:extLst>
              <a:ext uri="{FF2B5EF4-FFF2-40B4-BE49-F238E27FC236}">
                <a16:creationId xmlns:a16="http://schemas.microsoft.com/office/drawing/2014/main" id="{7E4B199E-7662-586C-A73C-5EAF9FD208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9609" y="4812034"/>
            <a:ext cx="311885" cy="284798"/>
          </a:xfrm>
          <a:custGeom>
            <a:avLst/>
            <a:gdLst>
              <a:gd name="T0" fmla="*/ 646 w 2417"/>
              <a:gd name="T1" fmla="*/ 2109 h 2209"/>
              <a:gd name="T2" fmla="*/ 377 w 2417"/>
              <a:gd name="T3" fmla="*/ 1934 h 2209"/>
              <a:gd name="T4" fmla="*/ 170 w 2417"/>
              <a:gd name="T5" fmla="*/ 1693 h 2209"/>
              <a:gd name="T6" fmla="*/ 40 w 2417"/>
              <a:gd name="T7" fmla="*/ 1402 h 2209"/>
              <a:gd name="T8" fmla="*/ 0 w 2417"/>
              <a:gd name="T9" fmla="*/ 1080 h 2209"/>
              <a:gd name="T10" fmla="*/ 34 w 2417"/>
              <a:gd name="T11" fmla="*/ 829 h 2209"/>
              <a:gd name="T12" fmla="*/ 88 w 2417"/>
              <a:gd name="T13" fmla="*/ 672 h 2209"/>
              <a:gd name="T14" fmla="*/ 163 w 2417"/>
              <a:gd name="T15" fmla="*/ 527 h 2209"/>
              <a:gd name="T16" fmla="*/ 256 w 2417"/>
              <a:gd name="T17" fmla="*/ 396 h 2209"/>
              <a:gd name="T18" fmla="*/ 367 w 2417"/>
              <a:gd name="T19" fmla="*/ 282 h 2209"/>
              <a:gd name="T20" fmla="*/ 508 w 2417"/>
              <a:gd name="T21" fmla="*/ 174 h 2209"/>
              <a:gd name="T22" fmla="*/ 745 w 2417"/>
              <a:gd name="T23" fmla="*/ 60 h 2209"/>
              <a:gd name="T24" fmla="*/ 997 w 2417"/>
              <a:gd name="T25" fmla="*/ 4 h 2209"/>
              <a:gd name="T26" fmla="*/ 1252 w 2417"/>
              <a:gd name="T27" fmla="*/ 9 h 2209"/>
              <a:gd name="T28" fmla="*/ 1501 w 2417"/>
              <a:gd name="T29" fmla="*/ 73 h 2209"/>
              <a:gd name="T30" fmla="*/ 1732 w 2417"/>
              <a:gd name="T31" fmla="*/ 196 h 2209"/>
              <a:gd name="T32" fmla="*/ 2160 w 2417"/>
              <a:gd name="T33" fmla="*/ 781 h 2209"/>
              <a:gd name="T34" fmla="*/ 2208 w 2417"/>
              <a:gd name="T35" fmla="*/ 1064 h 2209"/>
              <a:gd name="T36" fmla="*/ 2182 w 2417"/>
              <a:gd name="T37" fmla="*/ 1346 h 2209"/>
              <a:gd name="T38" fmla="*/ 2085 w 2417"/>
              <a:gd name="T39" fmla="*/ 1611 h 2209"/>
              <a:gd name="T40" fmla="*/ 1922 w 2417"/>
              <a:gd name="T41" fmla="*/ 1846 h 2209"/>
              <a:gd name="T42" fmla="*/ 1716 w 2417"/>
              <a:gd name="T43" fmla="*/ 2024 h 2209"/>
              <a:gd name="T44" fmla="*/ 1577 w 2417"/>
              <a:gd name="T45" fmla="*/ 2102 h 2209"/>
              <a:gd name="T46" fmla="*/ 1428 w 2417"/>
              <a:gd name="T47" fmla="*/ 2159 h 2209"/>
              <a:gd name="T48" fmla="*/ 1272 w 2417"/>
              <a:gd name="T49" fmla="*/ 2195 h 2209"/>
              <a:gd name="T50" fmla="*/ 1108 w 2417"/>
              <a:gd name="T51" fmla="*/ 2209 h 2209"/>
              <a:gd name="T52" fmla="*/ 940 w 2417"/>
              <a:gd name="T53" fmla="*/ 2196 h 2209"/>
              <a:gd name="T54" fmla="*/ 1456 w 2417"/>
              <a:gd name="T55" fmla="*/ 958 h 2209"/>
              <a:gd name="T56" fmla="*/ 1391 w 2417"/>
              <a:gd name="T57" fmla="*/ 1033 h 2209"/>
              <a:gd name="T58" fmla="*/ 1379 w 2417"/>
              <a:gd name="T59" fmla="*/ 1134 h 2209"/>
              <a:gd name="T60" fmla="*/ 1425 w 2417"/>
              <a:gd name="T61" fmla="*/ 1225 h 2209"/>
              <a:gd name="T62" fmla="*/ 1511 w 2417"/>
              <a:gd name="T63" fmla="*/ 1274 h 2209"/>
              <a:gd name="T64" fmla="*/ 1615 w 2417"/>
              <a:gd name="T65" fmla="*/ 1266 h 2209"/>
              <a:gd name="T66" fmla="*/ 1693 w 2417"/>
              <a:gd name="T67" fmla="*/ 1204 h 2209"/>
              <a:gd name="T68" fmla="*/ 1724 w 2417"/>
              <a:gd name="T69" fmla="*/ 1109 h 2209"/>
              <a:gd name="T70" fmla="*/ 1696 w 2417"/>
              <a:gd name="T71" fmla="*/ 1009 h 2209"/>
              <a:gd name="T72" fmla="*/ 1621 w 2417"/>
              <a:gd name="T73" fmla="*/ 944 h 2209"/>
              <a:gd name="T74" fmla="*/ 1521 w 2417"/>
              <a:gd name="T75" fmla="*/ 932 h 2209"/>
              <a:gd name="T76" fmla="*/ 1019 w 2417"/>
              <a:gd name="T77" fmla="*/ 967 h 2209"/>
              <a:gd name="T78" fmla="*/ 962 w 2417"/>
              <a:gd name="T79" fmla="*/ 1048 h 2209"/>
              <a:gd name="T80" fmla="*/ 960 w 2417"/>
              <a:gd name="T81" fmla="*/ 1151 h 2209"/>
              <a:gd name="T82" fmla="*/ 1013 w 2417"/>
              <a:gd name="T83" fmla="*/ 1237 h 2209"/>
              <a:gd name="T84" fmla="*/ 1105 w 2417"/>
              <a:gd name="T85" fmla="*/ 1277 h 2209"/>
              <a:gd name="T86" fmla="*/ 1207 w 2417"/>
              <a:gd name="T87" fmla="*/ 1259 h 2209"/>
              <a:gd name="T88" fmla="*/ 1279 w 2417"/>
              <a:gd name="T89" fmla="*/ 1189 h 2209"/>
              <a:gd name="T90" fmla="*/ 1300 w 2417"/>
              <a:gd name="T91" fmla="*/ 1092 h 2209"/>
              <a:gd name="T92" fmla="*/ 1263 w 2417"/>
              <a:gd name="T93" fmla="*/ 996 h 2209"/>
              <a:gd name="T94" fmla="*/ 1182 w 2417"/>
              <a:gd name="T95" fmla="*/ 938 h 2209"/>
              <a:gd name="T96" fmla="*/ 673 w 2417"/>
              <a:gd name="T97" fmla="*/ 932 h 2209"/>
              <a:gd name="T98" fmla="*/ 582 w 2417"/>
              <a:gd name="T99" fmla="*/ 978 h 2209"/>
              <a:gd name="T100" fmla="*/ 534 w 2417"/>
              <a:gd name="T101" fmla="*/ 1065 h 2209"/>
              <a:gd name="T102" fmla="*/ 541 w 2417"/>
              <a:gd name="T103" fmla="*/ 1168 h 2209"/>
              <a:gd name="T104" fmla="*/ 604 w 2417"/>
              <a:gd name="T105" fmla="*/ 1247 h 2209"/>
              <a:gd name="T106" fmla="*/ 699 w 2417"/>
              <a:gd name="T107" fmla="*/ 1278 h 2209"/>
              <a:gd name="T108" fmla="*/ 798 w 2417"/>
              <a:gd name="T109" fmla="*/ 1250 h 2209"/>
              <a:gd name="T110" fmla="*/ 862 w 2417"/>
              <a:gd name="T111" fmla="*/ 1175 h 2209"/>
              <a:gd name="T112" fmla="*/ 876 w 2417"/>
              <a:gd name="T113" fmla="*/ 1074 h 2209"/>
              <a:gd name="T114" fmla="*/ 829 w 2417"/>
              <a:gd name="T115" fmla="*/ 983 h 2209"/>
              <a:gd name="T116" fmla="*/ 743 w 2417"/>
              <a:gd name="T117" fmla="*/ 93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09">
                <a:moveTo>
                  <a:pt x="913" y="2191"/>
                </a:moveTo>
                <a:lnTo>
                  <a:pt x="857" y="2180"/>
                </a:lnTo>
                <a:lnTo>
                  <a:pt x="803" y="2167"/>
                </a:lnTo>
                <a:lnTo>
                  <a:pt x="749" y="2150"/>
                </a:lnTo>
                <a:lnTo>
                  <a:pt x="697" y="2131"/>
                </a:lnTo>
                <a:lnTo>
                  <a:pt x="646" y="2109"/>
                </a:lnTo>
                <a:lnTo>
                  <a:pt x="598" y="2085"/>
                </a:lnTo>
                <a:lnTo>
                  <a:pt x="551" y="2060"/>
                </a:lnTo>
                <a:lnTo>
                  <a:pt x="504" y="2032"/>
                </a:lnTo>
                <a:lnTo>
                  <a:pt x="460" y="2001"/>
                </a:lnTo>
                <a:lnTo>
                  <a:pt x="417" y="1969"/>
                </a:lnTo>
                <a:lnTo>
                  <a:pt x="377" y="1934"/>
                </a:lnTo>
                <a:lnTo>
                  <a:pt x="337" y="1898"/>
                </a:lnTo>
                <a:lnTo>
                  <a:pt x="300" y="1861"/>
                </a:lnTo>
                <a:lnTo>
                  <a:pt x="265" y="1821"/>
                </a:lnTo>
                <a:lnTo>
                  <a:pt x="231" y="1780"/>
                </a:lnTo>
                <a:lnTo>
                  <a:pt x="200" y="1738"/>
                </a:lnTo>
                <a:lnTo>
                  <a:pt x="170" y="1693"/>
                </a:lnTo>
                <a:lnTo>
                  <a:pt x="143" y="1648"/>
                </a:lnTo>
                <a:lnTo>
                  <a:pt x="117" y="1601"/>
                </a:lnTo>
                <a:lnTo>
                  <a:pt x="95" y="1552"/>
                </a:lnTo>
                <a:lnTo>
                  <a:pt x="74" y="1504"/>
                </a:lnTo>
                <a:lnTo>
                  <a:pt x="57" y="1454"/>
                </a:lnTo>
                <a:lnTo>
                  <a:pt x="40" y="1402"/>
                </a:lnTo>
                <a:lnTo>
                  <a:pt x="27" y="1351"/>
                </a:lnTo>
                <a:lnTo>
                  <a:pt x="17" y="1297"/>
                </a:lnTo>
                <a:lnTo>
                  <a:pt x="8" y="1244"/>
                </a:lnTo>
                <a:lnTo>
                  <a:pt x="3" y="1190"/>
                </a:lnTo>
                <a:lnTo>
                  <a:pt x="0" y="1135"/>
                </a:lnTo>
                <a:lnTo>
                  <a:pt x="0" y="1080"/>
                </a:lnTo>
                <a:lnTo>
                  <a:pt x="2" y="1025"/>
                </a:lnTo>
                <a:lnTo>
                  <a:pt x="8" y="968"/>
                </a:lnTo>
                <a:lnTo>
                  <a:pt x="17" y="913"/>
                </a:lnTo>
                <a:lnTo>
                  <a:pt x="22" y="884"/>
                </a:lnTo>
                <a:lnTo>
                  <a:pt x="28" y="856"/>
                </a:lnTo>
                <a:lnTo>
                  <a:pt x="34" y="829"/>
                </a:lnTo>
                <a:lnTo>
                  <a:pt x="41" y="801"/>
                </a:lnTo>
                <a:lnTo>
                  <a:pt x="50" y="775"/>
                </a:lnTo>
                <a:lnTo>
                  <a:pt x="58" y="749"/>
                </a:lnTo>
                <a:lnTo>
                  <a:pt x="67" y="722"/>
                </a:lnTo>
                <a:lnTo>
                  <a:pt x="77" y="697"/>
                </a:lnTo>
                <a:lnTo>
                  <a:pt x="88" y="672"/>
                </a:lnTo>
                <a:lnTo>
                  <a:pt x="99" y="646"/>
                </a:lnTo>
                <a:lnTo>
                  <a:pt x="110" y="621"/>
                </a:lnTo>
                <a:lnTo>
                  <a:pt x="123" y="598"/>
                </a:lnTo>
                <a:lnTo>
                  <a:pt x="135" y="573"/>
                </a:lnTo>
                <a:lnTo>
                  <a:pt x="148" y="549"/>
                </a:lnTo>
                <a:lnTo>
                  <a:pt x="163" y="527"/>
                </a:lnTo>
                <a:lnTo>
                  <a:pt x="177" y="504"/>
                </a:lnTo>
                <a:lnTo>
                  <a:pt x="192" y="482"/>
                </a:lnTo>
                <a:lnTo>
                  <a:pt x="207" y="460"/>
                </a:lnTo>
                <a:lnTo>
                  <a:pt x="222" y="438"/>
                </a:lnTo>
                <a:lnTo>
                  <a:pt x="239" y="417"/>
                </a:lnTo>
                <a:lnTo>
                  <a:pt x="256" y="396"/>
                </a:lnTo>
                <a:lnTo>
                  <a:pt x="274" y="376"/>
                </a:lnTo>
                <a:lnTo>
                  <a:pt x="291" y="356"/>
                </a:lnTo>
                <a:lnTo>
                  <a:pt x="310" y="336"/>
                </a:lnTo>
                <a:lnTo>
                  <a:pt x="328" y="318"/>
                </a:lnTo>
                <a:lnTo>
                  <a:pt x="348" y="299"/>
                </a:lnTo>
                <a:lnTo>
                  <a:pt x="367" y="282"/>
                </a:lnTo>
                <a:lnTo>
                  <a:pt x="387" y="264"/>
                </a:lnTo>
                <a:lnTo>
                  <a:pt x="408" y="247"/>
                </a:lnTo>
                <a:lnTo>
                  <a:pt x="428" y="230"/>
                </a:lnTo>
                <a:lnTo>
                  <a:pt x="449" y="215"/>
                </a:lnTo>
                <a:lnTo>
                  <a:pt x="470" y="200"/>
                </a:lnTo>
                <a:lnTo>
                  <a:pt x="508" y="174"/>
                </a:lnTo>
                <a:lnTo>
                  <a:pt x="546" y="151"/>
                </a:lnTo>
                <a:lnTo>
                  <a:pt x="584" y="130"/>
                </a:lnTo>
                <a:lnTo>
                  <a:pt x="624" y="109"/>
                </a:lnTo>
                <a:lnTo>
                  <a:pt x="664" y="91"/>
                </a:lnTo>
                <a:lnTo>
                  <a:pt x="704" y="74"/>
                </a:lnTo>
                <a:lnTo>
                  <a:pt x="745" y="60"/>
                </a:lnTo>
                <a:lnTo>
                  <a:pt x="786" y="46"/>
                </a:lnTo>
                <a:lnTo>
                  <a:pt x="827" y="34"/>
                </a:lnTo>
                <a:lnTo>
                  <a:pt x="869" y="25"/>
                </a:lnTo>
                <a:lnTo>
                  <a:pt x="912" y="17"/>
                </a:lnTo>
                <a:lnTo>
                  <a:pt x="954" y="9"/>
                </a:lnTo>
                <a:lnTo>
                  <a:pt x="997" y="4"/>
                </a:lnTo>
                <a:lnTo>
                  <a:pt x="1039" y="1"/>
                </a:lnTo>
                <a:lnTo>
                  <a:pt x="1082" y="0"/>
                </a:lnTo>
                <a:lnTo>
                  <a:pt x="1124" y="0"/>
                </a:lnTo>
                <a:lnTo>
                  <a:pt x="1168" y="1"/>
                </a:lnTo>
                <a:lnTo>
                  <a:pt x="1210" y="4"/>
                </a:lnTo>
                <a:lnTo>
                  <a:pt x="1252" y="9"/>
                </a:lnTo>
                <a:lnTo>
                  <a:pt x="1294" y="15"/>
                </a:lnTo>
                <a:lnTo>
                  <a:pt x="1336" y="24"/>
                </a:lnTo>
                <a:lnTo>
                  <a:pt x="1379" y="34"/>
                </a:lnTo>
                <a:lnTo>
                  <a:pt x="1420" y="45"/>
                </a:lnTo>
                <a:lnTo>
                  <a:pt x="1461" y="59"/>
                </a:lnTo>
                <a:lnTo>
                  <a:pt x="1501" y="73"/>
                </a:lnTo>
                <a:lnTo>
                  <a:pt x="1541" y="90"/>
                </a:lnTo>
                <a:lnTo>
                  <a:pt x="1580" y="107"/>
                </a:lnTo>
                <a:lnTo>
                  <a:pt x="1619" y="127"/>
                </a:lnTo>
                <a:lnTo>
                  <a:pt x="1657" y="148"/>
                </a:lnTo>
                <a:lnTo>
                  <a:pt x="1695" y="171"/>
                </a:lnTo>
                <a:lnTo>
                  <a:pt x="1732" y="196"/>
                </a:lnTo>
                <a:lnTo>
                  <a:pt x="1768" y="221"/>
                </a:lnTo>
                <a:lnTo>
                  <a:pt x="2417" y="63"/>
                </a:lnTo>
                <a:lnTo>
                  <a:pt x="2108" y="643"/>
                </a:lnTo>
                <a:lnTo>
                  <a:pt x="2127" y="688"/>
                </a:lnTo>
                <a:lnTo>
                  <a:pt x="2145" y="735"/>
                </a:lnTo>
                <a:lnTo>
                  <a:pt x="2160" y="781"/>
                </a:lnTo>
                <a:lnTo>
                  <a:pt x="2174" y="827"/>
                </a:lnTo>
                <a:lnTo>
                  <a:pt x="2184" y="874"/>
                </a:lnTo>
                <a:lnTo>
                  <a:pt x="2193" y="922"/>
                </a:lnTo>
                <a:lnTo>
                  <a:pt x="2200" y="969"/>
                </a:lnTo>
                <a:lnTo>
                  <a:pt x="2205" y="1016"/>
                </a:lnTo>
                <a:lnTo>
                  <a:pt x="2208" y="1064"/>
                </a:lnTo>
                <a:lnTo>
                  <a:pt x="2209" y="1111"/>
                </a:lnTo>
                <a:lnTo>
                  <a:pt x="2207" y="1158"/>
                </a:lnTo>
                <a:lnTo>
                  <a:pt x="2204" y="1206"/>
                </a:lnTo>
                <a:lnTo>
                  <a:pt x="2198" y="1253"/>
                </a:lnTo>
                <a:lnTo>
                  <a:pt x="2191" y="1299"/>
                </a:lnTo>
                <a:lnTo>
                  <a:pt x="2182" y="1346"/>
                </a:lnTo>
                <a:lnTo>
                  <a:pt x="2171" y="1391"/>
                </a:lnTo>
                <a:lnTo>
                  <a:pt x="2157" y="1436"/>
                </a:lnTo>
                <a:lnTo>
                  <a:pt x="2142" y="1481"/>
                </a:lnTo>
                <a:lnTo>
                  <a:pt x="2125" y="1525"/>
                </a:lnTo>
                <a:lnTo>
                  <a:pt x="2106" y="1568"/>
                </a:lnTo>
                <a:lnTo>
                  <a:pt x="2085" y="1611"/>
                </a:lnTo>
                <a:lnTo>
                  <a:pt x="2063" y="1652"/>
                </a:lnTo>
                <a:lnTo>
                  <a:pt x="2038" y="1693"/>
                </a:lnTo>
                <a:lnTo>
                  <a:pt x="2012" y="1733"/>
                </a:lnTo>
                <a:lnTo>
                  <a:pt x="1983" y="1772"/>
                </a:lnTo>
                <a:lnTo>
                  <a:pt x="1954" y="1810"/>
                </a:lnTo>
                <a:lnTo>
                  <a:pt x="1922" y="1846"/>
                </a:lnTo>
                <a:lnTo>
                  <a:pt x="1889" y="1882"/>
                </a:lnTo>
                <a:lnTo>
                  <a:pt x="1854" y="1916"/>
                </a:lnTo>
                <a:lnTo>
                  <a:pt x="1817" y="1947"/>
                </a:lnTo>
                <a:lnTo>
                  <a:pt x="1778" y="1979"/>
                </a:lnTo>
                <a:lnTo>
                  <a:pt x="1738" y="2008"/>
                </a:lnTo>
                <a:lnTo>
                  <a:pt x="1716" y="2024"/>
                </a:lnTo>
                <a:lnTo>
                  <a:pt x="1693" y="2038"/>
                </a:lnTo>
                <a:lnTo>
                  <a:pt x="1671" y="2051"/>
                </a:lnTo>
                <a:lnTo>
                  <a:pt x="1648" y="2065"/>
                </a:lnTo>
                <a:lnTo>
                  <a:pt x="1624" y="2078"/>
                </a:lnTo>
                <a:lnTo>
                  <a:pt x="1601" y="2090"/>
                </a:lnTo>
                <a:lnTo>
                  <a:pt x="1577" y="2102"/>
                </a:lnTo>
                <a:lnTo>
                  <a:pt x="1553" y="2113"/>
                </a:lnTo>
                <a:lnTo>
                  <a:pt x="1529" y="2123"/>
                </a:lnTo>
                <a:lnTo>
                  <a:pt x="1504" y="2134"/>
                </a:lnTo>
                <a:lnTo>
                  <a:pt x="1479" y="2143"/>
                </a:lnTo>
                <a:lnTo>
                  <a:pt x="1454" y="2151"/>
                </a:lnTo>
                <a:lnTo>
                  <a:pt x="1428" y="2159"/>
                </a:lnTo>
                <a:lnTo>
                  <a:pt x="1402" y="2168"/>
                </a:lnTo>
                <a:lnTo>
                  <a:pt x="1377" y="2175"/>
                </a:lnTo>
                <a:lnTo>
                  <a:pt x="1351" y="2181"/>
                </a:lnTo>
                <a:lnTo>
                  <a:pt x="1324" y="2186"/>
                </a:lnTo>
                <a:lnTo>
                  <a:pt x="1298" y="2191"/>
                </a:lnTo>
                <a:lnTo>
                  <a:pt x="1272" y="2195"/>
                </a:lnTo>
                <a:lnTo>
                  <a:pt x="1245" y="2200"/>
                </a:lnTo>
                <a:lnTo>
                  <a:pt x="1217" y="2203"/>
                </a:lnTo>
                <a:lnTo>
                  <a:pt x="1190" y="2206"/>
                </a:lnTo>
                <a:lnTo>
                  <a:pt x="1163" y="2207"/>
                </a:lnTo>
                <a:lnTo>
                  <a:pt x="1136" y="2208"/>
                </a:lnTo>
                <a:lnTo>
                  <a:pt x="1108" y="2209"/>
                </a:lnTo>
                <a:lnTo>
                  <a:pt x="1080" y="2208"/>
                </a:lnTo>
                <a:lnTo>
                  <a:pt x="1052" y="2207"/>
                </a:lnTo>
                <a:lnTo>
                  <a:pt x="1025" y="2206"/>
                </a:lnTo>
                <a:lnTo>
                  <a:pt x="997" y="2203"/>
                </a:lnTo>
                <a:lnTo>
                  <a:pt x="968" y="2200"/>
                </a:lnTo>
                <a:lnTo>
                  <a:pt x="940" y="2196"/>
                </a:lnTo>
                <a:lnTo>
                  <a:pt x="913" y="2191"/>
                </a:lnTo>
                <a:close/>
                <a:moveTo>
                  <a:pt x="1521" y="932"/>
                </a:moveTo>
                <a:lnTo>
                  <a:pt x="1503" y="936"/>
                </a:lnTo>
                <a:lnTo>
                  <a:pt x="1487" y="942"/>
                </a:lnTo>
                <a:lnTo>
                  <a:pt x="1470" y="950"/>
                </a:lnTo>
                <a:lnTo>
                  <a:pt x="1456" y="958"/>
                </a:lnTo>
                <a:lnTo>
                  <a:pt x="1442" y="967"/>
                </a:lnTo>
                <a:lnTo>
                  <a:pt x="1430" y="978"/>
                </a:lnTo>
                <a:lnTo>
                  <a:pt x="1418" y="991"/>
                </a:lnTo>
                <a:lnTo>
                  <a:pt x="1407" y="1004"/>
                </a:lnTo>
                <a:lnTo>
                  <a:pt x="1399" y="1019"/>
                </a:lnTo>
                <a:lnTo>
                  <a:pt x="1391" y="1033"/>
                </a:lnTo>
                <a:lnTo>
                  <a:pt x="1386" y="1048"/>
                </a:lnTo>
                <a:lnTo>
                  <a:pt x="1381" y="1065"/>
                </a:lnTo>
                <a:lnTo>
                  <a:pt x="1378" y="1082"/>
                </a:lnTo>
                <a:lnTo>
                  <a:pt x="1377" y="1099"/>
                </a:lnTo>
                <a:lnTo>
                  <a:pt x="1377" y="1116"/>
                </a:lnTo>
                <a:lnTo>
                  <a:pt x="1379" y="1134"/>
                </a:lnTo>
                <a:lnTo>
                  <a:pt x="1383" y="1151"/>
                </a:lnTo>
                <a:lnTo>
                  <a:pt x="1389" y="1168"/>
                </a:lnTo>
                <a:lnTo>
                  <a:pt x="1396" y="1184"/>
                </a:lnTo>
                <a:lnTo>
                  <a:pt x="1404" y="1199"/>
                </a:lnTo>
                <a:lnTo>
                  <a:pt x="1415" y="1212"/>
                </a:lnTo>
                <a:lnTo>
                  <a:pt x="1425" y="1225"/>
                </a:lnTo>
                <a:lnTo>
                  <a:pt x="1437" y="1237"/>
                </a:lnTo>
                <a:lnTo>
                  <a:pt x="1451" y="1247"/>
                </a:lnTo>
                <a:lnTo>
                  <a:pt x="1465" y="1255"/>
                </a:lnTo>
                <a:lnTo>
                  <a:pt x="1479" y="1263"/>
                </a:lnTo>
                <a:lnTo>
                  <a:pt x="1496" y="1270"/>
                </a:lnTo>
                <a:lnTo>
                  <a:pt x="1511" y="1274"/>
                </a:lnTo>
                <a:lnTo>
                  <a:pt x="1529" y="1277"/>
                </a:lnTo>
                <a:lnTo>
                  <a:pt x="1545" y="1278"/>
                </a:lnTo>
                <a:lnTo>
                  <a:pt x="1563" y="1278"/>
                </a:lnTo>
                <a:lnTo>
                  <a:pt x="1581" y="1276"/>
                </a:lnTo>
                <a:lnTo>
                  <a:pt x="1598" y="1272"/>
                </a:lnTo>
                <a:lnTo>
                  <a:pt x="1615" y="1266"/>
                </a:lnTo>
                <a:lnTo>
                  <a:pt x="1631" y="1259"/>
                </a:lnTo>
                <a:lnTo>
                  <a:pt x="1645" y="1250"/>
                </a:lnTo>
                <a:lnTo>
                  <a:pt x="1659" y="1241"/>
                </a:lnTo>
                <a:lnTo>
                  <a:pt x="1672" y="1229"/>
                </a:lnTo>
                <a:lnTo>
                  <a:pt x="1683" y="1217"/>
                </a:lnTo>
                <a:lnTo>
                  <a:pt x="1693" y="1204"/>
                </a:lnTo>
                <a:lnTo>
                  <a:pt x="1703" y="1189"/>
                </a:lnTo>
                <a:lnTo>
                  <a:pt x="1710" y="1175"/>
                </a:lnTo>
                <a:lnTo>
                  <a:pt x="1716" y="1159"/>
                </a:lnTo>
                <a:lnTo>
                  <a:pt x="1720" y="1143"/>
                </a:lnTo>
                <a:lnTo>
                  <a:pt x="1723" y="1127"/>
                </a:lnTo>
                <a:lnTo>
                  <a:pt x="1724" y="1109"/>
                </a:lnTo>
                <a:lnTo>
                  <a:pt x="1724" y="1092"/>
                </a:lnTo>
                <a:lnTo>
                  <a:pt x="1722" y="1074"/>
                </a:lnTo>
                <a:lnTo>
                  <a:pt x="1718" y="1057"/>
                </a:lnTo>
                <a:lnTo>
                  <a:pt x="1713" y="1040"/>
                </a:lnTo>
                <a:lnTo>
                  <a:pt x="1706" y="1024"/>
                </a:lnTo>
                <a:lnTo>
                  <a:pt x="1696" y="1009"/>
                </a:lnTo>
                <a:lnTo>
                  <a:pt x="1687" y="996"/>
                </a:lnTo>
                <a:lnTo>
                  <a:pt x="1676" y="983"/>
                </a:lnTo>
                <a:lnTo>
                  <a:pt x="1663" y="971"/>
                </a:lnTo>
                <a:lnTo>
                  <a:pt x="1650" y="961"/>
                </a:lnTo>
                <a:lnTo>
                  <a:pt x="1637" y="953"/>
                </a:lnTo>
                <a:lnTo>
                  <a:pt x="1621" y="944"/>
                </a:lnTo>
                <a:lnTo>
                  <a:pt x="1606" y="938"/>
                </a:lnTo>
                <a:lnTo>
                  <a:pt x="1589" y="934"/>
                </a:lnTo>
                <a:lnTo>
                  <a:pt x="1573" y="931"/>
                </a:lnTo>
                <a:lnTo>
                  <a:pt x="1555" y="930"/>
                </a:lnTo>
                <a:lnTo>
                  <a:pt x="1538" y="930"/>
                </a:lnTo>
                <a:lnTo>
                  <a:pt x="1521" y="932"/>
                </a:lnTo>
                <a:close/>
                <a:moveTo>
                  <a:pt x="1097" y="932"/>
                </a:moveTo>
                <a:lnTo>
                  <a:pt x="1079" y="936"/>
                </a:lnTo>
                <a:lnTo>
                  <a:pt x="1063" y="942"/>
                </a:lnTo>
                <a:lnTo>
                  <a:pt x="1047" y="950"/>
                </a:lnTo>
                <a:lnTo>
                  <a:pt x="1032" y="958"/>
                </a:lnTo>
                <a:lnTo>
                  <a:pt x="1019" y="967"/>
                </a:lnTo>
                <a:lnTo>
                  <a:pt x="1006" y="978"/>
                </a:lnTo>
                <a:lnTo>
                  <a:pt x="995" y="991"/>
                </a:lnTo>
                <a:lnTo>
                  <a:pt x="985" y="1004"/>
                </a:lnTo>
                <a:lnTo>
                  <a:pt x="975" y="1019"/>
                </a:lnTo>
                <a:lnTo>
                  <a:pt x="968" y="1033"/>
                </a:lnTo>
                <a:lnTo>
                  <a:pt x="962" y="1048"/>
                </a:lnTo>
                <a:lnTo>
                  <a:pt x="957" y="1065"/>
                </a:lnTo>
                <a:lnTo>
                  <a:pt x="954" y="1082"/>
                </a:lnTo>
                <a:lnTo>
                  <a:pt x="953" y="1099"/>
                </a:lnTo>
                <a:lnTo>
                  <a:pt x="954" y="1116"/>
                </a:lnTo>
                <a:lnTo>
                  <a:pt x="956" y="1134"/>
                </a:lnTo>
                <a:lnTo>
                  <a:pt x="960" y="1151"/>
                </a:lnTo>
                <a:lnTo>
                  <a:pt x="965" y="1168"/>
                </a:lnTo>
                <a:lnTo>
                  <a:pt x="972" y="1184"/>
                </a:lnTo>
                <a:lnTo>
                  <a:pt x="980" y="1199"/>
                </a:lnTo>
                <a:lnTo>
                  <a:pt x="991" y="1212"/>
                </a:lnTo>
                <a:lnTo>
                  <a:pt x="1002" y="1225"/>
                </a:lnTo>
                <a:lnTo>
                  <a:pt x="1013" y="1237"/>
                </a:lnTo>
                <a:lnTo>
                  <a:pt x="1027" y="1247"/>
                </a:lnTo>
                <a:lnTo>
                  <a:pt x="1041" y="1255"/>
                </a:lnTo>
                <a:lnTo>
                  <a:pt x="1057" y="1263"/>
                </a:lnTo>
                <a:lnTo>
                  <a:pt x="1072" y="1270"/>
                </a:lnTo>
                <a:lnTo>
                  <a:pt x="1088" y="1274"/>
                </a:lnTo>
                <a:lnTo>
                  <a:pt x="1105" y="1277"/>
                </a:lnTo>
                <a:lnTo>
                  <a:pt x="1122" y="1278"/>
                </a:lnTo>
                <a:lnTo>
                  <a:pt x="1140" y="1278"/>
                </a:lnTo>
                <a:lnTo>
                  <a:pt x="1157" y="1276"/>
                </a:lnTo>
                <a:lnTo>
                  <a:pt x="1175" y="1272"/>
                </a:lnTo>
                <a:lnTo>
                  <a:pt x="1191" y="1266"/>
                </a:lnTo>
                <a:lnTo>
                  <a:pt x="1207" y="1259"/>
                </a:lnTo>
                <a:lnTo>
                  <a:pt x="1221" y="1250"/>
                </a:lnTo>
                <a:lnTo>
                  <a:pt x="1236" y="1241"/>
                </a:lnTo>
                <a:lnTo>
                  <a:pt x="1248" y="1229"/>
                </a:lnTo>
                <a:lnTo>
                  <a:pt x="1259" y="1217"/>
                </a:lnTo>
                <a:lnTo>
                  <a:pt x="1270" y="1204"/>
                </a:lnTo>
                <a:lnTo>
                  <a:pt x="1279" y="1189"/>
                </a:lnTo>
                <a:lnTo>
                  <a:pt x="1286" y="1175"/>
                </a:lnTo>
                <a:lnTo>
                  <a:pt x="1292" y="1159"/>
                </a:lnTo>
                <a:lnTo>
                  <a:pt x="1297" y="1143"/>
                </a:lnTo>
                <a:lnTo>
                  <a:pt x="1299" y="1127"/>
                </a:lnTo>
                <a:lnTo>
                  <a:pt x="1301" y="1109"/>
                </a:lnTo>
                <a:lnTo>
                  <a:pt x="1300" y="1092"/>
                </a:lnTo>
                <a:lnTo>
                  <a:pt x="1298" y="1074"/>
                </a:lnTo>
                <a:lnTo>
                  <a:pt x="1294" y="1057"/>
                </a:lnTo>
                <a:lnTo>
                  <a:pt x="1289" y="1040"/>
                </a:lnTo>
                <a:lnTo>
                  <a:pt x="1282" y="1024"/>
                </a:lnTo>
                <a:lnTo>
                  <a:pt x="1274" y="1009"/>
                </a:lnTo>
                <a:lnTo>
                  <a:pt x="1263" y="996"/>
                </a:lnTo>
                <a:lnTo>
                  <a:pt x="1252" y="983"/>
                </a:lnTo>
                <a:lnTo>
                  <a:pt x="1240" y="971"/>
                </a:lnTo>
                <a:lnTo>
                  <a:pt x="1227" y="961"/>
                </a:lnTo>
                <a:lnTo>
                  <a:pt x="1213" y="953"/>
                </a:lnTo>
                <a:lnTo>
                  <a:pt x="1198" y="944"/>
                </a:lnTo>
                <a:lnTo>
                  <a:pt x="1182" y="938"/>
                </a:lnTo>
                <a:lnTo>
                  <a:pt x="1166" y="934"/>
                </a:lnTo>
                <a:lnTo>
                  <a:pt x="1149" y="931"/>
                </a:lnTo>
                <a:lnTo>
                  <a:pt x="1132" y="930"/>
                </a:lnTo>
                <a:lnTo>
                  <a:pt x="1114" y="930"/>
                </a:lnTo>
                <a:lnTo>
                  <a:pt x="1097" y="932"/>
                </a:lnTo>
                <a:close/>
                <a:moveTo>
                  <a:pt x="673" y="932"/>
                </a:moveTo>
                <a:lnTo>
                  <a:pt x="655" y="936"/>
                </a:lnTo>
                <a:lnTo>
                  <a:pt x="639" y="942"/>
                </a:lnTo>
                <a:lnTo>
                  <a:pt x="624" y="950"/>
                </a:lnTo>
                <a:lnTo>
                  <a:pt x="609" y="958"/>
                </a:lnTo>
                <a:lnTo>
                  <a:pt x="595" y="967"/>
                </a:lnTo>
                <a:lnTo>
                  <a:pt x="582" y="978"/>
                </a:lnTo>
                <a:lnTo>
                  <a:pt x="571" y="991"/>
                </a:lnTo>
                <a:lnTo>
                  <a:pt x="561" y="1004"/>
                </a:lnTo>
                <a:lnTo>
                  <a:pt x="552" y="1019"/>
                </a:lnTo>
                <a:lnTo>
                  <a:pt x="544" y="1033"/>
                </a:lnTo>
                <a:lnTo>
                  <a:pt x="538" y="1048"/>
                </a:lnTo>
                <a:lnTo>
                  <a:pt x="534" y="1065"/>
                </a:lnTo>
                <a:lnTo>
                  <a:pt x="531" y="1082"/>
                </a:lnTo>
                <a:lnTo>
                  <a:pt x="529" y="1099"/>
                </a:lnTo>
                <a:lnTo>
                  <a:pt x="530" y="1116"/>
                </a:lnTo>
                <a:lnTo>
                  <a:pt x="532" y="1134"/>
                </a:lnTo>
                <a:lnTo>
                  <a:pt x="536" y="1151"/>
                </a:lnTo>
                <a:lnTo>
                  <a:pt x="541" y="1168"/>
                </a:lnTo>
                <a:lnTo>
                  <a:pt x="548" y="1184"/>
                </a:lnTo>
                <a:lnTo>
                  <a:pt x="558" y="1199"/>
                </a:lnTo>
                <a:lnTo>
                  <a:pt x="567" y="1212"/>
                </a:lnTo>
                <a:lnTo>
                  <a:pt x="578" y="1225"/>
                </a:lnTo>
                <a:lnTo>
                  <a:pt x="591" y="1237"/>
                </a:lnTo>
                <a:lnTo>
                  <a:pt x="604" y="1247"/>
                </a:lnTo>
                <a:lnTo>
                  <a:pt x="617" y="1255"/>
                </a:lnTo>
                <a:lnTo>
                  <a:pt x="633" y="1263"/>
                </a:lnTo>
                <a:lnTo>
                  <a:pt x="648" y="1270"/>
                </a:lnTo>
                <a:lnTo>
                  <a:pt x="665" y="1274"/>
                </a:lnTo>
                <a:lnTo>
                  <a:pt x="681" y="1277"/>
                </a:lnTo>
                <a:lnTo>
                  <a:pt x="699" y="1278"/>
                </a:lnTo>
                <a:lnTo>
                  <a:pt x="716" y="1278"/>
                </a:lnTo>
                <a:lnTo>
                  <a:pt x="734" y="1276"/>
                </a:lnTo>
                <a:lnTo>
                  <a:pt x="751" y="1272"/>
                </a:lnTo>
                <a:lnTo>
                  <a:pt x="768" y="1266"/>
                </a:lnTo>
                <a:lnTo>
                  <a:pt x="783" y="1259"/>
                </a:lnTo>
                <a:lnTo>
                  <a:pt x="798" y="1250"/>
                </a:lnTo>
                <a:lnTo>
                  <a:pt x="812" y="1241"/>
                </a:lnTo>
                <a:lnTo>
                  <a:pt x="824" y="1229"/>
                </a:lnTo>
                <a:lnTo>
                  <a:pt x="836" y="1217"/>
                </a:lnTo>
                <a:lnTo>
                  <a:pt x="846" y="1204"/>
                </a:lnTo>
                <a:lnTo>
                  <a:pt x="855" y="1189"/>
                </a:lnTo>
                <a:lnTo>
                  <a:pt x="862" y="1175"/>
                </a:lnTo>
                <a:lnTo>
                  <a:pt x="868" y="1159"/>
                </a:lnTo>
                <a:lnTo>
                  <a:pt x="874" y="1143"/>
                </a:lnTo>
                <a:lnTo>
                  <a:pt x="877" y="1127"/>
                </a:lnTo>
                <a:lnTo>
                  <a:pt x="878" y="1109"/>
                </a:lnTo>
                <a:lnTo>
                  <a:pt x="878" y="1092"/>
                </a:lnTo>
                <a:lnTo>
                  <a:pt x="876" y="1074"/>
                </a:lnTo>
                <a:lnTo>
                  <a:pt x="871" y="1057"/>
                </a:lnTo>
                <a:lnTo>
                  <a:pt x="865" y="1040"/>
                </a:lnTo>
                <a:lnTo>
                  <a:pt x="858" y="1024"/>
                </a:lnTo>
                <a:lnTo>
                  <a:pt x="850" y="1009"/>
                </a:lnTo>
                <a:lnTo>
                  <a:pt x="840" y="996"/>
                </a:lnTo>
                <a:lnTo>
                  <a:pt x="829" y="983"/>
                </a:lnTo>
                <a:lnTo>
                  <a:pt x="817" y="971"/>
                </a:lnTo>
                <a:lnTo>
                  <a:pt x="804" y="961"/>
                </a:lnTo>
                <a:lnTo>
                  <a:pt x="789" y="953"/>
                </a:lnTo>
                <a:lnTo>
                  <a:pt x="775" y="944"/>
                </a:lnTo>
                <a:lnTo>
                  <a:pt x="758" y="938"/>
                </a:lnTo>
                <a:lnTo>
                  <a:pt x="743" y="934"/>
                </a:lnTo>
                <a:lnTo>
                  <a:pt x="725" y="931"/>
                </a:lnTo>
                <a:lnTo>
                  <a:pt x="709" y="930"/>
                </a:lnTo>
                <a:lnTo>
                  <a:pt x="691" y="930"/>
                </a:lnTo>
                <a:lnTo>
                  <a:pt x="673" y="932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A987F2D7-B998-B4E8-4A71-5B378879662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4812034"/>
            <a:ext cx="311885" cy="284798"/>
          </a:xfrm>
          <a:custGeom>
            <a:avLst/>
            <a:gdLst>
              <a:gd name="T0" fmla="*/ 975 w 2417"/>
              <a:gd name="T1" fmla="*/ 968 h 2210"/>
              <a:gd name="T2" fmla="*/ 1033 w 2417"/>
              <a:gd name="T3" fmla="*/ 1049 h 2210"/>
              <a:gd name="T4" fmla="*/ 1035 w 2417"/>
              <a:gd name="T5" fmla="*/ 1152 h 2210"/>
              <a:gd name="T6" fmla="*/ 980 w 2417"/>
              <a:gd name="T7" fmla="*/ 1238 h 2210"/>
              <a:gd name="T8" fmla="*/ 889 w 2417"/>
              <a:gd name="T9" fmla="*/ 1278 h 2210"/>
              <a:gd name="T10" fmla="*/ 787 w 2417"/>
              <a:gd name="T11" fmla="*/ 1260 h 2210"/>
              <a:gd name="T12" fmla="*/ 716 w 2417"/>
              <a:gd name="T13" fmla="*/ 1190 h 2210"/>
              <a:gd name="T14" fmla="*/ 693 w 2417"/>
              <a:gd name="T15" fmla="*/ 1093 h 2210"/>
              <a:gd name="T16" fmla="*/ 730 w 2417"/>
              <a:gd name="T17" fmla="*/ 997 h 2210"/>
              <a:gd name="T18" fmla="*/ 812 w 2417"/>
              <a:gd name="T19" fmla="*/ 939 h 2210"/>
              <a:gd name="T20" fmla="*/ 1321 w 2417"/>
              <a:gd name="T21" fmla="*/ 933 h 2210"/>
              <a:gd name="T22" fmla="*/ 1411 w 2417"/>
              <a:gd name="T23" fmla="*/ 979 h 2210"/>
              <a:gd name="T24" fmla="*/ 1461 w 2417"/>
              <a:gd name="T25" fmla="*/ 1066 h 2210"/>
              <a:gd name="T26" fmla="*/ 1452 w 2417"/>
              <a:gd name="T27" fmla="*/ 1169 h 2210"/>
              <a:gd name="T28" fmla="*/ 1391 w 2417"/>
              <a:gd name="T29" fmla="*/ 1248 h 2210"/>
              <a:gd name="T30" fmla="*/ 1295 w 2417"/>
              <a:gd name="T31" fmla="*/ 1279 h 2210"/>
              <a:gd name="T32" fmla="*/ 1196 w 2417"/>
              <a:gd name="T33" fmla="*/ 1251 h 2210"/>
              <a:gd name="T34" fmla="*/ 1131 w 2417"/>
              <a:gd name="T35" fmla="*/ 1176 h 2210"/>
              <a:gd name="T36" fmla="*/ 1119 w 2417"/>
              <a:gd name="T37" fmla="*/ 1075 h 2210"/>
              <a:gd name="T38" fmla="*/ 1165 w 2417"/>
              <a:gd name="T39" fmla="*/ 984 h 2210"/>
              <a:gd name="T40" fmla="*/ 1252 w 2417"/>
              <a:gd name="T41" fmla="*/ 935 h 2210"/>
              <a:gd name="T42" fmla="*/ 1762 w 2417"/>
              <a:gd name="T43" fmla="*/ 937 h 2210"/>
              <a:gd name="T44" fmla="*/ 1846 w 2417"/>
              <a:gd name="T45" fmla="*/ 992 h 2210"/>
              <a:gd name="T46" fmla="*/ 1886 w 2417"/>
              <a:gd name="T47" fmla="*/ 1083 h 2210"/>
              <a:gd name="T48" fmla="*/ 1869 w 2417"/>
              <a:gd name="T49" fmla="*/ 1185 h 2210"/>
              <a:gd name="T50" fmla="*/ 1800 w 2417"/>
              <a:gd name="T51" fmla="*/ 1256 h 2210"/>
              <a:gd name="T52" fmla="*/ 1701 w 2417"/>
              <a:gd name="T53" fmla="*/ 1279 h 2210"/>
              <a:gd name="T54" fmla="*/ 1606 w 2417"/>
              <a:gd name="T55" fmla="*/ 1242 h 2210"/>
              <a:gd name="T56" fmla="*/ 1549 w 2417"/>
              <a:gd name="T57" fmla="*/ 1160 h 2210"/>
              <a:gd name="T58" fmla="*/ 1546 w 2417"/>
              <a:gd name="T59" fmla="*/ 1058 h 2210"/>
              <a:gd name="T60" fmla="*/ 1601 w 2417"/>
              <a:gd name="T61" fmla="*/ 972 h 2210"/>
              <a:gd name="T62" fmla="*/ 1692 w 2417"/>
              <a:gd name="T63" fmla="*/ 932 h 2210"/>
              <a:gd name="T64" fmla="*/ 1449 w 2417"/>
              <a:gd name="T65" fmla="*/ 9 h 2210"/>
              <a:gd name="T66" fmla="*/ 1282 w 2417"/>
              <a:gd name="T67" fmla="*/ 1 h 2210"/>
              <a:gd name="T68" fmla="*/ 1120 w 2417"/>
              <a:gd name="T69" fmla="*/ 18 h 2210"/>
              <a:gd name="T70" fmla="*/ 964 w 2417"/>
              <a:gd name="T71" fmla="*/ 58 h 2210"/>
              <a:gd name="T72" fmla="*/ 817 w 2417"/>
              <a:gd name="T73" fmla="*/ 118 h 2210"/>
              <a:gd name="T74" fmla="*/ 680 w 2417"/>
              <a:gd name="T75" fmla="*/ 201 h 2210"/>
              <a:gd name="T76" fmla="*/ 464 w 2417"/>
              <a:gd name="T77" fmla="*/ 399 h 2210"/>
              <a:gd name="T78" fmla="*/ 312 w 2417"/>
              <a:gd name="T79" fmla="*/ 641 h 2210"/>
              <a:gd name="T80" fmla="*/ 226 w 2417"/>
              <a:gd name="T81" fmla="*/ 909 h 2210"/>
              <a:gd name="T82" fmla="*/ 213 w 2417"/>
              <a:gd name="T83" fmla="*/ 1192 h 2210"/>
              <a:gd name="T84" fmla="*/ 273 w 2417"/>
              <a:gd name="T85" fmla="*/ 1474 h 2210"/>
              <a:gd name="T86" fmla="*/ 722 w 2417"/>
              <a:gd name="T87" fmla="*/ 2038 h 2210"/>
              <a:gd name="T88" fmla="*/ 957 w 2417"/>
              <a:gd name="T89" fmla="*/ 2150 h 2210"/>
              <a:gd name="T90" fmla="*/ 1208 w 2417"/>
              <a:gd name="T91" fmla="*/ 2205 h 2210"/>
              <a:gd name="T92" fmla="*/ 1464 w 2417"/>
              <a:gd name="T93" fmla="*/ 2199 h 2210"/>
              <a:gd name="T94" fmla="*/ 1714 w 2417"/>
              <a:gd name="T95" fmla="*/ 2135 h 2210"/>
              <a:gd name="T96" fmla="*/ 1947 w 2417"/>
              <a:gd name="T97" fmla="*/ 2010 h 2210"/>
              <a:gd name="T98" fmla="*/ 2071 w 2417"/>
              <a:gd name="T99" fmla="*/ 1909 h 2210"/>
              <a:gd name="T100" fmla="*/ 2179 w 2417"/>
              <a:gd name="T101" fmla="*/ 1792 h 2210"/>
              <a:gd name="T102" fmla="*/ 2269 w 2417"/>
              <a:gd name="T103" fmla="*/ 1659 h 2210"/>
              <a:gd name="T104" fmla="*/ 2340 w 2417"/>
              <a:gd name="T105" fmla="*/ 1512 h 2210"/>
              <a:gd name="T106" fmla="*/ 2389 w 2417"/>
              <a:gd name="T107" fmla="*/ 1353 h 2210"/>
              <a:gd name="T108" fmla="*/ 2417 w 2417"/>
              <a:gd name="T109" fmla="*/ 1074 h 2210"/>
              <a:gd name="T110" fmla="*/ 2361 w 2417"/>
              <a:gd name="T111" fmla="*/ 755 h 2210"/>
              <a:gd name="T112" fmla="*/ 2218 w 2417"/>
              <a:gd name="T113" fmla="*/ 471 h 2210"/>
              <a:gd name="T114" fmla="*/ 2001 w 2417"/>
              <a:gd name="T115" fmla="*/ 240 h 2210"/>
              <a:gd name="T116" fmla="*/ 1721 w 2417"/>
              <a:gd name="T117" fmla="*/ 78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10">
                <a:moveTo>
                  <a:pt x="897" y="933"/>
                </a:moveTo>
                <a:lnTo>
                  <a:pt x="914" y="937"/>
                </a:lnTo>
                <a:lnTo>
                  <a:pt x="931" y="943"/>
                </a:lnTo>
                <a:lnTo>
                  <a:pt x="947" y="951"/>
                </a:lnTo>
                <a:lnTo>
                  <a:pt x="962" y="959"/>
                </a:lnTo>
                <a:lnTo>
                  <a:pt x="975" y="968"/>
                </a:lnTo>
                <a:lnTo>
                  <a:pt x="989" y="979"/>
                </a:lnTo>
                <a:lnTo>
                  <a:pt x="1000" y="992"/>
                </a:lnTo>
                <a:lnTo>
                  <a:pt x="1010" y="1005"/>
                </a:lnTo>
                <a:lnTo>
                  <a:pt x="1018" y="1020"/>
                </a:lnTo>
                <a:lnTo>
                  <a:pt x="1027" y="1034"/>
                </a:lnTo>
                <a:lnTo>
                  <a:pt x="1033" y="1049"/>
                </a:lnTo>
                <a:lnTo>
                  <a:pt x="1037" y="1066"/>
                </a:lnTo>
                <a:lnTo>
                  <a:pt x="1040" y="1083"/>
                </a:lnTo>
                <a:lnTo>
                  <a:pt x="1041" y="1100"/>
                </a:lnTo>
                <a:lnTo>
                  <a:pt x="1041" y="1117"/>
                </a:lnTo>
                <a:lnTo>
                  <a:pt x="1039" y="1135"/>
                </a:lnTo>
                <a:lnTo>
                  <a:pt x="1035" y="1152"/>
                </a:lnTo>
                <a:lnTo>
                  <a:pt x="1029" y="1169"/>
                </a:lnTo>
                <a:lnTo>
                  <a:pt x="1021" y="1185"/>
                </a:lnTo>
                <a:lnTo>
                  <a:pt x="1013" y="1200"/>
                </a:lnTo>
                <a:lnTo>
                  <a:pt x="1004" y="1213"/>
                </a:lnTo>
                <a:lnTo>
                  <a:pt x="993" y="1226"/>
                </a:lnTo>
                <a:lnTo>
                  <a:pt x="980" y="1238"/>
                </a:lnTo>
                <a:lnTo>
                  <a:pt x="967" y="1248"/>
                </a:lnTo>
                <a:lnTo>
                  <a:pt x="953" y="1256"/>
                </a:lnTo>
                <a:lnTo>
                  <a:pt x="938" y="1264"/>
                </a:lnTo>
                <a:lnTo>
                  <a:pt x="923" y="1271"/>
                </a:lnTo>
                <a:lnTo>
                  <a:pt x="906" y="1275"/>
                </a:lnTo>
                <a:lnTo>
                  <a:pt x="889" y="1278"/>
                </a:lnTo>
                <a:lnTo>
                  <a:pt x="872" y="1279"/>
                </a:lnTo>
                <a:lnTo>
                  <a:pt x="855" y="1279"/>
                </a:lnTo>
                <a:lnTo>
                  <a:pt x="837" y="1277"/>
                </a:lnTo>
                <a:lnTo>
                  <a:pt x="820" y="1273"/>
                </a:lnTo>
                <a:lnTo>
                  <a:pt x="803" y="1267"/>
                </a:lnTo>
                <a:lnTo>
                  <a:pt x="787" y="1260"/>
                </a:lnTo>
                <a:lnTo>
                  <a:pt x="772" y="1251"/>
                </a:lnTo>
                <a:lnTo>
                  <a:pt x="759" y="1242"/>
                </a:lnTo>
                <a:lnTo>
                  <a:pt x="746" y="1230"/>
                </a:lnTo>
                <a:lnTo>
                  <a:pt x="734" y="1218"/>
                </a:lnTo>
                <a:lnTo>
                  <a:pt x="724" y="1205"/>
                </a:lnTo>
                <a:lnTo>
                  <a:pt x="716" y="1190"/>
                </a:lnTo>
                <a:lnTo>
                  <a:pt x="708" y="1176"/>
                </a:lnTo>
                <a:lnTo>
                  <a:pt x="702" y="1160"/>
                </a:lnTo>
                <a:lnTo>
                  <a:pt x="697" y="1144"/>
                </a:lnTo>
                <a:lnTo>
                  <a:pt x="694" y="1128"/>
                </a:lnTo>
                <a:lnTo>
                  <a:pt x="693" y="1110"/>
                </a:lnTo>
                <a:lnTo>
                  <a:pt x="693" y="1093"/>
                </a:lnTo>
                <a:lnTo>
                  <a:pt x="695" y="1075"/>
                </a:lnTo>
                <a:lnTo>
                  <a:pt x="699" y="1058"/>
                </a:lnTo>
                <a:lnTo>
                  <a:pt x="705" y="1041"/>
                </a:lnTo>
                <a:lnTo>
                  <a:pt x="712" y="1025"/>
                </a:lnTo>
                <a:lnTo>
                  <a:pt x="721" y="1010"/>
                </a:lnTo>
                <a:lnTo>
                  <a:pt x="730" y="997"/>
                </a:lnTo>
                <a:lnTo>
                  <a:pt x="742" y="984"/>
                </a:lnTo>
                <a:lnTo>
                  <a:pt x="754" y="972"/>
                </a:lnTo>
                <a:lnTo>
                  <a:pt x="767" y="962"/>
                </a:lnTo>
                <a:lnTo>
                  <a:pt x="782" y="954"/>
                </a:lnTo>
                <a:lnTo>
                  <a:pt x="796" y="945"/>
                </a:lnTo>
                <a:lnTo>
                  <a:pt x="812" y="939"/>
                </a:lnTo>
                <a:lnTo>
                  <a:pt x="828" y="935"/>
                </a:lnTo>
                <a:lnTo>
                  <a:pt x="845" y="932"/>
                </a:lnTo>
                <a:lnTo>
                  <a:pt x="862" y="931"/>
                </a:lnTo>
                <a:lnTo>
                  <a:pt x="879" y="931"/>
                </a:lnTo>
                <a:lnTo>
                  <a:pt x="897" y="933"/>
                </a:lnTo>
                <a:close/>
                <a:moveTo>
                  <a:pt x="1321" y="933"/>
                </a:moveTo>
                <a:lnTo>
                  <a:pt x="1338" y="937"/>
                </a:lnTo>
                <a:lnTo>
                  <a:pt x="1355" y="943"/>
                </a:lnTo>
                <a:lnTo>
                  <a:pt x="1370" y="951"/>
                </a:lnTo>
                <a:lnTo>
                  <a:pt x="1386" y="959"/>
                </a:lnTo>
                <a:lnTo>
                  <a:pt x="1399" y="968"/>
                </a:lnTo>
                <a:lnTo>
                  <a:pt x="1411" y="979"/>
                </a:lnTo>
                <a:lnTo>
                  <a:pt x="1423" y="992"/>
                </a:lnTo>
                <a:lnTo>
                  <a:pt x="1433" y="1005"/>
                </a:lnTo>
                <a:lnTo>
                  <a:pt x="1442" y="1020"/>
                </a:lnTo>
                <a:lnTo>
                  <a:pt x="1449" y="1034"/>
                </a:lnTo>
                <a:lnTo>
                  <a:pt x="1456" y="1049"/>
                </a:lnTo>
                <a:lnTo>
                  <a:pt x="1461" y="1066"/>
                </a:lnTo>
                <a:lnTo>
                  <a:pt x="1464" y="1083"/>
                </a:lnTo>
                <a:lnTo>
                  <a:pt x="1465" y="1100"/>
                </a:lnTo>
                <a:lnTo>
                  <a:pt x="1465" y="1117"/>
                </a:lnTo>
                <a:lnTo>
                  <a:pt x="1462" y="1135"/>
                </a:lnTo>
                <a:lnTo>
                  <a:pt x="1459" y="1152"/>
                </a:lnTo>
                <a:lnTo>
                  <a:pt x="1452" y="1169"/>
                </a:lnTo>
                <a:lnTo>
                  <a:pt x="1445" y="1185"/>
                </a:lnTo>
                <a:lnTo>
                  <a:pt x="1437" y="1200"/>
                </a:lnTo>
                <a:lnTo>
                  <a:pt x="1427" y="1213"/>
                </a:lnTo>
                <a:lnTo>
                  <a:pt x="1415" y="1226"/>
                </a:lnTo>
                <a:lnTo>
                  <a:pt x="1404" y="1238"/>
                </a:lnTo>
                <a:lnTo>
                  <a:pt x="1391" y="1248"/>
                </a:lnTo>
                <a:lnTo>
                  <a:pt x="1376" y="1256"/>
                </a:lnTo>
                <a:lnTo>
                  <a:pt x="1362" y="1264"/>
                </a:lnTo>
                <a:lnTo>
                  <a:pt x="1345" y="1271"/>
                </a:lnTo>
                <a:lnTo>
                  <a:pt x="1329" y="1275"/>
                </a:lnTo>
                <a:lnTo>
                  <a:pt x="1313" y="1278"/>
                </a:lnTo>
                <a:lnTo>
                  <a:pt x="1295" y="1279"/>
                </a:lnTo>
                <a:lnTo>
                  <a:pt x="1278" y="1279"/>
                </a:lnTo>
                <a:lnTo>
                  <a:pt x="1260" y="1277"/>
                </a:lnTo>
                <a:lnTo>
                  <a:pt x="1243" y="1273"/>
                </a:lnTo>
                <a:lnTo>
                  <a:pt x="1226" y="1267"/>
                </a:lnTo>
                <a:lnTo>
                  <a:pt x="1211" y="1260"/>
                </a:lnTo>
                <a:lnTo>
                  <a:pt x="1196" y="1251"/>
                </a:lnTo>
                <a:lnTo>
                  <a:pt x="1182" y="1242"/>
                </a:lnTo>
                <a:lnTo>
                  <a:pt x="1170" y="1230"/>
                </a:lnTo>
                <a:lnTo>
                  <a:pt x="1158" y="1218"/>
                </a:lnTo>
                <a:lnTo>
                  <a:pt x="1148" y="1205"/>
                </a:lnTo>
                <a:lnTo>
                  <a:pt x="1139" y="1190"/>
                </a:lnTo>
                <a:lnTo>
                  <a:pt x="1131" y="1176"/>
                </a:lnTo>
                <a:lnTo>
                  <a:pt x="1125" y="1160"/>
                </a:lnTo>
                <a:lnTo>
                  <a:pt x="1121" y="1144"/>
                </a:lnTo>
                <a:lnTo>
                  <a:pt x="1118" y="1128"/>
                </a:lnTo>
                <a:lnTo>
                  <a:pt x="1116" y="1110"/>
                </a:lnTo>
                <a:lnTo>
                  <a:pt x="1117" y="1093"/>
                </a:lnTo>
                <a:lnTo>
                  <a:pt x="1119" y="1075"/>
                </a:lnTo>
                <a:lnTo>
                  <a:pt x="1123" y="1058"/>
                </a:lnTo>
                <a:lnTo>
                  <a:pt x="1128" y="1041"/>
                </a:lnTo>
                <a:lnTo>
                  <a:pt x="1136" y="1025"/>
                </a:lnTo>
                <a:lnTo>
                  <a:pt x="1144" y="1010"/>
                </a:lnTo>
                <a:lnTo>
                  <a:pt x="1154" y="997"/>
                </a:lnTo>
                <a:lnTo>
                  <a:pt x="1165" y="984"/>
                </a:lnTo>
                <a:lnTo>
                  <a:pt x="1178" y="972"/>
                </a:lnTo>
                <a:lnTo>
                  <a:pt x="1191" y="962"/>
                </a:lnTo>
                <a:lnTo>
                  <a:pt x="1205" y="954"/>
                </a:lnTo>
                <a:lnTo>
                  <a:pt x="1220" y="945"/>
                </a:lnTo>
                <a:lnTo>
                  <a:pt x="1235" y="939"/>
                </a:lnTo>
                <a:lnTo>
                  <a:pt x="1252" y="935"/>
                </a:lnTo>
                <a:lnTo>
                  <a:pt x="1268" y="932"/>
                </a:lnTo>
                <a:lnTo>
                  <a:pt x="1286" y="931"/>
                </a:lnTo>
                <a:lnTo>
                  <a:pt x="1303" y="931"/>
                </a:lnTo>
                <a:lnTo>
                  <a:pt x="1321" y="933"/>
                </a:lnTo>
                <a:close/>
                <a:moveTo>
                  <a:pt x="1745" y="933"/>
                </a:moveTo>
                <a:lnTo>
                  <a:pt x="1762" y="937"/>
                </a:lnTo>
                <a:lnTo>
                  <a:pt x="1778" y="943"/>
                </a:lnTo>
                <a:lnTo>
                  <a:pt x="1794" y="951"/>
                </a:lnTo>
                <a:lnTo>
                  <a:pt x="1808" y="959"/>
                </a:lnTo>
                <a:lnTo>
                  <a:pt x="1823" y="968"/>
                </a:lnTo>
                <a:lnTo>
                  <a:pt x="1835" y="979"/>
                </a:lnTo>
                <a:lnTo>
                  <a:pt x="1846" y="992"/>
                </a:lnTo>
                <a:lnTo>
                  <a:pt x="1857" y="1005"/>
                </a:lnTo>
                <a:lnTo>
                  <a:pt x="1866" y="1020"/>
                </a:lnTo>
                <a:lnTo>
                  <a:pt x="1873" y="1034"/>
                </a:lnTo>
                <a:lnTo>
                  <a:pt x="1879" y="1049"/>
                </a:lnTo>
                <a:lnTo>
                  <a:pt x="1883" y="1066"/>
                </a:lnTo>
                <a:lnTo>
                  <a:pt x="1886" y="1083"/>
                </a:lnTo>
                <a:lnTo>
                  <a:pt x="1889" y="1100"/>
                </a:lnTo>
                <a:lnTo>
                  <a:pt x="1888" y="1117"/>
                </a:lnTo>
                <a:lnTo>
                  <a:pt x="1885" y="1135"/>
                </a:lnTo>
                <a:lnTo>
                  <a:pt x="1881" y="1152"/>
                </a:lnTo>
                <a:lnTo>
                  <a:pt x="1876" y="1169"/>
                </a:lnTo>
                <a:lnTo>
                  <a:pt x="1869" y="1185"/>
                </a:lnTo>
                <a:lnTo>
                  <a:pt x="1861" y="1200"/>
                </a:lnTo>
                <a:lnTo>
                  <a:pt x="1850" y="1213"/>
                </a:lnTo>
                <a:lnTo>
                  <a:pt x="1839" y="1226"/>
                </a:lnTo>
                <a:lnTo>
                  <a:pt x="1827" y="1238"/>
                </a:lnTo>
                <a:lnTo>
                  <a:pt x="1813" y="1248"/>
                </a:lnTo>
                <a:lnTo>
                  <a:pt x="1800" y="1256"/>
                </a:lnTo>
                <a:lnTo>
                  <a:pt x="1785" y="1264"/>
                </a:lnTo>
                <a:lnTo>
                  <a:pt x="1769" y="1271"/>
                </a:lnTo>
                <a:lnTo>
                  <a:pt x="1753" y="1275"/>
                </a:lnTo>
                <a:lnTo>
                  <a:pt x="1736" y="1278"/>
                </a:lnTo>
                <a:lnTo>
                  <a:pt x="1719" y="1279"/>
                </a:lnTo>
                <a:lnTo>
                  <a:pt x="1701" y="1279"/>
                </a:lnTo>
                <a:lnTo>
                  <a:pt x="1684" y="1277"/>
                </a:lnTo>
                <a:lnTo>
                  <a:pt x="1666" y="1273"/>
                </a:lnTo>
                <a:lnTo>
                  <a:pt x="1650" y="1267"/>
                </a:lnTo>
                <a:lnTo>
                  <a:pt x="1634" y="1260"/>
                </a:lnTo>
                <a:lnTo>
                  <a:pt x="1619" y="1251"/>
                </a:lnTo>
                <a:lnTo>
                  <a:pt x="1606" y="1242"/>
                </a:lnTo>
                <a:lnTo>
                  <a:pt x="1593" y="1230"/>
                </a:lnTo>
                <a:lnTo>
                  <a:pt x="1582" y="1218"/>
                </a:lnTo>
                <a:lnTo>
                  <a:pt x="1572" y="1205"/>
                </a:lnTo>
                <a:lnTo>
                  <a:pt x="1562" y="1190"/>
                </a:lnTo>
                <a:lnTo>
                  <a:pt x="1555" y="1176"/>
                </a:lnTo>
                <a:lnTo>
                  <a:pt x="1549" y="1160"/>
                </a:lnTo>
                <a:lnTo>
                  <a:pt x="1544" y="1144"/>
                </a:lnTo>
                <a:lnTo>
                  <a:pt x="1541" y="1128"/>
                </a:lnTo>
                <a:lnTo>
                  <a:pt x="1540" y="1110"/>
                </a:lnTo>
                <a:lnTo>
                  <a:pt x="1540" y="1093"/>
                </a:lnTo>
                <a:lnTo>
                  <a:pt x="1543" y="1075"/>
                </a:lnTo>
                <a:lnTo>
                  <a:pt x="1546" y="1058"/>
                </a:lnTo>
                <a:lnTo>
                  <a:pt x="1552" y="1041"/>
                </a:lnTo>
                <a:lnTo>
                  <a:pt x="1559" y="1025"/>
                </a:lnTo>
                <a:lnTo>
                  <a:pt x="1568" y="1010"/>
                </a:lnTo>
                <a:lnTo>
                  <a:pt x="1578" y="997"/>
                </a:lnTo>
                <a:lnTo>
                  <a:pt x="1589" y="984"/>
                </a:lnTo>
                <a:lnTo>
                  <a:pt x="1601" y="972"/>
                </a:lnTo>
                <a:lnTo>
                  <a:pt x="1614" y="962"/>
                </a:lnTo>
                <a:lnTo>
                  <a:pt x="1628" y="954"/>
                </a:lnTo>
                <a:lnTo>
                  <a:pt x="1643" y="945"/>
                </a:lnTo>
                <a:lnTo>
                  <a:pt x="1659" y="939"/>
                </a:lnTo>
                <a:lnTo>
                  <a:pt x="1676" y="935"/>
                </a:lnTo>
                <a:lnTo>
                  <a:pt x="1692" y="932"/>
                </a:lnTo>
                <a:lnTo>
                  <a:pt x="1710" y="931"/>
                </a:lnTo>
                <a:lnTo>
                  <a:pt x="1727" y="931"/>
                </a:lnTo>
                <a:lnTo>
                  <a:pt x="1745" y="933"/>
                </a:lnTo>
                <a:close/>
                <a:moveTo>
                  <a:pt x="1505" y="18"/>
                </a:moveTo>
                <a:lnTo>
                  <a:pt x="1477" y="12"/>
                </a:lnTo>
                <a:lnTo>
                  <a:pt x="1449" y="9"/>
                </a:lnTo>
                <a:lnTo>
                  <a:pt x="1421" y="6"/>
                </a:lnTo>
                <a:lnTo>
                  <a:pt x="1393" y="3"/>
                </a:lnTo>
                <a:lnTo>
                  <a:pt x="1365" y="2"/>
                </a:lnTo>
                <a:lnTo>
                  <a:pt x="1337" y="1"/>
                </a:lnTo>
                <a:lnTo>
                  <a:pt x="1309" y="0"/>
                </a:lnTo>
                <a:lnTo>
                  <a:pt x="1282" y="1"/>
                </a:lnTo>
                <a:lnTo>
                  <a:pt x="1255" y="2"/>
                </a:lnTo>
                <a:lnTo>
                  <a:pt x="1227" y="4"/>
                </a:lnTo>
                <a:lnTo>
                  <a:pt x="1200" y="6"/>
                </a:lnTo>
                <a:lnTo>
                  <a:pt x="1174" y="9"/>
                </a:lnTo>
                <a:lnTo>
                  <a:pt x="1146" y="13"/>
                </a:lnTo>
                <a:lnTo>
                  <a:pt x="1120" y="18"/>
                </a:lnTo>
                <a:lnTo>
                  <a:pt x="1093" y="23"/>
                </a:lnTo>
                <a:lnTo>
                  <a:pt x="1067" y="28"/>
                </a:lnTo>
                <a:lnTo>
                  <a:pt x="1041" y="35"/>
                </a:lnTo>
                <a:lnTo>
                  <a:pt x="1015" y="41"/>
                </a:lnTo>
                <a:lnTo>
                  <a:pt x="990" y="49"/>
                </a:lnTo>
                <a:lnTo>
                  <a:pt x="964" y="58"/>
                </a:lnTo>
                <a:lnTo>
                  <a:pt x="938" y="66"/>
                </a:lnTo>
                <a:lnTo>
                  <a:pt x="913" y="75"/>
                </a:lnTo>
                <a:lnTo>
                  <a:pt x="889" y="85"/>
                </a:lnTo>
                <a:lnTo>
                  <a:pt x="864" y="96"/>
                </a:lnTo>
                <a:lnTo>
                  <a:pt x="840" y="107"/>
                </a:lnTo>
                <a:lnTo>
                  <a:pt x="817" y="118"/>
                </a:lnTo>
                <a:lnTo>
                  <a:pt x="793" y="131"/>
                </a:lnTo>
                <a:lnTo>
                  <a:pt x="769" y="144"/>
                </a:lnTo>
                <a:lnTo>
                  <a:pt x="747" y="157"/>
                </a:lnTo>
                <a:lnTo>
                  <a:pt x="724" y="171"/>
                </a:lnTo>
                <a:lnTo>
                  <a:pt x="702" y="185"/>
                </a:lnTo>
                <a:lnTo>
                  <a:pt x="680" y="201"/>
                </a:lnTo>
                <a:lnTo>
                  <a:pt x="640" y="230"/>
                </a:lnTo>
                <a:lnTo>
                  <a:pt x="601" y="261"/>
                </a:lnTo>
                <a:lnTo>
                  <a:pt x="565" y="293"/>
                </a:lnTo>
                <a:lnTo>
                  <a:pt x="529" y="327"/>
                </a:lnTo>
                <a:lnTo>
                  <a:pt x="496" y="363"/>
                </a:lnTo>
                <a:lnTo>
                  <a:pt x="464" y="399"/>
                </a:lnTo>
                <a:lnTo>
                  <a:pt x="434" y="437"/>
                </a:lnTo>
                <a:lnTo>
                  <a:pt x="406" y="475"/>
                </a:lnTo>
                <a:lnTo>
                  <a:pt x="380" y="515"/>
                </a:lnTo>
                <a:lnTo>
                  <a:pt x="355" y="557"/>
                </a:lnTo>
                <a:lnTo>
                  <a:pt x="332" y="598"/>
                </a:lnTo>
                <a:lnTo>
                  <a:pt x="312" y="641"/>
                </a:lnTo>
                <a:lnTo>
                  <a:pt x="293" y="684"/>
                </a:lnTo>
                <a:lnTo>
                  <a:pt x="276" y="728"/>
                </a:lnTo>
                <a:lnTo>
                  <a:pt x="260" y="773"/>
                </a:lnTo>
                <a:lnTo>
                  <a:pt x="247" y="818"/>
                </a:lnTo>
                <a:lnTo>
                  <a:pt x="237" y="863"/>
                </a:lnTo>
                <a:lnTo>
                  <a:pt x="226" y="909"/>
                </a:lnTo>
                <a:lnTo>
                  <a:pt x="219" y="957"/>
                </a:lnTo>
                <a:lnTo>
                  <a:pt x="214" y="1003"/>
                </a:lnTo>
                <a:lnTo>
                  <a:pt x="211" y="1050"/>
                </a:lnTo>
                <a:lnTo>
                  <a:pt x="209" y="1098"/>
                </a:lnTo>
                <a:lnTo>
                  <a:pt x="210" y="1145"/>
                </a:lnTo>
                <a:lnTo>
                  <a:pt x="213" y="1192"/>
                </a:lnTo>
                <a:lnTo>
                  <a:pt x="217" y="1240"/>
                </a:lnTo>
                <a:lnTo>
                  <a:pt x="224" y="1287"/>
                </a:lnTo>
                <a:lnTo>
                  <a:pt x="233" y="1334"/>
                </a:lnTo>
                <a:lnTo>
                  <a:pt x="245" y="1382"/>
                </a:lnTo>
                <a:lnTo>
                  <a:pt x="257" y="1428"/>
                </a:lnTo>
                <a:lnTo>
                  <a:pt x="273" y="1474"/>
                </a:lnTo>
                <a:lnTo>
                  <a:pt x="290" y="1521"/>
                </a:lnTo>
                <a:lnTo>
                  <a:pt x="310" y="1566"/>
                </a:lnTo>
                <a:lnTo>
                  <a:pt x="0" y="2146"/>
                </a:lnTo>
                <a:lnTo>
                  <a:pt x="649" y="1988"/>
                </a:lnTo>
                <a:lnTo>
                  <a:pt x="685" y="2013"/>
                </a:lnTo>
                <a:lnTo>
                  <a:pt x="722" y="2038"/>
                </a:lnTo>
                <a:lnTo>
                  <a:pt x="760" y="2061"/>
                </a:lnTo>
                <a:lnTo>
                  <a:pt x="798" y="2082"/>
                </a:lnTo>
                <a:lnTo>
                  <a:pt x="837" y="2102"/>
                </a:lnTo>
                <a:lnTo>
                  <a:pt x="876" y="2119"/>
                </a:lnTo>
                <a:lnTo>
                  <a:pt x="917" y="2136"/>
                </a:lnTo>
                <a:lnTo>
                  <a:pt x="957" y="2150"/>
                </a:lnTo>
                <a:lnTo>
                  <a:pt x="998" y="2163"/>
                </a:lnTo>
                <a:lnTo>
                  <a:pt x="1039" y="2175"/>
                </a:lnTo>
                <a:lnTo>
                  <a:pt x="1081" y="2185"/>
                </a:lnTo>
                <a:lnTo>
                  <a:pt x="1123" y="2193"/>
                </a:lnTo>
                <a:lnTo>
                  <a:pt x="1165" y="2199"/>
                </a:lnTo>
                <a:lnTo>
                  <a:pt x="1208" y="2205"/>
                </a:lnTo>
                <a:lnTo>
                  <a:pt x="1250" y="2208"/>
                </a:lnTo>
                <a:lnTo>
                  <a:pt x="1293" y="2210"/>
                </a:lnTo>
                <a:lnTo>
                  <a:pt x="1335" y="2210"/>
                </a:lnTo>
                <a:lnTo>
                  <a:pt x="1378" y="2208"/>
                </a:lnTo>
                <a:lnTo>
                  <a:pt x="1421" y="2205"/>
                </a:lnTo>
                <a:lnTo>
                  <a:pt x="1464" y="2199"/>
                </a:lnTo>
                <a:lnTo>
                  <a:pt x="1506" y="2192"/>
                </a:lnTo>
                <a:lnTo>
                  <a:pt x="1548" y="2184"/>
                </a:lnTo>
                <a:lnTo>
                  <a:pt x="1590" y="2175"/>
                </a:lnTo>
                <a:lnTo>
                  <a:pt x="1631" y="2162"/>
                </a:lnTo>
                <a:lnTo>
                  <a:pt x="1673" y="2149"/>
                </a:lnTo>
                <a:lnTo>
                  <a:pt x="1714" y="2135"/>
                </a:lnTo>
                <a:lnTo>
                  <a:pt x="1754" y="2118"/>
                </a:lnTo>
                <a:lnTo>
                  <a:pt x="1794" y="2100"/>
                </a:lnTo>
                <a:lnTo>
                  <a:pt x="1833" y="2080"/>
                </a:lnTo>
                <a:lnTo>
                  <a:pt x="1872" y="2059"/>
                </a:lnTo>
                <a:lnTo>
                  <a:pt x="1909" y="2035"/>
                </a:lnTo>
                <a:lnTo>
                  <a:pt x="1947" y="2010"/>
                </a:lnTo>
                <a:lnTo>
                  <a:pt x="1969" y="1995"/>
                </a:lnTo>
                <a:lnTo>
                  <a:pt x="1989" y="1978"/>
                </a:lnTo>
                <a:lnTo>
                  <a:pt x="2010" y="1962"/>
                </a:lnTo>
                <a:lnTo>
                  <a:pt x="2031" y="1945"/>
                </a:lnTo>
                <a:lnTo>
                  <a:pt x="2051" y="1928"/>
                </a:lnTo>
                <a:lnTo>
                  <a:pt x="2071" y="1909"/>
                </a:lnTo>
                <a:lnTo>
                  <a:pt x="2089" y="1891"/>
                </a:lnTo>
                <a:lnTo>
                  <a:pt x="2108" y="1872"/>
                </a:lnTo>
                <a:lnTo>
                  <a:pt x="2126" y="1853"/>
                </a:lnTo>
                <a:lnTo>
                  <a:pt x="2144" y="1833"/>
                </a:lnTo>
                <a:lnTo>
                  <a:pt x="2161" y="1813"/>
                </a:lnTo>
                <a:lnTo>
                  <a:pt x="2179" y="1792"/>
                </a:lnTo>
                <a:lnTo>
                  <a:pt x="2195" y="1772"/>
                </a:lnTo>
                <a:lnTo>
                  <a:pt x="2211" y="1750"/>
                </a:lnTo>
                <a:lnTo>
                  <a:pt x="2226" y="1727"/>
                </a:lnTo>
                <a:lnTo>
                  <a:pt x="2241" y="1705"/>
                </a:lnTo>
                <a:lnTo>
                  <a:pt x="2255" y="1682"/>
                </a:lnTo>
                <a:lnTo>
                  <a:pt x="2269" y="1659"/>
                </a:lnTo>
                <a:lnTo>
                  <a:pt x="2283" y="1636"/>
                </a:lnTo>
                <a:lnTo>
                  <a:pt x="2295" y="1612"/>
                </a:lnTo>
                <a:lnTo>
                  <a:pt x="2307" y="1587"/>
                </a:lnTo>
                <a:lnTo>
                  <a:pt x="2319" y="1563"/>
                </a:lnTo>
                <a:lnTo>
                  <a:pt x="2330" y="1538"/>
                </a:lnTo>
                <a:lnTo>
                  <a:pt x="2340" y="1512"/>
                </a:lnTo>
                <a:lnTo>
                  <a:pt x="2350" y="1487"/>
                </a:lnTo>
                <a:lnTo>
                  <a:pt x="2360" y="1460"/>
                </a:lnTo>
                <a:lnTo>
                  <a:pt x="2368" y="1434"/>
                </a:lnTo>
                <a:lnTo>
                  <a:pt x="2376" y="1407"/>
                </a:lnTo>
                <a:lnTo>
                  <a:pt x="2383" y="1380"/>
                </a:lnTo>
                <a:lnTo>
                  <a:pt x="2389" y="1353"/>
                </a:lnTo>
                <a:lnTo>
                  <a:pt x="2396" y="1325"/>
                </a:lnTo>
                <a:lnTo>
                  <a:pt x="2401" y="1297"/>
                </a:lnTo>
                <a:lnTo>
                  <a:pt x="2409" y="1241"/>
                </a:lnTo>
                <a:lnTo>
                  <a:pt x="2415" y="1185"/>
                </a:lnTo>
                <a:lnTo>
                  <a:pt x="2417" y="1129"/>
                </a:lnTo>
                <a:lnTo>
                  <a:pt x="2417" y="1074"/>
                </a:lnTo>
                <a:lnTo>
                  <a:pt x="2414" y="1020"/>
                </a:lnTo>
                <a:lnTo>
                  <a:pt x="2409" y="965"/>
                </a:lnTo>
                <a:lnTo>
                  <a:pt x="2401" y="911"/>
                </a:lnTo>
                <a:lnTo>
                  <a:pt x="2391" y="858"/>
                </a:lnTo>
                <a:lnTo>
                  <a:pt x="2377" y="807"/>
                </a:lnTo>
                <a:lnTo>
                  <a:pt x="2361" y="755"/>
                </a:lnTo>
                <a:lnTo>
                  <a:pt x="2343" y="705"/>
                </a:lnTo>
                <a:lnTo>
                  <a:pt x="2323" y="656"/>
                </a:lnTo>
                <a:lnTo>
                  <a:pt x="2300" y="608"/>
                </a:lnTo>
                <a:lnTo>
                  <a:pt x="2274" y="562"/>
                </a:lnTo>
                <a:lnTo>
                  <a:pt x="2248" y="515"/>
                </a:lnTo>
                <a:lnTo>
                  <a:pt x="2218" y="471"/>
                </a:lnTo>
                <a:lnTo>
                  <a:pt x="2187" y="429"/>
                </a:lnTo>
                <a:lnTo>
                  <a:pt x="2153" y="388"/>
                </a:lnTo>
                <a:lnTo>
                  <a:pt x="2118" y="348"/>
                </a:lnTo>
                <a:lnTo>
                  <a:pt x="2081" y="311"/>
                </a:lnTo>
                <a:lnTo>
                  <a:pt x="2042" y="275"/>
                </a:lnTo>
                <a:lnTo>
                  <a:pt x="2001" y="240"/>
                </a:lnTo>
                <a:lnTo>
                  <a:pt x="1957" y="208"/>
                </a:lnTo>
                <a:lnTo>
                  <a:pt x="1913" y="178"/>
                </a:lnTo>
                <a:lnTo>
                  <a:pt x="1868" y="149"/>
                </a:lnTo>
                <a:lnTo>
                  <a:pt x="1820" y="123"/>
                </a:lnTo>
                <a:lnTo>
                  <a:pt x="1771" y="100"/>
                </a:lnTo>
                <a:lnTo>
                  <a:pt x="1721" y="78"/>
                </a:lnTo>
                <a:lnTo>
                  <a:pt x="1668" y="59"/>
                </a:lnTo>
                <a:lnTo>
                  <a:pt x="1615" y="42"/>
                </a:lnTo>
                <a:lnTo>
                  <a:pt x="1561" y="29"/>
                </a:lnTo>
                <a:lnTo>
                  <a:pt x="1505" y="1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64">
            <a:extLst>
              <a:ext uri="{FF2B5EF4-FFF2-40B4-BE49-F238E27FC236}">
                <a16:creationId xmlns:a16="http://schemas.microsoft.com/office/drawing/2014/main" id="{CC4359EC-DED8-9E1A-737F-B61B500634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837963"/>
            <a:ext cx="455831" cy="285572"/>
          </a:xfrm>
          <a:custGeom>
            <a:avLst/>
            <a:gdLst>
              <a:gd name="T0" fmla="*/ 2841 w 3534"/>
              <a:gd name="T1" fmla="*/ 17 h 2217"/>
              <a:gd name="T2" fmla="*/ 3079 w 3534"/>
              <a:gd name="T3" fmla="*/ 105 h 2217"/>
              <a:gd name="T4" fmla="*/ 3279 w 3534"/>
              <a:gd name="T5" fmla="*/ 255 h 2217"/>
              <a:gd name="T6" fmla="*/ 3429 w 3534"/>
              <a:gd name="T7" fmla="*/ 455 h 2217"/>
              <a:gd name="T8" fmla="*/ 3516 w 3534"/>
              <a:gd name="T9" fmla="*/ 692 h 2217"/>
              <a:gd name="T10" fmla="*/ 3533 w 3534"/>
              <a:gd name="T11" fmla="*/ 911 h 2217"/>
              <a:gd name="T12" fmla="*/ 3480 w 3534"/>
              <a:gd name="T13" fmla="*/ 1165 h 2217"/>
              <a:gd name="T14" fmla="*/ 3361 w 3534"/>
              <a:gd name="T15" fmla="*/ 1385 h 2217"/>
              <a:gd name="T16" fmla="*/ 3184 w 3534"/>
              <a:gd name="T17" fmla="*/ 1561 h 2217"/>
              <a:gd name="T18" fmla="*/ 2964 w 3534"/>
              <a:gd name="T19" fmla="*/ 1681 h 2217"/>
              <a:gd name="T20" fmla="*/ 2711 w 3534"/>
              <a:gd name="T21" fmla="*/ 1732 h 2217"/>
              <a:gd name="T22" fmla="*/ 821 w 3534"/>
              <a:gd name="T23" fmla="*/ 1732 h 2217"/>
              <a:gd name="T24" fmla="*/ 568 w 3534"/>
              <a:gd name="T25" fmla="*/ 1681 h 2217"/>
              <a:gd name="T26" fmla="*/ 348 w 3534"/>
              <a:gd name="T27" fmla="*/ 1561 h 2217"/>
              <a:gd name="T28" fmla="*/ 172 w 3534"/>
              <a:gd name="T29" fmla="*/ 1385 h 2217"/>
              <a:gd name="T30" fmla="*/ 52 w 3534"/>
              <a:gd name="T31" fmla="*/ 1165 h 2217"/>
              <a:gd name="T32" fmla="*/ 1 w 3534"/>
              <a:gd name="T33" fmla="*/ 911 h 2217"/>
              <a:gd name="T34" fmla="*/ 17 w 3534"/>
              <a:gd name="T35" fmla="*/ 692 h 2217"/>
              <a:gd name="T36" fmla="*/ 104 w 3534"/>
              <a:gd name="T37" fmla="*/ 455 h 2217"/>
              <a:gd name="T38" fmla="*/ 254 w 3534"/>
              <a:gd name="T39" fmla="*/ 255 h 2217"/>
              <a:gd name="T40" fmla="*/ 454 w 3534"/>
              <a:gd name="T41" fmla="*/ 105 h 2217"/>
              <a:gd name="T42" fmla="*/ 692 w 3534"/>
              <a:gd name="T43" fmla="*/ 17 h 2217"/>
              <a:gd name="T44" fmla="*/ 1336 w 3534"/>
              <a:gd name="T45" fmla="*/ 723 h 2217"/>
              <a:gd name="T46" fmla="*/ 1421 w 3534"/>
              <a:gd name="T47" fmla="*/ 778 h 2217"/>
              <a:gd name="T48" fmla="*/ 1461 w 3534"/>
              <a:gd name="T49" fmla="*/ 868 h 2217"/>
              <a:gd name="T50" fmla="*/ 1444 w 3534"/>
              <a:gd name="T51" fmla="*/ 970 h 2217"/>
              <a:gd name="T52" fmla="*/ 1375 w 3534"/>
              <a:gd name="T53" fmla="*/ 1042 h 2217"/>
              <a:gd name="T54" fmla="*/ 1276 w 3534"/>
              <a:gd name="T55" fmla="*/ 1065 h 2217"/>
              <a:gd name="T56" fmla="*/ 1180 w 3534"/>
              <a:gd name="T57" fmla="*/ 1027 h 2217"/>
              <a:gd name="T58" fmla="*/ 1123 w 3534"/>
              <a:gd name="T59" fmla="*/ 945 h 2217"/>
              <a:gd name="T60" fmla="*/ 1121 w 3534"/>
              <a:gd name="T61" fmla="*/ 843 h 2217"/>
              <a:gd name="T62" fmla="*/ 1175 w 3534"/>
              <a:gd name="T63" fmla="*/ 758 h 2217"/>
              <a:gd name="T64" fmla="*/ 1267 w 3534"/>
              <a:gd name="T65" fmla="*/ 718 h 2217"/>
              <a:gd name="T66" fmla="*/ 1831 w 3534"/>
              <a:gd name="T67" fmla="*/ 728 h 2217"/>
              <a:gd name="T68" fmla="*/ 1909 w 3534"/>
              <a:gd name="T69" fmla="*/ 791 h 2217"/>
              <a:gd name="T70" fmla="*/ 1941 w 3534"/>
              <a:gd name="T71" fmla="*/ 886 h 2217"/>
              <a:gd name="T72" fmla="*/ 1913 w 3534"/>
              <a:gd name="T73" fmla="*/ 986 h 2217"/>
              <a:gd name="T74" fmla="*/ 1838 w 3534"/>
              <a:gd name="T75" fmla="*/ 1049 h 2217"/>
              <a:gd name="T76" fmla="*/ 1736 w 3534"/>
              <a:gd name="T77" fmla="*/ 1062 h 2217"/>
              <a:gd name="T78" fmla="*/ 1645 w 3534"/>
              <a:gd name="T79" fmla="*/ 1016 h 2217"/>
              <a:gd name="T80" fmla="*/ 1597 w 3534"/>
              <a:gd name="T81" fmla="*/ 929 h 2217"/>
              <a:gd name="T82" fmla="*/ 1604 w 3534"/>
              <a:gd name="T83" fmla="*/ 826 h 2217"/>
              <a:gd name="T84" fmla="*/ 1667 w 3534"/>
              <a:gd name="T85" fmla="*/ 748 h 2217"/>
              <a:gd name="T86" fmla="*/ 1762 w 3534"/>
              <a:gd name="T87" fmla="*/ 716 h 2217"/>
              <a:gd name="T88" fmla="*/ 2324 w 3534"/>
              <a:gd name="T89" fmla="*/ 736 h 2217"/>
              <a:gd name="T90" fmla="*/ 2396 w 3534"/>
              <a:gd name="T91" fmla="*/ 804 h 2217"/>
              <a:gd name="T92" fmla="*/ 2418 w 3534"/>
              <a:gd name="T93" fmla="*/ 903 h 2217"/>
              <a:gd name="T94" fmla="*/ 2381 w 3534"/>
              <a:gd name="T95" fmla="*/ 999 h 2217"/>
              <a:gd name="T96" fmla="*/ 2300 w 3534"/>
              <a:gd name="T97" fmla="*/ 1055 h 2217"/>
              <a:gd name="T98" fmla="*/ 2197 w 3534"/>
              <a:gd name="T99" fmla="*/ 1059 h 2217"/>
              <a:gd name="T100" fmla="*/ 2112 w 3534"/>
              <a:gd name="T101" fmla="*/ 1004 h 2217"/>
              <a:gd name="T102" fmla="*/ 2071 w 3534"/>
              <a:gd name="T103" fmla="*/ 912 h 2217"/>
              <a:gd name="T104" fmla="*/ 2090 w 3534"/>
              <a:gd name="T105" fmla="*/ 811 h 2217"/>
              <a:gd name="T106" fmla="*/ 2159 w 3534"/>
              <a:gd name="T107" fmla="*/ 739 h 2217"/>
              <a:gd name="T108" fmla="*/ 2257 w 3534"/>
              <a:gd name="T109" fmla="*/ 7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866" y="0"/>
                </a:moveTo>
                <a:lnTo>
                  <a:pt x="2667" y="0"/>
                </a:lnTo>
                <a:lnTo>
                  <a:pt x="2711" y="1"/>
                </a:lnTo>
                <a:lnTo>
                  <a:pt x="2755" y="5"/>
                </a:lnTo>
                <a:lnTo>
                  <a:pt x="2798" y="10"/>
                </a:lnTo>
                <a:lnTo>
                  <a:pt x="2841" y="17"/>
                </a:lnTo>
                <a:lnTo>
                  <a:pt x="2883" y="28"/>
                </a:lnTo>
                <a:lnTo>
                  <a:pt x="2924" y="39"/>
                </a:lnTo>
                <a:lnTo>
                  <a:pt x="2964" y="52"/>
                </a:lnTo>
                <a:lnTo>
                  <a:pt x="3003" y="69"/>
                </a:lnTo>
                <a:lnTo>
                  <a:pt x="3042" y="86"/>
                </a:lnTo>
                <a:lnTo>
                  <a:pt x="3079" y="105"/>
                </a:lnTo>
                <a:lnTo>
                  <a:pt x="3115" y="127"/>
                </a:lnTo>
                <a:lnTo>
                  <a:pt x="3150" y="149"/>
                </a:lnTo>
                <a:lnTo>
                  <a:pt x="3184" y="173"/>
                </a:lnTo>
                <a:lnTo>
                  <a:pt x="3217" y="199"/>
                </a:lnTo>
                <a:lnTo>
                  <a:pt x="3249" y="226"/>
                </a:lnTo>
                <a:lnTo>
                  <a:pt x="3279" y="255"/>
                </a:lnTo>
                <a:lnTo>
                  <a:pt x="3308" y="285"/>
                </a:lnTo>
                <a:lnTo>
                  <a:pt x="3335" y="317"/>
                </a:lnTo>
                <a:lnTo>
                  <a:pt x="3361" y="349"/>
                </a:lnTo>
                <a:lnTo>
                  <a:pt x="3385" y="383"/>
                </a:lnTo>
                <a:lnTo>
                  <a:pt x="3407" y="419"/>
                </a:lnTo>
                <a:lnTo>
                  <a:pt x="3429" y="455"/>
                </a:lnTo>
                <a:lnTo>
                  <a:pt x="3448" y="492"/>
                </a:lnTo>
                <a:lnTo>
                  <a:pt x="3465" y="531"/>
                </a:lnTo>
                <a:lnTo>
                  <a:pt x="3480" y="570"/>
                </a:lnTo>
                <a:lnTo>
                  <a:pt x="3495" y="610"/>
                </a:lnTo>
                <a:lnTo>
                  <a:pt x="3506" y="651"/>
                </a:lnTo>
                <a:lnTo>
                  <a:pt x="3516" y="692"/>
                </a:lnTo>
                <a:lnTo>
                  <a:pt x="3524" y="736"/>
                </a:lnTo>
                <a:lnTo>
                  <a:pt x="3529" y="779"/>
                </a:lnTo>
                <a:lnTo>
                  <a:pt x="3533" y="823"/>
                </a:lnTo>
                <a:lnTo>
                  <a:pt x="3534" y="867"/>
                </a:lnTo>
                <a:lnTo>
                  <a:pt x="3534" y="867"/>
                </a:lnTo>
                <a:lnTo>
                  <a:pt x="3533" y="911"/>
                </a:lnTo>
                <a:lnTo>
                  <a:pt x="3529" y="956"/>
                </a:lnTo>
                <a:lnTo>
                  <a:pt x="3524" y="999"/>
                </a:lnTo>
                <a:lnTo>
                  <a:pt x="3516" y="1041"/>
                </a:lnTo>
                <a:lnTo>
                  <a:pt x="3506" y="1083"/>
                </a:lnTo>
                <a:lnTo>
                  <a:pt x="3495" y="1124"/>
                </a:lnTo>
                <a:lnTo>
                  <a:pt x="3480" y="1165"/>
                </a:lnTo>
                <a:lnTo>
                  <a:pt x="3465" y="1204"/>
                </a:lnTo>
                <a:lnTo>
                  <a:pt x="3448" y="1242"/>
                </a:lnTo>
                <a:lnTo>
                  <a:pt x="3429" y="1279"/>
                </a:lnTo>
                <a:lnTo>
                  <a:pt x="3407" y="1316"/>
                </a:lnTo>
                <a:lnTo>
                  <a:pt x="3385" y="1351"/>
                </a:lnTo>
                <a:lnTo>
                  <a:pt x="3361" y="1385"/>
                </a:lnTo>
                <a:lnTo>
                  <a:pt x="3335" y="1418"/>
                </a:lnTo>
                <a:lnTo>
                  <a:pt x="3308" y="1448"/>
                </a:lnTo>
                <a:lnTo>
                  <a:pt x="3279" y="1479"/>
                </a:lnTo>
                <a:lnTo>
                  <a:pt x="3249" y="1508"/>
                </a:lnTo>
                <a:lnTo>
                  <a:pt x="3217" y="1535"/>
                </a:lnTo>
                <a:lnTo>
                  <a:pt x="3184" y="1561"/>
                </a:lnTo>
                <a:lnTo>
                  <a:pt x="3150" y="1585"/>
                </a:lnTo>
                <a:lnTo>
                  <a:pt x="3115" y="1608"/>
                </a:lnTo>
                <a:lnTo>
                  <a:pt x="3079" y="1628"/>
                </a:lnTo>
                <a:lnTo>
                  <a:pt x="3042" y="1648"/>
                </a:lnTo>
                <a:lnTo>
                  <a:pt x="3003" y="1666"/>
                </a:lnTo>
                <a:lnTo>
                  <a:pt x="2964" y="1681"/>
                </a:lnTo>
                <a:lnTo>
                  <a:pt x="2924" y="1694"/>
                </a:lnTo>
                <a:lnTo>
                  <a:pt x="2883" y="1707"/>
                </a:lnTo>
                <a:lnTo>
                  <a:pt x="2841" y="1716"/>
                </a:lnTo>
                <a:lnTo>
                  <a:pt x="2798" y="1724"/>
                </a:lnTo>
                <a:lnTo>
                  <a:pt x="2755" y="1729"/>
                </a:lnTo>
                <a:lnTo>
                  <a:pt x="2711" y="1732"/>
                </a:lnTo>
                <a:lnTo>
                  <a:pt x="2667" y="1733"/>
                </a:lnTo>
                <a:lnTo>
                  <a:pt x="1666" y="1733"/>
                </a:lnTo>
                <a:lnTo>
                  <a:pt x="917" y="2217"/>
                </a:lnTo>
                <a:lnTo>
                  <a:pt x="1075" y="1733"/>
                </a:lnTo>
                <a:lnTo>
                  <a:pt x="866" y="1733"/>
                </a:lnTo>
                <a:lnTo>
                  <a:pt x="821" y="1732"/>
                </a:lnTo>
                <a:lnTo>
                  <a:pt x="777" y="1729"/>
                </a:lnTo>
                <a:lnTo>
                  <a:pt x="734" y="1724"/>
                </a:lnTo>
                <a:lnTo>
                  <a:pt x="692" y="1716"/>
                </a:lnTo>
                <a:lnTo>
                  <a:pt x="650" y="1707"/>
                </a:lnTo>
                <a:lnTo>
                  <a:pt x="609" y="1694"/>
                </a:lnTo>
                <a:lnTo>
                  <a:pt x="568" y="1681"/>
                </a:lnTo>
                <a:lnTo>
                  <a:pt x="529" y="1666"/>
                </a:lnTo>
                <a:lnTo>
                  <a:pt x="491" y="1648"/>
                </a:lnTo>
                <a:lnTo>
                  <a:pt x="454" y="1628"/>
                </a:lnTo>
                <a:lnTo>
                  <a:pt x="417" y="1608"/>
                </a:lnTo>
                <a:lnTo>
                  <a:pt x="382" y="1585"/>
                </a:lnTo>
                <a:lnTo>
                  <a:pt x="348" y="1561"/>
                </a:lnTo>
                <a:lnTo>
                  <a:pt x="315" y="1535"/>
                </a:lnTo>
                <a:lnTo>
                  <a:pt x="284" y="1508"/>
                </a:lnTo>
                <a:lnTo>
                  <a:pt x="254" y="1479"/>
                </a:lnTo>
                <a:lnTo>
                  <a:pt x="225" y="1448"/>
                </a:lnTo>
                <a:lnTo>
                  <a:pt x="198" y="1418"/>
                </a:lnTo>
                <a:lnTo>
                  <a:pt x="172" y="1385"/>
                </a:lnTo>
                <a:lnTo>
                  <a:pt x="148" y="1351"/>
                </a:lnTo>
                <a:lnTo>
                  <a:pt x="125" y="1316"/>
                </a:lnTo>
                <a:lnTo>
                  <a:pt x="104" y="1279"/>
                </a:lnTo>
                <a:lnTo>
                  <a:pt x="85" y="1242"/>
                </a:lnTo>
                <a:lnTo>
                  <a:pt x="67" y="1204"/>
                </a:lnTo>
                <a:lnTo>
                  <a:pt x="52" y="1165"/>
                </a:lnTo>
                <a:lnTo>
                  <a:pt x="39" y="1124"/>
                </a:lnTo>
                <a:lnTo>
                  <a:pt x="26" y="1083"/>
                </a:lnTo>
                <a:lnTo>
                  <a:pt x="17" y="1041"/>
                </a:lnTo>
                <a:lnTo>
                  <a:pt x="10" y="999"/>
                </a:lnTo>
                <a:lnTo>
                  <a:pt x="4" y="956"/>
                </a:lnTo>
                <a:lnTo>
                  <a:pt x="1" y="911"/>
                </a:lnTo>
                <a:lnTo>
                  <a:pt x="0" y="867"/>
                </a:lnTo>
                <a:lnTo>
                  <a:pt x="0" y="867"/>
                </a:lnTo>
                <a:lnTo>
                  <a:pt x="1" y="823"/>
                </a:lnTo>
                <a:lnTo>
                  <a:pt x="4" y="779"/>
                </a:lnTo>
                <a:lnTo>
                  <a:pt x="10" y="736"/>
                </a:lnTo>
                <a:lnTo>
                  <a:pt x="17" y="692"/>
                </a:lnTo>
                <a:lnTo>
                  <a:pt x="26" y="651"/>
                </a:lnTo>
                <a:lnTo>
                  <a:pt x="39" y="610"/>
                </a:lnTo>
                <a:lnTo>
                  <a:pt x="52" y="570"/>
                </a:lnTo>
                <a:lnTo>
                  <a:pt x="67" y="531"/>
                </a:lnTo>
                <a:lnTo>
                  <a:pt x="85" y="492"/>
                </a:lnTo>
                <a:lnTo>
                  <a:pt x="104" y="455"/>
                </a:lnTo>
                <a:lnTo>
                  <a:pt x="125" y="419"/>
                </a:lnTo>
                <a:lnTo>
                  <a:pt x="148" y="383"/>
                </a:lnTo>
                <a:lnTo>
                  <a:pt x="172" y="349"/>
                </a:lnTo>
                <a:lnTo>
                  <a:pt x="198" y="317"/>
                </a:lnTo>
                <a:lnTo>
                  <a:pt x="225" y="285"/>
                </a:lnTo>
                <a:lnTo>
                  <a:pt x="254" y="255"/>
                </a:lnTo>
                <a:lnTo>
                  <a:pt x="284" y="226"/>
                </a:lnTo>
                <a:lnTo>
                  <a:pt x="315" y="199"/>
                </a:lnTo>
                <a:lnTo>
                  <a:pt x="348" y="173"/>
                </a:lnTo>
                <a:lnTo>
                  <a:pt x="382" y="149"/>
                </a:lnTo>
                <a:lnTo>
                  <a:pt x="417" y="127"/>
                </a:lnTo>
                <a:lnTo>
                  <a:pt x="454" y="105"/>
                </a:lnTo>
                <a:lnTo>
                  <a:pt x="491" y="86"/>
                </a:lnTo>
                <a:lnTo>
                  <a:pt x="529" y="69"/>
                </a:lnTo>
                <a:lnTo>
                  <a:pt x="568" y="52"/>
                </a:lnTo>
                <a:lnTo>
                  <a:pt x="609" y="39"/>
                </a:lnTo>
                <a:lnTo>
                  <a:pt x="650" y="28"/>
                </a:lnTo>
                <a:lnTo>
                  <a:pt x="692" y="17"/>
                </a:lnTo>
                <a:lnTo>
                  <a:pt x="734" y="10"/>
                </a:lnTo>
                <a:lnTo>
                  <a:pt x="777" y="5"/>
                </a:lnTo>
                <a:lnTo>
                  <a:pt x="821" y="1"/>
                </a:lnTo>
                <a:lnTo>
                  <a:pt x="866" y="0"/>
                </a:lnTo>
                <a:close/>
                <a:moveTo>
                  <a:pt x="1319" y="719"/>
                </a:moveTo>
                <a:lnTo>
                  <a:pt x="1336" y="723"/>
                </a:lnTo>
                <a:lnTo>
                  <a:pt x="1353" y="728"/>
                </a:lnTo>
                <a:lnTo>
                  <a:pt x="1369" y="736"/>
                </a:lnTo>
                <a:lnTo>
                  <a:pt x="1383" y="744"/>
                </a:lnTo>
                <a:lnTo>
                  <a:pt x="1397" y="754"/>
                </a:lnTo>
                <a:lnTo>
                  <a:pt x="1410" y="765"/>
                </a:lnTo>
                <a:lnTo>
                  <a:pt x="1421" y="778"/>
                </a:lnTo>
                <a:lnTo>
                  <a:pt x="1431" y="791"/>
                </a:lnTo>
                <a:lnTo>
                  <a:pt x="1441" y="804"/>
                </a:lnTo>
                <a:lnTo>
                  <a:pt x="1448" y="820"/>
                </a:lnTo>
                <a:lnTo>
                  <a:pt x="1454" y="835"/>
                </a:lnTo>
                <a:lnTo>
                  <a:pt x="1458" y="852"/>
                </a:lnTo>
                <a:lnTo>
                  <a:pt x="1461" y="868"/>
                </a:lnTo>
                <a:lnTo>
                  <a:pt x="1462" y="886"/>
                </a:lnTo>
                <a:lnTo>
                  <a:pt x="1462" y="903"/>
                </a:lnTo>
                <a:lnTo>
                  <a:pt x="1460" y="921"/>
                </a:lnTo>
                <a:lnTo>
                  <a:pt x="1456" y="938"/>
                </a:lnTo>
                <a:lnTo>
                  <a:pt x="1451" y="955"/>
                </a:lnTo>
                <a:lnTo>
                  <a:pt x="1444" y="970"/>
                </a:lnTo>
                <a:lnTo>
                  <a:pt x="1434" y="986"/>
                </a:lnTo>
                <a:lnTo>
                  <a:pt x="1425" y="999"/>
                </a:lnTo>
                <a:lnTo>
                  <a:pt x="1414" y="1011"/>
                </a:lnTo>
                <a:lnTo>
                  <a:pt x="1402" y="1023"/>
                </a:lnTo>
                <a:lnTo>
                  <a:pt x="1388" y="1033"/>
                </a:lnTo>
                <a:lnTo>
                  <a:pt x="1375" y="1042"/>
                </a:lnTo>
                <a:lnTo>
                  <a:pt x="1359" y="1049"/>
                </a:lnTo>
                <a:lnTo>
                  <a:pt x="1344" y="1055"/>
                </a:lnTo>
                <a:lnTo>
                  <a:pt x="1328" y="1061"/>
                </a:lnTo>
                <a:lnTo>
                  <a:pt x="1311" y="1064"/>
                </a:lnTo>
                <a:lnTo>
                  <a:pt x="1294" y="1065"/>
                </a:lnTo>
                <a:lnTo>
                  <a:pt x="1276" y="1065"/>
                </a:lnTo>
                <a:lnTo>
                  <a:pt x="1259" y="1062"/>
                </a:lnTo>
                <a:lnTo>
                  <a:pt x="1241" y="1059"/>
                </a:lnTo>
                <a:lnTo>
                  <a:pt x="1225" y="1052"/>
                </a:lnTo>
                <a:lnTo>
                  <a:pt x="1208" y="1045"/>
                </a:lnTo>
                <a:lnTo>
                  <a:pt x="1194" y="1037"/>
                </a:lnTo>
                <a:lnTo>
                  <a:pt x="1180" y="1027"/>
                </a:lnTo>
                <a:lnTo>
                  <a:pt x="1168" y="1016"/>
                </a:lnTo>
                <a:lnTo>
                  <a:pt x="1156" y="1004"/>
                </a:lnTo>
                <a:lnTo>
                  <a:pt x="1145" y="991"/>
                </a:lnTo>
                <a:lnTo>
                  <a:pt x="1137" y="976"/>
                </a:lnTo>
                <a:lnTo>
                  <a:pt x="1129" y="962"/>
                </a:lnTo>
                <a:lnTo>
                  <a:pt x="1123" y="945"/>
                </a:lnTo>
                <a:lnTo>
                  <a:pt x="1119" y="929"/>
                </a:lnTo>
                <a:lnTo>
                  <a:pt x="1116" y="912"/>
                </a:lnTo>
                <a:lnTo>
                  <a:pt x="1115" y="895"/>
                </a:lnTo>
                <a:lnTo>
                  <a:pt x="1115" y="877"/>
                </a:lnTo>
                <a:lnTo>
                  <a:pt x="1117" y="860"/>
                </a:lnTo>
                <a:lnTo>
                  <a:pt x="1121" y="843"/>
                </a:lnTo>
                <a:lnTo>
                  <a:pt x="1127" y="826"/>
                </a:lnTo>
                <a:lnTo>
                  <a:pt x="1134" y="811"/>
                </a:lnTo>
                <a:lnTo>
                  <a:pt x="1142" y="796"/>
                </a:lnTo>
                <a:lnTo>
                  <a:pt x="1153" y="782"/>
                </a:lnTo>
                <a:lnTo>
                  <a:pt x="1163" y="769"/>
                </a:lnTo>
                <a:lnTo>
                  <a:pt x="1175" y="758"/>
                </a:lnTo>
                <a:lnTo>
                  <a:pt x="1189" y="748"/>
                </a:lnTo>
                <a:lnTo>
                  <a:pt x="1203" y="739"/>
                </a:lnTo>
                <a:lnTo>
                  <a:pt x="1217" y="731"/>
                </a:lnTo>
                <a:lnTo>
                  <a:pt x="1234" y="725"/>
                </a:lnTo>
                <a:lnTo>
                  <a:pt x="1249" y="721"/>
                </a:lnTo>
                <a:lnTo>
                  <a:pt x="1267" y="718"/>
                </a:lnTo>
                <a:lnTo>
                  <a:pt x="1283" y="716"/>
                </a:lnTo>
                <a:lnTo>
                  <a:pt x="1301" y="717"/>
                </a:lnTo>
                <a:lnTo>
                  <a:pt x="1319" y="719"/>
                </a:lnTo>
                <a:close/>
                <a:moveTo>
                  <a:pt x="1797" y="719"/>
                </a:moveTo>
                <a:lnTo>
                  <a:pt x="1814" y="723"/>
                </a:lnTo>
                <a:lnTo>
                  <a:pt x="1831" y="728"/>
                </a:lnTo>
                <a:lnTo>
                  <a:pt x="1846" y="736"/>
                </a:lnTo>
                <a:lnTo>
                  <a:pt x="1861" y="744"/>
                </a:lnTo>
                <a:lnTo>
                  <a:pt x="1875" y="754"/>
                </a:lnTo>
                <a:lnTo>
                  <a:pt x="1887" y="765"/>
                </a:lnTo>
                <a:lnTo>
                  <a:pt x="1899" y="778"/>
                </a:lnTo>
                <a:lnTo>
                  <a:pt x="1909" y="791"/>
                </a:lnTo>
                <a:lnTo>
                  <a:pt x="1918" y="804"/>
                </a:lnTo>
                <a:lnTo>
                  <a:pt x="1925" y="820"/>
                </a:lnTo>
                <a:lnTo>
                  <a:pt x="1931" y="835"/>
                </a:lnTo>
                <a:lnTo>
                  <a:pt x="1936" y="852"/>
                </a:lnTo>
                <a:lnTo>
                  <a:pt x="1940" y="868"/>
                </a:lnTo>
                <a:lnTo>
                  <a:pt x="1941" y="886"/>
                </a:lnTo>
                <a:lnTo>
                  <a:pt x="1941" y="903"/>
                </a:lnTo>
                <a:lnTo>
                  <a:pt x="1939" y="921"/>
                </a:lnTo>
                <a:lnTo>
                  <a:pt x="1934" y="938"/>
                </a:lnTo>
                <a:lnTo>
                  <a:pt x="1928" y="955"/>
                </a:lnTo>
                <a:lnTo>
                  <a:pt x="1921" y="970"/>
                </a:lnTo>
                <a:lnTo>
                  <a:pt x="1913" y="986"/>
                </a:lnTo>
                <a:lnTo>
                  <a:pt x="1903" y="999"/>
                </a:lnTo>
                <a:lnTo>
                  <a:pt x="1892" y="1011"/>
                </a:lnTo>
                <a:lnTo>
                  <a:pt x="1880" y="1023"/>
                </a:lnTo>
                <a:lnTo>
                  <a:pt x="1867" y="1033"/>
                </a:lnTo>
                <a:lnTo>
                  <a:pt x="1852" y="1042"/>
                </a:lnTo>
                <a:lnTo>
                  <a:pt x="1838" y="1049"/>
                </a:lnTo>
                <a:lnTo>
                  <a:pt x="1821" y="1055"/>
                </a:lnTo>
                <a:lnTo>
                  <a:pt x="1806" y="1061"/>
                </a:lnTo>
                <a:lnTo>
                  <a:pt x="1788" y="1064"/>
                </a:lnTo>
                <a:lnTo>
                  <a:pt x="1772" y="1065"/>
                </a:lnTo>
                <a:lnTo>
                  <a:pt x="1754" y="1065"/>
                </a:lnTo>
                <a:lnTo>
                  <a:pt x="1736" y="1062"/>
                </a:lnTo>
                <a:lnTo>
                  <a:pt x="1718" y="1059"/>
                </a:lnTo>
                <a:lnTo>
                  <a:pt x="1702" y="1052"/>
                </a:lnTo>
                <a:lnTo>
                  <a:pt x="1686" y="1045"/>
                </a:lnTo>
                <a:lnTo>
                  <a:pt x="1672" y="1037"/>
                </a:lnTo>
                <a:lnTo>
                  <a:pt x="1658" y="1027"/>
                </a:lnTo>
                <a:lnTo>
                  <a:pt x="1645" y="1016"/>
                </a:lnTo>
                <a:lnTo>
                  <a:pt x="1634" y="1004"/>
                </a:lnTo>
                <a:lnTo>
                  <a:pt x="1624" y="991"/>
                </a:lnTo>
                <a:lnTo>
                  <a:pt x="1614" y="976"/>
                </a:lnTo>
                <a:lnTo>
                  <a:pt x="1607" y="962"/>
                </a:lnTo>
                <a:lnTo>
                  <a:pt x="1601" y="945"/>
                </a:lnTo>
                <a:lnTo>
                  <a:pt x="1597" y="929"/>
                </a:lnTo>
                <a:lnTo>
                  <a:pt x="1594" y="912"/>
                </a:lnTo>
                <a:lnTo>
                  <a:pt x="1592" y="895"/>
                </a:lnTo>
                <a:lnTo>
                  <a:pt x="1593" y="877"/>
                </a:lnTo>
                <a:lnTo>
                  <a:pt x="1595" y="860"/>
                </a:lnTo>
                <a:lnTo>
                  <a:pt x="1599" y="843"/>
                </a:lnTo>
                <a:lnTo>
                  <a:pt x="1604" y="826"/>
                </a:lnTo>
                <a:lnTo>
                  <a:pt x="1611" y="811"/>
                </a:lnTo>
                <a:lnTo>
                  <a:pt x="1621" y="796"/>
                </a:lnTo>
                <a:lnTo>
                  <a:pt x="1630" y="782"/>
                </a:lnTo>
                <a:lnTo>
                  <a:pt x="1641" y="769"/>
                </a:lnTo>
                <a:lnTo>
                  <a:pt x="1654" y="758"/>
                </a:lnTo>
                <a:lnTo>
                  <a:pt x="1667" y="748"/>
                </a:lnTo>
                <a:lnTo>
                  <a:pt x="1680" y="739"/>
                </a:lnTo>
                <a:lnTo>
                  <a:pt x="1696" y="731"/>
                </a:lnTo>
                <a:lnTo>
                  <a:pt x="1711" y="725"/>
                </a:lnTo>
                <a:lnTo>
                  <a:pt x="1728" y="721"/>
                </a:lnTo>
                <a:lnTo>
                  <a:pt x="1744" y="718"/>
                </a:lnTo>
                <a:lnTo>
                  <a:pt x="1762" y="716"/>
                </a:lnTo>
                <a:lnTo>
                  <a:pt x="1779" y="717"/>
                </a:lnTo>
                <a:lnTo>
                  <a:pt x="1797" y="719"/>
                </a:lnTo>
                <a:close/>
                <a:moveTo>
                  <a:pt x="2275" y="719"/>
                </a:moveTo>
                <a:lnTo>
                  <a:pt x="2292" y="723"/>
                </a:lnTo>
                <a:lnTo>
                  <a:pt x="2309" y="728"/>
                </a:lnTo>
                <a:lnTo>
                  <a:pt x="2324" y="736"/>
                </a:lnTo>
                <a:lnTo>
                  <a:pt x="2339" y="744"/>
                </a:lnTo>
                <a:lnTo>
                  <a:pt x="2353" y="754"/>
                </a:lnTo>
                <a:lnTo>
                  <a:pt x="2365" y="765"/>
                </a:lnTo>
                <a:lnTo>
                  <a:pt x="2377" y="778"/>
                </a:lnTo>
                <a:lnTo>
                  <a:pt x="2387" y="791"/>
                </a:lnTo>
                <a:lnTo>
                  <a:pt x="2396" y="804"/>
                </a:lnTo>
                <a:lnTo>
                  <a:pt x="2403" y="820"/>
                </a:lnTo>
                <a:lnTo>
                  <a:pt x="2410" y="835"/>
                </a:lnTo>
                <a:lnTo>
                  <a:pt x="2414" y="852"/>
                </a:lnTo>
                <a:lnTo>
                  <a:pt x="2417" y="868"/>
                </a:lnTo>
                <a:lnTo>
                  <a:pt x="2419" y="886"/>
                </a:lnTo>
                <a:lnTo>
                  <a:pt x="2418" y="903"/>
                </a:lnTo>
                <a:lnTo>
                  <a:pt x="2416" y="921"/>
                </a:lnTo>
                <a:lnTo>
                  <a:pt x="2412" y="938"/>
                </a:lnTo>
                <a:lnTo>
                  <a:pt x="2407" y="955"/>
                </a:lnTo>
                <a:lnTo>
                  <a:pt x="2399" y="970"/>
                </a:lnTo>
                <a:lnTo>
                  <a:pt x="2391" y="986"/>
                </a:lnTo>
                <a:lnTo>
                  <a:pt x="2381" y="999"/>
                </a:lnTo>
                <a:lnTo>
                  <a:pt x="2370" y="1011"/>
                </a:lnTo>
                <a:lnTo>
                  <a:pt x="2357" y="1023"/>
                </a:lnTo>
                <a:lnTo>
                  <a:pt x="2344" y="1033"/>
                </a:lnTo>
                <a:lnTo>
                  <a:pt x="2330" y="1042"/>
                </a:lnTo>
                <a:lnTo>
                  <a:pt x="2315" y="1049"/>
                </a:lnTo>
                <a:lnTo>
                  <a:pt x="2300" y="1055"/>
                </a:lnTo>
                <a:lnTo>
                  <a:pt x="2283" y="1061"/>
                </a:lnTo>
                <a:lnTo>
                  <a:pt x="2267" y="1064"/>
                </a:lnTo>
                <a:lnTo>
                  <a:pt x="2249" y="1065"/>
                </a:lnTo>
                <a:lnTo>
                  <a:pt x="2232" y="1065"/>
                </a:lnTo>
                <a:lnTo>
                  <a:pt x="2214" y="1062"/>
                </a:lnTo>
                <a:lnTo>
                  <a:pt x="2197" y="1059"/>
                </a:lnTo>
                <a:lnTo>
                  <a:pt x="2180" y="1052"/>
                </a:lnTo>
                <a:lnTo>
                  <a:pt x="2165" y="1045"/>
                </a:lnTo>
                <a:lnTo>
                  <a:pt x="2149" y="1037"/>
                </a:lnTo>
                <a:lnTo>
                  <a:pt x="2136" y="1027"/>
                </a:lnTo>
                <a:lnTo>
                  <a:pt x="2124" y="1016"/>
                </a:lnTo>
                <a:lnTo>
                  <a:pt x="2112" y="1004"/>
                </a:lnTo>
                <a:lnTo>
                  <a:pt x="2102" y="991"/>
                </a:lnTo>
                <a:lnTo>
                  <a:pt x="2093" y="976"/>
                </a:lnTo>
                <a:lnTo>
                  <a:pt x="2086" y="962"/>
                </a:lnTo>
                <a:lnTo>
                  <a:pt x="2079" y="945"/>
                </a:lnTo>
                <a:lnTo>
                  <a:pt x="2074" y="929"/>
                </a:lnTo>
                <a:lnTo>
                  <a:pt x="2071" y="912"/>
                </a:lnTo>
                <a:lnTo>
                  <a:pt x="2070" y="895"/>
                </a:lnTo>
                <a:lnTo>
                  <a:pt x="2070" y="877"/>
                </a:lnTo>
                <a:lnTo>
                  <a:pt x="2073" y="860"/>
                </a:lnTo>
                <a:lnTo>
                  <a:pt x="2076" y="843"/>
                </a:lnTo>
                <a:lnTo>
                  <a:pt x="2083" y="826"/>
                </a:lnTo>
                <a:lnTo>
                  <a:pt x="2090" y="811"/>
                </a:lnTo>
                <a:lnTo>
                  <a:pt x="2098" y="796"/>
                </a:lnTo>
                <a:lnTo>
                  <a:pt x="2108" y="782"/>
                </a:lnTo>
                <a:lnTo>
                  <a:pt x="2119" y="769"/>
                </a:lnTo>
                <a:lnTo>
                  <a:pt x="2131" y="758"/>
                </a:lnTo>
                <a:lnTo>
                  <a:pt x="2144" y="748"/>
                </a:lnTo>
                <a:lnTo>
                  <a:pt x="2159" y="739"/>
                </a:lnTo>
                <a:lnTo>
                  <a:pt x="2173" y="731"/>
                </a:lnTo>
                <a:lnTo>
                  <a:pt x="2189" y="725"/>
                </a:lnTo>
                <a:lnTo>
                  <a:pt x="2206" y="721"/>
                </a:lnTo>
                <a:lnTo>
                  <a:pt x="2222" y="718"/>
                </a:lnTo>
                <a:lnTo>
                  <a:pt x="2240" y="716"/>
                </a:lnTo>
                <a:lnTo>
                  <a:pt x="2257" y="717"/>
                </a:lnTo>
                <a:lnTo>
                  <a:pt x="2275" y="71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73">
            <a:extLst>
              <a:ext uri="{FF2B5EF4-FFF2-40B4-BE49-F238E27FC236}">
                <a16:creationId xmlns:a16="http://schemas.microsoft.com/office/drawing/2014/main" id="{A72DCDA1-1F52-618D-8B2C-715C29A08BD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427516"/>
            <a:ext cx="284024" cy="284798"/>
          </a:xfrm>
          <a:custGeom>
            <a:avLst/>
            <a:gdLst>
              <a:gd name="T0" fmla="*/ 1083 w 1839"/>
              <a:gd name="T1" fmla="*/ 15 h 1838"/>
              <a:gd name="T2" fmla="*/ 1257 w 1839"/>
              <a:gd name="T3" fmla="*/ 64 h 1838"/>
              <a:gd name="T4" fmla="*/ 1415 w 1839"/>
              <a:gd name="T5" fmla="*/ 145 h 1838"/>
              <a:gd name="T6" fmla="*/ 1657 w 1839"/>
              <a:gd name="T7" fmla="*/ 370 h 1838"/>
              <a:gd name="T8" fmla="*/ 1758 w 1839"/>
              <a:gd name="T9" fmla="*/ 541 h 1838"/>
              <a:gd name="T10" fmla="*/ 1815 w 1839"/>
              <a:gd name="T11" fmla="*/ 711 h 1838"/>
              <a:gd name="T12" fmla="*/ 1839 w 1839"/>
              <a:gd name="T13" fmla="*/ 896 h 1838"/>
              <a:gd name="T14" fmla="*/ 1825 w 1839"/>
              <a:gd name="T15" fmla="*/ 1082 h 1838"/>
              <a:gd name="T16" fmla="*/ 1775 w 1839"/>
              <a:gd name="T17" fmla="*/ 1256 h 1838"/>
              <a:gd name="T18" fmla="*/ 1694 w 1839"/>
              <a:gd name="T19" fmla="*/ 1414 h 1838"/>
              <a:gd name="T20" fmla="*/ 1469 w 1839"/>
              <a:gd name="T21" fmla="*/ 1655 h 1838"/>
              <a:gd name="T22" fmla="*/ 1298 w 1839"/>
              <a:gd name="T23" fmla="*/ 1757 h 1838"/>
              <a:gd name="T24" fmla="*/ 1127 w 1839"/>
              <a:gd name="T25" fmla="*/ 1814 h 1838"/>
              <a:gd name="T26" fmla="*/ 943 w 1839"/>
              <a:gd name="T27" fmla="*/ 1838 h 1838"/>
              <a:gd name="T28" fmla="*/ 757 w 1839"/>
              <a:gd name="T29" fmla="*/ 1823 h 1838"/>
              <a:gd name="T30" fmla="*/ 583 w 1839"/>
              <a:gd name="T31" fmla="*/ 1774 h 1838"/>
              <a:gd name="T32" fmla="*/ 424 w 1839"/>
              <a:gd name="T33" fmla="*/ 1693 h 1838"/>
              <a:gd name="T34" fmla="*/ 183 w 1839"/>
              <a:gd name="T35" fmla="*/ 1468 h 1838"/>
              <a:gd name="T36" fmla="*/ 82 w 1839"/>
              <a:gd name="T37" fmla="*/ 1297 h 1838"/>
              <a:gd name="T38" fmla="*/ 24 w 1839"/>
              <a:gd name="T39" fmla="*/ 1127 h 1838"/>
              <a:gd name="T40" fmla="*/ 1 w 1839"/>
              <a:gd name="T41" fmla="*/ 942 h 1838"/>
              <a:gd name="T42" fmla="*/ 15 w 1839"/>
              <a:gd name="T43" fmla="*/ 756 h 1838"/>
              <a:gd name="T44" fmla="*/ 64 w 1839"/>
              <a:gd name="T45" fmla="*/ 583 h 1838"/>
              <a:gd name="T46" fmla="*/ 145 w 1839"/>
              <a:gd name="T47" fmla="*/ 424 h 1838"/>
              <a:gd name="T48" fmla="*/ 370 w 1839"/>
              <a:gd name="T49" fmla="*/ 183 h 1838"/>
              <a:gd name="T50" fmla="*/ 541 w 1839"/>
              <a:gd name="T51" fmla="*/ 81 h 1838"/>
              <a:gd name="T52" fmla="*/ 712 w 1839"/>
              <a:gd name="T53" fmla="*/ 24 h 1838"/>
              <a:gd name="T54" fmla="*/ 896 w 1839"/>
              <a:gd name="T55" fmla="*/ 0 h 1838"/>
              <a:gd name="T56" fmla="*/ 1291 w 1839"/>
              <a:gd name="T57" fmla="*/ 234 h 1838"/>
              <a:gd name="T58" fmla="*/ 999 w 1839"/>
              <a:gd name="T59" fmla="*/ 144 h 1838"/>
              <a:gd name="T60" fmla="*/ 688 w 1839"/>
              <a:gd name="T61" fmla="*/ 175 h 1838"/>
              <a:gd name="T62" fmla="*/ 424 w 1839"/>
              <a:gd name="T63" fmla="*/ 319 h 1838"/>
              <a:gd name="T64" fmla="*/ 235 w 1839"/>
              <a:gd name="T65" fmla="*/ 547 h 1838"/>
              <a:gd name="T66" fmla="*/ 144 w 1839"/>
              <a:gd name="T67" fmla="*/ 839 h 1838"/>
              <a:gd name="T68" fmla="*/ 175 w 1839"/>
              <a:gd name="T69" fmla="*/ 1151 h 1838"/>
              <a:gd name="T70" fmla="*/ 319 w 1839"/>
              <a:gd name="T71" fmla="*/ 1414 h 1838"/>
              <a:gd name="T72" fmla="*/ 548 w 1839"/>
              <a:gd name="T73" fmla="*/ 1604 h 1838"/>
              <a:gd name="T74" fmla="*/ 840 w 1839"/>
              <a:gd name="T75" fmla="*/ 1694 h 1838"/>
              <a:gd name="T76" fmla="*/ 1152 w 1839"/>
              <a:gd name="T77" fmla="*/ 1663 h 1838"/>
              <a:gd name="T78" fmla="*/ 1416 w 1839"/>
              <a:gd name="T79" fmla="*/ 1521 h 1838"/>
              <a:gd name="T80" fmla="*/ 1605 w 1839"/>
              <a:gd name="T81" fmla="*/ 1291 h 1838"/>
              <a:gd name="T82" fmla="*/ 1695 w 1839"/>
              <a:gd name="T83" fmla="*/ 999 h 1838"/>
              <a:gd name="T84" fmla="*/ 1664 w 1839"/>
              <a:gd name="T85" fmla="*/ 687 h 1838"/>
              <a:gd name="T86" fmla="*/ 1521 w 1839"/>
              <a:gd name="T87" fmla="*/ 424 h 1838"/>
              <a:gd name="T88" fmla="*/ 604 w 1839"/>
              <a:gd name="T89" fmla="*/ 1323 h 1838"/>
              <a:gd name="T90" fmla="*/ 552 w 1839"/>
              <a:gd name="T91" fmla="*/ 1323 h 1838"/>
              <a:gd name="T92" fmla="*/ 514 w 1839"/>
              <a:gd name="T93" fmla="*/ 1284 h 1838"/>
              <a:gd name="T94" fmla="*/ 514 w 1839"/>
              <a:gd name="T95" fmla="*/ 1232 h 1838"/>
              <a:gd name="T96" fmla="*/ 731 w 1839"/>
              <a:gd name="T97" fmla="*/ 649 h 1838"/>
              <a:gd name="T98" fmla="*/ 687 w 1839"/>
              <a:gd name="T99" fmla="*/ 619 h 1838"/>
              <a:gd name="T100" fmla="*/ 677 w 1839"/>
              <a:gd name="T101" fmla="*/ 566 h 1838"/>
              <a:gd name="T102" fmla="*/ 706 w 1839"/>
              <a:gd name="T103" fmla="*/ 522 h 1838"/>
              <a:gd name="T104" fmla="*/ 1268 w 1839"/>
              <a:gd name="T105" fmla="*/ 510 h 1838"/>
              <a:gd name="T106" fmla="*/ 1315 w 1839"/>
              <a:gd name="T107" fmla="*/ 536 h 1838"/>
              <a:gd name="T108" fmla="*/ 1331 w 1839"/>
              <a:gd name="T109" fmla="*/ 1096 h 1838"/>
              <a:gd name="T110" fmla="*/ 1311 w 1839"/>
              <a:gd name="T111" fmla="*/ 1145 h 1838"/>
              <a:gd name="T112" fmla="*/ 1262 w 1839"/>
              <a:gd name="T113" fmla="*/ 1165 h 1838"/>
              <a:gd name="T114" fmla="*/ 1211 w 1839"/>
              <a:gd name="T115" fmla="*/ 1145 h 1838"/>
              <a:gd name="T116" fmla="*/ 1191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943" y="0"/>
                </a:lnTo>
                <a:lnTo>
                  <a:pt x="967" y="1"/>
                </a:lnTo>
                <a:lnTo>
                  <a:pt x="991" y="3"/>
                </a:lnTo>
                <a:lnTo>
                  <a:pt x="1013" y="6"/>
                </a:lnTo>
                <a:lnTo>
                  <a:pt x="1037" y="8"/>
                </a:lnTo>
                <a:lnTo>
                  <a:pt x="1060" y="11"/>
                </a:lnTo>
                <a:lnTo>
                  <a:pt x="1083" y="15"/>
                </a:lnTo>
                <a:lnTo>
                  <a:pt x="1105" y="19"/>
                </a:lnTo>
                <a:lnTo>
                  <a:pt x="1127" y="24"/>
                </a:lnTo>
                <a:lnTo>
                  <a:pt x="1150" y="29"/>
                </a:lnTo>
                <a:lnTo>
                  <a:pt x="1171" y="35"/>
                </a:lnTo>
                <a:lnTo>
                  <a:pt x="1193" y="42"/>
                </a:lnTo>
                <a:lnTo>
                  <a:pt x="1215" y="49"/>
                </a:lnTo>
                <a:lnTo>
                  <a:pt x="1236" y="57"/>
                </a:lnTo>
                <a:lnTo>
                  <a:pt x="1257" y="64"/>
                </a:lnTo>
                <a:lnTo>
                  <a:pt x="1277" y="73"/>
                </a:lnTo>
                <a:lnTo>
                  <a:pt x="1298" y="81"/>
                </a:lnTo>
                <a:lnTo>
                  <a:pt x="1318" y="91"/>
                </a:lnTo>
                <a:lnTo>
                  <a:pt x="1338" y="101"/>
                </a:lnTo>
                <a:lnTo>
                  <a:pt x="1357" y="111"/>
                </a:lnTo>
                <a:lnTo>
                  <a:pt x="1378" y="123"/>
                </a:lnTo>
                <a:lnTo>
                  <a:pt x="1397" y="133"/>
                </a:lnTo>
                <a:lnTo>
                  <a:pt x="1415" y="145"/>
                </a:lnTo>
                <a:lnTo>
                  <a:pt x="1434" y="158"/>
                </a:lnTo>
                <a:lnTo>
                  <a:pt x="1469" y="183"/>
                </a:lnTo>
                <a:lnTo>
                  <a:pt x="1504" y="210"/>
                </a:lnTo>
                <a:lnTo>
                  <a:pt x="1537" y="239"/>
                </a:lnTo>
                <a:lnTo>
                  <a:pt x="1569" y="270"/>
                </a:lnTo>
                <a:lnTo>
                  <a:pt x="1600" y="302"/>
                </a:lnTo>
                <a:lnTo>
                  <a:pt x="1629" y="335"/>
                </a:lnTo>
                <a:lnTo>
                  <a:pt x="1657" y="370"/>
                </a:lnTo>
                <a:lnTo>
                  <a:pt x="1682" y="406"/>
                </a:lnTo>
                <a:lnTo>
                  <a:pt x="1694" y="424"/>
                </a:lnTo>
                <a:lnTo>
                  <a:pt x="1706" y="443"/>
                </a:lnTo>
                <a:lnTo>
                  <a:pt x="1717" y="462"/>
                </a:lnTo>
                <a:lnTo>
                  <a:pt x="1728" y="481"/>
                </a:lnTo>
                <a:lnTo>
                  <a:pt x="1739" y="501"/>
                </a:lnTo>
                <a:lnTo>
                  <a:pt x="1748" y="521"/>
                </a:lnTo>
                <a:lnTo>
                  <a:pt x="1758" y="541"/>
                </a:lnTo>
                <a:lnTo>
                  <a:pt x="1766" y="561"/>
                </a:lnTo>
                <a:lnTo>
                  <a:pt x="1775" y="583"/>
                </a:lnTo>
                <a:lnTo>
                  <a:pt x="1784" y="603"/>
                </a:lnTo>
                <a:lnTo>
                  <a:pt x="1791" y="624"/>
                </a:lnTo>
                <a:lnTo>
                  <a:pt x="1797" y="645"/>
                </a:lnTo>
                <a:lnTo>
                  <a:pt x="1804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5" y="756"/>
                </a:lnTo>
                <a:lnTo>
                  <a:pt x="1828" y="780"/>
                </a:lnTo>
                <a:lnTo>
                  <a:pt x="1831" y="802"/>
                </a:lnTo>
                <a:lnTo>
                  <a:pt x="1835" y="825"/>
                </a:lnTo>
                <a:lnTo>
                  <a:pt x="1836" y="849"/>
                </a:lnTo>
                <a:lnTo>
                  <a:pt x="1838" y="872"/>
                </a:lnTo>
                <a:lnTo>
                  <a:pt x="1839" y="896"/>
                </a:lnTo>
                <a:lnTo>
                  <a:pt x="1839" y="919"/>
                </a:lnTo>
                <a:lnTo>
                  <a:pt x="1839" y="942"/>
                </a:lnTo>
                <a:lnTo>
                  <a:pt x="1838" y="966"/>
                </a:lnTo>
                <a:lnTo>
                  <a:pt x="1836" y="989"/>
                </a:lnTo>
                <a:lnTo>
                  <a:pt x="1835" y="1013"/>
                </a:lnTo>
                <a:lnTo>
                  <a:pt x="1831" y="1036"/>
                </a:lnTo>
                <a:lnTo>
                  <a:pt x="1828" y="1059"/>
                </a:lnTo>
                <a:lnTo>
                  <a:pt x="1825" y="1082"/>
                </a:lnTo>
                <a:lnTo>
                  <a:pt x="1820" y="1104"/>
                </a:lnTo>
                <a:lnTo>
                  <a:pt x="1815" y="1127"/>
                </a:lnTo>
                <a:lnTo>
                  <a:pt x="1810" y="1149"/>
                </a:lnTo>
                <a:lnTo>
                  <a:pt x="1804" y="1170"/>
                </a:lnTo>
                <a:lnTo>
                  <a:pt x="1797" y="1193"/>
                </a:lnTo>
                <a:lnTo>
                  <a:pt x="1791" y="1214"/>
                </a:lnTo>
                <a:lnTo>
                  <a:pt x="1784" y="1235"/>
                </a:lnTo>
                <a:lnTo>
                  <a:pt x="1775" y="1256"/>
                </a:lnTo>
                <a:lnTo>
                  <a:pt x="1766" y="1277"/>
                </a:lnTo>
                <a:lnTo>
                  <a:pt x="1758" y="1297"/>
                </a:lnTo>
                <a:lnTo>
                  <a:pt x="1748" y="1317"/>
                </a:lnTo>
                <a:lnTo>
                  <a:pt x="1739" y="1337"/>
                </a:lnTo>
                <a:lnTo>
                  <a:pt x="1728" y="1357"/>
                </a:lnTo>
                <a:lnTo>
                  <a:pt x="1717" y="1377"/>
                </a:lnTo>
                <a:lnTo>
                  <a:pt x="1706" y="1395"/>
                </a:lnTo>
                <a:lnTo>
                  <a:pt x="1694" y="1414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4"/>
                </a:lnTo>
                <a:lnTo>
                  <a:pt x="1600" y="1537"/>
                </a:lnTo>
                <a:lnTo>
                  <a:pt x="1569" y="1569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4" y="1681"/>
                </a:lnTo>
                <a:lnTo>
                  <a:pt x="1415" y="1693"/>
                </a:lnTo>
                <a:lnTo>
                  <a:pt x="1397" y="1705"/>
                </a:lnTo>
                <a:lnTo>
                  <a:pt x="1378" y="1717"/>
                </a:lnTo>
                <a:lnTo>
                  <a:pt x="1357" y="1727"/>
                </a:lnTo>
                <a:lnTo>
                  <a:pt x="1338" y="1738"/>
                </a:lnTo>
                <a:lnTo>
                  <a:pt x="1318" y="1747"/>
                </a:lnTo>
                <a:lnTo>
                  <a:pt x="1298" y="1757"/>
                </a:lnTo>
                <a:lnTo>
                  <a:pt x="1277" y="1766"/>
                </a:lnTo>
                <a:lnTo>
                  <a:pt x="1257" y="1774"/>
                </a:lnTo>
                <a:lnTo>
                  <a:pt x="1236" y="1783"/>
                </a:lnTo>
                <a:lnTo>
                  <a:pt x="1215" y="1790"/>
                </a:lnTo>
                <a:lnTo>
                  <a:pt x="1193" y="1796"/>
                </a:lnTo>
                <a:lnTo>
                  <a:pt x="1171" y="1803"/>
                </a:lnTo>
                <a:lnTo>
                  <a:pt x="1150" y="1809"/>
                </a:lnTo>
                <a:lnTo>
                  <a:pt x="1127" y="1814"/>
                </a:lnTo>
                <a:lnTo>
                  <a:pt x="1105" y="1819"/>
                </a:lnTo>
                <a:lnTo>
                  <a:pt x="1083" y="1823"/>
                </a:lnTo>
                <a:lnTo>
                  <a:pt x="1060" y="1827"/>
                </a:lnTo>
                <a:lnTo>
                  <a:pt x="1037" y="1830"/>
                </a:lnTo>
                <a:lnTo>
                  <a:pt x="1013" y="1833"/>
                </a:lnTo>
                <a:lnTo>
                  <a:pt x="991" y="1835"/>
                </a:lnTo>
                <a:lnTo>
                  <a:pt x="967" y="1837"/>
                </a:lnTo>
                <a:lnTo>
                  <a:pt x="943" y="1838"/>
                </a:lnTo>
                <a:lnTo>
                  <a:pt x="920" y="1838"/>
                </a:lnTo>
                <a:lnTo>
                  <a:pt x="896" y="1838"/>
                </a:lnTo>
                <a:lnTo>
                  <a:pt x="873" y="1837"/>
                </a:lnTo>
                <a:lnTo>
                  <a:pt x="849" y="1835"/>
                </a:lnTo>
                <a:lnTo>
                  <a:pt x="826" y="1833"/>
                </a:lnTo>
                <a:lnTo>
                  <a:pt x="802" y="1830"/>
                </a:lnTo>
                <a:lnTo>
                  <a:pt x="780" y="1827"/>
                </a:lnTo>
                <a:lnTo>
                  <a:pt x="757" y="1823"/>
                </a:lnTo>
                <a:lnTo>
                  <a:pt x="734" y="1819"/>
                </a:lnTo>
                <a:lnTo>
                  <a:pt x="712" y="1814"/>
                </a:lnTo>
                <a:lnTo>
                  <a:pt x="691" y="1809"/>
                </a:lnTo>
                <a:lnTo>
                  <a:pt x="668" y="1803"/>
                </a:lnTo>
                <a:lnTo>
                  <a:pt x="647" y="1796"/>
                </a:lnTo>
                <a:lnTo>
                  <a:pt x="624" y="1790"/>
                </a:lnTo>
                <a:lnTo>
                  <a:pt x="603" y="1783"/>
                </a:lnTo>
                <a:lnTo>
                  <a:pt x="583" y="1774"/>
                </a:lnTo>
                <a:lnTo>
                  <a:pt x="562" y="1766"/>
                </a:lnTo>
                <a:lnTo>
                  <a:pt x="541" y="1757"/>
                </a:lnTo>
                <a:lnTo>
                  <a:pt x="521" y="1747"/>
                </a:lnTo>
                <a:lnTo>
                  <a:pt x="501" y="1738"/>
                </a:lnTo>
                <a:lnTo>
                  <a:pt x="482" y="1727"/>
                </a:lnTo>
                <a:lnTo>
                  <a:pt x="463" y="1717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1"/>
                </a:lnTo>
                <a:lnTo>
                  <a:pt x="370" y="1655"/>
                </a:lnTo>
                <a:lnTo>
                  <a:pt x="335" y="1628"/>
                </a:lnTo>
                <a:lnTo>
                  <a:pt x="302" y="1599"/>
                </a:lnTo>
                <a:lnTo>
                  <a:pt x="270" y="1569"/>
                </a:lnTo>
                <a:lnTo>
                  <a:pt x="239" y="1537"/>
                </a:lnTo>
                <a:lnTo>
                  <a:pt x="210" y="1504"/>
                </a:lnTo>
                <a:lnTo>
                  <a:pt x="183" y="1468"/>
                </a:lnTo>
                <a:lnTo>
                  <a:pt x="158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3" y="1377"/>
                </a:lnTo>
                <a:lnTo>
                  <a:pt x="111" y="1357"/>
                </a:lnTo>
                <a:lnTo>
                  <a:pt x="101" y="1337"/>
                </a:lnTo>
                <a:lnTo>
                  <a:pt x="91" y="1317"/>
                </a:lnTo>
                <a:lnTo>
                  <a:pt x="82" y="1297"/>
                </a:lnTo>
                <a:lnTo>
                  <a:pt x="73" y="1277"/>
                </a:lnTo>
                <a:lnTo>
                  <a:pt x="64" y="1256"/>
                </a:lnTo>
                <a:lnTo>
                  <a:pt x="57" y="1235"/>
                </a:lnTo>
                <a:lnTo>
                  <a:pt x="49" y="1214"/>
                </a:lnTo>
                <a:lnTo>
                  <a:pt x="42" y="1193"/>
                </a:lnTo>
                <a:lnTo>
                  <a:pt x="35" y="1170"/>
                </a:lnTo>
                <a:lnTo>
                  <a:pt x="29" y="1149"/>
                </a:lnTo>
                <a:lnTo>
                  <a:pt x="24" y="1127"/>
                </a:lnTo>
                <a:lnTo>
                  <a:pt x="19" y="1104"/>
                </a:lnTo>
                <a:lnTo>
                  <a:pt x="15" y="1082"/>
                </a:lnTo>
                <a:lnTo>
                  <a:pt x="11" y="1059"/>
                </a:lnTo>
                <a:lnTo>
                  <a:pt x="8" y="1036"/>
                </a:lnTo>
                <a:lnTo>
                  <a:pt x="6" y="1013"/>
                </a:lnTo>
                <a:lnTo>
                  <a:pt x="3" y="989"/>
                </a:lnTo>
                <a:lnTo>
                  <a:pt x="1" y="966"/>
                </a:lnTo>
                <a:lnTo>
                  <a:pt x="1" y="942"/>
                </a:lnTo>
                <a:lnTo>
                  <a:pt x="0" y="919"/>
                </a:lnTo>
                <a:lnTo>
                  <a:pt x="1" y="896"/>
                </a:lnTo>
                <a:lnTo>
                  <a:pt x="1" y="872"/>
                </a:lnTo>
                <a:lnTo>
                  <a:pt x="3" y="849"/>
                </a:lnTo>
                <a:lnTo>
                  <a:pt x="6" y="825"/>
                </a:lnTo>
                <a:lnTo>
                  <a:pt x="8" y="802"/>
                </a:lnTo>
                <a:lnTo>
                  <a:pt x="11" y="780"/>
                </a:lnTo>
                <a:lnTo>
                  <a:pt x="15" y="756"/>
                </a:lnTo>
                <a:lnTo>
                  <a:pt x="19" y="734"/>
                </a:lnTo>
                <a:lnTo>
                  <a:pt x="24" y="711"/>
                </a:lnTo>
                <a:lnTo>
                  <a:pt x="29" y="689"/>
                </a:lnTo>
                <a:lnTo>
                  <a:pt x="35" y="668"/>
                </a:lnTo>
                <a:lnTo>
                  <a:pt x="42" y="645"/>
                </a:lnTo>
                <a:lnTo>
                  <a:pt x="49" y="624"/>
                </a:lnTo>
                <a:lnTo>
                  <a:pt x="57" y="603"/>
                </a:lnTo>
                <a:lnTo>
                  <a:pt x="64" y="583"/>
                </a:lnTo>
                <a:lnTo>
                  <a:pt x="73" y="561"/>
                </a:lnTo>
                <a:lnTo>
                  <a:pt x="82" y="541"/>
                </a:lnTo>
                <a:lnTo>
                  <a:pt x="91" y="521"/>
                </a:lnTo>
                <a:lnTo>
                  <a:pt x="101" y="501"/>
                </a:lnTo>
                <a:lnTo>
                  <a:pt x="111" y="481"/>
                </a:lnTo>
                <a:lnTo>
                  <a:pt x="123" y="462"/>
                </a:lnTo>
                <a:lnTo>
                  <a:pt x="133" y="443"/>
                </a:lnTo>
                <a:lnTo>
                  <a:pt x="145" y="424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70" y="270"/>
                </a:lnTo>
                <a:lnTo>
                  <a:pt x="302" y="239"/>
                </a:lnTo>
                <a:lnTo>
                  <a:pt x="335" y="210"/>
                </a:lnTo>
                <a:lnTo>
                  <a:pt x="370" y="183"/>
                </a:lnTo>
                <a:lnTo>
                  <a:pt x="406" y="158"/>
                </a:lnTo>
                <a:lnTo>
                  <a:pt x="424" y="145"/>
                </a:lnTo>
                <a:lnTo>
                  <a:pt x="443" y="133"/>
                </a:lnTo>
                <a:lnTo>
                  <a:pt x="463" y="123"/>
                </a:lnTo>
                <a:lnTo>
                  <a:pt x="482" y="111"/>
                </a:lnTo>
                <a:lnTo>
                  <a:pt x="501" y="101"/>
                </a:lnTo>
                <a:lnTo>
                  <a:pt x="521" y="91"/>
                </a:lnTo>
                <a:lnTo>
                  <a:pt x="541" y="81"/>
                </a:lnTo>
                <a:lnTo>
                  <a:pt x="562" y="73"/>
                </a:lnTo>
                <a:lnTo>
                  <a:pt x="583" y="64"/>
                </a:lnTo>
                <a:lnTo>
                  <a:pt x="603" y="57"/>
                </a:lnTo>
                <a:lnTo>
                  <a:pt x="624" y="49"/>
                </a:lnTo>
                <a:lnTo>
                  <a:pt x="647" y="42"/>
                </a:lnTo>
                <a:lnTo>
                  <a:pt x="668" y="35"/>
                </a:lnTo>
                <a:lnTo>
                  <a:pt x="691" y="29"/>
                </a:lnTo>
                <a:lnTo>
                  <a:pt x="712" y="24"/>
                </a:lnTo>
                <a:lnTo>
                  <a:pt x="734" y="19"/>
                </a:lnTo>
                <a:lnTo>
                  <a:pt x="757" y="15"/>
                </a:lnTo>
                <a:lnTo>
                  <a:pt x="780" y="11"/>
                </a:lnTo>
                <a:lnTo>
                  <a:pt x="802" y="8"/>
                </a:lnTo>
                <a:lnTo>
                  <a:pt x="826" y="6"/>
                </a:lnTo>
                <a:lnTo>
                  <a:pt x="849" y="3"/>
                </a:lnTo>
                <a:lnTo>
                  <a:pt x="873" y="1"/>
                </a:lnTo>
                <a:lnTo>
                  <a:pt x="896" y="0"/>
                </a:lnTo>
                <a:lnTo>
                  <a:pt x="920" y="0"/>
                </a:lnTo>
                <a:close/>
                <a:moveTo>
                  <a:pt x="1470" y="369"/>
                </a:moveTo>
                <a:lnTo>
                  <a:pt x="1444" y="342"/>
                </a:lnTo>
                <a:lnTo>
                  <a:pt x="1416" y="319"/>
                </a:lnTo>
                <a:lnTo>
                  <a:pt x="1386" y="295"/>
                </a:lnTo>
                <a:lnTo>
                  <a:pt x="1355" y="273"/>
                </a:lnTo>
                <a:lnTo>
                  <a:pt x="1324" y="253"/>
                </a:lnTo>
                <a:lnTo>
                  <a:pt x="1291" y="234"/>
                </a:lnTo>
                <a:lnTo>
                  <a:pt x="1257" y="217"/>
                </a:lnTo>
                <a:lnTo>
                  <a:pt x="1223" y="201"/>
                </a:lnTo>
                <a:lnTo>
                  <a:pt x="1188" y="188"/>
                </a:lnTo>
                <a:lnTo>
                  <a:pt x="1152" y="175"/>
                </a:lnTo>
                <a:lnTo>
                  <a:pt x="1114" y="164"/>
                </a:lnTo>
                <a:lnTo>
                  <a:pt x="1077" y="156"/>
                </a:lnTo>
                <a:lnTo>
                  <a:pt x="1039" y="149"/>
                </a:lnTo>
                <a:lnTo>
                  <a:pt x="999" y="144"/>
                </a:lnTo>
                <a:lnTo>
                  <a:pt x="960" y="141"/>
                </a:lnTo>
                <a:lnTo>
                  <a:pt x="920" y="140"/>
                </a:lnTo>
                <a:lnTo>
                  <a:pt x="879" y="141"/>
                </a:lnTo>
                <a:lnTo>
                  <a:pt x="840" y="144"/>
                </a:lnTo>
                <a:lnTo>
                  <a:pt x="801" y="149"/>
                </a:lnTo>
                <a:lnTo>
                  <a:pt x="763" y="156"/>
                </a:lnTo>
                <a:lnTo>
                  <a:pt x="725" y="164"/>
                </a:lnTo>
                <a:lnTo>
                  <a:pt x="688" y="175"/>
                </a:lnTo>
                <a:lnTo>
                  <a:pt x="652" y="188"/>
                </a:lnTo>
                <a:lnTo>
                  <a:pt x="616" y="201"/>
                </a:lnTo>
                <a:lnTo>
                  <a:pt x="582" y="217"/>
                </a:lnTo>
                <a:lnTo>
                  <a:pt x="548" y="234"/>
                </a:lnTo>
                <a:lnTo>
                  <a:pt x="516" y="253"/>
                </a:lnTo>
                <a:lnTo>
                  <a:pt x="484" y="273"/>
                </a:lnTo>
                <a:lnTo>
                  <a:pt x="453" y="295"/>
                </a:lnTo>
                <a:lnTo>
                  <a:pt x="424" y="319"/>
                </a:lnTo>
                <a:lnTo>
                  <a:pt x="395" y="342"/>
                </a:lnTo>
                <a:lnTo>
                  <a:pt x="369" y="369"/>
                </a:lnTo>
                <a:lnTo>
                  <a:pt x="343" y="395"/>
                </a:lnTo>
                <a:lnTo>
                  <a:pt x="319" y="424"/>
                </a:lnTo>
                <a:lnTo>
                  <a:pt x="295" y="453"/>
                </a:lnTo>
                <a:lnTo>
                  <a:pt x="274" y="484"/>
                </a:lnTo>
                <a:lnTo>
                  <a:pt x="253" y="516"/>
                </a:lnTo>
                <a:lnTo>
                  <a:pt x="235" y="547"/>
                </a:lnTo>
                <a:lnTo>
                  <a:pt x="218" y="582"/>
                </a:lnTo>
                <a:lnTo>
                  <a:pt x="202" y="616"/>
                </a:lnTo>
                <a:lnTo>
                  <a:pt x="188" y="651"/>
                </a:lnTo>
                <a:lnTo>
                  <a:pt x="175" y="687"/>
                </a:lnTo>
                <a:lnTo>
                  <a:pt x="165" y="724"/>
                </a:lnTo>
                <a:lnTo>
                  <a:pt x="156" y="763"/>
                </a:lnTo>
                <a:lnTo>
                  <a:pt x="149" y="801"/>
                </a:lnTo>
                <a:lnTo>
                  <a:pt x="144" y="839"/>
                </a:lnTo>
                <a:lnTo>
                  <a:pt x="142" y="879"/>
                </a:lnTo>
                <a:lnTo>
                  <a:pt x="141" y="919"/>
                </a:lnTo>
                <a:lnTo>
                  <a:pt x="142" y="960"/>
                </a:lnTo>
                <a:lnTo>
                  <a:pt x="144" y="999"/>
                </a:lnTo>
                <a:lnTo>
                  <a:pt x="149" y="1037"/>
                </a:lnTo>
                <a:lnTo>
                  <a:pt x="156" y="1077"/>
                </a:lnTo>
                <a:lnTo>
                  <a:pt x="165" y="1114"/>
                </a:lnTo>
                <a:lnTo>
                  <a:pt x="175" y="1151"/>
                </a:lnTo>
                <a:lnTo>
                  <a:pt x="188" y="1187"/>
                </a:lnTo>
                <a:lnTo>
                  <a:pt x="202" y="1223"/>
                </a:lnTo>
                <a:lnTo>
                  <a:pt x="218" y="1257"/>
                </a:lnTo>
                <a:lnTo>
                  <a:pt x="235" y="1291"/>
                </a:lnTo>
                <a:lnTo>
                  <a:pt x="253" y="1323"/>
                </a:lnTo>
                <a:lnTo>
                  <a:pt x="274" y="1355"/>
                </a:lnTo>
                <a:lnTo>
                  <a:pt x="295" y="1385"/>
                </a:lnTo>
                <a:lnTo>
                  <a:pt x="319" y="1414"/>
                </a:lnTo>
                <a:lnTo>
                  <a:pt x="343" y="1443"/>
                </a:lnTo>
                <a:lnTo>
                  <a:pt x="369" y="1470"/>
                </a:lnTo>
                <a:lnTo>
                  <a:pt x="395" y="1496"/>
                </a:lnTo>
                <a:lnTo>
                  <a:pt x="424" y="1521"/>
                </a:lnTo>
                <a:lnTo>
                  <a:pt x="453" y="1543"/>
                </a:lnTo>
                <a:lnTo>
                  <a:pt x="484" y="1565"/>
                </a:lnTo>
                <a:lnTo>
                  <a:pt x="516" y="1586"/>
                </a:lnTo>
                <a:lnTo>
                  <a:pt x="548" y="1604"/>
                </a:lnTo>
                <a:lnTo>
                  <a:pt x="582" y="1622"/>
                </a:lnTo>
                <a:lnTo>
                  <a:pt x="616" y="1637"/>
                </a:lnTo>
                <a:lnTo>
                  <a:pt x="652" y="1651"/>
                </a:lnTo>
                <a:lnTo>
                  <a:pt x="688" y="1663"/>
                </a:lnTo>
                <a:lnTo>
                  <a:pt x="725" y="1674"/>
                </a:lnTo>
                <a:lnTo>
                  <a:pt x="763" y="1682"/>
                </a:lnTo>
                <a:lnTo>
                  <a:pt x="801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20" y="1698"/>
                </a:lnTo>
                <a:lnTo>
                  <a:pt x="960" y="1697"/>
                </a:lnTo>
                <a:lnTo>
                  <a:pt x="999" y="1694"/>
                </a:lnTo>
                <a:lnTo>
                  <a:pt x="1039" y="1689"/>
                </a:lnTo>
                <a:lnTo>
                  <a:pt x="1077" y="1682"/>
                </a:lnTo>
                <a:lnTo>
                  <a:pt x="1114" y="1674"/>
                </a:lnTo>
                <a:lnTo>
                  <a:pt x="1152" y="1663"/>
                </a:lnTo>
                <a:lnTo>
                  <a:pt x="1188" y="1651"/>
                </a:lnTo>
                <a:lnTo>
                  <a:pt x="1223" y="1637"/>
                </a:lnTo>
                <a:lnTo>
                  <a:pt x="1257" y="1622"/>
                </a:lnTo>
                <a:lnTo>
                  <a:pt x="1291" y="1604"/>
                </a:lnTo>
                <a:lnTo>
                  <a:pt x="1324" y="1586"/>
                </a:lnTo>
                <a:lnTo>
                  <a:pt x="1355" y="1565"/>
                </a:lnTo>
                <a:lnTo>
                  <a:pt x="1386" y="1543"/>
                </a:lnTo>
                <a:lnTo>
                  <a:pt x="1416" y="1521"/>
                </a:lnTo>
                <a:lnTo>
                  <a:pt x="1444" y="1496"/>
                </a:lnTo>
                <a:lnTo>
                  <a:pt x="1470" y="1470"/>
                </a:lnTo>
                <a:lnTo>
                  <a:pt x="1497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6" y="1355"/>
                </a:lnTo>
                <a:lnTo>
                  <a:pt x="1586" y="1323"/>
                </a:lnTo>
                <a:lnTo>
                  <a:pt x="1605" y="1291"/>
                </a:lnTo>
                <a:lnTo>
                  <a:pt x="1623" y="1257"/>
                </a:lnTo>
                <a:lnTo>
                  <a:pt x="1638" y="1223"/>
                </a:lnTo>
                <a:lnTo>
                  <a:pt x="1651" y="1187"/>
                </a:lnTo>
                <a:lnTo>
                  <a:pt x="1664" y="1151"/>
                </a:lnTo>
                <a:lnTo>
                  <a:pt x="1675" y="1114"/>
                </a:lnTo>
                <a:lnTo>
                  <a:pt x="1683" y="1076"/>
                </a:lnTo>
                <a:lnTo>
                  <a:pt x="1690" y="1037"/>
                </a:lnTo>
                <a:lnTo>
                  <a:pt x="1695" y="999"/>
                </a:lnTo>
                <a:lnTo>
                  <a:pt x="1698" y="960"/>
                </a:lnTo>
                <a:lnTo>
                  <a:pt x="1699" y="919"/>
                </a:lnTo>
                <a:lnTo>
                  <a:pt x="1698" y="879"/>
                </a:lnTo>
                <a:lnTo>
                  <a:pt x="1695" y="839"/>
                </a:lnTo>
                <a:lnTo>
                  <a:pt x="1690" y="801"/>
                </a:lnTo>
                <a:lnTo>
                  <a:pt x="1683" y="763"/>
                </a:lnTo>
                <a:lnTo>
                  <a:pt x="1675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8" y="616"/>
                </a:lnTo>
                <a:lnTo>
                  <a:pt x="1623" y="582"/>
                </a:lnTo>
                <a:lnTo>
                  <a:pt x="1605" y="547"/>
                </a:lnTo>
                <a:lnTo>
                  <a:pt x="1586" y="516"/>
                </a:lnTo>
                <a:lnTo>
                  <a:pt x="1566" y="484"/>
                </a:lnTo>
                <a:lnTo>
                  <a:pt x="1544" y="453"/>
                </a:lnTo>
                <a:lnTo>
                  <a:pt x="1521" y="424"/>
                </a:lnTo>
                <a:lnTo>
                  <a:pt x="1497" y="395"/>
                </a:lnTo>
                <a:lnTo>
                  <a:pt x="1470" y="369"/>
                </a:lnTo>
                <a:close/>
                <a:moveTo>
                  <a:pt x="1191" y="744"/>
                </a:moveTo>
                <a:lnTo>
                  <a:pt x="628" y="1308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20"/>
                </a:lnTo>
                <a:lnTo>
                  <a:pt x="604" y="1323"/>
                </a:lnTo>
                <a:lnTo>
                  <a:pt x="598" y="1325"/>
                </a:lnTo>
                <a:lnTo>
                  <a:pt x="591" y="1327"/>
                </a:lnTo>
                <a:lnTo>
                  <a:pt x="585" y="1328"/>
                </a:lnTo>
                <a:lnTo>
                  <a:pt x="579" y="1328"/>
                </a:lnTo>
                <a:lnTo>
                  <a:pt x="571" y="1328"/>
                </a:lnTo>
                <a:lnTo>
                  <a:pt x="565" y="1327"/>
                </a:lnTo>
                <a:lnTo>
                  <a:pt x="558" y="1325"/>
                </a:lnTo>
                <a:lnTo>
                  <a:pt x="552" y="1323"/>
                </a:lnTo>
                <a:lnTo>
                  <a:pt x="546" y="1320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8"/>
                </a:lnTo>
                <a:lnTo>
                  <a:pt x="524" y="1302"/>
                </a:lnTo>
                <a:lnTo>
                  <a:pt x="520" y="1297"/>
                </a:lnTo>
                <a:lnTo>
                  <a:pt x="517" y="1291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5"/>
                </a:lnTo>
                <a:lnTo>
                  <a:pt x="508" y="1259"/>
                </a:lnTo>
                <a:lnTo>
                  <a:pt x="508" y="1251"/>
                </a:lnTo>
                <a:lnTo>
                  <a:pt x="509" y="1245"/>
                </a:lnTo>
                <a:lnTo>
                  <a:pt x="512" y="1238"/>
                </a:lnTo>
                <a:lnTo>
                  <a:pt x="514" y="1232"/>
                </a:lnTo>
                <a:lnTo>
                  <a:pt x="517" y="1226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9"/>
                </a:lnTo>
                <a:lnTo>
                  <a:pt x="1088" y="650"/>
                </a:lnTo>
                <a:lnTo>
                  <a:pt x="745" y="650"/>
                </a:lnTo>
                <a:lnTo>
                  <a:pt x="738" y="650"/>
                </a:lnTo>
                <a:lnTo>
                  <a:pt x="731" y="649"/>
                </a:lnTo>
                <a:lnTo>
                  <a:pt x="725" y="647"/>
                </a:lnTo>
                <a:lnTo>
                  <a:pt x="718" y="644"/>
                </a:lnTo>
                <a:lnTo>
                  <a:pt x="712" y="641"/>
                </a:lnTo>
                <a:lnTo>
                  <a:pt x="706" y="638"/>
                </a:lnTo>
                <a:lnTo>
                  <a:pt x="701" y="634"/>
                </a:lnTo>
                <a:lnTo>
                  <a:pt x="696" y="629"/>
                </a:lnTo>
                <a:lnTo>
                  <a:pt x="692" y="624"/>
                </a:lnTo>
                <a:lnTo>
                  <a:pt x="687" y="619"/>
                </a:lnTo>
                <a:lnTo>
                  <a:pt x="684" y="614"/>
                </a:lnTo>
                <a:lnTo>
                  <a:pt x="681" y="607"/>
                </a:lnTo>
                <a:lnTo>
                  <a:pt x="679" y="601"/>
                </a:lnTo>
                <a:lnTo>
                  <a:pt x="677" y="594"/>
                </a:lnTo>
                <a:lnTo>
                  <a:pt x="676" y="587"/>
                </a:lnTo>
                <a:lnTo>
                  <a:pt x="676" y="580"/>
                </a:lnTo>
                <a:lnTo>
                  <a:pt x="676" y="573"/>
                </a:lnTo>
                <a:lnTo>
                  <a:pt x="677" y="566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1"/>
                </a:lnTo>
                <a:lnTo>
                  <a:pt x="692" y="536"/>
                </a:lnTo>
                <a:lnTo>
                  <a:pt x="696" y="530"/>
                </a:lnTo>
                <a:lnTo>
                  <a:pt x="701" y="526"/>
                </a:lnTo>
                <a:lnTo>
                  <a:pt x="706" y="522"/>
                </a:lnTo>
                <a:lnTo>
                  <a:pt x="712" y="519"/>
                </a:lnTo>
                <a:lnTo>
                  <a:pt x="718" y="516"/>
                </a:lnTo>
                <a:lnTo>
                  <a:pt x="725" y="513"/>
                </a:lnTo>
                <a:lnTo>
                  <a:pt x="731" y="511"/>
                </a:lnTo>
                <a:lnTo>
                  <a:pt x="738" y="510"/>
                </a:lnTo>
                <a:lnTo>
                  <a:pt x="745" y="510"/>
                </a:lnTo>
                <a:lnTo>
                  <a:pt x="1262" y="510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3"/>
                </a:lnTo>
                <a:lnTo>
                  <a:pt x="1288" y="516"/>
                </a:lnTo>
                <a:lnTo>
                  <a:pt x="1295" y="519"/>
                </a:lnTo>
                <a:lnTo>
                  <a:pt x="1300" y="522"/>
                </a:lnTo>
                <a:lnTo>
                  <a:pt x="1305" y="526"/>
                </a:lnTo>
                <a:lnTo>
                  <a:pt x="1311" y="530"/>
                </a:lnTo>
                <a:lnTo>
                  <a:pt x="1315" y="536"/>
                </a:lnTo>
                <a:lnTo>
                  <a:pt x="1319" y="541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6"/>
                </a:lnTo>
                <a:lnTo>
                  <a:pt x="1331" y="573"/>
                </a:lnTo>
                <a:lnTo>
                  <a:pt x="1331" y="580"/>
                </a:lnTo>
                <a:lnTo>
                  <a:pt x="1331" y="1096"/>
                </a:lnTo>
                <a:lnTo>
                  <a:pt x="1331" y="1103"/>
                </a:lnTo>
                <a:lnTo>
                  <a:pt x="1330" y="1110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41"/>
                </a:lnTo>
                <a:lnTo>
                  <a:pt x="1311" y="1145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8"/>
                </a:lnTo>
                <a:lnTo>
                  <a:pt x="1288" y="1160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60"/>
                </a:lnTo>
                <a:lnTo>
                  <a:pt x="1227" y="1158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5"/>
                </a:lnTo>
                <a:lnTo>
                  <a:pt x="1207" y="1141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10"/>
                </a:lnTo>
                <a:lnTo>
                  <a:pt x="1191" y="1103"/>
                </a:lnTo>
                <a:lnTo>
                  <a:pt x="1191" y="1096"/>
                </a:lnTo>
                <a:lnTo>
                  <a:pt x="1191" y="74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74">
            <a:extLst>
              <a:ext uri="{FF2B5EF4-FFF2-40B4-BE49-F238E27FC236}">
                <a16:creationId xmlns:a16="http://schemas.microsoft.com/office/drawing/2014/main" id="{046B0878-892E-C037-6A2A-4ABD044707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427516"/>
            <a:ext cx="284798" cy="284798"/>
          </a:xfrm>
          <a:custGeom>
            <a:avLst/>
            <a:gdLst>
              <a:gd name="T0" fmla="*/ 1674 w 1839"/>
              <a:gd name="T1" fmla="*/ 1444 h 1838"/>
              <a:gd name="T2" fmla="*/ 1763 w 1839"/>
              <a:gd name="T3" fmla="*/ 1285 h 1838"/>
              <a:gd name="T4" fmla="*/ 1817 w 1839"/>
              <a:gd name="T5" fmla="*/ 1116 h 1838"/>
              <a:gd name="T6" fmla="*/ 1829 w 1839"/>
              <a:gd name="T7" fmla="*/ 787 h 1838"/>
              <a:gd name="T8" fmla="*/ 1780 w 1839"/>
              <a:gd name="T9" fmla="*/ 594 h 1838"/>
              <a:gd name="T10" fmla="*/ 1700 w 1839"/>
              <a:gd name="T11" fmla="*/ 433 h 1838"/>
              <a:gd name="T12" fmla="*/ 1586 w 1839"/>
              <a:gd name="T13" fmla="*/ 287 h 1838"/>
              <a:gd name="T14" fmla="*/ 1444 w 1839"/>
              <a:gd name="T15" fmla="*/ 164 h 1838"/>
              <a:gd name="T16" fmla="*/ 1286 w 1839"/>
              <a:gd name="T17" fmla="*/ 77 h 1838"/>
              <a:gd name="T18" fmla="*/ 1116 w 1839"/>
              <a:gd name="T19" fmla="*/ 22 h 1838"/>
              <a:gd name="T20" fmla="*/ 787 w 1839"/>
              <a:gd name="T21" fmla="*/ 10 h 1838"/>
              <a:gd name="T22" fmla="*/ 594 w 1839"/>
              <a:gd name="T23" fmla="*/ 60 h 1838"/>
              <a:gd name="T24" fmla="*/ 433 w 1839"/>
              <a:gd name="T25" fmla="*/ 140 h 1838"/>
              <a:gd name="T26" fmla="*/ 286 w 1839"/>
              <a:gd name="T27" fmla="*/ 253 h 1838"/>
              <a:gd name="T28" fmla="*/ 165 w 1839"/>
              <a:gd name="T29" fmla="*/ 394 h 1838"/>
              <a:gd name="T30" fmla="*/ 76 w 1839"/>
              <a:gd name="T31" fmla="*/ 553 h 1838"/>
              <a:gd name="T32" fmla="*/ 21 w 1839"/>
              <a:gd name="T33" fmla="*/ 722 h 1838"/>
              <a:gd name="T34" fmla="*/ 9 w 1839"/>
              <a:gd name="T35" fmla="*/ 1051 h 1838"/>
              <a:gd name="T36" fmla="*/ 59 w 1839"/>
              <a:gd name="T37" fmla="*/ 1244 h 1838"/>
              <a:gd name="T38" fmla="*/ 139 w 1839"/>
              <a:gd name="T39" fmla="*/ 1406 h 1838"/>
              <a:gd name="T40" fmla="*/ 253 w 1839"/>
              <a:gd name="T41" fmla="*/ 1552 h 1838"/>
              <a:gd name="T42" fmla="*/ 395 w 1839"/>
              <a:gd name="T43" fmla="*/ 1674 h 1838"/>
              <a:gd name="T44" fmla="*/ 553 w 1839"/>
              <a:gd name="T45" fmla="*/ 1762 h 1838"/>
              <a:gd name="T46" fmla="*/ 722 w 1839"/>
              <a:gd name="T47" fmla="*/ 1817 h 1838"/>
              <a:gd name="T48" fmla="*/ 1051 w 1839"/>
              <a:gd name="T49" fmla="*/ 1828 h 1838"/>
              <a:gd name="T50" fmla="*/ 1244 w 1839"/>
              <a:gd name="T51" fmla="*/ 1778 h 1838"/>
              <a:gd name="T52" fmla="*/ 1406 w 1839"/>
              <a:gd name="T53" fmla="*/ 1698 h 1838"/>
              <a:gd name="T54" fmla="*/ 1552 w 1839"/>
              <a:gd name="T55" fmla="*/ 1586 h 1838"/>
              <a:gd name="T56" fmla="*/ 1667 w 1839"/>
              <a:gd name="T57" fmla="*/ 1141 h 1838"/>
              <a:gd name="T58" fmla="*/ 1524 w 1839"/>
              <a:gd name="T59" fmla="*/ 1411 h 1838"/>
              <a:gd name="T60" fmla="*/ 1281 w 1839"/>
              <a:gd name="T61" fmla="*/ 1609 h 1838"/>
              <a:gd name="T62" fmla="*/ 994 w 1839"/>
              <a:gd name="T63" fmla="*/ 1694 h 1838"/>
              <a:gd name="T64" fmla="*/ 698 w 1839"/>
              <a:gd name="T65" fmla="*/ 1666 h 1838"/>
              <a:gd name="T66" fmla="*/ 428 w 1839"/>
              <a:gd name="T67" fmla="*/ 1524 h 1838"/>
              <a:gd name="T68" fmla="*/ 229 w 1839"/>
              <a:gd name="T69" fmla="*/ 1281 h 1838"/>
              <a:gd name="T70" fmla="*/ 144 w 1839"/>
              <a:gd name="T71" fmla="*/ 994 h 1838"/>
              <a:gd name="T72" fmla="*/ 172 w 1839"/>
              <a:gd name="T73" fmla="*/ 698 h 1838"/>
              <a:gd name="T74" fmla="*/ 315 w 1839"/>
              <a:gd name="T75" fmla="*/ 427 h 1838"/>
              <a:gd name="T76" fmla="*/ 557 w 1839"/>
              <a:gd name="T77" fmla="*/ 229 h 1838"/>
              <a:gd name="T78" fmla="*/ 845 w 1839"/>
              <a:gd name="T79" fmla="*/ 144 h 1838"/>
              <a:gd name="T80" fmla="*/ 1142 w 1839"/>
              <a:gd name="T81" fmla="*/ 173 h 1838"/>
              <a:gd name="T82" fmla="*/ 1411 w 1839"/>
              <a:gd name="T83" fmla="*/ 315 h 1838"/>
              <a:gd name="T84" fmla="*/ 1609 w 1839"/>
              <a:gd name="T85" fmla="*/ 557 h 1838"/>
              <a:gd name="T86" fmla="*/ 1696 w 1839"/>
              <a:gd name="T87" fmla="*/ 845 h 1838"/>
              <a:gd name="T88" fmla="*/ 411 w 1839"/>
              <a:gd name="T89" fmla="*/ 856 h 1838"/>
              <a:gd name="T90" fmla="*/ 374 w 1839"/>
              <a:gd name="T91" fmla="*/ 894 h 1838"/>
              <a:gd name="T92" fmla="*/ 374 w 1839"/>
              <a:gd name="T93" fmla="*/ 948 h 1838"/>
              <a:gd name="T94" fmla="*/ 411 w 1839"/>
              <a:gd name="T95" fmla="*/ 985 h 1838"/>
              <a:gd name="T96" fmla="*/ 978 w 1839"/>
              <a:gd name="T97" fmla="*/ 1244 h 1838"/>
              <a:gd name="T98" fmla="*/ 967 w 1839"/>
              <a:gd name="T99" fmla="*/ 1296 h 1838"/>
              <a:gd name="T100" fmla="*/ 998 w 1839"/>
              <a:gd name="T101" fmla="*/ 1341 h 1838"/>
              <a:gd name="T102" fmla="*/ 1049 w 1839"/>
              <a:gd name="T103" fmla="*/ 1351 h 1838"/>
              <a:gd name="T104" fmla="*/ 1455 w 1839"/>
              <a:gd name="T105" fmla="*/ 962 h 1838"/>
              <a:gd name="T106" fmla="*/ 1470 w 1839"/>
              <a:gd name="T107" fmla="*/ 911 h 1838"/>
              <a:gd name="T108" fmla="*/ 1085 w 1839"/>
              <a:gd name="T109" fmla="*/ 504 h 1838"/>
              <a:gd name="T110" fmla="*/ 1036 w 1839"/>
              <a:gd name="T111" fmla="*/ 484 h 1838"/>
              <a:gd name="T112" fmla="*/ 986 w 1839"/>
              <a:gd name="T113" fmla="*/ 504 h 1838"/>
              <a:gd name="T114" fmla="*/ 966 w 1839"/>
              <a:gd name="T115" fmla="*/ 553 h 1838"/>
              <a:gd name="T116" fmla="*/ 986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3" y="1499"/>
                </a:lnTo>
                <a:lnTo>
                  <a:pt x="1647" y="1481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2" y="1386"/>
                </a:lnTo>
                <a:lnTo>
                  <a:pt x="1722" y="1366"/>
                </a:lnTo>
                <a:lnTo>
                  <a:pt x="1733" y="1346"/>
                </a:lnTo>
                <a:lnTo>
                  <a:pt x="1744" y="1326"/>
                </a:lnTo>
                <a:lnTo>
                  <a:pt x="1753" y="1306"/>
                </a:lnTo>
                <a:lnTo>
                  <a:pt x="1763" y="1285"/>
                </a:lnTo>
                <a:lnTo>
                  <a:pt x="1771" y="1265"/>
                </a:lnTo>
                <a:lnTo>
                  <a:pt x="1780" y="1244"/>
                </a:lnTo>
                <a:lnTo>
                  <a:pt x="1787" y="1224"/>
                </a:lnTo>
                <a:lnTo>
                  <a:pt x="1794" y="1202"/>
                </a:lnTo>
                <a:lnTo>
                  <a:pt x="1801" y="1181"/>
                </a:lnTo>
                <a:lnTo>
                  <a:pt x="1807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9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9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9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7" y="678"/>
                </a:lnTo>
                <a:lnTo>
                  <a:pt x="1801" y="657"/>
                </a:lnTo>
                <a:lnTo>
                  <a:pt x="1794" y="636"/>
                </a:lnTo>
                <a:lnTo>
                  <a:pt x="1787" y="616"/>
                </a:lnTo>
                <a:lnTo>
                  <a:pt x="1780" y="594"/>
                </a:lnTo>
                <a:lnTo>
                  <a:pt x="1771" y="573"/>
                </a:lnTo>
                <a:lnTo>
                  <a:pt x="1763" y="553"/>
                </a:lnTo>
                <a:lnTo>
                  <a:pt x="1753" y="533"/>
                </a:lnTo>
                <a:lnTo>
                  <a:pt x="1744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2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1" y="376"/>
                </a:lnTo>
                <a:lnTo>
                  <a:pt x="1647" y="358"/>
                </a:lnTo>
                <a:lnTo>
                  <a:pt x="1633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lnTo>
                  <a:pt x="1552" y="253"/>
                </a:lnTo>
                <a:lnTo>
                  <a:pt x="1535" y="237"/>
                </a:lnTo>
                <a:lnTo>
                  <a:pt x="1518" y="222"/>
                </a:lnTo>
                <a:lnTo>
                  <a:pt x="1500" y="207"/>
                </a:lnTo>
                <a:lnTo>
                  <a:pt x="1482" y="192"/>
                </a:lnTo>
                <a:lnTo>
                  <a:pt x="1462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7" y="128"/>
                </a:lnTo>
                <a:lnTo>
                  <a:pt x="1367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7" y="85"/>
                </a:lnTo>
                <a:lnTo>
                  <a:pt x="1286" y="77"/>
                </a:lnTo>
                <a:lnTo>
                  <a:pt x="1265" y="67"/>
                </a:lnTo>
                <a:lnTo>
                  <a:pt x="1244" y="60"/>
                </a:lnTo>
                <a:lnTo>
                  <a:pt x="1224" y="52"/>
                </a:lnTo>
                <a:lnTo>
                  <a:pt x="1203" y="45"/>
                </a:lnTo>
                <a:lnTo>
                  <a:pt x="1181" y="39"/>
                </a:lnTo>
                <a:lnTo>
                  <a:pt x="1160" y="32"/>
                </a:lnTo>
                <a:lnTo>
                  <a:pt x="1139" y="27"/>
                </a:lnTo>
                <a:lnTo>
                  <a:pt x="1116" y="22"/>
                </a:lnTo>
                <a:lnTo>
                  <a:pt x="1095" y="17"/>
                </a:lnTo>
                <a:lnTo>
                  <a:pt x="1051" y="10"/>
                </a:lnTo>
                <a:lnTo>
                  <a:pt x="1008" y="4"/>
                </a:lnTo>
                <a:lnTo>
                  <a:pt x="964" y="1"/>
                </a:lnTo>
                <a:lnTo>
                  <a:pt x="919" y="0"/>
                </a:lnTo>
                <a:lnTo>
                  <a:pt x="875" y="1"/>
                </a:lnTo>
                <a:lnTo>
                  <a:pt x="832" y="4"/>
                </a:lnTo>
                <a:lnTo>
                  <a:pt x="787" y="10"/>
                </a:lnTo>
                <a:lnTo>
                  <a:pt x="743" y="17"/>
                </a:lnTo>
                <a:lnTo>
                  <a:pt x="722" y="22"/>
                </a:lnTo>
                <a:lnTo>
                  <a:pt x="701" y="27"/>
                </a:lnTo>
                <a:lnTo>
                  <a:pt x="679" y="32"/>
                </a:lnTo>
                <a:lnTo>
                  <a:pt x="658" y="39"/>
                </a:lnTo>
                <a:lnTo>
                  <a:pt x="637" y="45"/>
                </a:lnTo>
                <a:lnTo>
                  <a:pt x="616" y="52"/>
                </a:lnTo>
                <a:lnTo>
                  <a:pt x="594" y="60"/>
                </a:lnTo>
                <a:lnTo>
                  <a:pt x="574" y="67"/>
                </a:lnTo>
                <a:lnTo>
                  <a:pt x="553" y="77"/>
                </a:lnTo>
                <a:lnTo>
                  <a:pt x="532" y="85"/>
                </a:lnTo>
                <a:lnTo>
                  <a:pt x="512" y="95"/>
                </a:lnTo>
                <a:lnTo>
                  <a:pt x="492" y="106"/>
                </a:lnTo>
                <a:lnTo>
                  <a:pt x="472" y="116"/>
                </a:lnTo>
                <a:lnTo>
                  <a:pt x="453" y="128"/>
                </a:lnTo>
                <a:lnTo>
                  <a:pt x="433" y="140"/>
                </a:lnTo>
                <a:lnTo>
                  <a:pt x="413" y="151"/>
                </a:lnTo>
                <a:lnTo>
                  <a:pt x="395" y="164"/>
                </a:lnTo>
                <a:lnTo>
                  <a:pt x="376" y="178"/>
                </a:lnTo>
                <a:lnTo>
                  <a:pt x="358" y="192"/>
                </a:lnTo>
                <a:lnTo>
                  <a:pt x="340" y="207"/>
                </a:lnTo>
                <a:lnTo>
                  <a:pt x="322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8"/>
                </a:lnTo>
                <a:lnTo>
                  <a:pt x="178" y="376"/>
                </a:lnTo>
                <a:lnTo>
                  <a:pt x="165" y="394"/>
                </a:lnTo>
                <a:lnTo>
                  <a:pt x="152" y="413"/>
                </a:lnTo>
                <a:lnTo>
                  <a:pt x="139" y="433"/>
                </a:lnTo>
                <a:lnTo>
                  <a:pt x="128" y="453"/>
                </a:lnTo>
                <a:lnTo>
                  <a:pt x="116" y="472"/>
                </a:lnTo>
                <a:lnTo>
                  <a:pt x="105" y="492"/>
                </a:lnTo>
                <a:lnTo>
                  <a:pt x="96" y="512"/>
                </a:lnTo>
                <a:lnTo>
                  <a:pt x="85" y="533"/>
                </a:lnTo>
                <a:lnTo>
                  <a:pt x="76" y="553"/>
                </a:lnTo>
                <a:lnTo>
                  <a:pt x="68" y="573"/>
                </a:lnTo>
                <a:lnTo>
                  <a:pt x="59" y="594"/>
                </a:lnTo>
                <a:lnTo>
                  <a:pt x="52" y="616"/>
                </a:lnTo>
                <a:lnTo>
                  <a:pt x="45" y="636"/>
                </a:lnTo>
                <a:lnTo>
                  <a:pt x="38" y="657"/>
                </a:lnTo>
                <a:lnTo>
                  <a:pt x="32" y="678"/>
                </a:lnTo>
                <a:lnTo>
                  <a:pt x="26" y="701"/>
                </a:lnTo>
                <a:lnTo>
                  <a:pt x="21" y="722"/>
                </a:lnTo>
                <a:lnTo>
                  <a:pt x="17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7" y="1095"/>
                </a:lnTo>
                <a:lnTo>
                  <a:pt x="21" y="1116"/>
                </a:lnTo>
                <a:lnTo>
                  <a:pt x="26" y="1137"/>
                </a:lnTo>
                <a:lnTo>
                  <a:pt x="32" y="1160"/>
                </a:lnTo>
                <a:lnTo>
                  <a:pt x="38" y="1181"/>
                </a:lnTo>
                <a:lnTo>
                  <a:pt x="45" y="1202"/>
                </a:lnTo>
                <a:lnTo>
                  <a:pt x="52" y="1224"/>
                </a:lnTo>
                <a:lnTo>
                  <a:pt x="59" y="1244"/>
                </a:lnTo>
                <a:lnTo>
                  <a:pt x="68" y="1265"/>
                </a:lnTo>
                <a:lnTo>
                  <a:pt x="76" y="1285"/>
                </a:lnTo>
                <a:lnTo>
                  <a:pt x="85" y="1306"/>
                </a:lnTo>
                <a:lnTo>
                  <a:pt x="96" y="1326"/>
                </a:lnTo>
                <a:lnTo>
                  <a:pt x="105" y="1346"/>
                </a:lnTo>
                <a:lnTo>
                  <a:pt x="116" y="1366"/>
                </a:lnTo>
                <a:lnTo>
                  <a:pt x="128" y="1386"/>
                </a:lnTo>
                <a:lnTo>
                  <a:pt x="139" y="1406"/>
                </a:lnTo>
                <a:lnTo>
                  <a:pt x="152" y="1425"/>
                </a:lnTo>
                <a:lnTo>
                  <a:pt x="165" y="1444"/>
                </a:lnTo>
                <a:lnTo>
                  <a:pt x="178" y="1462"/>
                </a:lnTo>
                <a:lnTo>
                  <a:pt x="192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2" y="1616"/>
                </a:lnTo>
                <a:lnTo>
                  <a:pt x="340" y="1631"/>
                </a:lnTo>
                <a:lnTo>
                  <a:pt x="358" y="1646"/>
                </a:lnTo>
                <a:lnTo>
                  <a:pt x="376" y="1660"/>
                </a:lnTo>
                <a:lnTo>
                  <a:pt x="395" y="1674"/>
                </a:lnTo>
                <a:lnTo>
                  <a:pt x="413" y="1687"/>
                </a:lnTo>
                <a:lnTo>
                  <a:pt x="433" y="1698"/>
                </a:lnTo>
                <a:lnTo>
                  <a:pt x="453" y="1710"/>
                </a:lnTo>
                <a:lnTo>
                  <a:pt x="472" y="1722"/>
                </a:lnTo>
                <a:lnTo>
                  <a:pt x="492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3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6" y="1787"/>
                </a:lnTo>
                <a:lnTo>
                  <a:pt x="637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1" y="1811"/>
                </a:lnTo>
                <a:lnTo>
                  <a:pt x="722" y="1817"/>
                </a:lnTo>
                <a:lnTo>
                  <a:pt x="743" y="1821"/>
                </a:lnTo>
                <a:lnTo>
                  <a:pt x="787" y="1828"/>
                </a:lnTo>
                <a:lnTo>
                  <a:pt x="832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4" y="1837"/>
                </a:lnTo>
                <a:lnTo>
                  <a:pt x="1008" y="1834"/>
                </a:lnTo>
                <a:lnTo>
                  <a:pt x="1051" y="1828"/>
                </a:lnTo>
                <a:lnTo>
                  <a:pt x="1095" y="1821"/>
                </a:lnTo>
                <a:lnTo>
                  <a:pt x="1116" y="1817"/>
                </a:lnTo>
                <a:lnTo>
                  <a:pt x="1139" y="1811"/>
                </a:lnTo>
                <a:lnTo>
                  <a:pt x="1160" y="1806"/>
                </a:lnTo>
                <a:lnTo>
                  <a:pt x="1181" y="1800"/>
                </a:lnTo>
                <a:lnTo>
                  <a:pt x="1203" y="1793"/>
                </a:lnTo>
                <a:lnTo>
                  <a:pt x="1224" y="1787"/>
                </a:lnTo>
                <a:lnTo>
                  <a:pt x="1244" y="1778"/>
                </a:lnTo>
                <a:lnTo>
                  <a:pt x="1265" y="1771"/>
                </a:lnTo>
                <a:lnTo>
                  <a:pt x="1286" y="1762"/>
                </a:lnTo>
                <a:lnTo>
                  <a:pt x="1307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7" y="1722"/>
                </a:lnTo>
                <a:lnTo>
                  <a:pt x="1387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2" y="1660"/>
                </a:lnTo>
                <a:lnTo>
                  <a:pt x="1482" y="1646"/>
                </a:lnTo>
                <a:lnTo>
                  <a:pt x="1500" y="1631"/>
                </a:lnTo>
                <a:lnTo>
                  <a:pt x="1518" y="1616"/>
                </a:lnTo>
                <a:lnTo>
                  <a:pt x="1535" y="1602"/>
                </a:lnTo>
                <a:lnTo>
                  <a:pt x="1552" y="1586"/>
                </a:lnTo>
                <a:lnTo>
                  <a:pt x="1569" y="1569"/>
                </a:lnTo>
                <a:close/>
                <a:moveTo>
                  <a:pt x="1699" y="919"/>
                </a:moveTo>
                <a:lnTo>
                  <a:pt x="1698" y="956"/>
                </a:lnTo>
                <a:lnTo>
                  <a:pt x="1696" y="994"/>
                </a:lnTo>
                <a:lnTo>
                  <a:pt x="1690" y="1031"/>
                </a:lnTo>
                <a:lnTo>
                  <a:pt x="1684" y="1068"/>
                </a:lnTo>
                <a:lnTo>
                  <a:pt x="1677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7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80"/>
                </a:lnTo>
                <a:lnTo>
                  <a:pt x="1524" y="1411"/>
                </a:lnTo>
                <a:lnTo>
                  <a:pt x="1499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1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7" y="1655"/>
                </a:lnTo>
                <a:lnTo>
                  <a:pt x="1142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4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2" y="1697"/>
                </a:lnTo>
                <a:lnTo>
                  <a:pt x="845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4" y="1676"/>
                </a:lnTo>
                <a:lnTo>
                  <a:pt x="698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7" y="1609"/>
                </a:lnTo>
                <a:lnTo>
                  <a:pt x="524" y="1590"/>
                </a:lnTo>
                <a:lnTo>
                  <a:pt x="491" y="1570"/>
                </a:lnTo>
                <a:lnTo>
                  <a:pt x="459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1" y="1441"/>
                </a:lnTo>
                <a:lnTo>
                  <a:pt x="315" y="1411"/>
                </a:lnTo>
                <a:lnTo>
                  <a:pt x="291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9" y="1281"/>
                </a:lnTo>
                <a:lnTo>
                  <a:pt x="212" y="1247"/>
                </a:lnTo>
                <a:lnTo>
                  <a:pt x="197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3" y="1104"/>
                </a:lnTo>
                <a:lnTo>
                  <a:pt x="154" y="1068"/>
                </a:lnTo>
                <a:lnTo>
                  <a:pt x="148" y="1031"/>
                </a:lnTo>
                <a:lnTo>
                  <a:pt x="144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4" y="845"/>
                </a:lnTo>
                <a:lnTo>
                  <a:pt x="148" y="807"/>
                </a:lnTo>
                <a:lnTo>
                  <a:pt x="154" y="770"/>
                </a:lnTo>
                <a:lnTo>
                  <a:pt x="163" y="734"/>
                </a:lnTo>
                <a:lnTo>
                  <a:pt x="172" y="698"/>
                </a:lnTo>
                <a:lnTo>
                  <a:pt x="184" y="661"/>
                </a:lnTo>
                <a:lnTo>
                  <a:pt x="197" y="626"/>
                </a:lnTo>
                <a:lnTo>
                  <a:pt x="212" y="591"/>
                </a:lnTo>
                <a:lnTo>
                  <a:pt x="229" y="557"/>
                </a:lnTo>
                <a:lnTo>
                  <a:pt x="248" y="523"/>
                </a:lnTo>
                <a:lnTo>
                  <a:pt x="268" y="491"/>
                </a:lnTo>
                <a:lnTo>
                  <a:pt x="291" y="458"/>
                </a:lnTo>
                <a:lnTo>
                  <a:pt x="315" y="427"/>
                </a:lnTo>
                <a:lnTo>
                  <a:pt x="341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5"/>
                </a:lnTo>
                <a:lnTo>
                  <a:pt x="459" y="291"/>
                </a:lnTo>
                <a:lnTo>
                  <a:pt x="491" y="269"/>
                </a:lnTo>
                <a:lnTo>
                  <a:pt x="524" y="248"/>
                </a:lnTo>
                <a:lnTo>
                  <a:pt x="557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8" y="173"/>
                </a:lnTo>
                <a:lnTo>
                  <a:pt x="734" y="162"/>
                </a:lnTo>
                <a:lnTo>
                  <a:pt x="771" y="155"/>
                </a:lnTo>
                <a:lnTo>
                  <a:pt x="807" y="148"/>
                </a:lnTo>
                <a:lnTo>
                  <a:pt x="845" y="144"/>
                </a:lnTo>
                <a:lnTo>
                  <a:pt x="882" y="141"/>
                </a:lnTo>
                <a:lnTo>
                  <a:pt x="919" y="140"/>
                </a:lnTo>
                <a:lnTo>
                  <a:pt x="956" y="141"/>
                </a:lnTo>
                <a:lnTo>
                  <a:pt x="994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2" y="173"/>
                </a:lnTo>
                <a:lnTo>
                  <a:pt x="1177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1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5"/>
                </a:lnTo>
                <a:lnTo>
                  <a:pt x="1441" y="341"/>
                </a:lnTo>
                <a:lnTo>
                  <a:pt x="1471" y="369"/>
                </a:lnTo>
                <a:lnTo>
                  <a:pt x="1499" y="397"/>
                </a:lnTo>
                <a:lnTo>
                  <a:pt x="1524" y="427"/>
                </a:lnTo>
                <a:lnTo>
                  <a:pt x="1548" y="458"/>
                </a:lnTo>
                <a:lnTo>
                  <a:pt x="1570" y="491"/>
                </a:lnTo>
                <a:lnTo>
                  <a:pt x="1591" y="523"/>
                </a:lnTo>
                <a:lnTo>
                  <a:pt x="1609" y="557"/>
                </a:lnTo>
                <a:lnTo>
                  <a:pt x="1627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7" y="734"/>
                </a:lnTo>
                <a:lnTo>
                  <a:pt x="1684" y="770"/>
                </a:lnTo>
                <a:lnTo>
                  <a:pt x="1690" y="807"/>
                </a:lnTo>
                <a:lnTo>
                  <a:pt x="1696" y="845"/>
                </a:lnTo>
                <a:lnTo>
                  <a:pt x="1698" y="882"/>
                </a:lnTo>
                <a:lnTo>
                  <a:pt x="1699" y="919"/>
                </a:lnTo>
                <a:close/>
                <a:moveTo>
                  <a:pt x="1234" y="851"/>
                </a:moveTo>
                <a:lnTo>
                  <a:pt x="438" y="851"/>
                </a:lnTo>
                <a:lnTo>
                  <a:pt x="431" y="851"/>
                </a:lnTo>
                <a:lnTo>
                  <a:pt x="424" y="852"/>
                </a:lnTo>
                <a:lnTo>
                  <a:pt x="417" y="854"/>
                </a:lnTo>
                <a:lnTo>
                  <a:pt x="411" y="856"/>
                </a:lnTo>
                <a:lnTo>
                  <a:pt x="405" y="859"/>
                </a:lnTo>
                <a:lnTo>
                  <a:pt x="399" y="863"/>
                </a:lnTo>
                <a:lnTo>
                  <a:pt x="394" y="867"/>
                </a:lnTo>
                <a:lnTo>
                  <a:pt x="389" y="871"/>
                </a:lnTo>
                <a:lnTo>
                  <a:pt x="384" y="876"/>
                </a:lnTo>
                <a:lnTo>
                  <a:pt x="380" y="882"/>
                </a:lnTo>
                <a:lnTo>
                  <a:pt x="377" y="887"/>
                </a:lnTo>
                <a:lnTo>
                  <a:pt x="374" y="894"/>
                </a:lnTo>
                <a:lnTo>
                  <a:pt x="372" y="900"/>
                </a:lnTo>
                <a:lnTo>
                  <a:pt x="369" y="906"/>
                </a:lnTo>
                <a:lnTo>
                  <a:pt x="368" y="914"/>
                </a:lnTo>
                <a:lnTo>
                  <a:pt x="368" y="920"/>
                </a:lnTo>
                <a:lnTo>
                  <a:pt x="368" y="928"/>
                </a:lnTo>
                <a:lnTo>
                  <a:pt x="369" y="935"/>
                </a:lnTo>
                <a:lnTo>
                  <a:pt x="372" y="941"/>
                </a:lnTo>
                <a:lnTo>
                  <a:pt x="374" y="948"/>
                </a:lnTo>
                <a:lnTo>
                  <a:pt x="377" y="954"/>
                </a:lnTo>
                <a:lnTo>
                  <a:pt x="380" y="960"/>
                </a:lnTo>
                <a:lnTo>
                  <a:pt x="384" y="965"/>
                </a:lnTo>
                <a:lnTo>
                  <a:pt x="389" y="970"/>
                </a:lnTo>
                <a:lnTo>
                  <a:pt x="394" y="974"/>
                </a:lnTo>
                <a:lnTo>
                  <a:pt x="399" y="979"/>
                </a:lnTo>
                <a:lnTo>
                  <a:pt x="405" y="982"/>
                </a:lnTo>
                <a:lnTo>
                  <a:pt x="411" y="985"/>
                </a:lnTo>
                <a:lnTo>
                  <a:pt x="417" y="987"/>
                </a:lnTo>
                <a:lnTo>
                  <a:pt x="424" y="989"/>
                </a:lnTo>
                <a:lnTo>
                  <a:pt x="431" y="990"/>
                </a:lnTo>
                <a:lnTo>
                  <a:pt x="438" y="990"/>
                </a:lnTo>
                <a:lnTo>
                  <a:pt x="1229" y="990"/>
                </a:lnTo>
                <a:lnTo>
                  <a:pt x="986" y="1233"/>
                </a:lnTo>
                <a:lnTo>
                  <a:pt x="982" y="1238"/>
                </a:lnTo>
                <a:lnTo>
                  <a:pt x="978" y="1244"/>
                </a:lnTo>
                <a:lnTo>
                  <a:pt x="973" y="1250"/>
                </a:lnTo>
                <a:lnTo>
                  <a:pt x="971" y="1256"/>
                </a:lnTo>
                <a:lnTo>
                  <a:pt x="969" y="1262"/>
                </a:lnTo>
                <a:lnTo>
                  <a:pt x="967" y="1269"/>
                </a:lnTo>
                <a:lnTo>
                  <a:pt x="966" y="1276"/>
                </a:lnTo>
                <a:lnTo>
                  <a:pt x="966" y="1282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2"/>
                </a:lnTo>
                <a:lnTo>
                  <a:pt x="971" y="1309"/>
                </a:lnTo>
                <a:lnTo>
                  <a:pt x="973" y="1315"/>
                </a:lnTo>
                <a:lnTo>
                  <a:pt x="978" y="1320"/>
                </a:lnTo>
                <a:lnTo>
                  <a:pt x="982" y="1327"/>
                </a:lnTo>
                <a:lnTo>
                  <a:pt x="986" y="1331"/>
                </a:lnTo>
                <a:lnTo>
                  <a:pt x="992" y="1336"/>
                </a:lnTo>
                <a:lnTo>
                  <a:pt x="998" y="1341"/>
                </a:lnTo>
                <a:lnTo>
                  <a:pt x="1003" y="1344"/>
                </a:lnTo>
                <a:lnTo>
                  <a:pt x="1010" y="1347"/>
                </a:lnTo>
                <a:lnTo>
                  <a:pt x="1016" y="1349"/>
                </a:lnTo>
                <a:lnTo>
                  <a:pt x="1022" y="1351"/>
                </a:lnTo>
                <a:lnTo>
                  <a:pt x="1029" y="1351"/>
                </a:lnTo>
                <a:lnTo>
                  <a:pt x="1036" y="1352"/>
                </a:lnTo>
                <a:lnTo>
                  <a:pt x="1043" y="1351"/>
                </a:lnTo>
                <a:lnTo>
                  <a:pt x="1049" y="1351"/>
                </a:lnTo>
                <a:lnTo>
                  <a:pt x="1056" y="1349"/>
                </a:lnTo>
                <a:lnTo>
                  <a:pt x="1062" y="1347"/>
                </a:lnTo>
                <a:lnTo>
                  <a:pt x="1068" y="1344"/>
                </a:lnTo>
                <a:lnTo>
                  <a:pt x="1075" y="1341"/>
                </a:lnTo>
                <a:lnTo>
                  <a:pt x="1080" y="1336"/>
                </a:lnTo>
                <a:lnTo>
                  <a:pt x="1085" y="1331"/>
                </a:lnTo>
                <a:lnTo>
                  <a:pt x="1450" y="967"/>
                </a:lnTo>
                <a:lnTo>
                  <a:pt x="1455" y="962"/>
                </a:lnTo>
                <a:lnTo>
                  <a:pt x="1459" y="956"/>
                </a:lnTo>
                <a:lnTo>
                  <a:pt x="1462" y="950"/>
                </a:lnTo>
                <a:lnTo>
                  <a:pt x="1466" y="944"/>
                </a:lnTo>
                <a:lnTo>
                  <a:pt x="1468" y="937"/>
                </a:lnTo>
                <a:lnTo>
                  <a:pt x="1469" y="931"/>
                </a:lnTo>
                <a:lnTo>
                  <a:pt x="1470" y="924"/>
                </a:lnTo>
                <a:lnTo>
                  <a:pt x="1471" y="918"/>
                </a:lnTo>
                <a:lnTo>
                  <a:pt x="1470" y="911"/>
                </a:lnTo>
                <a:lnTo>
                  <a:pt x="1469" y="904"/>
                </a:lnTo>
                <a:lnTo>
                  <a:pt x="1468" y="898"/>
                </a:lnTo>
                <a:lnTo>
                  <a:pt x="1466" y="891"/>
                </a:lnTo>
                <a:lnTo>
                  <a:pt x="1462" y="885"/>
                </a:lnTo>
                <a:lnTo>
                  <a:pt x="1459" y="880"/>
                </a:lnTo>
                <a:lnTo>
                  <a:pt x="1455" y="873"/>
                </a:lnTo>
                <a:lnTo>
                  <a:pt x="1450" y="868"/>
                </a:lnTo>
                <a:lnTo>
                  <a:pt x="1085" y="504"/>
                </a:lnTo>
                <a:lnTo>
                  <a:pt x="1080" y="499"/>
                </a:lnTo>
                <a:lnTo>
                  <a:pt x="1075" y="494"/>
                </a:lnTo>
                <a:lnTo>
                  <a:pt x="1068" y="491"/>
                </a:lnTo>
                <a:lnTo>
                  <a:pt x="1062" y="488"/>
                </a:lnTo>
                <a:lnTo>
                  <a:pt x="1056" y="486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6"/>
                </a:lnTo>
                <a:lnTo>
                  <a:pt x="1010" y="488"/>
                </a:lnTo>
                <a:lnTo>
                  <a:pt x="1003" y="491"/>
                </a:lnTo>
                <a:lnTo>
                  <a:pt x="998" y="494"/>
                </a:lnTo>
                <a:lnTo>
                  <a:pt x="992" y="499"/>
                </a:lnTo>
                <a:lnTo>
                  <a:pt x="986" y="504"/>
                </a:lnTo>
                <a:lnTo>
                  <a:pt x="982" y="509"/>
                </a:lnTo>
                <a:lnTo>
                  <a:pt x="978" y="514"/>
                </a:lnTo>
                <a:lnTo>
                  <a:pt x="973" y="521"/>
                </a:lnTo>
                <a:lnTo>
                  <a:pt x="971" y="527"/>
                </a:lnTo>
                <a:lnTo>
                  <a:pt x="969" y="534"/>
                </a:lnTo>
                <a:lnTo>
                  <a:pt x="967" y="540"/>
                </a:lnTo>
                <a:lnTo>
                  <a:pt x="966" y="546"/>
                </a:lnTo>
                <a:lnTo>
                  <a:pt x="966" y="553"/>
                </a:lnTo>
                <a:lnTo>
                  <a:pt x="966" y="560"/>
                </a:lnTo>
                <a:lnTo>
                  <a:pt x="967" y="567"/>
                </a:lnTo>
                <a:lnTo>
                  <a:pt x="969" y="573"/>
                </a:lnTo>
                <a:lnTo>
                  <a:pt x="971" y="579"/>
                </a:lnTo>
                <a:lnTo>
                  <a:pt x="973" y="586"/>
                </a:lnTo>
                <a:lnTo>
                  <a:pt x="978" y="591"/>
                </a:lnTo>
                <a:lnTo>
                  <a:pt x="982" y="598"/>
                </a:lnTo>
                <a:lnTo>
                  <a:pt x="986" y="603"/>
                </a:lnTo>
                <a:lnTo>
                  <a:pt x="1234" y="85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75">
            <a:extLst>
              <a:ext uri="{FF2B5EF4-FFF2-40B4-BE49-F238E27FC236}">
                <a16:creationId xmlns:a16="http://schemas.microsoft.com/office/drawing/2014/main" id="{7D0ECE62-1E31-7624-3398-3FE332AFA62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427516"/>
            <a:ext cx="284798" cy="284798"/>
          </a:xfrm>
          <a:custGeom>
            <a:avLst/>
            <a:gdLst>
              <a:gd name="T0" fmla="*/ 1444 w 1838"/>
              <a:gd name="T1" fmla="*/ 164 h 1838"/>
              <a:gd name="T2" fmla="*/ 1285 w 1838"/>
              <a:gd name="T3" fmla="*/ 77 h 1838"/>
              <a:gd name="T4" fmla="*/ 1117 w 1838"/>
              <a:gd name="T5" fmla="*/ 22 h 1838"/>
              <a:gd name="T6" fmla="*/ 788 w 1838"/>
              <a:gd name="T7" fmla="*/ 10 h 1838"/>
              <a:gd name="T8" fmla="*/ 594 w 1838"/>
              <a:gd name="T9" fmla="*/ 60 h 1838"/>
              <a:gd name="T10" fmla="*/ 433 w 1838"/>
              <a:gd name="T11" fmla="*/ 140 h 1838"/>
              <a:gd name="T12" fmla="*/ 286 w 1838"/>
              <a:gd name="T13" fmla="*/ 253 h 1838"/>
              <a:gd name="T14" fmla="*/ 164 w 1838"/>
              <a:gd name="T15" fmla="*/ 394 h 1838"/>
              <a:gd name="T16" fmla="*/ 76 w 1838"/>
              <a:gd name="T17" fmla="*/ 553 h 1838"/>
              <a:gd name="T18" fmla="*/ 22 w 1838"/>
              <a:gd name="T19" fmla="*/ 722 h 1838"/>
              <a:gd name="T20" fmla="*/ 9 w 1838"/>
              <a:gd name="T21" fmla="*/ 1051 h 1838"/>
              <a:gd name="T22" fmla="*/ 59 w 1838"/>
              <a:gd name="T23" fmla="*/ 1244 h 1838"/>
              <a:gd name="T24" fmla="*/ 139 w 1838"/>
              <a:gd name="T25" fmla="*/ 1406 h 1838"/>
              <a:gd name="T26" fmla="*/ 253 w 1838"/>
              <a:gd name="T27" fmla="*/ 1552 h 1838"/>
              <a:gd name="T28" fmla="*/ 395 w 1838"/>
              <a:gd name="T29" fmla="*/ 1674 h 1838"/>
              <a:gd name="T30" fmla="*/ 552 w 1838"/>
              <a:gd name="T31" fmla="*/ 1762 h 1838"/>
              <a:gd name="T32" fmla="*/ 722 w 1838"/>
              <a:gd name="T33" fmla="*/ 1817 h 1838"/>
              <a:gd name="T34" fmla="*/ 1051 w 1838"/>
              <a:gd name="T35" fmla="*/ 1828 h 1838"/>
              <a:gd name="T36" fmla="*/ 1245 w 1838"/>
              <a:gd name="T37" fmla="*/ 1778 h 1838"/>
              <a:gd name="T38" fmla="*/ 1406 w 1838"/>
              <a:gd name="T39" fmla="*/ 1698 h 1838"/>
              <a:gd name="T40" fmla="*/ 1553 w 1838"/>
              <a:gd name="T41" fmla="*/ 1586 h 1838"/>
              <a:gd name="T42" fmla="*/ 1674 w 1838"/>
              <a:gd name="T43" fmla="*/ 1444 h 1838"/>
              <a:gd name="T44" fmla="*/ 1762 w 1838"/>
              <a:gd name="T45" fmla="*/ 1285 h 1838"/>
              <a:gd name="T46" fmla="*/ 1817 w 1838"/>
              <a:gd name="T47" fmla="*/ 1116 h 1838"/>
              <a:gd name="T48" fmla="*/ 1828 w 1838"/>
              <a:gd name="T49" fmla="*/ 787 h 1838"/>
              <a:gd name="T50" fmla="*/ 1779 w 1838"/>
              <a:gd name="T51" fmla="*/ 594 h 1838"/>
              <a:gd name="T52" fmla="*/ 1700 w 1838"/>
              <a:gd name="T53" fmla="*/ 433 h 1838"/>
              <a:gd name="T54" fmla="*/ 1586 w 1838"/>
              <a:gd name="T55" fmla="*/ 287 h 1838"/>
              <a:gd name="T56" fmla="*/ 1141 w 1838"/>
              <a:gd name="T57" fmla="*/ 173 h 1838"/>
              <a:gd name="T58" fmla="*/ 1411 w 1838"/>
              <a:gd name="T59" fmla="*/ 314 h 1838"/>
              <a:gd name="T60" fmla="*/ 1609 w 1838"/>
              <a:gd name="T61" fmla="*/ 557 h 1838"/>
              <a:gd name="T62" fmla="*/ 1695 w 1838"/>
              <a:gd name="T63" fmla="*/ 845 h 1838"/>
              <a:gd name="T64" fmla="*/ 1667 w 1838"/>
              <a:gd name="T65" fmla="*/ 1141 h 1838"/>
              <a:gd name="T66" fmla="*/ 1524 w 1838"/>
              <a:gd name="T67" fmla="*/ 1411 h 1838"/>
              <a:gd name="T68" fmla="*/ 1282 w 1838"/>
              <a:gd name="T69" fmla="*/ 1609 h 1838"/>
              <a:gd name="T70" fmla="*/ 993 w 1838"/>
              <a:gd name="T71" fmla="*/ 1694 h 1838"/>
              <a:gd name="T72" fmla="*/ 697 w 1838"/>
              <a:gd name="T73" fmla="*/ 1666 h 1838"/>
              <a:gd name="T74" fmla="*/ 428 w 1838"/>
              <a:gd name="T75" fmla="*/ 1524 h 1838"/>
              <a:gd name="T76" fmla="*/ 228 w 1838"/>
              <a:gd name="T77" fmla="*/ 1281 h 1838"/>
              <a:gd name="T78" fmla="*/ 143 w 1838"/>
              <a:gd name="T79" fmla="*/ 994 h 1838"/>
              <a:gd name="T80" fmla="*/ 172 w 1838"/>
              <a:gd name="T81" fmla="*/ 698 h 1838"/>
              <a:gd name="T82" fmla="*/ 315 w 1838"/>
              <a:gd name="T83" fmla="*/ 427 h 1838"/>
              <a:gd name="T84" fmla="*/ 556 w 1838"/>
              <a:gd name="T85" fmla="*/ 229 h 1838"/>
              <a:gd name="T86" fmla="*/ 844 w 1838"/>
              <a:gd name="T87" fmla="*/ 144 h 1838"/>
              <a:gd name="T88" fmla="*/ 856 w 1838"/>
              <a:gd name="T89" fmla="*/ 1427 h 1838"/>
              <a:gd name="T90" fmla="*/ 893 w 1838"/>
              <a:gd name="T91" fmla="*/ 1464 h 1838"/>
              <a:gd name="T92" fmla="*/ 947 w 1838"/>
              <a:gd name="T93" fmla="*/ 1464 h 1838"/>
              <a:gd name="T94" fmla="*/ 985 w 1838"/>
              <a:gd name="T95" fmla="*/ 1427 h 1838"/>
              <a:gd name="T96" fmla="*/ 1244 w 1838"/>
              <a:gd name="T97" fmla="*/ 862 h 1838"/>
              <a:gd name="T98" fmla="*/ 1296 w 1838"/>
              <a:gd name="T99" fmla="*/ 871 h 1838"/>
              <a:gd name="T100" fmla="*/ 1341 w 1838"/>
              <a:gd name="T101" fmla="*/ 841 h 1838"/>
              <a:gd name="T102" fmla="*/ 1351 w 1838"/>
              <a:gd name="T103" fmla="*/ 789 h 1838"/>
              <a:gd name="T104" fmla="*/ 961 w 1838"/>
              <a:gd name="T105" fmla="*/ 384 h 1838"/>
              <a:gd name="T106" fmla="*/ 911 w 1838"/>
              <a:gd name="T107" fmla="*/ 369 h 1838"/>
              <a:gd name="T108" fmla="*/ 503 w 1838"/>
              <a:gd name="T109" fmla="*/ 753 h 1838"/>
              <a:gd name="T110" fmla="*/ 483 w 1838"/>
              <a:gd name="T111" fmla="*/ 803 h 1838"/>
              <a:gd name="T112" fmla="*/ 503 w 1838"/>
              <a:gd name="T113" fmla="*/ 852 h 1838"/>
              <a:gd name="T114" fmla="*/ 553 w 1838"/>
              <a:gd name="T115" fmla="*/ 872 h 1838"/>
              <a:gd name="T116" fmla="*/ 602 w 1838"/>
              <a:gd name="T117" fmla="*/ 852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8" h="1838">
                <a:moveTo>
                  <a:pt x="1569" y="270"/>
                </a:moveTo>
                <a:lnTo>
                  <a:pt x="1553" y="253"/>
                </a:lnTo>
                <a:lnTo>
                  <a:pt x="1534" y="237"/>
                </a:lnTo>
                <a:lnTo>
                  <a:pt x="1517" y="222"/>
                </a:lnTo>
                <a:lnTo>
                  <a:pt x="1499" y="207"/>
                </a:lnTo>
                <a:lnTo>
                  <a:pt x="1481" y="192"/>
                </a:lnTo>
                <a:lnTo>
                  <a:pt x="1463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6" y="128"/>
                </a:lnTo>
                <a:lnTo>
                  <a:pt x="1366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6" y="85"/>
                </a:lnTo>
                <a:lnTo>
                  <a:pt x="1285" y="77"/>
                </a:lnTo>
                <a:lnTo>
                  <a:pt x="1265" y="67"/>
                </a:lnTo>
                <a:lnTo>
                  <a:pt x="1245" y="60"/>
                </a:lnTo>
                <a:lnTo>
                  <a:pt x="1223" y="52"/>
                </a:lnTo>
                <a:lnTo>
                  <a:pt x="1202" y="45"/>
                </a:lnTo>
                <a:lnTo>
                  <a:pt x="1181" y="39"/>
                </a:lnTo>
                <a:lnTo>
                  <a:pt x="1159" y="32"/>
                </a:lnTo>
                <a:lnTo>
                  <a:pt x="1138" y="27"/>
                </a:lnTo>
                <a:lnTo>
                  <a:pt x="1117" y="22"/>
                </a:lnTo>
                <a:lnTo>
                  <a:pt x="1094" y="17"/>
                </a:lnTo>
                <a:lnTo>
                  <a:pt x="1051" y="10"/>
                </a:lnTo>
                <a:lnTo>
                  <a:pt x="1007" y="4"/>
                </a:lnTo>
                <a:lnTo>
                  <a:pt x="963" y="1"/>
                </a:lnTo>
                <a:lnTo>
                  <a:pt x="919" y="0"/>
                </a:lnTo>
                <a:lnTo>
                  <a:pt x="875" y="1"/>
                </a:lnTo>
                <a:lnTo>
                  <a:pt x="831" y="4"/>
                </a:lnTo>
                <a:lnTo>
                  <a:pt x="788" y="10"/>
                </a:lnTo>
                <a:lnTo>
                  <a:pt x="744" y="17"/>
                </a:lnTo>
                <a:lnTo>
                  <a:pt x="722" y="22"/>
                </a:lnTo>
                <a:lnTo>
                  <a:pt x="700" y="27"/>
                </a:lnTo>
                <a:lnTo>
                  <a:pt x="679" y="32"/>
                </a:lnTo>
                <a:lnTo>
                  <a:pt x="658" y="39"/>
                </a:lnTo>
                <a:lnTo>
                  <a:pt x="636" y="45"/>
                </a:lnTo>
                <a:lnTo>
                  <a:pt x="615" y="52"/>
                </a:lnTo>
                <a:lnTo>
                  <a:pt x="594" y="60"/>
                </a:lnTo>
                <a:lnTo>
                  <a:pt x="574" y="67"/>
                </a:lnTo>
                <a:lnTo>
                  <a:pt x="552" y="77"/>
                </a:lnTo>
                <a:lnTo>
                  <a:pt x="532" y="85"/>
                </a:lnTo>
                <a:lnTo>
                  <a:pt x="512" y="95"/>
                </a:lnTo>
                <a:lnTo>
                  <a:pt x="491" y="106"/>
                </a:lnTo>
                <a:lnTo>
                  <a:pt x="471" y="116"/>
                </a:lnTo>
                <a:lnTo>
                  <a:pt x="452" y="128"/>
                </a:lnTo>
                <a:lnTo>
                  <a:pt x="433" y="140"/>
                </a:lnTo>
                <a:lnTo>
                  <a:pt x="414" y="151"/>
                </a:lnTo>
                <a:lnTo>
                  <a:pt x="395" y="164"/>
                </a:lnTo>
                <a:lnTo>
                  <a:pt x="375" y="178"/>
                </a:lnTo>
                <a:lnTo>
                  <a:pt x="357" y="192"/>
                </a:lnTo>
                <a:lnTo>
                  <a:pt x="339" y="207"/>
                </a:lnTo>
                <a:lnTo>
                  <a:pt x="321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1" y="358"/>
                </a:lnTo>
                <a:lnTo>
                  <a:pt x="177" y="376"/>
                </a:lnTo>
                <a:lnTo>
                  <a:pt x="164" y="394"/>
                </a:lnTo>
                <a:lnTo>
                  <a:pt x="152" y="413"/>
                </a:lnTo>
                <a:lnTo>
                  <a:pt x="139" y="433"/>
                </a:lnTo>
                <a:lnTo>
                  <a:pt x="127" y="453"/>
                </a:lnTo>
                <a:lnTo>
                  <a:pt x="115" y="472"/>
                </a:lnTo>
                <a:lnTo>
                  <a:pt x="105" y="492"/>
                </a:lnTo>
                <a:lnTo>
                  <a:pt x="95" y="512"/>
                </a:lnTo>
                <a:lnTo>
                  <a:pt x="85" y="533"/>
                </a:lnTo>
                <a:lnTo>
                  <a:pt x="76" y="553"/>
                </a:lnTo>
                <a:lnTo>
                  <a:pt x="67" y="573"/>
                </a:lnTo>
                <a:lnTo>
                  <a:pt x="59" y="594"/>
                </a:lnTo>
                <a:lnTo>
                  <a:pt x="52" y="616"/>
                </a:lnTo>
                <a:lnTo>
                  <a:pt x="44" y="636"/>
                </a:lnTo>
                <a:lnTo>
                  <a:pt x="38" y="657"/>
                </a:lnTo>
                <a:lnTo>
                  <a:pt x="31" y="678"/>
                </a:lnTo>
                <a:lnTo>
                  <a:pt x="26" y="701"/>
                </a:lnTo>
                <a:lnTo>
                  <a:pt x="22" y="722"/>
                </a:lnTo>
                <a:lnTo>
                  <a:pt x="16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6" y="1095"/>
                </a:lnTo>
                <a:lnTo>
                  <a:pt x="22" y="1116"/>
                </a:lnTo>
                <a:lnTo>
                  <a:pt x="26" y="1137"/>
                </a:lnTo>
                <a:lnTo>
                  <a:pt x="31" y="1160"/>
                </a:lnTo>
                <a:lnTo>
                  <a:pt x="38" y="1181"/>
                </a:lnTo>
                <a:lnTo>
                  <a:pt x="44" y="1202"/>
                </a:lnTo>
                <a:lnTo>
                  <a:pt x="52" y="1223"/>
                </a:lnTo>
                <a:lnTo>
                  <a:pt x="59" y="1244"/>
                </a:lnTo>
                <a:lnTo>
                  <a:pt x="67" y="1265"/>
                </a:lnTo>
                <a:lnTo>
                  <a:pt x="76" y="1285"/>
                </a:lnTo>
                <a:lnTo>
                  <a:pt x="85" y="1306"/>
                </a:lnTo>
                <a:lnTo>
                  <a:pt x="95" y="1326"/>
                </a:lnTo>
                <a:lnTo>
                  <a:pt x="105" y="1346"/>
                </a:lnTo>
                <a:lnTo>
                  <a:pt x="115" y="1366"/>
                </a:lnTo>
                <a:lnTo>
                  <a:pt x="127" y="1385"/>
                </a:lnTo>
                <a:lnTo>
                  <a:pt x="139" y="1406"/>
                </a:lnTo>
                <a:lnTo>
                  <a:pt x="152" y="1425"/>
                </a:lnTo>
                <a:lnTo>
                  <a:pt x="164" y="1444"/>
                </a:lnTo>
                <a:lnTo>
                  <a:pt x="177" y="1462"/>
                </a:lnTo>
                <a:lnTo>
                  <a:pt x="191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1" y="1616"/>
                </a:lnTo>
                <a:lnTo>
                  <a:pt x="339" y="1631"/>
                </a:lnTo>
                <a:lnTo>
                  <a:pt x="357" y="1646"/>
                </a:lnTo>
                <a:lnTo>
                  <a:pt x="375" y="1660"/>
                </a:lnTo>
                <a:lnTo>
                  <a:pt x="395" y="1674"/>
                </a:lnTo>
                <a:lnTo>
                  <a:pt x="414" y="1687"/>
                </a:lnTo>
                <a:lnTo>
                  <a:pt x="433" y="1698"/>
                </a:lnTo>
                <a:lnTo>
                  <a:pt x="452" y="1710"/>
                </a:lnTo>
                <a:lnTo>
                  <a:pt x="471" y="1722"/>
                </a:lnTo>
                <a:lnTo>
                  <a:pt x="491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2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5" y="1787"/>
                </a:lnTo>
                <a:lnTo>
                  <a:pt x="636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0" y="1811"/>
                </a:lnTo>
                <a:lnTo>
                  <a:pt x="722" y="1817"/>
                </a:lnTo>
                <a:lnTo>
                  <a:pt x="744" y="1821"/>
                </a:lnTo>
                <a:lnTo>
                  <a:pt x="788" y="1828"/>
                </a:lnTo>
                <a:lnTo>
                  <a:pt x="831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3" y="1837"/>
                </a:lnTo>
                <a:lnTo>
                  <a:pt x="1007" y="1834"/>
                </a:lnTo>
                <a:lnTo>
                  <a:pt x="1051" y="1828"/>
                </a:lnTo>
                <a:lnTo>
                  <a:pt x="1094" y="1821"/>
                </a:lnTo>
                <a:lnTo>
                  <a:pt x="1117" y="1817"/>
                </a:lnTo>
                <a:lnTo>
                  <a:pt x="1138" y="1811"/>
                </a:lnTo>
                <a:lnTo>
                  <a:pt x="1159" y="1806"/>
                </a:lnTo>
                <a:lnTo>
                  <a:pt x="1181" y="1800"/>
                </a:lnTo>
                <a:lnTo>
                  <a:pt x="1202" y="1793"/>
                </a:lnTo>
                <a:lnTo>
                  <a:pt x="1223" y="1787"/>
                </a:lnTo>
                <a:lnTo>
                  <a:pt x="1245" y="1778"/>
                </a:lnTo>
                <a:lnTo>
                  <a:pt x="1265" y="1771"/>
                </a:lnTo>
                <a:lnTo>
                  <a:pt x="1285" y="1762"/>
                </a:lnTo>
                <a:lnTo>
                  <a:pt x="1306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6" y="1722"/>
                </a:lnTo>
                <a:lnTo>
                  <a:pt x="1386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3" y="1660"/>
                </a:lnTo>
                <a:lnTo>
                  <a:pt x="1481" y="1646"/>
                </a:lnTo>
                <a:lnTo>
                  <a:pt x="1499" y="1631"/>
                </a:lnTo>
                <a:lnTo>
                  <a:pt x="1517" y="1616"/>
                </a:lnTo>
                <a:lnTo>
                  <a:pt x="1534" y="1602"/>
                </a:lnTo>
                <a:lnTo>
                  <a:pt x="1553" y="1586"/>
                </a:lnTo>
                <a:lnTo>
                  <a:pt x="1569" y="1569"/>
                </a:ln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2" y="1499"/>
                </a:lnTo>
                <a:lnTo>
                  <a:pt x="1646" y="1481"/>
                </a:lnTo>
                <a:lnTo>
                  <a:pt x="1660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1" y="1385"/>
                </a:lnTo>
                <a:lnTo>
                  <a:pt x="1722" y="1366"/>
                </a:lnTo>
                <a:lnTo>
                  <a:pt x="1733" y="1346"/>
                </a:lnTo>
                <a:lnTo>
                  <a:pt x="1743" y="1326"/>
                </a:lnTo>
                <a:lnTo>
                  <a:pt x="1753" y="1306"/>
                </a:lnTo>
                <a:lnTo>
                  <a:pt x="1762" y="1285"/>
                </a:lnTo>
                <a:lnTo>
                  <a:pt x="1771" y="1265"/>
                </a:lnTo>
                <a:lnTo>
                  <a:pt x="1779" y="1244"/>
                </a:lnTo>
                <a:lnTo>
                  <a:pt x="1787" y="1223"/>
                </a:lnTo>
                <a:lnTo>
                  <a:pt x="1793" y="1202"/>
                </a:lnTo>
                <a:lnTo>
                  <a:pt x="1801" y="1181"/>
                </a:lnTo>
                <a:lnTo>
                  <a:pt x="1806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8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8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8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6" y="678"/>
                </a:lnTo>
                <a:lnTo>
                  <a:pt x="1801" y="657"/>
                </a:lnTo>
                <a:lnTo>
                  <a:pt x="1793" y="636"/>
                </a:lnTo>
                <a:lnTo>
                  <a:pt x="1787" y="616"/>
                </a:lnTo>
                <a:lnTo>
                  <a:pt x="1779" y="594"/>
                </a:lnTo>
                <a:lnTo>
                  <a:pt x="1771" y="573"/>
                </a:lnTo>
                <a:lnTo>
                  <a:pt x="1762" y="553"/>
                </a:lnTo>
                <a:lnTo>
                  <a:pt x="1753" y="533"/>
                </a:lnTo>
                <a:lnTo>
                  <a:pt x="1743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1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0" y="376"/>
                </a:lnTo>
                <a:lnTo>
                  <a:pt x="1646" y="358"/>
                </a:lnTo>
                <a:lnTo>
                  <a:pt x="1632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close/>
                <a:moveTo>
                  <a:pt x="919" y="140"/>
                </a:moveTo>
                <a:lnTo>
                  <a:pt x="956" y="141"/>
                </a:lnTo>
                <a:lnTo>
                  <a:pt x="993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1" y="173"/>
                </a:lnTo>
                <a:lnTo>
                  <a:pt x="1176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2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4"/>
                </a:lnTo>
                <a:lnTo>
                  <a:pt x="1441" y="341"/>
                </a:lnTo>
                <a:lnTo>
                  <a:pt x="1471" y="369"/>
                </a:lnTo>
                <a:lnTo>
                  <a:pt x="1498" y="397"/>
                </a:lnTo>
                <a:lnTo>
                  <a:pt x="1524" y="427"/>
                </a:lnTo>
                <a:lnTo>
                  <a:pt x="1547" y="458"/>
                </a:lnTo>
                <a:lnTo>
                  <a:pt x="1570" y="490"/>
                </a:lnTo>
                <a:lnTo>
                  <a:pt x="1591" y="523"/>
                </a:lnTo>
                <a:lnTo>
                  <a:pt x="1609" y="557"/>
                </a:lnTo>
                <a:lnTo>
                  <a:pt x="1626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6" y="734"/>
                </a:lnTo>
                <a:lnTo>
                  <a:pt x="1685" y="770"/>
                </a:lnTo>
                <a:lnTo>
                  <a:pt x="1690" y="807"/>
                </a:lnTo>
                <a:lnTo>
                  <a:pt x="1695" y="845"/>
                </a:lnTo>
                <a:lnTo>
                  <a:pt x="1697" y="882"/>
                </a:lnTo>
                <a:lnTo>
                  <a:pt x="1698" y="919"/>
                </a:lnTo>
                <a:lnTo>
                  <a:pt x="1697" y="956"/>
                </a:lnTo>
                <a:lnTo>
                  <a:pt x="1695" y="994"/>
                </a:lnTo>
                <a:lnTo>
                  <a:pt x="1690" y="1031"/>
                </a:lnTo>
                <a:lnTo>
                  <a:pt x="1685" y="1068"/>
                </a:lnTo>
                <a:lnTo>
                  <a:pt x="1676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6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7" y="1380"/>
                </a:lnTo>
                <a:lnTo>
                  <a:pt x="1524" y="1411"/>
                </a:lnTo>
                <a:lnTo>
                  <a:pt x="1498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2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6" y="1655"/>
                </a:lnTo>
                <a:lnTo>
                  <a:pt x="1141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3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1" y="1697"/>
                </a:lnTo>
                <a:lnTo>
                  <a:pt x="844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3" y="1676"/>
                </a:lnTo>
                <a:lnTo>
                  <a:pt x="697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6" y="1609"/>
                </a:lnTo>
                <a:lnTo>
                  <a:pt x="523" y="1590"/>
                </a:lnTo>
                <a:lnTo>
                  <a:pt x="490" y="1570"/>
                </a:lnTo>
                <a:lnTo>
                  <a:pt x="458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0" y="1441"/>
                </a:lnTo>
                <a:lnTo>
                  <a:pt x="315" y="1411"/>
                </a:lnTo>
                <a:lnTo>
                  <a:pt x="290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8" y="1281"/>
                </a:lnTo>
                <a:lnTo>
                  <a:pt x="212" y="1247"/>
                </a:lnTo>
                <a:lnTo>
                  <a:pt x="196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2" y="1104"/>
                </a:lnTo>
                <a:lnTo>
                  <a:pt x="154" y="1068"/>
                </a:lnTo>
                <a:lnTo>
                  <a:pt x="147" y="1031"/>
                </a:lnTo>
                <a:lnTo>
                  <a:pt x="143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3" y="845"/>
                </a:lnTo>
                <a:lnTo>
                  <a:pt x="147" y="807"/>
                </a:lnTo>
                <a:lnTo>
                  <a:pt x="154" y="770"/>
                </a:lnTo>
                <a:lnTo>
                  <a:pt x="162" y="734"/>
                </a:lnTo>
                <a:lnTo>
                  <a:pt x="172" y="698"/>
                </a:lnTo>
                <a:lnTo>
                  <a:pt x="184" y="661"/>
                </a:lnTo>
                <a:lnTo>
                  <a:pt x="196" y="626"/>
                </a:lnTo>
                <a:lnTo>
                  <a:pt x="212" y="591"/>
                </a:lnTo>
                <a:lnTo>
                  <a:pt x="228" y="557"/>
                </a:lnTo>
                <a:lnTo>
                  <a:pt x="248" y="523"/>
                </a:lnTo>
                <a:lnTo>
                  <a:pt x="268" y="490"/>
                </a:lnTo>
                <a:lnTo>
                  <a:pt x="290" y="458"/>
                </a:lnTo>
                <a:lnTo>
                  <a:pt x="315" y="427"/>
                </a:lnTo>
                <a:lnTo>
                  <a:pt x="340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4"/>
                </a:lnTo>
                <a:lnTo>
                  <a:pt x="458" y="291"/>
                </a:lnTo>
                <a:lnTo>
                  <a:pt x="490" y="269"/>
                </a:lnTo>
                <a:lnTo>
                  <a:pt x="523" y="248"/>
                </a:lnTo>
                <a:lnTo>
                  <a:pt x="556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7" y="173"/>
                </a:lnTo>
                <a:lnTo>
                  <a:pt x="733" y="162"/>
                </a:lnTo>
                <a:lnTo>
                  <a:pt x="771" y="155"/>
                </a:lnTo>
                <a:lnTo>
                  <a:pt x="807" y="148"/>
                </a:lnTo>
                <a:lnTo>
                  <a:pt x="844" y="144"/>
                </a:lnTo>
                <a:lnTo>
                  <a:pt x="881" y="141"/>
                </a:lnTo>
                <a:lnTo>
                  <a:pt x="919" y="140"/>
                </a:lnTo>
                <a:close/>
                <a:moveTo>
                  <a:pt x="850" y="604"/>
                </a:moveTo>
                <a:lnTo>
                  <a:pt x="850" y="1400"/>
                </a:lnTo>
                <a:lnTo>
                  <a:pt x="850" y="1408"/>
                </a:lnTo>
                <a:lnTo>
                  <a:pt x="852" y="1414"/>
                </a:lnTo>
                <a:lnTo>
                  <a:pt x="854" y="1421"/>
                </a:lnTo>
                <a:lnTo>
                  <a:pt x="856" y="1427"/>
                </a:lnTo>
                <a:lnTo>
                  <a:pt x="859" y="1433"/>
                </a:lnTo>
                <a:lnTo>
                  <a:pt x="862" y="1440"/>
                </a:lnTo>
                <a:lnTo>
                  <a:pt x="866" y="1445"/>
                </a:lnTo>
                <a:lnTo>
                  <a:pt x="871" y="1449"/>
                </a:lnTo>
                <a:lnTo>
                  <a:pt x="876" y="1454"/>
                </a:lnTo>
                <a:lnTo>
                  <a:pt x="881" y="1458"/>
                </a:lnTo>
                <a:lnTo>
                  <a:pt x="887" y="1462"/>
                </a:lnTo>
                <a:lnTo>
                  <a:pt x="893" y="1464"/>
                </a:lnTo>
                <a:lnTo>
                  <a:pt x="900" y="1466"/>
                </a:lnTo>
                <a:lnTo>
                  <a:pt x="907" y="1468"/>
                </a:lnTo>
                <a:lnTo>
                  <a:pt x="913" y="1470"/>
                </a:lnTo>
                <a:lnTo>
                  <a:pt x="921" y="1470"/>
                </a:lnTo>
                <a:lnTo>
                  <a:pt x="927" y="1470"/>
                </a:lnTo>
                <a:lnTo>
                  <a:pt x="935" y="1468"/>
                </a:lnTo>
                <a:lnTo>
                  <a:pt x="941" y="1466"/>
                </a:lnTo>
                <a:lnTo>
                  <a:pt x="947" y="1464"/>
                </a:lnTo>
                <a:lnTo>
                  <a:pt x="954" y="1462"/>
                </a:lnTo>
                <a:lnTo>
                  <a:pt x="959" y="1458"/>
                </a:lnTo>
                <a:lnTo>
                  <a:pt x="964" y="1454"/>
                </a:lnTo>
                <a:lnTo>
                  <a:pt x="970" y="1449"/>
                </a:lnTo>
                <a:lnTo>
                  <a:pt x="974" y="1445"/>
                </a:lnTo>
                <a:lnTo>
                  <a:pt x="978" y="1440"/>
                </a:lnTo>
                <a:lnTo>
                  <a:pt x="982" y="1433"/>
                </a:lnTo>
                <a:lnTo>
                  <a:pt x="985" y="1427"/>
                </a:lnTo>
                <a:lnTo>
                  <a:pt x="987" y="1421"/>
                </a:lnTo>
                <a:lnTo>
                  <a:pt x="989" y="1414"/>
                </a:lnTo>
                <a:lnTo>
                  <a:pt x="990" y="1408"/>
                </a:lnTo>
                <a:lnTo>
                  <a:pt x="990" y="1400"/>
                </a:lnTo>
                <a:lnTo>
                  <a:pt x="990" y="609"/>
                </a:lnTo>
                <a:lnTo>
                  <a:pt x="1233" y="852"/>
                </a:lnTo>
                <a:lnTo>
                  <a:pt x="1238" y="857"/>
                </a:lnTo>
                <a:lnTo>
                  <a:pt x="1244" y="862"/>
                </a:lnTo>
                <a:lnTo>
                  <a:pt x="1250" y="865"/>
                </a:lnTo>
                <a:lnTo>
                  <a:pt x="1256" y="868"/>
                </a:lnTo>
                <a:lnTo>
                  <a:pt x="1263" y="870"/>
                </a:lnTo>
                <a:lnTo>
                  <a:pt x="1269" y="871"/>
                </a:lnTo>
                <a:lnTo>
                  <a:pt x="1276" y="872"/>
                </a:lnTo>
                <a:lnTo>
                  <a:pt x="1282" y="872"/>
                </a:lnTo>
                <a:lnTo>
                  <a:pt x="1289" y="872"/>
                </a:lnTo>
                <a:lnTo>
                  <a:pt x="1296" y="871"/>
                </a:lnTo>
                <a:lnTo>
                  <a:pt x="1302" y="870"/>
                </a:lnTo>
                <a:lnTo>
                  <a:pt x="1309" y="868"/>
                </a:lnTo>
                <a:lnTo>
                  <a:pt x="1315" y="865"/>
                </a:lnTo>
                <a:lnTo>
                  <a:pt x="1320" y="862"/>
                </a:lnTo>
                <a:lnTo>
                  <a:pt x="1327" y="857"/>
                </a:lnTo>
                <a:lnTo>
                  <a:pt x="1332" y="852"/>
                </a:lnTo>
                <a:lnTo>
                  <a:pt x="1336" y="847"/>
                </a:lnTo>
                <a:lnTo>
                  <a:pt x="1341" y="841"/>
                </a:lnTo>
                <a:lnTo>
                  <a:pt x="1344" y="835"/>
                </a:lnTo>
                <a:lnTo>
                  <a:pt x="1347" y="829"/>
                </a:lnTo>
                <a:lnTo>
                  <a:pt x="1349" y="822"/>
                </a:lnTo>
                <a:lnTo>
                  <a:pt x="1351" y="816"/>
                </a:lnTo>
                <a:lnTo>
                  <a:pt x="1352" y="809"/>
                </a:lnTo>
                <a:lnTo>
                  <a:pt x="1352" y="803"/>
                </a:lnTo>
                <a:lnTo>
                  <a:pt x="1352" y="796"/>
                </a:lnTo>
                <a:lnTo>
                  <a:pt x="1351" y="789"/>
                </a:lnTo>
                <a:lnTo>
                  <a:pt x="1349" y="783"/>
                </a:lnTo>
                <a:lnTo>
                  <a:pt x="1347" y="776"/>
                </a:lnTo>
                <a:lnTo>
                  <a:pt x="1344" y="770"/>
                </a:lnTo>
                <a:lnTo>
                  <a:pt x="1341" y="765"/>
                </a:lnTo>
                <a:lnTo>
                  <a:pt x="1336" y="758"/>
                </a:lnTo>
                <a:lnTo>
                  <a:pt x="1332" y="753"/>
                </a:lnTo>
                <a:lnTo>
                  <a:pt x="967" y="389"/>
                </a:lnTo>
                <a:lnTo>
                  <a:pt x="961" y="384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1"/>
                </a:lnTo>
                <a:lnTo>
                  <a:pt x="931" y="370"/>
                </a:lnTo>
                <a:lnTo>
                  <a:pt x="924" y="369"/>
                </a:lnTo>
                <a:lnTo>
                  <a:pt x="918" y="369"/>
                </a:lnTo>
                <a:lnTo>
                  <a:pt x="911" y="369"/>
                </a:lnTo>
                <a:lnTo>
                  <a:pt x="904" y="370"/>
                </a:lnTo>
                <a:lnTo>
                  <a:pt x="897" y="371"/>
                </a:lnTo>
                <a:lnTo>
                  <a:pt x="891" y="373"/>
                </a:lnTo>
                <a:lnTo>
                  <a:pt x="885" y="376"/>
                </a:lnTo>
                <a:lnTo>
                  <a:pt x="879" y="379"/>
                </a:lnTo>
                <a:lnTo>
                  <a:pt x="874" y="384"/>
                </a:lnTo>
                <a:lnTo>
                  <a:pt x="869" y="389"/>
                </a:lnTo>
                <a:lnTo>
                  <a:pt x="503" y="753"/>
                </a:lnTo>
                <a:lnTo>
                  <a:pt x="499" y="758"/>
                </a:lnTo>
                <a:lnTo>
                  <a:pt x="495" y="765"/>
                </a:lnTo>
                <a:lnTo>
                  <a:pt x="490" y="770"/>
                </a:lnTo>
                <a:lnTo>
                  <a:pt x="488" y="776"/>
                </a:lnTo>
                <a:lnTo>
                  <a:pt x="486" y="783"/>
                </a:lnTo>
                <a:lnTo>
                  <a:pt x="484" y="789"/>
                </a:lnTo>
                <a:lnTo>
                  <a:pt x="483" y="796"/>
                </a:lnTo>
                <a:lnTo>
                  <a:pt x="483" y="803"/>
                </a:lnTo>
                <a:lnTo>
                  <a:pt x="483" y="809"/>
                </a:lnTo>
                <a:lnTo>
                  <a:pt x="484" y="816"/>
                </a:lnTo>
                <a:lnTo>
                  <a:pt x="486" y="822"/>
                </a:lnTo>
                <a:lnTo>
                  <a:pt x="488" y="829"/>
                </a:lnTo>
                <a:lnTo>
                  <a:pt x="490" y="835"/>
                </a:lnTo>
                <a:lnTo>
                  <a:pt x="495" y="841"/>
                </a:lnTo>
                <a:lnTo>
                  <a:pt x="499" y="847"/>
                </a:lnTo>
                <a:lnTo>
                  <a:pt x="503" y="852"/>
                </a:lnTo>
                <a:lnTo>
                  <a:pt x="509" y="857"/>
                </a:lnTo>
                <a:lnTo>
                  <a:pt x="515" y="862"/>
                </a:lnTo>
                <a:lnTo>
                  <a:pt x="520" y="865"/>
                </a:lnTo>
                <a:lnTo>
                  <a:pt x="527" y="868"/>
                </a:lnTo>
                <a:lnTo>
                  <a:pt x="533" y="870"/>
                </a:lnTo>
                <a:lnTo>
                  <a:pt x="539" y="871"/>
                </a:lnTo>
                <a:lnTo>
                  <a:pt x="546" y="872"/>
                </a:lnTo>
                <a:lnTo>
                  <a:pt x="553" y="872"/>
                </a:lnTo>
                <a:lnTo>
                  <a:pt x="560" y="872"/>
                </a:lnTo>
                <a:lnTo>
                  <a:pt x="566" y="871"/>
                </a:lnTo>
                <a:lnTo>
                  <a:pt x="572" y="870"/>
                </a:lnTo>
                <a:lnTo>
                  <a:pt x="579" y="868"/>
                </a:lnTo>
                <a:lnTo>
                  <a:pt x="585" y="865"/>
                </a:lnTo>
                <a:lnTo>
                  <a:pt x="592" y="862"/>
                </a:lnTo>
                <a:lnTo>
                  <a:pt x="597" y="857"/>
                </a:lnTo>
                <a:lnTo>
                  <a:pt x="602" y="852"/>
                </a:lnTo>
                <a:lnTo>
                  <a:pt x="850" y="60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76">
            <a:extLst>
              <a:ext uri="{FF2B5EF4-FFF2-40B4-BE49-F238E27FC236}">
                <a16:creationId xmlns:a16="http://schemas.microsoft.com/office/drawing/2014/main" id="{87E11603-4C1B-38B1-0718-40740300928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427516"/>
            <a:ext cx="284024" cy="284798"/>
          </a:xfrm>
          <a:custGeom>
            <a:avLst/>
            <a:gdLst>
              <a:gd name="T0" fmla="*/ 164 w 1839"/>
              <a:gd name="T1" fmla="*/ 1444 h 1838"/>
              <a:gd name="T2" fmla="*/ 76 w 1839"/>
              <a:gd name="T3" fmla="*/ 1285 h 1838"/>
              <a:gd name="T4" fmla="*/ 21 w 1839"/>
              <a:gd name="T5" fmla="*/ 1116 h 1838"/>
              <a:gd name="T6" fmla="*/ 10 w 1839"/>
              <a:gd name="T7" fmla="*/ 787 h 1838"/>
              <a:gd name="T8" fmla="*/ 59 w 1839"/>
              <a:gd name="T9" fmla="*/ 594 h 1838"/>
              <a:gd name="T10" fmla="*/ 138 w 1839"/>
              <a:gd name="T11" fmla="*/ 433 h 1838"/>
              <a:gd name="T12" fmla="*/ 252 w 1839"/>
              <a:gd name="T13" fmla="*/ 287 h 1838"/>
              <a:gd name="T14" fmla="*/ 394 w 1839"/>
              <a:gd name="T15" fmla="*/ 164 h 1838"/>
              <a:gd name="T16" fmla="*/ 553 w 1839"/>
              <a:gd name="T17" fmla="*/ 77 h 1838"/>
              <a:gd name="T18" fmla="*/ 722 w 1839"/>
              <a:gd name="T19" fmla="*/ 22 h 1838"/>
              <a:gd name="T20" fmla="*/ 1051 w 1839"/>
              <a:gd name="T21" fmla="*/ 10 h 1838"/>
              <a:gd name="T22" fmla="*/ 1244 w 1839"/>
              <a:gd name="T23" fmla="*/ 60 h 1838"/>
              <a:gd name="T24" fmla="*/ 1405 w 1839"/>
              <a:gd name="T25" fmla="*/ 140 h 1838"/>
              <a:gd name="T26" fmla="*/ 1552 w 1839"/>
              <a:gd name="T27" fmla="*/ 253 h 1838"/>
              <a:gd name="T28" fmla="*/ 1674 w 1839"/>
              <a:gd name="T29" fmla="*/ 394 h 1838"/>
              <a:gd name="T30" fmla="*/ 1762 w 1839"/>
              <a:gd name="T31" fmla="*/ 553 h 1838"/>
              <a:gd name="T32" fmla="*/ 1817 w 1839"/>
              <a:gd name="T33" fmla="*/ 722 h 1838"/>
              <a:gd name="T34" fmla="*/ 1829 w 1839"/>
              <a:gd name="T35" fmla="*/ 1051 h 1838"/>
              <a:gd name="T36" fmla="*/ 1779 w 1839"/>
              <a:gd name="T37" fmla="*/ 1244 h 1838"/>
              <a:gd name="T38" fmla="*/ 1699 w 1839"/>
              <a:gd name="T39" fmla="*/ 1406 h 1838"/>
              <a:gd name="T40" fmla="*/ 1585 w 1839"/>
              <a:gd name="T41" fmla="*/ 1552 h 1838"/>
              <a:gd name="T42" fmla="*/ 1444 w 1839"/>
              <a:gd name="T43" fmla="*/ 1674 h 1838"/>
              <a:gd name="T44" fmla="*/ 1286 w 1839"/>
              <a:gd name="T45" fmla="*/ 1762 h 1838"/>
              <a:gd name="T46" fmla="*/ 1116 w 1839"/>
              <a:gd name="T47" fmla="*/ 1817 h 1838"/>
              <a:gd name="T48" fmla="*/ 787 w 1839"/>
              <a:gd name="T49" fmla="*/ 1828 h 1838"/>
              <a:gd name="T50" fmla="*/ 594 w 1839"/>
              <a:gd name="T51" fmla="*/ 1778 h 1838"/>
              <a:gd name="T52" fmla="*/ 433 w 1839"/>
              <a:gd name="T53" fmla="*/ 1698 h 1838"/>
              <a:gd name="T54" fmla="*/ 287 w 1839"/>
              <a:gd name="T55" fmla="*/ 1586 h 1838"/>
              <a:gd name="T56" fmla="*/ 172 w 1839"/>
              <a:gd name="T57" fmla="*/ 1141 h 1838"/>
              <a:gd name="T58" fmla="*/ 314 w 1839"/>
              <a:gd name="T59" fmla="*/ 1411 h 1838"/>
              <a:gd name="T60" fmla="*/ 556 w 1839"/>
              <a:gd name="T61" fmla="*/ 1609 h 1838"/>
              <a:gd name="T62" fmla="*/ 845 w 1839"/>
              <a:gd name="T63" fmla="*/ 1694 h 1838"/>
              <a:gd name="T64" fmla="*/ 1141 w 1839"/>
              <a:gd name="T65" fmla="*/ 1666 h 1838"/>
              <a:gd name="T66" fmla="*/ 1410 w 1839"/>
              <a:gd name="T67" fmla="*/ 1524 h 1838"/>
              <a:gd name="T68" fmla="*/ 1610 w 1839"/>
              <a:gd name="T69" fmla="*/ 1281 h 1838"/>
              <a:gd name="T70" fmla="*/ 1695 w 1839"/>
              <a:gd name="T71" fmla="*/ 994 h 1838"/>
              <a:gd name="T72" fmla="*/ 1666 w 1839"/>
              <a:gd name="T73" fmla="*/ 698 h 1838"/>
              <a:gd name="T74" fmla="*/ 1523 w 1839"/>
              <a:gd name="T75" fmla="*/ 427 h 1838"/>
              <a:gd name="T76" fmla="*/ 1282 w 1839"/>
              <a:gd name="T77" fmla="*/ 229 h 1838"/>
              <a:gd name="T78" fmla="*/ 994 w 1839"/>
              <a:gd name="T79" fmla="*/ 144 h 1838"/>
              <a:gd name="T80" fmla="*/ 697 w 1839"/>
              <a:gd name="T81" fmla="*/ 173 h 1838"/>
              <a:gd name="T82" fmla="*/ 427 w 1839"/>
              <a:gd name="T83" fmla="*/ 315 h 1838"/>
              <a:gd name="T84" fmla="*/ 229 w 1839"/>
              <a:gd name="T85" fmla="*/ 557 h 1838"/>
              <a:gd name="T86" fmla="*/ 143 w 1839"/>
              <a:gd name="T87" fmla="*/ 845 h 1838"/>
              <a:gd name="T88" fmla="*/ 1428 w 1839"/>
              <a:gd name="T89" fmla="*/ 856 h 1838"/>
              <a:gd name="T90" fmla="*/ 1465 w 1839"/>
              <a:gd name="T91" fmla="*/ 894 h 1838"/>
              <a:gd name="T92" fmla="*/ 1465 w 1839"/>
              <a:gd name="T93" fmla="*/ 948 h 1838"/>
              <a:gd name="T94" fmla="*/ 1428 w 1839"/>
              <a:gd name="T95" fmla="*/ 985 h 1838"/>
              <a:gd name="T96" fmla="*/ 861 w 1839"/>
              <a:gd name="T97" fmla="*/ 1244 h 1838"/>
              <a:gd name="T98" fmla="*/ 871 w 1839"/>
              <a:gd name="T99" fmla="*/ 1296 h 1838"/>
              <a:gd name="T100" fmla="*/ 841 w 1839"/>
              <a:gd name="T101" fmla="*/ 1341 h 1838"/>
              <a:gd name="T102" fmla="*/ 789 w 1839"/>
              <a:gd name="T103" fmla="*/ 1351 h 1838"/>
              <a:gd name="T104" fmla="*/ 384 w 1839"/>
              <a:gd name="T105" fmla="*/ 962 h 1838"/>
              <a:gd name="T106" fmla="*/ 369 w 1839"/>
              <a:gd name="T107" fmla="*/ 911 h 1838"/>
              <a:gd name="T108" fmla="*/ 753 w 1839"/>
              <a:gd name="T109" fmla="*/ 504 h 1838"/>
              <a:gd name="T110" fmla="*/ 802 w 1839"/>
              <a:gd name="T111" fmla="*/ 484 h 1838"/>
              <a:gd name="T112" fmla="*/ 852 w 1839"/>
              <a:gd name="T113" fmla="*/ 504 h 1838"/>
              <a:gd name="T114" fmla="*/ 872 w 1839"/>
              <a:gd name="T115" fmla="*/ 553 h 1838"/>
              <a:gd name="T116" fmla="*/ 852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270" y="1569"/>
                </a:moveTo>
                <a:lnTo>
                  <a:pt x="252" y="1552"/>
                </a:lnTo>
                <a:lnTo>
                  <a:pt x="237" y="1534"/>
                </a:lnTo>
                <a:lnTo>
                  <a:pt x="221" y="1516"/>
                </a:lnTo>
                <a:lnTo>
                  <a:pt x="206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4" y="1444"/>
                </a:lnTo>
                <a:lnTo>
                  <a:pt x="151" y="1425"/>
                </a:lnTo>
                <a:lnTo>
                  <a:pt x="138" y="1406"/>
                </a:lnTo>
                <a:lnTo>
                  <a:pt x="127" y="1386"/>
                </a:lnTo>
                <a:lnTo>
                  <a:pt x="116" y="1366"/>
                </a:lnTo>
                <a:lnTo>
                  <a:pt x="105" y="1346"/>
                </a:lnTo>
                <a:lnTo>
                  <a:pt x="95" y="1326"/>
                </a:lnTo>
                <a:lnTo>
                  <a:pt x="85" y="1306"/>
                </a:lnTo>
                <a:lnTo>
                  <a:pt x="76" y="1285"/>
                </a:lnTo>
                <a:lnTo>
                  <a:pt x="67" y="1265"/>
                </a:lnTo>
                <a:lnTo>
                  <a:pt x="59" y="1244"/>
                </a:lnTo>
                <a:lnTo>
                  <a:pt x="51" y="1224"/>
                </a:lnTo>
                <a:lnTo>
                  <a:pt x="45" y="1202"/>
                </a:lnTo>
                <a:lnTo>
                  <a:pt x="37" y="1181"/>
                </a:lnTo>
                <a:lnTo>
                  <a:pt x="32" y="1160"/>
                </a:lnTo>
                <a:lnTo>
                  <a:pt x="27" y="1137"/>
                </a:lnTo>
                <a:lnTo>
                  <a:pt x="21" y="1116"/>
                </a:lnTo>
                <a:lnTo>
                  <a:pt x="17" y="1095"/>
                </a:lnTo>
                <a:lnTo>
                  <a:pt x="10" y="1051"/>
                </a:lnTo>
                <a:lnTo>
                  <a:pt x="4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4" y="831"/>
                </a:lnTo>
                <a:lnTo>
                  <a:pt x="10" y="787"/>
                </a:lnTo>
                <a:lnTo>
                  <a:pt x="17" y="743"/>
                </a:lnTo>
                <a:lnTo>
                  <a:pt x="21" y="722"/>
                </a:lnTo>
                <a:lnTo>
                  <a:pt x="27" y="701"/>
                </a:lnTo>
                <a:lnTo>
                  <a:pt x="32" y="678"/>
                </a:lnTo>
                <a:lnTo>
                  <a:pt x="37" y="657"/>
                </a:lnTo>
                <a:lnTo>
                  <a:pt x="45" y="636"/>
                </a:lnTo>
                <a:lnTo>
                  <a:pt x="51" y="616"/>
                </a:lnTo>
                <a:lnTo>
                  <a:pt x="59" y="594"/>
                </a:lnTo>
                <a:lnTo>
                  <a:pt x="67" y="573"/>
                </a:lnTo>
                <a:lnTo>
                  <a:pt x="76" y="553"/>
                </a:lnTo>
                <a:lnTo>
                  <a:pt x="85" y="533"/>
                </a:lnTo>
                <a:lnTo>
                  <a:pt x="95" y="512"/>
                </a:lnTo>
                <a:lnTo>
                  <a:pt x="105" y="492"/>
                </a:lnTo>
                <a:lnTo>
                  <a:pt x="116" y="472"/>
                </a:lnTo>
                <a:lnTo>
                  <a:pt x="127" y="453"/>
                </a:lnTo>
                <a:lnTo>
                  <a:pt x="138" y="433"/>
                </a:lnTo>
                <a:lnTo>
                  <a:pt x="151" y="413"/>
                </a:lnTo>
                <a:lnTo>
                  <a:pt x="164" y="394"/>
                </a:lnTo>
                <a:lnTo>
                  <a:pt x="178" y="376"/>
                </a:lnTo>
                <a:lnTo>
                  <a:pt x="192" y="358"/>
                </a:lnTo>
                <a:lnTo>
                  <a:pt x="206" y="339"/>
                </a:lnTo>
                <a:lnTo>
                  <a:pt x="221" y="322"/>
                </a:lnTo>
                <a:lnTo>
                  <a:pt x="237" y="304"/>
                </a:lnTo>
                <a:lnTo>
                  <a:pt x="252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1" y="222"/>
                </a:lnTo>
                <a:lnTo>
                  <a:pt x="339" y="207"/>
                </a:lnTo>
                <a:lnTo>
                  <a:pt x="357" y="192"/>
                </a:lnTo>
                <a:lnTo>
                  <a:pt x="376" y="178"/>
                </a:lnTo>
                <a:lnTo>
                  <a:pt x="394" y="164"/>
                </a:lnTo>
                <a:lnTo>
                  <a:pt x="413" y="151"/>
                </a:lnTo>
                <a:lnTo>
                  <a:pt x="433" y="140"/>
                </a:lnTo>
                <a:lnTo>
                  <a:pt x="452" y="128"/>
                </a:lnTo>
                <a:lnTo>
                  <a:pt x="472" y="116"/>
                </a:lnTo>
                <a:lnTo>
                  <a:pt x="491" y="106"/>
                </a:lnTo>
                <a:lnTo>
                  <a:pt x="511" y="95"/>
                </a:lnTo>
                <a:lnTo>
                  <a:pt x="532" y="85"/>
                </a:lnTo>
                <a:lnTo>
                  <a:pt x="553" y="77"/>
                </a:lnTo>
                <a:lnTo>
                  <a:pt x="573" y="67"/>
                </a:lnTo>
                <a:lnTo>
                  <a:pt x="594" y="60"/>
                </a:lnTo>
                <a:lnTo>
                  <a:pt x="615" y="52"/>
                </a:lnTo>
                <a:lnTo>
                  <a:pt x="636" y="45"/>
                </a:lnTo>
                <a:lnTo>
                  <a:pt x="657" y="39"/>
                </a:lnTo>
                <a:lnTo>
                  <a:pt x="679" y="32"/>
                </a:lnTo>
                <a:lnTo>
                  <a:pt x="700" y="27"/>
                </a:lnTo>
                <a:lnTo>
                  <a:pt x="722" y="22"/>
                </a:lnTo>
                <a:lnTo>
                  <a:pt x="744" y="17"/>
                </a:lnTo>
                <a:lnTo>
                  <a:pt x="787" y="10"/>
                </a:lnTo>
                <a:lnTo>
                  <a:pt x="831" y="4"/>
                </a:lnTo>
                <a:lnTo>
                  <a:pt x="875" y="1"/>
                </a:lnTo>
                <a:lnTo>
                  <a:pt x="919" y="0"/>
                </a:lnTo>
                <a:lnTo>
                  <a:pt x="963" y="1"/>
                </a:lnTo>
                <a:lnTo>
                  <a:pt x="1007" y="4"/>
                </a:lnTo>
                <a:lnTo>
                  <a:pt x="1051" y="10"/>
                </a:lnTo>
                <a:lnTo>
                  <a:pt x="1095" y="17"/>
                </a:lnTo>
                <a:lnTo>
                  <a:pt x="1116" y="22"/>
                </a:lnTo>
                <a:lnTo>
                  <a:pt x="1138" y="27"/>
                </a:lnTo>
                <a:lnTo>
                  <a:pt x="1159" y="32"/>
                </a:lnTo>
                <a:lnTo>
                  <a:pt x="1180" y="39"/>
                </a:lnTo>
                <a:lnTo>
                  <a:pt x="1202" y="45"/>
                </a:lnTo>
                <a:lnTo>
                  <a:pt x="1223" y="52"/>
                </a:lnTo>
                <a:lnTo>
                  <a:pt x="1244" y="60"/>
                </a:lnTo>
                <a:lnTo>
                  <a:pt x="1265" y="67"/>
                </a:lnTo>
                <a:lnTo>
                  <a:pt x="1286" y="77"/>
                </a:lnTo>
                <a:lnTo>
                  <a:pt x="1306" y="85"/>
                </a:lnTo>
                <a:lnTo>
                  <a:pt x="1326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6" y="128"/>
                </a:lnTo>
                <a:lnTo>
                  <a:pt x="1405" y="140"/>
                </a:lnTo>
                <a:lnTo>
                  <a:pt x="1424" y="151"/>
                </a:lnTo>
                <a:lnTo>
                  <a:pt x="1444" y="164"/>
                </a:lnTo>
                <a:lnTo>
                  <a:pt x="1463" y="178"/>
                </a:lnTo>
                <a:lnTo>
                  <a:pt x="1481" y="192"/>
                </a:lnTo>
                <a:lnTo>
                  <a:pt x="1499" y="207"/>
                </a:lnTo>
                <a:lnTo>
                  <a:pt x="1517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5" y="287"/>
                </a:lnTo>
                <a:lnTo>
                  <a:pt x="1601" y="304"/>
                </a:lnTo>
                <a:lnTo>
                  <a:pt x="1617" y="322"/>
                </a:lnTo>
                <a:lnTo>
                  <a:pt x="1632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4" y="394"/>
                </a:lnTo>
                <a:lnTo>
                  <a:pt x="1686" y="413"/>
                </a:lnTo>
                <a:lnTo>
                  <a:pt x="1699" y="433"/>
                </a:lnTo>
                <a:lnTo>
                  <a:pt x="1711" y="453"/>
                </a:lnTo>
                <a:lnTo>
                  <a:pt x="1723" y="472"/>
                </a:lnTo>
                <a:lnTo>
                  <a:pt x="1733" y="492"/>
                </a:lnTo>
                <a:lnTo>
                  <a:pt x="1743" y="512"/>
                </a:lnTo>
                <a:lnTo>
                  <a:pt x="1754" y="533"/>
                </a:lnTo>
                <a:lnTo>
                  <a:pt x="1762" y="553"/>
                </a:lnTo>
                <a:lnTo>
                  <a:pt x="1771" y="573"/>
                </a:lnTo>
                <a:lnTo>
                  <a:pt x="1779" y="594"/>
                </a:lnTo>
                <a:lnTo>
                  <a:pt x="1787" y="616"/>
                </a:lnTo>
                <a:lnTo>
                  <a:pt x="1794" y="636"/>
                </a:lnTo>
                <a:lnTo>
                  <a:pt x="1800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7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4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4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7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0" y="1181"/>
                </a:lnTo>
                <a:lnTo>
                  <a:pt x="1794" y="1202"/>
                </a:lnTo>
                <a:lnTo>
                  <a:pt x="1787" y="1224"/>
                </a:lnTo>
                <a:lnTo>
                  <a:pt x="1779" y="1244"/>
                </a:lnTo>
                <a:lnTo>
                  <a:pt x="1771" y="1265"/>
                </a:lnTo>
                <a:lnTo>
                  <a:pt x="1762" y="1285"/>
                </a:lnTo>
                <a:lnTo>
                  <a:pt x="1754" y="1306"/>
                </a:lnTo>
                <a:lnTo>
                  <a:pt x="1743" y="1326"/>
                </a:lnTo>
                <a:lnTo>
                  <a:pt x="1733" y="1346"/>
                </a:lnTo>
                <a:lnTo>
                  <a:pt x="1723" y="1366"/>
                </a:lnTo>
                <a:lnTo>
                  <a:pt x="1711" y="1386"/>
                </a:lnTo>
                <a:lnTo>
                  <a:pt x="1699" y="1406"/>
                </a:lnTo>
                <a:lnTo>
                  <a:pt x="1686" y="1425"/>
                </a:lnTo>
                <a:lnTo>
                  <a:pt x="1674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2" y="1499"/>
                </a:lnTo>
                <a:lnTo>
                  <a:pt x="1617" y="1516"/>
                </a:lnTo>
                <a:lnTo>
                  <a:pt x="1601" y="1534"/>
                </a:lnTo>
                <a:lnTo>
                  <a:pt x="1585" y="1552"/>
                </a:lnTo>
                <a:lnTo>
                  <a:pt x="1569" y="1569"/>
                </a:lnTo>
                <a:lnTo>
                  <a:pt x="1552" y="1586"/>
                </a:lnTo>
                <a:lnTo>
                  <a:pt x="1535" y="1602"/>
                </a:lnTo>
                <a:lnTo>
                  <a:pt x="1517" y="1616"/>
                </a:lnTo>
                <a:lnTo>
                  <a:pt x="1499" y="1631"/>
                </a:lnTo>
                <a:lnTo>
                  <a:pt x="1481" y="1646"/>
                </a:lnTo>
                <a:lnTo>
                  <a:pt x="1463" y="1660"/>
                </a:lnTo>
                <a:lnTo>
                  <a:pt x="1444" y="1674"/>
                </a:lnTo>
                <a:lnTo>
                  <a:pt x="1424" y="1687"/>
                </a:lnTo>
                <a:lnTo>
                  <a:pt x="1405" y="1698"/>
                </a:lnTo>
                <a:lnTo>
                  <a:pt x="1386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6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5" y="1771"/>
                </a:lnTo>
                <a:lnTo>
                  <a:pt x="1244" y="1778"/>
                </a:lnTo>
                <a:lnTo>
                  <a:pt x="1223" y="1787"/>
                </a:lnTo>
                <a:lnTo>
                  <a:pt x="1202" y="1793"/>
                </a:lnTo>
                <a:lnTo>
                  <a:pt x="1180" y="1800"/>
                </a:lnTo>
                <a:lnTo>
                  <a:pt x="1159" y="1806"/>
                </a:lnTo>
                <a:lnTo>
                  <a:pt x="1138" y="1811"/>
                </a:lnTo>
                <a:lnTo>
                  <a:pt x="1116" y="1817"/>
                </a:lnTo>
                <a:lnTo>
                  <a:pt x="1095" y="1821"/>
                </a:lnTo>
                <a:lnTo>
                  <a:pt x="1051" y="1828"/>
                </a:lnTo>
                <a:lnTo>
                  <a:pt x="1007" y="1834"/>
                </a:lnTo>
                <a:lnTo>
                  <a:pt x="963" y="1837"/>
                </a:lnTo>
                <a:lnTo>
                  <a:pt x="919" y="1838"/>
                </a:lnTo>
                <a:lnTo>
                  <a:pt x="875" y="1837"/>
                </a:lnTo>
                <a:lnTo>
                  <a:pt x="831" y="1834"/>
                </a:lnTo>
                <a:lnTo>
                  <a:pt x="787" y="1828"/>
                </a:lnTo>
                <a:lnTo>
                  <a:pt x="744" y="1821"/>
                </a:lnTo>
                <a:lnTo>
                  <a:pt x="722" y="1817"/>
                </a:lnTo>
                <a:lnTo>
                  <a:pt x="700" y="1811"/>
                </a:lnTo>
                <a:lnTo>
                  <a:pt x="679" y="1806"/>
                </a:lnTo>
                <a:lnTo>
                  <a:pt x="657" y="1800"/>
                </a:lnTo>
                <a:lnTo>
                  <a:pt x="636" y="1793"/>
                </a:lnTo>
                <a:lnTo>
                  <a:pt x="615" y="1787"/>
                </a:lnTo>
                <a:lnTo>
                  <a:pt x="594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2" y="1753"/>
                </a:lnTo>
                <a:lnTo>
                  <a:pt x="511" y="1743"/>
                </a:lnTo>
                <a:lnTo>
                  <a:pt x="491" y="1732"/>
                </a:lnTo>
                <a:lnTo>
                  <a:pt x="472" y="1722"/>
                </a:lnTo>
                <a:lnTo>
                  <a:pt x="452" y="1710"/>
                </a:lnTo>
                <a:lnTo>
                  <a:pt x="433" y="1698"/>
                </a:lnTo>
                <a:lnTo>
                  <a:pt x="413" y="1687"/>
                </a:lnTo>
                <a:lnTo>
                  <a:pt x="394" y="1674"/>
                </a:lnTo>
                <a:lnTo>
                  <a:pt x="376" y="1660"/>
                </a:lnTo>
                <a:lnTo>
                  <a:pt x="357" y="1646"/>
                </a:lnTo>
                <a:lnTo>
                  <a:pt x="339" y="1631"/>
                </a:lnTo>
                <a:lnTo>
                  <a:pt x="321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close/>
                <a:moveTo>
                  <a:pt x="140" y="919"/>
                </a:moveTo>
                <a:lnTo>
                  <a:pt x="141" y="956"/>
                </a:lnTo>
                <a:lnTo>
                  <a:pt x="143" y="994"/>
                </a:lnTo>
                <a:lnTo>
                  <a:pt x="148" y="1031"/>
                </a:lnTo>
                <a:lnTo>
                  <a:pt x="154" y="1068"/>
                </a:lnTo>
                <a:lnTo>
                  <a:pt x="162" y="1104"/>
                </a:lnTo>
                <a:lnTo>
                  <a:pt x="172" y="1141"/>
                </a:lnTo>
                <a:lnTo>
                  <a:pt x="183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7" y="1315"/>
                </a:lnTo>
                <a:lnTo>
                  <a:pt x="268" y="1348"/>
                </a:lnTo>
                <a:lnTo>
                  <a:pt x="291" y="1380"/>
                </a:lnTo>
                <a:lnTo>
                  <a:pt x="314" y="1411"/>
                </a:lnTo>
                <a:lnTo>
                  <a:pt x="340" y="1441"/>
                </a:lnTo>
                <a:lnTo>
                  <a:pt x="368" y="1470"/>
                </a:lnTo>
                <a:lnTo>
                  <a:pt x="397" y="1497"/>
                </a:lnTo>
                <a:lnTo>
                  <a:pt x="427" y="1524"/>
                </a:lnTo>
                <a:lnTo>
                  <a:pt x="458" y="1547"/>
                </a:lnTo>
                <a:lnTo>
                  <a:pt x="490" y="1570"/>
                </a:lnTo>
                <a:lnTo>
                  <a:pt x="523" y="1590"/>
                </a:lnTo>
                <a:lnTo>
                  <a:pt x="556" y="1609"/>
                </a:lnTo>
                <a:lnTo>
                  <a:pt x="591" y="1626"/>
                </a:lnTo>
                <a:lnTo>
                  <a:pt x="625" y="1641"/>
                </a:lnTo>
                <a:lnTo>
                  <a:pt x="662" y="1655"/>
                </a:lnTo>
                <a:lnTo>
                  <a:pt x="697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19" y="1698"/>
                </a:ln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7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2" y="1641"/>
                </a:lnTo>
                <a:lnTo>
                  <a:pt x="1247" y="1626"/>
                </a:lnTo>
                <a:lnTo>
                  <a:pt x="1282" y="1609"/>
                </a:lnTo>
                <a:lnTo>
                  <a:pt x="1315" y="1590"/>
                </a:lnTo>
                <a:lnTo>
                  <a:pt x="1348" y="1570"/>
                </a:lnTo>
                <a:lnTo>
                  <a:pt x="1380" y="1547"/>
                </a:lnTo>
                <a:lnTo>
                  <a:pt x="1410" y="1524"/>
                </a:lnTo>
                <a:lnTo>
                  <a:pt x="1441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3" y="1411"/>
                </a:lnTo>
                <a:lnTo>
                  <a:pt x="1548" y="1380"/>
                </a:lnTo>
                <a:lnTo>
                  <a:pt x="1570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4" y="1177"/>
                </a:lnTo>
                <a:lnTo>
                  <a:pt x="1666" y="1141"/>
                </a:lnTo>
                <a:lnTo>
                  <a:pt x="1676" y="1104"/>
                </a:lnTo>
                <a:lnTo>
                  <a:pt x="1684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7" y="956"/>
                </a:lnTo>
                <a:lnTo>
                  <a:pt x="1698" y="919"/>
                </a:lnTo>
                <a:lnTo>
                  <a:pt x="1697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4" y="770"/>
                </a:lnTo>
                <a:lnTo>
                  <a:pt x="1676" y="734"/>
                </a:lnTo>
                <a:lnTo>
                  <a:pt x="1666" y="698"/>
                </a:lnTo>
                <a:lnTo>
                  <a:pt x="1654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0" y="491"/>
                </a:lnTo>
                <a:lnTo>
                  <a:pt x="1548" y="458"/>
                </a:lnTo>
                <a:lnTo>
                  <a:pt x="1523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1" y="341"/>
                </a:lnTo>
                <a:lnTo>
                  <a:pt x="1410" y="315"/>
                </a:lnTo>
                <a:lnTo>
                  <a:pt x="1380" y="291"/>
                </a:lnTo>
                <a:lnTo>
                  <a:pt x="1348" y="269"/>
                </a:lnTo>
                <a:lnTo>
                  <a:pt x="1315" y="248"/>
                </a:lnTo>
                <a:lnTo>
                  <a:pt x="1282" y="229"/>
                </a:lnTo>
                <a:lnTo>
                  <a:pt x="1247" y="212"/>
                </a:lnTo>
                <a:lnTo>
                  <a:pt x="1212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7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19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7" y="173"/>
                </a:lnTo>
                <a:lnTo>
                  <a:pt x="662" y="183"/>
                </a:lnTo>
                <a:lnTo>
                  <a:pt x="625" y="197"/>
                </a:lnTo>
                <a:lnTo>
                  <a:pt x="591" y="212"/>
                </a:lnTo>
                <a:lnTo>
                  <a:pt x="556" y="229"/>
                </a:lnTo>
                <a:lnTo>
                  <a:pt x="523" y="248"/>
                </a:lnTo>
                <a:lnTo>
                  <a:pt x="490" y="269"/>
                </a:lnTo>
                <a:lnTo>
                  <a:pt x="458" y="291"/>
                </a:lnTo>
                <a:lnTo>
                  <a:pt x="427" y="315"/>
                </a:lnTo>
                <a:lnTo>
                  <a:pt x="397" y="341"/>
                </a:lnTo>
                <a:lnTo>
                  <a:pt x="368" y="369"/>
                </a:lnTo>
                <a:lnTo>
                  <a:pt x="340" y="397"/>
                </a:lnTo>
                <a:lnTo>
                  <a:pt x="314" y="427"/>
                </a:lnTo>
                <a:lnTo>
                  <a:pt x="291" y="458"/>
                </a:lnTo>
                <a:lnTo>
                  <a:pt x="268" y="491"/>
                </a:lnTo>
                <a:lnTo>
                  <a:pt x="247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3" y="661"/>
                </a:lnTo>
                <a:lnTo>
                  <a:pt x="172" y="698"/>
                </a:lnTo>
                <a:lnTo>
                  <a:pt x="162" y="734"/>
                </a:lnTo>
                <a:lnTo>
                  <a:pt x="154" y="770"/>
                </a:lnTo>
                <a:lnTo>
                  <a:pt x="148" y="807"/>
                </a:lnTo>
                <a:lnTo>
                  <a:pt x="143" y="845"/>
                </a:lnTo>
                <a:lnTo>
                  <a:pt x="141" y="882"/>
                </a:lnTo>
                <a:lnTo>
                  <a:pt x="140" y="919"/>
                </a:lnTo>
                <a:close/>
                <a:moveTo>
                  <a:pt x="604" y="851"/>
                </a:moveTo>
                <a:lnTo>
                  <a:pt x="1400" y="851"/>
                </a:lnTo>
                <a:lnTo>
                  <a:pt x="1407" y="851"/>
                </a:lnTo>
                <a:lnTo>
                  <a:pt x="1415" y="852"/>
                </a:lnTo>
                <a:lnTo>
                  <a:pt x="1421" y="854"/>
                </a:lnTo>
                <a:lnTo>
                  <a:pt x="1428" y="856"/>
                </a:lnTo>
                <a:lnTo>
                  <a:pt x="1434" y="859"/>
                </a:lnTo>
                <a:lnTo>
                  <a:pt x="1439" y="863"/>
                </a:lnTo>
                <a:lnTo>
                  <a:pt x="1445" y="867"/>
                </a:lnTo>
                <a:lnTo>
                  <a:pt x="1450" y="871"/>
                </a:lnTo>
                <a:lnTo>
                  <a:pt x="1454" y="876"/>
                </a:lnTo>
                <a:lnTo>
                  <a:pt x="1458" y="882"/>
                </a:lnTo>
                <a:lnTo>
                  <a:pt x="1462" y="887"/>
                </a:lnTo>
                <a:lnTo>
                  <a:pt x="1465" y="894"/>
                </a:lnTo>
                <a:lnTo>
                  <a:pt x="1467" y="900"/>
                </a:lnTo>
                <a:lnTo>
                  <a:pt x="1469" y="906"/>
                </a:lnTo>
                <a:lnTo>
                  <a:pt x="1470" y="914"/>
                </a:lnTo>
                <a:lnTo>
                  <a:pt x="1470" y="920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1"/>
                </a:lnTo>
                <a:lnTo>
                  <a:pt x="1465" y="948"/>
                </a:lnTo>
                <a:lnTo>
                  <a:pt x="1462" y="954"/>
                </a:lnTo>
                <a:lnTo>
                  <a:pt x="1458" y="960"/>
                </a:lnTo>
                <a:lnTo>
                  <a:pt x="1454" y="965"/>
                </a:lnTo>
                <a:lnTo>
                  <a:pt x="1450" y="970"/>
                </a:lnTo>
                <a:lnTo>
                  <a:pt x="1445" y="974"/>
                </a:lnTo>
                <a:lnTo>
                  <a:pt x="1439" y="979"/>
                </a:lnTo>
                <a:lnTo>
                  <a:pt x="1434" y="982"/>
                </a:lnTo>
                <a:lnTo>
                  <a:pt x="1428" y="985"/>
                </a:lnTo>
                <a:lnTo>
                  <a:pt x="1421" y="987"/>
                </a:lnTo>
                <a:lnTo>
                  <a:pt x="1415" y="989"/>
                </a:lnTo>
                <a:lnTo>
                  <a:pt x="1407" y="990"/>
                </a:lnTo>
                <a:lnTo>
                  <a:pt x="1400" y="990"/>
                </a:lnTo>
                <a:lnTo>
                  <a:pt x="609" y="990"/>
                </a:lnTo>
                <a:lnTo>
                  <a:pt x="852" y="1233"/>
                </a:lnTo>
                <a:lnTo>
                  <a:pt x="857" y="1238"/>
                </a:lnTo>
                <a:lnTo>
                  <a:pt x="861" y="1244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2"/>
                </a:lnTo>
                <a:lnTo>
                  <a:pt x="871" y="1269"/>
                </a:lnTo>
                <a:lnTo>
                  <a:pt x="872" y="1276"/>
                </a:lnTo>
                <a:lnTo>
                  <a:pt x="872" y="1282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2"/>
                </a:lnTo>
                <a:lnTo>
                  <a:pt x="867" y="1309"/>
                </a:lnTo>
                <a:lnTo>
                  <a:pt x="864" y="1315"/>
                </a:lnTo>
                <a:lnTo>
                  <a:pt x="861" y="1320"/>
                </a:lnTo>
                <a:lnTo>
                  <a:pt x="857" y="1327"/>
                </a:lnTo>
                <a:lnTo>
                  <a:pt x="852" y="1331"/>
                </a:lnTo>
                <a:lnTo>
                  <a:pt x="847" y="1336"/>
                </a:lnTo>
                <a:lnTo>
                  <a:pt x="841" y="1341"/>
                </a:lnTo>
                <a:lnTo>
                  <a:pt x="835" y="1344"/>
                </a:lnTo>
                <a:lnTo>
                  <a:pt x="829" y="1347"/>
                </a:lnTo>
                <a:lnTo>
                  <a:pt x="822" y="1349"/>
                </a:lnTo>
                <a:lnTo>
                  <a:pt x="816" y="1351"/>
                </a:lnTo>
                <a:lnTo>
                  <a:pt x="810" y="1351"/>
                </a:lnTo>
                <a:lnTo>
                  <a:pt x="802" y="1352"/>
                </a:lnTo>
                <a:lnTo>
                  <a:pt x="796" y="1351"/>
                </a:lnTo>
                <a:lnTo>
                  <a:pt x="789" y="1351"/>
                </a:lnTo>
                <a:lnTo>
                  <a:pt x="783" y="1349"/>
                </a:lnTo>
                <a:lnTo>
                  <a:pt x="777" y="1347"/>
                </a:lnTo>
                <a:lnTo>
                  <a:pt x="770" y="1344"/>
                </a:lnTo>
                <a:lnTo>
                  <a:pt x="764" y="1341"/>
                </a:lnTo>
                <a:lnTo>
                  <a:pt x="759" y="1336"/>
                </a:lnTo>
                <a:lnTo>
                  <a:pt x="753" y="1331"/>
                </a:lnTo>
                <a:lnTo>
                  <a:pt x="389" y="967"/>
                </a:lnTo>
                <a:lnTo>
                  <a:pt x="384" y="962"/>
                </a:lnTo>
                <a:lnTo>
                  <a:pt x="379" y="956"/>
                </a:lnTo>
                <a:lnTo>
                  <a:pt x="376" y="950"/>
                </a:lnTo>
                <a:lnTo>
                  <a:pt x="373" y="944"/>
                </a:lnTo>
                <a:lnTo>
                  <a:pt x="371" y="937"/>
                </a:lnTo>
                <a:lnTo>
                  <a:pt x="370" y="931"/>
                </a:lnTo>
                <a:lnTo>
                  <a:pt x="369" y="924"/>
                </a:lnTo>
                <a:lnTo>
                  <a:pt x="368" y="918"/>
                </a:lnTo>
                <a:lnTo>
                  <a:pt x="369" y="911"/>
                </a:lnTo>
                <a:lnTo>
                  <a:pt x="370" y="904"/>
                </a:lnTo>
                <a:lnTo>
                  <a:pt x="371" y="898"/>
                </a:lnTo>
                <a:lnTo>
                  <a:pt x="373" y="891"/>
                </a:lnTo>
                <a:lnTo>
                  <a:pt x="376" y="885"/>
                </a:lnTo>
                <a:lnTo>
                  <a:pt x="379" y="880"/>
                </a:lnTo>
                <a:lnTo>
                  <a:pt x="384" y="873"/>
                </a:lnTo>
                <a:lnTo>
                  <a:pt x="389" y="868"/>
                </a:lnTo>
                <a:lnTo>
                  <a:pt x="753" y="504"/>
                </a:lnTo>
                <a:lnTo>
                  <a:pt x="759" y="499"/>
                </a:lnTo>
                <a:lnTo>
                  <a:pt x="764" y="494"/>
                </a:lnTo>
                <a:lnTo>
                  <a:pt x="770" y="491"/>
                </a:lnTo>
                <a:lnTo>
                  <a:pt x="777" y="488"/>
                </a:lnTo>
                <a:lnTo>
                  <a:pt x="783" y="486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6"/>
                </a:lnTo>
                <a:lnTo>
                  <a:pt x="829" y="488"/>
                </a:lnTo>
                <a:lnTo>
                  <a:pt x="835" y="491"/>
                </a:lnTo>
                <a:lnTo>
                  <a:pt x="841" y="494"/>
                </a:lnTo>
                <a:lnTo>
                  <a:pt x="847" y="499"/>
                </a:lnTo>
                <a:lnTo>
                  <a:pt x="852" y="504"/>
                </a:lnTo>
                <a:lnTo>
                  <a:pt x="857" y="509"/>
                </a:lnTo>
                <a:lnTo>
                  <a:pt x="861" y="514"/>
                </a:lnTo>
                <a:lnTo>
                  <a:pt x="864" y="521"/>
                </a:lnTo>
                <a:lnTo>
                  <a:pt x="867" y="527"/>
                </a:lnTo>
                <a:lnTo>
                  <a:pt x="869" y="534"/>
                </a:lnTo>
                <a:lnTo>
                  <a:pt x="871" y="540"/>
                </a:lnTo>
                <a:lnTo>
                  <a:pt x="872" y="546"/>
                </a:lnTo>
                <a:lnTo>
                  <a:pt x="872" y="553"/>
                </a:lnTo>
                <a:lnTo>
                  <a:pt x="872" y="560"/>
                </a:lnTo>
                <a:lnTo>
                  <a:pt x="871" y="567"/>
                </a:lnTo>
                <a:lnTo>
                  <a:pt x="869" y="573"/>
                </a:lnTo>
                <a:lnTo>
                  <a:pt x="867" y="579"/>
                </a:lnTo>
                <a:lnTo>
                  <a:pt x="864" y="586"/>
                </a:lnTo>
                <a:lnTo>
                  <a:pt x="861" y="591"/>
                </a:lnTo>
                <a:lnTo>
                  <a:pt x="857" y="598"/>
                </a:lnTo>
                <a:lnTo>
                  <a:pt x="852" y="603"/>
                </a:lnTo>
                <a:lnTo>
                  <a:pt x="604" y="85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77">
            <a:extLst>
              <a:ext uri="{FF2B5EF4-FFF2-40B4-BE49-F238E27FC236}">
                <a16:creationId xmlns:a16="http://schemas.microsoft.com/office/drawing/2014/main" id="{847D5EFA-1E50-FAE9-F6A7-46FB321CF7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427516"/>
            <a:ext cx="284798" cy="284798"/>
          </a:xfrm>
          <a:custGeom>
            <a:avLst/>
            <a:gdLst>
              <a:gd name="T0" fmla="*/ 1445 w 1839"/>
              <a:gd name="T1" fmla="*/ 1674 h 1838"/>
              <a:gd name="T2" fmla="*/ 1286 w 1839"/>
              <a:gd name="T3" fmla="*/ 1762 h 1838"/>
              <a:gd name="T4" fmla="*/ 1117 w 1839"/>
              <a:gd name="T5" fmla="*/ 1817 h 1838"/>
              <a:gd name="T6" fmla="*/ 788 w 1839"/>
              <a:gd name="T7" fmla="*/ 1828 h 1838"/>
              <a:gd name="T8" fmla="*/ 595 w 1839"/>
              <a:gd name="T9" fmla="*/ 1778 h 1838"/>
              <a:gd name="T10" fmla="*/ 433 w 1839"/>
              <a:gd name="T11" fmla="*/ 1698 h 1838"/>
              <a:gd name="T12" fmla="*/ 287 w 1839"/>
              <a:gd name="T13" fmla="*/ 1586 h 1838"/>
              <a:gd name="T14" fmla="*/ 165 w 1839"/>
              <a:gd name="T15" fmla="*/ 1444 h 1838"/>
              <a:gd name="T16" fmla="*/ 77 w 1839"/>
              <a:gd name="T17" fmla="*/ 1285 h 1838"/>
              <a:gd name="T18" fmla="*/ 22 w 1839"/>
              <a:gd name="T19" fmla="*/ 1116 h 1838"/>
              <a:gd name="T20" fmla="*/ 10 w 1839"/>
              <a:gd name="T21" fmla="*/ 787 h 1838"/>
              <a:gd name="T22" fmla="*/ 60 w 1839"/>
              <a:gd name="T23" fmla="*/ 594 h 1838"/>
              <a:gd name="T24" fmla="*/ 140 w 1839"/>
              <a:gd name="T25" fmla="*/ 433 h 1838"/>
              <a:gd name="T26" fmla="*/ 253 w 1839"/>
              <a:gd name="T27" fmla="*/ 287 h 1838"/>
              <a:gd name="T28" fmla="*/ 396 w 1839"/>
              <a:gd name="T29" fmla="*/ 164 h 1838"/>
              <a:gd name="T30" fmla="*/ 553 w 1839"/>
              <a:gd name="T31" fmla="*/ 77 h 1838"/>
              <a:gd name="T32" fmla="*/ 723 w 1839"/>
              <a:gd name="T33" fmla="*/ 22 h 1838"/>
              <a:gd name="T34" fmla="*/ 1052 w 1839"/>
              <a:gd name="T35" fmla="*/ 10 h 1838"/>
              <a:gd name="T36" fmla="*/ 1245 w 1839"/>
              <a:gd name="T37" fmla="*/ 60 h 1838"/>
              <a:gd name="T38" fmla="*/ 1406 w 1839"/>
              <a:gd name="T39" fmla="*/ 140 h 1838"/>
              <a:gd name="T40" fmla="*/ 1552 w 1839"/>
              <a:gd name="T41" fmla="*/ 253 h 1838"/>
              <a:gd name="T42" fmla="*/ 1675 w 1839"/>
              <a:gd name="T43" fmla="*/ 394 h 1838"/>
              <a:gd name="T44" fmla="*/ 1763 w 1839"/>
              <a:gd name="T45" fmla="*/ 553 h 1838"/>
              <a:gd name="T46" fmla="*/ 1818 w 1839"/>
              <a:gd name="T47" fmla="*/ 722 h 1838"/>
              <a:gd name="T48" fmla="*/ 1829 w 1839"/>
              <a:gd name="T49" fmla="*/ 1051 h 1838"/>
              <a:gd name="T50" fmla="*/ 1779 w 1839"/>
              <a:gd name="T51" fmla="*/ 1244 h 1838"/>
              <a:gd name="T52" fmla="*/ 1699 w 1839"/>
              <a:gd name="T53" fmla="*/ 1406 h 1838"/>
              <a:gd name="T54" fmla="*/ 1587 w 1839"/>
              <a:gd name="T55" fmla="*/ 1552 h 1838"/>
              <a:gd name="T56" fmla="*/ 1141 w 1839"/>
              <a:gd name="T57" fmla="*/ 1666 h 1838"/>
              <a:gd name="T58" fmla="*/ 1412 w 1839"/>
              <a:gd name="T59" fmla="*/ 1524 h 1838"/>
              <a:gd name="T60" fmla="*/ 1610 w 1839"/>
              <a:gd name="T61" fmla="*/ 1281 h 1838"/>
              <a:gd name="T62" fmla="*/ 1695 w 1839"/>
              <a:gd name="T63" fmla="*/ 994 h 1838"/>
              <a:gd name="T64" fmla="*/ 1667 w 1839"/>
              <a:gd name="T65" fmla="*/ 698 h 1838"/>
              <a:gd name="T66" fmla="*/ 1525 w 1839"/>
              <a:gd name="T67" fmla="*/ 427 h 1838"/>
              <a:gd name="T68" fmla="*/ 1282 w 1839"/>
              <a:gd name="T69" fmla="*/ 229 h 1838"/>
              <a:gd name="T70" fmla="*/ 994 w 1839"/>
              <a:gd name="T71" fmla="*/ 144 h 1838"/>
              <a:gd name="T72" fmla="*/ 698 w 1839"/>
              <a:gd name="T73" fmla="*/ 173 h 1838"/>
              <a:gd name="T74" fmla="*/ 427 w 1839"/>
              <a:gd name="T75" fmla="*/ 315 h 1838"/>
              <a:gd name="T76" fmla="*/ 229 w 1839"/>
              <a:gd name="T77" fmla="*/ 557 h 1838"/>
              <a:gd name="T78" fmla="*/ 144 w 1839"/>
              <a:gd name="T79" fmla="*/ 845 h 1838"/>
              <a:gd name="T80" fmla="*/ 173 w 1839"/>
              <a:gd name="T81" fmla="*/ 1141 h 1838"/>
              <a:gd name="T82" fmla="*/ 316 w 1839"/>
              <a:gd name="T83" fmla="*/ 1411 h 1838"/>
              <a:gd name="T84" fmla="*/ 557 w 1839"/>
              <a:gd name="T85" fmla="*/ 1609 h 1838"/>
              <a:gd name="T86" fmla="*/ 845 w 1839"/>
              <a:gd name="T87" fmla="*/ 1694 h 1838"/>
              <a:gd name="T88" fmla="*/ 857 w 1839"/>
              <a:gd name="T89" fmla="*/ 411 h 1838"/>
              <a:gd name="T90" fmla="*/ 894 w 1839"/>
              <a:gd name="T91" fmla="*/ 374 h 1838"/>
              <a:gd name="T92" fmla="*/ 948 w 1839"/>
              <a:gd name="T93" fmla="*/ 374 h 1838"/>
              <a:gd name="T94" fmla="*/ 986 w 1839"/>
              <a:gd name="T95" fmla="*/ 411 h 1838"/>
              <a:gd name="T96" fmla="*/ 1245 w 1839"/>
              <a:gd name="T97" fmla="*/ 978 h 1838"/>
              <a:gd name="T98" fmla="*/ 1297 w 1839"/>
              <a:gd name="T99" fmla="*/ 967 h 1838"/>
              <a:gd name="T100" fmla="*/ 1341 w 1839"/>
              <a:gd name="T101" fmla="*/ 997 h 1838"/>
              <a:gd name="T102" fmla="*/ 1352 w 1839"/>
              <a:gd name="T103" fmla="*/ 1049 h 1838"/>
              <a:gd name="T104" fmla="*/ 962 w 1839"/>
              <a:gd name="T105" fmla="*/ 1455 h 1838"/>
              <a:gd name="T106" fmla="*/ 912 w 1839"/>
              <a:gd name="T107" fmla="*/ 1470 h 1838"/>
              <a:gd name="T108" fmla="*/ 504 w 1839"/>
              <a:gd name="T109" fmla="*/ 1085 h 1838"/>
              <a:gd name="T110" fmla="*/ 484 w 1839"/>
              <a:gd name="T111" fmla="*/ 1035 h 1838"/>
              <a:gd name="T112" fmla="*/ 504 w 1839"/>
              <a:gd name="T113" fmla="*/ 986 h 1838"/>
              <a:gd name="T114" fmla="*/ 553 w 1839"/>
              <a:gd name="T115" fmla="*/ 966 h 1838"/>
              <a:gd name="T116" fmla="*/ 603 w 1839"/>
              <a:gd name="T117" fmla="*/ 98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52" y="1586"/>
                </a:lnTo>
                <a:lnTo>
                  <a:pt x="1535" y="1602"/>
                </a:lnTo>
                <a:lnTo>
                  <a:pt x="1518" y="1616"/>
                </a:lnTo>
                <a:lnTo>
                  <a:pt x="1500" y="1631"/>
                </a:lnTo>
                <a:lnTo>
                  <a:pt x="1482" y="1646"/>
                </a:lnTo>
                <a:lnTo>
                  <a:pt x="1463" y="1660"/>
                </a:lnTo>
                <a:lnTo>
                  <a:pt x="1445" y="1674"/>
                </a:lnTo>
                <a:lnTo>
                  <a:pt x="1426" y="1687"/>
                </a:lnTo>
                <a:lnTo>
                  <a:pt x="1406" y="1698"/>
                </a:lnTo>
                <a:lnTo>
                  <a:pt x="1387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8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6" y="1771"/>
                </a:lnTo>
                <a:lnTo>
                  <a:pt x="1245" y="1778"/>
                </a:lnTo>
                <a:lnTo>
                  <a:pt x="1224" y="1787"/>
                </a:lnTo>
                <a:lnTo>
                  <a:pt x="1203" y="1793"/>
                </a:lnTo>
                <a:lnTo>
                  <a:pt x="1182" y="1800"/>
                </a:lnTo>
                <a:lnTo>
                  <a:pt x="1160" y="1806"/>
                </a:lnTo>
                <a:lnTo>
                  <a:pt x="1139" y="1811"/>
                </a:lnTo>
                <a:lnTo>
                  <a:pt x="1117" y="1817"/>
                </a:lnTo>
                <a:lnTo>
                  <a:pt x="1095" y="1821"/>
                </a:lnTo>
                <a:lnTo>
                  <a:pt x="1052" y="1828"/>
                </a:lnTo>
                <a:lnTo>
                  <a:pt x="1008" y="1834"/>
                </a:lnTo>
                <a:lnTo>
                  <a:pt x="964" y="1837"/>
                </a:lnTo>
                <a:lnTo>
                  <a:pt x="920" y="1838"/>
                </a:lnTo>
                <a:lnTo>
                  <a:pt x="876" y="1837"/>
                </a:lnTo>
                <a:lnTo>
                  <a:pt x="831" y="1834"/>
                </a:lnTo>
                <a:lnTo>
                  <a:pt x="788" y="1828"/>
                </a:lnTo>
                <a:lnTo>
                  <a:pt x="744" y="1821"/>
                </a:lnTo>
                <a:lnTo>
                  <a:pt x="723" y="1817"/>
                </a:lnTo>
                <a:lnTo>
                  <a:pt x="701" y="1811"/>
                </a:lnTo>
                <a:lnTo>
                  <a:pt x="680" y="1806"/>
                </a:lnTo>
                <a:lnTo>
                  <a:pt x="659" y="1800"/>
                </a:lnTo>
                <a:lnTo>
                  <a:pt x="637" y="1793"/>
                </a:lnTo>
                <a:lnTo>
                  <a:pt x="616" y="1787"/>
                </a:lnTo>
                <a:lnTo>
                  <a:pt x="595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3" y="1753"/>
                </a:lnTo>
                <a:lnTo>
                  <a:pt x="513" y="1743"/>
                </a:lnTo>
                <a:lnTo>
                  <a:pt x="492" y="1732"/>
                </a:lnTo>
                <a:lnTo>
                  <a:pt x="472" y="1722"/>
                </a:lnTo>
                <a:lnTo>
                  <a:pt x="453" y="1710"/>
                </a:lnTo>
                <a:lnTo>
                  <a:pt x="433" y="1698"/>
                </a:lnTo>
                <a:lnTo>
                  <a:pt x="414" y="1687"/>
                </a:lnTo>
                <a:lnTo>
                  <a:pt x="396" y="1674"/>
                </a:lnTo>
                <a:lnTo>
                  <a:pt x="376" y="1660"/>
                </a:lnTo>
                <a:lnTo>
                  <a:pt x="358" y="1646"/>
                </a:lnTo>
                <a:lnTo>
                  <a:pt x="340" y="1631"/>
                </a:lnTo>
                <a:lnTo>
                  <a:pt x="322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lnTo>
                  <a:pt x="253" y="1552"/>
                </a:lnTo>
                <a:lnTo>
                  <a:pt x="237" y="1534"/>
                </a:lnTo>
                <a:lnTo>
                  <a:pt x="222" y="1516"/>
                </a:lnTo>
                <a:lnTo>
                  <a:pt x="207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5" y="1444"/>
                </a:lnTo>
                <a:lnTo>
                  <a:pt x="152" y="1425"/>
                </a:lnTo>
                <a:lnTo>
                  <a:pt x="140" y="1406"/>
                </a:lnTo>
                <a:lnTo>
                  <a:pt x="128" y="1386"/>
                </a:lnTo>
                <a:lnTo>
                  <a:pt x="116" y="1366"/>
                </a:lnTo>
                <a:lnTo>
                  <a:pt x="106" y="1346"/>
                </a:lnTo>
                <a:lnTo>
                  <a:pt x="95" y="1326"/>
                </a:lnTo>
                <a:lnTo>
                  <a:pt x="85" y="1306"/>
                </a:lnTo>
                <a:lnTo>
                  <a:pt x="77" y="1285"/>
                </a:lnTo>
                <a:lnTo>
                  <a:pt x="68" y="1265"/>
                </a:lnTo>
                <a:lnTo>
                  <a:pt x="60" y="1244"/>
                </a:lnTo>
                <a:lnTo>
                  <a:pt x="52" y="1224"/>
                </a:lnTo>
                <a:lnTo>
                  <a:pt x="45" y="1202"/>
                </a:lnTo>
                <a:lnTo>
                  <a:pt x="39" y="1181"/>
                </a:lnTo>
                <a:lnTo>
                  <a:pt x="32" y="1160"/>
                </a:lnTo>
                <a:lnTo>
                  <a:pt x="27" y="1137"/>
                </a:lnTo>
                <a:lnTo>
                  <a:pt x="22" y="1116"/>
                </a:lnTo>
                <a:lnTo>
                  <a:pt x="17" y="1095"/>
                </a:lnTo>
                <a:lnTo>
                  <a:pt x="10" y="1051"/>
                </a:lnTo>
                <a:lnTo>
                  <a:pt x="5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5" y="831"/>
                </a:lnTo>
                <a:lnTo>
                  <a:pt x="10" y="787"/>
                </a:lnTo>
                <a:lnTo>
                  <a:pt x="17" y="743"/>
                </a:lnTo>
                <a:lnTo>
                  <a:pt x="22" y="722"/>
                </a:lnTo>
                <a:lnTo>
                  <a:pt x="27" y="701"/>
                </a:lnTo>
                <a:lnTo>
                  <a:pt x="32" y="678"/>
                </a:lnTo>
                <a:lnTo>
                  <a:pt x="39" y="657"/>
                </a:lnTo>
                <a:lnTo>
                  <a:pt x="45" y="636"/>
                </a:lnTo>
                <a:lnTo>
                  <a:pt x="52" y="616"/>
                </a:lnTo>
                <a:lnTo>
                  <a:pt x="60" y="594"/>
                </a:lnTo>
                <a:lnTo>
                  <a:pt x="68" y="573"/>
                </a:lnTo>
                <a:lnTo>
                  <a:pt x="77" y="553"/>
                </a:lnTo>
                <a:lnTo>
                  <a:pt x="85" y="533"/>
                </a:lnTo>
                <a:lnTo>
                  <a:pt x="95" y="512"/>
                </a:lnTo>
                <a:lnTo>
                  <a:pt x="106" y="492"/>
                </a:lnTo>
                <a:lnTo>
                  <a:pt x="116" y="472"/>
                </a:lnTo>
                <a:lnTo>
                  <a:pt x="128" y="453"/>
                </a:lnTo>
                <a:lnTo>
                  <a:pt x="140" y="433"/>
                </a:lnTo>
                <a:lnTo>
                  <a:pt x="152" y="413"/>
                </a:lnTo>
                <a:lnTo>
                  <a:pt x="165" y="394"/>
                </a:lnTo>
                <a:lnTo>
                  <a:pt x="178" y="376"/>
                </a:lnTo>
                <a:lnTo>
                  <a:pt x="192" y="358"/>
                </a:lnTo>
                <a:lnTo>
                  <a:pt x="207" y="339"/>
                </a:lnTo>
                <a:lnTo>
                  <a:pt x="222" y="322"/>
                </a:lnTo>
                <a:lnTo>
                  <a:pt x="237" y="304"/>
                </a:lnTo>
                <a:lnTo>
                  <a:pt x="253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2" y="222"/>
                </a:lnTo>
                <a:lnTo>
                  <a:pt x="340" y="207"/>
                </a:lnTo>
                <a:lnTo>
                  <a:pt x="358" y="192"/>
                </a:lnTo>
                <a:lnTo>
                  <a:pt x="376" y="178"/>
                </a:lnTo>
                <a:lnTo>
                  <a:pt x="396" y="164"/>
                </a:lnTo>
                <a:lnTo>
                  <a:pt x="414" y="151"/>
                </a:lnTo>
                <a:lnTo>
                  <a:pt x="433" y="140"/>
                </a:lnTo>
                <a:lnTo>
                  <a:pt x="453" y="128"/>
                </a:lnTo>
                <a:lnTo>
                  <a:pt x="472" y="116"/>
                </a:lnTo>
                <a:lnTo>
                  <a:pt x="492" y="106"/>
                </a:lnTo>
                <a:lnTo>
                  <a:pt x="513" y="95"/>
                </a:lnTo>
                <a:lnTo>
                  <a:pt x="533" y="85"/>
                </a:lnTo>
                <a:lnTo>
                  <a:pt x="553" y="77"/>
                </a:lnTo>
                <a:lnTo>
                  <a:pt x="573" y="67"/>
                </a:lnTo>
                <a:lnTo>
                  <a:pt x="595" y="60"/>
                </a:lnTo>
                <a:lnTo>
                  <a:pt x="616" y="52"/>
                </a:lnTo>
                <a:lnTo>
                  <a:pt x="637" y="45"/>
                </a:lnTo>
                <a:lnTo>
                  <a:pt x="659" y="39"/>
                </a:lnTo>
                <a:lnTo>
                  <a:pt x="680" y="32"/>
                </a:lnTo>
                <a:lnTo>
                  <a:pt x="701" y="27"/>
                </a:lnTo>
                <a:lnTo>
                  <a:pt x="723" y="22"/>
                </a:lnTo>
                <a:lnTo>
                  <a:pt x="744" y="17"/>
                </a:lnTo>
                <a:lnTo>
                  <a:pt x="788" y="10"/>
                </a:lnTo>
                <a:lnTo>
                  <a:pt x="831" y="4"/>
                </a:lnTo>
                <a:lnTo>
                  <a:pt x="876" y="1"/>
                </a:lnTo>
                <a:lnTo>
                  <a:pt x="920" y="0"/>
                </a:lnTo>
                <a:lnTo>
                  <a:pt x="964" y="1"/>
                </a:lnTo>
                <a:lnTo>
                  <a:pt x="1008" y="4"/>
                </a:lnTo>
                <a:lnTo>
                  <a:pt x="1052" y="10"/>
                </a:lnTo>
                <a:lnTo>
                  <a:pt x="1095" y="17"/>
                </a:lnTo>
                <a:lnTo>
                  <a:pt x="1117" y="22"/>
                </a:lnTo>
                <a:lnTo>
                  <a:pt x="1139" y="27"/>
                </a:lnTo>
                <a:lnTo>
                  <a:pt x="1160" y="32"/>
                </a:lnTo>
                <a:lnTo>
                  <a:pt x="1182" y="39"/>
                </a:lnTo>
                <a:lnTo>
                  <a:pt x="1203" y="45"/>
                </a:lnTo>
                <a:lnTo>
                  <a:pt x="1224" y="52"/>
                </a:lnTo>
                <a:lnTo>
                  <a:pt x="1245" y="60"/>
                </a:lnTo>
                <a:lnTo>
                  <a:pt x="1266" y="67"/>
                </a:lnTo>
                <a:lnTo>
                  <a:pt x="1286" y="77"/>
                </a:lnTo>
                <a:lnTo>
                  <a:pt x="1306" y="85"/>
                </a:lnTo>
                <a:lnTo>
                  <a:pt x="1328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7" y="128"/>
                </a:lnTo>
                <a:lnTo>
                  <a:pt x="1406" y="140"/>
                </a:lnTo>
                <a:lnTo>
                  <a:pt x="1426" y="151"/>
                </a:lnTo>
                <a:lnTo>
                  <a:pt x="1445" y="164"/>
                </a:lnTo>
                <a:lnTo>
                  <a:pt x="1463" y="178"/>
                </a:lnTo>
                <a:lnTo>
                  <a:pt x="1482" y="192"/>
                </a:lnTo>
                <a:lnTo>
                  <a:pt x="1500" y="207"/>
                </a:lnTo>
                <a:lnTo>
                  <a:pt x="1518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7" y="287"/>
                </a:lnTo>
                <a:lnTo>
                  <a:pt x="1603" y="304"/>
                </a:lnTo>
                <a:lnTo>
                  <a:pt x="1617" y="322"/>
                </a:lnTo>
                <a:lnTo>
                  <a:pt x="1633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5" y="394"/>
                </a:lnTo>
                <a:lnTo>
                  <a:pt x="1688" y="413"/>
                </a:lnTo>
                <a:lnTo>
                  <a:pt x="1699" y="433"/>
                </a:lnTo>
                <a:lnTo>
                  <a:pt x="1712" y="453"/>
                </a:lnTo>
                <a:lnTo>
                  <a:pt x="1723" y="472"/>
                </a:lnTo>
                <a:lnTo>
                  <a:pt x="1734" y="492"/>
                </a:lnTo>
                <a:lnTo>
                  <a:pt x="1744" y="512"/>
                </a:lnTo>
                <a:lnTo>
                  <a:pt x="1754" y="533"/>
                </a:lnTo>
                <a:lnTo>
                  <a:pt x="1763" y="553"/>
                </a:lnTo>
                <a:lnTo>
                  <a:pt x="1772" y="573"/>
                </a:lnTo>
                <a:lnTo>
                  <a:pt x="1779" y="594"/>
                </a:lnTo>
                <a:lnTo>
                  <a:pt x="1788" y="616"/>
                </a:lnTo>
                <a:lnTo>
                  <a:pt x="1794" y="636"/>
                </a:lnTo>
                <a:lnTo>
                  <a:pt x="1801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8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5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5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8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1" y="1181"/>
                </a:lnTo>
                <a:lnTo>
                  <a:pt x="1794" y="1202"/>
                </a:lnTo>
                <a:lnTo>
                  <a:pt x="1788" y="1224"/>
                </a:lnTo>
                <a:lnTo>
                  <a:pt x="1779" y="1244"/>
                </a:lnTo>
                <a:lnTo>
                  <a:pt x="1772" y="1265"/>
                </a:lnTo>
                <a:lnTo>
                  <a:pt x="1763" y="1285"/>
                </a:lnTo>
                <a:lnTo>
                  <a:pt x="1754" y="1306"/>
                </a:lnTo>
                <a:lnTo>
                  <a:pt x="1744" y="1326"/>
                </a:lnTo>
                <a:lnTo>
                  <a:pt x="1734" y="1346"/>
                </a:lnTo>
                <a:lnTo>
                  <a:pt x="1723" y="1366"/>
                </a:lnTo>
                <a:lnTo>
                  <a:pt x="1712" y="1386"/>
                </a:lnTo>
                <a:lnTo>
                  <a:pt x="1699" y="1406"/>
                </a:lnTo>
                <a:lnTo>
                  <a:pt x="1688" y="1425"/>
                </a:lnTo>
                <a:lnTo>
                  <a:pt x="1675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3" y="1499"/>
                </a:lnTo>
                <a:lnTo>
                  <a:pt x="1617" y="1516"/>
                </a:lnTo>
                <a:lnTo>
                  <a:pt x="1603" y="1534"/>
                </a:lnTo>
                <a:lnTo>
                  <a:pt x="1587" y="1552"/>
                </a:lnTo>
                <a:lnTo>
                  <a:pt x="1569" y="1569"/>
                </a:lnTo>
                <a:close/>
                <a:moveTo>
                  <a:pt x="920" y="1698"/>
                </a:move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9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3" y="1641"/>
                </a:lnTo>
                <a:lnTo>
                  <a:pt x="1248" y="1626"/>
                </a:lnTo>
                <a:lnTo>
                  <a:pt x="1282" y="1609"/>
                </a:lnTo>
                <a:lnTo>
                  <a:pt x="1316" y="1590"/>
                </a:lnTo>
                <a:lnTo>
                  <a:pt x="1349" y="1570"/>
                </a:lnTo>
                <a:lnTo>
                  <a:pt x="1381" y="1547"/>
                </a:lnTo>
                <a:lnTo>
                  <a:pt x="1412" y="1524"/>
                </a:lnTo>
                <a:lnTo>
                  <a:pt x="1442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5" y="1411"/>
                </a:lnTo>
                <a:lnTo>
                  <a:pt x="1548" y="1380"/>
                </a:lnTo>
                <a:lnTo>
                  <a:pt x="1571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6" y="1177"/>
                </a:lnTo>
                <a:lnTo>
                  <a:pt x="1667" y="1141"/>
                </a:lnTo>
                <a:lnTo>
                  <a:pt x="1677" y="1104"/>
                </a:lnTo>
                <a:lnTo>
                  <a:pt x="1685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8" y="956"/>
                </a:lnTo>
                <a:lnTo>
                  <a:pt x="1699" y="919"/>
                </a:lnTo>
                <a:lnTo>
                  <a:pt x="1698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5" y="770"/>
                </a:lnTo>
                <a:lnTo>
                  <a:pt x="1677" y="734"/>
                </a:lnTo>
                <a:lnTo>
                  <a:pt x="1667" y="698"/>
                </a:lnTo>
                <a:lnTo>
                  <a:pt x="1656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1" y="491"/>
                </a:lnTo>
                <a:lnTo>
                  <a:pt x="1548" y="458"/>
                </a:lnTo>
                <a:lnTo>
                  <a:pt x="1525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2" y="341"/>
                </a:lnTo>
                <a:lnTo>
                  <a:pt x="1412" y="315"/>
                </a:lnTo>
                <a:lnTo>
                  <a:pt x="1381" y="291"/>
                </a:lnTo>
                <a:lnTo>
                  <a:pt x="1349" y="269"/>
                </a:lnTo>
                <a:lnTo>
                  <a:pt x="1316" y="248"/>
                </a:lnTo>
                <a:lnTo>
                  <a:pt x="1282" y="229"/>
                </a:lnTo>
                <a:lnTo>
                  <a:pt x="1248" y="212"/>
                </a:lnTo>
                <a:lnTo>
                  <a:pt x="1213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9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20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8" y="173"/>
                </a:lnTo>
                <a:lnTo>
                  <a:pt x="662" y="183"/>
                </a:lnTo>
                <a:lnTo>
                  <a:pt x="627" y="197"/>
                </a:lnTo>
                <a:lnTo>
                  <a:pt x="592" y="212"/>
                </a:lnTo>
                <a:lnTo>
                  <a:pt x="557" y="229"/>
                </a:lnTo>
                <a:lnTo>
                  <a:pt x="523" y="248"/>
                </a:lnTo>
                <a:lnTo>
                  <a:pt x="491" y="269"/>
                </a:lnTo>
                <a:lnTo>
                  <a:pt x="459" y="291"/>
                </a:lnTo>
                <a:lnTo>
                  <a:pt x="427" y="315"/>
                </a:lnTo>
                <a:lnTo>
                  <a:pt x="398" y="341"/>
                </a:lnTo>
                <a:lnTo>
                  <a:pt x="369" y="369"/>
                </a:lnTo>
                <a:lnTo>
                  <a:pt x="341" y="397"/>
                </a:lnTo>
                <a:lnTo>
                  <a:pt x="316" y="427"/>
                </a:lnTo>
                <a:lnTo>
                  <a:pt x="291" y="458"/>
                </a:lnTo>
                <a:lnTo>
                  <a:pt x="269" y="491"/>
                </a:lnTo>
                <a:lnTo>
                  <a:pt x="248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5" y="661"/>
                </a:lnTo>
                <a:lnTo>
                  <a:pt x="173" y="698"/>
                </a:lnTo>
                <a:lnTo>
                  <a:pt x="163" y="734"/>
                </a:lnTo>
                <a:lnTo>
                  <a:pt x="155" y="770"/>
                </a:lnTo>
                <a:lnTo>
                  <a:pt x="148" y="807"/>
                </a:lnTo>
                <a:lnTo>
                  <a:pt x="144" y="845"/>
                </a:lnTo>
                <a:lnTo>
                  <a:pt x="141" y="882"/>
                </a:lnTo>
                <a:lnTo>
                  <a:pt x="141" y="919"/>
                </a:lnTo>
                <a:lnTo>
                  <a:pt x="141" y="956"/>
                </a:lnTo>
                <a:lnTo>
                  <a:pt x="144" y="994"/>
                </a:lnTo>
                <a:lnTo>
                  <a:pt x="148" y="1031"/>
                </a:lnTo>
                <a:lnTo>
                  <a:pt x="155" y="1068"/>
                </a:lnTo>
                <a:lnTo>
                  <a:pt x="163" y="1104"/>
                </a:lnTo>
                <a:lnTo>
                  <a:pt x="173" y="1141"/>
                </a:lnTo>
                <a:lnTo>
                  <a:pt x="185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8" y="1315"/>
                </a:lnTo>
                <a:lnTo>
                  <a:pt x="269" y="1348"/>
                </a:lnTo>
                <a:lnTo>
                  <a:pt x="291" y="1380"/>
                </a:lnTo>
                <a:lnTo>
                  <a:pt x="316" y="1411"/>
                </a:lnTo>
                <a:lnTo>
                  <a:pt x="341" y="1441"/>
                </a:lnTo>
                <a:lnTo>
                  <a:pt x="369" y="1470"/>
                </a:lnTo>
                <a:lnTo>
                  <a:pt x="398" y="1497"/>
                </a:lnTo>
                <a:lnTo>
                  <a:pt x="427" y="1524"/>
                </a:lnTo>
                <a:lnTo>
                  <a:pt x="459" y="1547"/>
                </a:lnTo>
                <a:lnTo>
                  <a:pt x="491" y="1570"/>
                </a:lnTo>
                <a:lnTo>
                  <a:pt x="523" y="1590"/>
                </a:lnTo>
                <a:lnTo>
                  <a:pt x="557" y="1609"/>
                </a:lnTo>
                <a:lnTo>
                  <a:pt x="592" y="1626"/>
                </a:lnTo>
                <a:lnTo>
                  <a:pt x="627" y="1641"/>
                </a:lnTo>
                <a:lnTo>
                  <a:pt x="662" y="1655"/>
                </a:lnTo>
                <a:lnTo>
                  <a:pt x="698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20" y="1698"/>
                </a:lnTo>
                <a:close/>
                <a:moveTo>
                  <a:pt x="851" y="1234"/>
                </a:moveTo>
                <a:lnTo>
                  <a:pt x="851" y="438"/>
                </a:lnTo>
                <a:lnTo>
                  <a:pt x="851" y="431"/>
                </a:lnTo>
                <a:lnTo>
                  <a:pt x="853" y="424"/>
                </a:lnTo>
                <a:lnTo>
                  <a:pt x="855" y="418"/>
                </a:lnTo>
                <a:lnTo>
                  <a:pt x="857" y="411"/>
                </a:lnTo>
                <a:lnTo>
                  <a:pt x="860" y="405"/>
                </a:lnTo>
                <a:lnTo>
                  <a:pt x="863" y="400"/>
                </a:lnTo>
                <a:lnTo>
                  <a:pt x="867" y="394"/>
                </a:lnTo>
                <a:lnTo>
                  <a:pt x="872" y="389"/>
                </a:lnTo>
                <a:lnTo>
                  <a:pt x="877" y="385"/>
                </a:lnTo>
                <a:lnTo>
                  <a:pt x="882" y="380"/>
                </a:lnTo>
                <a:lnTo>
                  <a:pt x="888" y="377"/>
                </a:lnTo>
                <a:lnTo>
                  <a:pt x="894" y="374"/>
                </a:lnTo>
                <a:lnTo>
                  <a:pt x="900" y="372"/>
                </a:lnTo>
                <a:lnTo>
                  <a:pt x="907" y="370"/>
                </a:lnTo>
                <a:lnTo>
                  <a:pt x="914" y="369"/>
                </a:lnTo>
                <a:lnTo>
                  <a:pt x="922" y="369"/>
                </a:lnTo>
                <a:lnTo>
                  <a:pt x="928" y="369"/>
                </a:lnTo>
                <a:lnTo>
                  <a:pt x="936" y="370"/>
                </a:lnTo>
                <a:lnTo>
                  <a:pt x="942" y="372"/>
                </a:lnTo>
                <a:lnTo>
                  <a:pt x="948" y="374"/>
                </a:lnTo>
                <a:lnTo>
                  <a:pt x="955" y="377"/>
                </a:lnTo>
                <a:lnTo>
                  <a:pt x="960" y="380"/>
                </a:lnTo>
                <a:lnTo>
                  <a:pt x="965" y="385"/>
                </a:lnTo>
                <a:lnTo>
                  <a:pt x="971" y="389"/>
                </a:lnTo>
                <a:lnTo>
                  <a:pt x="975" y="394"/>
                </a:lnTo>
                <a:lnTo>
                  <a:pt x="979" y="400"/>
                </a:lnTo>
                <a:lnTo>
                  <a:pt x="982" y="405"/>
                </a:lnTo>
                <a:lnTo>
                  <a:pt x="986" y="411"/>
                </a:lnTo>
                <a:lnTo>
                  <a:pt x="988" y="418"/>
                </a:lnTo>
                <a:lnTo>
                  <a:pt x="990" y="424"/>
                </a:lnTo>
                <a:lnTo>
                  <a:pt x="991" y="431"/>
                </a:lnTo>
                <a:lnTo>
                  <a:pt x="991" y="438"/>
                </a:lnTo>
                <a:lnTo>
                  <a:pt x="991" y="1229"/>
                </a:lnTo>
                <a:lnTo>
                  <a:pt x="1234" y="986"/>
                </a:lnTo>
                <a:lnTo>
                  <a:pt x="1239" y="981"/>
                </a:lnTo>
                <a:lnTo>
                  <a:pt x="1245" y="978"/>
                </a:lnTo>
                <a:lnTo>
                  <a:pt x="1251" y="973"/>
                </a:lnTo>
                <a:lnTo>
                  <a:pt x="1256" y="971"/>
                </a:lnTo>
                <a:lnTo>
                  <a:pt x="1264" y="968"/>
                </a:lnTo>
                <a:lnTo>
                  <a:pt x="1270" y="967"/>
                </a:lnTo>
                <a:lnTo>
                  <a:pt x="1277" y="966"/>
                </a:lnTo>
                <a:lnTo>
                  <a:pt x="1283" y="966"/>
                </a:lnTo>
                <a:lnTo>
                  <a:pt x="1289" y="966"/>
                </a:lnTo>
                <a:lnTo>
                  <a:pt x="1297" y="967"/>
                </a:lnTo>
                <a:lnTo>
                  <a:pt x="1303" y="968"/>
                </a:lnTo>
                <a:lnTo>
                  <a:pt x="1310" y="971"/>
                </a:lnTo>
                <a:lnTo>
                  <a:pt x="1316" y="973"/>
                </a:lnTo>
                <a:lnTo>
                  <a:pt x="1321" y="978"/>
                </a:lnTo>
                <a:lnTo>
                  <a:pt x="1328" y="981"/>
                </a:lnTo>
                <a:lnTo>
                  <a:pt x="1333" y="986"/>
                </a:lnTo>
                <a:lnTo>
                  <a:pt x="1337" y="991"/>
                </a:lnTo>
                <a:lnTo>
                  <a:pt x="1341" y="997"/>
                </a:lnTo>
                <a:lnTo>
                  <a:pt x="1345" y="1003"/>
                </a:lnTo>
                <a:lnTo>
                  <a:pt x="1348" y="1010"/>
                </a:lnTo>
                <a:lnTo>
                  <a:pt x="1350" y="1016"/>
                </a:lnTo>
                <a:lnTo>
                  <a:pt x="1352" y="1022"/>
                </a:lnTo>
                <a:lnTo>
                  <a:pt x="1353" y="1029"/>
                </a:lnTo>
                <a:lnTo>
                  <a:pt x="1353" y="1035"/>
                </a:lnTo>
                <a:lnTo>
                  <a:pt x="1353" y="1043"/>
                </a:lnTo>
                <a:lnTo>
                  <a:pt x="1352" y="1049"/>
                </a:lnTo>
                <a:lnTo>
                  <a:pt x="1350" y="1055"/>
                </a:lnTo>
                <a:lnTo>
                  <a:pt x="1348" y="1062"/>
                </a:lnTo>
                <a:lnTo>
                  <a:pt x="1345" y="1068"/>
                </a:lnTo>
                <a:lnTo>
                  <a:pt x="1341" y="1075"/>
                </a:lnTo>
                <a:lnTo>
                  <a:pt x="1337" y="1080"/>
                </a:lnTo>
                <a:lnTo>
                  <a:pt x="1333" y="1085"/>
                </a:lnTo>
                <a:lnTo>
                  <a:pt x="968" y="1449"/>
                </a:lnTo>
                <a:lnTo>
                  <a:pt x="962" y="1455"/>
                </a:lnTo>
                <a:lnTo>
                  <a:pt x="957" y="1459"/>
                </a:lnTo>
                <a:lnTo>
                  <a:pt x="951" y="1462"/>
                </a:lnTo>
                <a:lnTo>
                  <a:pt x="945" y="1465"/>
                </a:lnTo>
                <a:lnTo>
                  <a:pt x="938" y="1467"/>
                </a:lnTo>
                <a:lnTo>
                  <a:pt x="931" y="1468"/>
                </a:lnTo>
                <a:lnTo>
                  <a:pt x="925" y="1470"/>
                </a:lnTo>
                <a:lnTo>
                  <a:pt x="919" y="1470"/>
                </a:lnTo>
                <a:lnTo>
                  <a:pt x="912" y="1470"/>
                </a:lnTo>
                <a:lnTo>
                  <a:pt x="905" y="1468"/>
                </a:lnTo>
                <a:lnTo>
                  <a:pt x="898" y="1467"/>
                </a:lnTo>
                <a:lnTo>
                  <a:pt x="892" y="1465"/>
                </a:lnTo>
                <a:lnTo>
                  <a:pt x="886" y="1462"/>
                </a:lnTo>
                <a:lnTo>
                  <a:pt x="880" y="1459"/>
                </a:lnTo>
                <a:lnTo>
                  <a:pt x="874" y="1455"/>
                </a:lnTo>
                <a:lnTo>
                  <a:pt x="869" y="1449"/>
                </a:lnTo>
                <a:lnTo>
                  <a:pt x="504" y="1085"/>
                </a:lnTo>
                <a:lnTo>
                  <a:pt x="500" y="1080"/>
                </a:lnTo>
                <a:lnTo>
                  <a:pt x="496" y="1075"/>
                </a:lnTo>
                <a:lnTo>
                  <a:pt x="491" y="1068"/>
                </a:lnTo>
                <a:lnTo>
                  <a:pt x="489" y="1062"/>
                </a:lnTo>
                <a:lnTo>
                  <a:pt x="486" y="1055"/>
                </a:lnTo>
                <a:lnTo>
                  <a:pt x="485" y="1049"/>
                </a:lnTo>
                <a:lnTo>
                  <a:pt x="484" y="1043"/>
                </a:lnTo>
                <a:lnTo>
                  <a:pt x="484" y="1035"/>
                </a:lnTo>
                <a:lnTo>
                  <a:pt x="484" y="1029"/>
                </a:lnTo>
                <a:lnTo>
                  <a:pt x="485" y="1022"/>
                </a:lnTo>
                <a:lnTo>
                  <a:pt x="486" y="1016"/>
                </a:lnTo>
                <a:lnTo>
                  <a:pt x="489" y="1010"/>
                </a:lnTo>
                <a:lnTo>
                  <a:pt x="491" y="1003"/>
                </a:lnTo>
                <a:lnTo>
                  <a:pt x="496" y="997"/>
                </a:lnTo>
                <a:lnTo>
                  <a:pt x="500" y="991"/>
                </a:lnTo>
                <a:lnTo>
                  <a:pt x="504" y="986"/>
                </a:lnTo>
                <a:lnTo>
                  <a:pt x="509" y="981"/>
                </a:lnTo>
                <a:lnTo>
                  <a:pt x="515" y="978"/>
                </a:lnTo>
                <a:lnTo>
                  <a:pt x="521" y="973"/>
                </a:lnTo>
                <a:lnTo>
                  <a:pt x="528" y="971"/>
                </a:lnTo>
                <a:lnTo>
                  <a:pt x="534" y="968"/>
                </a:lnTo>
                <a:lnTo>
                  <a:pt x="540" y="967"/>
                </a:lnTo>
                <a:lnTo>
                  <a:pt x="547" y="966"/>
                </a:lnTo>
                <a:lnTo>
                  <a:pt x="553" y="966"/>
                </a:lnTo>
                <a:lnTo>
                  <a:pt x="561" y="966"/>
                </a:lnTo>
                <a:lnTo>
                  <a:pt x="567" y="967"/>
                </a:lnTo>
                <a:lnTo>
                  <a:pt x="573" y="968"/>
                </a:lnTo>
                <a:lnTo>
                  <a:pt x="580" y="971"/>
                </a:lnTo>
                <a:lnTo>
                  <a:pt x="586" y="973"/>
                </a:lnTo>
                <a:lnTo>
                  <a:pt x="593" y="978"/>
                </a:lnTo>
                <a:lnTo>
                  <a:pt x="598" y="981"/>
                </a:lnTo>
                <a:lnTo>
                  <a:pt x="603" y="986"/>
                </a:lnTo>
                <a:lnTo>
                  <a:pt x="851" y="123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78">
            <a:extLst>
              <a:ext uri="{FF2B5EF4-FFF2-40B4-BE49-F238E27FC236}">
                <a16:creationId xmlns:a16="http://schemas.microsoft.com/office/drawing/2014/main" id="{69E4DDB8-9328-5B02-B50C-615A8EEBD0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427516"/>
            <a:ext cx="284798" cy="284798"/>
          </a:xfrm>
          <a:custGeom>
            <a:avLst/>
            <a:gdLst>
              <a:gd name="T0" fmla="*/ 758 w 1839"/>
              <a:gd name="T1" fmla="*/ 15 h 1838"/>
              <a:gd name="T2" fmla="*/ 583 w 1839"/>
              <a:gd name="T3" fmla="*/ 64 h 1838"/>
              <a:gd name="T4" fmla="*/ 424 w 1839"/>
              <a:gd name="T5" fmla="*/ 145 h 1838"/>
              <a:gd name="T6" fmla="*/ 184 w 1839"/>
              <a:gd name="T7" fmla="*/ 370 h 1838"/>
              <a:gd name="T8" fmla="*/ 82 w 1839"/>
              <a:gd name="T9" fmla="*/ 541 h 1838"/>
              <a:gd name="T10" fmla="*/ 25 w 1839"/>
              <a:gd name="T11" fmla="*/ 711 h 1838"/>
              <a:gd name="T12" fmla="*/ 1 w 1839"/>
              <a:gd name="T13" fmla="*/ 896 h 1838"/>
              <a:gd name="T14" fmla="*/ 15 w 1839"/>
              <a:gd name="T15" fmla="*/ 1082 h 1838"/>
              <a:gd name="T16" fmla="*/ 64 w 1839"/>
              <a:gd name="T17" fmla="*/ 1256 h 1838"/>
              <a:gd name="T18" fmla="*/ 145 w 1839"/>
              <a:gd name="T19" fmla="*/ 1414 h 1838"/>
              <a:gd name="T20" fmla="*/ 370 w 1839"/>
              <a:gd name="T21" fmla="*/ 1655 h 1838"/>
              <a:gd name="T22" fmla="*/ 541 w 1839"/>
              <a:gd name="T23" fmla="*/ 1757 h 1838"/>
              <a:gd name="T24" fmla="*/ 712 w 1839"/>
              <a:gd name="T25" fmla="*/ 1814 h 1838"/>
              <a:gd name="T26" fmla="*/ 896 w 1839"/>
              <a:gd name="T27" fmla="*/ 1838 h 1838"/>
              <a:gd name="T28" fmla="*/ 1083 w 1839"/>
              <a:gd name="T29" fmla="*/ 1823 h 1838"/>
              <a:gd name="T30" fmla="*/ 1257 w 1839"/>
              <a:gd name="T31" fmla="*/ 1774 h 1838"/>
              <a:gd name="T32" fmla="*/ 1415 w 1839"/>
              <a:gd name="T33" fmla="*/ 1693 h 1838"/>
              <a:gd name="T34" fmla="*/ 1657 w 1839"/>
              <a:gd name="T35" fmla="*/ 1468 h 1838"/>
              <a:gd name="T36" fmla="*/ 1758 w 1839"/>
              <a:gd name="T37" fmla="*/ 1297 h 1838"/>
              <a:gd name="T38" fmla="*/ 1816 w 1839"/>
              <a:gd name="T39" fmla="*/ 1127 h 1838"/>
              <a:gd name="T40" fmla="*/ 1839 w 1839"/>
              <a:gd name="T41" fmla="*/ 942 h 1838"/>
              <a:gd name="T42" fmla="*/ 1825 w 1839"/>
              <a:gd name="T43" fmla="*/ 756 h 1838"/>
              <a:gd name="T44" fmla="*/ 1775 w 1839"/>
              <a:gd name="T45" fmla="*/ 583 h 1838"/>
              <a:gd name="T46" fmla="*/ 1694 w 1839"/>
              <a:gd name="T47" fmla="*/ 424 h 1838"/>
              <a:gd name="T48" fmla="*/ 1470 w 1839"/>
              <a:gd name="T49" fmla="*/ 183 h 1838"/>
              <a:gd name="T50" fmla="*/ 1298 w 1839"/>
              <a:gd name="T51" fmla="*/ 81 h 1838"/>
              <a:gd name="T52" fmla="*/ 1127 w 1839"/>
              <a:gd name="T53" fmla="*/ 24 h 1838"/>
              <a:gd name="T54" fmla="*/ 944 w 1839"/>
              <a:gd name="T55" fmla="*/ 0 h 1838"/>
              <a:gd name="T56" fmla="*/ 549 w 1839"/>
              <a:gd name="T57" fmla="*/ 234 h 1838"/>
              <a:gd name="T58" fmla="*/ 841 w 1839"/>
              <a:gd name="T59" fmla="*/ 144 h 1838"/>
              <a:gd name="T60" fmla="*/ 1152 w 1839"/>
              <a:gd name="T61" fmla="*/ 175 h 1838"/>
              <a:gd name="T62" fmla="*/ 1416 w 1839"/>
              <a:gd name="T63" fmla="*/ 319 h 1838"/>
              <a:gd name="T64" fmla="*/ 1606 w 1839"/>
              <a:gd name="T65" fmla="*/ 547 h 1838"/>
              <a:gd name="T66" fmla="*/ 1695 w 1839"/>
              <a:gd name="T67" fmla="*/ 839 h 1838"/>
              <a:gd name="T68" fmla="*/ 1664 w 1839"/>
              <a:gd name="T69" fmla="*/ 1151 h 1838"/>
              <a:gd name="T70" fmla="*/ 1522 w 1839"/>
              <a:gd name="T71" fmla="*/ 1414 h 1838"/>
              <a:gd name="T72" fmla="*/ 1291 w 1839"/>
              <a:gd name="T73" fmla="*/ 1604 h 1838"/>
              <a:gd name="T74" fmla="*/ 1000 w 1839"/>
              <a:gd name="T75" fmla="*/ 1694 h 1838"/>
              <a:gd name="T76" fmla="*/ 688 w 1839"/>
              <a:gd name="T77" fmla="*/ 1663 h 1838"/>
              <a:gd name="T78" fmla="*/ 424 w 1839"/>
              <a:gd name="T79" fmla="*/ 1521 h 1838"/>
              <a:gd name="T80" fmla="*/ 235 w 1839"/>
              <a:gd name="T81" fmla="*/ 1291 h 1838"/>
              <a:gd name="T82" fmla="*/ 145 w 1839"/>
              <a:gd name="T83" fmla="*/ 999 h 1838"/>
              <a:gd name="T84" fmla="*/ 176 w 1839"/>
              <a:gd name="T85" fmla="*/ 687 h 1838"/>
              <a:gd name="T86" fmla="*/ 319 w 1839"/>
              <a:gd name="T87" fmla="*/ 424 h 1838"/>
              <a:gd name="T88" fmla="*/ 1235 w 1839"/>
              <a:gd name="T89" fmla="*/ 1323 h 1838"/>
              <a:gd name="T90" fmla="*/ 1287 w 1839"/>
              <a:gd name="T91" fmla="*/ 1323 h 1838"/>
              <a:gd name="T92" fmla="*/ 1327 w 1839"/>
              <a:gd name="T93" fmla="*/ 1284 h 1838"/>
              <a:gd name="T94" fmla="*/ 1327 w 1839"/>
              <a:gd name="T95" fmla="*/ 1232 h 1838"/>
              <a:gd name="T96" fmla="*/ 1108 w 1839"/>
              <a:gd name="T97" fmla="*/ 649 h 1838"/>
              <a:gd name="T98" fmla="*/ 1153 w 1839"/>
              <a:gd name="T99" fmla="*/ 619 h 1838"/>
              <a:gd name="T100" fmla="*/ 1163 w 1839"/>
              <a:gd name="T101" fmla="*/ 566 h 1838"/>
              <a:gd name="T102" fmla="*/ 1134 w 1839"/>
              <a:gd name="T103" fmla="*/ 522 h 1838"/>
              <a:gd name="T104" fmla="*/ 571 w 1839"/>
              <a:gd name="T105" fmla="*/ 510 h 1838"/>
              <a:gd name="T106" fmla="*/ 524 w 1839"/>
              <a:gd name="T107" fmla="*/ 536 h 1838"/>
              <a:gd name="T108" fmla="*/ 508 w 1839"/>
              <a:gd name="T109" fmla="*/ 1096 h 1838"/>
              <a:gd name="T110" fmla="*/ 530 w 1839"/>
              <a:gd name="T111" fmla="*/ 1145 h 1838"/>
              <a:gd name="T112" fmla="*/ 579 w 1839"/>
              <a:gd name="T113" fmla="*/ 1165 h 1838"/>
              <a:gd name="T114" fmla="*/ 628 w 1839"/>
              <a:gd name="T115" fmla="*/ 1145 h 1838"/>
              <a:gd name="T116" fmla="*/ 649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896" y="0"/>
                </a:lnTo>
                <a:lnTo>
                  <a:pt x="873" y="1"/>
                </a:lnTo>
                <a:lnTo>
                  <a:pt x="849" y="3"/>
                </a:lnTo>
                <a:lnTo>
                  <a:pt x="826" y="6"/>
                </a:lnTo>
                <a:lnTo>
                  <a:pt x="802" y="8"/>
                </a:lnTo>
                <a:lnTo>
                  <a:pt x="780" y="11"/>
                </a:lnTo>
                <a:lnTo>
                  <a:pt x="758" y="15"/>
                </a:lnTo>
                <a:lnTo>
                  <a:pt x="734" y="19"/>
                </a:lnTo>
                <a:lnTo>
                  <a:pt x="712" y="24"/>
                </a:lnTo>
                <a:lnTo>
                  <a:pt x="691" y="29"/>
                </a:lnTo>
                <a:lnTo>
                  <a:pt x="668" y="35"/>
                </a:lnTo>
                <a:lnTo>
                  <a:pt x="647" y="42"/>
                </a:lnTo>
                <a:lnTo>
                  <a:pt x="626" y="49"/>
                </a:lnTo>
                <a:lnTo>
                  <a:pt x="604" y="57"/>
                </a:lnTo>
                <a:lnTo>
                  <a:pt x="583" y="64"/>
                </a:lnTo>
                <a:lnTo>
                  <a:pt x="562" y="73"/>
                </a:lnTo>
                <a:lnTo>
                  <a:pt x="541" y="81"/>
                </a:lnTo>
                <a:lnTo>
                  <a:pt x="521" y="91"/>
                </a:lnTo>
                <a:lnTo>
                  <a:pt x="502" y="101"/>
                </a:lnTo>
                <a:lnTo>
                  <a:pt x="482" y="111"/>
                </a:lnTo>
                <a:lnTo>
                  <a:pt x="463" y="123"/>
                </a:lnTo>
                <a:lnTo>
                  <a:pt x="443" y="133"/>
                </a:lnTo>
                <a:lnTo>
                  <a:pt x="424" y="145"/>
                </a:lnTo>
                <a:lnTo>
                  <a:pt x="406" y="158"/>
                </a:lnTo>
                <a:lnTo>
                  <a:pt x="370" y="183"/>
                </a:lnTo>
                <a:lnTo>
                  <a:pt x="335" y="210"/>
                </a:lnTo>
                <a:lnTo>
                  <a:pt x="302" y="239"/>
                </a:lnTo>
                <a:lnTo>
                  <a:pt x="270" y="270"/>
                </a:lnTo>
                <a:lnTo>
                  <a:pt x="240" y="302"/>
                </a:lnTo>
                <a:lnTo>
                  <a:pt x="211" y="335"/>
                </a:lnTo>
                <a:lnTo>
                  <a:pt x="184" y="370"/>
                </a:lnTo>
                <a:lnTo>
                  <a:pt x="158" y="406"/>
                </a:lnTo>
                <a:lnTo>
                  <a:pt x="145" y="424"/>
                </a:lnTo>
                <a:lnTo>
                  <a:pt x="133" y="443"/>
                </a:lnTo>
                <a:lnTo>
                  <a:pt x="123" y="462"/>
                </a:lnTo>
                <a:lnTo>
                  <a:pt x="112" y="481"/>
                </a:lnTo>
                <a:lnTo>
                  <a:pt x="102" y="501"/>
                </a:lnTo>
                <a:lnTo>
                  <a:pt x="92" y="521"/>
                </a:lnTo>
                <a:lnTo>
                  <a:pt x="82" y="541"/>
                </a:lnTo>
                <a:lnTo>
                  <a:pt x="73" y="561"/>
                </a:lnTo>
                <a:lnTo>
                  <a:pt x="64" y="583"/>
                </a:lnTo>
                <a:lnTo>
                  <a:pt x="57" y="603"/>
                </a:lnTo>
                <a:lnTo>
                  <a:pt x="49" y="624"/>
                </a:lnTo>
                <a:lnTo>
                  <a:pt x="42" y="645"/>
                </a:lnTo>
                <a:lnTo>
                  <a:pt x="35" y="668"/>
                </a:lnTo>
                <a:lnTo>
                  <a:pt x="30" y="689"/>
                </a:lnTo>
                <a:lnTo>
                  <a:pt x="25" y="711"/>
                </a:lnTo>
                <a:lnTo>
                  <a:pt x="19" y="734"/>
                </a:lnTo>
                <a:lnTo>
                  <a:pt x="15" y="756"/>
                </a:lnTo>
                <a:lnTo>
                  <a:pt x="11" y="780"/>
                </a:lnTo>
                <a:lnTo>
                  <a:pt x="8" y="802"/>
                </a:lnTo>
                <a:lnTo>
                  <a:pt x="6" y="825"/>
                </a:lnTo>
                <a:lnTo>
                  <a:pt x="3" y="849"/>
                </a:lnTo>
                <a:lnTo>
                  <a:pt x="2" y="872"/>
                </a:lnTo>
                <a:lnTo>
                  <a:pt x="1" y="896"/>
                </a:lnTo>
                <a:lnTo>
                  <a:pt x="0" y="919"/>
                </a:lnTo>
                <a:lnTo>
                  <a:pt x="1" y="942"/>
                </a:lnTo>
                <a:lnTo>
                  <a:pt x="2" y="966"/>
                </a:lnTo>
                <a:lnTo>
                  <a:pt x="3" y="989"/>
                </a:lnTo>
                <a:lnTo>
                  <a:pt x="6" y="1013"/>
                </a:lnTo>
                <a:lnTo>
                  <a:pt x="8" y="1036"/>
                </a:lnTo>
                <a:lnTo>
                  <a:pt x="11" y="1059"/>
                </a:lnTo>
                <a:lnTo>
                  <a:pt x="15" y="1082"/>
                </a:lnTo>
                <a:lnTo>
                  <a:pt x="19" y="1104"/>
                </a:lnTo>
                <a:lnTo>
                  <a:pt x="25" y="1127"/>
                </a:lnTo>
                <a:lnTo>
                  <a:pt x="30" y="1149"/>
                </a:lnTo>
                <a:lnTo>
                  <a:pt x="35" y="1170"/>
                </a:lnTo>
                <a:lnTo>
                  <a:pt x="42" y="1193"/>
                </a:lnTo>
                <a:lnTo>
                  <a:pt x="49" y="1214"/>
                </a:lnTo>
                <a:lnTo>
                  <a:pt x="57" y="1235"/>
                </a:lnTo>
                <a:lnTo>
                  <a:pt x="64" y="1256"/>
                </a:lnTo>
                <a:lnTo>
                  <a:pt x="73" y="1277"/>
                </a:lnTo>
                <a:lnTo>
                  <a:pt x="82" y="1297"/>
                </a:lnTo>
                <a:lnTo>
                  <a:pt x="92" y="1317"/>
                </a:lnTo>
                <a:lnTo>
                  <a:pt x="102" y="1337"/>
                </a:lnTo>
                <a:lnTo>
                  <a:pt x="112" y="1357"/>
                </a:lnTo>
                <a:lnTo>
                  <a:pt x="123" y="1377"/>
                </a:lnTo>
                <a:lnTo>
                  <a:pt x="133" y="1395"/>
                </a:lnTo>
                <a:lnTo>
                  <a:pt x="145" y="1414"/>
                </a:lnTo>
                <a:lnTo>
                  <a:pt x="158" y="1432"/>
                </a:lnTo>
                <a:lnTo>
                  <a:pt x="184" y="1468"/>
                </a:lnTo>
                <a:lnTo>
                  <a:pt x="211" y="1504"/>
                </a:lnTo>
                <a:lnTo>
                  <a:pt x="240" y="1537"/>
                </a:lnTo>
                <a:lnTo>
                  <a:pt x="270" y="1569"/>
                </a:lnTo>
                <a:lnTo>
                  <a:pt x="302" y="1599"/>
                </a:lnTo>
                <a:lnTo>
                  <a:pt x="335" y="1628"/>
                </a:lnTo>
                <a:lnTo>
                  <a:pt x="370" y="1655"/>
                </a:lnTo>
                <a:lnTo>
                  <a:pt x="406" y="1681"/>
                </a:lnTo>
                <a:lnTo>
                  <a:pt x="424" y="1693"/>
                </a:lnTo>
                <a:lnTo>
                  <a:pt x="443" y="1705"/>
                </a:lnTo>
                <a:lnTo>
                  <a:pt x="463" y="1717"/>
                </a:lnTo>
                <a:lnTo>
                  <a:pt x="482" y="1727"/>
                </a:lnTo>
                <a:lnTo>
                  <a:pt x="502" y="1738"/>
                </a:lnTo>
                <a:lnTo>
                  <a:pt x="521" y="1747"/>
                </a:lnTo>
                <a:lnTo>
                  <a:pt x="541" y="1757"/>
                </a:lnTo>
                <a:lnTo>
                  <a:pt x="562" y="1766"/>
                </a:lnTo>
                <a:lnTo>
                  <a:pt x="583" y="1774"/>
                </a:lnTo>
                <a:lnTo>
                  <a:pt x="604" y="1783"/>
                </a:lnTo>
                <a:lnTo>
                  <a:pt x="626" y="1790"/>
                </a:lnTo>
                <a:lnTo>
                  <a:pt x="647" y="1796"/>
                </a:lnTo>
                <a:lnTo>
                  <a:pt x="668" y="1803"/>
                </a:lnTo>
                <a:lnTo>
                  <a:pt x="691" y="1809"/>
                </a:lnTo>
                <a:lnTo>
                  <a:pt x="712" y="1814"/>
                </a:lnTo>
                <a:lnTo>
                  <a:pt x="734" y="1819"/>
                </a:lnTo>
                <a:lnTo>
                  <a:pt x="758" y="1823"/>
                </a:lnTo>
                <a:lnTo>
                  <a:pt x="780" y="1827"/>
                </a:lnTo>
                <a:lnTo>
                  <a:pt x="802" y="1830"/>
                </a:lnTo>
                <a:lnTo>
                  <a:pt x="826" y="1833"/>
                </a:lnTo>
                <a:lnTo>
                  <a:pt x="849" y="1835"/>
                </a:lnTo>
                <a:lnTo>
                  <a:pt x="873" y="1837"/>
                </a:lnTo>
                <a:lnTo>
                  <a:pt x="896" y="1838"/>
                </a:lnTo>
                <a:lnTo>
                  <a:pt x="920" y="1838"/>
                </a:lnTo>
                <a:lnTo>
                  <a:pt x="944" y="1838"/>
                </a:lnTo>
                <a:lnTo>
                  <a:pt x="968" y="1837"/>
                </a:lnTo>
                <a:lnTo>
                  <a:pt x="991" y="1835"/>
                </a:lnTo>
                <a:lnTo>
                  <a:pt x="1014" y="1833"/>
                </a:lnTo>
                <a:lnTo>
                  <a:pt x="1037" y="1830"/>
                </a:lnTo>
                <a:lnTo>
                  <a:pt x="1060" y="1827"/>
                </a:lnTo>
                <a:lnTo>
                  <a:pt x="1083" y="1823"/>
                </a:lnTo>
                <a:lnTo>
                  <a:pt x="1105" y="1819"/>
                </a:lnTo>
                <a:lnTo>
                  <a:pt x="1127" y="1814"/>
                </a:lnTo>
                <a:lnTo>
                  <a:pt x="1150" y="1809"/>
                </a:lnTo>
                <a:lnTo>
                  <a:pt x="1172" y="1803"/>
                </a:lnTo>
                <a:lnTo>
                  <a:pt x="1193" y="1796"/>
                </a:lnTo>
                <a:lnTo>
                  <a:pt x="1215" y="1790"/>
                </a:lnTo>
                <a:lnTo>
                  <a:pt x="1236" y="1783"/>
                </a:lnTo>
                <a:lnTo>
                  <a:pt x="1257" y="1774"/>
                </a:lnTo>
                <a:lnTo>
                  <a:pt x="1278" y="1766"/>
                </a:lnTo>
                <a:lnTo>
                  <a:pt x="1298" y="1757"/>
                </a:lnTo>
                <a:lnTo>
                  <a:pt x="1318" y="1747"/>
                </a:lnTo>
                <a:lnTo>
                  <a:pt x="1338" y="1738"/>
                </a:lnTo>
                <a:lnTo>
                  <a:pt x="1359" y="1727"/>
                </a:lnTo>
                <a:lnTo>
                  <a:pt x="1378" y="1717"/>
                </a:lnTo>
                <a:lnTo>
                  <a:pt x="1397" y="1705"/>
                </a:lnTo>
                <a:lnTo>
                  <a:pt x="1415" y="1693"/>
                </a:lnTo>
                <a:lnTo>
                  <a:pt x="1434" y="1681"/>
                </a:lnTo>
                <a:lnTo>
                  <a:pt x="1470" y="1655"/>
                </a:lnTo>
                <a:lnTo>
                  <a:pt x="1505" y="1628"/>
                </a:lnTo>
                <a:lnTo>
                  <a:pt x="1538" y="1599"/>
                </a:lnTo>
                <a:lnTo>
                  <a:pt x="1570" y="1569"/>
                </a:lnTo>
                <a:lnTo>
                  <a:pt x="1600" y="1537"/>
                </a:lnTo>
                <a:lnTo>
                  <a:pt x="1629" y="1504"/>
                </a:lnTo>
                <a:lnTo>
                  <a:pt x="1657" y="1468"/>
                </a:lnTo>
                <a:lnTo>
                  <a:pt x="1682" y="1432"/>
                </a:lnTo>
                <a:lnTo>
                  <a:pt x="1694" y="1414"/>
                </a:lnTo>
                <a:lnTo>
                  <a:pt x="1706" y="1395"/>
                </a:lnTo>
                <a:lnTo>
                  <a:pt x="1718" y="1377"/>
                </a:lnTo>
                <a:lnTo>
                  <a:pt x="1728" y="1357"/>
                </a:lnTo>
                <a:lnTo>
                  <a:pt x="1739" y="1337"/>
                </a:lnTo>
                <a:lnTo>
                  <a:pt x="1748" y="1317"/>
                </a:lnTo>
                <a:lnTo>
                  <a:pt x="1758" y="1297"/>
                </a:lnTo>
                <a:lnTo>
                  <a:pt x="1767" y="1277"/>
                </a:lnTo>
                <a:lnTo>
                  <a:pt x="1775" y="1256"/>
                </a:lnTo>
                <a:lnTo>
                  <a:pt x="1784" y="1235"/>
                </a:lnTo>
                <a:lnTo>
                  <a:pt x="1791" y="1214"/>
                </a:lnTo>
                <a:lnTo>
                  <a:pt x="1797" y="1193"/>
                </a:lnTo>
                <a:lnTo>
                  <a:pt x="1804" y="1170"/>
                </a:lnTo>
                <a:lnTo>
                  <a:pt x="1810" y="1149"/>
                </a:lnTo>
                <a:lnTo>
                  <a:pt x="1816" y="1127"/>
                </a:lnTo>
                <a:lnTo>
                  <a:pt x="1821" y="1104"/>
                </a:lnTo>
                <a:lnTo>
                  <a:pt x="1825" y="1082"/>
                </a:lnTo>
                <a:lnTo>
                  <a:pt x="1828" y="1059"/>
                </a:lnTo>
                <a:lnTo>
                  <a:pt x="1832" y="1036"/>
                </a:lnTo>
                <a:lnTo>
                  <a:pt x="1835" y="1013"/>
                </a:lnTo>
                <a:lnTo>
                  <a:pt x="1837" y="989"/>
                </a:lnTo>
                <a:lnTo>
                  <a:pt x="1838" y="966"/>
                </a:lnTo>
                <a:lnTo>
                  <a:pt x="1839" y="942"/>
                </a:lnTo>
                <a:lnTo>
                  <a:pt x="1839" y="919"/>
                </a:lnTo>
                <a:lnTo>
                  <a:pt x="1839" y="896"/>
                </a:lnTo>
                <a:lnTo>
                  <a:pt x="1838" y="872"/>
                </a:lnTo>
                <a:lnTo>
                  <a:pt x="1837" y="849"/>
                </a:lnTo>
                <a:lnTo>
                  <a:pt x="1835" y="825"/>
                </a:lnTo>
                <a:lnTo>
                  <a:pt x="1832" y="802"/>
                </a:lnTo>
                <a:lnTo>
                  <a:pt x="1828" y="780"/>
                </a:lnTo>
                <a:lnTo>
                  <a:pt x="1825" y="756"/>
                </a:lnTo>
                <a:lnTo>
                  <a:pt x="1821" y="734"/>
                </a:lnTo>
                <a:lnTo>
                  <a:pt x="1816" y="711"/>
                </a:lnTo>
                <a:lnTo>
                  <a:pt x="1810" y="689"/>
                </a:lnTo>
                <a:lnTo>
                  <a:pt x="1804" y="668"/>
                </a:lnTo>
                <a:lnTo>
                  <a:pt x="1797" y="645"/>
                </a:lnTo>
                <a:lnTo>
                  <a:pt x="1791" y="624"/>
                </a:lnTo>
                <a:lnTo>
                  <a:pt x="1784" y="603"/>
                </a:lnTo>
                <a:lnTo>
                  <a:pt x="1775" y="583"/>
                </a:lnTo>
                <a:lnTo>
                  <a:pt x="1767" y="561"/>
                </a:lnTo>
                <a:lnTo>
                  <a:pt x="1758" y="541"/>
                </a:lnTo>
                <a:lnTo>
                  <a:pt x="1748" y="521"/>
                </a:lnTo>
                <a:lnTo>
                  <a:pt x="1739" y="501"/>
                </a:lnTo>
                <a:lnTo>
                  <a:pt x="1728" y="481"/>
                </a:lnTo>
                <a:lnTo>
                  <a:pt x="1718" y="462"/>
                </a:lnTo>
                <a:lnTo>
                  <a:pt x="1706" y="443"/>
                </a:lnTo>
                <a:lnTo>
                  <a:pt x="1694" y="424"/>
                </a:lnTo>
                <a:lnTo>
                  <a:pt x="1682" y="406"/>
                </a:lnTo>
                <a:lnTo>
                  <a:pt x="1657" y="370"/>
                </a:lnTo>
                <a:lnTo>
                  <a:pt x="1629" y="335"/>
                </a:lnTo>
                <a:lnTo>
                  <a:pt x="1600" y="302"/>
                </a:lnTo>
                <a:lnTo>
                  <a:pt x="1570" y="270"/>
                </a:lnTo>
                <a:lnTo>
                  <a:pt x="1538" y="239"/>
                </a:lnTo>
                <a:lnTo>
                  <a:pt x="1505" y="210"/>
                </a:lnTo>
                <a:lnTo>
                  <a:pt x="1470" y="183"/>
                </a:lnTo>
                <a:lnTo>
                  <a:pt x="1434" y="158"/>
                </a:lnTo>
                <a:lnTo>
                  <a:pt x="1415" y="145"/>
                </a:lnTo>
                <a:lnTo>
                  <a:pt x="1397" y="133"/>
                </a:lnTo>
                <a:lnTo>
                  <a:pt x="1378" y="123"/>
                </a:lnTo>
                <a:lnTo>
                  <a:pt x="1359" y="111"/>
                </a:lnTo>
                <a:lnTo>
                  <a:pt x="1338" y="101"/>
                </a:lnTo>
                <a:lnTo>
                  <a:pt x="1318" y="91"/>
                </a:lnTo>
                <a:lnTo>
                  <a:pt x="1298" y="81"/>
                </a:lnTo>
                <a:lnTo>
                  <a:pt x="1278" y="73"/>
                </a:lnTo>
                <a:lnTo>
                  <a:pt x="1257" y="64"/>
                </a:lnTo>
                <a:lnTo>
                  <a:pt x="1236" y="57"/>
                </a:lnTo>
                <a:lnTo>
                  <a:pt x="1215" y="49"/>
                </a:lnTo>
                <a:lnTo>
                  <a:pt x="1193" y="42"/>
                </a:lnTo>
                <a:lnTo>
                  <a:pt x="1172" y="35"/>
                </a:lnTo>
                <a:lnTo>
                  <a:pt x="1150" y="29"/>
                </a:lnTo>
                <a:lnTo>
                  <a:pt x="1127" y="24"/>
                </a:lnTo>
                <a:lnTo>
                  <a:pt x="1105" y="19"/>
                </a:lnTo>
                <a:lnTo>
                  <a:pt x="1083" y="15"/>
                </a:lnTo>
                <a:lnTo>
                  <a:pt x="1060" y="11"/>
                </a:lnTo>
                <a:lnTo>
                  <a:pt x="1037" y="8"/>
                </a:lnTo>
                <a:lnTo>
                  <a:pt x="1014" y="6"/>
                </a:lnTo>
                <a:lnTo>
                  <a:pt x="991" y="3"/>
                </a:lnTo>
                <a:lnTo>
                  <a:pt x="968" y="1"/>
                </a:lnTo>
                <a:lnTo>
                  <a:pt x="944" y="0"/>
                </a:lnTo>
                <a:lnTo>
                  <a:pt x="920" y="0"/>
                </a:lnTo>
                <a:close/>
                <a:moveTo>
                  <a:pt x="369" y="369"/>
                </a:moveTo>
                <a:lnTo>
                  <a:pt x="396" y="342"/>
                </a:lnTo>
                <a:lnTo>
                  <a:pt x="424" y="319"/>
                </a:lnTo>
                <a:lnTo>
                  <a:pt x="454" y="295"/>
                </a:lnTo>
                <a:lnTo>
                  <a:pt x="484" y="273"/>
                </a:lnTo>
                <a:lnTo>
                  <a:pt x="516" y="253"/>
                </a:lnTo>
                <a:lnTo>
                  <a:pt x="549" y="234"/>
                </a:lnTo>
                <a:lnTo>
                  <a:pt x="582" y="217"/>
                </a:lnTo>
                <a:lnTo>
                  <a:pt x="617" y="201"/>
                </a:lnTo>
                <a:lnTo>
                  <a:pt x="652" y="188"/>
                </a:lnTo>
                <a:lnTo>
                  <a:pt x="688" y="175"/>
                </a:lnTo>
                <a:lnTo>
                  <a:pt x="725" y="164"/>
                </a:lnTo>
                <a:lnTo>
                  <a:pt x="763" y="156"/>
                </a:lnTo>
                <a:lnTo>
                  <a:pt x="801" y="149"/>
                </a:lnTo>
                <a:lnTo>
                  <a:pt x="841" y="144"/>
                </a:lnTo>
                <a:lnTo>
                  <a:pt x="880" y="141"/>
                </a:lnTo>
                <a:lnTo>
                  <a:pt x="920" y="140"/>
                </a:lnTo>
                <a:lnTo>
                  <a:pt x="960" y="141"/>
                </a:lnTo>
                <a:lnTo>
                  <a:pt x="1000" y="144"/>
                </a:lnTo>
                <a:lnTo>
                  <a:pt x="1039" y="149"/>
                </a:lnTo>
                <a:lnTo>
                  <a:pt x="1077" y="156"/>
                </a:lnTo>
                <a:lnTo>
                  <a:pt x="1115" y="164"/>
                </a:lnTo>
                <a:lnTo>
                  <a:pt x="1152" y="175"/>
                </a:lnTo>
                <a:lnTo>
                  <a:pt x="1188" y="188"/>
                </a:lnTo>
                <a:lnTo>
                  <a:pt x="1223" y="201"/>
                </a:lnTo>
                <a:lnTo>
                  <a:pt x="1258" y="217"/>
                </a:lnTo>
                <a:lnTo>
                  <a:pt x="1291" y="234"/>
                </a:lnTo>
                <a:lnTo>
                  <a:pt x="1324" y="253"/>
                </a:lnTo>
                <a:lnTo>
                  <a:pt x="1355" y="273"/>
                </a:lnTo>
                <a:lnTo>
                  <a:pt x="1386" y="295"/>
                </a:lnTo>
                <a:lnTo>
                  <a:pt x="1416" y="319"/>
                </a:lnTo>
                <a:lnTo>
                  <a:pt x="1444" y="342"/>
                </a:lnTo>
                <a:lnTo>
                  <a:pt x="1471" y="369"/>
                </a:lnTo>
                <a:lnTo>
                  <a:pt x="1497" y="395"/>
                </a:lnTo>
                <a:lnTo>
                  <a:pt x="1522" y="424"/>
                </a:lnTo>
                <a:lnTo>
                  <a:pt x="1545" y="453"/>
                </a:lnTo>
                <a:lnTo>
                  <a:pt x="1566" y="484"/>
                </a:lnTo>
                <a:lnTo>
                  <a:pt x="1587" y="516"/>
                </a:lnTo>
                <a:lnTo>
                  <a:pt x="1606" y="547"/>
                </a:lnTo>
                <a:lnTo>
                  <a:pt x="1623" y="582"/>
                </a:lnTo>
                <a:lnTo>
                  <a:pt x="1638" y="616"/>
                </a:lnTo>
                <a:lnTo>
                  <a:pt x="1653" y="651"/>
                </a:lnTo>
                <a:lnTo>
                  <a:pt x="1664" y="687"/>
                </a:lnTo>
                <a:lnTo>
                  <a:pt x="1675" y="724"/>
                </a:lnTo>
                <a:lnTo>
                  <a:pt x="1683" y="763"/>
                </a:lnTo>
                <a:lnTo>
                  <a:pt x="1690" y="801"/>
                </a:lnTo>
                <a:lnTo>
                  <a:pt x="1695" y="839"/>
                </a:lnTo>
                <a:lnTo>
                  <a:pt x="1698" y="879"/>
                </a:lnTo>
                <a:lnTo>
                  <a:pt x="1699" y="919"/>
                </a:lnTo>
                <a:lnTo>
                  <a:pt x="1698" y="960"/>
                </a:lnTo>
                <a:lnTo>
                  <a:pt x="1695" y="999"/>
                </a:lnTo>
                <a:lnTo>
                  <a:pt x="1690" y="1037"/>
                </a:lnTo>
                <a:lnTo>
                  <a:pt x="1683" y="1077"/>
                </a:lnTo>
                <a:lnTo>
                  <a:pt x="1675" y="1114"/>
                </a:lnTo>
                <a:lnTo>
                  <a:pt x="1664" y="1151"/>
                </a:lnTo>
                <a:lnTo>
                  <a:pt x="1653" y="1187"/>
                </a:lnTo>
                <a:lnTo>
                  <a:pt x="1638" y="1223"/>
                </a:lnTo>
                <a:lnTo>
                  <a:pt x="1623" y="1257"/>
                </a:lnTo>
                <a:lnTo>
                  <a:pt x="1606" y="1291"/>
                </a:lnTo>
                <a:lnTo>
                  <a:pt x="1587" y="1323"/>
                </a:lnTo>
                <a:lnTo>
                  <a:pt x="1566" y="1355"/>
                </a:lnTo>
                <a:lnTo>
                  <a:pt x="1545" y="1385"/>
                </a:lnTo>
                <a:lnTo>
                  <a:pt x="1522" y="1414"/>
                </a:lnTo>
                <a:lnTo>
                  <a:pt x="1497" y="1443"/>
                </a:lnTo>
                <a:lnTo>
                  <a:pt x="1471" y="1470"/>
                </a:lnTo>
                <a:lnTo>
                  <a:pt x="1444" y="1496"/>
                </a:lnTo>
                <a:lnTo>
                  <a:pt x="1416" y="1521"/>
                </a:lnTo>
                <a:lnTo>
                  <a:pt x="1386" y="1543"/>
                </a:lnTo>
                <a:lnTo>
                  <a:pt x="1355" y="1565"/>
                </a:lnTo>
                <a:lnTo>
                  <a:pt x="1324" y="1586"/>
                </a:lnTo>
                <a:lnTo>
                  <a:pt x="1291" y="1604"/>
                </a:lnTo>
                <a:lnTo>
                  <a:pt x="1258" y="1622"/>
                </a:lnTo>
                <a:lnTo>
                  <a:pt x="1223" y="1637"/>
                </a:lnTo>
                <a:lnTo>
                  <a:pt x="1188" y="1651"/>
                </a:lnTo>
                <a:lnTo>
                  <a:pt x="1152" y="1663"/>
                </a:lnTo>
                <a:lnTo>
                  <a:pt x="1115" y="1674"/>
                </a:lnTo>
                <a:lnTo>
                  <a:pt x="1077" y="1682"/>
                </a:lnTo>
                <a:lnTo>
                  <a:pt x="1039" y="1689"/>
                </a:lnTo>
                <a:lnTo>
                  <a:pt x="1000" y="1694"/>
                </a:lnTo>
                <a:lnTo>
                  <a:pt x="960" y="1697"/>
                </a:lnTo>
                <a:lnTo>
                  <a:pt x="920" y="1698"/>
                </a:lnTo>
                <a:lnTo>
                  <a:pt x="880" y="1697"/>
                </a:lnTo>
                <a:lnTo>
                  <a:pt x="841" y="1694"/>
                </a:lnTo>
                <a:lnTo>
                  <a:pt x="801" y="1689"/>
                </a:lnTo>
                <a:lnTo>
                  <a:pt x="763" y="1682"/>
                </a:lnTo>
                <a:lnTo>
                  <a:pt x="725" y="1674"/>
                </a:lnTo>
                <a:lnTo>
                  <a:pt x="688" y="1663"/>
                </a:lnTo>
                <a:lnTo>
                  <a:pt x="652" y="1651"/>
                </a:lnTo>
                <a:lnTo>
                  <a:pt x="617" y="1637"/>
                </a:lnTo>
                <a:lnTo>
                  <a:pt x="582" y="1622"/>
                </a:lnTo>
                <a:lnTo>
                  <a:pt x="549" y="1604"/>
                </a:lnTo>
                <a:lnTo>
                  <a:pt x="516" y="1586"/>
                </a:lnTo>
                <a:lnTo>
                  <a:pt x="484" y="1565"/>
                </a:lnTo>
                <a:lnTo>
                  <a:pt x="454" y="1543"/>
                </a:lnTo>
                <a:lnTo>
                  <a:pt x="424" y="1521"/>
                </a:lnTo>
                <a:lnTo>
                  <a:pt x="396" y="1496"/>
                </a:lnTo>
                <a:lnTo>
                  <a:pt x="369" y="1470"/>
                </a:lnTo>
                <a:lnTo>
                  <a:pt x="343" y="1443"/>
                </a:lnTo>
                <a:lnTo>
                  <a:pt x="319" y="1414"/>
                </a:lnTo>
                <a:lnTo>
                  <a:pt x="295" y="1385"/>
                </a:lnTo>
                <a:lnTo>
                  <a:pt x="274" y="1355"/>
                </a:lnTo>
                <a:lnTo>
                  <a:pt x="254" y="1323"/>
                </a:lnTo>
                <a:lnTo>
                  <a:pt x="235" y="1291"/>
                </a:lnTo>
                <a:lnTo>
                  <a:pt x="218" y="1257"/>
                </a:lnTo>
                <a:lnTo>
                  <a:pt x="202" y="1223"/>
                </a:lnTo>
                <a:lnTo>
                  <a:pt x="188" y="1187"/>
                </a:lnTo>
                <a:lnTo>
                  <a:pt x="176" y="1151"/>
                </a:lnTo>
                <a:lnTo>
                  <a:pt x="165" y="1114"/>
                </a:lnTo>
                <a:lnTo>
                  <a:pt x="157" y="1076"/>
                </a:lnTo>
                <a:lnTo>
                  <a:pt x="149" y="1037"/>
                </a:lnTo>
                <a:lnTo>
                  <a:pt x="145" y="999"/>
                </a:lnTo>
                <a:lnTo>
                  <a:pt x="142" y="960"/>
                </a:lnTo>
                <a:lnTo>
                  <a:pt x="141" y="919"/>
                </a:lnTo>
                <a:lnTo>
                  <a:pt x="142" y="879"/>
                </a:lnTo>
                <a:lnTo>
                  <a:pt x="145" y="839"/>
                </a:lnTo>
                <a:lnTo>
                  <a:pt x="149" y="801"/>
                </a:lnTo>
                <a:lnTo>
                  <a:pt x="157" y="763"/>
                </a:lnTo>
                <a:lnTo>
                  <a:pt x="165" y="724"/>
                </a:lnTo>
                <a:lnTo>
                  <a:pt x="176" y="687"/>
                </a:lnTo>
                <a:lnTo>
                  <a:pt x="188" y="651"/>
                </a:lnTo>
                <a:lnTo>
                  <a:pt x="202" y="616"/>
                </a:lnTo>
                <a:lnTo>
                  <a:pt x="218" y="582"/>
                </a:lnTo>
                <a:lnTo>
                  <a:pt x="235" y="547"/>
                </a:lnTo>
                <a:lnTo>
                  <a:pt x="254" y="516"/>
                </a:lnTo>
                <a:lnTo>
                  <a:pt x="274" y="484"/>
                </a:lnTo>
                <a:lnTo>
                  <a:pt x="295" y="453"/>
                </a:lnTo>
                <a:lnTo>
                  <a:pt x="319" y="424"/>
                </a:lnTo>
                <a:lnTo>
                  <a:pt x="343" y="395"/>
                </a:lnTo>
                <a:lnTo>
                  <a:pt x="369" y="369"/>
                </a:lnTo>
                <a:close/>
                <a:moveTo>
                  <a:pt x="649" y="744"/>
                </a:moveTo>
                <a:lnTo>
                  <a:pt x="1212" y="1308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20"/>
                </a:lnTo>
                <a:lnTo>
                  <a:pt x="1235" y="1323"/>
                </a:lnTo>
                <a:lnTo>
                  <a:pt x="1241" y="1325"/>
                </a:lnTo>
                <a:lnTo>
                  <a:pt x="1248" y="1327"/>
                </a:lnTo>
                <a:lnTo>
                  <a:pt x="1254" y="1328"/>
                </a:lnTo>
                <a:lnTo>
                  <a:pt x="1262" y="1328"/>
                </a:lnTo>
                <a:lnTo>
                  <a:pt x="1268" y="1328"/>
                </a:lnTo>
                <a:lnTo>
                  <a:pt x="1274" y="1327"/>
                </a:lnTo>
                <a:lnTo>
                  <a:pt x="1281" y="1325"/>
                </a:lnTo>
                <a:lnTo>
                  <a:pt x="1287" y="1323"/>
                </a:lnTo>
                <a:lnTo>
                  <a:pt x="1294" y="1320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8"/>
                </a:lnTo>
                <a:lnTo>
                  <a:pt x="1316" y="1302"/>
                </a:lnTo>
                <a:lnTo>
                  <a:pt x="1320" y="1297"/>
                </a:lnTo>
                <a:lnTo>
                  <a:pt x="1323" y="1291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5"/>
                </a:lnTo>
                <a:lnTo>
                  <a:pt x="1331" y="1259"/>
                </a:lnTo>
                <a:lnTo>
                  <a:pt x="1331" y="1251"/>
                </a:lnTo>
                <a:lnTo>
                  <a:pt x="1330" y="1245"/>
                </a:lnTo>
                <a:lnTo>
                  <a:pt x="1329" y="1238"/>
                </a:lnTo>
                <a:lnTo>
                  <a:pt x="1327" y="1232"/>
                </a:lnTo>
                <a:lnTo>
                  <a:pt x="1323" y="1226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9"/>
                </a:lnTo>
                <a:lnTo>
                  <a:pt x="751" y="650"/>
                </a:lnTo>
                <a:lnTo>
                  <a:pt x="1094" y="650"/>
                </a:lnTo>
                <a:lnTo>
                  <a:pt x="1102" y="650"/>
                </a:lnTo>
                <a:lnTo>
                  <a:pt x="1108" y="649"/>
                </a:lnTo>
                <a:lnTo>
                  <a:pt x="1116" y="647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8"/>
                </a:lnTo>
                <a:lnTo>
                  <a:pt x="1139" y="634"/>
                </a:lnTo>
                <a:lnTo>
                  <a:pt x="1144" y="629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4"/>
                </a:lnTo>
                <a:lnTo>
                  <a:pt x="1159" y="607"/>
                </a:lnTo>
                <a:lnTo>
                  <a:pt x="1161" y="601"/>
                </a:lnTo>
                <a:lnTo>
                  <a:pt x="1163" y="594"/>
                </a:lnTo>
                <a:lnTo>
                  <a:pt x="1164" y="587"/>
                </a:lnTo>
                <a:lnTo>
                  <a:pt x="1165" y="580"/>
                </a:lnTo>
                <a:lnTo>
                  <a:pt x="1164" y="573"/>
                </a:lnTo>
                <a:lnTo>
                  <a:pt x="1163" y="566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1"/>
                </a:lnTo>
                <a:lnTo>
                  <a:pt x="1149" y="536"/>
                </a:lnTo>
                <a:lnTo>
                  <a:pt x="1144" y="530"/>
                </a:lnTo>
                <a:lnTo>
                  <a:pt x="1139" y="526"/>
                </a:lnTo>
                <a:lnTo>
                  <a:pt x="1134" y="522"/>
                </a:lnTo>
                <a:lnTo>
                  <a:pt x="1127" y="519"/>
                </a:lnTo>
                <a:lnTo>
                  <a:pt x="1122" y="516"/>
                </a:lnTo>
                <a:lnTo>
                  <a:pt x="1116" y="513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10"/>
                </a:lnTo>
                <a:lnTo>
                  <a:pt x="579" y="510"/>
                </a:lnTo>
                <a:lnTo>
                  <a:pt x="571" y="510"/>
                </a:lnTo>
                <a:lnTo>
                  <a:pt x="565" y="511"/>
                </a:lnTo>
                <a:lnTo>
                  <a:pt x="557" y="513"/>
                </a:lnTo>
                <a:lnTo>
                  <a:pt x="551" y="516"/>
                </a:lnTo>
                <a:lnTo>
                  <a:pt x="546" y="519"/>
                </a:lnTo>
                <a:lnTo>
                  <a:pt x="539" y="522"/>
                </a:lnTo>
                <a:lnTo>
                  <a:pt x="534" y="526"/>
                </a:lnTo>
                <a:lnTo>
                  <a:pt x="530" y="530"/>
                </a:lnTo>
                <a:lnTo>
                  <a:pt x="524" y="536"/>
                </a:lnTo>
                <a:lnTo>
                  <a:pt x="521" y="541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6"/>
                </a:lnTo>
                <a:lnTo>
                  <a:pt x="510" y="573"/>
                </a:lnTo>
                <a:lnTo>
                  <a:pt x="508" y="580"/>
                </a:lnTo>
                <a:lnTo>
                  <a:pt x="508" y="1096"/>
                </a:lnTo>
                <a:lnTo>
                  <a:pt x="510" y="1103"/>
                </a:lnTo>
                <a:lnTo>
                  <a:pt x="511" y="1110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41"/>
                </a:lnTo>
                <a:lnTo>
                  <a:pt x="530" y="1145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8"/>
                </a:lnTo>
                <a:lnTo>
                  <a:pt x="551" y="1160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60"/>
                </a:lnTo>
                <a:lnTo>
                  <a:pt x="612" y="1158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5"/>
                </a:lnTo>
                <a:lnTo>
                  <a:pt x="633" y="1141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10"/>
                </a:lnTo>
                <a:lnTo>
                  <a:pt x="648" y="1103"/>
                </a:lnTo>
                <a:lnTo>
                  <a:pt x="649" y="1096"/>
                </a:lnTo>
                <a:lnTo>
                  <a:pt x="649" y="74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79">
            <a:extLst>
              <a:ext uri="{FF2B5EF4-FFF2-40B4-BE49-F238E27FC236}">
                <a16:creationId xmlns:a16="http://schemas.microsoft.com/office/drawing/2014/main" id="{63AC65B9-C6C2-0017-D26E-19BBC5F8C7EB}"/>
              </a:ext>
            </a:extLst>
          </p:cNvPr>
          <p:cNvSpPr>
            <a:spLocks noChangeAspect="1"/>
          </p:cNvSpPr>
          <p:nvPr/>
        </p:nvSpPr>
        <p:spPr bwMode="auto">
          <a:xfrm>
            <a:off x="6820088" y="2367470"/>
            <a:ext cx="284024" cy="316528"/>
          </a:xfrm>
          <a:custGeom>
            <a:avLst/>
            <a:gdLst>
              <a:gd name="T0" fmla="*/ 1350 w 1837"/>
              <a:gd name="T1" fmla="*/ 314 h 2044"/>
              <a:gd name="T2" fmla="*/ 1519 w 1837"/>
              <a:gd name="T3" fmla="*/ 429 h 2044"/>
              <a:gd name="T4" fmla="*/ 1633 w 1837"/>
              <a:gd name="T5" fmla="*/ 546 h 2044"/>
              <a:gd name="T6" fmla="*/ 1721 w 1837"/>
              <a:gd name="T7" fmla="*/ 677 h 2044"/>
              <a:gd name="T8" fmla="*/ 1785 w 1837"/>
              <a:gd name="T9" fmla="*/ 819 h 2044"/>
              <a:gd name="T10" fmla="*/ 1836 w 1837"/>
              <a:gd name="T11" fmla="*/ 1077 h 2044"/>
              <a:gd name="T12" fmla="*/ 1821 w 1837"/>
              <a:gd name="T13" fmla="*/ 1298 h 2044"/>
              <a:gd name="T14" fmla="*/ 1780 w 1837"/>
              <a:gd name="T15" fmla="*/ 1448 h 2044"/>
              <a:gd name="T16" fmla="*/ 1710 w 1837"/>
              <a:gd name="T17" fmla="*/ 1592 h 2044"/>
              <a:gd name="T18" fmla="*/ 1615 w 1837"/>
              <a:gd name="T19" fmla="*/ 1725 h 2044"/>
              <a:gd name="T20" fmla="*/ 1498 w 1837"/>
              <a:gd name="T21" fmla="*/ 1839 h 2044"/>
              <a:gd name="T22" fmla="*/ 1367 w 1837"/>
              <a:gd name="T23" fmla="*/ 1927 h 2044"/>
              <a:gd name="T24" fmla="*/ 1226 w 1837"/>
              <a:gd name="T25" fmla="*/ 1991 h 2044"/>
              <a:gd name="T26" fmla="*/ 966 w 1837"/>
              <a:gd name="T27" fmla="*/ 2042 h 2044"/>
              <a:gd name="T28" fmla="*/ 746 w 1837"/>
              <a:gd name="T29" fmla="*/ 2027 h 2044"/>
              <a:gd name="T30" fmla="*/ 595 w 1837"/>
              <a:gd name="T31" fmla="*/ 1986 h 2044"/>
              <a:gd name="T32" fmla="*/ 451 w 1837"/>
              <a:gd name="T33" fmla="*/ 1916 h 2044"/>
              <a:gd name="T34" fmla="*/ 318 w 1837"/>
              <a:gd name="T35" fmla="*/ 1821 h 2044"/>
              <a:gd name="T36" fmla="*/ 205 w 1837"/>
              <a:gd name="T37" fmla="*/ 1705 h 2044"/>
              <a:gd name="T38" fmla="*/ 117 w 1837"/>
              <a:gd name="T39" fmla="*/ 1574 h 2044"/>
              <a:gd name="T40" fmla="*/ 52 w 1837"/>
              <a:gd name="T41" fmla="*/ 1432 h 2044"/>
              <a:gd name="T42" fmla="*/ 1 w 1837"/>
              <a:gd name="T43" fmla="*/ 1172 h 2044"/>
              <a:gd name="T44" fmla="*/ 16 w 1837"/>
              <a:gd name="T45" fmla="*/ 953 h 2044"/>
              <a:gd name="T46" fmla="*/ 58 w 1837"/>
              <a:gd name="T47" fmla="*/ 802 h 2044"/>
              <a:gd name="T48" fmla="*/ 127 w 1837"/>
              <a:gd name="T49" fmla="*/ 658 h 2044"/>
              <a:gd name="T50" fmla="*/ 212 w 1837"/>
              <a:gd name="T51" fmla="*/ 539 h 2044"/>
              <a:gd name="T52" fmla="*/ 254 w 1837"/>
              <a:gd name="T53" fmla="*/ 518 h 2044"/>
              <a:gd name="T54" fmla="*/ 300 w 1837"/>
              <a:gd name="T55" fmla="*/ 529 h 2044"/>
              <a:gd name="T56" fmla="*/ 329 w 1837"/>
              <a:gd name="T57" fmla="*/ 567 h 2044"/>
              <a:gd name="T58" fmla="*/ 327 w 1837"/>
              <a:gd name="T59" fmla="*/ 614 h 2044"/>
              <a:gd name="T60" fmla="*/ 229 w 1837"/>
              <a:gd name="T61" fmla="*/ 763 h 2044"/>
              <a:gd name="T62" fmla="*/ 147 w 1837"/>
              <a:gd name="T63" fmla="*/ 1016 h 2044"/>
              <a:gd name="T64" fmla="*/ 154 w 1837"/>
              <a:gd name="T65" fmla="*/ 1277 h 2044"/>
              <a:gd name="T66" fmla="*/ 248 w 1837"/>
              <a:gd name="T67" fmla="*/ 1521 h 2044"/>
              <a:gd name="T68" fmla="*/ 425 w 1837"/>
              <a:gd name="T69" fmla="*/ 1728 h 2044"/>
              <a:gd name="T70" fmla="*/ 662 w 1837"/>
              <a:gd name="T71" fmla="*/ 1861 h 2044"/>
              <a:gd name="T72" fmla="*/ 922 w 1837"/>
              <a:gd name="T73" fmla="*/ 1905 h 2044"/>
              <a:gd name="T74" fmla="*/ 1179 w 1837"/>
              <a:gd name="T75" fmla="*/ 1860 h 2044"/>
              <a:gd name="T76" fmla="*/ 1410 w 1837"/>
              <a:gd name="T77" fmla="*/ 1730 h 2044"/>
              <a:gd name="T78" fmla="*/ 1590 w 1837"/>
              <a:gd name="T79" fmla="*/ 1521 h 2044"/>
              <a:gd name="T80" fmla="*/ 1685 w 1837"/>
              <a:gd name="T81" fmla="*/ 1271 h 2044"/>
              <a:gd name="T82" fmla="*/ 1690 w 1837"/>
              <a:gd name="T83" fmla="*/ 1010 h 2044"/>
              <a:gd name="T84" fmla="*/ 1608 w 1837"/>
              <a:gd name="T85" fmla="*/ 762 h 2044"/>
              <a:gd name="T86" fmla="*/ 1443 w 1837"/>
              <a:gd name="T87" fmla="*/ 548 h 2044"/>
              <a:gd name="T88" fmla="*/ 1284 w 1837"/>
              <a:gd name="T89" fmla="*/ 438 h 2044"/>
              <a:gd name="T90" fmla="*/ 1246 w 1837"/>
              <a:gd name="T91" fmla="*/ 707 h 2044"/>
              <a:gd name="T92" fmla="*/ 1246 w 1837"/>
              <a:gd name="T93" fmla="*/ 754 h 2044"/>
              <a:gd name="T94" fmla="*/ 1217 w 1837"/>
              <a:gd name="T95" fmla="*/ 790 h 2044"/>
              <a:gd name="T96" fmla="*/ 1170 w 1837"/>
              <a:gd name="T97" fmla="*/ 800 h 2044"/>
              <a:gd name="T98" fmla="*/ 1129 w 1837"/>
              <a:gd name="T99" fmla="*/ 777 h 2044"/>
              <a:gd name="T100" fmla="*/ 935 w 1837"/>
              <a:gd name="T101" fmla="*/ 255 h 2044"/>
              <a:gd name="T102" fmla="*/ 944 w 1837"/>
              <a:gd name="T103" fmla="*/ 211 h 2044"/>
              <a:gd name="T104" fmla="*/ 981 w 1837"/>
              <a:gd name="T105" fmla="*/ 180 h 2044"/>
              <a:gd name="T106" fmla="*/ 1506 w 1837"/>
              <a:gd name="T107" fmla="*/ 2 h 2044"/>
              <a:gd name="T108" fmla="*/ 1544 w 1837"/>
              <a:gd name="T109" fmla="*/ 28 h 2044"/>
              <a:gd name="T110" fmla="*/ 1558 w 1837"/>
              <a:gd name="T111" fmla="*/ 73 h 2044"/>
              <a:gd name="T112" fmla="*/ 1541 w 1837"/>
              <a:gd name="T113" fmla="*/ 11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7" h="2044">
                <a:moveTo>
                  <a:pt x="1197" y="250"/>
                </a:moveTo>
                <a:lnTo>
                  <a:pt x="1223" y="259"/>
                </a:lnTo>
                <a:lnTo>
                  <a:pt x="1247" y="267"/>
                </a:lnTo>
                <a:lnTo>
                  <a:pt x="1273" y="278"/>
                </a:lnTo>
                <a:lnTo>
                  <a:pt x="1297" y="287"/>
                </a:lnTo>
                <a:lnTo>
                  <a:pt x="1324" y="301"/>
                </a:lnTo>
                <a:lnTo>
                  <a:pt x="1350" y="314"/>
                </a:lnTo>
                <a:lnTo>
                  <a:pt x="1377" y="329"/>
                </a:lnTo>
                <a:lnTo>
                  <a:pt x="1403" y="344"/>
                </a:lnTo>
                <a:lnTo>
                  <a:pt x="1428" y="361"/>
                </a:lnTo>
                <a:lnTo>
                  <a:pt x="1453" y="378"/>
                </a:lnTo>
                <a:lnTo>
                  <a:pt x="1477" y="396"/>
                </a:lnTo>
                <a:lnTo>
                  <a:pt x="1501" y="414"/>
                </a:lnTo>
                <a:lnTo>
                  <a:pt x="1519" y="429"/>
                </a:lnTo>
                <a:lnTo>
                  <a:pt x="1537" y="445"/>
                </a:lnTo>
                <a:lnTo>
                  <a:pt x="1554" y="461"/>
                </a:lnTo>
                <a:lnTo>
                  <a:pt x="1571" y="477"/>
                </a:lnTo>
                <a:lnTo>
                  <a:pt x="1587" y="494"/>
                </a:lnTo>
                <a:lnTo>
                  <a:pt x="1602" y="511"/>
                </a:lnTo>
                <a:lnTo>
                  <a:pt x="1618" y="528"/>
                </a:lnTo>
                <a:lnTo>
                  <a:pt x="1633" y="546"/>
                </a:lnTo>
                <a:lnTo>
                  <a:pt x="1647" y="564"/>
                </a:lnTo>
                <a:lnTo>
                  <a:pt x="1660" y="582"/>
                </a:lnTo>
                <a:lnTo>
                  <a:pt x="1673" y="600"/>
                </a:lnTo>
                <a:lnTo>
                  <a:pt x="1686" y="620"/>
                </a:lnTo>
                <a:lnTo>
                  <a:pt x="1698" y="638"/>
                </a:lnTo>
                <a:lnTo>
                  <a:pt x="1709" y="657"/>
                </a:lnTo>
                <a:lnTo>
                  <a:pt x="1721" y="677"/>
                </a:lnTo>
                <a:lnTo>
                  <a:pt x="1732" y="696"/>
                </a:lnTo>
                <a:lnTo>
                  <a:pt x="1742" y="717"/>
                </a:lnTo>
                <a:lnTo>
                  <a:pt x="1752" y="737"/>
                </a:lnTo>
                <a:lnTo>
                  <a:pt x="1761" y="757"/>
                </a:lnTo>
                <a:lnTo>
                  <a:pt x="1769" y="777"/>
                </a:lnTo>
                <a:lnTo>
                  <a:pt x="1778" y="798"/>
                </a:lnTo>
                <a:lnTo>
                  <a:pt x="1785" y="819"/>
                </a:lnTo>
                <a:lnTo>
                  <a:pt x="1792" y="840"/>
                </a:lnTo>
                <a:lnTo>
                  <a:pt x="1799" y="861"/>
                </a:lnTo>
                <a:lnTo>
                  <a:pt x="1811" y="904"/>
                </a:lnTo>
                <a:lnTo>
                  <a:pt x="1820" y="946"/>
                </a:lnTo>
                <a:lnTo>
                  <a:pt x="1828" y="990"/>
                </a:lnTo>
                <a:lnTo>
                  <a:pt x="1833" y="1034"/>
                </a:lnTo>
                <a:lnTo>
                  <a:pt x="1836" y="1077"/>
                </a:lnTo>
                <a:lnTo>
                  <a:pt x="1837" y="1122"/>
                </a:lnTo>
                <a:lnTo>
                  <a:pt x="1837" y="1166"/>
                </a:lnTo>
                <a:lnTo>
                  <a:pt x="1834" y="1211"/>
                </a:lnTo>
                <a:lnTo>
                  <a:pt x="1832" y="1232"/>
                </a:lnTo>
                <a:lnTo>
                  <a:pt x="1829" y="1254"/>
                </a:lnTo>
                <a:lnTo>
                  <a:pt x="1825" y="1277"/>
                </a:lnTo>
                <a:lnTo>
                  <a:pt x="1821" y="1298"/>
                </a:lnTo>
                <a:lnTo>
                  <a:pt x="1817" y="1320"/>
                </a:lnTo>
                <a:lnTo>
                  <a:pt x="1812" y="1341"/>
                </a:lnTo>
                <a:lnTo>
                  <a:pt x="1806" y="1363"/>
                </a:lnTo>
                <a:lnTo>
                  <a:pt x="1801" y="1384"/>
                </a:lnTo>
                <a:lnTo>
                  <a:pt x="1794" y="1406"/>
                </a:lnTo>
                <a:lnTo>
                  <a:pt x="1787" y="1428"/>
                </a:lnTo>
                <a:lnTo>
                  <a:pt x="1780" y="1448"/>
                </a:lnTo>
                <a:lnTo>
                  <a:pt x="1771" y="1469"/>
                </a:lnTo>
                <a:lnTo>
                  <a:pt x="1763" y="1491"/>
                </a:lnTo>
                <a:lnTo>
                  <a:pt x="1753" y="1511"/>
                </a:lnTo>
                <a:lnTo>
                  <a:pt x="1743" y="1532"/>
                </a:lnTo>
                <a:lnTo>
                  <a:pt x="1733" y="1552"/>
                </a:lnTo>
                <a:lnTo>
                  <a:pt x="1722" y="1573"/>
                </a:lnTo>
                <a:lnTo>
                  <a:pt x="1710" y="1592"/>
                </a:lnTo>
                <a:lnTo>
                  <a:pt x="1699" y="1612"/>
                </a:lnTo>
                <a:lnTo>
                  <a:pt x="1686" y="1631"/>
                </a:lnTo>
                <a:lnTo>
                  <a:pt x="1673" y="1650"/>
                </a:lnTo>
                <a:lnTo>
                  <a:pt x="1659" y="1669"/>
                </a:lnTo>
                <a:lnTo>
                  <a:pt x="1644" y="1689"/>
                </a:lnTo>
                <a:lnTo>
                  <a:pt x="1631" y="1707"/>
                </a:lnTo>
                <a:lnTo>
                  <a:pt x="1615" y="1725"/>
                </a:lnTo>
                <a:lnTo>
                  <a:pt x="1600" y="1743"/>
                </a:lnTo>
                <a:lnTo>
                  <a:pt x="1584" y="1760"/>
                </a:lnTo>
                <a:lnTo>
                  <a:pt x="1567" y="1777"/>
                </a:lnTo>
                <a:lnTo>
                  <a:pt x="1551" y="1793"/>
                </a:lnTo>
                <a:lnTo>
                  <a:pt x="1534" y="1809"/>
                </a:lnTo>
                <a:lnTo>
                  <a:pt x="1515" y="1824"/>
                </a:lnTo>
                <a:lnTo>
                  <a:pt x="1498" y="1839"/>
                </a:lnTo>
                <a:lnTo>
                  <a:pt x="1480" y="1853"/>
                </a:lnTo>
                <a:lnTo>
                  <a:pt x="1462" y="1866"/>
                </a:lnTo>
                <a:lnTo>
                  <a:pt x="1444" y="1879"/>
                </a:lnTo>
                <a:lnTo>
                  <a:pt x="1425" y="1892"/>
                </a:lnTo>
                <a:lnTo>
                  <a:pt x="1406" y="1905"/>
                </a:lnTo>
                <a:lnTo>
                  <a:pt x="1387" y="1916"/>
                </a:lnTo>
                <a:lnTo>
                  <a:pt x="1367" y="1927"/>
                </a:lnTo>
                <a:lnTo>
                  <a:pt x="1347" y="1938"/>
                </a:lnTo>
                <a:lnTo>
                  <a:pt x="1328" y="1948"/>
                </a:lnTo>
                <a:lnTo>
                  <a:pt x="1308" y="1958"/>
                </a:lnTo>
                <a:lnTo>
                  <a:pt x="1288" y="1966"/>
                </a:lnTo>
                <a:lnTo>
                  <a:pt x="1267" y="1976"/>
                </a:lnTo>
                <a:lnTo>
                  <a:pt x="1246" y="1983"/>
                </a:lnTo>
                <a:lnTo>
                  <a:pt x="1226" y="1991"/>
                </a:lnTo>
                <a:lnTo>
                  <a:pt x="1204" y="1998"/>
                </a:lnTo>
                <a:lnTo>
                  <a:pt x="1183" y="2005"/>
                </a:lnTo>
                <a:lnTo>
                  <a:pt x="1140" y="2017"/>
                </a:lnTo>
                <a:lnTo>
                  <a:pt x="1097" y="2026"/>
                </a:lnTo>
                <a:lnTo>
                  <a:pt x="1054" y="2034"/>
                </a:lnTo>
                <a:lnTo>
                  <a:pt x="1011" y="2039"/>
                </a:lnTo>
                <a:lnTo>
                  <a:pt x="966" y="2042"/>
                </a:lnTo>
                <a:lnTo>
                  <a:pt x="922" y="2044"/>
                </a:lnTo>
                <a:lnTo>
                  <a:pt x="877" y="2043"/>
                </a:lnTo>
                <a:lnTo>
                  <a:pt x="834" y="2040"/>
                </a:lnTo>
                <a:lnTo>
                  <a:pt x="811" y="2038"/>
                </a:lnTo>
                <a:lnTo>
                  <a:pt x="790" y="2035"/>
                </a:lnTo>
                <a:lnTo>
                  <a:pt x="768" y="2031"/>
                </a:lnTo>
                <a:lnTo>
                  <a:pt x="746" y="2027"/>
                </a:lnTo>
                <a:lnTo>
                  <a:pt x="724" y="2023"/>
                </a:lnTo>
                <a:lnTo>
                  <a:pt x="703" y="2019"/>
                </a:lnTo>
                <a:lnTo>
                  <a:pt x="680" y="2012"/>
                </a:lnTo>
                <a:lnTo>
                  <a:pt x="659" y="2007"/>
                </a:lnTo>
                <a:lnTo>
                  <a:pt x="638" y="2001"/>
                </a:lnTo>
                <a:lnTo>
                  <a:pt x="616" y="1993"/>
                </a:lnTo>
                <a:lnTo>
                  <a:pt x="595" y="1986"/>
                </a:lnTo>
                <a:lnTo>
                  <a:pt x="574" y="1977"/>
                </a:lnTo>
                <a:lnTo>
                  <a:pt x="554" y="1969"/>
                </a:lnTo>
                <a:lnTo>
                  <a:pt x="532" y="1959"/>
                </a:lnTo>
                <a:lnTo>
                  <a:pt x="512" y="1949"/>
                </a:lnTo>
                <a:lnTo>
                  <a:pt x="492" y="1939"/>
                </a:lnTo>
                <a:lnTo>
                  <a:pt x="471" y="1928"/>
                </a:lnTo>
                <a:lnTo>
                  <a:pt x="451" y="1916"/>
                </a:lnTo>
                <a:lnTo>
                  <a:pt x="432" y="1905"/>
                </a:lnTo>
                <a:lnTo>
                  <a:pt x="412" y="1892"/>
                </a:lnTo>
                <a:lnTo>
                  <a:pt x="393" y="1879"/>
                </a:lnTo>
                <a:lnTo>
                  <a:pt x="373" y="1865"/>
                </a:lnTo>
                <a:lnTo>
                  <a:pt x="355" y="1851"/>
                </a:lnTo>
                <a:lnTo>
                  <a:pt x="336" y="1837"/>
                </a:lnTo>
                <a:lnTo>
                  <a:pt x="318" y="1821"/>
                </a:lnTo>
                <a:lnTo>
                  <a:pt x="301" y="1806"/>
                </a:lnTo>
                <a:lnTo>
                  <a:pt x="284" y="1790"/>
                </a:lnTo>
                <a:lnTo>
                  <a:pt x="267" y="1773"/>
                </a:lnTo>
                <a:lnTo>
                  <a:pt x="251" y="1757"/>
                </a:lnTo>
                <a:lnTo>
                  <a:pt x="235" y="1740"/>
                </a:lnTo>
                <a:lnTo>
                  <a:pt x="220" y="1723"/>
                </a:lnTo>
                <a:lnTo>
                  <a:pt x="205" y="1705"/>
                </a:lnTo>
                <a:lnTo>
                  <a:pt x="191" y="1686"/>
                </a:lnTo>
                <a:lnTo>
                  <a:pt x="177" y="1668"/>
                </a:lnTo>
                <a:lnTo>
                  <a:pt x="164" y="1650"/>
                </a:lnTo>
                <a:lnTo>
                  <a:pt x="152" y="1631"/>
                </a:lnTo>
                <a:lnTo>
                  <a:pt x="139" y="1612"/>
                </a:lnTo>
                <a:lnTo>
                  <a:pt x="127" y="1593"/>
                </a:lnTo>
                <a:lnTo>
                  <a:pt x="117" y="1574"/>
                </a:lnTo>
                <a:lnTo>
                  <a:pt x="106" y="1554"/>
                </a:lnTo>
                <a:lnTo>
                  <a:pt x="95" y="1534"/>
                </a:lnTo>
                <a:lnTo>
                  <a:pt x="86" y="1514"/>
                </a:lnTo>
                <a:lnTo>
                  <a:pt x="76" y="1494"/>
                </a:lnTo>
                <a:lnTo>
                  <a:pt x="68" y="1474"/>
                </a:lnTo>
                <a:lnTo>
                  <a:pt x="60" y="1452"/>
                </a:lnTo>
                <a:lnTo>
                  <a:pt x="52" y="1432"/>
                </a:lnTo>
                <a:lnTo>
                  <a:pt x="45" y="1411"/>
                </a:lnTo>
                <a:lnTo>
                  <a:pt x="39" y="1389"/>
                </a:lnTo>
                <a:lnTo>
                  <a:pt x="27" y="1347"/>
                </a:lnTo>
                <a:lnTo>
                  <a:pt x="18" y="1304"/>
                </a:lnTo>
                <a:lnTo>
                  <a:pt x="9" y="1261"/>
                </a:lnTo>
                <a:lnTo>
                  <a:pt x="4" y="1217"/>
                </a:lnTo>
                <a:lnTo>
                  <a:pt x="1" y="1172"/>
                </a:lnTo>
                <a:lnTo>
                  <a:pt x="0" y="1129"/>
                </a:lnTo>
                <a:lnTo>
                  <a:pt x="1" y="1085"/>
                </a:lnTo>
                <a:lnTo>
                  <a:pt x="4" y="1040"/>
                </a:lnTo>
                <a:lnTo>
                  <a:pt x="6" y="1018"/>
                </a:lnTo>
                <a:lnTo>
                  <a:pt x="8" y="997"/>
                </a:lnTo>
                <a:lnTo>
                  <a:pt x="12" y="974"/>
                </a:lnTo>
                <a:lnTo>
                  <a:pt x="16" y="953"/>
                </a:lnTo>
                <a:lnTo>
                  <a:pt x="20" y="931"/>
                </a:lnTo>
                <a:lnTo>
                  <a:pt x="25" y="909"/>
                </a:lnTo>
                <a:lnTo>
                  <a:pt x="30" y="888"/>
                </a:lnTo>
                <a:lnTo>
                  <a:pt x="37" y="866"/>
                </a:lnTo>
                <a:lnTo>
                  <a:pt x="43" y="844"/>
                </a:lnTo>
                <a:lnTo>
                  <a:pt x="51" y="823"/>
                </a:lnTo>
                <a:lnTo>
                  <a:pt x="58" y="802"/>
                </a:lnTo>
                <a:lnTo>
                  <a:pt x="67" y="781"/>
                </a:lnTo>
                <a:lnTo>
                  <a:pt x="75" y="760"/>
                </a:lnTo>
                <a:lnTo>
                  <a:pt x="85" y="740"/>
                </a:lnTo>
                <a:lnTo>
                  <a:pt x="94" y="719"/>
                </a:lnTo>
                <a:lnTo>
                  <a:pt x="104" y="698"/>
                </a:lnTo>
                <a:lnTo>
                  <a:pt x="116" y="678"/>
                </a:lnTo>
                <a:lnTo>
                  <a:pt x="127" y="658"/>
                </a:lnTo>
                <a:lnTo>
                  <a:pt x="139" y="639"/>
                </a:lnTo>
                <a:lnTo>
                  <a:pt x="152" y="620"/>
                </a:lnTo>
                <a:lnTo>
                  <a:pt x="165" y="599"/>
                </a:lnTo>
                <a:lnTo>
                  <a:pt x="179" y="581"/>
                </a:lnTo>
                <a:lnTo>
                  <a:pt x="192" y="562"/>
                </a:lnTo>
                <a:lnTo>
                  <a:pt x="207" y="544"/>
                </a:lnTo>
                <a:lnTo>
                  <a:pt x="212" y="539"/>
                </a:lnTo>
                <a:lnTo>
                  <a:pt x="217" y="533"/>
                </a:lnTo>
                <a:lnTo>
                  <a:pt x="223" y="529"/>
                </a:lnTo>
                <a:lnTo>
                  <a:pt x="229" y="526"/>
                </a:lnTo>
                <a:lnTo>
                  <a:pt x="235" y="523"/>
                </a:lnTo>
                <a:lnTo>
                  <a:pt x="241" y="521"/>
                </a:lnTo>
                <a:lnTo>
                  <a:pt x="248" y="520"/>
                </a:lnTo>
                <a:lnTo>
                  <a:pt x="254" y="518"/>
                </a:lnTo>
                <a:lnTo>
                  <a:pt x="261" y="518"/>
                </a:lnTo>
                <a:lnTo>
                  <a:pt x="268" y="518"/>
                </a:lnTo>
                <a:lnTo>
                  <a:pt x="274" y="520"/>
                </a:lnTo>
                <a:lnTo>
                  <a:pt x="281" y="521"/>
                </a:lnTo>
                <a:lnTo>
                  <a:pt x="287" y="523"/>
                </a:lnTo>
                <a:lnTo>
                  <a:pt x="294" y="526"/>
                </a:lnTo>
                <a:lnTo>
                  <a:pt x="300" y="529"/>
                </a:lnTo>
                <a:lnTo>
                  <a:pt x="305" y="533"/>
                </a:lnTo>
                <a:lnTo>
                  <a:pt x="311" y="539"/>
                </a:lnTo>
                <a:lnTo>
                  <a:pt x="316" y="544"/>
                </a:lnTo>
                <a:lnTo>
                  <a:pt x="319" y="549"/>
                </a:lnTo>
                <a:lnTo>
                  <a:pt x="323" y="555"/>
                </a:lnTo>
                <a:lnTo>
                  <a:pt x="326" y="561"/>
                </a:lnTo>
                <a:lnTo>
                  <a:pt x="329" y="567"/>
                </a:lnTo>
                <a:lnTo>
                  <a:pt x="330" y="574"/>
                </a:lnTo>
                <a:lnTo>
                  <a:pt x="331" y="581"/>
                </a:lnTo>
                <a:lnTo>
                  <a:pt x="331" y="588"/>
                </a:lnTo>
                <a:lnTo>
                  <a:pt x="331" y="594"/>
                </a:lnTo>
                <a:lnTo>
                  <a:pt x="330" y="600"/>
                </a:lnTo>
                <a:lnTo>
                  <a:pt x="329" y="608"/>
                </a:lnTo>
                <a:lnTo>
                  <a:pt x="327" y="614"/>
                </a:lnTo>
                <a:lnTo>
                  <a:pt x="323" y="621"/>
                </a:lnTo>
                <a:lnTo>
                  <a:pt x="319" y="626"/>
                </a:lnTo>
                <a:lnTo>
                  <a:pt x="315" y="632"/>
                </a:lnTo>
                <a:lnTo>
                  <a:pt x="290" y="663"/>
                </a:lnTo>
                <a:lnTo>
                  <a:pt x="268" y="696"/>
                </a:lnTo>
                <a:lnTo>
                  <a:pt x="247" y="729"/>
                </a:lnTo>
                <a:lnTo>
                  <a:pt x="229" y="763"/>
                </a:lnTo>
                <a:lnTo>
                  <a:pt x="210" y="798"/>
                </a:lnTo>
                <a:lnTo>
                  <a:pt x="196" y="834"/>
                </a:lnTo>
                <a:lnTo>
                  <a:pt x="182" y="870"/>
                </a:lnTo>
                <a:lnTo>
                  <a:pt x="171" y="906"/>
                </a:lnTo>
                <a:lnTo>
                  <a:pt x="160" y="942"/>
                </a:lnTo>
                <a:lnTo>
                  <a:pt x="153" y="979"/>
                </a:lnTo>
                <a:lnTo>
                  <a:pt x="147" y="1016"/>
                </a:lnTo>
                <a:lnTo>
                  <a:pt x="142" y="1053"/>
                </a:lnTo>
                <a:lnTo>
                  <a:pt x="140" y="1091"/>
                </a:lnTo>
                <a:lnTo>
                  <a:pt x="139" y="1129"/>
                </a:lnTo>
                <a:lnTo>
                  <a:pt x="140" y="1166"/>
                </a:lnTo>
                <a:lnTo>
                  <a:pt x="143" y="1203"/>
                </a:lnTo>
                <a:lnTo>
                  <a:pt x="148" y="1240"/>
                </a:lnTo>
                <a:lnTo>
                  <a:pt x="154" y="1277"/>
                </a:lnTo>
                <a:lnTo>
                  <a:pt x="163" y="1314"/>
                </a:lnTo>
                <a:lnTo>
                  <a:pt x="172" y="1349"/>
                </a:lnTo>
                <a:lnTo>
                  <a:pt x="184" y="1385"/>
                </a:lnTo>
                <a:lnTo>
                  <a:pt x="197" y="1420"/>
                </a:lnTo>
                <a:lnTo>
                  <a:pt x="213" y="1454"/>
                </a:lnTo>
                <a:lnTo>
                  <a:pt x="229" y="1488"/>
                </a:lnTo>
                <a:lnTo>
                  <a:pt x="248" y="1521"/>
                </a:lnTo>
                <a:lnTo>
                  <a:pt x="268" y="1554"/>
                </a:lnTo>
                <a:lnTo>
                  <a:pt x="289" y="1586"/>
                </a:lnTo>
                <a:lnTo>
                  <a:pt x="314" y="1616"/>
                </a:lnTo>
                <a:lnTo>
                  <a:pt x="339" y="1646"/>
                </a:lnTo>
                <a:lnTo>
                  <a:pt x="366" y="1675"/>
                </a:lnTo>
                <a:lnTo>
                  <a:pt x="395" y="1702"/>
                </a:lnTo>
                <a:lnTo>
                  <a:pt x="425" y="1728"/>
                </a:lnTo>
                <a:lnTo>
                  <a:pt x="457" y="1752"/>
                </a:lnTo>
                <a:lnTo>
                  <a:pt x="490" y="1776"/>
                </a:lnTo>
                <a:lnTo>
                  <a:pt x="523" y="1796"/>
                </a:lnTo>
                <a:lnTo>
                  <a:pt x="557" y="1815"/>
                </a:lnTo>
                <a:lnTo>
                  <a:pt x="592" y="1832"/>
                </a:lnTo>
                <a:lnTo>
                  <a:pt x="627" y="1848"/>
                </a:lnTo>
                <a:lnTo>
                  <a:pt x="662" y="1861"/>
                </a:lnTo>
                <a:lnTo>
                  <a:pt x="698" y="1873"/>
                </a:lnTo>
                <a:lnTo>
                  <a:pt x="736" y="1882"/>
                </a:lnTo>
                <a:lnTo>
                  <a:pt x="772" y="1891"/>
                </a:lnTo>
                <a:lnTo>
                  <a:pt x="809" y="1897"/>
                </a:lnTo>
                <a:lnTo>
                  <a:pt x="846" y="1902"/>
                </a:lnTo>
                <a:lnTo>
                  <a:pt x="884" y="1904"/>
                </a:lnTo>
                <a:lnTo>
                  <a:pt x="922" y="1905"/>
                </a:lnTo>
                <a:lnTo>
                  <a:pt x="959" y="1904"/>
                </a:lnTo>
                <a:lnTo>
                  <a:pt x="997" y="1900"/>
                </a:lnTo>
                <a:lnTo>
                  <a:pt x="1034" y="1896"/>
                </a:lnTo>
                <a:lnTo>
                  <a:pt x="1070" y="1890"/>
                </a:lnTo>
                <a:lnTo>
                  <a:pt x="1106" y="1881"/>
                </a:lnTo>
                <a:lnTo>
                  <a:pt x="1143" y="1872"/>
                </a:lnTo>
                <a:lnTo>
                  <a:pt x="1179" y="1860"/>
                </a:lnTo>
                <a:lnTo>
                  <a:pt x="1214" y="1846"/>
                </a:lnTo>
                <a:lnTo>
                  <a:pt x="1248" y="1831"/>
                </a:lnTo>
                <a:lnTo>
                  <a:pt x="1282" y="1814"/>
                </a:lnTo>
                <a:lnTo>
                  <a:pt x="1315" y="1796"/>
                </a:lnTo>
                <a:lnTo>
                  <a:pt x="1348" y="1776"/>
                </a:lnTo>
                <a:lnTo>
                  <a:pt x="1379" y="1754"/>
                </a:lnTo>
                <a:lnTo>
                  <a:pt x="1410" y="1730"/>
                </a:lnTo>
                <a:lnTo>
                  <a:pt x="1440" y="1705"/>
                </a:lnTo>
                <a:lnTo>
                  <a:pt x="1469" y="1678"/>
                </a:lnTo>
                <a:lnTo>
                  <a:pt x="1495" y="1649"/>
                </a:lnTo>
                <a:lnTo>
                  <a:pt x="1522" y="1618"/>
                </a:lnTo>
                <a:lnTo>
                  <a:pt x="1546" y="1586"/>
                </a:lnTo>
                <a:lnTo>
                  <a:pt x="1569" y="1554"/>
                </a:lnTo>
                <a:lnTo>
                  <a:pt x="1590" y="1521"/>
                </a:lnTo>
                <a:lnTo>
                  <a:pt x="1609" y="1487"/>
                </a:lnTo>
                <a:lnTo>
                  <a:pt x="1626" y="1452"/>
                </a:lnTo>
                <a:lnTo>
                  <a:pt x="1641" y="1417"/>
                </a:lnTo>
                <a:lnTo>
                  <a:pt x="1655" y="1381"/>
                </a:lnTo>
                <a:lnTo>
                  <a:pt x="1667" y="1345"/>
                </a:lnTo>
                <a:lnTo>
                  <a:pt x="1676" y="1308"/>
                </a:lnTo>
                <a:lnTo>
                  <a:pt x="1685" y="1271"/>
                </a:lnTo>
                <a:lnTo>
                  <a:pt x="1690" y="1234"/>
                </a:lnTo>
                <a:lnTo>
                  <a:pt x="1694" y="1197"/>
                </a:lnTo>
                <a:lnTo>
                  <a:pt x="1698" y="1159"/>
                </a:lnTo>
                <a:lnTo>
                  <a:pt x="1699" y="1122"/>
                </a:lnTo>
                <a:lnTo>
                  <a:pt x="1698" y="1085"/>
                </a:lnTo>
                <a:lnTo>
                  <a:pt x="1694" y="1048"/>
                </a:lnTo>
                <a:lnTo>
                  <a:pt x="1690" y="1010"/>
                </a:lnTo>
                <a:lnTo>
                  <a:pt x="1684" y="974"/>
                </a:lnTo>
                <a:lnTo>
                  <a:pt x="1675" y="937"/>
                </a:lnTo>
                <a:lnTo>
                  <a:pt x="1666" y="901"/>
                </a:lnTo>
                <a:lnTo>
                  <a:pt x="1654" y="866"/>
                </a:lnTo>
                <a:lnTo>
                  <a:pt x="1640" y="830"/>
                </a:lnTo>
                <a:lnTo>
                  <a:pt x="1625" y="795"/>
                </a:lnTo>
                <a:lnTo>
                  <a:pt x="1608" y="762"/>
                </a:lnTo>
                <a:lnTo>
                  <a:pt x="1590" y="728"/>
                </a:lnTo>
                <a:lnTo>
                  <a:pt x="1570" y="696"/>
                </a:lnTo>
                <a:lnTo>
                  <a:pt x="1547" y="664"/>
                </a:lnTo>
                <a:lnTo>
                  <a:pt x="1524" y="635"/>
                </a:lnTo>
                <a:lnTo>
                  <a:pt x="1498" y="605"/>
                </a:lnTo>
                <a:lnTo>
                  <a:pt x="1472" y="576"/>
                </a:lnTo>
                <a:lnTo>
                  <a:pt x="1443" y="548"/>
                </a:lnTo>
                <a:lnTo>
                  <a:pt x="1412" y="523"/>
                </a:lnTo>
                <a:lnTo>
                  <a:pt x="1392" y="507"/>
                </a:lnTo>
                <a:lnTo>
                  <a:pt x="1372" y="491"/>
                </a:lnTo>
                <a:lnTo>
                  <a:pt x="1350" y="477"/>
                </a:lnTo>
                <a:lnTo>
                  <a:pt x="1329" y="463"/>
                </a:lnTo>
                <a:lnTo>
                  <a:pt x="1307" y="450"/>
                </a:lnTo>
                <a:lnTo>
                  <a:pt x="1284" y="438"/>
                </a:lnTo>
                <a:lnTo>
                  <a:pt x="1262" y="426"/>
                </a:lnTo>
                <a:lnTo>
                  <a:pt x="1240" y="415"/>
                </a:lnTo>
                <a:lnTo>
                  <a:pt x="1211" y="403"/>
                </a:lnTo>
                <a:lnTo>
                  <a:pt x="1183" y="392"/>
                </a:lnTo>
                <a:lnTo>
                  <a:pt x="1154" y="382"/>
                </a:lnTo>
                <a:lnTo>
                  <a:pt x="1125" y="374"/>
                </a:lnTo>
                <a:lnTo>
                  <a:pt x="1246" y="707"/>
                </a:lnTo>
                <a:lnTo>
                  <a:pt x="1248" y="713"/>
                </a:lnTo>
                <a:lnTo>
                  <a:pt x="1249" y="721"/>
                </a:lnTo>
                <a:lnTo>
                  <a:pt x="1250" y="727"/>
                </a:lnTo>
                <a:lnTo>
                  <a:pt x="1250" y="734"/>
                </a:lnTo>
                <a:lnTo>
                  <a:pt x="1249" y="741"/>
                </a:lnTo>
                <a:lnTo>
                  <a:pt x="1248" y="747"/>
                </a:lnTo>
                <a:lnTo>
                  <a:pt x="1246" y="754"/>
                </a:lnTo>
                <a:lnTo>
                  <a:pt x="1244" y="760"/>
                </a:lnTo>
                <a:lnTo>
                  <a:pt x="1241" y="765"/>
                </a:lnTo>
                <a:lnTo>
                  <a:pt x="1236" y="772"/>
                </a:lnTo>
                <a:lnTo>
                  <a:pt x="1232" y="776"/>
                </a:lnTo>
                <a:lnTo>
                  <a:pt x="1228" y="781"/>
                </a:lnTo>
                <a:lnTo>
                  <a:pt x="1223" y="786"/>
                </a:lnTo>
                <a:lnTo>
                  <a:pt x="1217" y="790"/>
                </a:lnTo>
                <a:lnTo>
                  <a:pt x="1211" y="793"/>
                </a:lnTo>
                <a:lnTo>
                  <a:pt x="1204" y="796"/>
                </a:lnTo>
                <a:lnTo>
                  <a:pt x="1197" y="797"/>
                </a:lnTo>
                <a:lnTo>
                  <a:pt x="1191" y="800"/>
                </a:lnTo>
                <a:lnTo>
                  <a:pt x="1183" y="800"/>
                </a:lnTo>
                <a:lnTo>
                  <a:pt x="1177" y="800"/>
                </a:lnTo>
                <a:lnTo>
                  <a:pt x="1170" y="800"/>
                </a:lnTo>
                <a:lnTo>
                  <a:pt x="1164" y="797"/>
                </a:lnTo>
                <a:lnTo>
                  <a:pt x="1158" y="796"/>
                </a:lnTo>
                <a:lnTo>
                  <a:pt x="1151" y="793"/>
                </a:lnTo>
                <a:lnTo>
                  <a:pt x="1145" y="790"/>
                </a:lnTo>
                <a:lnTo>
                  <a:pt x="1139" y="787"/>
                </a:lnTo>
                <a:lnTo>
                  <a:pt x="1134" y="783"/>
                </a:lnTo>
                <a:lnTo>
                  <a:pt x="1129" y="777"/>
                </a:lnTo>
                <a:lnTo>
                  <a:pt x="1125" y="773"/>
                </a:lnTo>
                <a:lnTo>
                  <a:pt x="1121" y="767"/>
                </a:lnTo>
                <a:lnTo>
                  <a:pt x="1118" y="760"/>
                </a:lnTo>
                <a:lnTo>
                  <a:pt x="1115" y="754"/>
                </a:lnTo>
                <a:lnTo>
                  <a:pt x="938" y="269"/>
                </a:lnTo>
                <a:lnTo>
                  <a:pt x="936" y="263"/>
                </a:lnTo>
                <a:lnTo>
                  <a:pt x="935" y="255"/>
                </a:lnTo>
                <a:lnTo>
                  <a:pt x="934" y="249"/>
                </a:lnTo>
                <a:lnTo>
                  <a:pt x="934" y="243"/>
                </a:lnTo>
                <a:lnTo>
                  <a:pt x="935" y="235"/>
                </a:lnTo>
                <a:lnTo>
                  <a:pt x="936" y="229"/>
                </a:lnTo>
                <a:lnTo>
                  <a:pt x="938" y="222"/>
                </a:lnTo>
                <a:lnTo>
                  <a:pt x="941" y="216"/>
                </a:lnTo>
                <a:lnTo>
                  <a:pt x="944" y="211"/>
                </a:lnTo>
                <a:lnTo>
                  <a:pt x="948" y="204"/>
                </a:lnTo>
                <a:lnTo>
                  <a:pt x="952" y="199"/>
                </a:lnTo>
                <a:lnTo>
                  <a:pt x="956" y="195"/>
                </a:lnTo>
                <a:lnTo>
                  <a:pt x="962" y="191"/>
                </a:lnTo>
                <a:lnTo>
                  <a:pt x="968" y="186"/>
                </a:lnTo>
                <a:lnTo>
                  <a:pt x="973" y="183"/>
                </a:lnTo>
                <a:lnTo>
                  <a:pt x="981" y="180"/>
                </a:lnTo>
                <a:lnTo>
                  <a:pt x="1465" y="4"/>
                </a:lnTo>
                <a:lnTo>
                  <a:pt x="1472" y="2"/>
                </a:lnTo>
                <a:lnTo>
                  <a:pt x="1478" y="1"/>
                </a:lnTo>
                <a:lnTo>
                  <a:pt x="1486" y="0"/>
                </a:lnTo>
                <a:lnTo>
                  <a:pt x="1492" y="0"/>
                </a:lnTo>
                <a:lnTo>
                  <a:pt x="1500" y="1"/>
                </a:lnTo>
                <a:lnTo>
                  <a:pt x="1506" y="2"/>
                </a:lnTo>
                <a:lnTo>
                  <a:pt x="1512" y="4"/>
                </a:lnTo>
                <a:lnTo>
                  <a:pt x="1519" y="6"/>
                </a:lnTo>
                <a:lnTo>
                  <a:pt x="1524" y="10"/>
                </a:lnTo>
                <a:lnTo>
                  <a:pt x="1529" y="13"/>
                </a:lnTo>
                <a:lnTo>
                  <a:pt x="1535" y="17"/>
                </a:lnTo>
                <a:lnTo>
                  <a:pt x="1540" y="22"/>
                </a:lnTo>
                <a:lnTo>
                  <a:pt x="1544" y="28"/>
                </a:lnTo>
                <a:lnTo>
                  <a:pt x="1549" y="33"/>
                </a:lnTo>
                <a:lnTo>
                  <a:pt x="1552" y="39"/>
                </a:lnTo>
                <a:lnTo>
                  <a:pt x="1554" y="46"/>
                </a:lnTo>
                <a:lnTo>
                  <a:pt x="1556" y="52"/>
                </a:lnTo>
                <a:lnTo>
                  <a:pt x="1558" y="60"/>
                </a:lnTo>
                <a:lnTo>
                  <a:pt x="1558" y="66"/>
                </a:lnTo>
                <a:lnTo>
                  <a:pt x="1558" y="73"/>
                </a:lnTo>
                <a:lnTo>
                  <a:pt x="1558" y="80"/>
                </a:lnTo>
                <a:lnTo>
                  <a:pt x="1556" y="86"/>
                </a:lnTo>
                <a:lnTo>
                  <a:pt x="1554" y="93"/>
                </a:lnTo>
                <a:lnTo>
                  <a:pt x="1552" y="99"/>
                </a:lnTo>
                <a:lnTo>
                  <a:pt x="1549" y="105"/>
                </a:lnTo>
                <a:lnTo>
                  <a:pt x="1545" y="111"/>
                </a:lnTo>
                <a:lnTo>
                  <a:pt x="1541" y="116"/>
                </a:lnTo>
                <a:lnTo>
                  <a:pt x="1536" y="120"/>
                </a:lnTo>
                <a:lnTo>
                  <a:pt x="1530" y="125"/>
                </a:lnTo>
                <a:lnTo>
                  <a:pt x="1525" y="129"/>
                </a:lnTo>
                <a:lnTo>
                  <a:pt x="1519" y="132"/>
                </a:lnTo>
                <a:lnTo>
                  <a:pt x="1512" y="135"/>
                </a:lnTo>
                <a:lnTo>
                  <a:pt x="1197" y="250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80">
            <a:extLst>
              <a:ext uri="{FF2B5EF4-FFF2-40B4-BE49-F238E27FC236}">
                <a16:creationId xmlns:a16="http://schemas.microsoft.com/office/drawing/2014/main" id="{EF458E94-CA55-F434-399E-C2767AC8D7EF}"/>
              </a:ext>
            </a:extLst>
          </p:cNvPr>
          <p:cNvSpPr>
            <a:spLocks noChangeAspect="1"/>
          </p:cNvSpPr>
          <p:nvPr/>
        </p:nvSpPr>
        <p:spPr bwMode="auto">
          <a:xfrm>
            <a:off x="6819314" y="2844580"/>
            <a:ext cx="284798" cy="316528"/>
          </a:xfrm>
          <a:custGeom>
            <a:avLst/>
            <a:gdLst>
              <a:gd name="T0" fmla="*/ 1351 w 1839"/>
              <a:gd name="T1" fmla="*/ 1729 h 2044"/>
              <a:gd name="T2" fmla="*/ 1519 w 1839"/>
              <a:gd name="T3" fmla="*/ 1614 h 2044"/>
              <a:gd name="T4" fmla="*/ 1633 w 1839"/>
              <a:gd name="T5" fmla="*/ 1498 h 2044"/>
              <a:gd name="T6" fmla="*/ 1722 w 1839"/>
              <a:gd name="T7" fmla="*/ 1367 h 2044"/>
              <a:gd name="T8" fmla="*/ 1786 w 1839"/>
              <a:gd name="T9" fmla="*/ 1224 h 2044"/>
              <a:gd name="T10" fmla="*/ 1838 w 1839"/>
              <a:gd name="T11" fmla="*/ 966 h 2044"/>
              <a:gd name="T12" fmla="*/ 1822 w 1839"/>
              <a:gd name="T13" fmla="*/ 745 h 2044"/>
              <a:gd name="T14" fmla="*/ 1780 w 1839"/>
              <a:gd name="T15" fmla="*/ 595 h 2044"/>
              <a:gd name="T16" fmla="*/ 1711 w 1839"/>
              <a:gd name="T17" fmla="*/ 451 h 2044"/>
              <a:gd name="T18" fmla="*/ 1615 w 1839"/>
              <a:gd name="T19" fmla="*/ 318 h 2044"/>
              <a:gd name="T20" fmla="*/ 1499 w 1839"/>
              <a:gd name="T21" fmla="*/ 205 h 2044"/>
              <a:gd name="T22" fmla="*/ 1368 w 1839"/>
              <a:gd name="T23" fmla="*/ 116 h 2044"/>
              <a:gd name="T24" fmla="*/ 1226 w 1839"/>
              <a:gd name="T25" fmla="*/ 52 h 2044"/>
              <a:gd name="T26" fmla="*/ 966 w 1839"/>
              <a:gd name="T27" fmla="*/ 1 h 2044"/>
              <a:gd name="T28" fmla="*/ 747 w 1839"/>
              <a:gd name="T29" fmla="*/ 16 h 2044"/>
              <a:gd name="T30" fmla="*/ 596 w 1839"/>
              <a:gd name="T31" fmla="*/ 59 h 2044"/>
              <a:gd name="T32" fmla="*/ 453 w 1839"/>
              <a:gd name="T33" fmla="*/ 127 h 2044"/>
              <a:gd name="T34" fmla="*/ 320 w 1839"/>
              <a:gd name="T35" fmla="*/ 222 h 2044"/>
              <a:gd name="T36" fmla="*/ 206 w 1839"/>
              <a:gd name="T37" fmla="*/ 339 h 2044"/>
              <a:gd name="T38" fmla="*/ 117 w 1839"/>
              <a:gd name="T39" fmla="*/ 470 h 2044"/>
              <a:gd name="T40" fmla="*/ 53 w 1839"/>
              <a:gd name="T41" fmla="*/ 612 h 2044"/>
              <a:gd name="T42" fmla="*/ 2 w 1839"/>
              <a:gd name="T43" fmla="*/ 871 h 2044"/>
              <a:gd name="T44" fmla="*/ 17 w 1839"/>
              <a:gd name="T45" fmla="*/ 1091 h 2044"/>
              <a:gd name="T46" fmla="*/ 59 w 1839"/>
              <a:gd name="T47" fmla="*/ 1241 h 2044"/>
              <a:gd name="T48" fmla="*/ 128 w 1839"/>
              <a:gd name="T49" fmla="*/ 1385 h 2044"/>
              <a:gd name="T50" fmla="*/ 213 w 1839"/>
              <a:gd name="T51" fmla="*/ 1505 h 2044"/>
              <a:gd name="T52" fmla="*/ 255 w 1839"/>
              <a:gd name="T53" fmla="*/ 1526 h 2044"/>
              <a:gd name="T54" fmla="*/ 301 w 1839"/>
              <a:gd name="T55" fmla="*/ 1514 h 2044"/>
              <a:gd name="T56" fmla="*/ 329 w 1839"/>
              <a:gd name="T57" fmla="*/ 1476 h 2044"/>
              <a:gd name="T58" fmla="*/ 327 w 1839"/>
              <a:gd name="T59" fmla="*/ 1430 h 2044"/>
              <a:gd name="T60" fmla="*/ 229 w 1839"/>
              <a:gd name="T61" fmla="*/ 1280 h 2044"/>
              <a:gd name="T62" fmla="*/ 147 w 1839"/>
              <a:gd name="T63" fmla="*/ 1027 h 2044"/>
              <a:gd name="T64" fmla="*/ 155 w 1839"/>
              <a:gd name="T65" fmla="*/ 767 h 2044"/>
              <a:gd name="T66" fmla="*/ 248 w 1839"/>
              <a:gd name="T67" fmla="*/ 522 h 2044"/>
              <a:gd name="T68" fmla="*/ 426 w 1839"/>
              <a:gd name="T69" fmla="*/ 315 h 2044"/>
              <a:gd name="T70" fmla="*/ 664 w 1839"/>
              <a:gd name="T71" fmla="*/ 182 h 2044"/>
              <a:gd name="T72" fmla="*/ 923 w 1839"/>
              <a:gd name="T73" fmla="*/ 139 h 2044"/>
              <a:gd name="T74" fmla="*/ 1179 w 1839"/>
              <a:gd name="T75" fmla="*/ 184 h 2044"/>
              <a:gd name="T76" fmla="*/ 1411 w 1839"/>
              <a:gd name="T77" fmla="*/ 314 h 2044"/>
              <a:gd name="T78" fmla="*/ 1591 w 1839"/>
              <a:gd name="T79" fmla="*/ 523 h 2044"/>
              <a:gd name="T80" fmla="*/ 1685 w 1839"/>
              <a:gd name="T81" fmla="*/ 772 h 2044"/>
              <a:gd name="T82" fmla="*/ 1691 w 1839"/>
              <a:gd name="T83" fmla="*/ 1033 h 2044"/>
              <a:gd name="T84" fmla="*/ 1609 w 1839"/>
              <a:gd name="T85" fmla="*/ 1282 h 2044"/>
              <a:gd name="T86" fmla="*/ 1444 w 1839"/>
              <a:gd name="T87" fmla="*/ 1495 h 2044"/>
              <a:gd name="T88" fmla="*/ 1286 w 1839"/>
              <a:gd name="T89" fmla="*/ 1607 h 2044"/>
              <a:gd name="T90" fmla="*/ 1247 w 1839"/>
              <a:gd name="T91" fmla="*/ 1337 h 2044"/>
              <a:gd name="T92" fmla="*/ 1247 w 1839"/>
              <a:gd name="T93" fmla="*/ 1290 h 2044"/>
              <a:gd name="T94" fmla="*/ 1218 w 1839"/>
              <a:gd name="T95" fmla="*/ 1254 h 2044"/>
              <a:gd name="T96" fmla="*/ 1171 w 1839"/>
              <a:gd name="T97" fmla="*/ 1245 h 2044"/>
              <a:gd name="T98" fmla="*/ 1130 w 1839"/>
              <a:gd name="T99" fmla="*/ 1266 h 2044"/>
              <a:gd name="T100" fmla="*/ 935 w 1839"/>
              <a:gd name="T101" fmla="*/ 1788 h 2044"/>
              <a:gd name="T102" fmla="*/ 945 w 1839"/>
              <a:gd name="T103" fmla="*/ 1833 h 2044"/>
              <a:gd name="T104" fmla="*/ 981 w 1839"/>
              <a:gd name="T105" fmla="*/ 1863 h 2044"/>
              <a:gd name="T106" fmla="*/ 1506 w 1839"/>
              <a:gd name="T107" fmla="*/ 2042 h 2044"/>
              <a:gd name="T108" fmla="*/ 1545 w 1839"/>
              <a:gd name="T109" fmla="*/ 2017 h 2044"/>
              <a:gd name="T110" fmla="*/ 1559 w 1839"/>
              <a:gd name="T111" fmla="*/ 1971 h 2044"/>
              <a:gd name="T112" fmla="*/ 1542 w 1839"/>
              <a:gd name="T113" fmla="*/ 192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9" h="2044">
                <a:moveTo>
                  <a:pt x="1198" y="1794"/>
                </a:moveTo>
                <a:lnTo>
                  <a:pt x="1223" y="1785"/>
                </a:lnTo>
                <a:lnTo>
                  <a:pt x="1249" y="1776"/>
                </a:lnTo>
                <a:lnTo>
                  <a:pt x="1273" y="1766"/>
                </a:lnTo>
                <a:lnTo>
                  <a:pt x="1298" y="1756"/>
                </a:lnTo>
                <a:lnTo>
                  <a:pt x="1324" y="1743"/>
                </a:lnTo>
                <a:lnTo>
                  <a:pt x="1351" y="1729"/>
                </a:lnTo>
                <a:lnTo>
                  <a:pt x="1378" y="1714"/>
                </a:lnTo>
                <a:lnTo>
                  <a:pt x="1403" y="1699"/>
                </a:lnTo>
                <a:lnTo>
                  <a:pt x="1429" y="1683"/>
                </a:lnTo>
                <a:lnTo>
                  <a:pt x="1453" y="1666"/>
                </a:lnTo>
                <a:lnTo>
                  <a:pt x="1478" y="1648"/>
                </a:lnTo>
                <a:lnTo>
                  <a:pt x="1501" y="1629"/>
                </a:lnTo>
                <a:lnTo>
                  <a:pt x="1519" y="1614"/>
                </a:lnTo>
                <a:lnTo>
                  <a:pt x="1537" y="1598"/>
                </a:lnTo>
                <a:lnTo>
                  <a:pt x="1554" y="1582"/>
                </a:lnTo>
                <a:lnTo>
                  <a:pt x="1571" y="1566"/>
                </a:lnTo>
                <a:lnTo>
                  <a:pt x="1587" y="1549"/>
                </a:lnTo>
                <a:lnTo>
                  <a:pt x="1603" y="1533"/>
                </a:lnTo>
                <a:lnTo>
                  <a:pt x="1618" y="1515"/>
                </a:lnTo>
                <a:lnTo>
                  <a:pt x="1633" y="1498"/>
                </a:lnTo>
                <a:lnTo>
                  <a:pt x="1647" y="1480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699" y="1405"/>
                </a:lnTo>
                <a:lnTo>
                  <a:pt x="1711" y="1386"/>
                </a:lnTo>
                <a:lnTo>
                  <a:pt x="1722" y="1367"/>
                </a:lnTo>
                <a:lnTo>
                  <a:pt x="1732" y="1347"/>
                </a:lnTo>
                <a:lnTo>
                  <a:pt x="1743" y="1328"/>
                </a:lnTo>
                <a:lnTo>
                  <a:pt x="1753" y="1307"/>
                </a:lnTo>
                <a:lnTo>
                  <a:pt x="1761" y="1287"/>
                </a:lnTo>
                <a:lnTo>
                  <a:pt x="1771" y="1266"/>
                </a:lnTo>
                <a:lnTo>
                  <a:pt x="1778" y="1246"/>
                </a:lnTo>
                <a:lnTo>
                  <a:pt x="1786" y="1224"/>
                </a:lnTo>
                <a:lnTo>
                  <a:pt x="1793" y="1204"/>
                </a:lnTo>
                <a:lnTo>
                  <a:pt x="1799" y="1183"/>
                </a:lnTo>
                <a:lnTo>
                  <a:pt x="1811" y="1140"/>
                </a:lnTo>
                <a:lnTo>
                  <a:pt x="1821" y="1097"/>
                </a:lnTo>
                <a:lnTo>
                  <a:pt x="1828" y="1053"/>
                </a:lnTo>
                <a:lnTo>
                  <a:pt x="1834" y="1009"/>
                </a:lnTo>
                <a:lnTo>
                  <a:pt x="1838" y="966"/>
                </a:lnTo>
                <a:lnTo>
                  <a:pt x="1839" y="922"/>
                </a:lnTo>
                <a:lnTo>
                  <a:pt x="1838" y="877"/>
                </a:lnTo>
                <a:lnTo>
                  <a:pt x="1835" y="834"/>
                </a:lnTo>
                <a:lnTo>
                  <a:pt x="1832" y="811"/>
                </a:lnTo>
                <a:lnTo>
                  <a:pt x="1829" y="790"/>
                </a:lnTo>
                <a:lnTo>
                  <a:pt x="1826" y="768"/>
                </a:lnTo>
                <a:lnTo>
                  <a:pt x="1822" y="745"/>
                </a:lnTo>
                <a:lnTo>
                  <a:pt x="1818" y="724"/>
                </a:lnTo>
                <a:lnTo>
                  <a:pt x="1813" y="703"/>
                </a:lnTo>
                <a:lnTo>
                  <a:pt x="1808" y="680"/>
                </a:lnTo>
                <a:lnTo>
                  <a:pt x="1802" y="659"/>
                </a:lnTo>
                <a:lnTo>
                  <a:pt x="1795" y="638"/>
                </a:lnTo>
                <a:lnTo>
                  <a:pt x="1788" y="616"/>
                </a:lnTo>
                <a:lnTo>
                  <a:pt x="1780" y="595"/>
                </a:lnTo>
                <a:lnTo>
                  <a:pt x="1772" y="574"/>
                </a:lnTo>
                <a:lnTo>
                  <a:pt x="1763" y="554"/>
                </a:lnTo>
                <a:lnTo>
                  <a:pt x="1754" y="532"/>
                </a:lnTo>
                <a:lnTo>
                  <a:pt x="1744" y="512"/>
                </a:lnTo>
                <a:lnTo>
                  <a:pt x="1733" y="492"/>
                </a:lnTo>
                <a:lnTo>
                  <a:pt x="1723" y="472"/>
                </a:lnTo>
                <a:lnTo>
                  <a:pt x="1711" y="451"/>
                </a:lnTo>
                <a:lnTo>
                  <a:pt x="1699" y="432"/>
                </a:lnTo>
                <a:lnTo>
                  <a:pt x="1687" y="412"/>
                </a:lnTo>
                <a:lnTo>
                  <a:pt x="1674" y="393"/>
                </a:lnTo>
                <a:lnTo>
                  <a:pt x="1660" y="374"/>
                </a:lnTo>
                <a:lnTo>
                  <a:pt x="1646" y="356"/>
                </a:lnTo>
                <a:lnTo>
                  <a:pt x="1631" y="336"/>
                </a:lnTo>
                <a:lnTo>
                  <a:pt x="1615" y="318"/>
                </a:lnTo>
                <a:lnTo>
                  <a:pt x="1600" y="301"/>
                </a:lnTo>
                <a:lnTo>
                  <a:pt x="1584" y="283"/>
                </a:lnTo>
                <a:lnTo>
                  <a:pt x="1568" y="267"/>
                </a:lnTo>
                <a:lnTo>
                  <a:pt x="1551" y="251"/>
                </a:lnTo>
                <a:lnTo>
                  <a:pt x="1534" y="235"/>
                </a:lnTo>
                <a:lnTo>
                  <a:pt x="1517" y="220"/>
                </a:lnTo>
                <a:lnTo>
                  <a:pt x="1499" y="205"/>
                </a:lnTo>
                <a:lnTo>
                  <a:pt x="1481" y="192"/>
                </a:lnTo>
                <a:lnTo>
                  <a:pt x="1463" y="178"/>
                </a:lnTo>
                <a:lnTo>
                  <a:pt x="1445" y="164"/>
                </a:lnTo>
                <a:lnTo>
                  <a:pt x="1426" y="151"/>
                </a:lnTo>
                <a:lnTo>
                  <a:pt x="1407" y="139"/>
                </a:lnTo>
                <a:lnTo>
                  <a:pt x="1387" y="128"/>
                </a:lnTo>
                <a:lnTo>
                  <a:pt x="1368" y="116"/>
                </a:lnTo>
                <a:lnTo>
                  <a:pt x="1349" y="105"/>
                </a:lnTo>
                <a:lnTo>
                  <a:pt x="1329" y="96"/>
                </a:lnTo>
                <a:lnTo>
                  <a:pt x="1308" y="86"/>
                </a:lnTo>
                <a:lnTo>
                  <a:pt x="1288" y="77"/>
                </a:lnTo>
                <a:lnTo>
                  <a:pt x="1268" y="68"/>
                </a:lnTo>
                <a:lnTo>
                  <a:pt x="1247" y="60"/>
                </a:lnTo>
                <a:lnTo>
                  <a:pt x="1226" y="52"/>
                </a:lnTo>
                <a:lnTo>
                  <a:pt x="1205" y="46"/>
                </a:lnTo>
                <a:lnTo>
                  <a:pt x="1184" y="38"/>
                </a:lnTo>
                <a:lnTo>
                  <a:pt x="1141" y="27"/>
                </a:lnTo>
                <a:lnTo>
                  <a:pt x="1098" y="17"/>
                </a:lnTo>
                <a:lnTo>
                  <a:pt x="1055" y="10"/>
                </a:lnTo>
                <a:lnTo>
                  <a:pt x="1011" y="4"/>
                </a:lnTo>
                <a:lnTo>
                  <a:pt x="966" y="1"/>
                </a:lnTo>
                <a:lnTo>
                  <a:pt x="923" y="0"/>
                </a:lnTo>
                <a:lnTo>
                  <a:pt x="879" y="1"/>
                </a:lnTo>
                <a:lnTo>
                  <a:pt x="834" y="4"/>
                </a:lnTo>
                <a:lnTo>
                  <a:pt x="813" y="6"/>
                </a:lnTo>
                <a:lnTo>
                  <a:pt x="791" y="8"/>
                </a:lnTo>
                <a:lnTo>
                  <a:pt x="768" y="12"/>
                </a:lnTo>
                <a:lnTo>
                  <a:pt x="747" y="16"/>
                </a:lnTo>
                <a:lnTo>
                  <a:pt x="725" y="20"/>
                </a:lnTo>
                <a:lnTo>
                  <a:pt x="703" y="26"/>
                </a:lnTo>
                <a:lnTo>
                  <a:pt x="682" y="31"/>
                </a:lnTo>
                <a:lnTo>
                  <a:pt x="660" y="37"/>
                </a:lnTo>
                <a:lnTo>
                  <a:pt x="638" y="44"/>
                </a:lnTo>
                <a:lnTo>
                  <a:pt x="617" y="51"/>
                </a:lnTo>
                <a:lnTo>
                  <a:pt x="596" y="59"/>
                </a:lnTo>
                <a:lnTo>
                  <a:pt x="575" y="66"/>
                </a:lnTo>
                <a:lnTo>
                  <a:pt x="554" y="76"/>
                </a:lnTo>
                <a:lnTo>
                  <a:pt x="534" y="84"/>
                </a:lnTo>
                <a:lnTo>
                  <a:pt x="513" y="95"/>
                </a:lnTo>
                <a:lnTo>
                  <a:pt x="492" y="104"/>
                </a:lnTo>
                <a:lnTo>
                  <a:pt x="472" y="116"/>
                </a:lnTo>
                <a:lnTo>
                  <a:pt x="453" y="127"/>
                </a:lnTo>
                <a:lnTo>
                  <a:pt x="433" y="139"/>
                </a:lnTo>
                <a:lnTo>
                  <a:pt x="413" y="151"/>
                </a:lnTo>
                <a:lnTo>
                  <a:pt x="394" y="165"/>
                </a:lnTo>
                <a:lnTo>
                  <a:pt x="375" y="179"/>
                </a:lnTo>
                <a:lnTo>
                  <a:pt x="356" y="193"/>
                </a:lnTo>
                <a:lnTo>
                  <a:pt x="338" y="208"/>
                </a:lnTo>
                <a:lnTo>
                  <a:pt x="320" y="222"/>
                </a:lnTo>
                <a:lnTo>
                  <a:pt x="302" y="238"/>
                </a:lnTo>
                <a:lnTo>
                  <a:pt x="285" y="254"/>
                </a:lnTo>
                <a:lnTo>
                  <a:pt x="268" y="270"/>
                </a:lnTo>
                <a:lnTo>
                  <a:pt x="252" y="287"/>
                </a:lnTo>
                <a:lnTo>
                  <a:pt x="236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7"/>
                </a:lnTo>
                <a:lnTo>
                  <a:pt x="178" y="375"/>
                </a:lnTo>
                <a:lnTo>
                  <a:pt x="165" y="394"/>
                </a:lnTo>
                <a:lnTo>
                  <a:pt x="152" y="412"/>
                </a:lnTo>
                <a:lnTo>
                  <a:pt x="140" y="431"/>
                </a:lnTo>
                <a:lnTo>
                  <a:pt x="128" y="450"/>
                </a:lnTo>
                <a:lnTo>
                  <a:pt x="117" y="470"/>
                </a:lnTo>
                <a:lnTo>
                  <a:pt x="107" y="490"/>
                </a:lnTo>
                <a:lnTo>
                  <a:pt x="96" y="510"/>
                </a:lnTo>
                <a:lnTo>
                  <a:pt x="86" y="529"/>
                </a:lnTo>
                <a:lnTo>
                  <a:pt x="78" y="550"/>
                </a:lnTo>
                <a:lnTo>
                  <a:pt x="68" y="571"/>
                </a:lnTo>
                <a:lnTo>
                  <a:pt x="61" y="591"/>
                </a:lnTo>
                <a:lnTo>
                  <a:pt x="53" y="612"/>
                </a:lnTo>
                <a:lnTo>
                  <a:pt x="46" y="632"/>
                </a:lnTo>
                <a:lnTo>
                  <a:pt x="40" y="654"/>
                </a:lnTo>
                <a:lnTo>
                  <a:pt x="28" y="696"/>
                </a:lnTo>
                <a:lnTo>
                  <a:pt x="18" y="740"/>
                </a:lnTo>
                <a:lnTo>
                  <a:pt x="11" y="784"/>
                </a:lnTo>
                <a:lnTo>
                  <a:pt x="5" y="827"/>
                </a:lnTo>
                <a:lnTo>
                  <a:pt x="2" y="871"/>
                </a:lnTo>
                <a:lnTo>
                  <a:pt x="0" y="916"/>
                </a:lnTo>
                <a:lnTo>
                  <a:pt x="1" y="959"/>
                </a:lnTo>
                <a:lnTo>
                  <a:pt x="4" y="1003"/>
                </a:lnTo>
                <a:lnTo>
                  <a:pt x="7" y="1025"/>
                </a:lnTo>
                <a:lnTo>
                  <a:pt x="10" y="1048"/>
                </a:lnTo>
                <a:lnTo>
                  <a:pt x="13" y="1069"/>
                </a:lnTo>
                <a:lnTo>
                  <a:pt x="17" y="1091"/>
                </a:lnTo>
                <a:lnTo>
                  <a:pt x="21" y="1113"/>
                </a:lnTo>
                <a:lnTo>
                  <a:pt x="26" y="1135"/>
                </a:lnTo>
                <a:lnTo>
                  <a:pt x="32" y="1156"/>
                </a:lnTo>
                <a:lnTo>
                  <a:pt x="37" y="1178"/>
                </a:lnTo>
                <a:lnTo>
                  <a:pt x="44" y="1199"/>
                </a:lnTo>
                <a:lnTo>
                  <a:pt x="51" y="1220"/>
                </a:lnTo>
                <a:lnTo>
                  <a:pt x="59" y="1241"/>
                </a:lnTo>
                <a:lnTo>
                  <a:pt x="67" y="1263"/>
                </a:lnTo>
                <a:lnTo>
                  <a:pt x="76" y="1284"/>
                </a:lnTo>
                <a:lnTo>
                  <a:pt x="85" y="1304"/>
                </a:lnTo>
                <a:lnTo>
                  <a:pt x="95" y="1324"/>
                </a:lnTo>
                <a:lnTo>
                  <a:pt x="106" y="1345"/>
                </a:lnTo>
                <a:lnTo>
                  <a:pt x="116" y="1365"/>
                </a:lnTo>
                <a:lnTo>
                  <a:pt x="128" y="1385"/>
                </a:lnTo>
                <a:lnTo>
                  <a:pt x="140" y="1405"/>
                </a:lnTo>
                <a:lnTo>
                  <a:pt x="152" y="1425"/>
                </a:lnTo>
                <a:lnTo>
                  <a:pt x="165" y="1444"/>
                </a:lnTo>
                <a:lnTo>
                  <a:pt x="179" y="1463"/>
                </a:lnTo>
                <a:lnTo>
                  <a:pt x="193" y="1482"/>
                </a:lnTo>
                <a:lnTo>
                  <a:pt x="208" y="1500"/>
                </a:lnTo>
                <a:lnTo>
                  <a:pt x="213" y="1505"/>
                </a:lnTo>
                <a:lnTo>
                  <a:pt x="219" y="1510"/>
                </a:lnTo>
                <a:lnTo>
                  <a:pt x="224" y="1514"/>
                </a:lnTo>
                <a:lnTo>
                  <a:pt x="229" y="1517"/>
                </a:lnTo>
                <a:lnTo>
                  <a:pt x="236" y="1520"/>
                </a:lnTo>
                <a:lnTo>
                  <a:pt x="242" y="1522"/>
                </a:lnTo>
                <a:lnTo>
                  <a:pt x="248" y="1525"/>
                </a:lnTo>
                <a:lnTo>
                  <a:pt x="255" y="1526"/>
                </a:lnTo>
                <a:lnTo>
                  <a:pt x="262" y="1526"/>
                </a:lnTo>
                <a:lnTo>
                  <a:pt x="269" y="1526"/>
                </a:lnTo>
                <a:lnTo>
                  <a:pt x="275" y="1525"/>
                </a:lnTo>
                <a:lnTo>
                  <a:pt x="281" y="1522"/>
                </a:lnTo>
                <a:lnTo>
                  <a:pt x="289" y="1520"/>
                </a:lnTo>
                <a:lnTo>
                  <a:pt x="294" y="1518"/>
                </a:lnTo>
                <a:lnTo>
                  <a:pt x="301" y="1514"/>
                </a:lnTo>
                <a:lnTo>
                  <a:pt x="307" y="1510"/>
                </a:lnTo>
                <a:lnTo>
                  <a:pt x="311" y="1505"/>
                </a:lnTo>
                <a:lnTo>
                  <a:pt x="317" y="1500"/>
                </a:lnTo>
                <a:lnTo>
                  <a:pt x="321" y="1495"/>
                </a:lnTo>
                <a:lnTo>
                  <a:pt x="324" y="1488"/>
                </a:lnTo>
                <a:lnTo>
                  <a:pt x="327" y="1482"/>
                </a:lnTo>
                <a:lnTo>
                  <a:pt x="329" y="1476"/>
                </a:lnTo>
                <a:lnTo>
                  <a:pt x="330" y="1469"/>
                </a:lnTo>
                <a:lnTo>
                  <a:pt x="331" y="1463"/>
                </a:lnTo>
                <a:lnTo>
                  <a:pt x="333" y="1456"/>
                </a:lnTo>
                <a:lnTo>
                  <a:pt x="331" y="1449"/>
                </a:lnTo>
                <a:lnTo>
                  <a:pt x="330" y="1443"/>
                </a:lnTo>
                <a:lnTo>
                  <a:pt x="329" y="1436"/>
                </a:lnTo>
                <a:lnTo>
                  <a:pt x="327" y="1430"/>
                </a:lnTo>
                <a:lnTo>
                  <a:pt x="324" y="1423"/>
                </a:lnTo>
                <a:lnTo>
                  <a:pt x="321" y="1417"/>
                </a:lnTo>
                <a:lnTo>
                  <a:pt x="317" y="1412"/>
                </a:lnTo>
                <a:lnTo>
                  <a:pt x="292" y="1380"/>
                </a:lnTo>
                <a:lnTo>
                  <a:pt x="269" y="1348"/>
                </a:lnTo>
                <a:lnTo>
                  <a:pt x="248" y="1314"/>
                </a:lnTo>
                <a:lnTo>
                  <a:pt x="229" y="1280"/>
                </a:lnTo>
                <a:lnTo>
                  <a:pt x="212" y="1246"/>
                </a:lnTo>
                <a:lnTo>
                  <a:pt x="196" y="1211"/>
                </a:lnTo>
                <a:lnTo>
                  <a:pt x="183" y="1174"/>
                </a:lnTo>
                <a:lnTo>
                  <a:pt x="172" y="1138"/>
                </a:lnTo>
                <a:lnTo>
                  <a:pt x="162" y="1102"/>
                </a:lnTo>
                <a:lnTo>
                  <a:pt x="154" y="1065"/>
                </a:lnTo>
                <a:lnTo>
                  <a:pt x="147" y="1027"/>
                </a:lnTo>
                <a:lnTo>
                  <a:pt x="143" y="990"/>
                </a:lnTo>
                <a:lnTo>
                  <a:pt x="141" y="953"/>
                </a:lnTo>
                <a:lnTo>
                  <a:pt x="140" y="916"/>
                </a:lnTo>
                <a:lnTo>
                  <a:pt x="141" y="878"/>
                </a:lnTo>
                <a:lnTo>
                  <a:pt x="144" y="841"/>
                </a:lnTo>
                <a:lnTo>
                  <a:pt x="148" y="804"/>
                </a:lnTo>
                <a:lnTo>
                  <a:pt x="155" y="767"/>
                </a:lnTo>
                <a:lnTo>
                  <a:pt x="163" y="730"/>
                </a:lnTo>
                <a:lnTo>
                  <a:pt x="173" y="694"/>
                </a:lnTo>
                <a:lnTo>
                  <a:pt x="184" y="659"/>
                </a:lnTo>
                <a:lnTo>
                  <a:pt x="198" y="624"/>
                </a:lnTo>
                <a:lnTo>
                  <a:pt x="213" y="589"/>
                </a:lnTo>
                <a:lnTo>
                  <a:pt x="230" y="555"/>
                </a:lnTo>
                <a:lnTo>
                  <a:pt x="248" y="522"/>
                </a:lnTo>
                <a:lnTo>
                  <a:pt x="269" y="490"/>
                </a:lnTo>
                <a:lnTo>
                  <a:pt x="291" y="458"/>
                </a:lnTo>
                <a:lnTo>
                  <a:pt x="314" y="427"/>
                </a:lnTo>
                <a:lnTo>
                  <a:pt x="340" y="397"/>
                </a:lnTo>
                <a:lnTo>
                  <a:pt x="367" y="369"/>
                </a:lnTo>
                <a:lnTo>
                  <a:pt x="395" y="342"/>
                </a:lnTo>
                <a:lnTo>
                  <a:pt x="426" y="315"/>
                </a:lnTo>
                <a:lnTo>
                  <a:pt x="457" y="291"/>
                </a:lnTo>
                <a:lnTo>
                  <a:pt x="490" y="268"/>
                </a:lnTo>
                <a:lnTo>
                  <a:pt x="523" y="247"/>
                </a:lnTo>
                <a:lnTo>
                  <a:pt x="557" y="228"/>
                </a:lnTo>
                <a:lnTo>
                  <a:pt x="592" y="211"/>
                </a:lnTo>
                <a:lnTo>
                  <a:pt x="628" y="196"/>
                </a:lnTo>
                <a:lnTo>
                  <a:pt x="664" y="182"/>
                </a:lnTo>
                <a:lnTo>
                  <a:pt x="700" y="170"/>
                </a:lnTo>
                <a:lnTo>
                  <a:pt x="736" y="161"/>
                </a:lnTo>
                <a:lnTo>
                  <a:pt x="774" y="153"/>
                </a:lnTo>
                <a:lnTo>
                  <a:pt x="811" y="147"/>
                </a:lnTo>
                <a:lnTo>
                  <a:pt x="848" y="143"/>
                </a:lnTo>
                <a:lnTo>
                  <a:pt x="885" y="139"/>
                </a:lnTo>
                <a:lnTo>
                  <a:pt x="923" y="139"/>
                </a:lnTo>
                <a:lnTo>
                  <a:pt x="960" y="141"/>
                </a:lnTo>
                <a:lnTo>
                  <a:pt x="997" y="143"/>
                </a:lnTo>
                <a:lnTo>
                  <a:pt x="1035" y="148"/>
                </a:lnTo>
                <a:lnTo>
                  <a:pt x="1071" y="154"/>
                </a:lnTo>
                <a:lnTo>
                  <a:pt x="1108" y="162"/>
                </a:lnTo>
                <a:lnTo>
                  <a:pt x="1144" y="172"/>
                </a:lnTo>
                <a:lnTo>
                  <a:pt x="1179" y="184"/>
                </a:lnTo>
                <a:lnTo>
                  <a:pt x="1215" y="197"/>
                </a:lnTo>
                <a:lnTo>
                  <a:pt x="1250" y="212"/>
                </a:lnTo>
                <a:lnTo>
                  <a:pt x="1283" y="229"/>
                </a:lnTo>
                <a:lnTo>
                  <a:pt x="1317" y="248"/>
                </a:lnTo>
                <a:lnTo>
                  <a:pt x="1349" y="268"/>
                </a:lnTo>
                <a:lnTo>
                  <a:pt x="1381" y="290"/>
                </a:lnTo>
                <a:lnTo>
                  <a:pt x="1411" y="314"/>
                </a:lnTo>
                <a:lnTo>
                  <a:pt x="1440" y="339"/>
                </a:lnTo>
                <a:lnTo>
                  <a:pt x="1469" y="366"/>
                </a:lnTo>
                <a:lnTo>
                  <a:pt x="1497" y="395"/>
                </a:lnTo>
                <a:lnTo>
                  <a:pt x="1522" y="425"/>
                </a:lnTo>
                <a:lnTo>
                  <a:pt x="1547" y="457"/>
                </a:lnTo>
                <a:lnTo>
                  <a:pt x="1570" y="490"/>
                </a:lnTo>
                <a:lnTo>
                  <a:pt x="1591" y="523"/>
                </a:lnTo>
                <a:lnTo>
                  <a:pt x="1610" y="557"/>
                </a:lnTo>
                <a:lnTo>
                  <a:pt x="1627" y="592"/>
                </a:lnTo>
                <a:lnTo>
                  <a:pt x="1643" y="627"/>
                </a:lnTo>
                <a:lnTo>
                  <a:pt x="1656" y="662"/>
                </a:lnTo>
                <a:lnTo>
                  <a:pt x="1667" y="698"/>
                </a:lnTo>
                <a:lnTo>
                  <a:pt x="1677" y="736"/>
                </a:lnTo>
                <a:lnTo>
                  <a:pt x="1685" y="772"/>
                </a:lnTo>
                <a:lnTo>
                  <a:pt x="1692" y="809"/>
                </a:lnTo>
                <a:lnTo>
                  <a:pt x="1696" y="846"/>
                </a:lnTo>
                <a:lnTo>
                  <a:pt x="1698" y="884"/>
                </a:lnTo>
                <a:lnTo>
                  <a:pt x="1699" y="921"/>
                </a:lnTo>
                <a:lnTo>
                  <a:pt x="1698" y="959"/>
                </a:lnTo>
                <a:lnTo>
                  <a:pt x="1695" y="997"/>
                </a:lnTo>
                <a:lnTo>
                  <a:pt x="1691" y="1033"/>
                </a:lnTo>
                <a:lnTo>
                  <a:pt x="1684" y="1070"/>
                </a:lnTo>
                <a:lnTo>
                  <a:pt x="1676" y="1106"/>
                </a:lnTo>
                <a:lnTo>
                  <a:pt x="1666" y="1142"/>
                </a:lnTo>
                <a:lnTo>
                  <a:pt x="1655" y="1179"/>
                </a:lnTo>
                <a:lnTo>
                  <a:pt x="1641" y="1214"/>
                </a:lnTo>
                <a:lnTo>
                  <a:pt x="1626" y="1248"/>
                </a:lnTo>
                <a:lnTo>
                  <a:pt x="1609" y="1282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79"/>
                </a:lnTo>
                <a:lnTo>
                  <a:pt x="1525" y="1410"/>
                </a:lnTo>
                <a:lnTo>
                  <a:pt x="1499" y="1439"/>
                </a:lnTo>
                <a:lnTo>
                  <a:pt x="1472" y="1468"/>
                </a:lnTo>
                <a:lnTo>
                  <a:pt x="1444" y="1495"/>
                </a:lnTo>
                <a:lnTo>
                  <a:pt x="1413" y="1521"/>
                </a:lnTo>
                <a:lnTo>
                  <a:pt x="1393" y="1537"/>
                </a:lnTo>
                <a:lnTo>
                  <a:pt x="1372" y="1552"/>
                </a:lnTo>
                <a:lnTo>
                  <a:pt x="1351" y="1567"/>
                </a:lnTo>
                <a:lnTo>
                  <a:pt x="1330" y="1581"/>
                </a:lnTo>
                <a:lnTo>
                  <a:pt x="1308" y="1594"/>
                </a:lnTo>
                <a:lnTo>
                  <a:pt x="1286" y="1607"/>
                </a:lnTo>
                <a:lnTo>
                  <a:pt x="1264" y="1617"/>
                </a:lnTo>
                <a:lnTo>
                  <a:pt x="1240" y="1629"/>
                </a:lnTo>
                <a:lnTo>
                  <a:pt x="1212" y="1641"/>
                </a:lnTo>
                <a:lnTo>
                  <a:pt x="1184" y="1651"/>
                </a:lnTo>
                <a:lnTo>
                  <a:pt x="1155" y="1661"/>
                </a:lnTo>
                <a:lnTo>
                  <a:pt x="1125" y="1669"/>
                </a:lnTo>
                <a:lnTo>
                  <a:pt x="1247" y="1337"/>
                </a:lnTo>
                <a:lnTo>
                  <a:pt x="1249" y="1330"/>
                </a:lnTo>
                <a:lnTo>
                  <a:pt x="1250" y="1323"/>
                </a:lnTo>
                <a:lnTo>
                  <a:pt x="1251" y="1317"/>
                </a:lnTo>
                <a:lnTo>
                  <a:pt x="1251" y="1310"/>
                </a:lnTo>
                <a:lnTo>
                  <a:pt x="1250" y="1303"/>
                </a:lnTo>
                <a:lnTo>
                  <a:pt x="1249" y="1297"/>
                </a:lnTo>
                <a:lnTo>
                  <a:pt x="1247" y="1290"/>
                </a:lnTo>
                <a:lnTo>
                  <a:pt x="1244" y="1284"/>
                </a:lnTo>
                <a:lnTo>
                  <a:pt x="1241" y="1278"/>
                </a:lnTo>
                <a:lnTo>
                  <a:pt x="1238" y="1272"/>
                </a:lnTo>
                <a:lnTo>
                  <a:pt x="1234" y="1267"/>
                </a:lnTo>
                <a:lnTo>
                  <a:pt x="1228" y="1263"/>
                </a:lnTo>
                <a:lnTo>
                  <a:pt x="1223" y="1257"/>
                </a:lnTo>
                <a:lnTo>
                  <a:pt x="1218" y="1254"/>
                </a:lnTo>
                <a:lnTo>
                  <a:pt x="1211" y="1251"/>
                </a:lnTo>
                <a:lnTo>
                  <a:pt x="1205" y="1248"/>
                </a:lnTo>
                <a:lnTo>
                  <a:pt x="1199" y="1246"/>
                </a:lnTo>
                <a:lnTo>
                  <a:pt x="1191" y="1245"/>
                </a:lnTo>
                <a:lnTo>
                  <a:pt x="1185" y="1244"/>
                </a:lnTo>
                <a:lnTo>
                  <a:pt x="1177" y="1244"/>
                </a:lnTo>
                <a:lnTo>
                  <a:pt x="1171" y="1245"/>
                </a:lnTo>
                <a:lnTo>
                  <a:pt x="1165" y="1246"/>
                </a:lnTo>
                <a:lnTo>
                  <a:pt x="1158" y="1248"/>
                </a:lnTo>
                <a:lnTo>
                  <a:pt x="1152" y="1250"/>
                </a:lnTo>
                <a:lnTo>
                  <a:pt x="1145" y="1253"/>
                </a:lnTo>
                <a:lnTo>
                  <a:pt x="1140" y="1257"/>
                </a:lnTo>
                <a:lnTo>
                  <a:pt x="1135" y="1262"/>
                </a:lnTo>
                <a:lnTo>
                  <a:pt x="1130" y="1266"/>
                </a:lnTo>
                <a:lnTo>
                  <a:pt x="1126" y="1271"/>
                </a:lnTo>
                <a:lnTo>
                  <a:pt x="1122" y="1277"/>
                </a:lnTo>
                <a:lnTo>
                  <a:pt x="1119" y="1283"/>
                </a:lnTo>
                <a:lnTo>
                  <a:pt x="1116" y="1289"/>
                </a:lnTo>
                <a:lnTo>
                  <a:pt x="940" y="1774"/>
                </a:lnTo>
                <a:lnTo>
                  <a:pt x="938" y="1781"/>
                </a:lnTo>
                <a:lnTo>
                  <a:pt x="935" y="1788"/>
                </a:lnTo>
                <a:lnTo>
                  <a:pt x="935" y="1795"/>
                </a:lnTo>
                <a:lnTo>
                  <a:pt x="935" y="1801"/>
                </a:lnTo>
                <a:lnTo>
                  <a:pt x="935" y="1808"/>
                </a:lnTo>
                <a:lnTo>
                  <a:pt x="938" y="1814"/>
                </a:lnTo>
                <a:lnTo>
                  <a:pt x="939" y="1821"/>
                </a:lnTo>
                <a:lnTo>
                  <a:pt x="942" y="1827"/>
                </a:lnTo>
                <a:lnTo>
                  <a:pt x="945" y="1833"/>
                </a:lnTo>
                <a:lnTo>
                  <a:pt x="948" y="1839"/>
                </a:lnTo>
                <a:lnTo>
                  <a:pt x="953" y="1844"/>
                </a:lnTo>
                <a:lnTo>
                  <a:pt x="958" y="1849"/>
                </a:lnTo>
                <a:lnTo>
                  <a:pt x="963" y="1854"/>
                </a:lnTo>
                <a:lnTo>
                  <a:pt x="969" y="1857"/>
                </a:lnTo>
                <a:lnTo>
                  <a:pt x="975" y="1860"/>
                </a:lnTo>
                <a:lnTo>
                  <a:pt x="981" y="1863"/>
                </a:lnTo>
                <a:lnTo>
                  <a:pt x="1466" y="2040"/>
                </a:lnTo>
                <a:lnTo>
                  <a:pt x="1472" y="2042"/>
                </a:lnTo>
                <a:lnTo>
                  <a:pt x="1480" y="2043"/>
                </a:lnTo>
                <a:lnTo>
                  <a:pt x="1486" y="2044"/>
                </a:lnTo>
                <a:lnTo>
                  <a:pt x="1493" y="2044"/>
                </a:lnTo>
                <a:lnTo>
                  <a:pt x="1500" y="2043"/>
                </a:lnTo>
                <a:lnTo>
                  <a:pt x="1506" y="2042"/>
                </a:lnTo>
                <a:lnTo>
                  <a:pt x="1513" y="2040"/>
                </a:lnTo>
                <a:lnTo>
                  <a:pt x="1519" y="2037"/>
                </a:lnTo>
                <a:lnTo>
                  <a:pt x="1525" y="2035"/>
                </a:lnTo>
                <a:lnTo>
                  <a:pt x="1531" y="2030"/>
                </a:lnTo>
                <a:lnTo>
                  <a:pt x="1536" y="2026"/>
                </a:lnTo>
                <a:lnTo>
                  <a:pt x="1541" y="2022"/>
                </a:lnTo>
                <a:lnTo>
                  <a:pt x="1545" y="2017"/>
                </a:lnTo>
                <a:lnTo>
                  <a:pt x="1549" y="2010"/>
                </a:lnTo>
                <a:lnTo>
                  <a:pt x="1552" y="2005"/>
                </a:lnTo>
                <a:lnTo>
                  <a:pt x="1555" y="1997"/>
                </a:lnTo>
                <a:lnTo>
                  <a:pt x="1558" y="1991"/>
                </a:lnTo>
                <a:lnTo>
                  <a:pt x="1559" y="1985"/>
                </a:lnTo>
                <a:lnTo>
                  <a:pt x="1559" y="1977"/>
                </a:lnTo>
                <a:lnTo>
                  <a:pt x="1559" y="1971"/>
                </a:lnTo>
                <a:lnTo>
                  <a:pt x="1559" y="1963"/>
                </a:lnTo>
                <a:lnTo>
                  <a:pt x="1558" y="1957"/>
                </a:lnTo>
                <a:lnTo>
                  <a:pt x="1555" y="1950"/>
                </a:lnTo>
                <a:lnTo>
                  <a:pt x="1552" y="1944"/>
                </a:lnTo>
                <a:lnTo>
                  <a:pt x="1549" y="1939"/>
                </a:lnTo>
                <a:lnTo>
                  <a:pt x="1546" y="1933"/>
                </a:lnTo>
                <a:lnTo>
                  <a:pt x="1542" y="1928"/>
                </a:lnTo>
                <a:lnTo>
                  <a:pt x="1537" y="1923"/>
                </a:lnTo>
                <a:lnTo>
                  <a:pt x="1532" y="1919"/>
                </a:lnTo>
                <a:lnTo>
                  <a:pt x="1526" y="1914"/>
                </a:lnTo>
                <a:lnTo>
                  <a:pt x="1520" y="1911"/>
                </a:lnTo>
                <a:lnTo>
                  <a:pt x="1513" y="1909"/>
                </a:lnTo>
                <a:lnTo>
                  <a:pt x="1198" y="179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83">
            <a:extLst>
              <a:ext uri="{FF2B5EF4-FFF2-40B4-BE49-F238E27FC236}">
                <a16:creationId xmlns:a16="http://schemas.microsoft.com/office/drawing/2014/main" id="{800683FB-6DF1-D5DB-DB3C-360E906AE0F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860833"/>
            <a:ext cx="284024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7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622 w 1839"/>
              <a:gd name="T65" fmla="*/ 1312 h 1837"/>
              <a:gd name="T66" fmla="*/ 598 w 1839"/>
              <a:gd name="T67" fmla="*/ 1324 h 1837"/>
              <a:gd name="T68" fmla="*/ 571 w 1839"/>
              <a:gd name="T69" fmla="*/ 1327 h 1837"/>
              <a:gd name="T70" fmla="*/ 546 w 1839"/>
              <a:gd name="T71" fmla="*/ 1319 h 1837"/>
              <a:gd name="T72" fmla="*/ 524 w 1839"/>
              <a:gd name="T73" fmla="*/ 1301 h 1837"/>
              <a:gd name="T74" fmla="*/ 512 w 1839"/>
              <a:gd name="T75" fmla="*/ 1278 h 1837"/>
              <a:gd name="T76" fmla="*/ 508 w 1839"/>
              <a:gd name="T77" fmla="*/ 1251 h 1837"/>
              <a:gd name="T78" fmla="*/ 517 w 1839"/>
              <a:gd name="T79" fmla="*/ 1225 h 1837"/>
              <a:gd name="T80" fmla="*/ 1088 w 1839"/>
              <a:gd name="T81" fmla="*/ 649 h 1837"/>
              <a:gd name="T82" fmla="*/ 725 w 1839"/>
              <a:gd name="T83" fmla="*/ 646 h 1837"/>
              <a:gd name="T84" fmla="*/ 701 w 1839"/>
              <a:gd name="T85" fmla="*/ 633 h 1837"/>
              <a:gd name="T86" fmla="*/ 684 w 1839"/>
              <a:gd name="T87" fmla="*/ 612 h 1837"/>
              <a:gd name="T88" fmla="*/ 676 w 1839"/>
              <a:gd name="T89" fmla="*/ 587 h 1837"/>
              <a:gd name="T90" fmla="*/ 679 w 1839"/>
              <a:gd name="T91" fmla="*/ 559 h 1837"/>
              <a:gd name="T92" fmla="*/ 692 w 1839"/>
              <a:gd name="T93" fmla="*/ 534 h 1837"/>
              <a:gd name="T94" fmla="*/ 712 w 1839"/>
              <a:gd name="T95" fmla="*/ 517 h 1837"/>
              <a:gd name="T96" fmla="*/ 738 w 1839"/>
              <a:gd name="T97" fmla="*/ 510 h 1837"/>
              <a:gd name="T98" fmla="*/ 1275 w 1839"/>
              <a:gd name="T99" fmla="*/ 511 h 1837"/>
              <a:gd name="T100" fmla="*/ 1300 w 1839"/>
              <a:gd name="T101" fmla="*/ 522 h 1837"/>
              <a:gd name="T102" fmla="*/ 1319 w 1839"/>
              <a:gd name="T103" fmla="*/ 540 h 1837"/>
              <a:gd name="T104" fmla="*/ 1330 w 1839"/>
              <a:gd name="T105" fmla="*/ 565 h 1837"/>
              <a:gd name="T106" fmla="*/ 1331 w 1839"/>
              <a:gd name="T107" fmla="*/ 1102 h 1837"/>
              <a:gd name="T108" fmla="*/ 1322 w 1839"/>
              <a:gd name="T109" fmla="*/ 1129 h 1837"/>
              <a:gd name="T110" fmla="*/ 1305 w 1839"/>
              <a:gd name="T111" fmla="*/ 1149 h 1837"/>
              <a:gd name="T112" fmla="*/ 1282 w 1839"/>
              <a:gd name="T113" fmla="*/ 1162 h 1837"/>
              <a:gd name="T114" fmla="*/ 1254 w 1839"/>
              <a:gd name="T115" fmla="*/ 1165 h 1837"/>
              <a:gd name="T116" fmla="*/ 1227 w 1839"/>
              <a:gd name="T117" fmla="*/ 1156 h 1837"/>
              <a:gd name="T118" fmla="*/ 1207 w 1839"/>
              <a:gd name="T119" fmla="*/ 1139 h 1837"/>
              <a:gd name="T120" fmla="*/ 1194 w 1839"/>
              <a:gd name="T121" fmla="*/ 1116 h 1837"/>
              <a:gd name="T122" fmla="*/ 1191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1191" y="744"/>
                </a:moveTo>
                <a:lnTo>
                  <a:pt x="628" y="1306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19"/>
                </a:lnTo>
                <a:lnTo>
                  <a:pt x="604" y="1322"/>
                </a:lnTo>
                <a:lnTo>
                  <a:pt x="598" y="1324"/>
                </a:lnTo>
                <a:lnTo>
                  <a:pt x="591" y="1325"/>
                </a:lnTo>
                <a:lnTo>
                  <a:pt x="585" y="1327"/>
                </a:lnTo>
                <a:lnTo>
                  <a:pt x="579" y="1328"/>
                </a:lnTo>
                <a:lnTo>
                  <a:pt x="571" y="1327"/>
                </a:lnTo>
                <a:lnTo>
                  <a:pt x="565" y="1325"/>
                </a:lnTo>
                <a:lnTo>
                  <a:pt x="558" y="1324"/>
                </a:lnTo>
                <a:lnTo>
                  <a:pt x="552" y="1322"/>
                </a:lnTo>
                <a:lnTo>
                  <a:pt x="546" y="1319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6"/>
                </a:lnTo>
                <a:lnTo>
                  <a:pt x="524" y="1301"/>
                </a:lnTo>
                <a:lnTo>
                  <a:pt x="520" y="1296"/>
                </a:lnTo>
                <a:lnTo>
                  <a:pt x="517" y="1290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4"/>
                </a:lnTo>
                <a:lnTo>
                  <a:pt x="508" y="1257"/>
                </a:lnTo>
                <a:lnTo>
                  <a:pt x="508" y="1251"/>
                </a:lnTo>
                <a:lnTo>
                  <a:pt x="509" y="1243"/>
                </a:lnTo>
                <a:lnTo>
                  <a:pt x="512" y="1237"/>
                </a:lnTo>
                <a:lnTo>
                  <a:pt x="514" y="1231"/>
                </a:lnTo>
                <a:lnTo>
                  <a:pt x="517" y="1225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8"/>
                </a:lnTo>
                <a:lnTo>
                  <a:pt x="1088" y="649"/>
                </a:lnTo>
                <a:lnTo>
                  <a:pt x="745" y="649"/>
                </a:lnTo>
                <a:lnTo>
                  <a:pt x="738" y="648"/>
                </a:lnTo>
                <a:lnTo>
                  <a:pt x="731" y="647"/>
                </a:lnTo>
                <a:lnTo>
                  <a:pt x="725" y="646"/>
                </a:lnTo>
                <a:lnTo>
                  <a:pt x="718" y="644"/>
                </a:lnTo>
                <a:lnTo>
                  <a:pt x="712" y="641"/>
                </a:lnTo>
                <a:lnTo>
                  <a:pt x="706" y="637"/>
                </a:lnTo>
                <a:lnTo>
                  <a:pt x="701" y="633"/>
                </a:lnTo>
                <a:lnTo>
                  <a:pt x="696" y="628"/>
                </a:lnTo>
                <a:lnTo>
                  <a:pt x="692" y="624"/>
                </a:lnTo>
                <a:lnTo>
                  <a:pt x="687" y="619"/>
                </a:lnTo>
                <a:lnTo>
                  <a:pt x="684" y="612"/>
                </a:lnTo>
                <a:lnTo>
                  <a:pt x="681" y="607"/>
                </a:lnTo>
                <a:lnTo>
                  <a:pt x="679" y="600"/>
                </a:lnTo>
                <a:lnTo>
                  <a:pt x="677" y="593"/>
                </a:lnTo>
                <a:lnTo>
                  <a:pt x="676" y="587"/>
                </a:lnTo>
                <a:lnTo>
                  <a:pt x="676" y="579"/>
                </a:lnTo>
                <a:lnTo>
                  <a:pt x="676" y="572"/>
                </a:lnTo>
                <a:lnTo>
                  <a:pt x="677" y="565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0"/>
                </a:lnTo>
                <a:lnTo>
                  <a:pt x="692" y="534"/>
                </a:lnTo>
                <a:lnTo>
                  <a:pt x="696" y="530"/>
                </a:lnTo>
                <a:lnTo>
                  <a:pt x="701" y="525"/>
                </a:lnTo>
                <a:lnTo>
                  <a:pt x="706" y="522"/>
                </a:lnTo>
                <a:lnTo>
                  <a:pt x="712" y="517"/>
                </a:lnTo>
                <a:lnTo>
                  <a:pt x="718" y="515"/>
                </a:lnTo>
                <a:lnTo>
                  <a:pt x="725" y="512"/>
                </a:lnTo>
                <a:lnTo>
                  <a:pt x="731" y="511"/>
                </a:lnTo>
                <a:lnTo>
                  <a:pt x="738" y="510"/>
                </a:lnTo>
                <a:lnTo>
                  <a:pt x="745" y="509"/>
                </a:lnTo>
                <a:lnTo>
                  <a:pt x="1262" y="509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2"/>
                </a:lnTo>
                <a:lnTo>
                  <a:pt x="1288" y="515"/>
                </a:lnTo>
                <a:lnTo>
                  <a:pt x="1295" y="517"/>
                </a:lnTo>
                <a:lnTo>
                  <a:pt x="1300" y="522"/>
                </a:lnTo>
                <a:lnTo>
                  <a:pt x="1305" y="525"/>
                </a:lnTo>
                <a:lnTo>
                  <a:pt x="1311" y="530"/>
                </a:lnTo>
                <a:lnTo>
                  <a:pt x="1315" y="534"/>
                </a:lnTo>
                <a:lnTo>
                  <a:pt x="1319" y="540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5"/>
                </a:lnTo>
                <a:lnTo>
                  <a:pt x="1331" y="572"/>
                </a:lnTo>
                <a:lnTo>
                  <a:pt x="1331" y="579"/>
                </a:lnTo>
                <a:lnTo>
                  <a:pt x="1331" y="1094"/>
                </a:lnTo>
                <a:lnTo>
                  <a:pt x="1331" y="1102"/>
                </a:lnTo>
                <a:lnTo>
                  <a:pt x="1330" y="1109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39"/>
                </a:lnTo>
                <a:lnTo>
                  <a:pt x="1311" y="1144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6"/>
                </a:lnTo>
                <a:lnTo>
                  <a:pt x="1288" y="1159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59"/>
                </a:lnTo>
                <a:lnTo>
                  <a:pt x="1227" y="1156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4"/>
                </a:lnTo>
                <a:lnTo>
                  <a:pt x="1207" y="1139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09"/>
                </a:lnTo>
                <a:lnTo>
                  <a:pt x="1191" y="1102"/>
                </a:lnTo>
                <a:lnTo>
                  <a:pt x="1191" y="1094"/>
                </a:lnTo>
                <a:lnTo>
                  <a:pt x="1191" y="74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84">
            <a:extLst>
              <a:ext uri="{FF2B5EF4-FFF2-40B4-BE49-F238E27FC236}">
                <a16:creationId xmlns:a16="http://schemas.microsoft.com/office/drawing/2014/main" id="{94B0FE2C-6676-C1DD-6E29-9784CE10C1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6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3 w 1839"/>
              <a:gd name="T19" fmla="*/ 1234 h 1837"/>
              <a:gd name="T20" fmla="*/ 1705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49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1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0 w 1839"/>
              <a:gd name="T49" fmla="*/ 778 h 1837"/>
              <a:gd name="T50" fmla="*/ 56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90 w 1839"/>
              <a:gd name="T61" fmla="*/ 29 h 1837"/>
              <a:gd name="T62" fmla="*/ 872 w 1839"/>
              <a:gd name="T63" fmla="*/ 1 h 1837"/>
              <a:gd name="T64" fmla="*/ 431 w 1839"/>
              <a:gd name="T65" fmla="*/ 852 h 1837"/>
              <a:gd name="T66" fmla="*/ 405 w 1839"/>
              <a:gd name="T67" fmla="*/ 860 h 1837"/>
              <a:gd name="T68" fmla="*/ 384 w 1839"/>
              <a:gd name="T69" fmla="*/ 877 h 1837"/>
              <a:gd name="T70" fmla="*/ 372 w 1839"/>
              <a:gd name="T71" fmla="*/ 901 h 1837"/>
              <a:gd name="T72" fmla="*/ 368 w 1839"/>
              <a:gd name="T73" fmla="*/ 928 h 1837"/>
              <a:gd name="T74" fmla="*/ 377 w 1839"/>
              <a:gd name="T75" fmla="*/ 955 h 1837"/>
              <a:gd name="T76" fmla="*/ 394 w 1839"/>
              <a:gd name="T77" fmla="*/ 975 h 1837"/>
              <a:gd name="T78" fmla="*/ 417 w 1839"/>
              <a:gd name="T79" fmla="*/ 988 h 1837"/>
              <a:gd name="T80" fmla="*/ 1229 w 1839"/>
              <a:gd name="T81" fmla="*/ 991 h 1837"/>
              <a:gd name="T82" fmla="*/ 975 w 1839"/>
              <a:gd name="T83" fmla="*/ 1250 h 1837"/>
              <a:gd name="T84" fmla="*/ 966 w 1839"/>
              <a:gd name="T85" fmla="*/ 1277 h 1837"/>
              <a:gd name="T86" fmla="*/ 969 w 1839"/>
              <a:gd name="T87" fmla="*/ 1303 h 1837"/>
              <a:gd name="T88" fmla="*/ 982 w 1839"/>
              <a:gd name="T89" fmla="*/ 1327 h 1837"/>
              <a:gd name="T90" fmla="*/ 1003 w 1839"/>
              <a:gd name="T91" fmla="*/ 1345 h 1837"/>
              <a:gd name="T92" fmla="*/ 1029 w 1839"/>
              <a:gd name="T93" fmla="*/ 1352 h 1837"/>
              <a:gd name="T94" fmla="*/ 1056 w 1839"/>
              <a:gd name="T95" fmla="*/ 1350 h 1837"/>
              <a:gd name="T96" fmla="*/ 1080 w 1839"/>
              <a:gd name="T97" fmla="*/ 1337 h 1837"/>
              <a:gd name="T98" fmla="*/ 1459 w 1839"/>
              <a:gd name="T99" fmla="*/ 957 h 1837"/>
              <a:gd name="T100" fmla="*/ 1469 w 1839"/>
              <a:gd name="T101" fmla="*/ 932 h 1837"/>
              <a:gd name="T102" fmla="*/ 1469 w 1839"/>
              <a:gd name="T103" fmla="*/ 905 h 1837"/>
              <a:gd name="T104" fmla="*/ 1459 w 1839"/>
              <a:gd name="T105" fmla="*/ 879 h 1837"/>
              <a:gd name="T106" fmla="*/ 1080 w 1839"/>
              <a:gd name="T107" fmla="*/ 499 h 1837"/>
              <a:gd name="T108" fmla="*/ 1056 w 1839"/>
              <a:gd name="T109" fmla="*/ 487 h 1837"/>
              <a:gd name="T110" fmla="*/ 1029 w 1839"/>
              <a:gd name="T111" fmla="*/ 484 h 1837"/>
              <a:gd name="T112" fmla="*/ 1003 w 1839"/>
              <a:gd name="T113" fmla="*/ 492 h 1837"/>
              <a:gd name="T114" fmla="*/ 982 w 1839"/>
              <a:gd name="T115" fmla="*/ 510 h 1837"/>
              <a:gd name="T116" fmla="*/ 969 w 1839"/>
              <a:gd name="T117" fmla="*/ 533 h 1837"/>
              <a:gd name="T118" fmla="*/ 966 w 1839"/>
              <a:gd name="T119" fmla="*/ 560 h 1837"/>
              <a:gd name="T120" fmla="*/ 975 w 1839"/>
              <a:gd name="T121" fmla="*/ 587 h 1837"/>
              <a:gd name="T122" fmla="*/ 123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49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6" y="368"/>
                </a:lnTo>
                <a:lnTo>
                  <a:pt x="1682" y="405"/>
                </a:lnTo>
                <a:lnTo>
                  <a:pt x="1705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2" y="1432"/>
                </a:lnTo>
                <a:lnTo>
                  <a:pt x="1656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49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4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1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69" y="1654"/>
                </a:lnTo>
                <a:lnTo>
                  <a:pt x="334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30" y="1148"/>
                </a:lnTo>
                <a:lnTo>
                  <a:pt x="19" y="1103"/>
                </a:lnTo>
                <a:lnTo>
                  <a:pt x="10" y="1058"/>
                </a:lnTo>
                <a:lnTo>
                  <a:pt x="5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5" y="824"/>
                </a:lnTo>
                <a:lnTo>
                  <a:pt x="10" y="778"/>
                </a:lnTo>
                <a:lnTo>
                  <a:pt x="19" y="734"/>
                </a:lnTo>
                <a:lnTo>
                  <a:pt x="30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2" y="480"/>
                </a:lnTo>
                <a:lnTo>
                  <a:pt x="133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6"/>
                </a:lnTo>
                <a:lnTo>
                  <a:pt x="443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1"/>
                </a:lnTo>
                <a:lnTo>
                  <a:pt x="604" y="55"/>
                </a:lnTo>
                <a:lnTo>
                  <a:pt x="646" y="40"/>
                </a:lnTo>
                <a:lnTo>
                  <a:pt x="690" y="29"/>
                </a:lnTo>
                <a:lnTo>
                  <a:pt x="734" y="18"/>
                </a:lnTo>
                <a:lnTo>
                  <a:pt x="780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1234" y="852"/>
                </a:moveTo>
                <a:lnTo>
                  <a:pt x="439" y="852"/>
                </a:lnTo>
                <a:lnTo>
                  <a:pt x="431" y="852"/>
                </a:lnTo>
                <a:lnTo>
                  <a:pt x="424" y="853"/>
                </a:lnTo>
                <a:lnTo>
                  <a:pt x="417" y="855"/>
                </a:lnTo>
                <a:lnTo>
                  <a:pt x="411" y="857"/>
                </a:lnTo>
                <a:lnTo>
                  <a:pt x="405" y="860"/>
                </a:lnTo>
                <a:lnTo>
                  <a:pt x="399" y="863"/>
                </a:lnTo>
                <a:lnTo>
                  <a:pt x="394" y="868"/>
                </a:lnTo>
                <a:lnTo>
                  <a:pt x="389" y="872"/>
                </a:lnTo>
                <a:lnTo>
                  <a:pt x="384" y="877"/>
                </a:lnTo>
                <a:lnTo>
                  <a:pt x="380" y="883"/>
                </a:lnTo>
                <a:lnTo>
                  <a:pt x="377" y="888"/>
                </a:lnTo>
                <a:lnTo>
                  <a:pt x="374" y="894"/>
                </a:lnTo>
                <a:lnTo>
                  <a:pt x="372" y="901"/>
                </a:lnTo>
                <a:lnTo>
                  <a:pt x="369" y="907"/>
                </a:lnTo>
                <a:lnTo>
                  <a:pt x="368" y="915"/>
                </a:lnTo>
                <a:lnTo>
                  <a:pt x="368" y="921"/>
                </a:lnTo>
                <a:lnTo>
                  <a:pt x="368" y="928"/>
                </a:lnTo>
                <a:lnTo>
                  <a:pt x="369" y="935"/>
                </a:lnTo>
                <a:lnTo>
                  <a:pt x="372" y="942"/>
                </a:lnTo>
                <a:lnTo>
                  <a:pt x="374" y="949"/>
                </a:lnTo>
                <a:lnTo>
                  <a:pt x="377" y="955"/>
                </a:lnTo>
                <a:lnTo>
                  <a:pt x="380" y="960"/>
                </a:lnTo>
                <a:lnTo>
                  <a:pt x="384" y="966"/>
                </a:lnTo>
                <a:lnTo>
                  <a:pt x="389" y="971"/>
                </a:lnTo>
                <a:lnTo>
                  <a:pt x="394" y="975"/>
                </a:lnTo>
                <a:lnTo>
                  <a:pt x="399" y="979"/>
                </a:lnTo>
                <a:lnTo>
                  <a:pt x="405" y="983"/>
                </a:lnTo>
                <a:lnTo>
                  <a:pt x="411" y="986"/>
                </a:lnTo>
                <a:lnTo>
                  <a:pt x="417" y="988"/>
                </a:lnTo>
                <a:lnTo>
                  <a:pt x="424" y="990"/>
                </a:lnTo>
                <a:lnTo>
                  <a:pt x="431" y="991"/>
                </a:lnTo>
                <a:lnTo>
                  <a:pt x="439" y="991"/>
                </a:lnTo>
                <a:lnTo>
                  <a:pt x="1229" y="991"/>
                </a:lnTo>
                <a:lnTo>
                  <a:pt x="986" y="1234"/>
                </a:lnTo>
                <a:lnTo>
                  <a:pt x="982" y="1239"/>
                </a:lnTo>
                <a:lnTo>
                  <a:pt x="978" y="1245"/>
                </a:lnTo>
                <a:lnTo>
                  <a:pt x="975" y="1250"/>
                </a:lnTo>
                <a:lnTo>
                  <a:pt x="971" y="1256"/>
                </a:lnTo>
                <a:lnTo>
                  <a:pt x="969" y="1263"/>
                </a:lnTo>
                <a:lnTo>
                  <a:pt x="967" y="1269"/>
                </a:lnTo>
                <a:lnTo>
                  <a:pt x="966" y="1277"/>
                </a:lnTo>
                <a:lnTo>
                  <a:pt x="966" y="1283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3"/>
                </a:lnTo>
                <a:lnTo>
                  <a:pt x="971" y="1310"/>
                </a:lnTo>
                <a:lnTo>
                  <a:pt x="975" y="1315"/>
                </a:lnTo>
                <a:lnTo>
                  <a:pt x="978" y="1321"/>
                </a:lnTo>
                <a:lnTo>
                  <a:pt x="982" y="1327"/>
                </a:lnTo>
                <a:lnTo>
                  <a:pt x="986" y="1332"/>
                </a:lnTo>
                <a:lnTo>
                  <a:pt x="992" y="1337"/>
                </a:lnTo>
                <a:lnTo>
                  <a:pt x="998" y="1341"/>
                </a:lnTo>
                <a:lnTo>
                  <a:pt x="1003" y="1345"/>
                </a:lnTo>
                <a:lnTo>
                  <a:pt x="1010" y="1348"/>
                </a:lnTo>
                <a:lnTo>
                  <a:pt x="1016" y="1350"/>
                </a:lnTo>
                <a:lnTo>
                  <a:pt x="1022" y="1351"/>
                </a:lnTo>
                <a:lnTo>
                  <a:pt x="1029" y="1352"/>
                </a:lnTo>
                <a:lnTo>
                  <a:pt x="1036" y="1353"/>
                </a:lnTo>
                <a:lnTo>
                  <a:pt x="1043" y="1352"/>
                </a:lnTo>
                <a:lnTo>
                  <a:pt x="1049" y="1351"/>
                </a:lnTo>
                <a:lnTo>
                  <a:pt x="1056" y="1350"/>
                </a:lnTo>
                <a:lnTo>
                  <a:pt x="1062" y="1348"/>
                </a:lnTo>
                <a:lnTo>
                  <a:pt x="1068" y="1345"/>
                </a:lnTo>
                <a:lnTo>
                  <a:pt x="1075" y="1341"/>
                </a:lnTo>
                <a:lnTo>
                  <a:pt x="1080" y="1337"/>
                </a:lnTo>
                <a:lnTo>
                  <a:pt x="1085" y="1332"/>
                </a:lnTo>
                <a:lnTo>
                  <a:pt x="1450" y="968"/>
                </a:lnTo>
                <a:lnTo>
                  <a:pt x="1455" y="962"/>
                </a:lnTo>
                <a:lnTo>
                  <a:pt x="1459" y="957"/>
                </a:lnTo>
                <a:lnTo>
                  <a:pt x="1462" y="951"/>
                </a:lnTo>
                <a:lnTo>
                  <a:pt x="1466" y="944"/>
                </a:lnTo>
                <a:lnTo>
                  <a:pt x="1468" y="938"/>
                </a:lnTo>
                <a:lnTo>
                  <a:pt x="1469" y="932"/>
                </a:lnTo>
                <a:lnTo>
                  <a:pt x="1470" y="925"/>
                </a:lnTo>
                <a:lnTo>
                  <a:pt x="1471" y="919"/>
                </a:lnTo>
                <a:lnTo>
                  <a:pt x="1470" y="911"/>
                </a:lnTo>
                <a:lnTo>
                  <a:pt x="1469" y="905"/>
                </a:lnTo>
                <a:lnTo>
                  <a:pt x="1468" y="899"/>
                </a:lnTo>
                <a:lnTo>
                  <a:pt x="1466" y="892"/>
                </a:lnTo>
                <a:lnTo>
                  <a:pt x="1462" y="886"/>
                </a:lnTo>
                <a:lnTo>
                  <a:pt x="1459" y="879"/>
                </a:lnTo>
                <a:lnTo>
                  <a:pt x="1455" y="874"/>
                </a:lnTo>
                <a:lnTo>
                  <a:pt x="1450" y="869"/>
                </a:lnTo>
                <a:lnTo>
                  <a:pt x="1085" y="505"/>
                </a:lnTo>
                <a:lnTo>
                  <a:pt x="1080" y="499"/>
                </a:lnTo>
                <a:lnTo>
                  <a:pt x="1075" y="495"/>
                </a:lnTo>
                <a:lnTo>
                  <a:pt x="1068" y="492"/>
                </a:lnTo>
                <a:lnTo>
                  <a:pt x="1062" y="489"/>
                </a:lnTo>
                <a:lnTo>
                  <a:pt x="1056" y="487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7"/>
                </a:lnTo>
                <a:lnTo>
                  <a:pt x="1010" y="489"/>
                </a:lnTo>
                <a:lnTo>
                  <a:pt x="1003" y="492"/>
                </a:lnTo>
                <a:lnTo>
                  <a:pt x="998" y="495"/>
                </a:lnTo>
                <a:lnTo>
                  <a:pt x="992" y="499"/>
                </a:lnTo>
                <a:lnTo>
                  <a:pt x="986" y="505"/>
                </a:lnTo>
                <a:lnTo>
                  <a:pt x="982" y="510"/>
                </a:lnTo>
                <a:lnTo>
                  <a:pt x="978" y="515"/>
                </a:lnTo>
                <a:lnTo>
                  <a:pt x="975" y="522"/>
                </a:lnTo>
                <a:lnTo>
                  <a:pt x="971" y="527"/>
                </a:lnTo>
                <a:lnTo>
                  <a:pt x="969" y="533"/>
                </a:lnTo>
                <a:lnTo>
                  <a:pt x="967" y="541"/>
                </a:lnTo>
                <a:lnTo>
                  <a:pt x="966" y="547"/>
                </a:lnTo>
                <a:lnTo>
                  <a:pt x="966" y="554"/>
                </a:lnTo>
                <a:lnTo>
                  <a:pt x="966" y="560"/>
                </a:lnTo>
                <a:lnTo>
                  <a:pt x="967" y="567"/>
                </a:lnTo>
                <a:lnTo>
                  <a:pt x="969" y="574"/>
                </a:lnTo>
                <a:lnTo>
                  <a:pt x="971" y="580"/>
                </a:lnTo>
                <a:lnTo>
                  <a:pt x="975" y="587"/>
                </a:lnTo>
                <a:lnTo>
                  <a:pt x="978" y="592"/>
                </a:lnTo>
                <a:lnTo>
                  <a:pt x="982" y="598"/>
                </a:lnTo>
                <a:lnTo>
                  <a:pt x="986" y="604"/>
                </a:lnTo>
                <a:lnTo>
                  <a:pt x="1234" y="852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85">
            <a:extLst>
              <a:ext uri="{FF2B5EF4-FFF2-40B4-BE49-F238E27FC236}">
                <a16:creationId xmlns:a16="http://schemas.microsoft.com/office/drawing/2014/main" id="{ECAC8535-625F-818A-9F71-36EA9D933A8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860833"/>
            <a:ext cx="284798" cy="284024"/>
          </a:xfrm>
          <a:custGeom>
            <a:avLst/>
            <a:gdLst>
              <a:gd name="T0" fmla="*/ 1059 w 1838"/>
              <a:gd name="T1" fmla="*/ 11 h 1837"/>
              <a:gd name="T2" fmla="*/ 1235 w 1838"/>
              <a:gd name="T3" fmla="*/ 55 h 1837"/>
              <a:gd name="T4" fmla="*/ 1396 w 1838"/>
              <a:gd name="T5" fmla="*/ 133 h 1837"/>
              <a:gd name="T6" fmla="*/ 1538 w 1838"/>
              <a:gd name="T7" fmla="*/ 238 h 1837"/>
              <a:gd name="T8" fmla="*/ 1656 w 1838"/>
              <a:gd name="T9" fmla="*/ 368 h 1837"/>
              <a:gd name="T10" fmla="*/ 1747 w 1838"/>
              <a:gd name="T11" fmla="*/ 520 h 1837"/>
              <a:gd name="T12" fmla="*/ 1809 w 1838"/>
              <a:gd name="T13" fmla="*/ 689 h 1837"/>
              <a:gd name="T14" fmla="*/ 1837 w 1838"/>
              <a:gd name="T15" fmla="*/ 871 h 1837"/>
              <a:gd name="T16" fmla="*/ 1827 w 1838"/>
              <a:gd name="T17" fmla="*/ 1058 h 1837"/>
              <a:gd name="T18" fmla="*/ 1783 w 1838"/>
              <a:gd name="T19" fmla="*/ 1234 h 1837"/>
              <a:gd name="T20" fmla="*/ 1705 w 1838"/>
              <a:gd name="T21" fmla="*/ 1395 h 1837"/>
              <a:gd name="T22" fmla="*/ 1599 w 1838"/>
              <a:gd name="T23" fmla="*/ 1536 h 1837"/>
              <a:gd name="T24" fmla="*/ 1469 w 1838"/>
              <a:gd name="T25" fmla="*/ 1654 h 1837"/>
              <a:gd name="T26" fmla="*/ 1317 w 1838"/>
              <a:gd name="T27" fmla="*/ 1746 h 1837"/>
              <a:gd name="T28" fmla="*/ 1149 w 1838"/>
              <a:gd name="T29" fmla="*/ 1808 h 1837"/>
              <a:gd name="T30" fmla="*/ 967 w 1838"/>
              <a:gd name="T31" fmla="*/ 1835 h 1837"/>
              <a:gd name="T32" fmla="*/ 779 w 1838"/>
              <a:gd name="T33" fmla="*/ 1826 h 1837"/>
              <a:gd name="T34" fmla="*/ 603 w 1838"/>
              <a:gd name="T35" fmla="*/ 1781 h 1837"/>
              <a:gd name="T36" fmla="*/ 442 w 1838"/>
              <a:gd name="T37" fmla="*/ 1703 h 1837"/>
              <a:gd name="T38" fmla="*/ 301 w 1838"/>
              <a:gd name="T39" fmla="*/ 1598 h 1837"/>
              <a:gd name="T40" fmla="*/ 183 w 1838"/>
              <a:gd name="T41" fmla="*/ 1468 h 1837"/>
              <a:gd name="T42" fmla="*/ 91 w 1838"/>
              <a:gd name="T43" fmla="*/ 1317 h 1837"/>
              <a:gd name="T44" fmla="*/ 29 w 1838"/>
              <a:gd name="T45" fmla="*/ 1148 h 1837"/>
              <a:gd name="T46" fmla="*/ 1 w 1838"/>
              <a:gd name="T47" fmla="*/ 966 h 1837"/>
              <a:gd name="T48" fmla="*/ 10 w 1838"/>
              <a:gd name="T49" fmla="*/ 778 h 1837"/>
              <a:gd name="T50" fmla="*/ 56 w 1838"/>
              <a:gd name="T51" fmla="*/ 603 h 1837"/>
              <a:gd name="T52" fmla="*/ 132 w 1838"/>
              <a:gd name="T53" fmla="*/ 442 h 1837"/>
              <a:gd name="T54" fmla="*/ 239 w 1838"/>
              <a:gd name="T55" fmla="*/ 300 h 1837"/>
              <a:gd name="T56" fmla="*/ 369 w 1838"/>
              <a:gd name="T57" fmla="*/ 182 h 1837"/>
              <a:gd name="T58" fmla="*/ 520 w 1838"/>
              <a:gd name="T59" fmla="*/ 90 h 1837"/>
              <a:gd name="T60" fmla="*/ 690 w 1838"/>
              <a:gd name="T61" fmla="*/ 29 h 1837"/>
              <a:gd name="T62" fmla="*/ 872 w 1838"/>
              <a:gd name="T63" fmla="*/ 1 h 1837"/>
              <a:gd name="T64" fmla="*/ 986 w 1838"/>
              <a:gd name="T65" fmla="*/ 1406 h 1837"/>
              <a:gd name="T66" fmla="*/ 977 w 1838"/>
              <a:gd name="T67" fmla="*/ 1433 h 1837"/>
              <a:gd name="T68" fmla="*/ 960 w 1838"/>
              <a:gd name="T69" fmla="*/ 1453 h 1837"/>
              <a:gd name="T70" fmla="*/ 937 w 1838"/>
              <a:gd name="T71" fmla="*/ 1466 h 1837"/>
              <a:gd name="T72" fmla="*/ 909 w 1838"/>
              <a:gd name="T73" fmla="*/ 1469 h 1837"/>
              <a:gd name="T74" fmla="*/ 882 w 1838"/>
              <a:gd name="T75" fmla="*/ 1461 h 1837"/>
              <a:gd name="T76" fmla="*/ 862 w 1838"/>
              <a:gd name="T77" fmla="*/ 1444 h 1837"/>
              <a:gd name="T78" fmla="*/ 849 w 1838"/>
              <a:gd name="T79" fmla="*/ 1420 h 1837"/>
              <a:gd name="T80" fmla="*/ 846 w 1838"/>
              <a:gd name="T81" fmla="*/ 609 h 1837"/>
              <a:gd name="T82" fmla="*/ 586 w 1838"/>
              <a:gd name="T83" fmla="*/ 863 h 1837"/>
              <a:gd name="T84" fmla="*/ 561 w 1838"/>
              <a:gd name="T85" fmla="*/ 871 h 1837"/>
              <a:gd name="T86" fmla="*/ 534 w 1838"/>
              <a:gd name="T87" fmla="*/ 869 h 1837"/>
              <a:gd name="T88" fmla="*/ 511 w 1838"/>
              <a:gd name="T89" fmla="*/ 856 h 1837"/>
              <a:gd name="T90" fmla="*/ 493 w 1838"/>
              <a:gd name="T91" fmla="*/ 835 h 1837"/>
              <a:gd name="T92" fmla="*/ 485 w 1838"/>
              <a:gd name="T93" fmla="*/ 808 h 1837"/>
              <a:gd name="T94" fmla="*/ 487 w 1838"/>
              <a:gd name="T95" fmla="*/ 781 h 1837"/>
              <a:gd name="T96" fmla="*/ 500 w 1838"/>
              <a:gd name="T97" fmla="*/ 758 h 1837"/>
              <a:gd name="T98" fmla="*/ 880 w 1838"/>
              <a:gd name="T99" fmla="*/ 379 h 1837"/>
              <a:gd name="T100" fmla="*/ 906 w 1838"/>
              <a:gd name="T101" fmla="*/ 368 h 1837"/>
              <a:gd name="T102" fmla="*/ 933 w 1838"/>
              <a:gd name="T103" fmla="*/ 368 h 1837"/>
              <a:gd name="T104" fmla="*/ 957 w 1838"/>
              <a:gd name="T105" fmla="*/ 379 h 1837"/>
              <a:gd name="T106" fmla="*/ 1338 w 1838"/>
              <a:gd name="T107" fmla="*/ 758 h 1837"/>
              <a:gd name="T108" fmla="*/ 1351 w 1838"/>
              <a:gd name="T109" fmla="*/ 781 h 1837"/>
              <a:gd name="T110" fmla="*/ 1353 w 1838"/>
              <a:gd name="T111" fmla="*/ 808 h 1837"/>
              <a:gd name="T112" fmla="*/ 1346 w 1838"/>
              <a:gd name="T113" fmla="*/ 835 h 1837"/>
              <a:gd name="T114" fmla="*/ 1328 w 1838"/>
              <a:gd name="T115" fmla="*/ 856 h 1837"/>
              <a:gd name="T116" fmla="*/ 1303 w 1838"/>
              <a:gd name="T117" fmla="*/ 869 h 1837"/>
              <a:gd name="T118" fmla="*/ 1277 w 1838"/>
              <a:gd name="T119" fmla="*/ 871 h 1837"/>
              <a:gd name="T120" fmla="*/ 1251 w 1838"/>
              <a:gd name="T121" fmla="*/ 863 h 1837"/>
              <a:gd name="T122" fmla="*/ 986 w 1838"/>
              <a:gd name="T123" fmla="*/ 60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59" y="11"/>
                </a:lnTo>
                <a:lnTo>
                  <a:pt x="1104" y="18"/>
                </a:lnTo>
                <a:lnTo>
                  <a:pt x="1149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7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70" y="268"/>
                </a:lnTo>
                <a:lnTo>
                  <a:pt x="1599" y="300"/>
                </a:lnTo>
                <a:lnTo>
                  <a:pt x="1628" y="334"/>
                </a:lnTo>
                <a:lnTo>
                  <a:pt x="1656" y="368"/>
                </a:lnTo>
                <a:lnTo>
                  <a:pt x="1681" y="405"/>
                </a:lnTo>
                <a:lnTo>
                  <a:pt x="1705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7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8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7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6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2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7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9" y="1808"/>
                </a:lnTo>
                <a:lnTo>
                  <a:pt x="1104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3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0" y="1746"/>
                </a:lnTo>
                <a:lnTo>
                  <a:pt x="481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2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29" y="1148"/>
                </a:lnTo>
                <a:lnTo>
                  <a:pt x="18" y="1103"/>
                </a:lnTo>
                <a:lnTo>
                  <a:pt x="10" y="1058"/>
                </a:lnTo>
                <a:lnTo>
                  <a:pt x="5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5" y="824"/>
                </a:lnTo>
                <a:lnTo>
                  <a:pt x="10" y="778"/>
                </a:lnTo>
                <a:lnTo>
                  <a:pt x="18" y="734"/>
                </a:lnTo>
                <a:lnTo>
                  <a:pt x="29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2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1" y="111"/>
                </a:lnTo>
                <a:lnTo>
                  <a:pt x="520" y="90"/>
                </a:lnTo>
                <a:lnTo>
                  <a:pt x="562" y="71"/>
                </a:lnTo>
                <a:lnTo>
                  <a:pt x="603" y="55"/>
                </a:lnTo>
                <a:lnTo>
                  <a:pt x="646" y="40"/>
                </a:lnTo>
                <a:lnTo>
                  <a:pt x="690" y="29"/>
                </a:lnTo>
                <a:lnTo>
                  <a:pt x="733" y="18"/>
                </a:lnTo>
                <a:lnTo>
                  <a:pt x="779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986" y="603"/>
                </a:moveTo>
                <a:lnTo>
                  <a:pt x="986" y="1399"/>
                </a:lnTo>
                <a:lnTo>
                  <a:pt x="986" y="1406"/>
                </a:lnTo>
                <a:lnTo>
                  <a:pt x="985" y="1414"/>
                </a:lnTo>
                <a:lnTo>
                  <a:pt x="983" y="1420"/>
                </a:lnTo>
                <a:lnTo>
                  <a:pt x="980" y="1427"/>
                </a:lnTo>
                <a:lnTo>
                  <a:pt x="977" y="1433"/>
                </a:lnTo>
                <a:lnTo>
                  <a:pt x="974" y="1438"/>
                </a:lnTo>
                <a:lnTo>
                  <a:pt x="970" y="1444"/>
                </a:lnTo>
                <a:lnTo>
                  <a:pt x="966" y="1449"/>
                </a:lnTo>
                <a:lnTo>
                  <a:pt x="960" y="1453"/>
                </a:lnTo>
                <a:lnTo>
                  <a:pt x="955" y="1458"/>
                </a:lnTo>
                <a:lnTo>
                  <a:pt x="950" y="1461"/>
                </a:lnTo>
                <a:lnTo>
                  <a:pt x="943" y="1464"/>
                </a:lnTo>
                <a:lnTo>
                  <a:pt x="937" y="1466"/>
                </a:lnTo>
                <a:lnTo>
                  <a:pt x="930" y="1468"/>
                </a:lnTo>
                <a:lnTo>
                  <a:pt x="923" y="1469"/>
                </a:lnTo>
                <a:lnTo>
                  <a:pt x="917" y="1469"/>
                </a:lnTo>
                <a:lnTo>
                  <a:pt x="909" y="1469"/>
                </a:lnTo>
                <a:lnTo>
                  <a:pt x="902" y="1468"/>
                </a:lnTo>
                <a:lnTo>
                  <a:pt x="895" y="1466"/>
                </a:lnTo>
                <a:lnTo>
                  <a:pt x="889" y="1464"/>
                </a:lnTo>
                <a:lnTo>
                  <a:pt x="882" y="1461"/>
                </a:lnTo>
                <a:lnTo>
                  <a:pt x="877" y="1458"/>
                </a:lnTo>
                <a:lnTo>
                  <a:pt x="872" y="1453"/>
                </a:lnTo>
                <a:lnTo>
                  <a:pt x="866" y="1449"/>
                </a:lnTo>
                <a:lnTo>
                  <a:pt x="862" y="1444"/>
                </a:lnTo>
                <a:lnTo>
                  <a:pt x="858" y="1438"/>
                </a:lnTo>
                <a:lnTo>
                  <a:pt x="855" y="1433"/>
                </a:lnTo>
                <a:lnTo>
                  <a:pt x="852" y="1427"/>
                </a:lnTo>
                <a:lnTo>
                  <a:pt x="849" y="1420"/>
                </a:lnTo>
                <a:lnTo>
                  <a:pt x="847" y="1414"/>
                </a:lnTo>
                <a:lnTo>
                  <a:pt x="846" y="1406"/>
                </a:lnTo>
                <a:lnTo>
                  <a:pt x="846" y="1399"/>
                </a:lnTo>
                <a:lnTo>
                  <a:pt x="846" y="609"/>
                </a:lnTo>
                <a:lnTo>
                  <a:pt x="603" y="852"/>
                </a:lnTo>
                <a:lnTo>
                  <a:pt x="598" y="856"/>
                </a:lnTo>
                <a:lnTo>
                  <a:pt x="593" y="860"/>
                </a:lnTo>
                <a:lnTo>
                  <a:pt x="586" y="863"/>
                </a:lnTo>
                <a:lnTo>
                  <a:pt x="581" y="867"/>
                </a:lnTo>
                <a:lnTo>
                  <a:pt x="575" y="869"/>
                </a:lnTo>
                <a:lnTo>
                  <a:pt x="568" y="871"/>
                </a:lnTo>
                <a:lnTo>
                  <a:pt x="561" y="871"/>
                </a:lnTo>
                <a:lnTo>
                  <a:pt x="554" y="872"/>
                </a:lnTo>
                <a:lnTo>
                  <a:pt x="548" y="871"/>
                </a:lnTo>
                <a:lnTo>
                  <a:pt x="540" y="871"/>
                </a:lnTo>
                <a:lnTo>
                  <a:pt x="534" y="869"/>
                </a:lnTo>
                <a:lnTo>
                  <a:pt x="528" y="867"/>
                </a:lnTo>
                <a:lnTo>
                  <a:pt x="521" y="863"/>
                </a:lnTo>
                <a:lnTo>
                  <a:pt x="516" y="860"/>
                </a:lnTo>
                <a:lnTo>
                  <a:pt x="511" y="856"/>
                </a:lnTo>
                <a:lnTo>
                  <a:pt x="505" y="852"/>
                </a:lnTo>
                <a:lnTo>
                  <a:pt x="500" y="846"/>
                </a:lnTo>
                <a:lnTo>
                  <a:pt x="496" y="840"/>
                </a:lnTo>
                <a:lnTo>
                  <a:pt x="493" y="835"/>
                </a:lnTo>
                <a:lnTo>
                  <a:pt x="489" y="828"/>
                </a:lnTo>
                <a:lnTo>
                  <a:pt x="487" y="822"/>
                </a:lnTo>
                <a:lnTo>
                  <a:pt x="486" y="815"/>
                </a:lnTo>
                <a:lnTo>
                  <a:pt x="485" y="808"/>
                </a:lnTo>
                <a:lnTo>
                  <a:pt x="484" y="802"/>
                </a:lnTo>
                <a:lnTo>
                  <a:pt x="485" y="795"/>
                </a:lnTo>
                <a:lnTo>
                  <a:pt x="486" y="789"/>
                </a:lnTo>
                <a:lnTo>
                  <a:pt x="487" y="781"/>
                </a:lnTo>
                <a:lnTo>
                  <a:pt x="489" y="775"/>
                </a:lnTo>
                <a:lnTo>
                  <a:pt x="493" y="770"/>
                </a:lnTo>
                <a:lnTo>
                  <a:pt x="496" y="763"/>
                </a:lnTo>
                <a:lnTo>
                  <a:pt x="500" y="758"/>
                </a:lnTo>
                <a:lnTo>
                  <a:pt x="505" y="753"/>
                </a:lnTo>
                <a:lnTo>
                  <a:pt x="870" y="387"/>
                </a:lnTo>
                <a:lnTo>
                  <a:pt x="875" y="383"/>
                </a:lnTo>
                <a:lnTo>
                  <a:pt x="880" y="379"/>
                </a:lnTo>
                <a:lnTo>
                  <a:pt x="887" y="376"/>
                </a:lnTo>
                <a:lnTo>
                  <a:pt x="893" y="373"/>
                </a:lnTo>
                <a:lnTo>
                  <a:pt x="900" y="370"/>
                </a:lnTo>
                <a:lnTo>
                  <a:pt x="906" y="368"/>
                </a:lnTo>
                <a:lnTo>
                  <a:pt x="912" y="367"/>
                </a:lnTo>
                <a:lnTo>
                  <a:pt x="919" y="367"/>
                </a:lnTo>
                <a:lnTo>
                  <a:pt x="926" y="367"/>
                </a:lnTo>
                <a:lnTo>
                  <a:pt x="933" y="368"/>
                </a:lnTo>
                <a:lnTo>
                  <a:pt x="939" y="370"/>
                </a:lnTo>
                <a:lnTo>
                  <a:pt x="945" y="373"/>
                </a:lnTo>
                <a:lnTo>
                  <a:pt x="952" y="376"/>
                </a:lnTo>
                <a:lnTo>
                  <a:pt x="957" y="379"/>
                </a:lnTo>
                <a:lnTo>
                  <a:pt x="963" y="383"/>
                </a:lnTo>
                <a:lnTo>
                  <a:pt x="969" y="387"/>
                </a:lnTo>
                <a:lnTo>
                  <a:pt x="1333" y="753"/>
                </a:lnTo>
                <a:lnTo>
                  <a:pt x="1338" y="758"/>
                </a:lnTo>
                <a:lnTo>
                  <a:pt x="1343" y="763"/>
                </a:lnTo>
                <a:lnTo>
                  <a:pt x="1346" y="770"/>
                </a:lnTo>
                <a:lnTo>
                  <a:pt x="1349" y="775"/>
                </a:lnTo>
                <a:lnTo>
                  <a:pt x="1351" y="781"/>
                </a:lnTo>
                <a:lnTo>
                  <a:pt x="1352" y="789"/>
                </a:lnTo>
                <a:lnTo>
                  <a:pt x="1353" y="795"/>
                </a:lnTo>
                <a:lnTo>
                  <a:pt x="1353" y="802"/>
                </a:lnTo>
                <a:lnTo>
                  <a:pt x="1353" y="808"/>
                </a:lnTo>
                <a:lnTo>
                  <a:pt x="1352" y="815"/>
                </a:lnTo>
                <a:lnTo>
                  <a:pt x="1351" y="822"/>
                </a:lnTo>
                <a:lnTo>
                  <a:pt x="1349" y="828"/>
                </a:lnTo>
                <a:lnTo>
                  <a:pt x="1346" y="835"/>
                </a:lnTo>
                <a:lnTo>
                  <a:pt x="1343" y="840"/>
                </a:lnTo>
                <a:lnTo>
                  <a:pt x="1338" y="846"/>
                </a:lnTo>
                <a:lnTo>
                  <a:pt x="1333" y="852"/>
                </a:lnTo>
                <a:lnTo>
                  <a:pt x="1328" y="856"/>
                </a:lnTo>
                <a:lnTo>
                  <a:pt x="1322" y="860"/>
                </a:lnTo>
                <a:lnTo>
                  <a:pt x="1316" y="863"/>
                </a:lnTo>
                <a:lnTo>
                  <a:pt x="1310" y="867"/>
                </a:lnTo>
                <a:lnTo>
                  <a:pt x="1303" y="869"/>
                </a:lnTo>
                <a:lnTo>
                  <a:pt x="1297" y="871"/>
                </a:lnTo>
                <a:lnTo>
                  <a:pt x="1290" y="871"/>
                </a:lnTo>
                <a:lnTo>
                  <a:pt x="1284" y="872"/>
                </a:lnTo>
                <a:lnTo>
                  <a:pt x="1277" y="871"/>
                </a:lnTo>
                <a:lnTo>
                  <a:pt x="1270" y="871"/>
                </a:lnTo>
                <a:lnTo>
                  <a:pt x="1264" y="869"/>
                </a:lnTo>
                <a:lnTo>
                  <a:pt x="1257" y="867"/>
                </a:lnTo>
                <a:lnTo>
                  <a:pt x="1251" y="863"/>
                </a:lnTo>
                <a:lnTo>
                  <a:pt x="1246" y="860"/>
                </a:lnTo>
                <a:lnTo>
                  <a:pt x="1239" y="856"/>
                </a:lnTo>
                <a:lnTo>
                  <a:pt x="1234" y="852"/>
                </a:lnTo>
                <a:lnTo>
                  <a:pt x="986" y="60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86">
            <a:extLst>
              <a:ext uri="{FF2B5EF4-FFF2-40B4-BE49-F238E27FC236}">
                <a16:creationId xmlns:a16="http://schemas.microsoft.com/office/drawing/2014/main" id="{3794B285-D3D2-B2E3-5D8B-7D3C141EE2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9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2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40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1217 w 1839"/>
              <a:gd name="T65" fmla="*/ 1312 h 1837"/>
              <a:gd name="T66" fmla="*/ 1241 w 1839"/>
              <a:gd name="T67" fmla="*/ 1324 h 1837"/>
              <a:gd name="T68" fmla="*/ 1268 w 1839"/>
              <a:gd name="T69" fmla="*/ 1327 h 1837"/>
              <a:gd name="T70" fmla="*/ 1294 w 1839"/>
              <a:gd name="T71" fmla="*/ 1319 h 1837"/>
              <a:gd name="T72" fmla="*/ 1316 w 1839"/>
              <a:gd name="T73" fmla="*/ 1301 h 1837"/>
              <a:gd name="T74" fmla="*/ 1329 w 1839"/>
              <a:gd name="T75" fmla="*/ 1278 h 1837"/>
              <a:gd name="T76" fmla="*/ 1331 w 1839"/>
              <a:gd name="T77" fmla="*/ 1251 h 1837"/>
              <a:gd name="T78" fmla="*/ 1323 w 1839"/>
              <a:gd name="T79" fmla="*/ 1224 h 1837"/>
              <a:gd name="T80" fmla="*/ 751 w 1839"/>
              <a:gd name="T81" fmla="*/ 649 h 1837"/>
              <a:gd name="T82" fmla="*/ 1116 w 1839"/>
              <a:gd name="T83" fmla="*/ 646 h 1837"/>
              <a:gd name="T84" fmla="*/ 1139 w 1839"/>
              <a:gd name="T85" fmla="*/ 633 h 1837"/>
              <a:gd name="T86" fmla="*/ 1156 w 1839"/>
              <a:gd name="T87" fmla="*/ 612 h 1837"/>
              <a:gd name="T88" fmla="*/ 1164 w 1839"/>
              <a:gd name="T89" fmla="*/ 587 h 1837"/>
              <a:gd name="T90" fmla="*/ 1161 w 1839"/>
              <a:gd name="T91" fmla="*/ 559 h 1837"/>
              <a:gd name="T92" fmla="*/ 1149 w 1839"/>
              <a:gd name="T93" fmla="*/ 534 h 1837"/>
              <a:gd name="T94" fmla="*/ 1127 w 1839"/>
              <a:gd name="T95" fmla="*/ 517 h 1837"/>
              <a:gd name="T96" fmla="*/ 1102 w 1839"/>
              <a:gd name="T97" fmla="*/ 510 h 1837"/>
              <a:gd name="T98" fmla="*/ 565 w 1839"/>
              <a:gd name="T99" fmla="*/ 511 h 1837"/>
              <a:gd name="T100" fmla="*/ 539 w 1839"/>
              <a:gd name="T101" fmla="*/ 522 h 1837"/>
              <a:gd name="T102" fmla="*/ 521 w 1839"/>
              <a:gd name="T103" fmla="*/ 540 h 1837"/>
              <a:gd name="T104" fmla="*/ 511 w 1839"/>
              <a:gd name="T105" fmla="*/ 565 h 1837"/>
              <a:gd name="T106" fmla="*/ 510 w 1839"/>
              <a:gd name="T107" fmla="*/ 1102 h 1837"/>
              <a:gd name="T108" fmla="*/ 517 w 1839"/>
              <a:gd name="T109" fmla="*/ 1129 h 1837"/>
              <a:gd name="T110" fmla="*/ 534 w 1839"/>
              <a:gd name="T111" fmla="*/ 1149 h 1837"/>
              <a:gd name="T112" fmla="*/ 557 w 1839"/>
              <a:gd name="T113" fmla="*/ 1162 h 1837"/>
              <a:gd name="T114" fmla="*/ 586 w 1839"/>
              <a:gd name="T115" fmla="*/ 1165 h 1837"/>
              <a:gd name="T116" fmla="*/ 612 w 1839"/>
              <a:gd name="T117" fmla="*/ 1156 h 1837"/>
              <a:gd name="T118" fmla="*/ 633 w 1839"/>
              <a:gd name="T119" fmla="*/ 1139 h 1837"/>
              <a:gd name="T120" fmla="*/ 646 w 1839"/>
              <a:gd name="T121" fmla="*/ 1116 h 1837"/>
              <a:gd name="T122" fmla="*/ 649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4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9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5" y="210"/>
                </a:lnTo>
                <a:lnTo>
                  <a:pt x="1539" y="238"/>
                </a:lnTo>
                <a:lnTo>
                  <a:pt x="1570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1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1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70" y="1568"/>
                </a:lnTo>
                <a:lnTo>
                  <a:pt x="1539" y="1598"/>
                </a:lnTo>
                <a:lnTo>
                  <a:pt x="1505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9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4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4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40" y="1536"/>
                </a:lnTo>
                <a:lnTo>
                  <a:pt x="211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2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30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30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2" y="520"/>
                </a:lnTo>
                <a:lnTo>
                  <a:pt x="112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1" y="334"/>
                </a:lnTo>
                <a:lnTo>
                  <a:pt x="240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4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649" y="744"/>
                </a:moveTo>
                <a:lnTo>
                  <a:pt x="1212" y="1306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19"/>
                </a:lnTo>
                <a:lnTo>
                  <a:pt x="1235" y="1322"/>
                </a:lnTo>
                <a:lnTo>
                  <a:pt x="1241" y="1324"/>
                </a:lnTo>
                <a:lnTo>
                  <a:pt x="1248" y="1325"/>
                </a:lnTo>
                <a:lnTo>
                  <a:pt x="1254" y="1327"/>
                </a:lnTo>
                <a:lnTo>
                  <a:pt x="1262" y="1328"/>
                </a:lnTo>
                <a:lnTo>
                  <a:pt x="1268" y="1327"/>
                </a:lnTo>
                <a:lnTo>
                  <a:pt x="1274" y="1325"/>
                </a:lnTo>
                <a:lnTo>
                  <a:pt x="1281" y="1324"/>
                </a:lnTo>
                <a:lnTo>
                  <a:pt x="1287" y="1322"/>
                </a:lnTo>
                <a:lnTo>
                  <a:pt x="1294" y="1319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6"/>
                </a:lnTo>
                <a:lnTo>
                  <a:pt x="1316" y="1301"/>
                </a:lnTo>
                <a:lnTo>
                  <a:pt x="1320" y="1296"/>
                </a:lnTo>
                <a:lnTo>
                  <a:pt x="1323" y="1290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4"/>
                </a:lnTo>
                <a:lnTo>
                  <a:pt x="1331" y="1257"/>
                </a:lnTo>
                <a:lnTo>
                  <a:pt x="1331" y="1251"/>
                </a:lnTo>
                <a:lnTo>
                  <a:pt x="1330" y="1243"/>
                </a:lnTo>
                <a:lnTo>
                  <a:pt x="1329" y="1237"/>
                </a:lnTo>
                <a:lnTo>
                  <a:pt x="1327" y="1231"/>
                </a:lnTo>
                <a:lnTo>
                  <a:pt x="1323" y="1224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8"/>
                </a:lnTo>
                <a:lnTo>
                  <a:pt x="751" y="649"/>
                </a:lnTo>
                <a:lnTo>
                  <a:pt x="1094" y="649"/>
                </a:lnTo>
                <a:lnTo>
                  <a:pt x="1102" y="648"/>
                </a:lnTo>
                <a:lnTo>
                  <a:pt x="1108" y="647"/>
                </a:lnTo>
                <a:lnTo>
                  <a:pt x="1116" y="646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7"/>
                </a:lnTo>
                <a:lnTo>
                  <a:pt x="1139" y="633"/>
                </a:lnTo>
                <a:lnTo>
                  <a:pt x="1144" y="628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2"/>
                </a:lnTo>
                <a:lnTo>
                  <a:pt x="1159" y="607"/>
                </a:lnTo>
                <a:lnTo>
                  <a:pt x="1161" y="600"/>
                </a:lnTo>
                <a:lnTo>
                  <a:pt x="1163" y="593"/>
                </a:lnTo>
                <a:lnTo>
                  <a:pt x="1164" y="587"/>
                </a:lnTo>
                <a:lnTo>
                  <a:pt x="1165" y="579"/>
                </a:lnTo>
                <a:lnTo>
                  <a:pt x="1164" y="572"/>
                </a:lnTo>
                <a:lnTo>
                  <a:pt x="1163" y="565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0"/>
                </a:lnTo>
                <a:lnTo>
                  <a:pt x="1149" y="534"/>
                </a:lnTo>
                <a:lnTo>
                  <a:pt x="1144" y="530"/>
                </a:lnTo>
                <a:lnTo>
                  <a:pt x="1139" y="525"/>
                </a:lnTo>
                <a:lnTo>
                  <a:pt x="1134" y="522"/>
                </a:lnTo>
                <a:lnTo>
                  <a:pt x="1127" y="517"/>
                </a:lnTo>
                <a:lnTo>
                  <a:pt x="1122" y="515"/>
                </a:lnTo>
                <a:lnTo>
                  <a:pt x="1116" y="512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09"/>
                </a:lnTo>
                <a:lnTo>
                  <a:pt x="579" y="509"/>
                </a:lnTo>
                <a:lnTo>
                  <a:pt x="571" y="510"/>
                </a:lnTo>
                <a:lnTo>
                  <a:pt x="565" y="511"/>
                </a:lnTo>
                <a:lnTo>
                  <a:pt x="557" y="512"/>
                </a:lnTo>
                <a:lnTo>
                  <a:pt x="551" y="515"/>
                </a:lnTo>
                <a:lnTo>
                  <a:pt x="546" y="517"/>
                </a:lnTo>
                <a:lnTo>
                  <a:pt x="539" y="522"/>
                </a:lnTo>
                <a:lnTo>
                  <a:pt x="534" y="525"/>
                </a:lnTo>
                <a:lnTo>
                  <a:pt x="530" y="530"/>
                </a:lnTo>
                <a:lnTo>
                  <a:pt x="524" y="534"/>
                </a:lnTo>
                <a:lnTo>
                  <a:pt x="521" y="540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5"/>
                </a:lnTo>
                <a:lnTo>
                  <a:pt x="510" y="572"/>
                </a:lnTo>
                <a:lnTo>
                  <a:pt x="508" y="579"/>
                </a:lnTo>
                <a:lnTo>
                  <a:pt x="508" y="1094"/>
                </a:lnTo>
                <a:lnTo>
                  <a:pt x="510" y="1102"/>
                </a:lnTo>
                <a:lnTo>
                  <a:pt x="511" y="1108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39"/>
                </a:lnTo>
                <a:lnTo>
                  <a:pt x="530" y="1144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6"/>
                </a:lnTo>
                <a:lnTo>
                  <a:pt x="551" y="1159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59"/>
                </a:lnTo>
                <a:lnTo>
                  <a:pt x="612" y="1156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4"/>
                </a:lnTo>
                <a:lnTo>
                  <a:pt x="633" y="1139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08"/>
                </a:lnTo>
                <a:lnTo>
                  <a:pt x="648" y="1102"/>
                </a:lnTo>
                <a:lnTo>
                  <a:pt x="649" y="1094"/>
                </a:lnTo>
                <a:lnTo>
                  <a:pt x="649" y="74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87">
            <a:extLst>
              <a:ext uri="{FF2B5EF4-FFF2-40B4-BE49-F238E27FC236}">
                <a16:creationId xmlns:a16="http://schemas.microsoft.com/office/drawing/2014/main" id="{EEF46388-207C-D6A1-8694-F96DADFAD2E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860833"/>
            <a:ext cx="284024" cy="284024"/>
          </a:xfrm>
          <a:custGeom>
            <a:avLst/>
            <a:gdLst>
              <a:gd name="T0" fmla="*/ 1059 w 1839"/>
              <a:gd name="T1" fmla="*/ 11 h 1837"/>
              <a:gd name="T2" fmla="*/ 1235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5 w 1839"/>
              <a:gd name="T9" fmla="*/ 368 h 1837"/>
              <a:gd name="T10" fmla="*/ 1747 w 1839"/>
              <a:gd name="T11" fmla="*/ 520 h 1837"/>
              <a:gd name="T12" fmla="*/ 1809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2 w 1839"/>
              <a:gd name="T19" fmla="*/ 1234 h 1837"/>
              <a:gd name="T20" fmla="*/ 1706 w 1839"/>
              <a:gd name="T21" fmla="*/ 1395 h 1837"/>
              <a:gd name="T22" fmla="*/ 1599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48 w 1839"/>
              <a:gd name="T29" fmla="*/ 1808 h 1837"/>
              <a:gd name="T30" fmla="*/ 966 w 1839"/>
              <a:gd name="T31" fmla="*/ 1835 h 1837"/>
              <a:gd name="T32" fmla="*/ 779 w 1839"/>
              <a:gd name="T33" fmla="*/ 1826 h 1837"/>
              <a:gd name="T34" fmla="*/ 603 w 1839"/>
              <a:gd name="T35" fmla="*/ 1781 h 1837"/>
              <a:gd name="T36" fmla="*/ 442 w 1839"/>
              <a:gd name="T37" fmla="*/ 1703 h 1837"/>
              <a:gd name="T38" fmla="*/ 301 w 1839"/>
              <a:gd name="T39" fmla="*/ 1598 h 1837"/>
              <a:gd name="T40" fmla="*/ 182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5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89 w 1839"/>
              <a:gd name="T61" fmla="*/ 29 h 1837"/>
              <a:gd name="T62" fmla="*/ 871 w 1839"/>
              <a:gd name="T63" fmla="*/ 1 h 1837"/>
              <a:gd name="T64" fmla="*/ 1407 w 1839"/>
              <a:gd name="T65" fmla="*/ 852 h 1837"/>
              <a:gd name="T66" fmla="*/ 1434 w 1839"/>
              <a:gd name="T67" fmla="*/ 860 h 1837"/>
              <a:gd name="T68" fmla="*/ 1454 w 1839"/>
              <a:gd name="T69" fmla="*/ 877 h 1837"/>
              <a:gd name="T70" fmla="*/ 1467 w 1839"/>
              <a:gd name="T71" fmla="*/ 901 h 1837"/>
              <a:gd name="T72" fmla="*/ 1470 w 1839"/>
              <a:gd name="T73" fmla="*/ 928 h 1837"/>
              <a:gd name="T74" fmla="*/ 1462 w 1839"/>
              <a:gd name="T75" fmla="*/ 955 h 1837"/>
              <a:gd name="T76" fmla="*/ 1445 w 1839"/>
              <a:gd name="T77" fmla="*/ 975 h 1837"/>
              <a:gd name="T78" fmla="*/ 1421 w 1839"/>
              <a:gd name="T79" fmla="*/ 988 h 1837"/>
              <a:gd name="T80" fmla="*/ 609 w 1839"/>
              <a:gd name="T81" fmla="*/ 991 h 1837"/>
              <a:gd name="T82" fmla="*/ 864 w 1839"/>
              <a:gd name="T83" fmla="*/ 1250 h 1837"/>
              <a:gd name="T84" fmla="*/ 872 w 1839"/>
              <a:gd name="T85" fmla="*/ 1277 h 1837"/>
              <a:gd name="T86" fmla="*/ 869 w 1839"/>
              <a:gd name="T87" fmla="*/ 1303 h 1837"/>
              <a:gd name="T88" fmla="*/ 857 w 1839"/>
              <a:gd name="T89" fmla="*/ 1327 h 1837"/>
              <a:gd name="T90" fmla="*/ 835 w 1839"/>
              <a:gd name="T91" fmla="*/ 1345 h 1837"/>
              <a:gd name="T92" fmla="*/ 810 w 1839"/>
              <a:gd name="T93" fmla="*/ 1352 h 1837"/>
              <a:gd name="T94" fmla="*/ 783 w 1839"/>
              <a:gd name="T95" fmla="*/ 1350 h 1837"/>
              <a:gd name="T96" fmla="*/ 759 w 1839"/>
              <a:gd name="T97" fmla="*/ 1337 h 1837"/>
              <a:gd name="T98" fmla="*/ 379 w 1839"/>
              <a:gd name="T99" fmla="*/ 957 h 1837"/>
              <a:gd name="T100" fmla="*/ 370 w 1839"/>
              <a:gd name="T101" fmla="*/ 932 h 1837"/>
              <a:gd name="T102" fmla="*/ 370 w 1839"/>
              <a:gd name="T103" fmla="*/ 905 h 1837"/>
              <a:gd name="T104" fmla="*/ 379 w 1839"/>
              <a:gd name="T105" fmla="*/ 879 h 1837"/>
              <a:gd name="T106" fmla="*/ 759 w 1839"/>
              <a:gd name="T107" fmla="*/ 499 h 1837"/>
              <a:gd name="T108" fmla="*/ 783 w 1839"/>
              <a:gd name="T109" fmla="*/ 487 h 1837"/>
              <a:gd name="T110" fmla="*/ 810 w 1839"/>
              <a:gd name="T111" fmla="*/ 484 h 1837"/>
              <a:gd name="T112" fmla="*/ 835 w 1839"/>
              <a:gd name="T113" fmla="*/ 492 h 1837"/>
              <a:gd name="T114" fmla="*/ 857 w 1839"/>
              <a:gd name="T115" fmla="*/ 510 h 1837"/>
              <a:gd name="T116" fmla="*/ 869 w 1839"/>
              <a:gd name="T117" fmla="*/ 533 h 1837"/>
              <a:gd name="T118" fmla="*/ 872 w 1839"/>
              <a:gd name="T119" fmla="*/ 560 h 1837"/>
              <a:gd name="T120" fmla="*/ 864 w 1839"/>
              <a:gd name="T121" fmla="*/ 587 h 1837"/>
              <a:gd name="T122" fmla="*/ 60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8"/>
                </a:lnTo>
                <a:lnTo>
                  <a:pt x="1148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599" y="300"/>
                </a:lnTo>
                <a:lnTo>
                  <a:pt x="1629" y="334"/>
                </a:lnTo>
                <a:lnTo>
                  <a:pt x="1655" y="368"/>
                </a:lnTo>
                <a:lnTo>
                  <a:pt x="1681" y="405"/>
                </a:lnTo>
                <a:lnTo>
                  <a:pt x="1706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3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3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7" y="1191"/>
                </a:lnTo>
                <a:lnTo>
                  <a:pt x="1782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6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2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8" y="1808"/>
                </a:lnTo>
                <a:lnTo>
                  <a:pt x="1105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6" y="1835"/>
                </a:lnTo>
                <a:lnTo>
                  <a:pt x="919" y="1837"/>
                </a:lnTo>
                <a:lnTo>
                  <a:pt x="871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4" y="1818"/>
                </a:lnTo>
                <a:lnTo>
                  <a:pt x="689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0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2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5" y="1234"/>
                </a:lnTo>
                <a:lnTo>
                  <a:pt x="42" y="1191"/>
                </a:lnTo>
                <a:lnTo>
                  <a:pt x="29" y="1148"/>
                </a:lnTo>
                <a:lnTo>
                  <a:pt x="18" y="1103"/>
                </a:lnTo>
                <a:lnTo>
                  <a:pt x="11" y="1058"/>
                </a:lnTo>
                <a:lnTo>
                  <a:pt x="4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4"/>
                </a:lnTo>
                <a:lnTo>
                  <a:pt x="11" y="778"/>
                </a:lnTo>
                <a:lnTo>
                  <a:pt x="18" y="734"/>
                </a:lnTo>
                <a:lnTo>
                  <a:pt x="29" y="689"/>
                </a:lnTo>
                <a:lnTo>
                  <a:pt x="42" y="645"/>
                </a:lnTo>
                <a:lnTo>
                  <a:pt x="55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7" y="405"/>
                </a:lnTo>
                <a:lnTo>
                  <a:pt x="182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0" y="111"/>
                </a:lnTo>
                <a:lnTo>
                  <a:pt x="521" y="90"/>
                </a:lnTo>
                <a:lnTo>
                  <a:pt x="561" y="71"/>
                </a:lnTo>
                <a:lnTo>
                  <a:pt x="603" y="55"/>
                </a:lnTo>
                <a:lnTo>
                  <a:pt x="646" y="40"/>
                </a:lnTo>
                <a:lnTo>
                  <a:pt x="689" y="29"/>
                </a:lnTo>
                <a:lnTo>
                  <a:pt x="734" y="18"/>
                </a:lnTo>
                <a:lnTo>
                  <a:pt x="779" y="11"/>
                </a:lnTo>
                <a:lnTo>
                  <a:pt x="825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604" y="852"/>
                </a:moveTo>
                <a:lnTo>
                  <a:pt x="1400" y="852"/>
                </a:lnTo>
                <a:lnTo>
                  <a:pt x="1407" y="852"/>
                </a:lnTo>
                <a:lnTo>
                  <a:pt x="1415" y="853"/>
                </a:lnTo>
                <a:lnTo>
                  <a:pt x="1421" y="855"/>
                </a:lnTo>
                <a:lnTo>
                  <a:pt x="1428" y="857"/>
                </a:lnTo>
                <a:lnTo>
                  <a:pt x="1434" y="860"/>
                </a:lnTo>
                <a:lnTo>
                  <a:pt x="1439" y="863"/>
                </a:lnTo>
                <a:lnTo>
                  <a:pt x="1445" y="868"/>
                </a:lnTo>
                <a:lnTo>
                  <a:pt x="1450" y="872"/>
                </a:lnTo>
                <a:lnTo>
                  <a:pt x="1454" y="877"/>
                </a:lnTo>
                <a:lnTo>
                  <a:pt x="1458" y="883"/>
                </a:lnTo>
                <a:lnTo>
                  <a:pt x="1462" y="888"/>
                </a:lnTo>
                <a:lnTo>
                  <a:pt x="1465" y="894"/>
                </a:lnTo>
                <a:lnTo>
                  <a:pt x="1467" y="901"/>
                </a:lnTo>
                <a:lnTo>
                  <a:pt x="1469" y="907"/>
                </a:lnTo>
                <a:lnTo>
                  <a:pt x="1470" y="915"/>
                </a:lnTo>
                <a:lnTo>
                  <a:pt x="1470" y="921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2"/>
                </a:lnTo>
                <a:lnTo>
                  <a:pt x="1465" y="949"/>
                </a:lnTo>
                <a:lnTo>
                  <a:pt x="1462" y="955"/>
                </a:lnTo>
                <a:lnTo>
                  <a:pt x="1458" y="960"/>
                </a:lnTo>
                <a:lnTo>
                  <a:pt x="1454" y="966"/>
                </a:lnTo>
                <a:lnTo>
                  <a:pt x="1450" y="971"/>
                </a:lnTo>
                <a:lnTo>
                  <a:pt x="1445" y="975"/>
                </a:lnTo>
                <a:lnTo>
                  <a:pt x="1439" y="979"/>
                </a:lnTo>
                <a:lnTo>
                  <a:pt x="1434" y="983"/>
                </a:lnTo>
                <a:lnTo>
                  <a:pt x="1428" y="986"/>
                </a:lnTo>
                <a:lnTo>
                  <a:pt x="1421" y="988"/>
                </a:lnTo>
                <a:lnTo>
                  <a:pt x="1415" y="990"/>
                </a:lnTo>
                <a:lnTo>
                  <a:pt x="1407" y="991"/>
                </a:lnTo>
                <a:lnTo>
                  <a:pt x="1400" y="991"/>
                </a:lnTo>
                <a:lnTo>
                  <a:pt x="609" y="991"/>
                </a:lnTo>
                <a:lnTo>
                  <a:pt x="852" y="1234"/>
                </a:lnTo>
                <a:lnTo>
                  <a:pt x="857" y="1239"/>
                </a:lnTo>
                <a:lnTo>
                  <a:pt x="861" y="1245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3"/>
                </a:lnTo>
                <a:lnTo>
                  <a:pt x="871" y="1269"/>
                </a:lnTo>
                <a:lnTo>
                  <a:pt x="872" y="1277"/>
                </a:lnTo>
                <a:lnTo>
                  <a:pt x="872" y="1283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3"/>
                </a:lnTo>
                <a:lnTo>
                  <a:pt x="867" y="1310"/>
                </a:lnTo>
                <a:lnTo>
                  <a:pt x="864" y="1315"/>
                </a:lnTo>
                <a:lnTo>
                  <a:pt x="861" y="1321"/>
                </a:lnTo>
                <a:lnTo>
                  <a:pt x="857" y="1327"/>
                </a:lnTo>
                <a:lnTo>
                  <a:pt x="852" y="1332"/>
                </a:lnTo>
                <a:lnTo>
                  <a:pt x="847" y="1337"/>
                </a:lnTo>
                <a:lnTo>
                  <a:pt x="841" y="1341"/>
                </a:lnTo>
                <a:lnTo>
                  <a:pt x="835" y="1345"/>
                </a:lnTo>
                <a:lnTo>
                  <a:pt x="829" y="1348"/>
                </a:lnTo>
                <a:lnTo>
                  <a:pt x="822" y="1350"/>
                </a:lnTo>
                <a:lnTo>
                  <a:pt x="816" y="1351"/>
                </a:lnTo>
                <a:lnTo>
                  <a:pt x="810" y="1352"/>
                </a:lnTo>
                <a:lnTo>
                  <a:pt x="802" y="1353"/>
                </a:lnTo>
                <a:lnTo>
                  <a:pt x="796" y="1352"/>
                </a:lnTo>
                <a:lnTo>
                  <a:pt x="789" y="1351"/>
                </a:lnTo>
                <a:lnTo>
                  <a:pt x="783" y="1350"/>
                </a:lnTo>
                <a:lnTo>
                  <a:pt x="777" y="1348"/>
                </a:lnTo>
                <a:lnTo>
                  <a:pt x="770" y="1345"/>
                </a:lnTo>
                <a:lnTo>
                  <a:pt x="764" y="1341"/>
                </a:lnTo>
                <a:lnTo>
                  <a:pt x="759" y="1337"/>
                </a:lnTo>
                <a:lnTo>
                  <a:pt x="753" y="1332"/>
                </a:lnTo>
                <a:lnTo>
                  <a:pt x="389" y="968"/>
                </a:lnTo>
                <a:lnTo>
                  <a:pt x="384" y="962"/>
                </a:lnTo>
                <a:lnTo>
                  <a:pt x="379" y="957"/>
                </a:lnTo>
                <a:lnTo>
                  <a:pt x="376" y="951"/>
                </a:lnTo>
                <a:lnTo>
                  <a:pt x="373" y="944"/>
                </a:lnTo>
                <a:lnTo>
                  <a:pt x="371" y="938"/>
                </a:lnTo>
                <a:lnTo>
                  <a:pt x="370" y="932"/>
                </a:lnTo>
                <a:lnTo>
                  <a:pt x="369" y="925"/>
                </a:lnTo>
                <a:lnTo>
                  <a:pt x="368" y="919"/>
                </a:lnTo>
                <a:lnTo>
                  <a:pt x="369" y="911"/>
                </a:lnTo>
                <a:lnTo>
                  <a:pt x="370" y="905"/>
                </a:lnTo>
                <a:lnTo>
                  <a:pt x="371" y="899"/>
                </a:lnTo>
                <a:lnTo>
                  <a:pt x="373" y="892"/>
                </a:lnTo>
                <a:lnTo>
                  <a:pt x="376" y="886"/>
                </a:lnTo>
                <a:lnTo>
                  <a:pt x="379" y="879"/>
                </a:lnTo>
                <a:lnTo>
                  <a:pt x="384" y="874"/>
                </a:lnTo>
                <a:lnTo>
                  <a:pt x="389" y="869"/>
                </a:lnTo>
                <a:lnTo>
                  <a:pt x="753" y="505"/>
                </a:lnTo>
                <a:lnTo>
                  <a:pt x="759" y="499"/>
                </a:lnTo>
                <a:lnTo>
                  <a:pt x="764" y="495"/>
                </a:lnTo>
                <a:lnTo>
                  <a:pt x="770" y="492"/>
                </a:lnTo>
                <a:lnTo>
                  <a:pt x="777" y="489"/>
                </a:lnTo>
                <a:lnTo>
                  <a:pt x="783" y="487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7"/>
                </a:lnTo>
                <a:lnTo>
                  <a:pt x="829" y="489"/>
                </a:lnTo>
                <a:lnTo>
                  <a:pt x="835" y="492"/>
                </a:lnTo>
                <a:lnTo>
                  <a:pt x="841" y="495"/>
                </a:lnTo>
                <a:lnTo>
                  <a:pt x="847" y="499"/>
                </a:lnTo>
                <a:lnTo>
                  <a:pt x="852" y="505"/>
                </a:lnTo>
                <a:lnTo>
                  <a:pt x="857" y="510"/>
                </a:lnTo>
                <a:lnTo>
                  <a:pt x="861" y="515"/>
                </a:lnTo>
                <a:lnTo>
                  <a:pt x="864" y="522"/>
                </a:lnTo>
                <a:lnTo>
                  <a:pt x="867" y="527"/>
                </a:lnTo>
                <a:lnTo>
                  <a:pt x="869" y="533"/>
                </a:lnTo>
                <a:lnTo>
                  <a:pt x="871" y="541"/>
                </a:lnTo>
                <a:lnTo>
                  <a:pt x="872" y="547"/>
                </a:lnTo>
                <a:lnTo>
                  <a:pt x="872" y="554"/>
                </a:lnTo>
                <a:lnTo>
                  <a:pt x="872" y="560"/>
                </a:lnTo>
                <a:lnTo>
                  <a:pt x="871" y="567"/>
                </a:lnTo>
                <a:lnTo>
                  <a:pt x="869" y="574"/>
                </a:lnTo>
                <a:lnTo>
                  <a:pt x="867" y="580"/>
                </a:lnTo>
                <a:lnTo>
                  <a:pt x="864" y="587"/>
                </a:lnTo>
                <a:lnTo>
                  <a:pt x="861" y="592"/>
                </a:lnTo>
                <a:lnTo>
                  <a:pt x="857" y="598"/>
                </a:lnTo>
                <a:lnTo>
                  <a:pt x="852" y="604"/>
                </a:lnTo>
                <a:lnTo>
                  <a:pt x="604" y="852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88">
            <a:extLst>
              <a:ext uri="{FF2B5EF4-FFF2-40B4-BE49-F238E27FC236}">
                <a16:creationId xmlns:a16="http://schemas.microsoft.com/office/drawing/2014/main" id="{9D3AD343-7773-6EF5-5672-8EB04E60E8D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8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987 w 1839"/>
              <a:gd name="T65" fmla="*/ 430 h 1837"/>
              <a:gd name="T66" fmla="*/ 978 w 1839"/>
              <a:gd name="T67" fmla="*/ 403 h 1837"/>
              <a:gd name="T68" fmla="*/ 961 w 1839"/>
              <a:gd name="T69" fmla="*/ 383 h 1837"/>
              <a:gd name="T70" fmla="*/ 938 w 1839"/>
              <a:gd name="T71" fmla="*/ 370 h 1837"/>
              <a:gd name="T72" fmla="*/ 910 w 1839"/>
              <a:gd name="T73" fmla="*/ 367 h 1837"/>
              <a:gd name="T74" fmla="*/ 883 w 1839"/>
              <a:gd name="T75" fmla="*/ 376 h 1837"/>
              <a:gd name="T76" fmla="*/ 863 w 1839"/>
              <a:gd name="T77" fmla="*/ 393 h 1837"/>
              <a:gd name="T78" fmla="*/ 850 w 1839"/>
              <a:gd name="T79" fmla="*/ 416 h 1837"/>
              <a:gd name="T80" fmla="*/ 847 w 1839"/>
              <a:gd name="T81" fmla="*/ 1228 h 1837"/>
              <a:gd name="T82" fmla="*/ 587 w 1839"/>
              <a:gd name="T83" fmla="*/ 973 h 1837"/>
              <a:gd name="T84" fmla="*/ 562 w 1839"/>
              <a:gd name="T85" fmla="*/ 966 h 1837"/>
              <a:gd name="T86" fmla="*/ 535 w 1839"/>
              <a:gd name="T87" fmla="*/ 968 h 1837"/>
              <a:gd name="T88" fmla="*/ 511 w 1839"/>
              <a:gd name="T89" fmla="*/ 981 h 1837"/>
              <a:gd name="T90" fmla="*/ 494 w 1839"/>
              <a:gd name="T91" fmla="*/ 1002 h 1837"/>
              <a:gd name="T92" fmla="*/ 485 w 1839"/>
              <a:gd name="T93" fmla="*/ 1028 h 1837"/>
              <a:gd name="T94" fmla="*/ 488 w 1839"/>
              <a:gd name="T95" fmla="*/ 1055 h 1837"/>
              <a:gd name="T96" fmla="*/ 501 w 1839"/>
              <a:gd name="T97" fmla="*/ 1078 h 1837"/>
              <a:gd name="T98" fmla="*/ 881 w 1839"/>
              <a:gd name="T99" fmla="*/ 1458 h 1837"/>
              <a:gd name="T100" fmla="*/ 907 w 1839"/>
              <a:gd name="T101" fmla="*/ 1468 h 1837"/>
              <a:gd name="T102" fmla="*/ 933 w 1839"/>
              <a:gd name="T103" fmla="*/ 1468 h 1837"/>
              <a:gd name="T104" fmla="*/ 958 w 1839"/>
              <a:gd name="T105" fmla="*/ 1458 h 1837"/>
              <a:gd name="T106" fmla="*/ 1338 w 1839"/>
              <a:gd name="T107" fmla="*/ 1078 h 1837"/>
              <a:gd name="T108" fmla="*/ 1351 w 1839"/>
              <a:gd name="T109" fmla="*/ 1055 h 1837"/>
              <a:gd name="T110" fmla="*/ 1354 w 1839"/>
              <a:gd name="T111" fmla="*/ 1028 h 1837"/>
              <a:gd name="T112" fmla="*/ 1347 w 1839"/>
              <a:gd name="T113" fmla="*/ 1002 h 1837"/>
              <a:gd name="T114" fmla="*/ 1329 w 1839"/>
              <a:gd name="T115" fmla="*/ 981 h 1837"/>
              <a:gd name="T116" fmla="*/ 1304 w 1839"/>
              <a:gd name="T117" fmla="*/ 968 h 1837"/>
              <a:gd name="T118" fmla="*/ 1278 w 1839"/>
              <a:gd name="T119" fmla="*/ 966 h 1837"/>
              <a:gd name="T120" fmla="*/ 1252 w 1839"/>
              <a:gd name="T121" fmla="*/ 973 h 1837"/>
              <a:gd name="T122" fmla="*/ 987 w 1839"/>
              <a:gd name="T123" fmla="*/ 123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987" y="1234"/>
                </a:moveTo>
                <a:lnTo>
                  <a:pt x="987" y="438"/>
                </a:lnTo>
                <a:lnTo>
                  <a:pt x="987" y="430"/>
                </a:lnTo>
                <a:lnTo>
                  <a:pt x="986" y="424"/>
                </a:lnTo>
                <a:lnTo>
                  <a:pt x="984" y="416"/>
                </a:lnTo>
                <a:lnTo>
                  <a:pt x="981" y="410"/>
                </a:lnTo>
                <a:lnTo>
                  <a:pt x="978" y="403"/>
                </a:lnTo>
                <a:lnTo>
                  <a:pt x="975" y="398"/>
                </a:lnTo>
                <a:lnTo>
                  <a:pt x="971" y="393"/>
                </a:lnTo>
                <a:lnTo>
                  <a:pt x="967" y="387"/>
                </a:lnTo>
                <a:lnTo>
                  <a:pt x="961" y="383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0"/>
                </a:lnTo>
                <a:lnTo>
                  <a:pt x="931" y="368"/>
                </a:lnTo>
                <a:lnTo>
                  <a:pt x="924" y="367"/>
                </a:lnTo>
                <a:lnTo>
                  <a:pt x="916" y="367"/>
                </a:lnTo>
                <a:lnTo>
                  <a:pt x="910" y="367"/>
                </a:lnTo>
                <a:lnTo>
                  <a:pt x="903" y="368"/>
                </a:lnTo>
                <a:lnTo>
                  <a:pt x="896" y="370"/>
                </a:lnTo>
                <a:lnTo>
                  <a:pt x="890" y="373"/>
                </a:lnTo>
                <a:lnTo>
                  <a:pt x="883" y="376"/>
                </a:lnTo>
                <a:lnTo>
                  <a:pt x="878" y="379"/>
                </a:lnTo>
                <a:lnTo>
                  <a:pt x="873" y="383"/>
                </a:lnTo>
                <a:lnTo>
                  <a:pt x="867" y="387"/>
                </a:lnTo>
                <a:lnTo>
                  <a:pt x="863" y="393"/>
                </a:lnTo>
                <a:lnTo>
                  <a:pt x="859" y="398"/>
                </a:lnTo>
                <a:lnTo>
                  <a:pt x="856" y="403"/>
                </a:lnTo>
                <a:lnTo>
                  <a:pt x="853" y="410"/>
                </a:lnTo>
                <a:lnTo>
                  <a:pt x="850" y="416"/>
                </a:lnTo>
                <a:lnTo>
                  <a:pt x="848" y="424"/>
                </a:lnTo>
                <a:lnTo>
                  <a:pt x="847" y="430"/>
                </a:lnTo>
                <a:lnTo>
                  <a:pt x="847" y="438"/>
                </a:lnTo>
                <a:lnTo>
                  <a:pt x="847" y="1228"/>
                </a:lnTo>
                <a:lnTo>
                  <a:pt x="604" y="985"/>
                </a:lnTo>
                <a:lnTo>
                  <a:pt x="599" y="981"/>
                </a:lnTo>
                <a:lnTo>
                  <a:pt x="594" y="976"/>
                </a:lnTo>
                <a:lnTo>
                  <a:pt x="587" y="973"/>
                </a:lnTo>
                <a:lnTo>
                  <a:pt x="581" y="970"/>
                </a:lnTo>
                <a:lnTo>
                  <a:pt x="574" y="968"/>
                </a:lnTo>
                <a:lnTo>
                  <a:pt x="568" y="966"/>
                </a:lnTo>
                <a:lnTo>
                  <a:pt x="562" y="966"/>
                </a:lnTo>
                <a:lnTo>
                  <a:pt x="555" y="965"/>
                </a:lnTo>
                <a:lnTo>
                  <a:pt x="548" y="966"/>
                </a:lnTo>
                <a:lnTo>
                  <a:pt x="541" y="966"/>
                </a:lnTo>
                <a:lnTo>
                  <a:pt x="535" y="968"/>
                </a:lnTo>
                <a:lnTo>
                  <a:pt x="529" y="970"/>
                </a:lnTo>
                <a:lnTo>
                  <a:pt x="522" y="973"/>
                </a:lnTo>
                <a:lnTo>
                  <a:pt x="517" y="976"/>
                </a:lnTo>
                <a:lnTo>
                  <a:pt x="511" y="981"/>
                </a:lnTo>
                <a:lnTo>
                  <a:pt x="505" y="985"/>
                </a:lnTo>
                <a:lnTo>
                  <a:pt x="501" y="990"/>
                </a:lnTo>
                <a:lnTo>
                  <a:pt x="497" y="996"/>
                </a:lnTo>
                <a:lnTo>
                  <a:pt x="494" y="1002"/>
                </a:lnTo>
                <a:lnTo>
                  <a:pt x="490" y="1008"/>
                </a:lnTo>
                <a:lnTo>
                  <a:pt x="488" y="1015"/>
                </a:lnTo>
                <a:lnTo>
                  <a:pt x="486" y="1021"/>
                </a:lnTo>
                <a:lnTo>
                  <a:pt x="485" y="1028"/>
                </a:lnTo>
                <a:lnTo>
                  <a:pt x="485" y="1035"/>
                </a:lnTo>
                <a:lnTo>
                  <a:pt x="485" y="1041"/>
                </a:lnTo>
                <a:lnTo>
                  <a:pt x="486" y="1048"/>
                </a:lnTo>
                <a:lnTo>
                  <a:pt x="488" y="1055"/>
                </a:lnTo>
                <a:lnTo>
                  <a:pt x="490" y="1061"/>
                </a:lnTo>
                <a:lnTo>
                  <a:pt x="494" y="1067"/>
                </a:lnTo>
                <a:lnTo>
                  <a:pt x="497" y="1073"/>
                </a:lnTo>
                <a:lnTo>
                  <a:pt x="501" y="1078"/>
                </a:lnTo>
                <a:lnTo>
                  <a:pt x="505" y="1084"/>
                </a:lnTo>
                <a:lnTo>
                  <a:pt x="871" y="1449"/>
                </a:lnTo>
                <a:lnTo>
                  <a:pt x="876" y="1453"/>
                </a:lnTo>
                <a:lnTo>
                  <a:pt x="881" y="1458"/>
                </a:lnTo>
                <a:lnTo>
                  <a:pt x="888" y="1461"/>
                </a:lnTo>
                <a:lnTo>
                  <a:pt x="893" y="1464"/>
                </a:lnTo>
                <a:lnTo>
                  <a:pt x="899" y="1466"/>
                </a:lnTo>
                <a:lnTo>
                  <a:pt x="907" y="1468"/>
                </a:lnTo>
                <a:lnTo>
                  <a:pt x="913" y="1469"/>
                </a:lnTo>
                <a:lnTo>
                  <a:pt x="920" y="1469"/>
                </a:lnTo>
                <a:lnTo>
                  <a:pt x="926" y="1469"/>
                </a:lnTo>
                <a:lnTo>
                  <a:pt x="933" y="1468"/>
                </a:lnTo>
                <a:lnTo>
                  <a:pt x="940" y="1466"/>
                </a:lnTo>
                <a:lnTo>
                  <a:pt x="946" y="1464"/>
                </a:lnTo>
                <a:lnTo>
                  <a:pt x="953" y="1461"/>
                </a:lnTo>
                <a:lnTo>
                  <a:pt x="958" y="1458"/>
                </a:lnTo>
                <a:lnTo>
                  <a:pt x="964" y="1453"/>
                </a:lnTo>
                <a:lnTo>
                  <a:pt x="970" y="1449"/>
                </a:lnTo>
                <a:lnTo>
                  <a:pt x="1334" y="1084"/>
                </a:lnTo>
                <a:lnTo>
                  <a:pt x="1338" y="1078"/>
                </a:lnTo>
                <a:lnTo>
                  <a:pt x="1343" y="1073"/>
                </a:lnTo>
                <a:lnTo>
                  <a:pt x="1347" y="1067"/>
                </a:lnTo>
                <a:lnTo>
                  <a:pt x="1349" y="1061"/>
                </a:lnTo>
                <a:lnTo>
                  <a:pt x="1351" y="1055"/>
                </a:lnTo>
                <a:lnTo>
                  <a:pt x="1353" y="1048"/>
                </a:lnTo>
                <a:lnTo>
                  <a:pt x="1354" y="1041"/>
                </a:lnTo>
                <a:lnTo>
                  <a:pt x="1354" y="1035"/>
                </a:lnTo>
                <a:lnTo>
                  <a:pt x="1354" y="1028"/>
                </a:lnTo>
                <a:lnTo>
                  <a:pt x="1353" y="1021"/>
                </a:lnTo>
                <a:lnTo>
                  <a:pt x="1351" y="1015"/>
                </a:lnTo>
                <a:lnTo>
                  <a:pt x="1349" y="1008"/>
                </a:lnTo>
                <a:lnTo>
                  <a:pt x="1347" y="1002"/>
                </a:lnTo>
                <a:lnTo>
                  <a:pt x="1343" y="996"/>
                </a:lnTo>
                <a:lnTo>
                  <a:pt x="1338" y="990"/>
                </a:lnTo>
                <a:lnTo>
                  <a:pt x="1334" y="985"/>
                </a:lnTo>
                <a:lnTo>
                  <a:pt x="1329" y="981"/>
                </a:lnTo>
                <a:lnTo>
                  <a:pt x="1323" y="976"/>
                </a:lnTo>
                <a:lnTo>
                  <a:pt x="1317" y="973"/>
                </a:lnTo>
                <a:lnTo>
                  <a:pt x="1311" y="970"/>
                </a:lnTo>
                <a:lnTo>
                  <a:pt x="1304" y="968"/>
                </a:lnTo>
                <a:lnTo>
                  <a:pt x="1298" y="966"/>
                </a:lnTo>
                <a:lnTo>
                  <a:pt x="1291" y="966"/>
                </a:lnTo>
                <a:lnTo>
                  <a:pt x="1285" y="965"/>
                </a:lnTo>
                <a:lnTo>
                  <a:pt x="1278" y="966"/>
                </a:lnTo>
                <a:lnTo>
                  <a:pt x="1271" y="966"/>
                </a:lnTo>
                <a:lnTo>
                  <a:pt x="1265" y="968"/>
                </a:lnTo>
                <a:lnTo>
                  <a:pt x="1258" y="970"/>
                </a:lnTo>
                <a:lnTo>
                  <a:pt x="1252" y="973"/>
                </a:lnTo>
                <a:lnTo>
                  <a:pt x="1246" y="976"/>
                </a:lnTo>
                <a:lnTo>
                  <a:pt x="1240" y="981"/>
                </a:lnTo>
                <a:lnTo>
                  <a:pt x="1235" y="985"/>
                </a:lnTo>
                <a:lnTo>
                  <a:pt x="987" y="123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DA1A2AD4-37AF-2AF3-EC8A-451106C24CF1}"/>
              </a:ext>
            </a:extLst>
          </p:cNvPr>
          <p:cNvSpPr>
            <a:spLocks noEditPoints="1"/>
          </p:cNvSpPr>
          <p:nvPr/>
        </p:nvSpPr>
        <p:spPr bwMode="auto">
          <a:xfrm>
            <a:off x="4323661" y="1841873"/>
            <a:ext cx="284024" cy="284798"/>
          </a:xfrm>
          <a:custGeom>
            <a:avLst/>
            <a:gdLst>
              <a:gd name="T0" fmla="*/ 1059 w 1838"/>
              <a:gd name="T1" fmla="*/ 11 h 1838"/>
              <a:gd name="T2" fmla="*/ 1214 w 1838"/>
              <a:gd name="T3" fmla="*/ 48 h 1838"/>
              <a:gd name="T4" fmla="*/ 1358 w 1838"/>
              <a:gd name="T5" fmla="*/ 111 h 1838"/>
              <a:gd name="T6" fmla="*/ 1538 w 1838"/>
              <a:gd name="T7" fmla="*/ 238 h 1838"/>
              <a:gd name="T8" fmla="*/ 1705 w 1838"/>
              <a:gd name="T9" fmla="*/ 442 h 1838"/>
              <a:gd name="T10" fmla="*/ 1774 w 1838"/>
              <a:gd name="T11" fmla="*/ 581 h 1838"/>
              <a:gd name="T12" fmla="*/ 1820 w 1838"/>
              <a:gd name="T13" fmla="*/ 734 h 1838"/>
              <a:gd name="T14" fmla="*/ 1838 w 1838"/>
              <a:gd name="T15" fmla="*/ 895 h 1838"/>
              <a:gd name="T16" fmla="*/ 1827 w 1838"/>
              <a:gd name="T17" fmla="*/ 1058 h 1838"/>
              <a:gd name="T18" fmla="*/ 1790 w 1838"/>
              <a:gd name="T19" fmla="*/ 1214 h 1838"/>
              <a:gd name="T20" fmla="*/ 1727 w 1838"/>
              <a:gd name="T21" fmla="*/ 1356 h 1838"/>
              <a:gd name="T22" fmla="*/ 1599 w 1838"/>
              <a:gd name="T23" fmla="*/ 1536 h 1838"/>
              <a:gd name="T24" fmla="*/ 1396 w 1838"/>
              <a:gd name="T25" fmla="*/ 1705 h 1838"/>
              <a:gd name="T26" fmla="*/ 1256 w 1838"/>
              <a:gd name="T27" fmla="*/ 1774 h 1838"/>
              <a:gd name="T28" fmla="*/ 1104 w 1838"/>
              <a:gd name="T29" fmla="*/ 1818 h 1838"/>
              <a:gd name="T30" fmla="*/ 943 w 1838"/>
              <a:gd name="T31" fmla="*/ 1837 h 1838"/>
              <a:gd name="T32" fmla="*/ 779 w 1838"/>
              <a:gd name="T33" fmla="*/ 1827 h 1838"/>
              <a:gd name="T34" fmla="*/ 625 w 1838"/>
              <a:gd name="T35" fmla="*/ 1789 h 1838"/>
              <a:gd name="T36" fmla="*/ 481 w 1838"/>
              <a:gd name="T37" fmla="*/ 1727 h 1838"/>
              <a:gd name="T38" fmla="*/ 301 w 1838"/>
              <a:gd name="T39" fmla="*/ 1599 h 1838"/>
              <a:gd name="T40" fmla="*/ 132 w 1838"/>
              <a:gd name="T41" fmla="*/ 1395 h 1838"/>
              <a:gd name="T42" fmla="*/ 63 w 1838"/>
              <a:gd name="T43" fmla="*/ 1255 h 1838"/>
              <a:gd name="T44" fmla="*/ 18 w 1838"/>
              <a:gd name="T45" fmla="*/ 1104 h 1838"/>
              <a:gd name="T46" fmla="*/ 0 w 1838"/>
              <a:gd name="T47" fmla="*/ 942 h 1838"/>
              <a:gd name="T48" fmla="*/ 11 w 1838"/>
              <a:gd name="T49" fmla="*/ 778 h 1838"/>
              <a:gd name="T50" fmla="*/ 48 w 1838"/>
              <a:gd name="T51" fmla="*/ 624 h 1838"/>
              <a:gd name="T52" fmla="*/ 111 w 1838"/>
              <a:gd name="T53" fmla="*/ 481 h 1838"/>
              <a:gd name="T54" fmla="*/ 239 w 1838"/>
              <a:gd name="T55" fmla="*/ 301 h 1838"/>
              <a:gd name="T56" fmla="*/ 442 w 1838"/>
              <a:gd name="T57" fmla="*/ 133 h 1838"/>
              <a:gd name="T58" fmla="*/ 582 w 1838"/>
              <a:gd name="T59" fmla="*/ 64 h 1838"/>
              <a:gd name="T60" fmla="*/ 734 w 1838"/>
              <a:gd name="T61" fmla="*/ 19 h 1838"/>
              <a:gd name="T62" fmla="*/ 895 w 1838"/>
              <a:gd name="T63" fmla="*/ 0 h 1838"/>
              <a:gd name="T64" fmla="*/ 1323 w 1838"/>
              <a:gd name="T65" fmla="*/ 252 h 1838"/>
              <a:gd name="T66" fmla="*/ 1076 w 1838"/>
              <a:gd name="T67" fmla="*/ 155 h 1838"/>
              <a:gd name="T68" fmla="*/ 800 w 1838"/>
              <a:gd name="T69" fmla="*/ 149 h 1838"/>
              <a:gd name="T70" fmla="*/ 548 w 1838"/>
              <a:gd name="T71" fmla="*/ 234 h 1838"/>
              <a:gd name="T72" fmla="*/ 342 w 1838"/>
              <a:gd name="T73" fmla="*/ 395 h 1838"/>
              <a:gd name="T74" fmla="*/ 201 w 1838"/>
              <a:gd name="T75" fmla="*/ 615 h 1838"/>
              <a:gd name="T76" fmla="*/ 141 w 1838"/>
              <a:gd name="T77" fmla="*/ 878 h 1838"/>
              <a:gd name="T78" fmla="*/ 175 w 1838"/>
              <a:gd name="T79" fmla="*/ 1150 h 1838"/>
              <a:gd name="T80" fmla="*/ 294 w 1838"/>
              <a:gd name="T81" fmla="*/ 1385 h 1838"/>
              <a:gd name="T82" fmla="*/ 483 w 1838"/>
              <a:gd name="T83" fmla="*/ 1565 h 1838"/>
              <a:gd name="T84" fmla="*/ 725 w 1838"/>
              <a:gd name="T85" fmla="*/ 1673 h 1838"/>
              <a:gd name="T86" fmla="*/ 999 w 1838"/>
              <a:gd name="T87" fmla="*/ 1694 h 1838"/>
              <a:gd name="T88" fmla="*/ 1257 w 1838"/>
              <a:gd name="T89" fmla="*/ 1620 h 1838"/>
              <a:gd name="T90" fmla="*/ 1470 w 1838"/>
              <a:gd name="T91" fmla="*/ 1469 h 1838"/>
              <a:gd name="T92" fmla="*/ 1622 w 1838"/>
              <a:gd name="T93" fmla="*/ 1256 h 1838"/>
              <a:gd name="T94" fmla="*/ 1694 w 1838"/>
              <a:gd name="T95" fmla="*/ 999 h 1838"/>
              <a:gd name="T96" fmla="*/ 1674 w 1838"/>
              <a:gd name="T97" fmla="*/ 724 h 1838"/>
              <a:gd name="T98" fmla="*/ 1565 w 1838"/>
              <a:gd name="T99" fmla="*/ 483 h 1838"/>
              <a:gd name="T100" fmla="*/ 1353 w 1838"/>
              <a:gd name="T101" fmla="*/ 527 h 1838"/>
              <a:gd name="T102" fmla="*/ 1399 w 1838"/>
              <a:gd name="T103" fmla="*/ 515 h 1838"/>
              <a:gd name="T104" fmla="*/ 1442 w 1838"/>
              <a:gd name="T105" fmla="*/ 536 h 1838"/>
              <a:gd name="T106" fmla="*/ 1462 w 1838"/>
              <a:gd name="T107" fmla="*/ 578 h 1838"/>
              <a:gd name="T108" fmla="*/ 1450 w 1838"/>
              <a:gd name="T109" fmla="*/ 624 h 1838"/>
              <a:gd name="T110" fmla="*/ 751 w 1838"/>
              <a:gd name="T111" fmla="*/ 1317 h 1838"/>
              <a:gd name="T112" fmla="*/ 704 w 1838"/>
              <a:gd name="T113" fmla="*/ 1319 h 1838"/>
              <a:gd name="T114" fmla="*/ 391 w 1838"/>
              <a:gd name="T115" fmla="*/ 1018 h 1838"/>
              <a:gd name="T116" fmla="*/ 376 w 1838"/>
              <a:gd name="T117" fmla="*/ 973 h 1838"/>
              <a:gd name="T118" fmla="*/ 391 w 1838"/>
              <a:gd name="T119" fmla="*/ 929 h 1838"/>
              <a:gd name="T120" fmla="*/ 433 w 1838"/>
              <a:gd name="T121" fmla="*/ 905 h 1838"/>
              <a:gd name="T122" fmla="*/ 479 w 1838"/>
              <a:gd name="T123" fmla="*/ 91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3" y="0"/>
                </a:lnTo>
                <a:lnTo>
                  <a:pt x="967" y="1"/>
                </a:lnTo>
                <a:lnTo>
                  <a:pt x="990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6" y="23"/>
                </a:lnTo>
                <a:lnTo>
                  <a:pt x="1149" y="29"/>
                </a:lnTo>
                <a:lnTo>
                  <a:pt x="1171" y="35"/>
                </a:lnTo>
                <a:lnTo>
                  <a:pt x="1192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7" y="100"/>
                </a:lnTo>
                <a:lnTo>
                  <a:pt x="1358" y="111"/>
                </a:lnTo>
                <a:lnTo>
                  <a:pt x="1377" y="121"/>
                </a:lnTo>
                <a:lnTo>
                  <a:pt x="1396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8" y="238"/>
                </a:lnTo>
                <a:lnTo>
                  <a:pt x="1570" y="269"/>
                </a:lnTo>
                <a:lnTo>
                  <a:pt x="1599" y="301"/>
                </a:lnTo>
                <a:lnTo>
                  <a:pt x="1628" y="334"/>
                </a:lnTo>
                <a:lnTo>
                  <a:pt x="1656" y="369"/>
                </a:lnTo>
                <a:lnTo>
                  <a:pt x="1681" y="405"/>
                </a:lnTo>
                <a:lnTo>
                  <a:pt x="1693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7" y="481"/>
                </a:lnTo>
                <a:lnTo>
                  <a:pt x="1738" y="500"/>
                </a:lnTo>
                <a:lnTo>
                  <a:pt x="1747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4" y="581"/>
                </a:lnTo>
                <a:lnTo>
                  <a:pt x="1783" y="603"/>
                </a:lnTo>
                <a:lnTo>
                  <a:pt x="1790" y="624"/>
                </a:lnTo>
                <a:lnTo>
                  <a:pt x="1796" y="645"/>
                </a:lnTo>
                <a:lnTo>
                  <a:pt x="1804" y="668"/>
                </a:lnTo>
                <a:lnTo>
                  <a:pt x="1809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4" y="756"/>
                </a:lnTo>
                <a:lnTo>
                  <a:pt x="1827" y="778"/>
                </a:lnTo>
                <a:lnTo>
                  <a:pt x="1831" y="802"/>
                </a:lnTo>
                <a:lnTo>
                  <a:pt x="1834" y="825"/>
                </a:lnTo>
                <a:lnTo>
                  <a:pt x="1836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6" y="989"/>
                </a:lnTo>
                <a:lnTo>
                  <a:pt x="1834" y="1013"/>
                </a:lnTo>
                <a:lnTo>
                  <a:pt x="1831" y="1036"/>
                </a:lnTo>
                <a:lnTo>
                  <a:pt x="1827" y="1058"/>
                </a:lnTo>
                <a:lnTo>
                  <a:pt x="1824" y="1082"/>
                </a:lnTo>
                <a:lnTo>
                  <a:pt x="1820" y="1104"/>
                </a:lnTo>
                <a:lnTo>
                  <a:pt x="1815" y="1126"/>
                </a:lnTo>
                <a:lnTo>
                  <a:pt x="1809" y="1149"/>
                </a:lnTo>
                <a:lnTo>
                  <a:pt x="1804" y="1170"/>
                </a:lnTo>
                <a:lnTo>
                  <a:pt x="1796" y="1191"/>
                </a:lnTo>
                <a:lnTo>
                  <a:pt x="1790" y="1214"/>
                </a:lnTo>
                <a:lnTo>
                  <a:pt x="1783" y="1235"/>
                </a:lnTo>
                <a:lnTo>
                  <a:pt x="1774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7" y="1317"/>
                </a:lnTo>
                <a:lnTo>
                  <a:pt x="1738" y="1337"/>
                </a:lnTo>
                <a:lnTo>
                  <a:pt x="1727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3" y="1414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3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6" y="1705"/>
                </a:lnTo>
                <a:lnTo>
                  <a:pt x="1377" y="1715"/>
                </a:lnTo>
                <a:lnTo>
                  <a:pt x="1358" y="1727"/>
                </a:lnTo>
                <a:lnTo>
                  <a:pt x="1337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2" y="1796"/>
                </a:lnTo>
                <a:lnTo>
                  <a:pt x="1171" y="1803"/>
                </a:lnTo>
                <a:lnTo>
                  <a:pt x="1149" y="1809"/>
                </a:lnTo>
                <a:lnTo>
                  <a:pt x="1126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90" y="1834"/>
                </a:lnTo>
                <a:lnTo>
                  <a:pt x="967" y="1837"/>
                </a:lnTo>
                <a:lnTo>
                  <a:pt x="943" y="1837"/>
                </a:lnTo>
                <a:lnTo>
                  <a:pt x="919" y="1838"/>
                </a:lnTo>
                <a:lnTo>
                  <a:pt x="895" y="1837"/>
                </a:lnTo>
                <a:lnTo>
                  <a:pt x="872" y="1837"/>
                </a:lnTo>
                <a:lnTo>
                  <a:pt x="848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79" y="1827"/>
                </a:lnTo>
                <a:lnTo>
                  <a:pt x="757" y="1823"/>
                </a:lnTo>
                <a:lnTo>
                  <a:pt x="734" y="1818"/>
                </a:lnTo>
                <a:lnTo>
                  <a:pt x="712" y="1814"/>
                </a:lnTo>
                <a:lnTo>
                  <a:pt x="690" y="1809"/>
                </a:lnTo>
                <a:lnTo>
                  <a:pt x="667" y="1803"/>
                </a:lnTo>
                <a:lnTo>
                  <a:pt x="646" y="1796"/>
                </a:lnTo>
                <a:lnTo>
                  <a:pt x="625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2" y="1765"/>
                </a:lnTo>
                <a:lnTo>
                  <a:pt x="540" y="1757"/>
                </a:lnTo>
                <a:lnTo>
                  <a:pt x="520" y="1747"/>
                </a:lnTo>
                <a:lnTo>
                  <a:pt x="501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2" y="1705"/>
                </a:lnTo>
                <a:lnTo>
                  <a:pt x="423" y="1693"/>
                </a:lnTo>
                <a:lnTo>
                  <a:pt x="405" y="1680"/>
                </a:lnTo>
                <a:lnTo>
                  <a:pt x="369" y="1655"/>
                </a:lnTo>
                <a:lnTo>
                  <a:pt x="335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2" y="1395"/>
                </a:lnTo>
                <a:lnTo>
                  <a:pt x="122" y="1376"/>
                </a:lnTo>
                <a:lnTo>
                  <a:pt x="111" y="1356"/>
                </a:lnTo>
                <a:lnTo>
                  <a:pt x="100" y="1337"/>
                </a:lnTo>
                <a:lnTo>
                  <a:pt x="91" y="1317"/>
                </a:lnTo>
                <a:lnTo>
                  <a:pt x="81" y="1297"/>
                </a:lnTo>
                <a:lnTo>
                  <a:pt x="72" y="1277"/>
                </a:lnTo>
                <a:lnTo>
                  <a:pt x="63" y="1255"/>
                </a:lnTo>
                <a:lnTo>
                  <a:pt x="56" y="1235"/>
                </a:lnTo>
                <a:lnTo>
                  <a:pt x="48" y="1214"/>
                </a:lnTo>
                <a:lnTo>
                  <a:pt x="41" y="1191"/>
                </a:lnTo>
                <a:lnTo>
                  <a:pt x="34" y="1170"/>
                </a:lnTo>
                <a:lnTo>
                  <a:pt x="29" y="1149"/>
                </a:lnTo>
                <a:lnTo>
                  <a:pt x="24" y="1126"/>
                </a:lnTo>
                <a:lnTo>
                  <a:pt x="18" y="1104"/>
                </a:lnTo>
                <a:lnTo>
                  <a:pt x="14" y="1082"/>
                </a:lnTo>
                <a:lnTo>
                  <a:pt x="11" y="1058"/>
                </a:lnTo>
                <a:lnTo>
                  <a:pt x="8" y="1036"/>
                </a:lnTo>
                <a:lnTo>
                  <a:pt x="5" y="1013"/>
                </a:lnTo>
                <a:lnTo>
                  <a:pt x="2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2" y="847"/>
                </a:lnTo>
                <a:lnTo>
                  <a:pt x="5" y="825"/>
                </a:lnTo>
                <a:lnTo>
                  <a:pt x="8" y="802"/>
                </a:lnTo>
                <a:lnTo>
                  <a:pt x="11" y="778"/>
                </a:lnTo>
                <a:lnTo>
                  <a:pt x="14" y="756"/>
                </a:lnTo>
                <a:lnTo>
                  <a:pt x="18" y="734"/>
                </a:lnTo>
                <a:lnTo>
                  <a:pt x="24" y="711"/>
                </a:lnTo>
                <a:lnTo>
                  <a:pt x="29" y="689"/>
                </a:lnTo>
                <a:lnTo>
                  <a:pt x="34" y="668"/>
                </a:lnTo>
                <a:lnTo>
                  <a:pt x="41" y="645"/>
                </a:lnTo>
                <a:lnTo>
                  <a:pt x="48" y="624"/>
                </a:lnTo>
                <a:lnTo>
                  <a:pt x="56" y="603"/>
                </a:lnTo>
                <a:lnTo>
                  <a:pt x="63" y="581"/>
                </a:lnTo>
                <a:lnTo>
                  <a:pt x="72" y="561"/>
                </a:lnTo>
                <a:lnTo>
                  <a:pt x="81" y="541"/>
                </a:lnTo>
                <a:lnTo>
                  <a:pt x="91" y="521"/>
                </a:lnTo>
                <a:lnTo>
                  <a:pt x="100" y="500"/>
                </a:lnTo>
                <a:lnTo>
                  <a:pt x="111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7"/>
                </a:lnTo>
                <a:lnTo>
                  <a:pt x="423" y="145"/>
                </a:lnTo>
                <a:lnTo>
                  <a:pt x="442" y="133"/>
                </a:lnTo>
                <a:lnTo>
                  <a:pt x="462" y="121"/>
                </a:lnTo>
                <a:lnTo>
                  <a:pt x="481" y="111"/>
                </a:lnTo>
                <a:lnTo>
                  <a:pt x="501" y="100"/>
                </a:lnTo>
                <a:lnTo>
                  <a:pt x="520" y="90"/>
                </a:lnTo>
                <a:lnTo>
                  <a:pt x="540" y="81"/>
                </a:lnTo>
                <a:lnTo>
                  <a:pt x="562" y="72"/>
                </a:lnTo>
                <a:lnTo>
                  <a:pt x="582" y="64"/>
                </a:lnTo>
                <a:lnTo>
                  <a:pt x="603" y="55"/>
                </a:lnTo>
                <a:lnTo>
                  <a:pt x="625" y="48"/>
                </a:lnTo>
                <a:lnTo>
                  <a:pt x="646" y="42"/>
                </a:lnTo>
                <a:lnTo>
                  <a:pt x="667" y="35"/>
                </a:lnTo>
                <a:lnTo>
                  <a:pt x="690" y="29"/>
                </a:lnTo>
                <a:lnTo>
                  <a:pt x="712" y="23"/>
                </a:lnTo>
                <a:lnTo>
                  <a:pt x="734" y="19"/>
                </a:lnTo>
                <a:lnTo>
                  <a:pt x="757" y="14"/>
                </a:lnTo>
                <a:lnTo>
                  <a:pt x="779" y="11"/>
                </a:lnTo>
                <a:lnTo>
                  <a:pt x="802" y="7"/>
                </a:lnTo>
                <a:lnTo>
                  <a:pt x="825" y="4"/>
                </a:lnTo>
                <a:lnTo>
                  <a:pt x="848" y="3"/>
                </a:lnTo>
                <a:lnTo>
                  <a:pt x="872" y="1"/>
                </a:lnTo>
                <a:lnTo>
                  <a:pt x="895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5" y="317"/>
                </a:lnTo>
                <a:lnTo>
                  <a:pt x="1385" y="295"/>
                </a:lnTo>
                <a:lnTo>
                  <a:pt x="1354" y="273"/>
                </a:lnTo>
                <a:lnTo>
                  <a:pt x="1323" y="252"/>
                </a:lnTo>
                <a:lnTo>
                  <a:pt x="1290" y="234"/>
                </a:lnTo>
                <a:lnTo>
                  <a:pt x="1257" y="216"/>
                </a:lnTo>
                <a:lnTo>
                  <a:pt x="1222" y="201"/>
                </a:lnTo>
                <a:lnTo>
                  <a:pt x="1187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8" y="149"/>
                </a:lnTo>
                <a:lnTo>
                  <a:pt x="999" y="144"/>
                </a:lnTo>
                <a:lnTo>
                  <a:pt x="959" y="141"/>
                </a:lnTo>
                <a:lnTo>
                  <a:pt x="919" y="139"/>
                </a:lnTo>
                <a:lnTo>
                  <a:pt x="879" y="141"/>
                </a:lnTo>
                <a:lnTo>
                  <a:pt x="840" y="144"/>
                </a:lnTo>
                <a:lnTo>
                  <a:pt x="800" y="149"/>
                </a:lnTo>
                <a:lnTo>
                  <a:pt x="762" y="155"/>
                </a:lnTo>
                <a:lnTo>
                  <a:pt x="725" y="164"/>
                </a:lnTo>
                <a:lnTo>
                  <a:pt x="687" y="175"/>
                </a:lnTo>
                <a:lnTo>
                  <a:pt x="651" y="187"/>
                </a:lnTo>
                <a:lnTo>
                  <a:pt x="616" y="201"/>
                </a:lnTo>
                <a:lnTo>
                  <a:pt x="581" y="216"/>
                </a:lnTo>
                <a:lnTo>
                  <a:pt x="548" y="234"/>
                </a:lnTo>
                <a:lnTo>
                  <a:pt x="515" y="252"/>
                </a:lnTo>
                <a:lnTo>
                  <a:pt x="483" y="273"/>
                </a:lnTo>
                <a:lnTo>
                  <a:pt x="453" y="295"/>
                </a:lnTo>
                <a:lnTo>
                  <a:pt x="423" y="317"/>
                </a:lnTo>
                <a:lnTo>
                  <a:pt x="396" y="342"/>
                </a:lnTo>
                <a:lnTo>
                  <a:pt x="368" y="368"/>
                </a:lnTo>
                <a:lnTo>
                  <a:pt x="342" y="395"/>
                </a:lnTo>
                <a:lnTo>
                  <a:pt x="318" y="423"/>
                </a:lnTo>
                <a:lnTo>
                  <a:pt x="294" y="452"/>
                </a:lnTo>
                <a:lnTo>
                  <a:pt x="273" y="483"/>
                </a:lnTo>
                <a:lnTo>
                  <a:pt x="253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5" y="687"/>
                </a:lnTo>
                <a:lnTo>
                  <a:pt x="164" y="724"/>
                </a:lnTo>
                <a:lnTo>
                  <a:pt x="156" y="761"/>
                </a:lnTo>
                <a:lnTo>
                  <a:pt x="148" y="800"/>
                </a:lnTo>
                <a:lnTo>
                  <a:pt x="144" y="839"/>
                </a:lnTo>
                <a:lnTo>
                  <a:pt x="141" y="878"/>
                </a:lnTo>
                <a:lnTo>
                  <a:pt x="140" y="919"/>
                </a:lnTo>
                <a:lnTo>
                  <a:pt x="141" y="959"/>
                </a:lnTo>
                <a:lnTo>
                  <a:pt x="144" y="999"/>
                </a:lnTo>
                <a:lnTo>
                  <a:pt x="148" y="1037"/>
                </a:lnTo>
                <a:lnTo>
                  <a:pt x="156" y="1075"/>
                </a:lnTo>
                <a:lnTo>
                  <a:pt x="164" y="1114"/>
                </a:lnTo>
                <a:lnTo>
                  <a:pt x="175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3" y="1322"/>
                </a:lnTo>
                <a:lnTo>
                  <a:pt x="273" y="1354"/>
                </a:lnTo>
                <a:lnTo>
                  <a:pt x="294" y="1385"/>
                </a:lnTo>
                <a:lnTo>
                  <a:pt x="318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6" y="1495"/>
                </a:lnTo>
                <a:lnTo>
                  <a:pt x="423" y="1519"/>
                </a:lnTo>
                <a:lnTo>
                  <a:pt x="453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8" y="1603"/>
                </a:lnTo>
                <a:lnTo>
                  <a:pt x="581" y="1620"/>
                </a:lnTo>
                <a:lnTo>
                  <a:pt x="616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5" y="1673"/>
                </a:lnTo>
                <a:lnTo>
                  <a:pt x="762" y="1682"/>
                </a:lnTo>
                <a:lnTo>
                  <a:pt x="800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59" y="1697"/>
                </a:lnTo>
                <a:lnTo>
                  <a:pt x="999" y="1694"/>
                </a:lnTo>
                <a:lnTo>
                  <a:pt x="1038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7" y="1650"/>
                </a:lnTo>
                <a:lnTo>
                  <a:pt x="1222" y="1636"/>
                </a:lnTo>
                <a:lnTo>
                  <a:pt x="1257" y="1620"/>
                </a:lnTo>
                <a:lnTo>
                  <a:pt x="1290" y="1603"/>
                </a:lnTo>
                <a:lnTo>
                  <a:pt x="1323" y="1585"/>
                </a:lnTo>
                <a:lnTo>
                  <a:pt x="1354" y="1565"/>
                </a:lnTo>
                <a:lnTo>
                  <a:pt x="1385" y="1543"/>
                </a:lnTo>
                <a:lnTo>
                  <a:pt x="1415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5" y="1354"/>
                </a:lnTo>
                <a:lnTo>
                  <a:pt x="1586" y="1322"/>
                </a:lnTo>
                <a:lnTo>
                  <a:pt x="1605" y="1290"/>
                </a:lnTo>
                <a:lnTo>
                  <a:pt x="1622" y="1256"/>
                </a:lnTo>
                <a:lnTo>
                  <a:pt x="1638" y="1222"/>
                </a:lnTo>
                <a:lnTo>
                  <a:pt x="1652" y="1186"/>
                </a:lnTo>
                <a:lnTo>
                  <a:pt x="1663" y="1150"/>
                </a:lnTo>
                <a:lnTo>
                  <a:pt x="1674" y="1114"/>
                </a:lnTo>
                <a:lnTo>
                  <a:pt x="1682" y="1075"/>
                </a:lnTo>
                <a:lnTo>
                  <a:pt x="1690" y="1037"/>
                </a:lnTo>
                <a:lnTo>
                  <a:pt x="1694" y="999"/>
                </a:lnTo>
                <a:lnTo>
                  <a:pt x="1697" y="959"/>
                </a:lnTo>
                <a:lnTo>
                  <a:pt x="1698" y="919"/>
                </a:lnTo>
                <a:lnTo>
                  <a:pt x="1697" y="878"/>
                </a:lnTo>
                <a:lnTo>
                  <a:pt x="1694" y="839"/>
                </a:lnTo>
                <a:lnTo>
                  <a:pt x="1690" y="800"/>
                </a:lnTo>
                <a:lnTo>
                  <a:pt x="1682" y="761"/>
                </a:lnTo>
                <a:lnTo>
                  <a:pt x="1674" y="724"/>
                </a:lnTo>
                <a:lnTo>
                  <a:pt x="1663" y="687"/>
                </a:lnTo>
                <a:lnTo>
                  <a:pt x="1652" y="651"/>
                </a:lnTo>
                <a:lnTo>
                  <a:pt x="1638" y="615"/>
                </a:lnTo>
                <a:lnTo>
                  <a:pt x="1622" y="581"/>
                </a:lnTo>
                <a:lnTo>
                  <a:pt x="1605" y="547"/>
                </a:lnTo>
                <a:lnTo>
                  <a:pt x="1586" y="514"/>
                </a:lnTo>
                <a:lnTo>
                  <a:pt x="1565" y="483"/>
                </a:lnTo>
                <a:lnTo>
                  <a:pt x="1544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343" y="536"/>
                </a:moveTo>
                <a:lnTo>
                  <a:pt x="1348" y="531"/>
                </a:lnTo>
                <a:lnTo>
                  <a:pt x="1353" y="527"/>
                </a:lnTo>
                <a:lnTo>
                  <a:pt x="1360" y="523"/>
                </a:lnTo>
                <a:lnTo>
                  <a:pt x="1366" y="521"/>
                </a:lnTo>
                <a:lnTo>
                  <a:pt x="1372" y="519"/>
                </a:lnTo>
                <a:lnTo>
                  <a:pt x="1379" y="516"/>
                </a:lnTo>
                <a:lnTo>
                  <a:pt x="1385" y="515"/>
                </a:lnTo>
                <a:lnTo>
                  <a:pt x="1393" y="515"/>
                </a:lnTo>
                <a:lnTo>
                  <a:pt x="1399" y="515"/>
                </a:lnTo>
                <a:lnTo>
                  <a:pt x="1405" y="516"/>
                </a:lnTo>
                <a:lnTo>
                  <a:pt x="1412" y="519"/>
                </a:lnTo>
                <a:lnTo>
                  <a:pt x="1418" y="521"/>
                </a:lnTo>
                <a:lnTo>
                  <a:pt x="1425" y="523"/>
                </a:lnTo>
                <a:lnTo>
                  <a:pt x="1431" y="527"/>
                </a:lnTo>
                <a:lnTo>
                  <a:pt x="1436" y="531"/>
                </a:lnTo>
                <a:lnTo>
                  <a:pt x="1442" y="536"/>
                </a:lnTo>
                <a:lnTo>
                  <a:pt x="1447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7" y="559"/>
                </a:lnTo>
                <a:lnTo>
                  <a:pt x="1460" y="565"/>
                </a:lnTo>
                <a:lnTo>
                  <a:pt x="1461" y="572"/>
                </a:lnTo>
                <a:lnTo>
                  <a:pt x="1462" y="578"/>
                </a:lnTo>
                <a:lnTo>
                  <a:pt x="1462" y="586"/>
                </a:lnTo>
                <a:lnTo>
                  <a:pt x="1462" y="592"/>
                </a:lnTo>
                <a:lnTo>
                  <a:pt x="1461" y="598"/>
                </a:lnTo>
                <a:lnTo>
                  <a:pt x="1460" y="605"/>
                </a:lnTo>
                <a:lnTo>
                  <a:pt x="1457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7" y="629"/>
                </a:lnTo>
                <a:lnTo>
                  <a:pt x="1442" y="635"/>
                </a:lnTo>
                <a:lnTo>
                  <a:pt x="774" y="1302"/>
                </a:lnTo>
                <a:lnTo>
                  <a:pt x="768" y="1306"/>
                </a:lnTo>
                <a:lnTo>
                  <a:pt x="763" y="1311"/>
                </a:lnTo>
                <a:lnTo>
                  <a:pt x="758" y="1314"/>
                </a:lnTo>
                <a:lnTo>
                  <a:pt x="751" y="1317"/>
                </a:lnTo>
                <a:lnTo>
                  <a:pt x="745" y="1319"/>
                </a:lnTo>
                <a:lnTo>
                  <a:pt x="739" y="1321"/>
                </a:lnTo>
                <a:lnTo>
                  <a:pt x="731" y="1322"/>
                </a:lnTo>
                <a:lnTo>
                  <a:pt x="725" y="1322"/>
                </a:lnTo>
                <a:lnTo>
                  <a:pt x="718" y="1322"/>
                </a:lnTo>
                <a:lnTo>
                  <a:pt x="711" y="1321"/>
                </a:lnTo>
                <a:lnTo>
                  <a:pt x="704" y="1319"/>
                </a:lnTo>
                <a:lnTo>
                  <a:pt x="698" y="1317"/>
                </a:lnTo>
                <a:lnTo>
                  <a:pt x="692" y="1314"/>
                </a:lnTo>
                <a:lnTo>
                  <a:pt x="686" y="1311"/>
                </a:lnTo>
                <a:lnTo>
                  <a:pt x="681" y="1306"/>
                </a:lnTo>
                <a:lnTo>
                  <a:pt x="676" y="1302"/>
                </a:lnTo>
                <a:lnTo>
                  <a:pt x="397" y="1023"/>
                </a:lnTo>
                <a:lnTo>
                  <a:pt x="391" y="1018"/>
                </a:lnTo>
                <a:lnTo>
                  <a:pt x="387" y="1013"/>
                </a:lnTo>
                <a:lnTo>
                  <a:pt x="384" y="1006"/>
                </a:lnTo>
                <a:lnTo>
                  <a:pt x="381" y="1000"/>
                </a:lnTo>
                <a:lnTo>
                  <a:pt x="379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9" y="954"/>
                </a:lnTo>
                <a:lnTo>
                  <a:pt x="381" y="948"/>
                </a:lnTo>
                <a:lnTo>
                  <a:pt x="384" y="941"/>
                </a:lnTo>
                <a:lnTo>
                  <a:pt x="387" y="935"/>
                </a:lnTo>
                <a:lnTo>
                  <a:pt x="391" y="929"/>
                </a:lnTo>
                <a:lnTo>
                  <a:pt x="397" y="924"/>
                </a:lnTo>
                <a:lnTo>
                  <a:pt x="402" y="920"/>
                </a:lnTo>
                <a:lnTo>
                  <a:pt x="407" y="916"/>
                </a:lnTo>
                <a:lnTo>
                  <a:pt x="414" y="911"/>
                </a:lnTo>
                <a:lnTo>
                  <a:pt x="420" y="909"/>
                </a:lnTo>
                <a:lnTo>
                  <a:pt x="426" y="907"/>
                </a:lnTo>
                <a:lnTo>
                  <a:pt x="433" y="905"/>
                </a:lnTo>
                <a:lnTo>
                  <a:pt x="439" y="904"/>
                </a:lnTo>
                <a:lnTo>
                  <a:pt x="446" y="904"/>
                </a:lnTo>
                <a:lnTo>
                  <a:pt x="453" y="904"/>
                </a:lnTo>
                <a:lnTo>
                  <a:pt x="459" y="905"/>
                </a:lnTo>
                <a:lnTo>
                  <a:pt x="466" y="907"/>
                </a:lnTo>
                <a:lnTo>
                  <a:pt x="472" y="909"/>
                </a:lnTo>
                <a:lnTo>
                  <a:pt x="479" y="911"/>
                </a:lnTo>
                <a:lnTo>
                  <a:pt x="484" y="916"/>
                </a:lnTo>
                <a:lnTo>
                  <a:pt x="490" y="920"/>
                </a:lnTo>
                <a:lnTo>
                  <a:pt x="496" y="924"/>
                </a:lnTo>
                <a:lnTo>
                  <a:pt x="725" y="1153"/>
                </a:lnTo>
                <a:lnTo>
                  <a:pt x="1343" y="53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81">
            <a:extLst>
              <a:ext uri="{FF2B5EF4-FFF2-40B4-BE49-F238E27FC236}">
                <a16:creationId xmlns:a16="http://schemas.microsoft.com/office/drawing/2014/main" id="{3BD0C4D9-1DDA-2CA1-729C-4036FDB9D704}"/>
              </a:ext>
            </a:extLst>
          </p:cNvPr>
          <p:cNvSpPr>
            <a:spLocks noEditPoints="1"/>
          </p:cNvSpPr>
          <p:nvPr/>
        </p:nvSpPr>
        <p:spPr bwMode="auto">
          <a:xfrm>
            <a:off x="5171648" y="1851074"/>
            <a:ext cx="284024" cy="284798"/>
          </a:xfrm>
          <a:custGeom>
            <a:avLst/>
            <a:gdLst>
              <a:gd name="T0" fmla="*/ 1082 w 1838"/>
              <a:gd name="T1" fmla="*/ 14 h 1838"/>
              <a:gd name="T2" fmla="*/ 1256 w 1838"/>
              <a:gd name="T3" fmla="*/ 64 h 1838"/>
              <a:gd name="T4" fmla="*/ 1414 w 1838"/>
              <a:gd name="T5" fmla="*/ 145 h 1838"/>
              <a:gd name="T6" fmla="*/ 1655 w 1838"/>
              <a:gd name="T7" fmla="*/ 369 h 1838"/>
              <a:gd name="T8" fmla="*/ 1757 w 1838"/>
              <a:gd name="T9" fmla="*/ 541 h 1838"/>
              <a:gd name="T10" fmla="*/ 1815 w 1838"/>
              <a:gd name="T11" fmla="*/ 711 h 1838"/>
              <a:gd name="T12" fmla="*/ 1838 w 1838"/>
              <a:gd name="T13" fmla="*/ 895 h 1838"/>
              <a:gd name="T14" fmla="*/ 1824 w 1838"/>
              <a:gd name="T15" fmla="*/ 1082 h 1838"/>
              <a:gd name="T16" fmla="*/ 1775 w 1838"/>
              <a:gd name="T17" fmla="*/ 1255 h 1838"/>
              <a:gd name="T18" fmla="*/ 1694 w 1838"/>
              <a:gd name="T19" fmla="*/ 1414 h 1838"/>
              <a:gd name="T20" fmla="*/ 1469 w 1838"/>
              <a:gd name="T21" fmla="*/ 1655 h 1838"/>
              <a:gd name="T22" fmla="*/ 1297 w 1838"/>
              <a:gd name="T23" fmla="*/ 1757 h 1838"/>
              <a:gd name="T24" fmla="*/ 1127 w 1838"/>
              <a:gd name="T25" fmla="*/ 1814 h 1838"/>
              <a:gd name="T26" fmla="*/ 942 w 1838"/>
              <a:gd name="T27" fmla="*/ 1837 h 1838"/>
              <a:gd name="T28" fmla="*/ 756 w 1838"/>
              <a:gd name="T29" fmla="*/ 1823 h 1838"/>
              <a:gd name="T30" fmla="*/ 582 w 1838"/>
              <a:gd name="T31" fmla="*/ 1774 h 1838"/>
              <a:gd name="T32" fmla="*/ 424 w 1838"/>
              <a:gd name="T33" fmla="*/ 1693 h 1838"/>
              <a:gd name="T34" fmla="*/ 183 w 1838"/>
              <a:gd name="T35" fmla="*/ 1468 h 1838"/>
              <a:gd name="T36" fmla="*/ 81 w 1838"/>
              <a:gd name="T37" fmla="*/ 1297 h 1838"/>
              <a:gd name="T38" fmla="*/ 23 w 1838"/>
              <a:gd name="T39" fmla="*/ 1126 h 1838"/>
              <a:gd name="T40" fmla="*/ 0 w 1838"/>
              <a:gd name="T41" fmla="*/ 942 h 1838"/>
              <a:gd name="T42" fmla="*/ 15 w 1838"/>
              <a:gd name="T43" fmla="*/ 756 h 1838"/>
              <a:gd name="T44" fmla="*/ 64 w 1838"/>
              <a:gd name="T45" fmla="*/ 581 h 1838"/>
              <a:gd name="T46" fmla="*/ 145 w 1838"/>
              <a:gd name="T47" fmla="*/ 424 h 1838"/>
              <a:gd name="T48" fmla="*/ 369 w 1838"/>
              <a:gd name="T49" fmla="*/ 182 h 1838"/>
              <a:gd name="T50" fmla="*/ 541 w 1838"/>
              <a:gd name="T51" fmla="*/ 81 h 1838"/>
              <a:gd name="T52" fmla="*/ 711 w 1838"/>
              <a:gd name="T53" fmla="*/ 23 h 1838"/>
              <a:gd name="T54" fmla="*/ 896 w 1838"/>
              <a:gd name="T55" fmla="*/ 0 h 1838"/>
              <a:gd name="T56" fmla="*/ 1291 w 1838"/>
              <a:gd name="T57" fmla="*/ 234 h 1838"/>
              <a:gd name="T58" fmla="*/ 999 w 1838"/>
              <a:gd name="T59" fmla="*/ 144 h 1838"/>
              <a:gd name="T60" fmla="*/ 687 w 1838"/>
              <a:gd name="T61" fmla="*/ 175 h 1838"/>
              <a:gd name="T62" fmla="*/ 424 w 1838"/>
              <a:gd name="T63" fmla="*/ 317 h 1838"/>
              <a:gd name="T64" fmla="*/ 234 w 1838"/>
              <a:gd name="T65" fmla="*/ 547 h 1838"/>
              <a:gd name="T66" fmla="*/ 144 w 1838"/>
              <a:gd name="T67" fmla="*/ 839 h 1838"/>
              <a:gd name="T68" fmla="*/ 174 w 1838"/>
              <a:gd name="T69" fmla="*/ 1150 h 1838"/>
              <a:gd name="T70" fmla="*/ 317 w 1838"/>
              <a:gd name="T71" fmla="*/ 1414 h 1838"/>
              <a:gd name="T72" fmla="*/ 547 w 1838"/>
              <a:gd name="T73" fmla="*/ 1603 h 1838"/>
              <a:gd name="T74" fmla="*/ 839 w 1838"/>
              <a:gd name="T75" fmla="*/ 1694 h 1838"/>
              <a:gd name="T76" fmla="*/ 1151 w 1838"/>
              <a:gd name="T77" fmla="*/ 1663 h 1838"/>
              <a:gd name="T78" fmla="*/ 1414 w 1838"/>
              <a:gd name="T79" fmla="*/ 1519 h 1838"/>
              <a:gd name="T80" fmla="*/ 1604 w 1838"/>
              <a:gd name="T81" fmla="*/ 1290 h 1838"/>
              <a:gd name="T82" fmla="*/ 1695 w 1838"/>
              <a:gd name="T83" fmla="*/ 999 h 1838"/>
              <a:gd name="T84" fmla="*/ 1664 w 1838"/>
              <a:gd name="T85" fmla="*/ 687 h 1838"/>
              <a:gd name="T86" fmla="*/ 1521 w 1838"/>
              <a:gd name="T87" fmla="*/ 423 h 1838"/>
              <a:gd name="T88" fmla="*/ 1233 w 1838"/>
              <a:gd name="T89" fmla="*/ 519 h 1838"/>
              <a:gd name="T90" fmla="*/ 1286 w 1838"/>
              <a:gd name="T91" fmla="*/ 523 h 1838"/>
              <a:gd name="T92" fmla="*/ 1320 w 1838"/>
              <a:gd name="T93" fmla="*/ 565 h 1838"/>
              <a:gd name="T94" fmla="*/ 1314 w 1838"/>
              <a:gd name="T95" fmla="*/ 618 h 1838"/>
              <a:gd name="T96" fmla="*/ 1314 w 1838"/>
              <a:gd name="T97" fmla="*/ 1220 h 1838"/>
              <a:gd name="T98" fmla="*/ 1320 w 1838"/>
              <a:gd name="T99" fmla="*/ 1272 h 1838"/>
              <a:gd name="T100" fmla="*/ 1286 w 1838"/>
              <a:gd name="T101" fmla="*/ 1314 h 1838"/>
              <a:gd name="T102" fmla="*/ 1233 w 1838"/>
              <a:gd name="T103" fmla="*/ 1319 h 1838"/>
              <a:gd name="T104" fmla="*/ 629 w 1838"/>
              <a:gd name="T105" fmla="*/ 1306 h 1838"/>
              <a:gd name="T106" fmla="*/ 578 w 1838"/>
              <a:gd name="T107" fmla="*/ 1322 h 1838"/>
              <a:gd name="T108" fmla="*/ 531 w 1838"/>
              <a:gd name="T109" fmla="*/ 1297 h 1838"/>
              <a:gd name="T110" fmla="*/ 515 w 1838"/>
              <a:gd name="T111" fmla="*/ 1246 h 1838"/>
              <a:gd name="T112" fmla="*/ 820 w 1838"/>
              <a:gd name="T113" fmla="*/ 919 h 1838"/>
              <a:gd name="T114" fmla="*/ 515 w 1838"/>
              <a:gd name="T115" fmla="*/ 592 h 1838"/>
              <a:gd name="T116" fmla="*/ 531 w 1838"/>
              <a:gd name="T117" fmla="*/ 541 h 1838"/>
              <a:gd name="T118" fmla="*/ 578 w 1838"/>
              <a:gd name="T119" fmla="*/ 515 h 1838"/>
              <a:gd name="T120" fmla="*/ 629 w 1838"/>
              <a:gd name="T121" fmla="*/ 53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2" y="0"/>
                </a:lnTo>
                <a:lnTo>
                  <a:pt x="966" y="1"/>
                </a:lnTo>
                <a:lnTo>
                  <a:pt x="989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7" y="23"/>
                </a:lnTo>
                <a:lnTo>
                  <a:pt x="1149" y="29"/>
                </a:lnTo>
                <a:lnTo>
                  <a:pt x="1170" y="35"/>
                </a:lnTo>
                <a:lnTo>
                  <a:pt x="1193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8" y="100"/>
                </a:lnTo>
                <a:lnTo>
                  <a:pt x="1357" y="111"/>
                </a:lnTo>
                <a:lnTo>
                  <a:pt x="1376" y="121"/>
                </a:lnTo>
                <a:lnTo>
                  <a:pt x="1395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694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8" y="481"/>
                </a:lnTo>
                <a:lnTo>
                  <a:pt x="1737" y="500"/>
                </a:lnTo>
                <a:lnTo>
                  <a:pt x="1748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5" y="581"/>
                </a:lnTo>
                <a:lnTo>
                  <a:pt x="1782" y="603"/>
                </a:lnTo>
                <a:lnTo>
                  <a:pt x="1790" y="624"/>
                </a:lnTo>
                <a:lnTo>
                  <a:pt x="1797" y="645"/>
                </a:lnTo>
                <a:lnTo>
                  <a:pt x="1803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19" y="734"/>
                </a:lnTo>
                <a:lnTo>
                  <a:pt x="1824" y="756"/>
                </a:lnTo>
                <a:lnTo>
                  <a:pt x="1828" y="778"/>
                </a:lnTo>
                <a:lnTo>
                  <a:pt x="1831" y="802"/>
                </a:lnTo>
                <a:lnTo>
                  <a:pt x="1833" y="825"/>
                </a:lnTo>
                <a:lnTo>
                  <a:pt x="1835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5" y="989"/>
                </a:lnTo>
                <a:lnTo>
                  <a:pt x="1833" y="1013"/>
                </a:lnTo>
                <a:lnTo>
                  <a:pt x="1831" y="1036"/>
                </a:lnTo>
                <a:lnTo>
                  <a:pt x="1828" y="1058"/>
                </a:lnTo>
                <a:lnTo>
                  <a:pt x="1824" y="1082"/>
                </a:lnTo>
                <a:lnTo>
                  <a:pt x="1819" y="1104"/>
                </a:lnTo>
                <a:lnTo>
                  <a:pt x="1815" y="1126"/>
                </a:lnTo>
                <a:lnTo>
                  <a:pt x="1810" y="1149"/>
                </a:lnTo>
                <a:lnTo>
                  <a:pt x="1803" y="1170"/>
                </a:lnTo>
                <a:lnTo>
                  <a:pt x="1797" y="1191"/>
                </a:lnTo>
                <a:lnTo>
                  <a:pt x="1790" y="1214"/>
                </a:lnTo>
                <a:lnTo>
                  <a:pt x="1782" y="1235"/>
                </a:lnTo>
                <a:lnTo>
                  <a:pt x="1775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8" y="1317"/>
                </a:lnTo>
                <a:lnTo>
                  <a:pt x="1737" y="1337"/>
                </a:lnTo>
                <a:lnTo>
                  <a:pt x="1728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4" y="1414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5" y="1705"/>
                </a:lnTo>
                <a:lnTo>
                  <a:pt x="1376" y="1715"/>
                </a:lnTo>
                <a:lnTo>
                  <a:pt x="1357" y="1727"/>
                </a:lnTo>
                <a:lnTo>
                  <a:pt x="1338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3" y="1796"/>
                </a:lnTo>
                <a:lnTo>
                  <a:pt x="1170" y="1803"/>
                </a:lnTo>
                <a:lnTo>
                  <a:pt x="1149" y="1809"/>
                </a:lnTo>
                <a:lnTo>
                  <a:pt x="1127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89" y="1834"/>
                </a:lnTo>
                <a:lnTo>
                  <a:pt x="966" y="1837"/>
                </a:lnTo>
                <a:lnTo>
                  <a:pt x="942" y="1837"/>
                </a:lnTo>
                <a:lnTo>
                  <a:pt x="919" y="1838"/>
                </a:lnTo>
                <a:lnTo>
                  <a:pt x="896" y="1837"/>
                </a:lnTo>
                <a:lnTo>
                  <a:pt x="872" y="1837"/>
                </a:lnTo>
                <a:lnTo>
                  <a:pt x="849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80" y="1827"/>
                </a:lnTo>
                <a:lnTo>
                  <a:pt x="756" y="1823"/>
                </a:lnTo>
                <a:lnTo>
                  <a:pt x="734" y="1818"/>
                </a:lnTo>
                <a:lnTo>
                  <a:pt x="711" y="1814"/>
                </a:lnTo>
                <a:lnTo>
                  <a:pt x="689" y="1809"/>
                </a:lnTo>
                <a:lnTo>
                  <a:pt x="668" y="1803"/>
                </a:lnTo>
                <a:lnTo>
                  <a:pt x="645" y="1796"/>
                </a:lnTo>
                <a:lnTo>
                  <a:pt x="624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1" y="1765"/>
                </a:lnTo>
                <a:lnTo>
                  <a:pt x="541" y="1757"/>
                </a:lnTo>
                <a:lnTo>
                  <a:pt x="521" y="1747"/>
                </a:lnTo>
                <a:lnTo>
                  <a:pt x="500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0"/>
                </a:lnTo>
                <a:lnTo>
                  <a:pt x="369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8" y="1536"/>
                </a:lnTo>
                <a:lnTo>
                  <a:pt x="210" y="1503"/>
                </a:lnTo>
                <a:lnTo>
                  <a:pt x="183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2" y="1376"/>
                </a:lnTo>
                <a:lnTo>
                  <a:pt x="110" y="1356"/>
                </a:lnTo>
                <a:lnTo>
                  <a:pt x="101" y="1337"/>
                </a:lnTo>
                <a:lnTo>
                  <a:pt x="90" y="1317"/>
                </a:lnTo>
                <a:lnTo>
                  <a:pt x="81" y="1297"/>
                </a:lnTo>
                <a:lnTo>
                  <a:pt x="72" y="1277"/>
                </a:lnTo>
                <a:lnTo>
                  <a:pt x="64" y="1255"/>
                </a:lnTo>
                <a:lnTo>
                  <a:pt x="56" y="1235"/>
                </a:lnTo>
                <a:lnTo>
                  <a:pt x="49" y="1214"/>
                </a:lnTo>
                <a:lnTo>
                  <a:pt x="41" y="1191"/>
                </a:lnTo>
                <a:lnTo>
                  <a:pt x="35" y="1170"/>
                </a:lnTo>
                <a:lnTo>
                  <a:pt x="28" y="1149"/>
                </a:lnTo>
                <a:lnTo>
                  <a:pt x="23" y="1126"/>
                </a:lnTo>
                <a:lnTo>
                  <a:pt x="19" y="1104"/>
                </a:lnTo>
                <a:lnTo>
                  <a:pt x="15" y="1082"/>
                </a:lnTo>
                <a:lnTo>
                  <a:pt x="10" y="1058"/>
                </a:lnTo>
                <a:lnTo>
                  <a:pt x="7" y="1036"/>
                </a:lnTo>
                <a:lnTo>
                  <a:pt x="5" y="1013"/>
                </a:lnTo>
                <a:lnTo>
                  <a:pt x="3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3" y="847"/>
                </a:lnTo>
                <a:lnTo>
                  <a:pt x="5" y="825"/>
                </a:lnTo>
                <a:lnTo>
                  <a:pt x="7" y="802"/>
                </a:lnTo>
                <a:lnTo>
                  <a:pt x="10" y="778"/>
                </a:lnTo>
                <a:lnTo>
                  <a:pt x="15" y="756"/>
                </a:lnTo>
                <a:lnTo>
                  <a:pt x="19" y="734"/>
                </a:lnTo>
                <a:lnTo>
                  <a:pt x="23" y="711"/>
                </a:lnTo>
                <a:lnTo>
                  <a:pt x="28" y="689"/>
                </a:lnTo>
                <a:lnTo>
                  <a:pt x="35" y="668"/>
                </a:lnTo>
                <a:lnTo>
                  <a:pt x="41" y="645"/>
                </a:lnTo>
                <a:lnTo>
                  <a:pt x="49" y="624"/>
                </a:lnTo>
                <a:lnTo>
                  <a:pt x="56" y="603"/>
                </a:lnTo>
                <a:lnTo>
                  <a:pt x="64" y="581"/>
                </a:lnTo>
                <a:lnTo>
                  <a:pt x="72" y="561"/>
                </a:lnTo>
                <a:lnTo>
                  <a:pt x="81" y="541"/>
                </a:lnTo>
                <a:lnTo>
                  <a:pt x="90" y="521"/>
                </a:lnTo>
                <a:lnTo>
                  <a:pt x="101" y="500"/>
                </a:lnTo>
                <a:lnTo>
                  <a:pt x="110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3" y="369"/>
                </a:lnTo>
                <a:lnTo>
                  <a:pt x="210" y="334"/>
                </a:lnTo>
                <a:lnTo>
                  <a:pt x="238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7"/>
                </a:lnTo>
                <a:lnTo>
                  <a:pt x="424" y="145"/>
                </a:lnTo>
                <a:lnTo>
                  <a:pt x="443" y="133"/>
                </a:lnTo>
                <a:lnTo>
                  <a:pt x="462" y="121"/>
                </a:lnTo>
                <a:lnTo>
                  <a:pt x="481" y="111"/>
                </a:lnTo>
                <a:lnTo>
                  <a:pt x="500" y="100"/>
                </a:lnTo>
                <a:lnTo>
                  <a:pt x="521" y="90"/>
                </a:lnTo>
                <a:lnTo>
                  <a:pt x="541" y="81"/>
                </a:lnTo>
                <a:lnTo>
                  <a:pt x="561" y="72"/>
                </a:lnTo>
                <a:lnTo>
                  <a:pt x="582" y="64"/>
                </a:lnTo>
                <a:lnTo>
                  <a:pt x="603" y="55"/>
                </a:lnTo>
                <a:lnTo>
                  <a:pt x="624" y="48"/>
                </a:lnTo>
                <a:lnTo>
                  <a:pt x="645" y="42"/>
                </a:lnTo>
                <a:lnTo>
                  <a:pt x="668" y="35"/>
                </a:lnTo>
                <a:lnTo>
                  <a:pt x="689" y="29"/>
                </a:lnTo>
                <a:lnTo>
                  <a:pt x="711" y="23"/>
                </a:lnTo>
                <a:lnTo>
                  <a:pt x="734" y="19"/>
                </a:lnTo>
                <a:lnTo>
                  <a:pt x="756" y="14"/>
                </a:lnTo>
                <a:lnTo>
                  <a:pt x="780" y="11"/>
                </a:lnTo>
                <a:lnTo>
                  <a:pt x="802" y="7"/>
                </a:lnTo>
                <a:lnTo>
                  <a:pt x="825" y="4"/>
                </a:lnTo>
                <a:lnTo>
                  <a:pt x="849" y="3"/>
                </a:lnTo>
                <a:lnTo>
                  <a:pt x="872" y="1"/>
                </a:lnTo>
                <a:lnTo>
                  <a:pt x="896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4" y="317"/>
                </a:lnTo>
                <a:lnTo>
                  <a:pt x="1386" y="295"/>
                </a:lnTo>
                <a:lnTo>
                  <a:pt x="1355" y="273"/>
                </a:lnTo>
                <a:lnTo>
                  <a:pt x="1323" y="252"/>
                </a:lnTo>
                <a:lnTo>
                  <a:pt x="1291" y="234"/>
                </a:lnTo>
                <a:lnTo>
                  <a:pt x="1257" y="216"/>
                </a:lnTo>
                <a:lnTo>
                  <a:pt x="1223" y="201"/>
                </a:lnTo>
                <a:lnTo>
                  <a:pt x="1188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7" y="149"/>
                </a:lnTo>
                <a:lnTo>
                  <a:pt x="999" y="144"/>
                </a:lnTo>
                <a:lnTo>
                  <a:pt x="960" y="141"/>
                </a:lnTo>
                <a:lnTo>
                  <a:pt x="919" y="139"/>
                </a:lnTo>
                <a:lnTo>
                  <a:pt x="879" y="141"/>
                </a:lnTo>
                <a:lnTo>
                  <a:pt x="839" y="144"/>
                </a:lnTo>
                <a:lnTo>
                  <a:pt x="801" y="149"/>
                </a:lnTo>
                <a:lnTo>
                  <a:pt x="762" y="155"/>
                </a:lnTo>
                <a:lnTo>
                  <a:pt x="724" y="164"/>
                </a:lnTo>
                <a:lnTo>
                  <a:pt x="687" y="175"/>
                </a:lnTo>
                <a:lnTo>
                  <a:pt x="651" y="187"/>
                </a:lnTo>
                <a:lnTo>
                  <a:pt x="615" y="201"/>
                </a:lnTo>
                <a:lnTo>
                  <a:pt x="581" y="216"/>
                </a:lnTo>
                <a:lnTo>
                  <a:pt x="547" y="234"/>
                </a:lnTo>
                <a:lnTo>
                  <a:pt x="515" y="252"/>
                </a:lnTo>
                <a:lnTo>
                  <a:pt x="483" y="273"/>
                </a:lnTo>
                <a:lnTo>
                  <a:pt x="452" y="295"/>
                </a:lnTo>
                <a:lnTo>
                  <a:pt x="424" y="317"/>
                </a:lnTo>
                <a:lnTo>
                  <a:pt x="395" y="342"/>
                </a:lnTo>
                <a:lnTo>
                  <a:pt x="368" y="368"/>
                </a:lnTo>
                <a:lnTo>
                  <a:pt x="342" y="395"/>
                </a:lnTo>
                <a:lnTo>
                  <a:pt x="317" y="423"/>
                </a:lnTo>
                <a:lnTo>
                  <a:pt x="295" y="452"/>
                </a:lnTo>
                <a:lnTo>
                  <a:pt x="272" y="483"/>
                </a:lnTo>
                <a:lnTo>
                  <a:pt x="252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4" y="687"/>
                </a:lnTo>
                <a:lnTo>
                  <a:pt x="164" y="724"/>
                </a:lnTo>
                <a:lnTo>
                  <a:pt x="155" y="761"/>
                </a:lnTo>
                <a:lnTo>
                  <a:pt x="149" y="800"/>
                </a:lnTo>
                <a:lnTo>
                  <a:pt x="144" y="839"/>
                </a:lnTo>
                <a:lnTo>
                  <a:pt x="140" y="878"/>
                </a:lnTo>
                <a:lnTo>
                  <a:pt x="139" y="919"/>
                </a:lnTo>
                <a:lnTo>
                  <a:pt x="140" y="959"/>
                </a:lnTo>
                <a:lnTo>
                  <a:pt x="144" y="999"/>
                </a:lnTo>
                <a:lnTo>
                  <a:pt x="149" y="1037"/>
                </a:lnTo>
                <a:lnTo>
                  <a:pt x="155" y="1075"/>
                </a:lnTo>
                <a:lnTo>
                  <a:pt x="164" y="1114"/>
                </a:lnTo>
                <a:lnTo>
                  <a:pt x="174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2" y="1322"/>
                </a:lnTo>
                <a:lnTo>
                  <a:pt x="272" y="1354"/>
                </a:lnTo>
                <a:lnTo>
                  <a:pt x="295" y="1385"/>
                </a:lnTo>
                <a:lnTo>
                  <a:pt x="317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5" y="1495"/>
                </a:lnTo>
                <a:lnTo>
                  <a:pt x="424" y="1519"/>
                </a:lnTo>
                <a:lnTo>
                  <a:pt x="452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7" y="1603"/>
                </a:lnTo>
                <a:lnTo>
                  <a:pt x="581" y="1620"/>
                </a:lnTo>
                <a:lnTo>
                  <a:pt x="615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4" y="1673"/>
                </a:lnTo>
                <a:lnTo>
                  <a:pt x="762" y="1682"/>
                </a:lnTo>
                <a:lnTo>
                  <a:pt x="801" y="1689"/>
                </a:lnTo>
                <a:lnTo>
                  <a:pt x="839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60" y="1697"/>
                </a:lnTo>
                <a:lnTo>
                  <a:pt x="999" y="1694"/>
                </a:lnTo>
                <a:lnTo>
                  <a:pt x="1037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8" y="1650"/>
                </a:lnTo>
                <a:lnTo>
                  <a:pt x="1223" y="1636"/>
                </a:lnTo>
                <a:lnTo>
                  <a:pt x="1257" y="1620"/>
                </a:lnTo>
                <a:lnTo>
                  <a:pt x="1291" y="1603"/>
                </a:lnTo>
                <a:lnTo>
                  <a:pt x="1323" y="1585"/>
                </a:lnTo>
                <a:lnTo>
                  <a:pt x="1355" y="1565"/>
                </a:lnTo>
                <a:lnTo>
                  <a:pt x="1386" y="1543"/>
                </a:lnTo>
                <a:lnTo>
                  <a:pt x="1414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3" y="1385"/>
                </a:lnTo>
                <a:lnTo>
                  <a:pt x="1566" y="1354"/>
                </a:lnTo>
                <a:lnTo>
                  <a:pt x="1586" y="1322"/>
                </a:lnTo>
                <a:lnTo>
                  <a:pt x="1604" y="1290"/>
                </a:lnTo>
                <a:lnTo>
                  <a:pt x="1621" y="1256"/>
                </a:lnTo>
                <a:lnTo>
                  <a:pt x="1637" y="1222"/>
                </a:lnTo>
                <a:lnTo>
                  <a:pt x="1651" y="1186"/>
                </a:lnTo>
                <a:lnTo>
                  <a:pt x="1664" y="1150"/>
                </a:lnTo>
                <a:lnTo>
                  <a:pt x="1674" y="1114"/>
                </a:lnTo>
                <a:lnTo>
                  <a:pt x="1683" y="1075"/>
                </a:lnTo>
                <a:lnTo>
                  <a:pt x="1689" y="1037"/>
                </a:lnTo>
                <a:lnTo>
                  <a:pt x="1695" y="999"/>
                </a:lnTo>
                <a:lnTo>
                  <a:pt x="1698" y="959"/>
                </a:lnTo>
                <a:lnTo>
                  <a:pt x="1699" y="919"/>
                </a:lnTo>
                <a:lnTo>
                  <a:pt x="1698" y="878"/>
                </a:lnTo>
                <a:lnTo>
                  <a:pt x="1695" y="839"/>
                </a:lnTo>
                <a:lnTo>
                  <a:pt x="1689" y="800"/>
                </a:lnTo>
                <a:lnTo>
                  <a:pt x="1683" y="761"/>
                </a:lnTo>
                <a:lnTo>
                  <a:pt x="1674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7" y="615"/>
                </a:lnTo>
                <a:lnTo>
                  <a:pt x="1621" y="581"/>
                </a:lnTo>
                <a:lnTo>
                  <a:pt x="1604" y="547"/>
                </a:lnTo>
                <a:lnTo>
                  <a:pt x="1586" y="514"/>
                </a:lnTo>
                <a:lnTo>
                  <a:pt x="1566" y="483"/>
                </a:lnTo>
                <a:lnTo>
                  <a:pt x="1543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203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3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60" y="515"/>
                </a:lnTo>
                <a:lnTo>
                  <a:pt x="1266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7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7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7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7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6" y="1321"/>
                </a:lnTo>
                <a:lnTo>
                  <a:pt x="1260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3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3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8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5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7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4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6" y="1266"/>
                </a:lnTo>
                <a:lnTo>
                  <a:pt x="515" y="1258"/>
                </a:lnTo>
                <a:lnTo>
                  <a:pt x="515" y="1252"/>
                </a:lnTo>
                <a:lnTo>
                  <a:pt x="515" y="1246"/>
                </a:lnTo>
                <a:lnTo>
                  <a:pt x="516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4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4" y="618"/>
                </a:lnTo>
                <a:lnTo>
                  <a:pt x="521" y="611"/>
                </a:lnTo>
                <a:lnTo>
                  <a:pt x="519" y="605"/>
                </a:lnTo>
                <a:lnTo>
                  <a:pt x="516" y="598"/>
                </a:lnTo>
                <a:lnTo>
                  <a:pt x="515" y="592"/>
                </a:lnTo>
                <a:lnTo>
                  <a:pt x="515" y="586"/>
                </a:lnTo>
                <a:lnTo>
                  <a:pt x="515" y="578"/>
                </a:lnTo>
                <a:lnTo>
                  <a:pt x="516" y="572"/>
                </a:lnTo>
                <a:lnTo>
                  <a:pt x="519" y="565"/>
                </a:lnTo>
                <a:lnTo>
                  <a:pt x="521" y="559"/>
                </a:lnTo>
                <a:lnTo>
                  <a:pt x="524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7" y="527"/>
                </a:lnTo>
                <a:lnTo>
                  <a:pt x="553" y="523"/>
                </a:lnTo>
                <a:lnTo>
                  <a:pt x="559" y="521"/>
                </a:lnTo>
                <a:lnTo>
                  <a:pt x="565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8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3" y="53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82">
            <a:extLst>
              <a:ext uri="{FF2B5EF4-FFF2-40B4-BE49-F238E27FC236}">
                <a16:creationId xmlns:a16="http://schemas.microsoft.com/office/drawing/2014/main" id="{0B1D9BAA-23BF-129B-F7F9-2A3CD426E2EC}"/>
              </a:ext>
            </a:extLst>
          </p:cNvPr>
          <p:cNvSpPr>
            <a:spLocks noEditPoints="1"/>
          </p:cNvSpPr>
          <p:nvPr/>
        </p:nvSpPr>
        <p:spPr bwMode="auto">
          <a:xfrm>
            <a:off x="4746696" y="1841873"/>
            <a:ext cx="284798" cy="284798"/>
          </a:xfrm>
          <a:custGeom>
            <a:avLst/>
            <a:gdLst>
              <a:gd name="T0" fmla="*/ 1059 w 1837"/>
              <a:gd name="T1" fmla="*/ 11 h 1838"/>
              <a:gd name="T2" fmla="*/ 1234 w 1837"/>
              <a:gd name="T3" fmla="*/ 55 h 1838"/>
              <a:gd name="T4" fmla="*/ 1395 w 1837"/>
              <a:gd name="T5" fmla="*/ 133 h 1838"/>
              <a:gd name="T6" fmla="*/ 1537 w 1837"/>
              <a:gd name="T7" fmla="*/ 238 h 1838"/>
              <a:gd name="T8" fmla="*/ 1655 w 1837"/>
              <a:gd name="T9" fmla="*/ 369 h 1838"/>
              <a:gd name="T10" fmla="*/ 1747 w 1837"/>
              <a:gd name="T11" fmla="*/ 521 h 1838"/>
              <a:gd name="T12" fmla="*/ 1809 w 1837"/>
              <a:gd name="T13" fmla="*/ 689 h 1838"/>
              <a:gd name="T14" fmla="*/ 1836 w 1837"/>
              <a:gd name="T15" fmla="*/ 871 h 1838"/>
              <a:gd name="T16" fmla="*/ 1827 w 1837"/>
              <a:gd name="T17" fmla="*/ 1058 h 1838"/>
              <a:gd name="T18" fmla="*/ 1782 w 1837"/>
              <a:gd name="T19" fmla="*/ 1235 h 1838"/>
              <a:gd name="T20" fmla="*/ 1704 w 1837"/>
              <a:gd name="T21" fmla="*/ 1395 h 1838"/>
              <a:gd name="T22" fmla="*/ 1599 w 1837"/>
              <a:gd name="T23" fmla="*/ 1536 h 1838"/>
              <a:gd name="T24" fmla="*/ 1469 w 1837"/>
              <a:gd name="T25" fmla="*/ 1655 h 1838"/>
              <a:gd name="T26" fmla="*/ 1317 w 1837"/>
              <a:gd name="T27" fmla="*/ 1747 h 1838"/>
              <a:gd name="T28" fmla="*/ 1148 w 1837"/>
              <a:gd name="T29" fmla="*/ 1809 h 1838"/>
              <a:gd name="T30" fmla="*/ 966 w 1837"/>
              <a:gd name="T31" fmla="*/ 1837 h 1838"/>
              <a:gd name="T32" fmla="*/ 778 w 1837"/>
              <a:gd name="T33" fmla="*/ 1827 h 1838"/>
              <a:gd name="T34" fmla="*/ 603 w 1837"/>
              <a:gd name="T35" fmla="*/ 1781 h 1838"/>
              <a:gd name="T36" fmla="*/ 442 w 1837"/>
              <a:gd name="T37" fmla="*/ 1705 h 1838"/>
              <a:gd name="T38" fmla="*/ 300 w 1837"/>
              <a:gd name="T39" fmla="*/ 1599 h 1838"/>
              <a:gd name="T40" fmla="*/ 182 w 1837"/>
              <a:gd name="T41" fmla="*/ 1468 h 1838"/>
              <a:gd name="T42" fmla="*/ 90 w 1837"/>
              <a:gd name="T43" fmla="*/ 1317 h 1838"/>
              <a:gd name="T44" fmla="*/ 28 w 1837"/>
              <a:gd name="T45" fmla="*/ 1149 h 1838"/>
              <a:gd name="T46" fmla="*/ 1 w 1837"/>
              <a:gd name="T47" fmla="*/ 966 h 1838"/>
              <a:gd name="T48" fmla="*/ 10 w 1837"/>
              <a:gd name="T49" fmla="*/ 778 h 1838"/>
              <a:gd name="T50" fmla="*/ 55 w 1837"/>
              <a:gd name="T51" fmla="*/ 603 h 1838"/>
              <a:gd name="T52" fmla="*/ 132 w 1837"/>
              <a:gd name="T53" fmla="*/ 442 h 1838"/>
              <a:gd name="T54" fmla="*/ 238 w 1837"/>
              <a:gd name="T55" fmla="*/ 301 h 1838"/>
              <a:gd name="T56" fmla="*/ 368 w 1837"/>
              <a:gd name="T57" fmla="*/ 182 h 1838"/>
              <a:gd name="T58" fmla="*/ 519 w 1837"/>
              <a:gd name="T59" fmla="*/ 90 h 1838"/>
              <a:gd name="T60" fmla="*/ 689 w 1837"/>
              <a:gd name="T61" fmla="*/ 29 h 1838"/>
              <a:gd name="T62" fmla="*/ 871 w 1837"/>
              <a:gd name="T63" fmla="*/ 1 h 1838"/>
              <a:gd name="T64" fmla="*/ 1354 w 1837"/>
              <a:gd name="T65" fmla="*/ 527 h 1838"/>
              <a:gd name="T66" fmla="*/ 1378 w 1837"/>
              <a:gd name="T67" fmla="*/ 516 h 1838"/>
              <a:gd name="T68" fmla="*/ 1405 w 1837"/>
              <a:gd name="T69" fmla="*/ 516 h 1838"/>
              <a:gd name="T70" fmla="*/ 1430 w 1837"/>
              <a:gd name="T71" fmla="*/ 527 h 1838"/>
              <a:gd name="T72" fmla="*/ 1450 w 1837"/>
              <a:gd name="T73" fmla="*/ 546 h 1838"/>
              <a:gd name="T74" fmla="*/ 1460 w 1837"/>
              <a:gd name="T75" fmla="*/ 572 h 1838"/>
              <a:gd name="T76" fmla="*/ 1460 w 1837"/>
              <a:gd name="T77" fmla="*/ 598 h 1838"/>
              <a:gd name="T78" fmla="*/ 1450 w 1837"/>
              <a:gd name="T79" fmla="*/ 624 h 1838"/>
              <a:gd name="T80" fmla="*/ 768 w 1837"/>
              <a:gd name="T81" fmla="*/ 1306 h 1838"/>
              <a:gd name="T82" fmla="*/ 744 w 1837"/>
              <a:gd name="T83" fmla="*/ 1319 h 1838"/>
              <a:gd name="T84" fmla="*/ 718 w 1837"/>
              <a:gd name="T85" fmla="*/ 1322 h 1838"/>
              <a:gd name="T86" fmla="*/ 691 w 1837"/>
              <a:gd name="T87" fmla="*/ 1314 h 1838"/>
              <a:gd name="T88" fmla="*/ 396 w 1837"/>
              <a:gd name="T89" fmla="*/ 1023 h 1838"/>
              <a:gd name="T90" fmla="*/ 380 w 1837"/>
              <a:gd name="T91" fmla="*/ 1000 h 1838"/>
              <a:gd name="T92" fmla="*/ 376 w 1837"/>
              <a:gd name="T93" fmla="*/ 973 h 1838"/>
              <a:gd name="T94" fmla="*/ 380 w 1837"/>
              <a:gd name="T95" fmla="*/ 948 h 1838"/>
              <a:gd name="T96" fmla="*/ 396 w 1837"/>
              <a:gd name="T97" fmla="*/ 924 h 1838"/>
              <a:gd name="T98" fmla="*/ 419 w 1837"/>
              <a:gd name="T99" fmla="*/ 909 h 1838"/>
              <a:gd name="T100" fmla="*/ 445 w 1837"/>
              <a:gd name="T101" fmla="*/ 904 h 1838"/>
              <a:gd name="T102" fmla="*/ 472 w 1837"/>
              <a:gd name="T103" fmla="*/ 909 h 1838"/>
              <a:gd name="T104" fmla="*/ 495 w 1837"/>
              <a:gd name="T105" fmla="*/ 924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7" h="1838">
                <a:moveTo>
                  <a:pt x="918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3" y="19"/>
                </a:lnTo>
                <a:lnTo>
                  <a:pt x="1148" y="29"/>
                </a:lnTo>
                <a:lnTo>
                  <a:pt x="1192" y="42"/>
                </a:lnTo>
                <a:lnTo>
                  <a:pt x="1234" y="55"/>
                </a:lnTo>
                <a:lnTo>
                  <a:pt x="1276" y="72"/>
                </a:lnTo>
                <a:lnTo>
                  <a:pt x="1317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2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7" y="238"/>
                </a:lnTo>
                <a:lnTo>
                  <a:pt x="1569" y="269"/>
                </a:lnTo>
                <a:lnTo>
                  <a:pt x="1599" y="301"/>
                </a:lnTo>
                <a:lnTo>
                  <a:pt x="1627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4" y="442"/>
                </a:lnTo>
                <a:lnTo>
                  <a:pt x="1726" y="481"/>
                </a:lnTo>
                <a:lnTo>
                  <a:pt x="1747" y="521"/>
                </a:lnTo>
                <a:lnTo>
                  <a:pt x="1765" y="561"/>
                </a:lnTo>
                <a:lnTo>
                  <a:pt x="1782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19" y="734"/>
                </a:lnTo>
                <a:lnTo>
                  <a:pt x="1827" y="778"/>
                </a:lnTo>
                <a:lnTo>
                  <a:pt x="1833" y="825"/>
                </a:lnTo>
                <a:lnTo>
                  <a:pt x="1836" y="871"/>
                </a:lnTo>
                <a:lnTo>
                  <a:pt x="1837" y="919"/>
                </a:lnTo>
                <a:lnTo>
                  <a:pt x="1836" y="966"/>
                </a:lnTo>
                <a:lnTo>
                  <a:pt x="1833" y="1013"/>
                </a:lnTo>
                <a:lnTo>
                  <a:pt x="1827" y="1058"/>
                </a:lnTo>
                <a:lnTo>
                  <a:pt x="1819" y="1104"/>
                </a:lnTo>
                <a:lnTo>
                  <a:pt x="1809" y="1149"/>
                </a:lnTo>
                <a:lnTo>
                  <a:pt x="1796" y="1191"/>
                </a:lnTo>
                <a:lnTo>
                  <a:pt x="1782" y="1235"/>
                </a:lnTo>
                <a:lnTo>
                  <a:pt x="1765" y="1277"/>
                </a:lnTo>
                <a:lnTo>
                  <a:pt x="1747" y="1317"/>
                </a:lnTo>
                <a:lnTo>
                  <a:pt x="1726" y="1356"/>
                </a:lnTo>
                <a:lnTo>
                  <a:pt x="1704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7" y="1503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2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7" y="1747"/>
                </a:lnTo>
                <a:lnTo>
                  <a:pt x="1276" y="1765"/>
                </a:lnTo>
                <a:lnTo>
                  <a:pt x="1234" y="1781"/>
                </a:lnTo>
                <a:lnTo>
                  <a:pt x="1192" y="1796"/>
                </a:lnTo>
                <a:lnTo>
                  <a:pt x="1148" y="1809"/>
                </a:lnTo>
                <a:lnTo>
                  <a:pt x="1103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8" y="1838"/>
                </a:lnTo>
                <a:lnTo>
                  <a:pt x="871" y="1837"/>
                </a:lnTo>
                <a:lnTo>
                  <a:pt x="824" y="1832"/>
                </a:lnTo>
                <a:lnTo>
                  <a:pt x="778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19" y="1747"/>
                </a:lnTo>
                <a:lnTo>
                  <a:pt x="480" y="1727"/>
                </a:lnTo>
                <a:lnTo>
                  <a:pt x="442" y="1705"/>
                </a:lnTo>
                <a:lnTo>
                  <a:pt x="404" y="1680"/>
                </a:lnTo>
                <a:lnTo>
                  <a:pt x="368" y="1655"/>
                </a:lnTo>
                <a:lnTo>
                  <a:pt x="334" y="1628"/>
                </a:lnTo>
                <a:lnTo>
                  <a:pt x="300" y="1599"/>
                </a:lnTo>
                <a:lnTo>
                  <a:pt x="268" y="1568"/>
                </a:lnTo>
                <a:lnTo>
                  <a:pt x="238" y="1536"/>
                </a:lnTo>
                <a:lnTo>
                  <a:pt x="209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2" y="1395"/>
                </a:lnTo>
                <a:lnTo>
                  <a:pt x="110" y="1356"/>
                </a:lnTo>
                <a:lnTo>
                  <a:pt x="90" y="1317"/>
                </a:lnTo>
                <a:lnTo>
                  <a:pt x="71" y="1277"/>
                </a:lnTo>
                <a:lnTo>
                  <a:pt x="55" y="1235"/>
                </a:lnTo>
                <a:lnTo>
                  <a:pt x="40" y="1191"/>
                </a:lnTo>
                <a:lnTo>
                  <a:pt x="28" y="1149"/>
                </a:lnTo>
                <a:lnTo>
                  <a:pt x="18" y="1104"/>
                </a:lnTo>
                <a:lnTo>
                  <a:pt x="10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0" y="778"/>
                </a:lnTo>
                <a:lnTo>
                  <a:pt x="18" y="734"/>
                </a:lnTo>
                <a:lnTo>
                  <a:pt x="28" y="689"/>
                </a:lnTo>
                <a:lnTo>
                  <a:pt x="40" y="645"/>
                </a:lnTo>
                <a:lnTo>
                  <a:pt x="55" y="603"/>
                </a:lnTo>
                <a:lnTo>
                  <a:pt x="71" y="561"/>
                </a:lnTo>
                <a:lnTo>
                  <a:pt x="90" y="521"/>
                </a:lnTo>
                <a:lnTo>
                  <a:pt x="110" y="481"/>
                </a:lnTo>
                <a:lnTo>
                  <a:pt x="132" y="442"/>
                </a:lnTo>
                <a:lnTo>
                  <a:pt x="156" y="405"/>
                </a:lnTo>
                <a:lnTo>
                  <a:pt x="182" y="369"/>
                </a:lnTo>
                <a:lnTo>
                  <a:pt x="209" y="334"/>
                </a:lnTo>
                <a:lnTo>
                  <a:pt x="238" y="301"/>
                </a:lnTo>
                <a:lnTo>
                  <a:pt x="268" y="269"/>
                </a:lnTo>
                <a:lnTo>
                  <a:pt x="300" y="238"/>
                </a:lnTo>
                <a:lnTo>
                  <a:pt x="334" y="210"/>
                </a:lnTo>
                <a:lnTo>
                  <a:pt x="368" y="182"/>
                </a:lnTo>
                <a:lnTo>
                  <a:pt x="404" y="157"/>
                </a:lnTo>
                <a:lnTo>
                  <a:pt x="442" y="133"/>
                </a:lnTo>
                <a:lnTo>
                  <a:pt x="480" y="111"/>
                </a:lnTo>
                <a:lnTo>
                  <a:pt x="519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8" y="11"/>
                </a:lnTo>
                <a:lnTo>
                  <a:pt x="824" y="4"/>
                </a:lnTo>
                <a:lnTo>
                  <a:pt x="871" y="1"/>
                </a:lnTo>
                <a:lnTo>
                  <a:pt x="918" y="0"/>
                </a:lnTo>
                <a:close/>
                <a:moveTo>
                  <a:pt x="1342" y="536"/>
                </a:moveTo>
                <a:lnTo>
                  <a:pt x="1347" y="531"/>
                </a:lnTo>
                <a:lnTo>
                  <a:pt x="1354" y="527"/>
                </a:lnTo>
                <a:lnTo>
                  <a:pt x="1359" y="523"/>
                </a:lnTo>
                <a:lnTo>
                  <a:pt x="1365" y="521"/>
                </a:lnTo>
                <a:lnTo>
                  <a:pt x="1372" y="519"/>
                </a:lnTo>
                <a:lnTo>
                  <a:pt x="1378" y="516"/>
                </a:lnTo>
                <a:lnTo>
                  <a:pt x="1385" y="515"/>
                </a:lnTo>
                <a:lnTo>
                  <a:pt x="1392" y="515"/>
                </a:lnTo>
                <a:lnTo>
                  <a:pt x="1398" y="515"/>
                </a:lnTo>
                <a:lnTo>
                  <a:pt x="1405" y="516"/>
                </a:lnTo>
                <a:lnTo>
                  <a:pt x="1411" y="519"/>
                </a:lnTo>
                <a:lnTo>
                  <a:pt x="1418" y="521"/>
                </a:lnTo>
                <a:lnTo>
                  <a:pt x="1424" y="523"/>
                </a:lnTo>
                <a:lnTo>
                  <a:pt x="1430" y="527"/>
                </a:lnTo>
                <a:lnTo>
                  <a:pt x="1436" y="531"/>
                </a:lnTo>
                <a:lnTo>
                  <a:pt x="1441" y="536"/>
                </a:lnTo>
                <a:lnTo>
                  <a:pt x="1446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6" y="559"/>
                </a:lnTo>
                <a:lnTo>
                  <a:pt x="1459" y="565"/>
                </a:lnTo>
                <a:lnTo>
                  <a:pt x="1460" y="572"/>
                </a:lnTo>
                <a:lnTo>
                  <a:pt x="1461" y="578"/>
                </a:lnTo>
                <a:lnTo>
                  <a:pt x="1461" y="586"/>
                </a:lnTo>
                <a:lnTo>
                  <a:pt x="1461" y="592"/>
                </a:lnTo>
                <a:lnTo>
                  <a:pt x="1460" y="598"/>
                </a:lnTo>
                <a:lnTo>
                  <a:pt x="1459" y="605"/>
                </a:lnTo>
                <a:lnTo>
                  <a:pt x="1456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6" y="629"/>
                </a:lnTo>
                <a:lnTo>
                  <a:pt x="1441" y="635"/>
                </a:lnTo>
                <a:lnTo>
                  <a:pt x="773" y="1302"/>
                </a:lnTo>
                <a:lnTo>
                  <a:pt x="768" y="1306"/>
                </a:lnTo>
                <a:lnTo>
                  <a:pt x="762" y="1311"/>
                </a:lnTo>
                <a:lnTo>
                  <a:pt x="757" y="1314"/>
                </a:lnTo>
                <a:lnTo>
                  <a:pt x="751" y="1317"/>
                </a:lnTo>
                <a:lnTo>
                  <a:pt x="744" y="1319"/>
                </a:lnTo>
                <a:lnTo>
                  <a:pt x="738" y="1321"/>
                </a:lnTo>
                <a:lnTo>
                  <a:pt x="730" y="1322"/>
                </a:lnTo>
                <a:lnTo>
                  <a:pt x="724" y="1322"/>
                </a:lnTo>
                <a:lnTo>
                  <a:pt x="718" y="1322"/>
                </a:lnTo>
                <a:lnTo>
                  <a:pt x="710" y="1321"/>
                </a:lnTo>
                <a:lnTo>
                  <a:pt x="704" y="1319"/>
                </a:lnTo>
                <a:lnTo>
                  <a:pt x="697" y="1317"/>
                </a:lnTo>
                <a:lnTo>
                  <a:pt x="691" y="1314"/>
                </a:lnTo>
                <a:lnTo>
                  <a:pt x="686" y="1311"/>
                </a:lnTo>
                <a:lnTo>
                  <a:pt x="680" y="1306"/>
                </a:lnTo>
                <a:lnTo>
                  <a:pt x="675" y="1302"/>
                </a:lnTo>
                <a:lnTo>
                  <a:pt x="396" y="1023"/>
                </a:lnTo>
                <a:lnTo>
                  <a:pt x="391" y="1018"/>
                </a:lnTo>
                <a:lnTo>
                  <a:pt x="386" y="1013"/>
                </a:lnTo>
                <a:lnTo>
                  <a:pt x="383" y="1006"/>
                </a:lnTo>
                <a:lnTo>
                  <a:pt x="380" y="1000"/>
                </a:lnTo>
                <a:lnTo>
                  <a:pt x="378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8" y="954"/>
                </a:lnTo>
                <a:lnTo>
                  <a:pt x="380" y="948"/>
                </a:lnTo>
                <a:lnTo>
                  <a:pt x="383" y="941"/>
                </a:lnTo>
                <a:lnTo>
                  <a:pt x="386" y="935"/>
                </a:lnTo>
                <a:lnTo>
                  <a:pt x="391" y="929"/>
                </a:lnTo>
                <a:lnTo>
                  <a:pt x="396" y="924"/>
                </a:lnTo>
                <a:lnTo>
                  <a:pt x="401" y="920"/>
                </a:lnTo>
                <a:lnTo>
                  <a:pt x="407" y="916"/>
                </a:lnTo>
                <a:lnTo>
                  <a:pt x="413" y="911"/>
                </a:lnTo>
                <a:lnTo>
                  <a:pt x="419" y="909"/>
                </a:lnTo>
                <a:lnTo>
                  <a:pt x="426" y="907"/>
                </a:lnTo>
                <a:lnTo>
                  <a:pt x="432" y="905"/>
                </a:lnTo>
                <a:lnTo>
                  <a:pt x="439" y="904"/>
                </a:lnTo>
                <a:lnTo>
                  <a:pt x="445" y="904"/>
                </a:lnTo>
                <a:lnTo>
                  <a:pt x="452" y="904"/>
                </a:lnTo>
                <a:lnTo>
                  <a:pt x="459" y="905"/>
                </a:lnTo>
                <a:lnTo>
                  <a:pt x="465" y="907"/>
                </a:lnTo>
                <a:lnTo>
                  <a:pt x="472" y="909"/>
                </a:lnTo>
                <a:lnTo>
                  <a:pt x="478" y="911"/>
                </a:lnTo>
                <a:lnTo>
                  <a:pt x="483" y="916"/>
                </a:lnTo>
                <a:lnTo>
                  <a:pt x="490" y="920"/>
                </a:lnTo>
                <a:lnTo>
                  <a:pt x="495" y="924"/>
                </a:lnTo>
                <a:lnTo>
                  <a:pt x="724" y="1153"/>
                </a:lnTo>
                <a:lnTo>
                  <a:pt x="1342" y="53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89">
            <a:extLst>
              <a:ext uri="{FF2B5EF4-FFF2-40B4-BE49-F238E27FC236}">
                <a16:creationId xmlns:a16="http://schemas.microsoft.com/office/drawing/2014/main" id="{07D9274B-D23C-2CED-4E52-FBF06BD8949E}"/>
              </a:ext>
            </a:extLst>
          </p:cNvPr>
          <p:cNvSpPr>
            <a:spLocks noEditPoints="1"/>
          </p:cNvSpPr>
          <p:nvPr/>
        </p:nvSpPr>
        <p:spPr bwMode="auto">
          <a:xfrm>
            <a:off x="5603697" y="1851074"/>
            <a:ext cx="284024" cy="284798"/>
          </a:xfrm>
          <a:custGeom>
            <a:avLst/>
            <a:gdLst>
              <a:gd name="T0" fmla="*/ 1105 w 1839"/>
              <a:gd name="T1" fmla="*/ 19 h 1838"/>
              <a:gd name="T2" fmla="*/ 1318 w 1839"/>
              <a:gd name="T3" fmla="*/ 90 h 1838"/>
              <a:gd name="T4" fmla="*/ 1504 w 1839"/>
              <a:gd name="T5" fmla="*/ 210 h 1838"/>
              <a:gd name="T6" fmla="*/ 1655 w 1839"/>
              <a:gd name="T7" fmla="*/ 369 h 1838"/>
              <a:gd name="T8" fmla="*/ 1766 w 1839"/>
              <a:gd name="T9" fmla="*/ 561 h 1838"/>
              <a:gd name="T10" fmla="*/ 1828 w 1839"/>
              <a:gd name="T11" fmla="*/ 778 h 1838"/>
              <a:gd name="T12" fmla="*/ 1833 w 1839"/>
              <a:gd name="T13" fmla="*/ 1013 h 1838"/>
              <a:gd name="T14" fmla="*/ 1782 w 1839"/>
              <a:gd name="T15" fmla="*/ 1235 h 1838"/>
              <a:gd name="T16" fmla="*/ 1681 w 1839"/>
              <a:gd name="T17" fmla="*/ 1432 h 1838"/>
              <a:gd name="T18" fmla="*/ 1537 w 1839"/>
              <a:gd name="T19" fmla="*/ 1599 h 1838"/>
              <a:gd name="T20" fmla="*/ 1357 w 1839"/>
              <a:gd name="T21" fmla="*/ 1727 h 1838"/>
              <a:gd name="T22" fmla="*/ 1149 w 1839"/>
              <a:gd name="T23" fmla="*/ 1809 h 1838"/>
              <a:gd name="T24" fmla="*/ 919 w 1839"/>
              <a:gd name="T25" fmla="*/ 1838 h 1838"/>
              <a:gd name="T26" fmla="*/ 689 w 1839"/>
              <a:gd name="T27" fmla="*/ 1809 h 1838"/>
              <a:gd name="T28" fmla="*/ 481 w 1839"/>
              <a:gd name="T29" fmla="*/ 1727 h 1838"/>
              <a:gd name="T30" fmla="*/ 301 w 1839"/>
              <a:gd name="T31" fmla="*/ 1599 h 1838"/>
              <a:gd name="T32" fmla="*/ 156 w 1839"/>
              <a:gd name="T33" fmla="*/ 1432 h 1838"/>
              <a:gd name="T34" fmla="*/ 55 w 1839"/>
              <a:gd name="T35" fmla="*/ 1235 h 1838"/>
              <a:gd name="T36" fmla="*/ 4 w 1839"/>
              <a:gd name="T37" fmla="*/ 1013 h 1838"/>
              <a:gd name="T38" fmla="*/ 11 w 1839"/>
              <a:gd name="T39" fmla="*/ 778 h 1838"/>
              <a:gd name="T40" fmla="*/ 72 w 1839"/>
              <a:gd name="T41" fmla="*/ 561 h 1838"/>
              <a:gd name="T42" fmla="*/ 182 w 1839"/>
              <a:gd name="T43" fmla="*/ 369 h 1838"/>
              <a:gd name="T44" fmla="*/ 334 w 1839"/>
              <a:gd name="T45" fmla="*/ 210 h 1838"/>
              <a:gd name="T46" fmla="*/ 521 w 1839"/>
              <a:gd name="T47" fmla="*/ 90 h 1838"/>
              <a:gd name="T48" fmla="*/ 734 w 1839"/>
              <a:gd name="T49" fmla="*/ 19 h 1838"/>
              <a:gd name="T50" fmla="*/ 1204 w 1839"/>
              <a:gd name="T51" fmla="*/ 536 h 1838"/>
              <a:gd name="T52" fmla="*/ 1234 w 1839"/>
              <a:gd name="T53" fmla="*/ 519 h 1838"/>
              <a:gd name="T54" fmla="*/ 1267 w 1839"/>
              <a:gd name="T55" fmla="*/ 516 h 1838"/>
              <a:gd name="T56" fmla="*/ 1297 w 1839"/>
              <a:gd name="T57" fmla="*/ 531 h 1838"/>
              <a:gd name="T58" fmla="*/ 1318 w 1839"/>
              <a:gd name="T59" fmla="*/ 559 h 1838"/>
              <a:gd name="T60" fmla="*/ 1323 w 1839"/>
              <a:gd name="T61" fmla="*/ 592 h 1838"/>
              <a:gd name="T62" fmla="*/ 1311 w 1839"/>
              <a:gd name="T63" fmla="*/ 624 h 1838"/>
              <a:gd name="T64" fmla="*/ 1307 w 1839"/>
              <a:gd name="T65" fmla="*/ 1208 h 1838"/>
              <a:gd name="T66" fmla="*/ 1322 w 1839"/>
              <a:gd name="T67" fmla="*/ 1239 h 1838"/>
              <a:gd name="T68" fmla="*/ 1320 w 1839"/>
              <a:gd name="T69" fmla="*/ 1272 h 1838"/>
              <a:gd name="T70" fmla="*/ 1303 w 1839"/>
              <a:gd name="T71" fmla="*/ 1302 h 1838"/>
              <a:gd name="T72" fmla="*/ 1273 w 1839"/>
              <a:gd name="T73" fmla="*/ 1319 h 1838"/>
              <a:gd name="T74" fmla="*/ 1240 w 1839"/>
              <a:gd name="T75" fmla="*/ 1321 h 1838"/>
              <a:gd name="T76" fmla="*/ 1209 w 1839"/>
              <a:gd name="T77" fmla="*/ 1306 h 1838"/>
              <a:gd name="T78" fmla="*/ 624 w 1839"/>
              <a:gd name="T79" fmla="*/ 1311 h 1838"/>
              <a:gd name="T80" fmla="*/ 592 w 1839"/>
              <a:gd name="T81" fmla="*/ 1322 h 1838"/>
              <a:gd name="T82" fmla="*/ 559 w 1839"/>
              <a:gd name="T83" fmla="*/ 1317 h 1838"/>
              <a:gd name="T84" fmla="*/ 531 w 1839"/>
              <a:gd name="T85" fmla="*/ 1297 h 1838"/>
              <a:gd name="T86" fmla="*/ 517 w 1839"/>
              <a:gd name="T87" fmla="*/ 1266 h 1838"/>
              <a:gd name="T88" fmla="*/ 519 w 1839"/>
              <a:gd name="T89" fmla="*/ 1233 h 1838"/>
              <a:gd name="T90" fmla="*/ 536 w 1839"/>
              <a:gd name="T91" fmla="*/ 1203 h 1838"/>
              <a:gd name="T92" fmla="*/ 523 w 1839"/>
              <a:gd name="T93" fmla="*/ 618 h 1838"/>
              <a:gd name="T94" fmla="*/ 516 w 1839"/>
              <a:gd name="T95" fmla="*/ 586 h 1838"/>
              <a:gd name="T96" fmla="*/ 523 w 1839"/>
              <a:gd name="T97" fmla="*/ 553 h 1838"/>
              <a:gd name="T98" fmla="*/ 546 w 1839"/>
              <a:gd name="T99" fmla="*/ 527 h 1838"/>
              <a:gd name="T100" fmla="*/ 578 w 1839"/>
              <a:gd name="T101" fmla="*/ 515 h 1838"/>
              <a:gd name="T102" fmla="*/ 611 w 1839"/>
              <a:gd name="T103" fmla="*/ 521 h 1838"/>
              <a:gd name="T104" fmla="*/ 919 w 1839"/>
              <a:gd name="T105" fmla="*/ 82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9" h="1838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9"/>
                </a:lnTo>
                <a:lnTo>
                  <a:pt x="1149" y="29"/>
                </a:lnTo>
                <a:lnTo>
                  <a:pt x="1192" y="42"/>
                </a:lnTo>
                <a:lnTo>
                  <a:pt x="1236" y="55"/>
                </a:lnTo>
                <a:lnTo>
                  <a:pt x="1277" y="72"/>
                </a:lnTo>
                <a:lnTo>
                  <a:pt x="1318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5" y="442"/>
                </a:lnTo>
                <a:lnTo>
                  <a:pt x="1728" y="481"/>
                </a:lnTo>
                <a:lnTo>
                  <a:pt x="1748" y="521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19" y="734"/>
                </a:lnTo>
                <a:lnTo>
                  <a:pt x="1828" y="778"/>
                </a:lnTo>
                <a:lnTo>
                  <a:pt x="1833" y="825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3" y="1013"/>
                </a:lnTo>
                <a:lnTo>
                  <a:pt x="1828" y="1058"/>
                </a:lnTo>
                <a:lnTo>
                  <a:pt x="1819" y="1104"/>
                </a:lnTo>
                <a:lnTo>
                  <a:pt x="1810" y="1149"/>
                </a:lnTo>
                <a:lnTo>
                  <a:pt x="1797" y="1191"/>
                </a:lnTo>
                <a:lnTo>
                  <a:pt x="1782" y="1235"/>
                </a:lnTo>
                <a:lnTo>
                  <a:pt x="1766" y="1277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8" y="1747"/>
                </a:lnTo>
                <a:lnTo>
                  <a:pt x="1277" y="1765"/>
                </a:lnTo>
                <a:lnTo>
                  <a:pt x="1236" y="1781"/>
                </a:lnTo>
                <a:lnTo>
                  <a:pt x="1192" y="1796"/>
                </a:lnTo>
                <a:lnTo>
                  <a:pt x="1149" y="1809"/>
                </a:lnTo>
                <a:lnTo>
                  <a:pt x="1105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9" y="1838"/>
                </a:lnTo>
                <a:lnTo>
                  <a:pt x="871" y="1837"/>
                </a:lnTo>
                <a:lnTo>
                  <a:pt x="826" y="1832"/>
                </a:lnTo>
                <a:lnTo>
                  <a:pt x="779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7"/>
                </a:lnTo>
                <a:lnTo>
                  <a:pt x="481" y="1727"/>
                </a:lnTo>
                <a:lnTo>
                  <a:pt x="442" y="1705"/>
                </a:lnTo>
                <a:lnTo>
                  <a:pt x="405" y="1680"/>
                </a:lnTo>
                <a:lnTo>
                  <a:pt x="370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0" y="1317"/>
                </a:lnTo>
                <a:lnTo>
                  <a:pt x="72" y="1277"/>
                </a:lnTo>
                <a:lnTo>
                  <a:pt x="55" y="1235"/>
                </a:lnTo>
                <a:lnTo>
                  <a:pt x="41" y="1191"/>
                </a:lnTo>
                <a:lnTo>
                  <a:pt x="29" y="1149"/>
                </a:lnTo>
                <a:lnTo>
                  <a:pt x="19" y="1104"/>
                </a:lnTo>
                <a:lnTo>
                  <a:pt x="11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1" y="645"/>
                </a:lnTo>
                <a:lnTo>
                  <a:pt x="55" y="603"/>
                </a:lnTo>
                <a:lnTo>
                  <a:pt x="72" y="561"/>
                </a:lnTo>
                <a:lnTo>
                  <a:pt x="90" y="521"/>
                </a:lnTo>
                <a:lnTo>
                  <a:pt x="111" y="481"/>
                </a:lnTo>
                <a:lnTo>
                  <a:pt x="133" y="442"/>
                </a:lnTo>
                <a:lnTo>
                  <a:pt x="156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70" y="182"/>
                </a:lnTo>
                <a:lnTo>
                  <a:pt x="405" y="157"/>
                </a:lnTo>
                <a:lnTo>
                  <a:pt x="442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9" y="11"/>
                </a:lnTo>
                <a:lnTo>
                  <a:pt x="826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1204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4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59" y="515"/>
                </a:lnTo>
                <a:lnTo>
                  <a:pt x="1267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8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8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8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8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7" y="1321"/>
                </a:lnTo>
                <a:lnTo>
                  <a:pt x="1259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4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4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9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6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6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3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7" y="1266"/>
                </a:lnTo>
                <a:lnTo>
                  <a:pt x="516" y="1258"/>
                </a:lnTo>
                <a:lnTo>
                  <a:pt x="516" y="1252"/>
                </a:lnTo>
                <a:lnTo>
                  <a:pt x="516" y="1246"/>
                </a:lnTo>
                <a:lnTo>
                  <a:pt x="517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3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3" y="618"/>
                </a:lnTo>
                <a:lnTo>
                  <a:pt x="521" y="611"/>
                </a:lnTo>
                <a:lnTo>
                  <a:pt x="519" y="605"/>
                </a:lnTo>
                <a:lnTo>
                  <a:pt x="517" y="598"/>
                </a:lnTo>
                <a:lnTo>
                  <a:pt x="516" y="592"/>
                </a:lnTo>
                <a:lnTo>
                  <a:pt x="516" y="586"/>
                </a:lnTo>
                <a:lnTo>
                  <a:pt x="516" y="578"/>
                </a:lnTo>
                <a:lnTo>
                  <a:pt x="517" y="572"/>
                </a:lnTo>
                <a:lnTo>
                  <a:pt x="519" y="565"/>
                </a:lnTo>
                <a:lnTo>
                  <a:pt x="521" y="559"/>
                </a:lnTo>
                <a:lnTo>
                  <a:pt x="523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6" y="527"/>
                </a:lnTo>
                <a:lnTo>
                  <a:pt x="553" y="523"/>
                </a:lnTo>
                <a:lnTo>
                  <a:pt x="559" y="521"/>
                </a:lnTo>
                <a:lnTo>
                  <a:pt x="566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9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4" y="53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69">
            <a:extLst>
              <a:ext uri="{FF2B5EF4-FFF2-40B4-BE49-F238E27FC236}">
                <a16:creationId xmlns:a16="http://schemas.microsoft.com/office/drawing/2014/main" id="{C74898FD-3767-9865-0B4B-EDB7DFAA7BCB}"/>
              </a:ext>
            </a:extLst>
          </p:cNvPr>
          <p:cNvSpPr>
            <a:spLocks noEditPoints="1"/>
          </p:cNvSpPr>
          <p:nvPr/>
        </p:nvSpPr>
        <p:spPr bwMode="auto">
          <a:xfrm>
            <a:off x="4307410" y="3558839"/>
            <a:ext cx="300275" cy="284798"/>
          </a:xfrm>
          <a:custGeom>
            <a:avLst/>
            <a:gdLst>
              <a:gd name="T0" fmla="*/ 1359 w 1940"/>
              <a:gd name="T1" fmla="*/ 65 h 1838"/>
              <a:gd name="T2" fmla="*/ 1538 w 1940"/>
              <a:gd name="T3" fmla="*/ 160 h 1838"/>
              <a:gd name="T4" fmla="*/ 1719 w 1940"/>
              <a:gd name="T5" fmla="*/ 323 h 1838"/>
              <a:gd name="T6" fmla="*/ 1886 w 1940"/>
              <a:gd name="T7" fmla="*/ 608 h 1838"/>
              <a:gd name="T8" fmla="*/ 1932 w 1940"/>
              <a:gd name="T9" fmla="*/ 803 h 1838"/>
              <a:gd name="T10" fmla="*/ 1936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1 w 1940"/>
              <a:gd name="T21" fmla="*/ 1824 h 1838"/>
              <a:gd name="T22" fmla="*/ 978 w 1940"/>
              <a:gd name="T23" fmla="*/ 1837 h 1838"/>
              <a:gd name="T24" fmla="*/ 745 w 1940"/>
              <a:gd name="T25" fmla="*/ 1796 h 1838"/>
              <a:gd name="T26" fmla="*/ 525 w 1940"/>
              <a:gd name="T27" fmla="*/ 1693 h 1838"/>
              <a:gd name="T28" fmla="*/ 52 w 1940"/>
              <a:gd name="T29" fmla="*/ 1742 h 1838"/>
              <a:gd name="T30" fmla="*/ 6 w 1940"/>
              <a:gd name="T31" fmla="*/ 1705 h 1838"/>
              <a:gd name="T32" fmla="*/ 6 w 1940"/>
              <a:gd name="T33" fmla="*/ 1646 h 1838"/>
              <a:gd name="T34" fmla="*/ 117 w 1940"/>
              <a:gd name="T35" fmla="*/ 1089 h 1838"/>
              <a:gd name="T36" fmla="*/ 115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8 w 1940"/>
              <a:gd name="T43" fmla="*/ 193 h 1838"/>
              <a:gd name="T44" fmla="*/ 730 w 1940"/>
              <a:gd name="T45" fmla="*/ 48 h 1838"/>
              <a:gd name="T46" fmla="*/ 927 w 1940"/>
              <a:gd name="T47" fmla="*/ 5 h 1838"/>
              <a:gd name="T48" fmla="*/ 1133 w 1940"/>
              <a:gd name="T49" fmla="*/ 8 h 1838"/>
              <a:gd name="T50" fmla="*/ 1505 w 1940"/>
              <a:gd name="T51" fmla="*/ 309 h 1838"/>
              <a:gd name="T52" fmla="*/ 1195 w 1940"/>
              <a:gd name="T53" fmla="*/ 160 h 1838"/>
              <a:gd name="T54" fmla="*/ 846 w 1940"/>
              <a:gd name="T55" fmla="*/ 160 h 1838"/>
              <a:gd name="T56" fmla="*/ 543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79 w 1940"/>
              <a:gd name="T63" fmla="*/ 1161 h 1838"/>
              <a:gd name="T64" fmla="*/ 335 w 1940"/>
              <a:gd name="T65" fmla="*/ 1317 h 1838"/>
              <a:gd name="T66" fmla="*/ 495 w 1940"/>
              <a:gd name="T67" fmla="*/ 1507 h 1838"/>
              <a:gd name="T68" fmla="*/ 626 w 1940"/>
              <a:gd name="T69" fmla="*/ 1592 h 1838"/>
              <a:gd name="T70" fmla="*/ 835 w 1940"/>
              <a:gd name="T71" fmla="*/ 1676 h 1838"/>
              <a:gd name="T72" fmla="*/ 1158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8 w 1940"/>
              <a:gd name="T79" fmla="*/ 975 h 1838"/>
              <a:gd name="T80" fmla="*/ 1747 w 1940"/>
              <a:gd name="T81" fmla="*/ 637 h 1838"/>
              <a:gd name="T82" fmla="*/ 863 w 1940"/>
              <a:gd name="T83" fmla="*/ 575 h 1838"/>
              <a:gd name="T84" fmla="*/ 988 w 1940"/>
              <a:gd name="T85" fmla="*/ 689 h 1838"/>
              <a:gd name="T86" fmla="*/ 1000 w 1940"/>
              <a:gd name="T87" fmla="*/ 822 h 1838"/>
              <a:gd name="T88" fmla="*/ 763 w 1940"/>
              <a:gd name="T89" fmla="*/ 1253 h 1838"/>
              <a:gd name="T90" fmla="*/ 701 w 1940"/>
              <a:gd name="T91" fmla="*/ 1273 h 1838"/>
              <a:gd name="T92" fmla="*/ 650 w 1940"/>
              <a:gd name="T93" fmla="*/ 1237 h 1838"/>
              <a:gd name="T94" fmla="*/ 641 w 1940"/>
              <a:gd name="T95" fmla="*/ 1171 h 1838"/>
              <a:gd name="T96" fmla="*/ 645 w 1940"/>
              <a:gd name="T97" fmla="*/ 921 h 1838"/>
              <a:gd name="T98" fmla="*/ 585 w 1940"/>
              <a:gd name="T99" fmla="*/ 758 h 1838"/>
              <a:gd name="T100" fmla="*/ 643 w 1940"/>
              <a:gd name="T101" fmla="*/ 627 h 1838"/>
              <a:gd name="T102" fmla="*/ 800 w 1940"/>
              <a:gd name="T103" fmla="*/ 563 h 1838"/>
              <a:gd name="T104" fmla="*/ 1376 w 1940"/>
              <a:gd name="T105" fmla="*/ 588 h 1838"/>
              <a:gd name="T106" fmla="*/ 1486 w 1940"/>
              <a:gd name="T107" fmla="*/ 728 h 1838"/>
              <a:gd name="T108" fmla="*/ 1479 w 1940"/>
              <a:gd name="T109" fmla="*/ 843 h 1838"/>
              <a:gd name="T110" fmla="*/ 1235 w 1940"/>
              <a:gd name="T111" fmla="*/ 1264 h 1838"/>
              <a:gd name="T112" fmla="*/ 1172 w 1940"/>
              <a:gd name="T113" fmla="*/ 1270 h 1838"/>
              <a:gd name="T114" fmla="*/ 1128 w 1940"/>
              <a:gd name="T115" fmla="*/ 1226 h 1838"/>
              <a:gd name="T116" fmla="*/ 1133 w 1940"/>
              <a:gd name="T117" fmla="*/ 1156 h 1838"/>
              <a:gd name="T118" fmla="*/ 1105 w 1940"/>
              <a:gd name="T119" fmla="*/ 891 h 1838"/>
              <a:gd name="T120" fmla="*/ 1075 w 1940"/>
              <a:gd name="T121" fmla="*/ 728 h 1838"/>
              <a:gd name="T122" fmla="*/ 1159 w 1940"/>
              <a:gd name="T123" fmla="*/ 603 h 1838"/>
              <a:gd name="T124" fmla="*/ 1306 w 1940"/>
              <a:gd name="T125" fmla="*/ 56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4" y="19"/>
                </a:lnTo>
                <a:lnTo>
                  <a:pt x="1226" y="24"/>
                </a:lnTo>
                <a:lnTo>
                  <a:pt x="1250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8" y="57"/>
                </a:lnTo>
                <a:lnTo>
                  <a:pt x="1359" y="65"/>
                </a:lnTo>
                <a:lnTo>
                  <a:pt x="1381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2" y="125"/>
                </a:lnTo>
                <a:lnTo>
                  <a:pt x="1501" y="136"/>
                </a:lnTo>
                <a:lnTo>
                  <a:pt x="1520" y="148"/>
                </a:lnTo>
                <a:lnTo>
                  <a:pt x="1538" y="160"/>
                </a:lnTo>
                <a:lnTo>
                  <a:pt x="1556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10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19" y="323"/>
                </a:lnTo>
                <a:lnTo>
                  <a:pt x="1747" y="357"/>
                </a:lnTo>
                <a:lnTo>
                  <a:pt x="1774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0" y="546"/>
                </a:lnTo>
                <a:lnTo>
                  <a:pt x="1869" y="567"/>
                </a:lnTo>
                <a:lnTo>
                  <a:pt x="1877" y="587"/>
                </a:lnTo>
                <a:lnTo>
                  <a:pt x="1886" y="608"/>
                </a:lnTo>
                <a:lnTo>
                  <a:pt x="1892" y="628"/>
                </a:lnTo>
                <a:lnTo>
                  <a:pt x="1899" y="650"/>
                </a:lnTo>
                <a:lnTo>
                  <a:pt x="1906" y="671"/>
                </a:lnTo>
                <a:lnTo>
                  <a:pt x="1911" y="692"/>
                </a:lnTo>
                <a:lnTo>
                  <a:pt x="1916" y="715"/>
                </a:lnTo>
                <a:lnTo>
                  <a:pt x="1922" y="736"/>
                </a:lnTo>
                <a:lnTo>
                  <a:pt x="1926" y="758"/>
                </a:lnTo>
                <a:lnTo>
                  <a:pt x="1929" y="781"/>
                </a:lnTo>
                <a:lnTo>
                  <a:pt x="1932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9" y="871"/>
                </a:lnTo>
                <a:lnTo>
                  <a:pt x="1940" y="893"/>
                </a:lnTo>
                <a:lnTo>
                  <a:pt x="1940" y="916"/>
                </a:lnTo>
                <a:lnTo>
                  <a:pt x="1940" y="939"/>
                </a:lnTo>
                <a:lnTo>
                  <a:pt x="1939" y="963"/>
                </a:lnTo>
                <a:lnTo>
                  <a:pt x="1938" y="986"/>
                </a:lnTo>
                <a:lnTo>
                  <a:pt x="1936" y="1008"/>
                </a:lnTo>
                <a:lnTo>
                  <a:pt x="1932" y="1032"/>
                </a:lnTo>
                <a:lnTo>
                  <a:pt x="1929" y="1055"/>
                </a:lnTo>
                <a:lnTo>
                  <a:pt x="1926" y="1079"/>
                </a:lnTo>
                <a:lnTo>
                  <a:pt x="1922" y="1102"/>
                </a:lnTo>
                <a:lnTo>
                  <a:pt x="1916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8" y="1193"/>
                </a:lnTo>
                <a:lnTo>
                  <a:pt x="1891" y="1215"/>
                </a:lnTo>
                <a:lnTo>
                  <a:pt x="1883" y="1236"/>
                </a:lnTo>
                <a:lnTo>
                  <a:pt x="1875" y="1258"/>
                </a:lnTo>
                <a:lnTo>
                  <a:pt x="1866" y="1279"/>
                </a:lnTo>
                <a:lnTo>
                  <a:pt x="1857" y="1300"/>
                </a:lnTo>
                <a:lnTo>
                  <a:pt x="1847" y="1320"/>
                </a:lnTo>
                <a:lnTo>
                  <a:pt x="1838" y="1341"/>
                </a:lnTo>
                <a:lnTo>
                  <a:pt x="1827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3" y="1418"/>
                </a:lnTo>
                <a:lnTo>
                  <a:pt x="1780" y="1436"/>
                </a:lnTo>
                <a:lnTo>
                  <a:pt x="1767" y="1456"/>
                </a:lnTo>
                <a:lnTo>
                  <a:pt x="1754" y="1473"/>
                </a:lnTo>
                <a:lnTo>
                  <a:pt x="1741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7" y="1541"/>
                </a:lnTo>
                <a:lnTo>
                  <a:pt x="1682" y="1557"/>
                </a:lnTo>
                <a:lnTo>
                  <a:pt x="1650" y="1589"/>
                </a:lnTo>
                <a:lnTo>
                  <a:pt x="1617" y="1617"/>
                </a:lnTo>
                <a:lnTo>
                  <a:pt x="1583" y="1645"/>
                </a:lnTo>
                <a:lnTo>
                  <a:pt x="1548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3" y="1783"/>
                </a:lnTo>
                <a:lnTo>
                  <a:pt x="1311" y="1791"/>
                </a:lnTo>
                <a:lnTo>
                  <a:pt x="1290" y="1797"/>
                </a:lnTo>
                <a:lnTo>
                  <a:pt x="1269" y="1804"/>
                </a:lnTo>
                <a:lnTo>
                  <a:pt x="1247" y="1810"/>
                </a:lnTo>
                <a:lnTo>
                  <a:pt x="1225" y="1815"/>
                </a:lnTo>
                <a:lnTo>
                  <a:pt x="1204" y="1820"/>
                </a:lnTo>
                <a:lnTo>
                  <a:pt x="1181" y="1824"/>
                </a:lnTo>
                <a:lnTo>
                  <a:pt x="1159" y="1827"/>
                </a:lnTo>
                <a:lnTo>
                  <a:pt x="1137" y="1830"/>
                </a:lnTo>
                <a:lnTo>
                  <a:pt x="1114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6" y="1838"/>
                </a:lnTo>
                <a:lnTo>
                  <a:pt x="1024" y="1838"/>
                </a:lnTo>
                <a:lnTo>
                  <a:pt x="1000" y="1838"/>
                </a:lnTo>
                <a:lnTo>
                  <a:pt x="978" y="1837"/>
                </a:lnTo>
                <a:lnTo>
                  <a:pt x="955" y="1836"/>
                </a:lnTo>
                <a:lnTo>
                  <a:pt x="931" y="1834"/>
                </a:lnTo>
                <a:lnTo>
                  <a:pt x="908" y="1831"/>
                </a:lnTo>
                <a:lnTo>
                  <a:pt x="884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2" y="1811"/>
                </a:lnTo>
                <a:lnTo>
                  <a:pt x="773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89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0" y="1731"/>
                </a:lnTo>
                <a:lnTo>
                  <a:pt x="569" y="1720"/>
                </a:lnTo>
                <a:lnTo>
                  <a:pt x="547" y="1707"/>
                </a:lnTo>
                <a:lnTo>
                  <a:pt x="525" y="1693"/>
                </a:lnTo>
                <a:lnTo>
                  <a:pt x="505" y="1679"/>
                </a:lnTo>
                <a:lnTo>
                  <a:pt x="485" y="1665"/>
                </a:lnTo>
                <a:lnTo>
                  <a:pt x="464" y="1650"/>
                </a:lnTo>
                <a:lnTo>
                  <a:pt x="86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6" y="1740"/>
                </a:lnTo>
                <a:lnTo>
                  <a:pt x="39" y="1738"/>
                </a:lnTo>
                <a:lnTo>
                  <a:pt x="33" y="1734"/>
                </a:lnTo>
                <a:lnTo>
                  <a:pt x="28" y="1730"/>
                </a:lnTo>
                <a:lnTo>
                  <a:pt x="22" y="1726"/>
                </a:lnTo>
                <a:lnTo>
                  <a:pt x="18" y="1722"/>
                </a:lnTo>
                <a:lnTo>
                  <a:pt x="14" y="1716"/>
                </a:lnTo>
                <a:lnTo>
                  <a:pt x="10" y="1711"/>
                </a:lnTo>
                <a:lnTo>
                  <a:pt x="6" y="1705"/>
                </a:lnTo>
                <a:lnTo>
                  <a:pt x="4" y="1698"/>
                </a:lnTo>
                <a:lnTo>
                  <a:pt x="2" y="1691"/>
                </a:lnTo>
                <a:lnTo>
                  <a:pt x="1" y="1684"/>
                </a:lnTo>
                <a:lnTo>
                  <a:pt x="0" y="1678"/>
                </a:lnTo>
                <a:lnTo>
                  <a:pt x="0" y="1671"/>
                </a:lnTo>
                <a:lnTo>
                  <a:pt x="1" y="1664"/>
                </a:lnTo>
                <a:lnTo>
                  <a:pt x="2" y="1658"/>
                </a:lnTo>
                <a:lnTo>
                  <a:pt x="4" y="1651"/>
                </a:lnTo>
                <a:lnTo>
                  <a:pt x="6" y="1646"/>
                </a:lnTo>
                <a:lnTo>
                  <a:pt x="10" y="1640"/>
                </a:lnTo>
                <a:lnTo>
                  <a:pt x="187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7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3" y="984"/>
                </a:lnTo>
                <a:lnTo>
                  <a:pt x="101" y="948"/>
                </a:lnTo>
                <a:lnTo>
                  <a:pt x="101" y="910"/>
                </a:lnTo>
                <a:lnTo>
                  <a:pt x="102" y="873"/>
                </a:lnTo>
                <a:lnTo>
                  <a:pt x="105" y="836"/>
                </a:lnTo>
                <a:lnTo>
                  <a:pt x="110" y="798"/>
                </a:lnTo>
                <a:lnTo>
                  <a:pt x="115" y="760"/>
                </a:lnTo>
                <a:lnTo>
                  <a:pt x="119" y="737"/>
                </a:lnTo>
                <a:lnTo>
                  <a:pt x="125" y="713"/>
                </a:lnTo>
                <a:lnTo>
                  <a:pt x="130" y="691"/>
                </a:lnTo>
                <a:lnTo>
                  <a:pt x="136" y="669"/>
                </a:lnTo>
                <a:lnTo>
                  <a:pt x="143" y="646"/>
                </a:lnTo>
                <a:lnTo>
                  <a:pt x="150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3" y="539"/>
                </a:lnTo>
                <a:lnTo>
                  <a:pt x="194" y="519"/>
                </a:lnTo>
                <a:lnTo>
                  <a:pt x="203" y="498"/>
                </a:lnTo>
                <a:lnTo>
                  <a:pt x="214" y="478"/>
                </a:lnTo>
                <a:lnTo>
                  <a:pt x="225" y="459"/>
                </a:lnTo>
                <a:lnTo>
                  <a:pt x="236" y="440"/>
                </a:lnTo>
                <a:lnTo>
                  <a:pt x="248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0" y="348"/>
                </a:lnTo>
                <a:lnTo>
                  <a:pt x="315" y="331"/>
                </a:lnTo>
                <a:lnTo>
                  <a:pt x="329" y="314"/>
                </a:lnTo>
                <a:lnTo>
                  <a:pt x="344" y="297"/>
                </a:lnTo>
                <a:lnTo>
                  <a:pt x="359" y="281"/>
                </a:lnTo>
                <a:lnTo>
                  <a:pt x="391" y="250"/>
                </a:lnTo>
                <a:lnTo>
                  <a:pt x="424" y="220"/>
                </a:lnTo>
                <a:lnTo>
                  <a:pt x="458" y="193"/>
                </a:lnTo>
                <a:lnTo>
                  <a:pt x="493" y="167"/>
                </a:lnTo>
                <a:lnTo>
                  <a:pt x="531" y="143"/>
                </a:lnTo>
                <a:lnTo>
                  <a:pt x="568" y="119"/>
                </a:lnTo>
                <a:lnTo>
                  <a:pt x="607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8" y="55"/>
                </a:lnTo>
                <a:lnTo>
                  <a:pt x="730" y="48"/>
                </a:lnTo>
                <a:lnTo>
                  <a:pt x="751" y="41"/>
                </a:lnTo>
                <a:lnTo>
                  <a:pt x="772" y="35"/>
                </a:lnTo>
                <a:lnTo>
                  <a:pt x="794" y="29"/>
                </a:lnTo>
                <a:lnTo>
                  <a:pt x="815" y="24"/>
                </a:lnTo>
                <a:lnTo>
                  <a:pt x="837" y="19"/>
                </a:lnTo>
                <a:lnTo>
                  <a:pt x="860" y="15"/>
                </a:lnTo>
                <a:lnTo>
                  <a:pt x="882" y="11"/>
                </a:lnTo>
                <a:lnTo>
                  <a:pt x="904" y="8"/>
                </a:lnTo>
                <a:lnTo>
                  <a:pt x="927" y="5"/>
                </a:lnTo>
                <a:lnTo>
                  <a:pt x="949" y="3"/>
                </a:lnTo>
                <a:lnTo>
                  <a:pt x="972" y="2"/>
                </a:lnTo>
                <a:lnTo>
                  <a:pt x="995" y="1"/>
                </a:lnTo>
                <a:lnTo>
                  <a:pt x="1017" y="0"/>
                </a:lnTo>
                <a:lnTo>
                  <a:pt x="1041" y="1"/>
                </a:lnTo>
                <a:lnTo>
                  <a:pt x="1063" y="1"/>
                </a:lnTo>
                <a:lnTo>
                  <a:pt x="1087" y="3"/>
                </a:lnTo>
                <a:lnTo>
                  <a:pt x="1110" y="5"/>
                </a:lnTo>
                <a:lnTo>
                  <a:pt x="1133" y="8"/>
                </a:lnTo>
                <a:lnTo>
                  <a:pt x="1157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8" y="386"/>
                </a:lnTo>
                <a:lnTo>
                  <a:pt x="1562" y="359"/>
                </a:lnTo>
                <a:lnTo>
                  <a:pt x="1534" y="333"/>
                </a:lnTo>
                <a:lnTo>
                  <a:pt x="1505" y="309"/>
                </a:lnTo>
                <a:lnTo>
                  <a:pt x="1475" y="287"/>
                </a:lnTo>
                <a:lnTo>
                  <a:pt x="1445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3" y="210"/>
                </a:lnTo>
                <a:lnTo>
                  <a:pt x="1308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5" y="160"/>
                </a:lnTo>
                <a:lnTo>
                  <a:pt x="1156" y="152"/>
                </a:lnTo>
                <a:lnTo>
                  <a:pt x="1116" y="146"/>
                </a:lnTo>
                <a:lnTo>
                  <a:pt x="1077" y="143"/>
                </a:lnTo>
                <a:lnTo>
                  <a:pt x="1038" y="141"/>
                </a:lnTo>
                <a:lnTo>
                  <a:pt x="998" y="141"/>
                </a:lnTo>
                <a:lnTo>
                  <a:pt x="960" y="143"/>
                </a:lnTo>
                <a:lnTo>
                  <a:pt x="921" y="146"/>
                </a:lnTo>
                <a:lnTo>
                  <a:pt x="883" y="152"/>
                </a:lnTo>
                <a:lnTo>
                  <a:pt x="846" y="160"/>
                </a:lnTo>
                <a:lnTo>
                  <a:pt x="810" y="169"/>
                </a:lnTo>
                <a:lnTo>
                  <a:pt x="773" y="180"/>
                </a:lnTo>
                <a:lnTo>
                  <a:pt x="738" y="193"/>
                </a:lnTo>
                <a:lnTo>
                  <a:pt x="703" y="208"/>
                </a:lnTo>
                <a:lnTo>
                  <a:pt x="669" y="224"/>
                </a:lnTo>
                <a:lnTo>
                  <a:pt x="636" y="241"/>
                </a:lnTo>
                <a:lnTo>
                  <a:pt x="604" y="260"/>
                </a:lnTo>
                <a:lnTo>
                  <a:pt x="573" y="281"/>
                </a:lnTo>
                <a:lnTo>
                  <a:pt x="543" y="304"/>
                </a:lnTo>
                <a:lnTo>
                  <a:pt x="515" y="327"/>
                </a:lnTo>
                <a:lnTo>
                  <a:pt x="486" y="351"/>
                </a:lnTo>
                <a:lnTo>
                  <a:pt x="459" y="378"/>
                </a:lnTo>
                <a:lnTo>
                  <a:pt x="435" y="406"/>
                </a:lnTo>
                <a:lnTo>
                  <a:pt x="410" y="435"/>
                </a:lnTo>
                <a:lnTo>
                  <a:pt x="388" y="464"/>
                </a:lnTo>
                <a:lnTo>
                  <a:pt x="365" y="496"/>
                </a:lnTo>
                <a:lnTo>
                  <a:pt x="346" y="528"/>
                </a:lnTo>
                <a:lnTo>
                  <a:pt x="328" y="562"/>
                </a:lnTo>
                <a:lnTo>
                  <a:pt x="311" y="596"/>
                </a:lnTo>
                <a:lnTo>
                  <a:pt x="296" y="631"/>
                </a:lnTo>
                <a:lnTo>
                  <a:pt x="282" y="669"/>
                </a:lnTo>
                <a:lnTo>
                  <a:pt x="271" y="706"/>
                </a:lnTo>
                <a:lnTo>
                  <a:pt x="261" y="744"/>
                </a:lnTo>
                <a:lnTo>
                  <a:pt x="252" y="784"/>
                </a:lnTo>
                <a:lnTo>
                  <a:pt x="248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2" y="943"/>
                </a:lnTo>
                <a:lnTo>
                  <a:pt x="243" y="974"/>
                </a:lnTo>
                <a:lnTo>
                  <a:pt x="246" y="1005"/>
                </a:lnTo>
                <a:lnTo>
                  <a:pt x="249" y="1036"/>
                </a:lnTo>
                <a:lnTo>
                  <a:pt x="256" y="1068"/>
                </a:lnTo>
                <a:lnTo>
                  <a:pt x="262" y="1099"/>
                </a:lnTo>
                <a:lnTo>
                  <a:pt x="270" y="1130"/>
                </a:lnTo>
                <a:lnTo>
                  <a:pt x="279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3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3" y="1325"/>
                </a:lnTo>
                <a:lnTo>
                  <a:pt x="331" y="1333"/>
                </a:lnTo>
                <a:lnTo>
                  <a:pt x="327" y="1342"/>
                </a:lnTo>
                <a:lnTo>
                  <a:pt x="205" y="1571"/>
                </a:lnTo>
                <a:lnTo>
                  <a:pt x="464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5" y="1507"/>
                </a:lnTo>
                <a:lnTo>
                  <a:pt x="504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5" y="1520"/>
                </a:lnTo>
                <a:lnTo>
                  <a:pt x="544" y="1536"/>
                </a:lnTo>
                <a:lnTo>
                  <a:pt x="565" y="1551"/>
                </a:lnTo>
                <a:lnTo>
                  <a:pt x="585" y="1565"/>
                </a:lnTo>
                <a:lnTo>
                  <a:pt x="605" y="1579"/>
                </a:lnTo>
                <a:lnTo>
                  <a:pt x="626" y="1592"/>
                </a:lnTo>
                <a:lnTo>
                  <a:pt x="649" y="1605"/>
                </a:lnTo>
                <a:lnTo>
                  <a:pt x="671" y="1616"/>
                </a:lnTo>
                <a:lnTo>
                  <a:pt x="695" y="1627"/>
                </a:lnTo>
                <a:lnTo>
                  <a:pt x="717" y="1637"/>
                </a:lnTo>
                <a:lnTo>
                  <a:pt x="739" y="1646"/>
                </a:lnTo>
                <a:lnTo>
                  <a:pt x="763" y="1655"/>
                </a:lnTo>
                <a:lnTo>
                  <a:pt x="786" y="1662"/>
                </a:lnTo>
                <a:lnTo>
                  <a:pt x="811" y="1670"/>
                </a:lnTo>
                <a:lnTo>
                  <a:pt x="835" y="1676"/>
                </a:lnTo>
                <a:lnTo>
                  <a:pt x="860" y="1681"/>
                </a:lnTo>
                <a:lnTo>
                  <a:pt x="885" y="1687"/>
                </a:lnTo>
                <a:lnTo>
                  <a:pt x="925" y="1692"/>
                </a:lnTo>
                <a:lnTo>
                  <a:pt x="964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1" y="1696"/>
                </a:lnTo>
                <a:lnTo>
                  <a:pt x="1120" y="1692"/>
                </a:lnTo>
                <a:lnTo>
                  <a:pt x="1158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8" y="1631"/>
                </a:lnTo>
                <a:lnTo>
                  <a:pt x="1371" y="1615"/>
                </a:lnTo>
                <a:lnTo>
                  <a:pt x="1404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4" y="1486"/>
                </a:lnTo>
                <a:lnTo>
                  <a:pt x="1581" y="1461"/>
                </a:lnTo>
                <a:lnTo>
                  <a:pt x="1606" y="1433"/>
                </a:lnTo>
                <a:lnTo>
                  <a:pt x="1631" y="1404"/>
                </a:lnTo>
                <a:lnTo>
                  <a:pt x="1653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3" y="1277"/>
                </a:lnTo>
                <a:lnTo>
                  <a:pt x="1730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0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8" y="975"/>
                </a:lnTo>
                <a:lnTo>
                  <a:pt x="1800" y="936"/>
                </a:lnTo>
                <a:lnTo>
                  <a:pt x="1799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0" y="745"/>
                </a:lnTo>
                <a:lnTo>
                  <a:pt x="1772" y="708"/>
                </a:lnTo>
                <a:lnTo>
                  <a:pt x="1760" y="672"/>
                </a:lnTo>
                <a:lnTo>
                  <a:pt x="1747" y="637"/>
                </a:lnTo>
                <a:lnTo>
                  <a:pt x="1733" y="603"/>
                </a:lnTo>
                <a:lnTo>
                  <a:pt x="1716" y="569"/>
                </a:lnTo>
                <a:lnTo>
                  <a:pt x="1699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832" y="567"/>
                </a:moveTo>
                <a:lnTo>
                  <a:pt x="843" y="569"/>
                </a:lnTo>
                <a:lnTo>
                  <a:pt x="853" y="572"/>
                </a:lnTo>
                <a:lnTo>
                  <a:pt x="863" y="575"/>
                </a:lnTo>
                <a:lnTo>
                  <a:pt x="872" y="578"/>
                </a:lnTo>
                <a:lnTo>
                  <a:pt x="892" y="587"/>
                </a:lnTo>
                <a:lnTo>
                  <a:pt x="910" y="597"/>
                </a:lnTo>
                <a:lnTo>
                  <a:pt x="927" y="609"/>
                </a:lnTo>
                <a:lnTo>
                  <a:pt x="942" y="623"/>
                </a:lnTo>
                <a:lnTo>
                  <a:pt x="956" y="637"/>
                </a:lnTo>
                <a:lnTo>
                  <a:pt x="968" y="653"/>
                </a:lnTo>
                <a:lnTo>
                  <a:pt x="979" y="671"/>
                </a:lnTo>
                <a:lnTo>
                  <a:pt x="988" y="689"/>
                </a:lnTo>
                <a:lnTo>
                  <a:pt x="995" y="707"/>
                </a:lnTo>
                <a:lnTo>
                  <a:pt x="1000" y="727"/>
                </a:lnTo>
                <a:lnTo>
                  <a:pt x="1005" y="748"/>
                </a:lnTo>
                <a:lnTo>
                  <a:pt x="1006" y="768"/>
                </a:lnTo>
                <a:lnTo>
                  <a:pt x="1006" y="778"/>
                </a:lnTo>
                <a:lnTo>
                  <a:pt x="1006" y="789"/>
                </a:lnTo>
                <a:lnTo>
                  <a:pt x="1005" y="800"/>
                </a:lnTo>
                <a:lnTo>
                  <a:pt x="1002" y="810"/>
                </a:lnTo>
                <a:lnTo>
                  <a:pt x="1000" y="822"/>
                </a:lnTo>
                <a:lnTo>
                  <a:pt x="997" y="833"/>
                </a:lnTo>
                <a:lnTo>
                  <a:pt x="994" y="842"/>
                </a:lnTo>
                <a:lnTo>
                  <a:pt x="990" y="853"/>
                </a:lnTo>
                <a:lnTo>
                  <a:pt x="981" y="872"/>
                </a:lnTo>
                <a:lnTo>
                  <a:pt x="970" y="891"/>
                </a:lnTo>
                <a:lnTo>
                  <a:pt x="780" y="1229"/>
                </a:lnTo>
                <a:lnTo>
                  <a:pt x="774" y="1238"/>
                </a:lnTo>
                <a:lnTo>
                  <a:pt x="769" y="1246"/>
                </a:lnTo>
                <a:lnTo>
                  <a:pt x="763" y="1253"/>
                </a:lnTo>
                <a:lnTo>
                  <a:pt x="756" y="1259"/>
                </a:lnTo>
                <a:lnTo>
                  <a:pt x="749" y="1264"/>
                </a:lnTo>
                <a:lnTo>
                  <a:pt x="743" y="1267"/>
                </a:lnTo>
                <a:lnTo>
                  <a:pt x="736" y="1270"/>
                </a:lnTo>
                <a:lnTo>
                  <a:pt x="729" y="1272"/>
                </a:lnTo>
                <a:lnTo>
                  <a:pt x="721" y="1273"/>
                </a:lnTo>
                <a:lnTo>
                  <a:pt x="715" y="1275"/>
                </a:lnTo>
                <a:lnTo>
                  <a:pt x="707" y="1275"/>
                </a:lnTo>
                <a:lnTo>
                  <a:pt x="701" y="1273"/>
                </a:lnTo>
                <a:lnTo>
                  <a:pt x="694" y="1271"/>
                </a:lnTo>
                <a:lnTo>
                  <a:pt x="687" y="1269"/>
                </a:lnTo>
                <a:lnTo>
                  <a:pt x="681" y="1266"/>
                </a:lnTo>
                <a:lnTo>
                  <a:pt x="674" y="1263"/>
                </a:lnTo>
                <a:lnTo>
                  <a:pt x="669" y="1259"/>
                </a:lnTo>
                <a:lnTo>
                  <a:pt x="664" y="1254"/>
                </a:lnTo>
                <a:lnTo>
                  <a:pt x="658" y="1249"/>
                </a:lnTo>
                <a:lnTo>
                  <a:pt x="654" y="1244"/>
                </a:lnTo>
                <a:lnTo>
                  <a:pt x="650" y="1237"/>
                </a:lnTo>
                <a:lnTo>
                  <a:pt x="646" y="1231"/>
                </a:lnTo>
                <a:lnTo>
                  <a:pt x="643" y="1225"/>
                </a:lnTo>
                <a:lnTo>
                  <a:pt x="640" y="1217"/>
                </a:lnTo>
                <a:lnTo>
                  <a:pt x="639" y="1211"/>
                </a:lnTo>
                <a:lnTo>
                  <a:pt x="638" y="1203"/>
                </a:lnTo>
                <a:lnTo>
                  <a:pt x="637" y="1195"/>
                </a:lnTo>
                <a:lnTo>
                  <a:pt x="638" y="1187"/>
                </a:lnTo>
                <a:lnTo>
                  <a:pt x="639" y="1180"/>
                </a:lnTo>
                <a:lnTo>
                  <a:pt x="641" y="1171"/>
                </a:lnTo>
                <a:lnTo>
                  <a:pt x="645" y="1164"/>
                </a:lnTo>
                <a:lnTo>
                  <a:pt x="649" y="1155"/>
                </a:lnTo>
                <a:lnTo>
                  <a:pt x="748" y="980"/>
                </a:lnTo>
                <a:lnTo>
                  <a:pt x="728" y="974"/>
                </a:lnTo>
                <a:lnTo>
                  <a:pt x="708" y="967"/>
                </a:lnTo>
                <a:lnTo>
                  <a:pt x="691" y="957"/>
                </a:lnTo>
                <a:lnTo>
                  <a:pt x="674" y="947"/>
                </a:lnTo>
                <a:lnTo>
                  <a:pt x="658" y="935"/>
                </a:lnTo>
                <a:lnTo>
                  <a:pt x="645" y="921"/>
                </a:lnTo>
                <a:lnTo>
                  <a:pt x="631" y="906"/>
                </a:lnTo>
                <a:lnTo>
                  <a:pt x="620" y="891"/>
                </a:lnTo>
                <a:lnTo>
                  <a:pt x="609" y="874"/>
                </a:lnTo>
                <a:lnTo>
                  <a:pt x="601" y="856"/>
                </a:lnTo>
                <a:lnTo>
                  <a:pt x="594" y="838"/>
                </a:lnTo>
                <a:lnTo>
                  <a:pt x="589" y="819"/>
                </a:lnTo>
                <a:lnTo>
                  <a:pt x="586" y="799"/>
                </a:lnTo>
                <a:lnTo>
                  <a:pt x="585" y="778"/>
                </a:lnTo>
                <a:lnTo>
                  <a:pt x="585" y="758"/>
                </a:lnTo>
                <a:lnTo>
                  <a:pt x="588" y="738"/>
                </a:lnTo>
                <a:lnTo>
                  <a:pt x="590" y="727"/>
                </a:lnTo>
                <a:lnTo>
                  <a:pt x="592" y="717"/>
                </a:lnTo>
                <a:lnTo>
                  <a:pt x="596" y="706"/>
                </a:lnTo>
                <a:lnTo>
                  <a:pt x="599" y="696"/>
                </a:lnTo>
                <a:lnTo>
                  <a:pt x="607" y="677"/>
                </a:lnTo>
                <a:lnTo>
                  <a:pt x="618" y="659"/>
                </a:lnTo>
                <a:lnTo>
                  <a:pt x="630" y="643"/>
                </a:lnTo>
                <a:lnTo>
                  <a:pt x="643" y="627"/>
                </a:lnTo>
                <a:lnTo>
                  <a:pt x="658" y="613"/>
                </a:lnTo>
                <a:lnTo>
                  <a:pt x="674" y="602"/>
                </a:lnTo>
                <a:lnTo>
                  <a:pt x="691" y="591"/>
                </a:lnTo>
                <a:lnTo>
                  <a:pt x="709" y="581"/>
                </a:lnTo>
                <a:lnTo>
                  <a:pt x="729" y="574"/>
                </a:lnTo>
                <a:lnTo>
                  <a:pt x="748" y="569"/>
                </a:lnTo>
                <a:lnTo>
                  <a:pt x="768" y="565"/>
                </a:lnTo>
                <a:lnTo>
                  <a:pt x="789" y="563"/>
                </a:lnTo>
                <a:lnTo>
                  <a:pt x="800" y="563"/>
                </a:lnTo>
                <a:lnTo>
                  <a:pt x="811" y="564"/>
                </a:lnTo>
                <a:lnTo>
                  <a:pt x="821" y="565"/>
                </a:lnTo>
                <a:lnTo>
                  <a:pt x="832" y="567"/>
                </a:lnTo>
                <a:close/>
                <a:moveTo>
                  <a:pt x="1317" y="568"/>
                </a:moveTo>
                <a:lnTo>
                  <a:pt x="1327" y="570"/>
                </a:lnTo>
                <a:lnTo>
                  <a:pt x="1338" y="572"/>
                </a:lnTo>
                <a:lnTo>
                  <a:pt x="1348" y="575"/>
                </a:lnTo>
                <a:lnTo>
                  <a:pt x="1358" y="579"/>
                </a:lnTo>
                <a:lnTo>
                  <a:pt x="1376" y="588"/>
                </a:lnTo>
                <a:lnTo>
                  <a:pt x="1394" y="598"/>
                </a:lnTo>
                <a:lnTo>
                  <a:pt x="1412" y="610"/>
                </a:lnTo>
                <a:lnTo>
                  <a:pt x="1426" y="623"/>
                </a:lnTo>
                <a:lnTo>
                  <a:pt x="1440" y="638"/>
                </a:lnTo>
                <a:lnTo>
                  <a:pt x="1453" y="654"/>
                </a:lnTo>
                <a:lnTo>
                  <a:pt x="1464" y="671"/>
                </a:lnTo>
                <a:lnTo>
                  <a:pt x="1472" y="689"/>
                </a:lnTo>
                <a:lnTo>
                  <a:pt x="1480" y="708"/>
                </a:lnTo>
                <a:lnTo>
                  <a:pt x="1486" y="728"/>
                </a:lnTo>
                <a:lnTo>
                  <a:pt x="1489" y="749"/>
                </a:lnTo>
                <a:lnTo>
                  <a:pt x="1491" y="769"/>
                </a:lnTo>
                <a:lnTo>
                  <a:pt x="1491" y="779"/>
                </a:lnTo>
                <a:lnTo>
                  <a:pt x="1490" y="790"/>
                </a:lnTo>
                <a:lnTo>
                  <a:pt x="1489" y="801"/>
                </a:lnTo>
                <a:lnTo>
                  <a:pt x="1488" y="811"/>
                </a:lnTo>
                <a:lnTo>
                  <a:pt x="1485" y="823"/>
                </a:lnTo>
                <a:lnTo>
                  <a:pt x="1483" y="834"/>
                </a:lnTo>
                <a:lnTo>
                  <a:pt x="1479" y="843"/>
                </a:lnTo>
                <a:lnTo>
                  <a:pt x="1474" y="854"/>
                </a:lnTo>
                <a:lnTo>
                  <a:pt x="1466" y="873"/>
                </a:lnTo>
                <a:lnTo>
                  <a:pt x="1455" y="892"/>
                </a:lnTo>
                <a:lnTo>
                  <a:pt x="1265" y="1230"/>
                </a:lnTo>
                <a:lnTo>
                  <a:pt x="1259" y="1239"/>
                </a:lnTo>
                <a:lnTo>
                  <a:pt x="1254" y="1247"/>
                </a:lnTo>
                <a:lnTo>
                  <a:pt x="1247" y="1253"/>
                </a:lnTo>
                <a:lnTo>
                  <a:pt x="1241" y="1260"/>
                </a:lnTo>
                <a:lnTo>
                  <a:pt x="1235" y="1264"/>
                </a:lnTo>
                <a:lnTo>
                  <a:pt x="1227" y="1268"/>
                </a:lnTo>
                <a:lnTo>
                  <a:pt x="1221" y="1271"/>
                </a:lnTo>
                <a:lnTo>
                  <a:pt x="1213" y="1273"/>
                </a:lnTo>
                <a:lnTo>
                  <a:pt x="1206" y="1275"/>
                </a:lnTo>
                <a:lnTo>
                  <a:pt x="1200" y="1276"/>
                </a:lnTo>
                <a:lnTo>
                  <a:pt x="1192" y="1275"/>
                </a:lnTo>
                <a:lnTo>
                  <a:pt x="1186" y="1275"/>
                </a:lnTo>
                <a:lnTo>
                  <a:pt x="1178" y="1272"/>
                </a:lnTo>
                <a:lnTo>
                  <a:pt x="1172" y="1270"/>
                </a:lnTo>
                <a:lnTo>
                  <a:pt x="1165" y="1267"/>
                </a:lnTo>
                <a:lnTo>
                  <a:pt x="1159" y="1264"/>
                </a:lnTo>
                <a:lnTo>
                  <a:pt x="1154" y="1260"/>
                </a:lnTo>
                <a:lnTo>
                  <a:pt x="1148" y="1255"/>
                </a:lnTo>
                <a:lnTo>
                  <a:pt x="1143" y="1250"/>
                </a:lnTo>
                <a:lnTo>
                  <a:pt x="1139" y="1245"/>
                </a:lnTo>
                <a:lnTo>
                  <a:pt x="1135" y="1238"/>
                </a:lnTo>
                <a:lnTo>
                  <a:pt x="1131" y="1232"/>
                </a:lnTo>
                <a:lnTo>
                  <a:pt x="1128" y="1226"/>
                </a:lnTo>
                <a:lnTo>
                  <a:pt x="1126" y="1218"/>
                </a:lnTo>
                <a:lnTo>
                  <a:pt x="1124" y="1212"/>
                </a:lnTo>
                <a:lnTo>
                  <a:pt x="1123" y="1204"/>
                </a:lnTo>
                <a:lnTo>
                  <a:pt x="1123" y="1196"/>
                </a:lnTo>
                <a:lnTo>
                  <a:pt x="1123" y="1188"/>
                </a:lnTo>
                <a:lnTo>
                  <a:pt x="1124" y="1181"/>
                </a:lnTo>
                <a:lnTo>
                  <a:pt x="1126" y="1172"/>
                </a:lnTo>
                <a:lnTo>
                  <a:pt x="1129" y="1164"/>
                </a:lnTo>
                <a:lnTo>
                  <a:pt x="1133" y="1156"/>
                </a:lnTo>
                <a:lnTo>
                  <a:pt x="1233" y="981"/>
                </a:lnTo>
                <a:lnTo>
                  <a:pt x="1212" y="975"/>
                </a:lnTo>
                <a:lnTo>
                  <a:pt x="1194" y="968"/>
                </a:lnTo>
                <a:lnTo>
                  <a:pt x="1176" y="958"/>
                </a:lnTo>
                <a:lnTo>
                  <a:pt x="1159" y="948"/>
                </a:lnTo>
                <a:lnTo>
                  <a:pt x="1143" y="936"/>
                </a:lnTo>
                <a:lnTo>
                  <a:pt x="1129" y="922"/>
                </a:lnTo>
                <a:lnTo>
                  <a:pt x="1116" y="907"/>
                </a:lnTo>
                <a:lnTo>
                  <a:pt x="1105" y="891"/>
                </a:lnTo>
                <a:lnTo>
                  <a:pt x="1094" y="875"/>
                </a:lnTo>
                <a:lnTo>
                  <a:pt x="1086" y="857"/>
                </a:lnTo>
                <a:lnTo>
                  <a:pt x="1079" y="839"/>
                </a:lnTo>
                <a:lnTo>
                  <a:pt x="1074" y="820"/>
                </a:lnTo>
                <a:lnTo>
                  <a:pt x="1071" y="800"/>
                </a:lnTo>
                <a:lnTo>
                  <a:pt x="1070" y="779"/>
                </a:lnTo>
                <a:lnTo>
                  <a:pt x="1070" y="759"/>
                </a:lnTo>
                <a:lnTo>
                  <a:pt x="1073" y="739"/>
                </a:lnTo>
                <a:lnTo>
                  <a:pt x="1075" y="728"/>
                </a:lnTo>
                <a:lnTo>
                  <a:pt x="1077" y="718"/>
                </a:lnTo>
                <a:lnTo>
                  <a:pt x="1080" y="707"/>
                </a:lnTo>
                <a:lnTo>
                  <a:pt x="1084" y="697"/>
                </a:lnTo>
                <a:lnTo>
                  <a:pt x="1093" y="678"/>
                </a:lnTo>
                <a:lnTo>
                  <a:pt x="1103" y="660"/>
                </a:lnTo>
                <a:lnTo>
                  <a:pt x="1115" y="644"/>
                </a:lnTo>
                <a:lnTo>
                  <a:pt x="1128" y="628"/>
                </a:lnTo>
                <a:lnTo>
                  <a:pt x="1143" y="614"/>
                </a:lnTo>
                <a:lnTo>
                  <a:pt x="1159" y="603"/>
                </a:lnTo>
                <a:lnTo>
                  <a:pt x="1176" y="592"/>
                </a:lnTo>
                <a:lnTo>
                  <a:pt x="1194" y="582"/>
                </a:lnTo>
                <a:lnTo>
                  <a:pt x="1213" y="575"/>
                </a:lnTo>
                <a:lnTo>
                  <a:pt x="1233" y="570"/>
                </a:lnTo>
                <a:lnTo>
                  <a:pt x="1253" y="565"/>
                </a:lnTo>
                <a:lnTo>
                  <a:pt x="1274" y="564"/>
                </a:lnTo>
                <a:lnTo>
                  <a:pt x="1285" y="564"/>
                </a:lnTo>
                <a:lnTo>
                  <a:pt x="1295" y="564"/>
                </a:lnTo>
                <a:lnTo>
                  <a:pt x="1306" y="565"/>
                </a:lnTo>
                <a:lnTo>
                  <a:pt x="1317" y="56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70">
            <a:extLst>
              <a:ext uri="{FF2B5EF4-FFF2-40B4-BE49-F238E27FC236}">
                <a16:creationId xmlns:a16="http://schemas.microsoft.com/office/drawing/2014/main" id="{832D3214-13F2-CC49-6526-4843F9B58D78}"/>
              </a:ext>
            </a:extLst>
          </p:cNvPr>
          <p:cNvSpPr>
            <a:spLocks noEditPoints="1"/>
          </p:cNvSpPr>
          <p:nvPr/>
        </p:nvSpPr>
        <p:spPr bwMode="auto">
          <a:xfrm>
            <a:off x="5155397" y="3558839"/>
            <a:ext cx="300275" cy="284798"/>
          </a:xfrm>
          <a:custGeom>
            <a:avLst/>
            <a:gdLst>
              <a:gd name="T0" fmla="*/ 1360 w 1940"/>
              <a:gd name="T1" fmla="*/ 65 h 1838"/>
              <a:gd name="T2" fmla="*/ 1539 w 1940"/>
              <a:gd name="T3" fmla="*/ 160 h 1838"/>
              <a:gd name="T4" fmla="*/ 1720 w 1940"/>
              <a:gd name="T5" fmla="*/ 323 h 1838"/>
              <a:gd name="T6" fmla="*/ 1885 w 1940"/>
              <a:gd name="T7" fmla="*/ 608 h 1838"/>
              <a:gd name="T8" fmla="*/ 1933 w 1940"/>
              <a:gd name="T9" fmla="*/ 803 h 1838"/>
              <a:gd name="T10" fmla="*/ 1935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2 w 1940"/>
              <a:gd name="T21" fmla="*/ 1824 h 1838"/>
              <a:gd name="T22" fmla="*/ 977 w 1940"/>
              <a:gd name="T23" fmla="*/ 1837 h 1838"/>
              <a:gd name="T24" fmla="*/ 745 w 1940"/>
              <a:gd name="T25" fmla="*/ 1796 h 1838"/>
              <a:gd name="T26" fmla="*/ 526 w 1940"/>
              <a:gd name="T27" fmla="*/ 1693 h 1838"/>
              <a:gd name="T28" fmla="*/ 52 w 1940"/>
              <a:gd name="T29" fmla="*/ 1742 h 1838"/>
              <a:gd name="T30" fmla="*/ 7 w 1940"/>
              <a:gd name="T31" fmla="*/ 1705 h 1838"/>
              <a:gd name="T32" fmla="*/ 7 w 1940"/>
              <a:gd name="T33" fmla="*/ 1646 h 1838"/>
              <a:gd name="T34" fmla="*/ 118 w 1940"/>
              <a:gd name="T35" fmla="*/ 1089 h 1838"/>
              <a:gd name="T36" fmla="*/ 116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9 w 1940"/>
              <a:gd name="T43" fmla="*/ 193 h 1838"/>
              <a:gd name="T44" fmla="*/ 730 w 1940"/>
              <a:gd name="T45" fmla="*/ 48 h 1838"/>
              <a:gd name="T46" fmla="*/ 926 w 1940"/>
              <a:gd name="T47" fmla="*/ 5 h 1838"/>
              <a:gd name="T48" fmla="*/ 1134 w 1940"/>
              <a:gd name="T49" fmla="*/ 8 h 1838"/>
              <a:gd name="T50" fmla="*/ 1506 w 1940"/>
              <a:gd name="T51" fmla="*/ 309 h 1838"/>
              <a:gd name="T52" fmla="*/ 1196 w 1940"/>
              <a:gd name="T53" fmla="*/ 160 h 1838"/>
              <a:gd name="T54" fmla="*/ 846 w 1940"/>
              <a:gd name="T55" fmla="*/ 160 h 1838"/>
              <a:gd name="T56" fmla="*/ 544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80 w 1940"/>
              <a:gd name="T63" fmla="*/ 1161 h 1838"/>
              <a:gd name="T64" fmla="*/ 335 w 1940"/>
              <a:gd name="T65" fmla="*/ 1317 h 1838"/>
              <a:gd name="T66" fmla="*/ 496 w 1940"/>
              <a:gd name="T67" fmla="*/ 1507 h 1838"/>
              <a:gd name="T68" fmla="*/ 627 w 1940"/>
              <a:gd name="T69" fmla="*/ 1592 h 1838"/>
              <a:gd name="T70" fmla="*/ 836 w 1940"/>
              <a:gd name="T71" fmla="*/ 1676 h 1838"/>
              <a:gd name="T72" fmla="*/ 1157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9 w 1940"/>
              <a:gd name="T79" fmla="*/ 975 h 1838"/>
              <a:gd name="T80" fmla="*/ 1748 w 1940"/>
              <a:gd name="T81" fmla="*/ 637 h 1838"/>
              <a:gd name="T82" fmla="*/ 716 w 1940"/>
              <a:gd name="T83" fmla="*/ 1263 h 1838"/>
              <a:gd name="T84" fmla="*/ 592 w 1940"/>
              <a:gd name="T85" fmla="*/ 1149 h 1838"/>
              <a:gd name="T86" fmla="*/ 579 w 1940"/>
              <a:gd name="T87" fmla="*/ 1016 h 1838"/>
              <a:gd name="T88" fmla="*/ 817 w 1940"/>
              <a:gd name="T89" fmla="*/ 585 h 1838"/>
              <a:gd name="T90" fmla="*/ 878 w 1940"/>
              <a:gd name="T91" fmla="*/ 564 h 1838"/>
              <a:gd name="T92" fmla="*/ 929 w 1940"/>
              <a:gd name="T93" fmla="*/ 601 h 1838"/>
              <a:gd name="T94" fmla="*/ 938 w 1940"/>
              <a:gd name="T95" fmla="*/ 667 h 1838"/>
              <a:gd name="T96" fmla="*/ 935 w 1940"/>
              <a:gd name="T97" fmla="*/ 917 h 1838"/>
              <a:gd name="T98" fmla="*/ 994 w 1940"/>
              <a:gd name="T99" fmla="*/ 1080 h 1838"/>
              <a:gd name="T100" fmla="*/ 936 w 1940"/>
              <a:gd name="T101" fmla="*/ 1210 h 1838"/>
              <a:gd name="T102" fmla="*/ 779 w 1940"/>
              <a:gd name="T103" fmla="*/ 1275 h 1838"/>
              <a:gd name="T104" fmla="*/ 1172 w 1940"/>
              <a:gd name="T105" fmla="*/ 1252 h 1838"/>
              <a:gd name="T106" fmla="*/ 1064 w 1940"/>
              <a:gd name="T107" fmla="*/ 1112 h 1838"/>
              <a:gd name="T108" fmla="*/ 1070 w 1940"/>
              <a:gd name="T109" fmla="*/ 996 h 1838"/>
              <a:gd name="T110" fmla="*/ 1315 w 1940"/>
              <a:gd name="T111" fmla="*/ 575 h 1838"/>
              <a:gd name="T112" fmla="*/ 1377 w 1940"/>
              <a:gd name="T113" fmla="*/ 570 h 1838"/>
              <a:gd name="T114" fmla="*/ 1422 w 1940"/>
              <a:gd name="T115" fmla="*/ 614 h 1838"/>
              <a:gd name="T116" fmla="*/ 1415 w 1940"/>
              <a:gd name="T117" fmla="*/ 684 h 1838"/>
              <a:gd name="T118" fmla="*/ 1445 w 1940"/>
              <a:gd name="T119" fmla="*/ 948 h 1838"/>
              <a:gd name="T120" fmla="*/ 1475 w 1940"/>
              <a:gd name="T121" fmla="*/ 1112 h 1838"/>
              <a:gd name="T122" fmla="*/ 1390 w 1940"/>
              <a:gd name="T123" fmla="*/ 1237 h 1838"/>
              <a:gd name="T124" fmla="*/ 1243 w 1940"/>
              <a:gd name="T125" fmla="*/ 127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3" y="19"/>
                </a:lnTo>
                <a:lnTo>
                  <a:pt x="1227" y="24"/>
                </a:lnTo>
                <a:lnTo>
                  <a:pt x="1249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7" y="57"/>
                </a:lnTo>
                <a:lnTo>
                  <a:pt x="1360" y="65"/>
                </a:lnTo>
                <a:lnTo>
                  <a:pt x="1380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1" y="125"/>
                </a:lnTo>
                <a:lnTo>
                  <a:pt x="1502" y="136"/>
                </a:lnTo>
                <a:lnTo>
                  <a:pt x="1520" y="148"/>
                </a:lnTo>
                <a:lnTo>
                  <a:pt x="1539" y="160"/>
                </a:lnTo>
                <a:lnTo>
                  <a:pt x="1557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09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20" y="323"/>
                </a:lnTo>
                <a:lnTo>
                  <a:pt x="1748" y="357"/>
                </a:lnTo>
                <a:lnTo>
                  <a:pt x="1773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1" y="546"/>
                </a:lnTo>
                <a:lnTo>
                  <a:pt x="1869" y="567"/>
                </a:lnTo>
                <a:lnTo>
                  <a:pt x="1878" y="587"/>
                </a:lnTo>
                <a:lnTo>
                  <a:pt x="1885" y="608"/>
                </a:lnTo>
                <a:lnTo>
                  <a:pt x="1892" y="628"/>
                </a:lnTo>
                <a:lnTo>
                  <a:pt x="1900" y="650"/>
                </a:lnTo>
                <a:lnTo>
                  <a:pt x="1905" y="671"/>
                </a:lnTo>
                <a:lnTo>
                  <a:pt x="1912" y="692"/>
                </a:lnTo>
                <a:lnTo>
                  <a:pt x="1917" y="715"/>
                </a:lnTo>
                <a:lnTo>
                  <a:pt x="1921" y="736"/>
                </a:lnTo>
                <a:lnTo>
                  <a:pt x="1926" y="758"/>
                </a:lnTo>
                <a:lnTo>
                  <a:pt x="1930" y="781"/>
                </a:lnTo>
                <a:lnTo>
                  <a:pt x="1933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8" y="871"/>
                </a:lnTo>
                <a:lnTo>
                  <a:pt x="1939" y="893"/>
                </a:lnTo>
                <a:lnTo>
                  <a:pt x="1940" y="916"/>
                </a:lnTo>
                <a:lnTo>
                  <a:pt x="1939" y="939"/>
                </a:lnTo>
                <a:lnTo>
                  <a:pt x="1939" y="963"/>
                </a:lnTo>
                <a:lnTo>
                  <a:pt x="1937" y="986"/>
                </a:lnTo>
                <a:lnTo>
                  <a:pt x="1935" y="1008"/>
                </a:lnTo>
                <a:lnTo>
                  <a:pt x="1933" y="1032"/>
                </a:lnTo>
                <a:lnTo>
                  <a:pt x="1930" y="1055"/>
                </a:lnTo>
                <a:lnTo>
                  <a:pt x="1926" y="1079"/>
                </a:lnTo>
                <a:lnTo>
                  <a:pt x="1921" y="1102"/>
                </a:lnTo>
                <a:lnTo>
                  <a:pt x="1917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9" y="1193"/>
                </a:lnTo>
                <a:lnTo>
                  <a:pt x="1891" y="1215"/>
                </a:lnTo>
                <a:lnTo>
                  <a:pt x="1884" y="1236"/>
                </a:lnTo>
                <a:lnTo>
                  <a:pt x="1875" y="1258"/>
                </a:lnTo>
                <a:lnTo>
                  <a:pt x="1867" y="1279"/>
                </a:lnTo>
                <a:lnTo>
                  <a:pt x="1857" y="1300"/>
                </a:lnTo>
                <a:lnTo>
                  <a:pt x="1848" y="1320"/>
                </a:lnTo>
                <a:lnTo>
                  <a:pt x="1838" y="1341"/>
                </a:lnTo>
                <a:lnTo>
                  <a:pt x="1828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2" y="1418"/>
                </a:lnTo>
                <a:lnTo>
                  <a:pt x="1781" y="1436"/>
                </a:lnTo>
                <a:lnTo>
                  <a:pt x="1768" y="1456"/>
                </a:lnTo>
                <a:lnTo>
                  <a:pt x="1754" y="1473"/>
                </a:lnTo>
                <a:lnTo>
                  <a:pt x="1740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8" y="1541"/>
                </a:lnTo>
                <a:lnTo>
                  <a:pt x="1682" y="1557"/>
                </a:lnTo>
                <a:lnTo>
                  <a:pt x="1651" y="1589"/>
                </a:lnTo>
                <a:lnTo>
                  <a:pt x="1618" y="1617"/>
                </a:lnTo>
                <a:lnTo>
                  <a:pt x="1584" y="1645"/>
                </a:lnTo>
                <a:lnTo>
                  <a:pt x="1547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2" y="1783"/>
                </a:lnTo>
                <a:lnTo>
                  <a:pt x="1312" y="1791"/>
                </a:lnTo>
                <a:lnTo>
                  <a:pt x="1291" y="1797"/>
                </a:lnTo>
                <a:lnTo>
                  <a:pt x="1269" y="1804"/>
                </a:lnTo>
                <a:lnTo>
                  <a:pt x="1248" y="1810"/>
                </a:lnTo>
                <a:lnTo>
                  <a:pt x="1226" y="1815"/>
                </a:lnTo>
                <a:lnTo>
                  <a:pt x="1204" y="1820"/>
                </a:lnTo>
                <a:lnTo>
                  <a:pt x="1182" y="1824"/>
                </a:lnTo>
                <a:lnTo>
                  <a:pt x="1160" y="1827"/>
                </a:lnTo>
                <a:lnTo>
                  <a:pt x="1137" y="1830"/>
                </a:lnTo>
                <a:lnTo>
                  <a:pt x="1115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7" y="1838"/>
                </a:lnTo>
                <a:lnTo>
                  <a:pt x="1024" y="1838"/>
                </a:lnTo>
                <a:lnTo>
                  <a:pt x="1001" y="1838"/>
                </a:lnTo>
                <a:lnTo>
                  <a:pt x="977" y="1837"/>
                </a:lnTo>
                <a:lnTo>
                  <a:pt x="955" y="1836"/>
                </a:lnTo>
                <a:lnTo>
                  <a:pt x="932" y="1834"/>
                </a:lnTo>
                <a:lnTo>
                  <a:pt x="908" y="1831"/>
                </a:lnTo>
                <a:lnTo>
                  <a:pt x="885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3" y="1811"/>
                </a:lnTo>
                <a:lnTo>
                  <a:pt x="774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90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1" y="1731"/>
                </a:lnTo>
                <a:lnTo>
                  <a:pt x="568" y="1720"/>
                </a:lnTo>
                <a:lnTo>
                  <a:pt x="547" y="1707"/>
                </a:lnTo>
                <a:lnTo>
                  <a:pt x="526" y="1693"/>
                </a:lnTo>
                <a:lnTo>
                  <a:pt x="504" y="1679"/>
                </a:lnTo>
                <a:lnTo>
                  <a:pt x="484" y="1665"/>
                </a:lnTo>
                <a:lnTo>
                  <a:pt x="464" y="1650"/>
                </a:lnTo>
                <a:lnTo>
                  <a:pt x="87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5" y="1740"/>
                </a:lnTo>
                <a:lnTo>
                  <a:pt x="40" y="1738"/>
                </a:lnTo>
                <a:lnTo>
                  <a:pt x="34" y="1734"/>
                </a:lnTo>
                <a:lnTo>
                  <a:pt x="28" y="1730"/>
                </a:lnTo>
                <a:lnTo>
                  <a:pt x="23" y="1726"/>
                </a:lnTo>
                <a:lnTo>
                  <a:pt x="19" y="1722"/>
                </a:lnTo>
                <a:lnTo>
                  <a:pt x="14" y="1716"/>
                </a:lnTo>
                <a:lnTo>
                  <a:pt x="10" y="1711"/>
                </a:lnTo>
                <a:lnTo>
                  <a:pt x="7" y="1705"/>
                </a:lnTo>
                <a:lnTo>
                  <a:pt x="5" y="1698"/>
                </a:lnTo>
                <a:lnTo>
                  <a:pt x="3" y="1691"/>
                </a:lnTo>
                <a:lnTo>
                  <a:pt x="0" y="1684"/>
                </a:lnTo>
                <a:lnTo>
                  <a:pt x="0" y="1678"/>
                </a:lnTo>
                <a:lnTo>
                  <a:pt x="0" y="1671"/>
                </a:lnTo>
                <a:lnTo>
                  <a:pt x="2" y="1664"/>
                </a:lnTo>
                <a:lnTo>
                  <a:pt x="3" y="1658"/>
                </a:lnTo>
                <a:lnTo>
                  <a:pt x="4" y="1651"/>
                </a:lnTo>
                <a:lnTo>
                  <a:pt x="7" y="1646"/>
                </a:lnTo>
                <a:lnTo>
                  <a:pt x="10" y="1640"/>
                </a:lnTo>
                <a:lnTo>
                  <a:pt x="188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8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4" y="984"/>
                </a:lnTo>
                <a:lnTo>
                  <a:pt x="102" y="948"/>
                </a:lnTo>
                <a:lnTo>
                  <a:pt x="102" y="910"/>
                </a:lnTo>
                <a:lnTo>
                  <a:pt x="103" y="873"/>
                </a:lnTo>
                <a:lnTo>
                  <a:pt x="105" y="836"/>
                </a:lnTo>
                <a:lnTo>
                  <a:pt x="110" y="798"/>
                </a:lnTo>
                <a:lnTo>
                  <a:pt x="116" y="760"/>
                </a:lnTo>
                <a:lnTo>
                  <a:pt x="120" y="737"/>
                </a:lnTo>
                <a:lnTo>
                  <a:pt x="125" y="713"/>
                </a:lnTo>
                <a:lnTo>
                  <a:pt x="130" y="691"/>
                </a:lnTo>
                <a:lnTo>
                  <a:pt x="137" y="669"/>
                </a:lnTo>
                <a:lnTo>
                  <a:pt x="143" y="646"/>
                </a:lnTo>
                <a:lnTo>
                  <a:pt x="151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4" y="539"/>
                </a:lnTo>
                <a:lnTo>
                  <a:pt x="193" y="519"/>
                </a:lnTo>
                <a:lnTo>
                  <a:pt x="204" y="498"/>
                </a:lnTo>
                <a:lnTo>
                  <a:pt x="215" y="478"/>
                </a:lnTo>
                <a:lnTo>
                  <a:pt x="225" y="459"/>
                </a:lnTo>
                <a:lnTo>
                  <a:pt x="237" y="440"/>
                </a:lnTo>
                <a:lnTo>
                  <a:pt x="249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1" y="348"/>
                </a:lnTo>
                <a:lnTo>
                  <a:pt x="315" y="331"/>
                </a:lnTo>
                <a:lnTo>
                  <a:pt x="330" y="314"/>
                </a:lnTo>
                <a:lnTo>
                  <a:pt x="345" y="297"/>
                </a:lnTo>
                <a:lnTo>
                  <a:pt x="360" y="281"/>
                </a:lnTo>
                <a:lnTo>
                  <a:pt x="391" y="250"/>
                </a:lnTo>
                <a:lnTo>
                  <a:pt x="424" y="220"/>
                </a:lnTo>
                <a:lnTo>
                  <a:pt x="459" y="193"/>
                </a:lnTo>
                <a:lnTo>
                  <a:pt x="494" y="167"/>
                </a:lnTo>
                <a:lnTo>
                  <a:pt x="531" y="143"/>
                </a:lnTo>
                <a:lnTo>
                  <a:pt x="568" y="119"/>
                </a:lnTo>
                <a:lnTo>
                  <a:pt x="608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9" y="55"/>
                </a:lnTo>
                <a:lnTo>
                  <a:pt x="730" y="48"/>
                </a:lnTo>
                <a:lnTo>
                  <a:pt x="752" y="41"/>
                </a:lnTo>
                <a:lnTo>
                  <a:pt x="773" y="35"/>
                </a:lnTo>
                <a:lnTo>
                  <a:pt x="794" y="29"/>
                </a:lnTo>
                <a:lnTo>
                  <a:pt x="815" y="24"/>
                </a:lnTo>
                <a:lnTo>
                  <a:pt x="838" y="19"/>
                </a:lnTo>
                <a:lnTo>
                  <a:pt x="859" y="15"/>
                </a:lnTo>
                <a:lnTo>
                  <a:pt x="882" y="11"/>
                </a:lnTo>
                <a:lnTo>
                  <a:pt x="904" y="8"/>
                </a:lnTo>
                <a:lnTo>
                  <a:pt x="926" y="5"/>
                </a:lnTo>
                <a:lnTo>
                  <a:pt x="950" y="3"/>
                </a:lnTo>
                <a:lnTo>
                  <a:pt x="972" y="2"/>
                </a:lnTo>
                <a:lnTo>
                  <a:pt x="994" y="1"/>
                </a:lnTo>
                <a:lnTo>
                  <a:pt x="1018" y="0"/>
                </a:lnTo>
                <a:lnTo>
                  <a:pt x="1040" y="1"/>
                </a:lnTo>
                <a:lnTo>
                  <a:pt x="1064" y="1"/>
                </a:lnTo>
                <a:lnTo>
                  <a:pt x="1087" y="3"/>
                </a:lnTo>
                <a:lnTo>
                  <a:pt x="1111" y="5"/>
                </a:lnTo>
                <a:lnTo>
                  <a:pt x="1134" y="8"/>
                </a:lnTo>
                <a:lnTo>
                  <a:pt x="1156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9" y="386"/>
                </a:lnTo>
                <a:lnTo>
                  <a:pt x="1562" y="359"/>
                </a:lnTo>
                <a:lnTo>
                  <a:pt x="1535" y="333"/>
                </a:lnTo>
                <a:lnTo>
                  <a:pt x="1506" y="309"/>
                </a:lnTo>
                <a:lnTo>
                  <a:pt x="1476" y="287"/>
                </a:lnTo>
                <a:lnTo>
                  <a:pt x="1444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4" y="210"/>
                </a:lnTo>
                <a:lnTo>
                  <a:pt x="1309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6" y="160"/>
                </a:lnTo>
                <a:lnTo>
                  <a:pt x="1156" y="152"/>
                </a:lnTo>
                <a:lnTo>
                  <a:pt x="1117" y="146"/>
                </a:lnTo>
                <a:lnTo>
                  <a:pt x="1076" y="143"/>
                </a:lnTo>
                <a:lnTo>
                  <a:pt x="1038" y="141"/>
                </a:lnTo>
                <a:lnTo>
                  <a:pt x="999" y="141"/>
                </a:lnTo>
                <a:lnTo>
                  <a:pt x="960" y="143"/>
                </a:lnTo>
                <a:lnTo>
                  <a:pt x="922" y="146"/>
                </a:lnTo>
                <a:lnTo>
                  <a:pt x="884" y="152"/>
                </a:lnTo>
                <a:lnTo>
                  <a:pt x="846" y="160"/>
                </a:lnTo>
                <a:lnTo>
                  <a:pt x="810" y="169"/>
                </a:lnTo>
                <a:lnTo>
                  <a:pt x="774" y="180"/>
                </a:lnTo>
                <a:lnTo>
                  <a:pt x="739" y="193"/>
                </a:lnTo>
                <a:lnTo>
                  <a:pt x="704" y="208"/>
                </a:lnTo>
                <a:lnTo>
                  <a:pt x="670" y="224"/>
                </a:lnTo>
                <a:lnTo>
                  <a:pt x="636" y="241"/>
                </a:lnTo>
                <a:lnTo>
                  <a:pt x="605" y="260"/>
                </a:lnTo>
                <a:lnTo>
                  <a:pt x="574" y="281"/>
                </a:lnTo>
                <a:lnTo>
                  <a:pt x="544" y="304"/>
                </a:lnTo>
                <a:lnTo>
                  <a:pt x="514" y="327"/>
                </a:lnTo>
                <a:lnTo>
                  <a:pt x="486" y="351"/>
                </a:lnTo>
                <a:lnTo>
                  <a:pt x="460" y="378"/>
                </a:lnTo>
                <a:lnTo>
                  <a:pt x="434" y="406"/>
                </a:lnTo>
                <a:lnTo>
                  <a:pt x="411" y="435"/>
                </a:lnTo>
                <a:lnTo>
                  <a:pt x="387" y="464"/>
                </a:lnTo>
                <a:lnTo>
                  <a:pt x="366" y="496"/>
                </a:lnTo>
                <a:lnTo>
                  <a:pt x="347" y="528"/>
                </a:lnTo>
                <a:lnTo>
                  <a:pt x="328" y="562"/>
                </a:lnTo>
                <a:lnTo>
                  <a:pt x="312" y="596"/>
                </a:lnTo>
                <a:lnTo>
                  <a:pt x="296" y="631"/>
                </a:lnTo>
                <a:lnTo>
                  <a:pt x="283" y="669"/>
                </a:lnTo>
                <a:lnTo>
                  <a:pt x="271" y="706"/>
                </a:lnTo>
                <a:lnTo>
                  <a:pt x="261" y="744"/>
                </a:lnTo>
                <a:lnTo>
                  <a:pt x="253" y="784"/>
                </a:lnTo>
                <a:lnTo>
                  <a:pt x="249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1" y="943"/>
                </a:lnTo>
                <a:lnTo>
                  <a:pt x="243" y="974"/>
                </a:lnTo>
                <a:lnTo>
                  <a:pt x="246" y="1005"/>
                </a:lnTo>
                <a:lnTo>
                  <a:pt x="250" y="1036"/>
                </a:lnTo>
                <a:lnTo>
                  <a:pt x="255" y="1068"/>
                </a:lnTo>
                <a:lnTo>
                  <a:pt x="263" y="1099"/>
                </a:lnTo>
                <a:lnTo>
                  <a:pt x="270" y="1130"/>
                </a:lnTo>
                <a:lnTo>
                  <a:pt x="280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4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4" y="1325"/>
                </a:lnTo>
                <a:lnTo>
                  <a:pt x="331" y="1333"/>
                </a:lnTo>
                <a:lnTo>
                  <a:pt x="328" y="1342"/>
                </a:lnTo>
                <a:lnTo>
                  <a:pt x="205" y="1571"/>
                </a:lnTo>
                <a:lnTo>
                  <a:pt x="465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6" y="1507"/>
                </a:lnTo>
                <a:lnTo>
                  <a:pt x="503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6" y="1520"/>
                </a:lnTo>
                <a:lnTo>
                  <a:pt x="545" y="1536"/>
                </a:lnTo>
                <a:lnTo>
                  <a:pt x="564" y="1551"/>
                </a:lnTo>
                <a:lnTo>
                  <a:pt x="584" y="1565"/>
                </a:lnTo>
                <a:lnTo>
                  <a:pt x="606" y="1579"/>
                </a:lnTo>
                <a:lnTo>
                  <a:pt x="627" y="1592"/>
                </a:lnTo>
                <a:lnTo>
                  <a:pt x="649" y="1605"/>
                </a:lnTo>
                <a:lnTo>
                  <a:pt x="672" y="1616"/>
                </a:lnTo>
                <a:lnTo>
                  <a:pt x="694" y="1627"/>
                </a:lnTo>
                <a:lnTo>
                  <a:pt x="716" y="1637"/>
                </a:lnTo>
                <a:lnTo>
                  <a:pt x="740" y="1646"/>
                </a:lnTo>
                <a:lnTo>
                  <a:pt x="763" y="1655"/>
                </a:lnTo>
                <a:lnTo>
                  <a:pt x="787" y="1662"/>
                </a:lnTo>
                <a:lnTo>
                  <a:pt x="811" y="1670"/>
                </a:lnTo>
                <a:lnTo>
                  <a:pt x="836" y="1676"/>
                </a:lnTo>
                <a:lnTo>
                  <a:pt x="860" y="1681"/>
                </a:lnTo>
                <a:lnTo>
                  <a:pt x="886" y="1687"/>
                </a:lnTo>
                <a:lnTo>
                  <a:pt x="925" y="1692"/>
                </a:lnTo>
                <a:lnTo>
                  <a:pt x="965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2" y="1696"/>
                </a:lnTo>
                <a:lnTo>
                  <a:pt x="1120" y="1692"/>
                </a:lnTo>
                <a:lnTo>
                  <a:pt x="1157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7" y="1631"/>
                </a:lnTo>
                <a:lnTo>
                  <a:pt x="1372" y="1615"/>
                </a:lnTo>
                <a:lnTo>
                  <a:pt x="1405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5" y="1486"/>
                </a:lnTo>
                <a:lnTo>
                  <a:pt x="1581" y="1461"/>
                </a:lnTo>
                <a:lnTo>
                  <a:pt x="1607" y="1433"/>
                </a:lnTo>
                <a:lnTo>
                  <a:pt x="1631" y="1404"/>
                </a:lnTo>
                <a:lnTo>
                  <a:pt x="1654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4" y="1277"/>
                </a:lnTo>
                <a:lnTo>
                  <a:pt x="1731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1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9" y="975"/>
                </a:lnTo>
                <a:lnTo>
                  <a:pt x="1800" y="936"/>
                </a:lnTo>
                <a:lnTo>
                  <a:pt x="1800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1" y="745"/>
                </a:lnTo>
                <a:lnTo>
                  <a:pt x="1771" y="708"/>
                </a:lnTo>
                <a:lnTo>
                  <a:pt x="1760" y="672"/>
                </a:lnTo>
                <a:lnTo>
                  <a:pt x="1748" y="637"/>
                </a:lnTo>
                <a:lnTo>
                  <a:pt x="1733" y="603"/>
                </a:lnTo>
                <a:lnTo>
                  <a:pt x="1717" y="569"/>
                </a:lnTo>
                <a:lnTo>
                  <a:pt x="1700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747" y="1271"/>
                </a:moveTo>
                <a:lnTo>
                  <a:pt x="737" y="1269"/>
                </a:lnTo>
                <a:lnTo>
                  <a:pt x="726" y="1266"/>
                </a:lnTo>
                <a:lnTo>
                  <a:pt x="716" y="1263"/>
                </a:lnTo>
                <a:lnTo>
                  <a:pt x="707" y="1260"/>
                </a:lnTo>
                <a:lnTo>
                  <a:pt x="688" y="1251"/>
                </a:lnTo>
                <a:lnTo>
                  <a:pt x="670" y="1240"/>
                </a:lnTo>
                <a:lnTo>
                  <a:pt x="652" y="1229"/>
                </a:lnTo>
                <a:lnTo>
                  <a:pt x="638" y="1215"/>
                </a:lnTo>
                <a:lnTo>
                  <a:pt x="624" y="1200"/>
                </a:lnTo>
                <a:lnTo>
                  <a:pt x="611" y="1184"/>
                </a:lnTo>
                <a:lnTo>
                  <a:pt x="600" y="1167"/>
                </a:lnTo>
                <a:lnTo>
                  <a:pt x="592" y="1149"/>
                </a:lnTo>
                <a:lnTo>
                  <a:pt x="584" y="1130"/>
                </a:lnTo>
                <a:lnTo>
                  <a:pt x="579" y="1111"/>
                </a:lnTo>
                <a:lnTo>
                  <a:pt x="575" y="1090"/>
                </a:lnTo>
                <a:lnTo>
                  <a:pt x="574" y="1069"/>
                </a:lnTo>
                <a:lnTo>
                  <a:pt x="574" y="1058"/>
                </a:lnTo>
                <a:lnTo>
                  <a:pt x="574" y="1049"/>
                </a:lnTo>
                <a:lnTo>
                  <a:pt x="575" y="1037"/>
                </a:lnTo>
                <a:lnTo>
                  <a:pt x="577" y="1026"/>
                </a:lnTo>
                <a:lnTo>
                  <a:pt x="579" y="1016"/>
                </a:lnTo>
                <a:lnTo>
                  <a:pt x="582" y="1005"/>
                </a:lnTo>
                <a:lnTo>
                  <a:pt x="585" y="995"/>
                </a:lnTo>
                <a:lnTo>
                  <a:pt x="590" y="985"/>
                </a:lnTo>
                <a:lnTo>
                  <a:pt x="598" y="965"/>
                </a:lnTo>
                <a:lnTo>
                  <a:pt x="609" y="947"/>
                </a:lnTo>
                <a:lnTo>
                  <a:pt x="799" y="608"/>
                </a:lnTo>
                <a:lnTo>
                  <a:pt x="805" y="600"/>
                </a:lnTo>
                <a:lnTo>
                  <a:pt x="811" y="592"/>
                </a:lnTo>
                <a:lnTo>
                  <a:pt x="817" y="585"/>
                </a:lnTo>
                <a:lnTo>
                  <a:pt x="823" y="579"/>
                </a:lnTo>
                <a:lnTo>
                  <a:pt x="830" y="574"/>
                </a:lnTo>
                <a:lnTo>
                  <a:pt x="837" y="571"/>
                </a:lnTo>
                <a:lnTo>
                  <a:pt x="844" y="568"/>
                </a:lnTo>
                <a:lnTo>
                  <a:pt x="851" y="565"/>
                </a:lnTo>
                <a:lnTo>
                  <a:pt x="858" y="563"/>
                </a:lnTo>
                <a:lnTo>
                  <a:pt x="864" y="563"/>
                </a:lnTo>
                <a:lnTo>
                  <a:pt x="872" y="563"/>
                </a:lnTo>
                <a:lnTo>
                  <a:pt x="878" y="564"/>
                </a:lnTo>
                <a:lnTo>
                  <a:pt x="886" y="567"/>
                </a:lnTo>
                <a:lnTo>
                  <a:pt x="892" y="569"/>
                </a:lnTo>
                <a:lnTo>
                  <a:pt x="899" y="572"/>
                </a:lnTo>
                <a:lnTo>
                  <a:pt x="905" y="575"/>
                </a:lnTo>
                <a:lnTo>
                  <a:pt x="910" y="579"/>
                </a:lnTo>
                <a:lnTo>
                  <a:pt x="916" y="584"/>
                </a:lnTo>
                <a:lnTo>
                  <a:pt x="921" y="589"/>
                </a:lnTo>
                <a:lnTo>
                  <a:pt x="925" y="594"/>
                </a:lnTo>
                <a:lnTo>
                  <a:pt x="929" y="601"/>
                </a:lnTo>
                <a:lnTo>
                  <a:pt x="934" y="607"/>
                </a:lnTo>
                <a:lnTo>
                  <a:pt x="936" y="613"/>
                </a:lnTo>
                <a:lnTo>
                  <a:pt x="939" y="620"/>
                </a:lnTo>
                <a:lnTo>
                  <a:pt x="940" y="627"/>
                </a:lnTo>
                <a:lnTo>
                  <a:pt x="941" y="635"/>
                </a:lnTo>
                <a:lnTo>
                  <a:pt x="942" y="642"/>
                </a:lnTo>
                <a:lnTo>
                  <a:pt x="941" y="651"/>
                </a:lnTo>
                <a:lnTo>
                  <a:pt x="940" y="658"/>
                </a:lnTo>
                <a:lnTo>
                  <a:pt x="938" y="667"/>
                </a:lnTo>
                <a:lnTo>
                  <a:pt x="935" y="674"/>
                </a:lnTo>
                <a:lnTo>
                  <a:pt x="931" y="683"/>
                </a:lnTo>
                <a:lnTo>
                  <a:pt x="831" y="858"/>
                </a:lnTo>
                <a:lnTo>
                  <a:pt x="852" y="864"/>
                </a:lnTo>
                <a:lnTo>
                  <a:pt x="871" y="871"/>
                </a:lnTo>
                <a:lnTo>
                  <a:pt x="888" y="881"/>
                </a:lnTo>
                <a:lnTo>
                  <a:pt x="905" y="891"/>
                </a:lnTo>
                <a:lnTo>
                  <a:pt x="921" y="903"/>
                </a:lnTo>
                <a:lnTo>
                  <a:pt x="935" y="917"/>
                </a:lnTo>
                <a:lnTo>
                  <a:pt x="949" y="931"/>
                </a:lnTo>
                <a:lnTo>
                  <a:pt x="959" y="947"/>
                </a:lnTo>
                <a:lnTo>
                  <a:pt x="970" y="964"/>
                </a:lnTo>
                <a:lnTo>
                  <a:pt x="978" y="982"/>
                </a:lnTo>
                <a:lnTo>
                  <a:pt x="985" y="1000"/>
                </a:lnTo>
                <a:lnTo>
                  <a:pt x="990" y="1019"/>
                </a:lnTo>
                <a:lnTo>
                  <a:pt x="993" y="1038"/>
                </a:lnTo>
                <a:lnTo>
                  <a:pt x="995" y="1058"/>
                </a:lnTo>
                <a:lnTo>
                  <a:pt x="994" y="1080"/>
                </a:lnTo>
                <a:lnTo>
                  <a:pt x="992" y="1100"/>
                </a:lnTo>
                <a:lnTo>
                  <a:pt x="990" y="1111"/>
                </a:lnTo>
                <a:lnTo>
                  <a:pt x="987" y="1121"/>
                </a:lnTo>
                <a:lnTo>
                  <a:pt x="984" y="1131"/>
                </a:lnTo>
                <a:lnTo>
                  <a:pt x="981" y="1141"/>
                </a:lnTo>
                <a:lnTo>
                  <a:pt x="972" y="1161"/>
                </a:lnTo>
                <a:lnTo>
                  <a:pt x="961" y="1178"/>
                </a:lnTo>
                <a:lnTo>
                  <a:pt x="950" y="1195"/>
                </a:lnTo>
                <a:lnTo>
                  <a:pt x="936" y="1210"/>
                </a:lnTo>
                <a:lnTo>
                  <a:pt x="921" y="1223"/>
                </a:lnTo>
                <a:lnTo>
                  <a:pt x="905" y="1236"/>
                </a:lnTo>
                <a:lnTo>
                  <a:pt x="888" y="1247"/>
                </a:lnTo>
                <a:lnTo>
                  <a:pt x="870" y="1256"/>
                </a:lnTo>
                <a:lnTo>
                  <a:pt x="851" y="1264"/>
                </a:lnTo>
                <a:lnTo>
                  <a:pt x="831" y="1269"/>
                </a:lnTo>
                <a:lnTo>
                  <a:pt x="811" y="1272"/>
                </a:lnTo>
                <a:lnTo>
                  <a:pt x="790" y="1275"/>
                </a:lnTo>
                <a:lnTo>
                  <a:pt x="779" y="1275"/>
                </a:lnTo>
                <a:lnTo>
                  <a:pt x="769" y="1273"/>
                </a:lnTo>
                <a:lnTo>
                  <a:pt x="758" y="1272"/>
                </a:lnTo>
                <a:lnTo>
                  <a:pt x="747" y="1271"/>
                </a:lnTo>
                <a:close/>
                <a:moveTo>
                  <a:pt x="1232" y="1272"/>
                </a:moveTo>
                <a:lnTo>
                  <a:pt x="1221" y="1270"/>
                </a:lnTo>
                <a:lnTo>
                  <a:pt x="1212" y="1267"/>
                </a:lnTo>
                <a:lnTo>
                  <a:pt x="1201" y="1264"/>
                </a:lnTo>
                <a:lnTo>
                  <a:pt x="1192" y="1261"/>
                </a:lnTo>
                <a:lnTo>
                  <a:pt x="1172" y="1252"/>
                </a:lnTo>
                <a:lnTo>
                  <a:pt x="1154" y="1242"/>
                </a:lnTo>
                <a:lnTo>
                  <a:pt x="1138" y="1230"/>
                </a:lnTo>
                <a:lnTo>
                  <a:pt x="1122" y="1216"/>
                </a:lnTo>
                <a:lnTo>
                  <a:pt x="1108" y="1201"/>
                </a:lnTo>
                <a:lnTo>
                  <a:pt x="1097" y="1185"/>
                </a:lnTo>
                <a:lnTo>
                  <a:pt x="1085" y="1168"/>
                </a:lnTo>
                <a:lnTo>
                  <a:pt x="1076" y="1150"/>
                </a:lnTo>
                <a:lnTo>
                  <a:pt x="1069" y="1131"/>
                </a:lnTo>
                <a:lnTo>
                  <a:pt x="1064" y="1112"/>
                </a:lnTo>
                <a:lnTo>
                  <a:pt x="1059" y="1091"/>
                </a:lnTo>
                <a:lnTo>
                  <a:pt x="1058" y="1070"/>
                </a:lnTo>
                <a:lnTo>
                  <a:pt x="1058" y="1059"/>
                </a:lnTo>
                <a:lnTo>
                  <a:pt x="1058" y="1049"/>
                </a:lnTo>
                <a:lnTo>
                  <a:pt x="1059" y="1038"/>
                </a:lnTo>
                <a:lnTo>
                  <a:pt x="1062" y="1028"/>
                </a:lnTo>
                <a:lnTo>
                  <a:pt x="1064" y="1017"/>
                </a:lnTo>
                <a:lnTo>
                  <a:pt x="1067" y="1006"/>
                </a:lnTo>
                <a:lnTo>
                  <a:pt x="1070" y="996"/>
                </a:lnTo>
                <a:lnTo>
                  <a:pt x="1074" y="986"/>
                </a:lnTo>
                <a:lnTo>
                  <a:pt x="1084" y="966"/>
                </a:lnTo>
                <a:lnTo>
                  <a:pt x="1094" y="947"/>
                </a:lnTo>
                <a:lnTo>
                  <a:pt x="1284" y="609"/>
                </a:lnTo>
                <a:lnTo>
                  <a:pt x="1290" y="601"/>
                </a:lnTo>
                <a:lnTo>
                  <a:pt x="1296" y="593"/>
                </a:lnTo>
                <a:lnTo>
                  <a:pt x="1301" y="586"/>
                </a:lnTo>
                <a:lnTo>
                  <a:pt x="1308" y="580"/>
                </a:lnTo>
                <a:lnTo>
                  <a:pt x="1315" y="575"/>
                </a:lnTo>
                <a:lnTo>
                  <a:pt x="1321" y="571"/>
                </a:lnTo>
                <a:lnTo>
                  <a:pt x="1329" y="569"/>
                </a:lnTo>
                <a:lnTo>
                  <a:pt x="1335" y="567"/>
                </a:lnTo>
                <a:lnTo>
                  <a:pt x="1343" y="564"/>
                </a:lnTo>
                <a:lnTo>
                  <a:pt x="1349" y="564"/>
                </a:lnTo>
                <a:lnTo>
                  <a:pt x="1357" y="564"/>
                </a:lnTo>
                <a:lnTo>
                  <a:pt x="1364" y="565"/>
                </a:lnTo>
                <a:lnTo>
                  <a:pt x="1370" y="568"/>
                </a:lnTo>
                <a:lnTo>
                  <a:pt x="1377" y="570"/>
                </a:lnTo>
                <a:lnTo>
                  <a:pt x="1383" y="573"/>
                </a:lnTo>
                <a:lnTo>
                  <a:pt x="1390" y="576"/>
                </a:lnTo>
                <a:lnTo>
                  <a:pt x="1395" y="580"/>
                </a:lnTo>
                <a:lnTo>
                  <a:pt x="1400" y="585"/>
                </a:lnTo>
                <a:lnTo>
                  <a:pt x="1406" y="590"/>
                </a:lnTo>
                <a:lnTo>
                  <a:pt x="1410" y="595"/>
                </a:lnTo>
                <a:lnTo>
                  <a:pt x="1414" y="602"/>
                </a:lnTo>
                <a:lnTo>
                  <a:pt x="1418" y="607"/>
                </a:lnTo>
                <a:lnTo>
                  <a:pt x="1422" y="614"/>
                </a:lnTo>
                <a:lnTo>
                  <a:pt x="1424" y="621"/>
                </a:lnTo>
                <a:lnTo>
                  <a:pt x="1425" y="628"/>
                </a:lnTo>
                <a:lnTo>
                  <a:pt x="1426" y="636"/>
                </a:lnTo>
                <a:lnTo>
                  <a:pt x="1427" y="643"/>
                </a:lnTo>
                <a:lnTo>
                  <a:pt x="1426" y="652"/>
                </a:lnTo>
                <a:lnTo>
                  <a:pt x="1425" y="659"/>
                </a:lnTo>
                <a:lnTo>
                  <a:pt x="1423" y="668"/>
                </a:lnTo>
                <a:lnTo>
                  <a:pt x="1419" y="675"/>
                </a:lnTo>
                <a:lnTo>
                  <a:pt x="1415" y="684"/>
                </a:lnTo>
                <a:lnTo>
                  <a:pt x="1316" y="859"/>
                </a:lnTo>
                <a:lnTo>
                  <a:pt x="1336" y="865"/>
                </a:lnTo>
                <a:lnTo>
                  <a:pt x="1356" y="872"/>
                </a:lnTo>
                <a:lnTo>
                  <a:pt x="1374" y="882"/>
                </a:lnTo>
                <a:lnTo>
                  <a:pt x="1390" y="892"/>
                </a:lnTo>
                <a:lnTo>
                  <a:pt x="1406" y="904"/>
                </a:lnTo>
                <a:lnTo>
                  <a:pt x="1421" y="917"/>
                </a:lnTo>
                <a:lnTo>
                  <a:pt x="1433" y="932"/>
                </a:lnTo>
                <a:lnTo>
                  <a:pt x="1445" y="948"/>
                </a:lnTo>
                <a:lnTo>
                  <a:pt x="1455" y="965"/>
                </a:lnTo>
                <a:lnTo>
                  <a:pt x="1463" y="983"/>
                </a:lnTo>
                <a:lnTo>
                  <a:pt x="1470" y="1001"/>
                </a:lnTo>
                <a:lnTo>
                  <a:pt x="1475" y="1020"/>
                </a:lnTo>
                <a:lnTo>
                  <a:pt x="1478" y="1039"/>
                </a:lnTo>
                <a:lnTo>
                  <a:pt x="1480" y="1059"/>
                </a:lnTo>
                <a:lnTo>
                  <a:pt x="1479" y="1081"/>
                </a:lnTo>
                <a:lnTo>
                  <a:pt x="1477" y="1101"/>
                </a:lnTo>
                <a:lnTo>
                  <a:pt x="1475" y="1112"/>
                </a:lnTo>
                <a:lnTo>
                  <a:pt x="1472" y="1122"/>
                </a:lnTo>
                <a:lnTo>
                  <a:pt x="1468" y="1132"/>
                </a:lnTo>
                <a:lnTo>
                  <a:pt x="1465" y="1143"/>
                </a:lnTo>
                <a:lnTo>
                  <a:pt x="1457" y="1161"/>
                </a:lnTo>
                <a:lnTo>
                  <a:pt x="1446" y="1179"/>
                </a:lnTo>
                <a:lnTo>
                  <a:pt x="1434" y="1196"/>
                </a:lnTo>
                <a:lnTo>
                  <a:pt x="1421" y="1211"/>
                </a:lnTo>
                <a:lnTo>
                  <a:pt x="1406" y="1225"/>
                </a:lnTo>
                <a:lnTo>
                  <a:pt x="1390" y="1237"/>
                </a:lnTo>
                <a:lnTo>
                  <a:pt x="1373" y="1248"/>
                </a:lnTo>
                <a:lnTo>
                  <a:pt x="1355" y="1258"/>
                </a:lnTo>
                <a:lnTo>
                  <a:pt x="1335" y="1264"/>
                </a:lnTo>
                <a:lnTo>
                  <a:pt x="1316" y="1270"/>
                </a:lnTo>
                <a:lnTo>
                  <a:pt x="1296" y="1273"/>
                </a:lnTo>
                <a:lnTo>
                  <a:pt x="1275" y="1276"/>
                </a:lnTo>
                <a:lnTo>
                  <a:pt x="1264" y="1276"/>
                </a:lnTo>
                <a:lnTo>
                  <a:pt x="1253" y="1275"/>
                </a:lnTo>
                <a:lnTo>
                  <a:pt x="1243" y="1273"/>
                </a:lnTo>
                <a:lnTo>
                  <a:pt x="1232" y="1272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71">
            <a:extLst>
              <a:ext uri="{FF2B5EF4-FFF2-40B4-BE49-F238E27FC236}">
                <a16:creationId xmlns:a16="http://schemas.microsoft.com/office/drawing/2014/main" id="{F7829C23-0BD5-32B3-CCF3-0DC886E5CA80}"/>
              </a:ext>
            </a:extLst>
          </p:cNvPr>
          <p:cNvSpPr>
            <a:spLocks noEditPoints="1"/>
          </p:cNvSpPr>
          <p:nvPr/>
        </p:nvSpPr>
        <p:spPr bwMode="auto">
          <a:xfrm>
            <a:off x="4716514" y="3557291"/>
            <a:ext cx="314980" cy="287894"/>
          </a:xfrm>
          <a:custGeom>
            <a:avLst/>
            <a:gdLst>
              <a:gd name="T0" fmla="*/ 1150 w 2035"/>
              <a:gd name="T1" fmla="*/ 1 h 1858"/>
              <a:gd name="T2" fmla="*/ 1010 w 2035"/>
              <a:gd name="T3" fmla="*/ 5 h 1858"/>
              <a:gd name="T4" fmla="*/ 876 w 2035"/>
              <a:gd name="T5" fmla="*/ 29 h 1858"/>
              <a:gd name="T6" fmla="*/ 748 w 2035"/>
              <a:gd name="T7" fmla="*/ 73 h 1858"/>
              <a:gd name="T8" fmla="*/ 610 w 2035"/>
              <a:gd name="T9" fmla="*/ 144 h 1858"/>
              <a:gd name="T10" fmla="*/ 418 w 2035"/>
              <a:gd name="T11" fmla="*/ 306 h 1858"/>
              <a:gd name="T12" fmla="*/ 280 w 2035"/>
              <a:gd name="T13" fmla="*/ 503 h 1858"/>
              <a:gd name="T14" fmla="*/ 199 w 2035"/>
              <a:gd name="T15" fmla="*/ 726 h 1858"/>
              <a:gd name="T16" fmla="*/ 177 w 2035"/>
              <a:gd name="T17" fmla="*/ 963 h 1858"/>
              <a:gd name="T18" fmla="*/ 218 w 2035"/>
              <a:gd name="T19" fmla="*/ 1201 h 1858"/>
              <a:gd name="T20" fmla="*/ 578 w 2035"/>
              <a:gd name="T21" fmla="*/ 1693 h 1858"/>
              <a:gd name="T22" fmla="*/ 772 w 2035"/>
              <a:gd name="T23" fmla="*/ 1796 h 1858"/>
              <a:gd name="T24" fmla="*/ 981 w 2035"/>
              <a:gd name="T25" fmla="*/ 1849 h 1858"/>
              <a:gd name="T26" fmla="*/ 1197 w 2035"/>
              <a:gd name="T27" fmla="*/ 1854 h 1858"/>
              <a:gd name="T28" fmla="*/ 1407 w 2035"/>
              <a:gd name="T29" fmla="*/ 1808 h 1858"/>
              <a:gd name="T30" fmla="*/ 1607 w 2035"/>
              <a:gd name="T31" fmla="*/ 1711 h 1858"/>
              <a:gd name="T32" fmla="*/ 1758 w 2035"/>
              <a:gd name="T33" fmla="*/ 1591 h 1858"/>
              <a:gd name="T34" fmla="*/ 1847 w 2035"/>
              <a:gd name="T35" fmla="*/ 1490 h 1858"/>
              <a:gd name="T36" fmla="*/ 1921 w 2035"/>
              <a:gd name="T37" fmla="*/ 1376 h 1858"/>
              <a:gd name="T38" fmla="*/ 1977 w 2035"/>
              <a:gd name="T39" fmla="*/ 1250 h 1858"/>
              <a:gd name="T40" fmla="*/ 2016 w 2035"/>
              <a:gd name="T41" fmla="*/ 1114 h 1858"/>
              <a:gd name="T42" fmla="*/ 2032 w 2035"/>
              <a:gd name="T43" fmla="*/ 857 h 1858"/>
              <a:gd name="T44" fmla="*/ 1972 w 2035"/>
              <a:gd name="T45" fmla="*/ 593 h 1858"/>
              <a:gd name="T46" fmla="*/ 1840 w 2035"/>
              <a:gd name="T47" fmla="*/ 361 h 1858"/>
              <a:gd name="T48" fmla="*/ 1648 w 2035"/>
              <a:gd name="T49" fmla="*/ 175 h 1858"/>
              <a:gd name="T50" fmla="*/ 1404 w 2035"/>
              <a:gd name="T51" fmla="*/ 50 h 1858"/>
              <a:gd name="T52" fmla="*/ 917 w 2035"/>
              <a:gd name="T53" fmla="*/ 581 h 1858"/>
              <a:gd name="T54" fmla="*/ 1007 w 2035"/>
              <a:gd name="T55" fmla="*/ 633 h 1858"/>
              <a:gd name="T56" fmla="*/ 1066 w 2035"/>
              <a:gd name="T57" fmla="*/ 737 h 1858"/>
              <a:gd name="T58" fmla="*/ 1068 w 2035"/>
              <a:gd name="T59" fmla="*/ 821 h 1858"/>
              <a:gd name="T60" fmla="*/ 1036 w 2035"/>
              <a:gd name="T61" fmla="*/ 902 h 1858"/>
              <a:gd name="T62" fmla="*/ 814 w 2035"/>
              <a:gd name="T63" fmla="*/ 1273 h 1858"/>
              <a:gd name="T64" fmla="*/ 773 w 2035"/>
              <a:gd name="T65" fmla="*/ 1284 h 1858"/>
              <a:gd name="T66" fmla="*/ 734 w 2035"/>
              <a:gd name="T67" fmla="*/ 1268 h 1858"/>
              <a:gd name="T68" fmla="*/ 708 w 2035"/>
              <a:gd name="T69" fmla="*/ 1234 h 1858"/>
              <a:gd name="T70" fmla="*/ 704 w 2035"/>
              <a:gd name="T71" fmla="*/ 1189 h 1858"/>
              <a:gd name="T72" fmla="*/ 774 w 2035"/>
              <a:gd name="T73" fmla="*/ 976 h 1858"/>
              <a:gd name="T74" fmla="*/ 684 w 2035"/>
              <a:gd name="T75" fmla="*/ 901 h 1858"/>
              <a:gd name="T76" fmla="*/ 649 w 2035"/>
              <a:gd name="T77" fmla="*/ 789 h 1858"/>
              <a:gd name="T78" fmla="*/ 664 w 2035"/>
              <a:gd name="T79" fmla="*/ 706 h 1858"/>
              <a:gd name="T80" fmla="*/ 740 w 2035"/>
              <a:gd name="T81" fmla="*/ 611 h 1858"/>
              <a:gd name="T82" fmla="*/ 855 w 2035"/>
              <a:gd name="T83" fmla="*/ 573 h 1858"/>
              <a:gd name="T84" fmla="*/ 1393 w 2035"/>
              <a:gd name="T85" fmla="*/ 579 h 1858"/>
              <a:gd name="T86" fmla="*/ 1477 w 2035"/>
              <a:gd name="T87" fmla="*/ 620 h 1858"/>
              <a:gd name="T88" fmla="*/ 1545 w 2035"/>
              <a:gd name="T89" fmla="*/ 719 h 1858"/>
              <a:gd name="T90" fmla="*/ 1555 w 2035"/>
              <a:gd name="T91" fmla="*/ 811 h 1858"/>
              <a:gd name="T92" fmla="*/ 1531 w 2035"/>
              <a:gd name="T93" fmla="*/ 884 h 1858"/>
              <a:gd name="T94" fmla="*/ 1306 w 2035"/>
              <a:gd name="T95" fmla="*/ 1269 h 1858"/>
              <a:gd name="T96" fmla="*/ 1265 w 2035"/>
              <a:gd name="T97" fmla="*/ 1285 h 1858"/>
              <a:gd name="T98" fmla="*/ 1224 w 2035"/>
              <a:gd name="T99" fmla="*/ 1273 h 1858"/>
              <a:gd name="T100" fmla="*/ 1195 w 2035"/>
              <a:gd name="T101" fmla="*/ 1242 h 1858"/>
              <a:gd name="T102" fmla="*/ 1188 w 2035"/>
              <a:gd name="T103" fmla="*/ 1198 h 1858"/>
              <a:gd name="T104" fmla="*/ 1278 w 2035"/>
              <a:gd name="T105" fmla="*/ 985 h 1858"/>
              <a:gd name="T106" fmla="*/ 1181 w 2035"/>
              <a:gd name="T107" fmla="*/ 918 h 1858"/>
              <a:gd name="T108" fmla="*/ 1136 w 2035"/>
              <a:gd name="T109" fmla="*/ 810 h 1858"/>
              <a:gd name="T110" fmla="*/ 1145 w 2035"/>
              <a:gd name="T111" fmla="*/ 718 h 1858"/>
              <a:gd name="T112" fmla="*/ 1208 w 2035"/>
              <a:gd name="T113" fmla="*/ 625 h 1858"/>
              <a:gd name="T114" fmla="*/ 1318 w 2035"/>
              <a:gd name="T115" fmla="*/ 57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5" h="1858">
                <a:moveTo>
                  <a:pt x="1267" y="15"/>
                </a:moveTo>
                <a:lnTo>
                  <a:pt x="1243" y="11"/>
                </a:lnTo>
                <a:lnTo>
                  <a:pt x="1220" y="8"/>
                </a:lnTo>
                <a:lnTo>
                  <a:pt x="1197" y="5"/>
                </a:lnTo>
                <a:lnTo>
                  <a:pt x="1173" y="3"/>
                </a:lnTo>
                <a:lnTo>
                  <a:pt x="1150" y="1"/>
                </a:lnTo>
                <a:lnTo>
                  <a:pt x="1126" y="1"/>
                </a:lnTo>
                <a:lnTo>
                  <a:pt x="1103" y="0"/>
                </a:lnTo>
                <a:lnTo>
                  <a:pt x="1079" y="1"/>
                </a:lnTo>
                <a:lnTo>
                  <a:pt x="1056" y="2"/>
                </a:lnTo>
                <a:lnTo>
                  <a:pt x="1034" y="3"/>
                </a:lnTo>
                <a:lnTo>
                  <a:pt x="1010" y="5"/>
                </a:lnTo>
                <a:lnTo>
                  <a:pt x="988" y="8"/>
                </a:lnTo>
                <a:lnTo>
                  <a:pt x="965" y="11"/>
                </a:lnTo>
                <a:lnTo>
                  <a:pt x="943" y="15"/>
                </a:lnTo>
                <a:lnTo>
                  <a:pt x="921" y="19"/>
                </a:lnTo>
                <a:lnTo>
                  <a:pt x="898" y="24"/>
                </a:lnTo>
                <a:lnTo>
                  <a:pt x="876" y="29"/>
                </a:lnTo>
                <a:lnTo>
                  <a:pt x="855" y="35"/>
                </a:lnTo>
                <a:lnTo>
                  <a:pt x="833" y="42"/>
                </a:lnTo>
                <a:lnTo>
                  <a:pt x="811" y="48"/>
                </a:lnTo>
                <a:lnTo>
                  <a:pt x="791" y="55"/>
                </a:lnTo>
                <a:lnTo>
                  <a:pt x="769" y="64"/>
                </a:lnTo>
                <a:lnTo>
                  <a:pt x="748" y="73"/>
                </a:lnTo>
                <a:lnTo>
                  <a:pt x="728" y="81"/>
                </a:lnTo>
                <a:lnTo>
                  <a:pt x="708" y="91"/>
                </a:lnTo>
                <a:lnTo>
                  <a:pt x="687" y="100"/>
                </a:lnTo>
                <a:lnTo>
                  <a:pt x="668" y="111"/>
                </a:lnTo>
                <a:lnTo>
                  <a:pt x="648" y="121"/>
                </a:lnTo>
                <a:lnTo>
                  <a:pt x="610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6" y="276"/>
                </a:lnTo>
                <a:lnTo>
                  <a:pt x="418" y="306"/>
                </a:lnTo>
                <a:lnTo>
                  <a:pt x="391" y="335"/>
                </a:lnTo>
                <a:lnTo>
                  <a:pt x="366" y="367"/>
                </a:lnTo>
                <a:lnTo>
                  <a:pt x="342" y="400"/>
                </a:lnTo>
                <a:lnTo>
                  <a:pt x="320" y="433"/>
                </a:lnTo>
                <a:lnTo>
                  <a:pt x="300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20" y="650"/>
                </a:lnTo>
                <a:lnTo>
                  <a:pt x="209" y="688"/>
                </a:lnTo>
                <a:lnTo>
                  <a:pt x="199" y="726"/>
                </a:lnTo>
                <a:lnTo>
                  <a:pt x="191" y="766"/>
                </a:lnTo>
                <a:lnTo>
                  <a:pt x="186" y="804"/>
                </a:lnTo>
                <a:lnTo>
                  <a:pt x="180" y="843"/>
                </a:lnTo>
                <a:lnTo>
                  <a:pt x="178" y="884"/>
                </a:lnTo>
                <a:lnTo>
                  <a:pt x="177" y="923"/>
                </a:lnTo>
                <a:lnTo>
                  <a:pt x="177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9" y="1083"/>
                </a:lnTo>
                <a:lnTo>
                  <a:pt x="197" y="1122"/>
                </a:lnTo>
                <a:lnTo>
                  <a:pt x="206" y="1162"/>
                </a:lnTo>
                <a:lnTo>
                  <a:pt x="218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7" y="1672"/>
                </a:lnTo>
                <a:lnTo>
                  <a:pt x="578" y="1693"/>
                </a:lnTo>
                <a:lnTo>
                  <a:pt x="609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7" y="1782"/>
                </a:lnTo>
                <a:lnTo>
                  <a:pt x="772" y="1796"/>
                </a:lnTo>
                <a:lnTo>
                  <a:pt x="806" y="1808"/>
                </a:lnTo>
                <a:lnTo>
                  <a:pt x="840" y="1820"/>
                </a:lnTo>
                <a:lnTo>
                  <a:pt x="875" y="1829"/>
                </a:lnTo>
                <a:lnTo>
                  <a:pt x="910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7" y="1854"/>
                </a:lnTo>
                <a:lnTo>
                  <a:pt x="1053" y="1857"/>
                </a:lnTo>
                <a:lnTo>
                  <a:pt x="1088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7" y="1854"/>
                </a:lnTo>
                <a:lnTo>
                  <a:pt x="1232" y="1849"/>
                </a:lnTo>
                <a:lnTo>
                  <a:pt x="1268" y="1844"/>
                </a:lnTo>
                <a:lnTo>
                  <a:pt x="1303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3" y="1795"/>
                </a:lnTo>
                <a:lnTo>
                  <a:pt x="1476" y="1781"/>
                </a:lnTo>
                <a:lnTo>
                  <a:pt x="1510" y="1765"/>
                </a:lnTo>
                <a:lnTo>
                  <a:pt x="1543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9" y="1690"/>
                </a:lnTo>
                <a:lnTo>
                  <a:pt x="1675" y="1663"/>
                </a:lnTo>
                <a:lnTo>
                  <a:pt x="1709" y="1635"/>
                </a:lnTo>
                <a:lnTo>
                  <a:pt x="1726" y="1621"/>
                </a:lnTo>
                <a:lnTo>
                  <a:pt x="1742" y="1606"/>
                </a:lnTo>
                <a:lnTo>
                  <a:pt x="1758" y="1591"/>
                </a:lnTo>
                <a:lnTo>
                  <a:pt x="1774" y="1575"/>
                </a:lnTo>
                <a:lnTo>
                  <a:pt x="1790" y="1558"/>
                </a:lnTo>
                <a:lnTo>
                  <a:pt x="1805" y="1542"/>
                </a:lnTo>
                <a:lnTo>
                  <a:pt x="1819" y="1525"/>
                </a:lnTo>
                <a:lnTo>
                  <a:pt x="1834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3" y="1452"/>
                </a:lnTo>
                <a:lnTo>
                  <a:pt x="1886" y="1434"/>
                </a:lnTo>
                <a:lnTo>
                  <a:pt x="1899" y="1415"/>
                </a:lnTo>
                <a:lnTo>
                  <a:pt x="1909" y="1395"/>
                </a:lnTo>
                <a:lnTo>
                  <a:pt x="1921" y="1376"/>
                </a:lnTo>
                <a:lnTo>
                  <a:pt x="1932" y="1355"/>
                </a:lnTo>
                <a:lnTo>
                  <a:pt x="1942" y="1335"/>
                </a:lnTo>
                <a:lnTo>
                  <a:pt x="1952" y="1314"/>
                </a:lnTo>
                <a:lnTo>
                  <a:pt x="1960" y="1293"/>
                </a:lnTo>
                <a:lnTo>
                  <a:pt x="1970" y="1271"/>
                </a:lnTo>
                <a:lnTo>
                  <a:pt x="1977" y="1250"/>
                </a:lnTo>
                <a:lnTo>
                  <a:pt x="1986" y="1228"/>
                </a:lnTo>
                <a:lnTo>
                  <a:pt x="1992" y="1205"/>
                </a:lnTo>
                <a:lnTo>
                  <a:pt x="2000" y="1183"/>
                </a:lnTo>
                <a:lnTo>
                  <a:pt x="2005" y="1161"/>
                </a:lnTo>
                <a:lnTo>
                  <a:pt x="2012" y="1137"/>
                </a:lnTo>
                <a:lnTo>
                  <a:pt x="2016" y="1114"/>
                </a:lnTo>
                <a:lnTo>
                  <a:pt x="2021" y="1090"/>
                </a:lnTo>
                <a:lnTo>
                  <a:pt x="2028" y="1044"/>
                </a:lnTo>
                <a:lnTo>
                  <a:pt x="2033" y="997"/>
                </a:lnTo>
                <a:lnTo>
                  <a:pt x="2035" y="950"/>
                </a:lnTo>
                <a:lnTo>
                  <a:pt x="2035" y="903"/>
                </a:lnTo>
                <a:lnTo>
                  <a:pt x="2032" y="857"/>
                </a:lnTo>
                <a:lnTo>
                  <a:pt x="2028" y="811"/>
                </a:lnTo>
                <a:lnTo>
                  <a:pt x="2021" y="767"/>
                </a:lnTo>
                <a:lnTo>
                  <a:pt x="2012" y="722"/>
                </a:lnTo>
                <a:lnTo>
                  <a:pt x="2001" y="678"/>
                </a:lnTo>
                <a:lnTo>
                  <a:pt x="1987" y="636"/>
                </a:lnTo>
                <a:lnTo>
                  <a:pt x="1972" y="593"/>
                </a:lnTo>
                <a:lnTo>
                  <a:pt x="1955" y="552"/>
                </a:lnTo>
                <a:lnTo>
                  <a:pt x="1936" y="511"/>
                </a:lnTo>
                <a:lnTo>
                  <a:pt x="1915" y="472"/>
                </a:lnTo>
                <a:lnTo>
                  <a:pt x="1891" y="433"/>
                </a:lnTo>
                <a:lnTo>
                  <a:pt x="1867" y="397"/>
                </a:lnTo>
                <a:lnTo>
                  <a:pt x="1840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9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1" y="149"/>
                </a:lnTo>
                <a:lnTo>
                  <a:pt x="1572" y="126"/>
                </a:lnTo>
                <a:lnTo>
                  <a:pt x="1532" y="103"/>
                </a:lnTo>
                <a:lnTo>
                  <a:pt x="1491" y="84"/>
                </a:lnTo>
                <a:lnTo>
                  <a:pt x="1448" y="66"/>
                </a:lnTo>
                <a:lnTo>
                  <a:pt x="1404" y="50"/>
                </a:lnTo>
                <a:lnTo>
                  <a:pt x="1360" y="36"/>
                </a:lnTo>
                <a:lnTo>
                  <a:pt x="1314" y="25"/>
                </a:lnTo>
                <a:lnTo>
                  <a:pt x="1267" y="15"/>
                </a:lnTo>
                <a:close/>
                <a:moveTo>
                  <a:pt x="897" y="576"/>
                </a:moveTo>
                <a:lnTo>
                  <a:pt x="908" y="578"/>
                </a:lnTo>
                <a:lnTo>
                  <a:pt x="917" y="581"/>
                </a:lnTo>
                <a:lnTo>
                  <a:pt x="928" y="585"/>
                </a:lnTo>
                <a:lnTo>
                  <a:pt x="938" y="588"/>
                </a:lnTo>
                <a:lnTo>
                  <a:pt x="957" y="596"/>
                </a:lnTo>
                <a:lnTo>
                  <a:pt x="975" y="607"/>
                </a:lnTo>
                <a:lnTo>
                  <a:pt x="991" y="619"/>
                </a:lnTo>
                <a:lnTo>
                  <a:pt x="1007" y="633"/>
                </a:lnTo>
                <a:lnTo>
                  <a:pt x="1021" y="647"/>
                </a:lnTo>
                <a:lnTo>
                  <a:pt x="1033" y="663"/>
                </a:lnTo>
                <a:lnTo>
                  <a:pt x="1044" y="680"/>
                </a:lnTo>
                <a:lnTo>
                  <a:pt x="1053" y="699"/>
                </a:lnTo>
                <a:lnTo>
                  <a:pt x="1060" y="718"/>
                </a:lnTo>
                <a:lnTo>
                  <a:pt x="1066" y="737"/>
                </a:lnTo>
                <a:lnTo>
                  <a:pt x="1070" y="757"/>
                </a:lnTo>
                <a:lnTo>
                  <a:pt x="1071" y="778"/>
                </a:lnTo>
                <a:lnTo>
                  <a:pt x="1071" y="789"/>
                </a:lnTo>
                <a:lnTo>
                  <a:pt x="1071" y="800"/>
                </a:lnTo>
                <a:lnTo>
                  <a:pt x="1070" y="810"/>
                </a:lnTo>
                <a:lnTo>
                  <a:pt x="1068" y="821"/>
                </a:lnTo>
                <a:lnTo>
                  <a:pt x="1066" y="832"/>
                </a:lnTo>
                <a:lnTo>
                  <a:pt x="1062" y="842"/>
                </a:lnTo>
                <a:lnTo>
                  <a:pt x="1059" y="853"/>
                </a:lnTo>
                <a:lnTo>
                  <a:pt x="1055" y="863"/>
                </a:lnTo>
                <a:lnTo>
                  <a:pt x="1045" y="883"/>
                </a:lnTo>
                <a:lnTo>
                  <a:pt x="1036" y="902"/>
                </a:lnTo>
                <a:lnTo>
                  <a:pt x="845" y="1239"/>
                </a:lnTo>
                <a:lnTo>
                  <a:pt x="840" y="1248"/>
                </a:lnTo>
                <a:lnTo>
                  <a:pt x="833" y="1255"/>
                </a:lnTo>
                <a:lnTo>
                  <a:pt x="828" y="1263"/>
                </a:lnTo>
                <a:lnTo>
                  <a:pt x="822" y="1268"/>
                </a:lnTo>
                <a:lnTo>
                  <a:pt x="814" y="1273"/>
                </a:lnTo>
                <a:lnTo>
                  <a:pt x="808" y="1278"/>
                </a:lnTo>
                <a:lnTo>
                  <a:pt x="800" y="1280"/>
                </a:lnTo>
                <a:lnTo>
                  <a:pt x="794" y="1282"/>
                </a:lnTo>
                <a:lnTo>
                  <a:pt x="786" y="1284"/>
                </a:lnTo>
                <a:lnTo>
                  <a:pt x="780" y="1284"/>
                </a:lnTo>
                <a:lnTo>
                  <a:pt x="773" y="1284"/>
                </a:lnTo>
                <a:lnTo>
                  <a:pt x="765" y="1283"/>
                </a:lnTo>
                <a:lnTo>
                  <a:pt x="759" y="1281"/>
                </a:lnTo>
                <a:lnTo>
                  <a:pt x="752" y="1279"/>
                </a:lnTo>
                <a:lnTo>
                  <a:pt x="746" y="1276"/>
                </a:lnTo>
                <a:lnTo>
                  <a:pt x="740" y="1272"/>
                </a:lnTo>
                <a:lnTo>
                  <a:pt x="734" y="1268"/>
                </a:lnTo>
                <a:lnTo>
                  <a:pt x="729" y="1264"/>
                </a:lnTo>
                <a:lnTo>
                  <a:pt x="724" y="1259"/>
                </a:lnTo>
                <a:lnTo>
                  <a:pt x="719" y="1253"/>
                </a:lnTo>
                <a:lnTo>
                  <a:pt x="715" y="1247"/>
                </a:lnTo>
                <a:lnTo>
                  <a:pt x="711" y="1242"/>
                </a:lnTo>
                <a:lnTo>
                  <a:pt x="708" y="1234"/>
                </a:lnTo>
                <a:lnTo>
                  <a:pt x="705" y="1228"/>
                </a:lnTo>
                <a:lnTo>
                  <a:pt x="704" y="1220"/>
                </a:lnTo>
                <a:lnTo>
                  <a:pt x="703" y="1213"/>
                </a:lnTo>
                <a:lnTo>
                  <a:pt x="702" y="1205"/>
                </a:lnTo>
                <a:lnTo>
                  <a:pt x="703" y="1197"/>
                </a:lnTo>
                <a:lnTo>
                  <a:pt x="704" y="1189"/>
                </a:lnTo>
                <a:lnTo>
                  <a:pt x="707" y="1181"/>
                </a:lnTo>
                <a:lnTo>
                  <a:pt x="710" y="1173"/>
                </a:lnTo>
                <a:lnTo>
                  <a:pt x="714" y="1165"/>
                </a:lnTo>
                <a:lnTo>
                  <a:pt x="813" y="989"/>
                </a:lnTo>
                <a:lnTo>
                  <a:pt x="793" y="984"/>
                </a:lnTo>
                <a:lnTo>
                  <a:pt x="774" y="976"/>
                </a:lnTo>
                <a:lnTo>
                  <a:pt x="756" y="968"/>
                </a:lnTo>
                <a:lnTo>
                  <a:pt x="740" y="957"/>
                </a:lnTo>
                <a:lnTo>
                  <a:pt x="724" y="944"/>
                </a:lnTo>
                <a:lnTo>
                  <a:pt x="710" y="932"/>
                </a:lnTo>
                <a:lnTo>
                  <a:pt x="696" y="917"/>
                </a:lnTo>
                <a:lnTo>
                  <a:pt x="684" y="901"/>
                </a:lnTo>
                <a:lnTo>
                  <a:pt x="675" y="884"/>
                </a:lnTo>
                <a:lnTo>
                  <a:pt x="666" y="867"/>
                </a:lnTo>
                <a:lnTo>
                  <a:pt x="660" y="848"/>
                </a:lnTo>
                <a:lnTo>
                  <a:pt x="654" y="828"/>
                </a:lnTo>
                <a:lnTo>
                  <a:pt x="651" y="809"/>
                </a:lnTo>
                <a:lnTo>
                  <a:pt x="649" y="789"/>
                </a:lnTo>
                <a:lnTo>
                  <a:pt x="650" y="768"/>
                </a:lnTo>
                <a:lnTo>
                  <a:pt x="652" y="748"/>
                </a:lnTo>
                <a:lnTo>
                  <a:pt x="654" y="737"/>
                </a:lnTo>
                <a:lnTo>
                  <a:pt x="658" y="726"/>
                </a:lnTo>
                <a:lnTo>
                  <a:pt x="661" y="717"/>
                </a:lnTo>
                <a:lnTo>
                  <a:pt x="664" y="706"/>
                </a:lnTo>
                <a:lnTo>
                  <a:pt x="672" y="688"/>
                </a:lnTo>
                <a:lnTo>
                  <a:pt x="683" y="670"/>
                </a:lnTo>
                <a:lnTo>
                  <a:pt x="695" y="653"/>
                </a:lnTo>
                <a:lnTo>
                  <a:pt x="709" y="638"/>
                </a:lnTo>
                <a:lnTo>
                  <a:pt x="724" y="624"/>
                </a:lnTo>
                <a:lnTo>
                  <a:pt x="740" y="611"/>
                </a:lnTo>
                <a:lnTo>
                  <a:pt x="757" y="601"/>
                </a:lnTo>
                <a:lnTo>
                  <a:pt x="775" y="591"/>
                </a:lnTo>
                <a:lnTo>
                  <a:pt x="794" y="585"/>
                </a:lnTo>
                <a:lnTo>
                  <a:pt x="813" y="578"/>
                </a:lnTo>
                <a:lnTo>
                  <a:pt x="833" y="575"/>
                </a:lnTo>
                <a:lnTo>
                  <a:pt x="855" y="573"/>
                </a:lnTo>
                <a:lnTo>
                  <a:pt x="865" y="573"/>
                </a:lnTo>
                <a:lnTo>
                  <a:pt x="876" y="574"/>
                </a:lnTo>
                <a:lnTo>
                  <a:pt x="887" y="575"/>
                </a:lnTo>
                <a:lnTo>
                  <a:pt x="897" y="576"/>
                </a:lnTo>
                <a:close/>
                <a:moveTo>
                  <a:pt x="1382" y="577"/>
                </a:moveTo>
                <a:lnTo>
                  <a:pt x="1393" y="579"/>
                </a:lnTo>
                <a:lnTo>
                  <a:pt x="1403" y="582"/>
                </a:lnTo>
                <a:lnTo>
                  <a:pt x="1413" y="586"/>
                </a:lnTo>
                <a:lnTo>
                  <a:pt x="1422" y="589"/>
                </a:lnTo>
                <a:lnTo>
                  <a:pt x="1442" y="597"/>
                </a:lnTo>
                <a:lnTo>
                  <a:pt x="1460" y="608"/>
                </a:lnTo>
                <a:lnTo>
                  <a:pt x="1477" y="620"/>
                </a:lnTo>
                <a:lnTo>
                  <a:pt x="1492" y="634"/>
                </a:lnTo>
                <a:lnTo>
                  <a:pt x="1506" y="649"/>
                </a:lnTo>
                <a:lnTo>
                  <a:pt x="1518" y="664"/>
                </a:lnTo>
                <a:lnTo>
                  <a:pt x="1529" y="682"/>
                </a:lnTo>
                <a:lnTo>
                  <a:pt x="1537" y="700"/>
                </a:lnTo>
                <a:lnTo>
                  <a:pt x="1545" y="719"/>
                </a:lnTo>
                <a:lnTo>
                  <a:pt x="1550" y="738"/>
                </a:lnTo>
                <a:lnTo>
                  <a:pt x="1555" y="758"/>
                </a:lnTo>
                <a:lnTo>
                  <a:pt x="1556" y="779"/>
                </a:lnTo>
                <a:lnTo>
                  <a:pt x="1556" y="790"/>
                </a:lnTo>
                <a:lnTo>
                  <a:pt x="1556" y="801"/>
                </a:lnTo>
                <a:lnTo>
                  <a:pt x="1555" y="811"/>
                </a:lnTo>
                <a:lnTo>
                  <a:pt x="1552" y="822"/>
                </a:lnTo>
                <a:lnTo>
                  <a:pt x="1550" y="833"/>
                </a:lnTo>
                <a:lnTo>
                  <a:pt x="1547" y="843"/>
                </a:lnTo>
                <a:lnTo>
                  <a:pt x="1544" y="854"/>
                </a:lnTo>
                <a:lnTo>
                  <a:pt x="1540" y="864"/>
                </a:lnTo>
                <a:lnTo>
                  <a:pt x="1531" y="884"/>
                </a:lnTo>
                <a:lnTo>
                  <a:pt x="1520" y="902"/>
                </a:lnTo>
                <a:lnTo>
                  <a:pt x="1330" y="1240"/>
                </a:lnTo>
                <a:lnTo>
                  <a:pt x="1324" y="1249"/>
                </a:lnTo>
                <a:lnTo>
                  <a:pt x="1318" y="1256"/>
                </a:lnTo>
                <a:lnTo>
                  <a:pt x="1313" y="1264"/>
                </a:lnTo>
                <a:lnTo>
                  <a:pt x="1306" y="1269"/>
                </a:lnTo>
                <a:lnTo>
                  <a:pt x="1299" y="1275"/>
                </a:lnTo>
                <a:lnTo>
                  <a:pt x="1292" y="1278"/>
                </a:lnTo>
                <a:lnTo>
                  <a:pt x="1286" y="1281"/>
                </a:lnTo>
                <a:lnTo>
                  <a:pt x="1279" y="1283"/>
                </a:lnTo>
                <a:lnTo>
                  <a:pt x="1271" y="1285"/>
                </a:lnTo>
                <a:lnTo>
                  <a:pt x="1265" y="1285"/>
                </a:lnTo>
                <a:lnTo>
                  <a:pt x="1257" y="1285"/>
                </a:lnTo>
                <a:lnTo>
                  <a:pt x="1251" y="1284"/>
                </a:lnTo>
                <a:lnTo>
                  <a:pt x="1243" y="1282"/>
                </a:lnTo>
                <a:lnTo>
                  <a:pt x="1237" y="1280"/>
                </a:lnTo>
                <a:lnTo>
                  <a:pt x="1231" y="1277"/>
                </a:lnTo>
                <a:lnTo>
                  <a:pt x="1224" y="1273"/>
                </a:lnTo>
                <a:lnTo>
                  <a:pt x="1219" y="1269"/>
                </a:lnTo>
                <a:lnTo>
                  <a:pt x="1214" y="1265"/>
                </a:lnTo>
                <a:lnTo>
                  <a:pt x="1208" y="1260"/>
                </a:lnTo>
                <a:lnTo>
                  <a:pt x="1204" y="1254"/>
                </a:lnTo>
                <a:lnTo>
                  <a:pt x="1200" y="1248"/>
                </a:lnTo>
                <a:lnTo>
                  <a:pt x="1195" y="1242"/>
                </a:lnTo>
                <a:lnTo>
                  <a:pt x="1193" y="1235"/>
                </a:lnTo>
                <a:lnTo>
                  <a:pt x="1190" y="1229"/>
                </a:lnTo>
                <a:lnTo>
                  <a:pt x="1189" y="1221"/>
                </a:lnTo>
                <a:lnTo>
                  <a:pt x="1188" y="1214"/>
                </a:lnTo>
                <a:lnTo>
                  <a:pt x="1187" y="1206"/>
                </a:lnTo>
                <a:lnTo>
                  <a:pt x="1188" y="1198"/>
                </a:lnTo>
                <a:lnTo>
                  <a:pt x="1189" y="1190"/>
                </a:lnTo>
                <a:lnTo>
                  <a:pt x="1191" y="1182"/>
                </a:lnTo>
                <a:lnTo>
                  <a:pt x="1194" y="1174"/>
                </a:lnTo>
                <a:lnTo>
                  <a:pt x="1199" y="1166"/>
                </a:lnTo>
                <a:lnTo>
                  <a:pt x="1298" y="990"/>
                </a:lnTo>
                <a:lnTo>
                  <a:pt x="1278" y="985"/>
                </a:lnTo>
                <a:lnTo>
                  <a:pt x="1258" y="977"/>
                </a:lnTo>
                <a:lnTo>
                  <a:pt x="1241" y="968"/>
                </a:lnTo>
                <a:lnTo>
                  <a:pt x="1224" y="957"/>
                </a:lnTo>
                <a:lnTo>
                  <a:pt x="1208" y="946"/>
                </a:lnTo>
                <a:lnTo>
                  <a:pt x="1194" y="932"/>
                </a:lnTo>
                <a:lnTo>
                  <a:pt x="1181" y="918"/>
                </a:lnTo>
                <a:lnTo>
                  <a:pt x="1170" y="902"/>
                </a:lnTo>
                <a:lnTo>
                  <a:pt x="1159" y="885"/>
                </a:lnTo>
                <a:lnTo>
                  <a:pt x="1151" y="867"/>
                </a:lnTo>
                <a:lnTo>
                  <a:pt x="1144" y="849"/>
                </a:lnTo>
                <a:lnTo>
                  <a:pt x="1139" y="830"/>
                </a:lnTo>
                <a:lnTo>
                  <a:pt x="1136" y="810"/>
                </a:lnTo>
                <a:lnTo>
                  <a:pt x="1134" y="790"/>
                </a:lnTo>
                <a:lnTo>
                  <a:pt x="1135" y="769"/>
                </a:lnTo>
                <a:lnTo>
                  <a:pt x="1137" y="749"/>
                </a:lnTo>
                <a:lnTo>
                  <a:pt x="1139" y="738"/>
                </a:lnTo>
                <a:lnTo>
                  <a:pt x="1142" y="727"/>
                </a:lnTo>
                <a:lnTo>
                  <a:pt x="1145" y="718"/>
                </a:lnTo>
                <a:lnTo>
                  <a:pt x="1149" y="707"/>
                </a:lnTo>
                <a:lnTo>
                  <a:pt x="1157" y="688"/>
                </a:lnTo>
                <a:lnTo>
                  <a:pt x="1168" y="671"/>
                </a:lnTo>
                <a:lnTo>
                  <a:pt x="1180" y="654"/>
                </a:lnTo>
                <a:lnTo>
                  <a:pt x="1193" y="639"/>
                </a:lnTo>
                <a:lnTo>
                  <a:pt x="1208" y="625"/>
                </a:lnTo>
                <a:lnTo>
                  <a:pt x="1224" y="612"/>
                </a:lnTo>
                <a:lnTo>
                  <a:pt x="1241" y="602"/>
                </a:lnTo>
                <a:lnTo>
                  <a:pt x="1259" y="592"/>
                </a:lnTo>
                <a:lnTo>
                  <a:pt x="1279" y="585"/>
                </a:lnTo>
                <a:lnTo>
                  <a:pt x="1298" y="579"/>
                </a:lnTo>
                <a:lnTo>
                  <a:pt x="1318" y="576"/>
                </a:lnTo>
                <a:lnTo>
                  <a:pt x="1339" y="574"/>
                </a:lnTo>
                <a:lnTo>
                  <a:pt x="1350" y="574"/>
                </a:lnTo>
                <a:lnTo>
                  <a:pt x="1361" y="575"/>
                </a:lnTo>
                <a:lnTo>
                  <a:pt x="1371" y="576"/>
                </a:lnTo>
                <a:lnTo>
                  <a:pt x="1382" y="577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72">
            <a:extLst>
              <a:ext uri="{FF2B5EF4-FFF2-40B4-BE49-F238E27FC236}">
                <a16:creationId xmlns:a16="http://schemas.microsoft.com/office/drawing/2014/main" id="{85DAC909-B7FE-21A7-6CA1-0C3720A4EAE9}"/>
              </a:ext>
            </a:extLst>
          </p:cNvPr>
          <p:cNvSpPr>
            <a:spLocks noEditPoints="1"/>
          </p:cNvSpPr>
          <p:nvPr/>
        </p:nvSpPr>
        <p:spPr bwMode="auto">
          <a:xfrm>
            <a:off x="5572741" y="3557291"/>
            <a:ext cx="314980" cy="287894"/>
          </a:xfrm>
          <a:custGeom>
            <a:avLst/>
            <a:gdLst>
              <a:gd name="T0" fmla="*/ 1149 w 2034"/>
              <a:gd name="T1" fmla="*/ 1 h 1858"/>
              <a:gd name="T2" fmla="*/ 1010 w 2034"/>
              <a:gd name="T3" fmla="*/ 5 h 1858"/>
              <a:gd name="T4" fmla="*/ 875 w 2034"/>
              <a:gd name="T5" fmla="*/ 29 h 1858"/>
              <a:gd name="T6" fmla="*/ 747 w 2034"/>
              <a:gd name="T7" fmla="*/ 73 h 1858"/>
              <a:gd name="T8" fmla="*/ 609 w 2034"/>
              <a:gd name="T9" fmla="*/ 144 h 1858"/>
              <a:gd name="T10" fmla="*/ 417 w 2034"/>
              <a:gd name="T11" fmla="*/ 306 h 1858"/>
              <a:gd name="T12" fmla="*/ 280 w 2034"/>
              <a:gd name="T13" fmla="*/ 503 h 1858"/>
              <a:gd name="T14" fmla="*/ 199 w 2034"/>
              <a:gd name="T15" fmla="*/ 726 h 1858"/>
              <a:gd name="T16" fmla="*/ 176 w 2034"/>
              <a:gd name="T17" fmla="*/ 963 h 1858"/>
              <a:gd name="T18" fmla="*/ 217 w 2034"/>
              <a:gd name="T19" fmla="*/ 1201 h 1858"/>
              <a:gd name="T20" fmla="*/ 577 w 2034"/>
              <a:gd name="T21" fmla="*/ 1693 h 1858"/>
              <a:gd name="T22" fmla="*/ 771 w 2034"/>
              <a:gd name="T23" fmla="*/ 1796 h 1858"/>
              <a:gd name="T24" fmla="*/ 981 w 2034"/>
              <a:gd name="T25" fmla="*/ 1849 h 1858"/>
              <a:gd name="T26" fmla="*/ 1196 w 2034"/>
              <a:gd name="T27" fmla="*/ 1854 h 1858"/>
              <a:gd name="T28" fmla="*/ 1407 w 2034"/>
              <a:gd name="T29" fmla="*/ 1808 h 1858"/>
              <a:gd name="T30" fmla="*/ 1607 w 2034"/>
              <a:gd name="T31" fmla="*/ 1711 h 1858"/>
              <a:gd name="T32" fmla="*/ 1758 w 2034"/>
              <a:gd name="T33" fmla="*/ 1591 h 1858"/>
              <a:gd name="T34" fmla="*/ 1847 w 2034"/>
              <a:gd name="T35" fmla="*/ 1490 h 1858"/>
              <a:gd name="T36" fmla="*/ 1920 w 2034"/>
              <a:gd name="T37" fmla="*/ 1376 h 1858"/>
              <a:gd name="T38" fmla="*/ 1977 w 2034"/>
              <a:gd name="T39" fmla="*/ 1250 h 1858"/>
              <a:gd name="T40" fmla="*/ 2015 w 2034"/>
              <a:gd name="T41" fmla="*/ 1114 h 1858"/>
              <a:gd name="T42" fmla="*/ 2031 w 2034"/>
              <a:gd name="T43" fmla="*/ 857 h 1858"/>
              <a:gd name="T44" fmla="*/ 1971 w 2034"/>
              <a:gd name="T45" fmla="*/ 593 h 1858"/>
              <a:gd name="T46" fmla="*/ 1839 w 2034"/>
              <a:gd name="T47" fmla="*/ 361 h 1858"/>
              <a:gd name="T48" fmla="*/ 1648 w 2034"/>
              <a:gd name="T49" fmla="*/ 175 h 1858"/>
              <a:gd name="T50" fmla="*/ 1404 w 2034"/>
              <a:gd name="T51" fmla="*/ 50 h 1858"/>
              <a:gd name="T52" fmla="*/ 1293 w 2034"/>
              <a:gd name="T53" fmla="*/ 1277 h 1858"/>
              <a:gd name="T54" fmla="*/ 1203 w 2034"/>
              <a:gd name="T55" fmla="*/ 1226 h 1858"/>
              <a:gd name="T56" fmla="*/ 1145 w 2034"/>
              <a:gd name="T57" fmla="*/ 1121 h 1858"/>
              <a:gd name="T58" fmla="*/ 1143 w 2034"/>
              <a:gd name="T59" fmla="*/ 1038 h 1858"/>
              <a:gd name="T60" fmla="*/ 1175 w 2034"/>
              <a:gd name="T61" fmla="*/ 957 h 1858"/>
              <a:gd name="T62" fmla="*/ 1396 w 2034"/>
              <a:gd name="T63" fmla="*/ 585 h 1858"/>
              <a:gd name="T64" fmla="*/ 1438 w 2034"/>
              <a:gd name="T65" fmla="*/ 574 h 1858"/>
              <a:gd name="T66" fmla="*/ 1476 w 2034"/>
              <a:gd name="T67" fmla="*/ 590 h 1858"/>
              <a:gd name="T68" fmla="*/ 1503 w 2034"/>
              <a:gd name="T69" fmla="*/ 624 h 1858"/>
              <a:gd name="T70" fmla="*/ 1506 w 2034"/>
              <a:gd name="T71" fmla="*/ 669 h 1858"/>
              <a:gd name="T72" fmla="*/ 1437 w 2034"/>
              <a:gd name="T73" fmla="*/ 882 h 1858"/>
              <a:gd name="T74" fmla="*/ 1526 w 2034"/>
              <a:gd name="T75" fmla="*/ 957 h 1858"/>
              <a:gd name="T76" fmla="*/ 1561 w 2034"/>
              <a:gd name="T77" fmla="*/ 1070 h 1858"/>
              <a:gd name="T78" fmla="*/ 1546 w 2034"/>
              <a:gd name="T79" fmla="*/ 1152 h 1858"/>
              <a:gd name="T80" fmla="*/ 1471 w 2034"/>
              <a:gd name="T81" fmla="*/ 1247 h 1858"/>
              <a:gd name="T82" fmla="*/ 1356 w 2034"/>
              <a:gd name="T83" fmla="*/ 1285 h 1858"/>
              <a:gd name="T84" fmla="*/ 818 w 2034"/>
              <a:gd name="T85" fmla="*/ 1279 h 1858"/>
              <a:gd name="T86" fmla="*/ 734 w 2034"/>
              <a:gd name="T87" fmla="*/ 1238 h 1858"/>
              <a:gd name="T88" fmla="*/ 665 w 2034"/>
              <a:gd name="T89" fmla="*/ 1140 h 1858"/>
              <a:gd name="T90" fmla="*/ 656 w 2034"/>
              <a:gd name="T91" fmla="*/ 1048 h 1858"/>
              <a:gd name="T92" fmla="*/ 679 w 2034"/>
              <a:gd name="T93" fmla="*/ 975 h 1858"/>
              <a:gd name="T94" fmla="*/ 904 w 2034"/>
              <a:gd name="T95" fmla="*/ 589 h 1858"/>
              <a:gd name="T96" fmla="*/ 946 w 2034"/>
              <a:gd name="T97" fmla="*/ 573 h 1858"/>
              <a:gd name="T98" fmla="*/ 986 w 2034"/>
              <a:gd name="T99" fmla="*/ 585 h 1858"/>
              <a:gd name="T100" fmla="*/ 1015 w 2034"/>
              <a:gd name="T101" fmla="*/ 617 h 1858"/>
              <a:gd name="T102" fmla="*/ 1022 w 2034"/>
              <a:gd name="T103" fmla="*/ 660 h 1858"/>
              <a:gd name="T104" fmla="*/ 933 w 2034"/>
              <a:gd name="T105" fmla="*/ 873 h 1858"/>
              <a:gd name="T106" fmla="*/ 1030 w 2034"/>
              <a:gd name="T107" fmla="*/ 941 h 1858"/>
              <a:gd name="T108" fmla="*/ 1074 w 2034"/>
              <a:gd name="T109" fmla="*/ 1049 h 1858"/>
              <a:gd name="T110" fmla="*/ 1065 w 2034"/>
              <a:gd name="T111" fmla="*/ 1141 h 1858"/>
              <a:gd name="T112" fmla="*/ 1002 w 2034"/>
              <a:gd name="T113" fmla="*/ 1234 h 1858"/>
              <a:gd name="T114" fmla="*/ 892 w 2034"/>
              <a:gd name="T115" fmla="*/ 1283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4" h="1858">
                <a:moveTo>
                  <a:pt x="1266" y="15"/>
                </a:moveTo>
                <a:lnTo>
                  <a:pt x="1243" y="11"/>
                </a:lnTo>
                <a:lnTo>
                  <a:pt x="1219" y="8"/>
                </a:lnTo>
                <a:lnTo>
                  <a:pt x="1196" y="5"/>
                </a:lnTo>
                <a:lnTo>
                  <a:pt x="1173" y="3"/>
                </a:lnTo>
                <a:lnTo>
                  <a:pt x="1149" y="1"/>
                </a:lnTo>
                <a:lnTo>
                  <a:pt x="1126" y="1"/>
                </a:lnTo>
                <a:lnTo>
                  <a:pt x="1102" y="0"/>
                </a:lnTo>
                <a:lnTo>
                  <a:pt x="1079" y="1"/>
                </a:lnTo>
                <a:lnTo>
                  <a:pt x="1055" y="2"/>
                </a:lnTo>
                <a:lnTo>
                  <a:pt x="1033" y="3"/>
                </a:lnTo>
                <a:lnTo>
                  <a:pt x="1010" y="5"/>
                </a:lnTo>
                <a:lnTo>
                  <a:pt x="987" y="8"/>
                </a:lnTo>
                <a:lnTo>
                  <a:pt x="965" y="11"/>
                </a:lnTo>
                <a:lnTo>
                  <a:pt x="942" y="15"/>
                </a:lnTo>
                <a:lnTo>
                  <a:pt x="920" y="19"/>
                </a:lnTo>
                <a:lnTo>
                  <a:pt x="898" y="24"/>
                </a:lnTo>
                <a:lnTo>
                  <a:pt x="875" y="29"/>
                </a:lnTo>
                <a:lnTo>
                  <a:pt x="854" y="35"/>
                </a:lnTo>
                <a:lnTo>
                  <a:pt x="833" y="42"/>
                </a:lnTo>
                <a:lnTo>
                  <a:pt x="810" y="48"/>
                </a:lnTo>
                <a:lnTo>
                  <a:pt x="790" y="55"/>
                </a:lnTo>
                <a:lnTo>
                  <a:pt x="769" y="64"/>
                </a:lnTo>
                <a:lnTo>
                  <a:pt x="747" y="73"/>
                </a:lnTo>
                <a:lnTo>
                  <a:pt x="727" y="81"/>
                </a:lnTo>
                <a:lnTo>
                  <a:pt x="707" y="91"/>
                </a:lnTo>
                <a:lnTo>
                  <a:pt x="687" y="100"/>
                </a:lnTo>
                <a:lnTo>
                  <a:pt x="668" y="111"/>
                </a:lnTo>
                <a:lnTo>
                  <a:pt x="647" y="121"/>
                </a:lnTo>
                <a:lnTo>
                  <a:pt x="609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5" y="276"/>
                </a:lnTo>
                <a:lnTo>
                  <a:pt x="417" y="306"/>
                </a:lnTo>
                <a:lnTo>
                  <a:pt x="391" y="335"/>
                </a:lnTo>
                <a:lnTo>
                  <a:pt x="365" y="367"/>
                </a:lnTo>
                <a:lnTo>
                  <a:pt x="342" y="400"/>
                </a:lnTo>
                <a:lnTo>
                  <a:pt x="319" y="433"/>
                </a:lnTo>
                <a:lnTo>
                  <a:pt x="299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19" y="650"/>
                </a:lnTo>
                <a:lnTo>
                  <a:pt x="208" y="688"/>
                </a:lnTo>
                <a:lnTo>
                  <a:pt x="199" y="726"/>
                </a:lnTo>
                <a:lnTo>
                  <a:pt x="190" y="766"/>
                </a:lnTo>
                <a:lnTo>
                  <a:pt x="185" y="804"/>
                </a:lnTo>
                <a:lnTo>
                  <a:pt x="180" y="843"/>
                </a:lnTo>
                <a:lnTo>
                  <a:pt x="178" y="884"/>
                </a:lnTo>
                <a:lnTo>
                  <a:pt x="176" y="923"/>
                </a:lnTo>
                <a:lnTo>
                  <a:pt x="176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8" y="1083"/>
                </a:lnTo>
                <a:lnTo>
                  <a:pt x="197" y="1122"/>
                </a:lnTo>
                <a:lnTo>
                  <a:pt x="205" y="1162"/>
                </a:lnTo>
                <a:lnTo>
                  <a:pt x="217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6" y="1672"/>
                </a:lnTo>
                <a:lnTo>
                  <a:pt x="577" y="1693"/>
                </a:lnTo>
                <a:lnTo>
                  <a:pt x="608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8" y="1782"/>
                </a:lnTo>
                <a:lnTo>
                  <a:pt x="771" y="1796"/>
                </a:lnTo>
                <a:lnTo>
                  <a:pt x="805" y="1808"/>
                </a:lnTo>
                <a:lnTo>
                  <a:pt x="839" y="1820"/>
                </a:lnTo>
                <a:lnTo>
                  <a:pt x="874" y="1829"/>
                </a:lnTo>
                <a:lnTo>
                  <a:pt x="909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6" y="1854"/>
                </a:lnTo>
                <a:lnTo>
                  <a:pt x="1052" y="1857"/>
                </a:lnTo>
                <a:lnTo>
                  <a:pt x="1087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6" y="1854"/>
                </a:lnTo>
                <a:lnTo>
                  <a:pt x="1231" y="1849"/>
                </a:lnTo>
                <a:lnTo>
                  <a:pt x="1267" y="1844"/>
                </a:lnTo>
                <a:lnTo>
                  <a:pt x="1302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2" y="1795"/>
                </a:lnTo>
                <a:lnTo>
                  <a:pt x="1476" y="1781"/>
                </a:lnTo>
                <a:lnTo>
                  <a:pt x="1509" y="1765"/>
                </a:lnTo>
                <a:lnTo>
                  <a:pt x="1542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8" y="1690"/>
                </a:lnTo>
                <a:lnTo>
                  <a:pt x="1674" y="1663"/>
                </a:lnTo>
                <a:lnTo>
                  <a:pt x="1708" y="1635"/>
                </a:lnTo>
                <a:lnTo>
                  <a:pt x="1725" y="1621"/>
                </a:lnTo>
                <a:lnTo>
                  <a:pt x="1741" y="1606"/>
                </a:lnTo>
                <a:lnTo>
                  <a:pt x="1758" y="1591"/>
                </a:lnTo>
                <a:lnTo>
                  <a:pt x="1773" y="1575"/>
                </a:lnTo>
                <a:lnTo>
                  <a:pt x="1789" y="1558"/>
                </a:lnTo>
                <a:lnTo>
                  <a:pt x="1804" y="1542"/>
                </a:lnTo>
                <a:lnTo>
                  <a:pt x="1818" y="1525"/>
                </a:lnTo>
                <a:lnTo>
                  <a:pt x="1833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2" y="1452"/>
                </a:lnTo>
                <a:lnTo>
                  <a:pt x="1885" y="1434"/>
                </a:lnTo>
                <a:lnTo>
                  <a:pt x="1898" y="1415"/>
                </a:lnTo>
                <a:lnTo>
                  <a:pt x="1909" y="1395"/>
                </a:lnTo>
                <a:lnTo>
                  <a:pt x="1920" y="1376"/>
                </a:lnTo>
                <a:lnTo>
                  <a:pt x="1931" y="1355"/>
                </a:lnTo>
                <a:lnTo>
                  <a:pt x="1942" y="1335"/>
                </a:lnTo>
                <a:lnTo>
                  <a:pt x="1951" y="1314"/>
                </a:lnTo>
                <a:lnTo>
                  <a:pt x="1960" y="1293"/>
                </a:lnTo>
                <a:lnTo>
                  <a:pt x="1969" y="1271"/>
                </a:lnTo>
                <a:lnTo>
                  <a:pt x="1977" y="1250"/>
                </a:lnTo>
                <a:lnTo>
                  <a:pt x="1985" y="1228"/>
                </a:lnTo>
                <a:lnTo>
                  <a:pt x="1992" y="1205"/>
                </a:lnTo>
                <a:lnTo>
                  <a:pt x="1999" y="1183"/>
                </a:lnTo>
                <a:lnTo>
                  <a:pt x="2006" y="1161"/>
                </a:lnTo>
                <a:lnTo>
                  <a:pt x="2011" y="1137"/>
                </a:lnTo>
                <a:lnTo>
                  <a:pt x="2015" y="1114"/>
                </a:lnTo>
                <a:lnTo>
                  <a:pt x="2020" y="1090"/>
                </a:lnTo>
                <a:lnTo>
                  <a:pt x="2027" y="1044"/>
                </a:lnTo>
                <a:lnTo>
                  <a:pt x="2032" y="997"/>
                </a:lnTo>
                <a:lnTo>
                  <a:pt x="2034" y="950"/>
                </a:lnTo>
                <a:lnTo>
                  <a:pt x="2034" y="903"/>
                </a:lnTo>
                <a:lnTo>
                  <a:pt x="2031" y="857"/>
                </a:lnTo>
                <a:lnTo>
                  <a:pt x="2027" y="811"/>
                </a:lnTo>
                <a:lnTo>
                  <a:pt x="2020" y="767"/>
                </a:lnTo>
                <a:lnTo>
                  <a:pt x="2011" y="722"/>
                </a:lnTo>
                <a:lnTo>
                  <a:pt x="2000" y="678"/>
                </a:lnTo>
                <a:lnTo>
                  <a:pt x="1986" y="636"/>
                </a:lnTo>
                <a:lnTo>
                  <a:pt x="1971" y="593"/>
                </a:lnTo>
                <a:lnTo>
                  <a:pt x="1954" y="552"/>
                </a:lnTo>
                <a:lnTo>
                  <a:pt x="1935" y="511"/>
                </a:lnTo>
                <a:lnTo>
                  <a:pt x="1914" y="472"/>
                </a:lnTo>
                <a:lnTo>
                  <a:pt x="1891" y="433"/>
                </a:lnTo>
                <a:lnTo>
                  <a:pt x="1866" y="397"/>
                </a:lnTo>
                <a:lnTo>
                  <a:pt x="1839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8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0" y="149"/>
                </a:lnTo>
                <a:lnTo>
                  <a:pt x="1571" y="126"/>
                </a:lnTo>
                <a:lnTo>
                  <a:pt x="1532" y="103"/>
                </a:lnTo>
                <a:lnTo>
                  <a:pt x="1490" y="84"/>
                </a:lnTo>
                <a:lnTo>
                  <a:pt x="1447" y="66"/>
                </a:lnTo>
                <a:lnTo>
                  <a:pt x="1404" y="50"/>
                </a:lnTo>
                <a:lnTo>
                  <a:pt x="1359" y="36"/>
                </a:lnTo>
                <a:lnTo>
                  <a:pt x="1313" y="25"/>
                </a:lnTo>
                <a:lnTo>
                  <a:pt x="1266" y="15"/>
                </a:lnTo>
                <a:close/>
                <a:moveTo>
                  <a:pt x="1313" y="1282"/>
                </a:moveTo>
                <a:lnTo>
                  <a:pt x="1302" y="1280"/>
                </a:lnTo>
                <a:lnTo>
                  <a:pt x="1293" y="1277"/>
                </a:lnTo>
                <a:lnTo>
                  <a:pt x="1282" y="1275"/>
                </a:lnTo>
                <a:lnTo>
                  <a:pt x="1273" y="1270"/>
                </a:lnTo>
                <a:lnTo>
                  <a:pt x="1253" y="1262"/>
                </a:lnTo>
                <a:lnTo>
                  <a:pt x="1235" y="1251"/>
                </a:lnTo>
                <a:lnTo>
                  <a:pt x="1219" y="1239"/>
                </a:lnTo>
                <a:lnTo>
                  <a:pt x="1203" y="1226"/>
                </a:lnTo>
                <a:lnTo>
                  <a:pt x="1190" y="1212"/>
                </a:lnTo>
                <a:lnTo>
                  <a:pt x="1178" y="1196"/>
                </a:lnTo>
                <a:lnTo>
                  <a:pt x="1166" y="1179"/>
                </a:lnTo>
                <a:lnTo>
                  <a:pt x="1158" y="1161"/>
                </a:lnTo>
                <a:lnTo>
                  <a:pt x="1150" y="1141"/>
                </a:lnTo>
                <a:lnTo>
                  <a:pt x="1145" y="1121"/>
                </a:lnTo>
                <a:lnTo>
                  <a:pt x="1141" y="1101"/>
                </a:lnTo>
                <a:lnTo>
                  <a:pt x="1139" y="1081"/>
                </a:lnTo>
                <a:lnTo>
                  <a:pt x="1139" y="1070"/>
                </a:lnTo>
                <a:lnTo>
                  <a:pt x="1139" y="1059"/>
                </a:lnTo>
                <a:lnTo>
                  <a:pt x="1141" y="1049"/>
                </a:lnTo>
                <a:lnTo>
                  <a:pt x="1143" y="1038"/>
                </a:lnTo>
                <a:lnTo>
                  <a:pt x="1145" y="1026"/>
                </a:lnTo>
                <a:lnTo>
                  <a:pt x="1148" y="1016"/>
                </a:lnTo>
                <a:lnTo>
                  <a:pt x="1151" y="1006"/>
                </a:lnTo>
                <a:lnTo>
                  <a:pt x="1155" y="996"/>
                </a:lnTo>
                <a:lnTo>
                  <a:pt x="1165" y="976"/>
                </a:lnTo>
                <a:lnTo>
                  <a:pt x="1175" y="957"/>
                </a:lnTo>
                <a:lnTo>
                  <a:pt x="1365" y="620"/>
                </a:lnTo>
                <a:lnTo>
                  <a:pt x="1371" y="610"/>
                </a:lnTo>
                <a:lnTo>
                  <a:pt x="1377" y="603"/>
                </a:lnTo>
                <a:lnTo>
                  <a:pt x="1382" y="595"/>
                </a:lnTo>
                <a:lnTo>
                  <a:pt x="1390" y="590"/>
                </a:lnTo>
                <a:lnTo>
                  <a:pt x="1396" y="585"/>
                </a:lnTo>
                <a:lnTo>
                  <a:pt x="1403" y="581"/>
                </a:lnTo>
                <a:lnTo>
                  <a:pt x="1410" y="578"/>
                </a:lnTo>
                <a:lnTo>
                  <a:pt x="1416" y="576"/>
                </a:lnTo>
                <a:lnTo>
                  <a:pt x="1424" y="575"/>
                </a:lnTo>
                <a:lnTo>
                  <a:pt x="1431" y="574"/>
                </a:lnTo>
                <a:lnTo>
                  <a:pt x="1438" y="574"/>
                </a:lnTo>
                <a:lnTo>
                  <a:pt x="1445" y="575"/>
                </a:lnTo>
                <a:lnTo>
                  <a:pt x="1452" y="577"/>
                </a:lnTo>
                <a:lnTo>
                  <a:pt x="1458" y="579"/>
                </a:lnTo>
                <a:lnTo>
                  <a:pt x="1464" y="582"/>
                </a:lnTo>
                <a:lnTo>
                  <a:pt x="1471" y="586"/>
                </a:lnTo>
                <a:lnTo>
                  <a:pt x="1476" y="590"/>
                </a:lnTo>
                <a:lnTo>
                  <a:pt x="1481" y="594"/>
                </a:lnTo>
                <a:lnTo>
                  <a:pt x="1487" y="600"/>
                </a:lnTo>
                <a:lnTo>
                  <a:pt x="1491" y="605"/>
                </a:lnTo>
                <a:lnTo>
                  <a:pt x="1495" y="611"/>
                </a:lnTo>
                <a:lnTo>
                  <a:pt x="1500" y="618"/>
                </a:lnTo>
                <a:lnTo>
                  <a:pt x="1503" y="624"/>
                </a:lnTo>
                <a:lnTo>
                  <a:pt x="1505" y="631"/>
                </a:lnTo>
                <a:lnTo>
                  <a:pt x="1506" y="638"/>
                </a:lnTo>
                <a:lnTo>
                  <a:pt x="1507" y="645"/>
                </a:lnTo>
                <a:lnTo>
                  <a:pt x="1508" y="654"/>
                </a:lnTo>
                <a:lnTo>
                  <a:pt x="1507" y="661"/>
                </a:lnTo>
                <a:lnTo>
                  <a:pt x="1506" y="669"/>
                </a:lnTo>
                <a:lnTo>
                  <a:pt x="1504" y="677"/>
                </a:lnTo>
                <a:lnTo>
                  <a:pt x="1501" y="686"/>
                </a:lnTo>
                <a:lnTo>
                  <a:pt x="1496" y="693"/>
                </a:lnTo>
                <a:lnTo>
                  <a:pt x="1397" y="869"/>
                </a:lnTo>
                <a:lnTo>
                  <a:pt x="1418" y="874"/>
                </a:lnTo>
                <a:lnTo>
                  <a:pt x="1437" y="882"/>
                </a:lnTo>
                <a:lnTo>
                  <a:pt x="1455" y="891"/>
                </a:lnTo>
                <a:lnTo>
                  <a:pt x="1471" y="902"/>
                </a:lnTo>
                <a:lnTo>
                  <a:pt x="1487" y="914"/>
                </a:lnTo>
                <a:lnTo>
                  <a:pt x="1502" y="927"/>
                </a:lnTo>
                <a:lnTo>
                  <a:pt x="1514" y="942"/>
                </a:lnTo>
                <a:lnTo>
                  <a:pt x="1526" y="957"/>
                </a:lnTo>
                <a:lnTo>
                  <a:pt x="1536" y="974"/>
                </a:lnTo>
                <a:lnTo>
                  <a:pt x="1544" y="992"/>
                </a:lnTo>
                <a:lnTo>
                  <a:pt x="1552" y="1011"/>
                </a:lnTo>
                <a:lnTo>
                  <a:pt x="1556" y="1030"/>
                </a:lnTo>
                <a:lnTo>
                  <a:pt x="1559" y="1050"/>
                </a:lnTo>
                <a:lnTo>
                  <a:pt x="1561" y="1070"/>
                </a:lnTo>
                <a:lnTo>
                  <a:pt x="1560" y="1090"/>
                </a:lnTo>
                <a:lnTo>
                  <a:pt x="1558" y="1111"/>
                </a:lnTo>
                <a:lnTo>
                  <a:pt x="1556" y="1121"/>
                </a:lnTo>
                <a:lnTo>
                  <a:pt x="1553" y="1132"/>
                </a:lnTo>
                <a:lnTo>
                  <a:pt x="1550" y="1143"/>
                </a:lnTo>
                <a:lnTo>
                  <a:pt x="1546" y="1152"/>
                </a:lnTo>
                <a:lnTo>
                  <a:pt x="1538" y="1171"/>
                </a:lnTo>
                <a:lnTo>
                  <a:pt x="1527" y="1189"/>
                </a:lnTo>
                <a:lnTo>
                  <a:pt x="1516" y="1205"/>
                </a:lnTo>
                <a:lnTo>
                  <a:pt x="1502" y="1221"/>
                </a:lnTo>
                <a:lnTo>
                  <a:pt x="1487" y="1235"/>
                </a:lnTo>
                <a:lnTo>
                  <a:pt x="1471" y="1247"/>
                </a:lnTo>
                <a:lnTo>
                  <a:pt x="1454" y="1258"/>
                </a:lnTo>
                <a:lnTo>
                  <a:pt x="1436" y="1267"/>
                </a:lnTo>
                <a:lnTo>
                  <a:pt x="1416" y="1275"/>
                </a:lnTo>
                <a:lnTo>
                  <a:pt x="1397" y="1280"/>
                </a:lnTo>
                <a:lnTo>
                  <a:pt x="1377" y="1283"/>
                </a:lnTo>
                <a:lnTo>
                  <a:pt x="1356" y="1285"/>
                </a:lnTo>
                <a:lnTo>
                  <a:pt x="1345" y="1285"/>
                </a:lnTo>
                <a:lnTo>
                  <a:pt x="1334" y="1285"/>
                </a:lnTo>
                <a:lnTo>
                  <a:pt x="1324" y="1284"/>
                </a:lnTo>
                <a:lnTo>
                  <a:pt x="1313" y="1282"/>
                </a:lnTo>
                <a:close/>
                <a:moveTo>
                  <a:pt x="828" y="1281"/>
                </a:moveTo>
                <a:lnTo>
                  <a:pt x="818" y="1279"/>
                </a:lnTo>
                <a:lnTo>
                  <a:pt x="808" y="1277"/>
                </a:lnTo>
                <a:lnTo>
                  <a:pt x="798" y="1273"/>
                </a:lnTo>
                <a:lnTo>
                  <a:pt x="788" y="1269"/>
                </a:lnTo>
                <a:lnTo>
                  <a:pt x="769" y="1261"/>
                </a:lnTo>
                <a:lnTo>
                  <a:pt x="751" y="1250"/>
                </a:lnTo>
                <a:lnTo>
                  <a:pt x="734" y="1238"/>
                </a:lnTo>
                <a:lnTo>
                  <a:pt x="719" y="1226"/>
                </a:lnTo>
                <a:lnTo>
                  <a:pt x="705" y="1211"/>
                </a:lnTo>
                <a:lnTo>
                  <a:pt x="692" y="1195"/>
                </a:lnTo>
                <a:lnTo>
                  <a:pt x="681" y="1178"/>
                </a:lnTo>
                <a:lnTo>
                  <a:pt x="673" y="1160"/>
                </a:lnTo>
                <a:lnTo>
                  <a:pt x="665" y="1140"/>
                </a:lnTo>
                <a:lnTo>
                  <a:pt x="660" y="1120"/>
                </a:lnTo>
                <a:lnTo>
                  <a:pt x="656" y="1100"/>
                </a:lnTo>
                <a:lnTo>
                  <a:pt x="655" y="1080"/>
                </a:lnTo>
                <a:lnTo>
                  <a:pt x="655" y="1069"/>
                </a:lnTo>
                <a:lnTo>
                  <a:pt x="655" y="1058"/>
                </a:lnTo>
                <a:lnTo>
                  <a:pt x="656" y="1048"/>
                </a:lnTo>
                <a:lnTo>
                  <a:pt x="658" y="1037"/>
                </a:lnTo>
                <a:lnTo>
                  <a:pt x="660" y="1025"/>
                </a:lnTo>
                <a:lnTo>
                  <a:pt x="663" y="1015"/>
                </a:lnTo>
                <a:lnTo>
                  <a:pt x="666" y="1005"/>
                </a:lnTo>
                <a:lnTo>
                  <a:pt x="671" y="995"/>
                </a:lnTo>
                <a:lnTo>
                  <a:pt x="679" y="975"/>
                </a:lnTo>
                <a:lnTo>
                  <a:pt x="690" y="956"/>
                </a:lnTo>
                <a:lnTo>
                  <a:pt x="881" y="619"/>
                </a:lnTo>
                <a:lnTo>
                  <a:pt x="886" y="609"/>
                </a:lnTo>
                <a:lnTo>
                  <a:pt x="892" y="602"/>
                </a:lnTo>
                <a:lnTo>
                  <a:pt x="898" y="595"/>
                </a:lnTo>
                <a:lnTo>
                  <a:pt x="904" y="589"/>
                </a:lnTo>
                <a:lnTo>
                  <a:pt x="912" y="585"/>
                </a:lnTo>
                <a:lnTo>
                  <a:pt x="918" y="580"/>
                </a:lnTo>
                <a:lnTo>
                  <a:pt x="925" y="577"/>
                </a:lnTo>
                <a:lnTo>
                  <a:pt x="932" y="575"/>
                </a:lnTo>
                <a:lnTo>
                  <a:pt x="939" y="574"/>
                </a:lnTo>
                <a:lnTo>
                  <a:pt x="946" y="573"/>
                </a:lnTo>
                <a:lnTo>
                  <a:pt x="953" y="574"/>
                </a:lnTo>
                <a:lnTo>
                  <a:pt x="959" y="575"/>
                </a:lnTo>
                <a:lnTo>
                  <a:pt x="967" y="576"/>
                </a:lnTo>
                <a:lnTo>
                  <a:pt x="973" y="578"/>
                </a:lnTo>
                <a:lnTo>
                  <a:pt x="980" y="581"/>
                </a:lnTo>
                <a:lnTo>
                  <a:pt x="986" y="585"/>
                </a:lnTo>
                <a:lnTo>
                  <a:pt x="991" y="589"/>
                </a:lnTo>
                <a:lnTo>
                  <a:pt x="997" y="593"/>
                </a:lnTo>
                <a:lnTo>
                  <a:pt x="1002" y="598"/>
                </a:lnTo>
                <a:lnTo>
                  <a:pt x="1006" y="604"/>
                </a:lnTo>
                <a:lnTo>
                  <a:pt x="1011" y="610"/>
                </a:lnTo>
                <a:lnTo>
                  <a:pt x="1015" y="617"/>
                </a:lnTo>
                <a:lnTo>
                  <a:pt x="1017" y="623"/>
                </a:lnTo>
                <a:lnTo>
                  <a:pt x="1020" y="630"/>
                </a:lnTo>
                <a:lnTo>
                  <a:pt x="1021" y="637"/>
                </a:lnTo>
                <a:lnTo>
                  <a:pt x="1022" y="644"/>
                </a:lnTo>
                <a:lnTo>
                  <a:pt x="1023" y="653"/>
                </a:lnTo>
                <a:lnTo>
                  <a:pt x="1022" y="660"/>
                </a:lnTo>
                <a:lnTo>
                  <a:pt x="1021" y="668"/>
                </a:lnTo>
                <a:lnTo>
                  <a:pt x="1019" y="676"/>
                </a:lnTo>
                <a:lnTo>
                  <a:pt x="1016" y="685"/>
                </a:lnTo>
                <a:lnTo>
                  <a:pt x="1012" y="692"/>
                </a:lnTo>
                <a:lnTo>
                  <a:pt x="913" y="868"/>
                </a:lnTo>
                <a:lnTo>
                  <a:pt x="933" y="873"/>
                </a:lnTo>
                <a:lnTo>
                  <a:pt x="952" y="881"/>
                </a:lnTo>
                <a:lnTo>
                  <a:pt x="969" y="890"/>
                </a:lnTo>
                <a:lnTo>
                  <a:pt x="986" y="901"/>
                </a:lnTo>
                <a:lnTo>
                  <a:pt x="1002" y="913"/>
                </a:lnTo>
                <a:lnTo>
                  <a:pt x="1016" y="926"/>
                </a:lnTo>
                <a:lnTo>
                  <a:pt x="1030" y="941"/>
                </a:lnTo>
                <a:lnTo>
                  <a:pt x="1041" y="957"/>
                </a:lnTo>
                <a:lnTo>
                  <a:pt x="1051" y="973"/>
                </a:lnTo>
                <a:lnTo>
                  <a:pt x="1060" y="991"/>
                </a:lnTo>
                <a:lnTo>
                  <a:pt x="1066" y="1009"/>
                </a:lnTo>
                <a:lnTo>
                  <a:pt x="1071" y="1029"/>
                </a:lnTo>
                <a:lnTo>
                  <a:pt x="1074" y="1049"/>
                </a:lnTo>
                <a:lnTo>
                  <a:pt x="1077" y="1069"/>
                </a:lnTo>
                <a:lnTo>
                  <a:pt x="1076" y="1089"/>
                </a:lnTo>
                <a:lnTo>
                  <a:pt x="1073" y="1111"/>
                </a:lnTo>
                <a:lnTo>
                  <a:pt x="1071" y="1120"/>
                </a:lnTo>
                <a:lnTo>
                  <a:pt x="1068" y="1131"/>
                </a:lnTo>
                <a:lnTo>
                  <a:pt x="1065" y="1141"/>
                </a:lnTo>
                <a:lnTo>
                  <a:pt x="1062" y="1151"/>
                </a:lnTo>
                <a:lnTo>
                  <a:pt x="1053" y="1170"/>
                </a:lnTo>
                <a:lnTo>
                  <a:pt x="1043" y="1188"/>
                </a:lnTo>
                <a:lnTo>
                  <a:pt x="1031" y="1204"/>
                </a:lnTo>
                <a:lnTo>
                  <a:pt x="1017" y="1220"/>
                </a:lnTo>
                <a:lnTo>
                  <a:pt x="1002" y="1234"/>
                </a:lnTo>
                <a:lnTo>
                  <a:pt x="986" y="1246"/>
                </a:lnTo>
                <a:lnTo>
                  <a:pt x="969" y="1256"/>
                </a:lnTo>
                <a:lnTo>
                  <a:pt x="951" y="1266"/>
                </a:lnTo>
                <a:lnTo>
                  <a:pt x="932" y="1273"/>
                </a:lnTo>
                <a:lnTo>
                  <a:pt x="913" y="1279"/>
                </a:lnTo>
                <a:lnTo>
                  <a:pt x="892" y="1283"/>
                </a:lnTo>
                <a:lnTo>
                  <a:pt x="871" y="1284"/>
                </a:lnTo>
                <a:lnTo>
                  <a:pt x="860" y="1284"/>
                </a:lnTo>
                <a:lnTo>
                  <a:pt x="850" y="1284"/>
                </a:lnTo>
                <a:lnTo>
                  <a:pt x="839" y="1283"/>
                </a:lnTo>
                <a:lnTo>
                  <a:pt x="828" y="128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90">
            <a:extLst>
              <a:ext uri="{FF2B5EF4-FFF2-40B4-BE49-F238E27FC236}">
                <a16:creationId xmlns:a16="http://schemas.microsoft.com/office/drawing/2014/main" id="{71103A41-CA6E-9B9F-EC00-DFBBAB1B3B25}"/>
              </a:ext>
            </a:extLst>
          </p:cNvPr>
          <p:cNvSpPr>
            <a:spLocks noEditPoints="1"/>
          </p:cNvSpPr>
          <p:nvPr/>
        </p:nvSpPr>
        <p:spPr bwMode="auto">
          <a:xfrm>
            <a:off x="6039802" y="3596760"/>
            <a:ext cx="264676" cy="208955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DB540C1C-3686-F8D0-2CD4-63822A2F20D8}"/>
              </a:ext>
            </a:extLst>
          </p:cNvPr>
          <p:cNvSpPr>
            <a:spLocks noEditPoints="1"/>
          </p:cNvSpPr>
          <p:nvPr/>
        </p:nvSpPr>
        <p:spPr bwMode="auto">
          <a:xfrm>
            <a:off x="6439911" y="3596760"/>
            <a:ext cx="265450" cy="208955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3" name="Freeform 95">
            <a:extLst>
              <a:ext uri="{FF2B5EF4-FFF2-40B4-BE49-F238E27FC236}">
                <a16:creationId xmlns:a16="http://schemas.microsoft.com/office/drawing/2014/main" id="{3CC0EC01-5996-5A29-EFE2-116C83DC280E}"/>
              </a:ext>
            </a:extLst>
          </p:cNvPr>
          <p:cNvSpPr>
            <a:spLocks noEditPoints="1"/>
          </p:cNvSpPr>
          <p:nvPr/>
        </p:nvSpPr>
        <p:spPr bwMode="auto">
          <a:xfrm>
            <a:off x="8842300" y="1822047"/>
            <a:ext cx="350044" cy="348854"/>
          </a:xfrm>
          <a:custGeom>
            <a:avLst/>
            <a:gdLst>
              <a:gd name="T0" fmla="*/ 1128 w 1762"/>
              <a:gd name="T1" fmla="*/ 280 h 1761"/>
              <a:gd name="T2" fmla="*/ 1349 w 1762"/>
              <a:gd name="T3" fmla="*/ 104 h 1761"/>
              <a:gd name="T4" fmla="*/ 1474 w 1762"/>
              <a:gd name="T5" fmla="*/ 615 h 1761"/>
              <a:gd name="T6" fmla="*/ 1488 w 1762"/>
              <a:gd name="T7" fmla="*/ 648 h 1761"/>
              <a:gd name="T8" fmla="*/ 1762 w 1762"/>
              <a:gd name="T9" fmla="*/ 663 h 1761"/>
              <a:gd name="T10" fmla="*/ 1488 w 1762"/>
              <a:gd name="T11" fmla="*/ 1113 h 1761"/>
              <a:gd name="T12" fmla="*/ 1468 w 1762"/>
              <a:gd name="T13" fmla="*/ 1159 h 1761"/>
              <a:gd name="T14" fmla="*/ 1161 w 1762"/>
              <a:gd name="T15" fmla="*/ 1466 h 1761"/>
              <a:gd name="T16" fmla="*/ 1122 w 1762"/>
              <a:gd name="T17" fmla="*/ 1484 h 1761"/>
              <a:gd name="T18" fmla="*/ 1098 w 1762"/>
              <a:gd name="T19" fmla="*/ 1493 h 1761"/>
              <a:gd name="T20" fmla="*/ 664 w 1762"/>
              <a:gd name="T21" fmla="*/ 1493 h 1761"/>
              <a:gd name="T22" fmla="*/ 639 w 1762"/>
              <a:gd name="T23" fmla="*/ 1484 h 1761"/>
              <a:gd name="T24" fmla="*/ 599 w 1762"/>
              <a:gd name="T25" fmla="*/ 1466 h 1761"/>
              <a:gd name="T26" fmla="*/ 294 w 1762"/>
              <a:gd name="T27" fmla="*/ 1159 h 1761"/>
              <a:gd name="T28" fmla="*/ 274 w 1762"/>
              <a:gd name="T29" fmla="*/ 1113 h 1761"/>
              <a:gd name="T30" fmla="*/ 0 w 1762"/>
              <a:gd name="T31" fmla="*/ 663 h 1761"/>
              <a:gd name="T32" fmla="*/ 274 w 1762"/>
              <a:gd name="T33" fmla="*/ 648 h 1761"/>
              <a:gd name="T34" fmla="*/ 286 w 1762"/>
              <a:gd name="T35" fmla="*/ 615 h 1761"/>
              <a:gd name="T36" fmla="*/ 411 w 1762"/>
              <a:gd name="T37" fmla="*/ 103 h 1761"/>
              <a:gd name="T38" fmla="*/ 632 w 1762"/>
              <a:gd name="T39" fmla="*/ 280 h 1761"/>
              <a:gd name="T40" fmla="*/ 664 w 1762"/>
              <a:gd name="T41" fmla="*/ 0 h 1761"/>
              <a:gd name="T42" fmla="*/ 1089 w 1762"/>
              <a:gd name="T43" fmla="*/ 375 h 1761"/>
              <a:gd name="T44" fmla="*/ 1046 w 1762"/>
              <a:gd name="T45" fmla="*/ 359 h 1761"/>
              <a:gd name="T46" fmla="*/ 993 w 1762"/>
              <a:gd name="T47" fmla="*/ 103 h 1761"/>
              <a:gd name="T48" fmla="*/ 729 w 1762"/>
              <a:gd name="T49" fmla="*/ 355 h 1761"/>
              <a:gd name="T50" fmla="*/ 686 w 1762"/>
              <a:gd name="T51" fmla="*/ 370 h 1761"/>
              <a:gd name="T52" fmla="*/ 643 w 1762"/>
              <a:gd name="T53" fmla="*/ 388 h 1761"/>
              <a:gd name="T54" fmla="*/ 581 w 1762"/>
              <a:gd name="T55" fmla="*/ 420 h 1761"/>
              <a:gd name="T56" fmla="*/ 421 w 1762"/>
              <a:gd name="T57" fmla="*/ 580 h 1761"/>
              <a:gd name="T58" fmla="*/ 389 w 1762"/>
              <a:gd name="T59" fmla="*/ 642 h 1761"/>
              <a:gd name="T60" fmla="*/ 370 w 1762"/>
              <a:gd name="T61" fmla="*/ 686 h 1761"/>
              <a:gd name="T62" fmla="*/ 355 w 1762"/>
              <a:gd name="T63" fmla="*/ 730 h 1761"/>
              <a:gd name="T64" fmla="*/ 103 w 1762"/>
              <a:gd name="T65" fmla="*/ 994 h 1761"/>
              <a:gd name="T66" fmla="*/ 359 w 1762"/>
              <a:gd name="T67" fmla="*/ 1047 h 1761"/>
              <a:gd name="T68" fmla="*/ 375 w 1762"/>
              <a:gd name="T69" fmla="*/ 1089 h 1761"/>
              <a:gd name="T70" fmla="*/ 395 w 1762"/>
              <a:gd name="T71" fmla="*/ 1131 h 1761"/>
              <a:gd name="T72" fmla="*/ 249 w 1762"/>
              <a:gd name="T73" fmla="*/ 1349 h 1761"/>
              <a:gd name="T74" fmla="*/ 615 w 1762"/>
              <a:gd name="T75" fmla="*/ 1358 h 1761"/>
              <a:gd name="T76" fmla="*/ 656 w 1762"/>
              <a:gd name="T77" fmla="*/ 1378 h 1761"/>
              <a:gd name="T78" fmla="*/ 699 w 1762"/>
              <a:gd name="T79" fmla="*/ 1396 h 1761"/>
              <a:gd name="T80" fmla="*/ 767 w 1762"/>
              <a:gd name="T81" fmla="*/ 1416 h 1761"/>
              <a:gd name="T82" fmla="*/ 993 w 1762"/>
              <a:gd name="T83" fmla="*/ 1416 h 1761"/>
              <a:gd name="T84" fmla="*/ 1061 w 1762"/>
              <a:gd name="T85" fmla="*/ 1396 h 1761"/>
              <a:gd name="T86" fmla="*/ 1104 w 1762"/>
              <a:gd name="T87" fmla="*/ 1378 h 1761"/>
              <a:gd name="T88" fmla="*/ 1146 w 1762"/>
              <a:gd name="T89" fmla="*/ 1358 h 1761"/>
              <a:gd name="T90" fmla="*/ 1510 w 1762"/>
              <a:gd name="T91" fmla="*/ 1348 h 1761"/>
              <a:gd name="T92" fmla="*/ 1367 w 1762"/>
              <a:gd name="T93" fmla="*/ 1131 h 1761"/>
              <a:gd name="T94" fmla="*/ 1386 w 1762"/>
              <a:gd name="T95" fmla="*/ 1089 h 1761"/>
              <a:gd name="T96" fmla="*/ 1401 w 1762"/>
              <a:gd name="T97" fmla="*/ 1047 h 1761"/>
              <a:gd name="T98" fmla="*/ 1657 w 1762"/>
              <a:gd name="T99" fmla="*/ 994 h 1761"/>
              <a:gd name="T100" fmla="*/ 1407 w 1762"/>
              <a:gd name="T101" fmla="*/ 730 h 1761"/>
              <a:gd name="T102" fmla="*/ 1392 w 1762"/>
              <a:gd name="T103" fmla="*/ 686 h 1761"/>
              <a:gd name="T104" fmla="*/ 1373 w 1762"/>
              <a:gd name="T105" fmla="*/ 642 h 1761"/>
              <a:gd name="T106" fmla="*/ 1339 w 1762"/>
              <a:gd name="T107" fmla="*/ 580 h 1761"/>
              <a:gd name="T108" fmla="*/ 1179 w 1762"/>
              <a:gd name="T109" fmla="*/ 420 h 1761"/>
              <a:gd name="T110" fmla="*/ 1118 w 1762"/>
              <a:gd name="T111" fmla="*/ 388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2" h="1761">
                <a:moveTo>
                  <a:pt x="1098" y="267"/>
                </a:moveTo>
                <a:lnTo>
                  <a:pt x="1113" y="274"/>
                </a:lnTo>
                <a:lnTo>
                  <a:pt x="1128" y="280"/>
                </a:lnTo>
                <a:lnTo>
                  <a:pt x="1144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5" y="411"/>
                </a:lnTo>
                <a:lnTo>
                  <a:pt x="1467" y="599"/>
                </a:lnTo>
                <a:lnTo>
                  <a:pt x="1474" y="615"/>
                </a:lnTo>
                <a:lnTo>
                  <a:pt x="1481" y="631"/>
                </a:lnTo>
                <a:lnTo>
                  <a:pt x="1485" y="639"/>
                </a:lnTo>
                <a:lnTo>
                  <a:pt x="1488" y="648"/>
                </a:lnTo>
                <a:lnTo>
                  <a:pt x="1491" y="655"/>
                </a:lnTo>
                <a:lnTo>
                  <a:pt x="1494" y="663"/>
                </a:lnTo>
                <a:lnTo>
                  <a:pt x="1762" y="663"/>
                </a:lnTo>
                <a:lnTo>
                  <a:pt x="1762" y="1097"/>
                </a:lnTo>
                <a:lnTo>
                  <a:pt x="1493" y="1097"/>
                </a:lnTo>
                <a:lnTo>
                  <a:pt x="1488" y="1113"/>
                </a:lnTo>
                <a:lnTo>
                  <a:pt x="1481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6" y="1348"/>
                </a:lnTo>
                <a:lnTo>
                  <a:pt x="1350" y="1654"/>
                </a:lnTo>
                <a:lnTo>
                  <a:pt x="1161" y="1466"/>
                </a:lnTo>
                <a:lnTo>
                  <a:pt x="1145" y="1473"/>
                </a:lnTo>
                <a:lnTo>
                  <a:pt x="1129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5" y="1490"/>
                </a:lnTo>
                <a:lnTo>
                  <a:pt x="1098" y="1493"/>
                </a:lnTo>
                <a:lnTo>
                  <a:pt x="1098" y="1761"/>
                </a:lnTo>
                <a:lnTo>
                  <a:pt x="664" y="1761"/>
                </a:lnTo>
                <a:lnTo>
                  <a:pt x="664" y="1493"/>
                </a:lnTo>
                <a:lnTo>
                  <a:pt x="655" y="1490"/>
                </a:lnTo>
                <a:lnTo>
                  <a:pt x="648" y="1487"/>
                </a:lnTo>
                <a:lnTo>
                  <a:pt x="639" y="1484"/>
                </a:lnTo>
                <a:lnTo>
                  <a:pt x="631" y="1481"/>
                </a:lnTo>
                <a:lnTo>
                  <a:pt x="615" y="1473"/>
                </a:lnTo>
                <a:lnTo>
                  <a:pt x="599" y="1466"/>
                </a:lnTo>
                <a:lnTo>
                  <a:pt x="410" y="1655"/>
                </a:lnTo>
                <a:lnTo>
                  <a:pt x="103" y="1349"/>
                </a:lnTo>
                <a:lnTo>
                  <a:pt x="294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4" y="1113"/>
                </a:lnTo>
                <a:lnTo>
                  <a:pt x="267" y="1097"/>
                </a:lnTo>
                <a:lnTo>
                  <a:pt x="0" y="1097"/>
                </a:lnTo>
                <a:lnTo>
                  <a:pt x="0" y="663"/>
                </a:lnTo>
                <a:lnTo>
                  <a:pt x="267" y="663"/>
                </a:lnTo>
                <a:lnTo>
                  <a:pt x="270" y="655"/>
                </a:lnTo>
                <a:lnTo>
                  <a:pt x="274" y="648"/>
                </a:lnTo>
                <a:lnTo>
                  <a:pt x="277" y="639"/>
                </a:lnTo>
                <a:lnTo>
                  <a:pt x="280" y="631"/>
                </a:lnTo>
                <a:lnTo>
                  <a:pt x="286" y="615"/>
                </a:lnTo>
                <a:lnTo>
                  <a:pt x="294" y="599"/>
                </a:lnTo>
                <a:lnTo>
                  <a:pt x="104" y="410"/>
                </a:lnTo>
                <a:lnTo>
                  <a:pt x="411" y="103"/>
                </a:lnTo>
                <a:lnTo>
                  <a:pt x="601" y="294"/>
                </a:lnTo>
                <a:lnTo>
                  <a:pt x="616" y="286"/>
                </a:lnTo>
                <a:lnTo>
                  <a:pt x="632" y="280"/>
                </a:lnTo>
                <a:lnTo>
                  <a:pt x="648" y="274"/>
                </a:lnTo>
                <a:lnTo>
                  <a:pt x="664" y="267"/>
                </a:lnTo>
                <a:lnTo>
                  <a:pt x="664" y="0"/>
                </a:lnTo>
                <a:lnTo>
                  <a:pt x="1098" y="0"/>
                </a:lnTo>
                <a:lnTo>
                  <a:pt x="1098" y="267"/>
                </a:lnTo>
                <a:close/>
                <a:moveTo>
                  <a:pt x="1089" y="375"/>
                </a:moveTo>
                <a:lnTo>
                  <a:pt x="1076" y="370"/>
                </a:lnTo>
                <a:lnTo>
                  <a:pt x="1061" y="364"/>
                </a:lnTo>
                <a:lnTo>
                  <a:pt x="1046" y="359"/>
                </a:lnTo>
                <a:lnTo>
                  <a:pt x="1031" y="355"/>
                </a:lnTo>
                <a:lnTo>
                  <a:pt x="993" y="344"/>
                </a:lnTo>
                <a:lnTo>
                  <a:pt x="993" y="103"/>
                </a:lnTo>
                <a:lnTo>
                  <a:pt x="767" y="103"/>
                </a:lnTo>
                <a:lnTo>
                  <a:pt x="767" y="344"/>
                </a:lnTo>
                <a:lnTo>
                  <a:pt x="729" y="355"/>
                </a:lnTo>
                <a:lnTo>
                  <a:pt x="714" y="359"/>
                </a:lnTo>
                <a:lnTo>
                  <a:pt x="699" y="364"/>
                </a:lnTo>
                <a:lnTo>
                  <a:pt x="686" y="370"/>
                </a:lnTo>
                <a:lnTo>
                  <a:pt x="671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1" y="420"/>
                </a:lnTo>
                <a:lnTo>
                  <a:pt x="411" y="250"/>
                </a:lnTo>
                <a:lnTo>
                  <a:pt x="250" y="410"/>
                </a:lnTo>
                <a:lnTo>
                  <a:pt x="421" y="580"/>
                </a:lnTo>
                <a:lnTo>
                  <a:pt x="402" y="615"/>
                </a:lnTo>
                <a:lnTo>
                  <a:pt x="395" y="629"/>
                </a:lnTo>
                <a:lnTo>
                  <a:pt x="389" y="642"/>
                </a:lnTo>
                <a:lnTo>
                  <a:pt x="381" y="656"/>
                </a:lnTo>
                <a:lnTo>
                  <a:pt x="375" y="671"/>
                </a:lnTo>
                <a:lnTo>
                  <a:pt x="370" y="686"/>
                </a:lnTo>
                <a:lnTo>
                  <a:pt x="364" y="699"/>
                </a:lnTo>
                <a:lnTo>
                  <a:pt x="359" y="714"/>
                </a:lnTo>
                <a:lnTo>
                  <a:pt x="355" y="730"/>
                </a:lnTo>
                <a:lnTo>
                  <a:pt x="344" y="767"/>
                </a:lnTo>
                <a:lnTo>
                  <a:pt x="103" y="767"/>
                </a:lnTo>
                <a:lnTo>
                  <a:pt x="103" y="994"/>
                </a:lnTo>
                <a:lnTo>
                  <a:pt x="344" y="994"/>
                </a:lnTo>
                <a:lnTo>
                  <a:pt x="355" y="1031"/>
                </a:lnTo>
                <a:lnTo>
                  <a:pt x="359" y="1047"/>
                </a:lnTo>
                <a:lnTo>
                  <a:pt x="364" y="1061"/>
                </a:lnTo>
                <a:lnTo>
                  <a:pt x="370" y="1075"/>
                </a:lnTo>
                <a:lnTo>
                  <a:pt x="375" y="1089"/>
                </a:lnTo>
                <a:lnTo>
                  <a:pt x="381" y="1104"/>
                </a:lnTo>
                <a:lnTo>
                  <a:pt x="387" y="1117"/>
                </a:lnTo>
                <a:lnTo>
                  <a:pt x="395" y="1131"/>
                </a:lnTo>
                <a:lnTo>
                  <a:pt x="401" y="1145"/>
                </a:lnTo>
                <a:lnTo>
                  <a:pt x="420" y="1178"/>
                </a:lnTo>
                <a:lnTo>
                  <a:pt x="249" y="1349"/>
                </a:lnTo>
                <a:lnTo>
                  <a:pt x="410" y="1510"/>
                </a:lnTo>
                <a:lnTo>
                  <a:pt x="580" y="1339"/>
                </a:lnTo>
                <a:lnTo>
                  <a:pt x="615" y="1358"/>
                </a:lnTo>
                <a:lnTo>
                  <a:pt x="629" y="1365"/>
                </a:lnTo>
                <a:lnTo>
                  <a:pt x="643" y="1372"/>
                </a:lnTo>
                <a:lnTo>
                  <a:pt x="656" y="1378"/>
                </a:lnTo>
                <a:lnTo>
                  <a:pt x="671" y="1385"/>
                </a:lnTo>
                <a:lnTo>
                  <a:pt x="685" y="1391"/>
                </a:lnTo>
                <a:lnTo>
                  <a:pt x="699" y="1396"/>
                </a:lnTo>
                <a:lnTo>
                  <a:pt x="714" y="1400"/>
                </a:lnTo>
                <a:lnTo>
                  <a:pt x="729" y="1406"/>
                </a:lnTo>
                <a:lnTo>
                  <a:pt x="767" y="1416"/>
                </a:lnTo>
                <a:lnTo>
                  <a:pt x="767" y="1656"/>
                </a:lnTo>
                <a:lnTo>
                  <a:pt x="993" y="1656"/>
                </a:lnTo>
                <a:lnTo>
                  <a:pt x="993" y="1416"/>
                </a:lnTo>
                <a:lnTo>
                  <a:pt x="1031" y="1406"/>
                </a:lnTo>
                <a:lnTo>
                  <a:pt x="1046" y="1400"/>
                </a:lnTo>
                <a:lnTo>
                  <a:pt x="1061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4" y="1378"/>
                </a:lnTo>
                <a:lnTo>
                  <a:pt x="1119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0" y="1339"/>
                </a:lnTo>
                <a:lnTo>
                  <a:pt x="1350" y="1509"/>
                </a:lnTo>
                <a:lnTo>
                  <a:pt x="1510" y="1348"/>
                </a:lnTo>
                <a:lnTo>
                  <a:pt x="1340" y="1178"/>
                </a:lnTo>
                <a:lnTo>
                  <a:pt x="1359" y="1145"/>
                </a:lnTo>
                <a:lnTo>
                  <a:pt x="1367" y="1131"/>
                </a:lnTo>
                <a:lnTo>
                  <a:pt x="1373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2" y="1075"/>
                </a:lnTo>
                <a:lnTo>
                  <a:pt x="1397" y="1061"/>
                </a:lnTo>
                <a:lnTo>
                  <a:pt x="1401" y="1047"/>
                </a:lnTo>
                <a:lnTo>
                  <a:pt x="1407" y="1031"/>
                </a:lnTo>
                <a:lnTo>
                  <a:pt x="1417" y="994"/>
                </a:lnTo>
                <a:lnTo>
                  <a:pt x="1657" y="994"/>
                </a:lnTo>
                <a:lnTo>
                  <a:pt x="1657" y="767"/>
                </a:lnTo>
                <a:lnTo>
                  <a:pt x="1417" y="767"/>
                </a:lnTo>
                <a:lnTo>
                  <a:pt x="1407" y="730"/>
                </a:lnTo>
                <a:lnTo>
                  <a:pt x="1401" y="714"/>
                </a:lnTo>
                <a:lnTo>
                  <a:pt x="1397" y="699"/>
                </a:lnTo>
                <a:lnTo>
                  <a:pt x="1392" y="686"/>
                </a:lnTo>
                <a:lnTo>
                  <a:pt x="1386" y="671"/>
                </a:lnTo>
                <a:lnTo>
                  <a:pt x="1379" y="656"/>
                </a:lnTo>
                <a:lnTo>
                  <a:pt x="1373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39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79" y="420"/>
                </a:lnTo>
                <a:lnTo>
                  <a:pt x="1145" y="401"/>
                </a:lnTo>
                <a:lnTo>
                  <a:pt x="1132" y="395"/>
                </a:lnTo>
                <a:lnTo>
                  <a:pt x="1118" y="388"/>
                </a:lnTo>
                <a:lnTo>
                  <a:pt x="1104" y="381"/>
                </a:lnTo>
                <a:lnTo>
                  <a:pt x="1089" y="37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96">
            <a:extLst>
              <a:ext uri="{FF2B5EF4-FFF2-40B4-BE49-F238E27FC236}">
                <a16:creationId xmlns:a16="http://schemas.microsoft.com/office/drawing/2014/main" id="{E02A58DC-F402-9D40-8C84-BC68D083282E}"/>
              </a:ext>
            </a:extLst>
          </p:cNvPr>
          <p:cNvSpPr>
            <a:spLocks noEditPoints="1"/>
          </p:cNvSpPr>
          <p:nvPr/>
        </p:nvSpPr>
        <p:spPr bwMode="auto">
          <a:xfrm>
            <a:off x="9347546" y="1822047"/>
            <a:ext cx="348854" cy="348854"/>
          </a:xfrm>
          <a:custGeom>
            <a:avLst/>
            <a:gdLst>
              <a:gd name="T0" fmla="*/ 1656 w 1761"/>
              <a:gd name="T1" fmla="*/ 411 h 1761"/>
              <a:gd name="T2" fmla="*/ 1494 w 1761"/>
              <a:gd name="T3" fmla="*/ 663 h 1761"/>
              <a:gd name="T4" fmla="*/ 1468 w 1761"/>
              <a:gd name="T5" fmla="*/ 1159 h 1761"/>
              <a:gd name="T6" fmla="*/ 1114 w 1761"/>
              <a:gd name="T7" fmla="*/ 1487 h 1761"/>
              <a:gd name="T8" fmla="*/ 647 w 1761"/>
              <a:gd name="T9" fmla="*/ 1487 h 1761"/>
              <a:gd name="T10" fmla="*/ 293 w 1761"/>
              <a:gd name="T11" fmla="*/ 1159 h 1761"/>
              <a:gd name="T12" fmla="*/ 268 w 1761"/>
              <a:gd name="T13" fmla="*/ 663 h 1761"/>
              <a:gd name="T14" fmla="*/ 105 w 1761"/>
              <a:gd name="T15" fmla="*/ 410 h 1761"/>
              <a:gd name="T16" fmla="*/ 663 w 1761"/>
              <a:gd name="T17" fmla="*/ 0 h 1761"/>
              <a:gd name="T18" fmla="*/ 1032 w 1761"/>
              <a:gd name="T19" fmla="*/ 355 h 1761"/>
              <a:gd name="T20" fmla="*/ 700 w 1761"/>
              <a:gd name="T21" fmla="*/ 364 h 1761"/>
              <a:gd name="T22" fmla="*/ 582 w 1761"/>
              <a:gd name="T23" fmla="*/ 420 h 1761"/>
              <a:gd name="T24" fmla="*/ 382 w 1761"/>
              <a:gd name="T25" fmla="*/ 656 h 1761"/>
              <a:gd name="T26" fmla="*/ 104 w 1761"/>
              <a:gd name="T27" fmla="*/ 767 h 1761"/>
              <a:gd name="T28" fmla="*/ 375 w 1761"/>
              <a:gd name="T29" fmla="*/ 1089 h 1761"/>
              <a:gd name="T30" fmla="*/ 410 w 1761"/>
              <a:gd name="T31" fmla="*/ 1510 h 1761"/>
              <a:gd name="T32" fmla="*/ 685 w 1761"/>
              <a:gd name="T33" fmla="*/ 1391 h 1761"/>
              <a:gd name="T34" fmla="*/ 994 w 1761"/>
              <a:gd name="T35" fmla="*/ 1416 h 1761"/>
              <a:gd name="T36" fmla="*/ 1120 w 1761"/>
              <a:gd name="T37" fmla="*/ 1372 h 1761"/>
              <a:gd name="T38" fmla="*/ 1360 w 1761"/>
              <a:gd name="T39" fmla="*/ 1145 h 1761"/>
              <a:gd name="T40" fmla="*/ 1402 w 1761"/>
              <a:gd name="T41" fmla="*/ 1047 h 1761"/>
              <a:gd name="T42" fmla="*/ 1402 w 1761"/>
              <a:gd name="T43" fmla="*/ 714 h 1761"/>
              <a:gd name="T44" fmla="*/ 1359 w 1761"/>
              <a:gd name="T45" fmla="*/ 615 h 1761"/>
              <a:gd name="T46" fmla="*/ 1117 w 1761"/>
              <a:gd name="T47" fmla="*/ 388 h 1761"/>
              <a:gd name="T48" fmla="*/ 947 w 1761"/>
              <a:gd name="T49" fmla="*/ 558 h 1761"/>
              <a:gd name="T50" fmla="*/ 1051 w 1761"/>
              <a:gd name="T51" fmla="*/ 599 h 1761"/>
              <a:gd name="T52" fmla="*/ 1134 w 1761"/>
              <a:gd name="T53" fmla="*/ 671 h 1761"/>
              <a:gd name="T54" fmla="*/ 1190 w 1761"/>
              <a:gd name="T55" fmla="*/ 768 h 1761"/>
              <a:gd name="T56" fmla="*/ 1210 w 1761"/>
              <a:gd name="T57" fmla="*/ 880 h 1761"/>
              <a:gd name="T58" fmla="*/ 1190 w 1761"/>
              <a:gd name="T59" fmla="*/ 993 h 1761"/>
              <a:gd name="T60" fmla="*/ 1134 w 1761"/>
              <a:gd name="T61" fmla="*/ 1089 h 1761"/>
              <a:gd name="T62" fmla="*/ 1051 w 1761"/>
              <a:gd name="T63" fmla="*/ 1161 h 1761"/>
              <a:gd name="T64" fmla="*/ 947 w 1761"/>
              <a:gd name="T65" fmla="*/ 1203 h 1761"/>
              <a:gd name="T66" fmla="*/ 831 w 1761"/>
              <a:gd name="T67" fmla="*/ 1206 h 1761"/>
              <a:gd name="T68" fmla="*/ 724 w 1761"/>
              <a:gd name="T69" fmla="*/ 1169 h 1761"/>
              <a:gd name="T70" fmla="*/ 637 w 1761"/>
              <a:gd name="T71" fmla="*/ 1101 h 1761"/>
              <a:gd name="T72" fmla="*/ 578 w 1761"/>
              <a:gd name="T73" fmla="*/ 1008 h 1761"/>
              <a:gd name="T74" fmla="*/ 553 w 1761"/>
              <a:gd name="T75" fmla="*/ 897 h 1761"/>
              <a:gd name="T76" fmla="*/ 566 w 1761"/>
              <a:gd name="T77" fmla="*/ 782 h 1761"/>
              <a:gd name="T78" fmla="*/ 617 w 1761"/>
              <a:gd name="T79" fmla="*/ 683 h 1761"/>
              <a:gd name="T80" fmla="*/ 697 w 1761"/>
              <a:gd name="T81" fmla="*/ 608 h 1761"/>
              <a:gd name="T82" fmla="*/ 798 w 1761"/>
              <a:gd name="T83" fmla="*/ 561 h 1761"/>
              <a:gd name="T84" fmla="*/ 1025 w 1761"/>
              <a:gd name="T85" fmla="*/ 707 h 1761"/>
              <a:gd name="T86" fmla="*/ 948 w 1761"/>
              <a:gd name="T87" fmla="*/ 664 h 1761"/>
              <a:gd name="T88" fmla="*/ 869 w 1761"/>
              <a:gd name="T89" fmla="*/ 655 h 1761"/>
              <a:gd name="T90" fmla="*/ 793 w 1761"/>
              <a:gd name="T91" fmla="*/ 673 h 1761"/>
              <a:gd name="T92" fmla="*/ 706 w 1761"/>
              <a:gd name="T93" fmla="*/ 737 h 1761"/>
              <a:gd name="T94" fmla="*/ 665 w 1761"/>
              <a:gd name="T95" fmla="*/ 813 h 1761"/>
              <a:gd name="T96" fmla="*/ 656 w 1761"/>
              <a:gd name="T97" fmla="*/ 892 h 1761"/>
              <a:gd name="T98" fmla="*/ 673 w 1761"/>
              <a:gd name="T99" fmla="*/ 968 h 1761"/>
              <a:gd name="T100" fmla="*/ 737 w 1761"/>
              <a:gd name="T101" fmla="*/ 1054 h 1761"/>
              <a:gd name="T102" fmla="*/ 814 w 1761"/>
              <a:gd name="T103" fmla="*/ 1095 h 1761"/>
              <a:gd name="T104" fmla="*/ 892 w 1761"/>
              <a:gd name="T105" fmla="*/ 1106 h 1761"/>
              <a:gd name="T106" fmla="*/ 969 w 1761"/>
              <a:gd name="T107" fmla="*/ 1088 h 1761"/>
              <a:gd name="T108" fmla="*/ 1055 w 1761"/>
              <a:gd name="T109" fmla="*/ 1024 h 1761"/>
              <a:gd name="T110" fmla="*/ 1096 w 1761"/>
              <a:gd name="T111" fmla="*/ 948 h 1761"/>
              <a:gd name="T112" fmla="*/ 1106 w 1761"/>
              <a:gd name="T113" fmla="*/ 869 h 1761"/>
              <a:gd name="T114" fmla="*/ 1089 w 1761"/>
              <a:gd name="T115" fmla="*/ 79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1" h="1761">
                <a:moveTo>
                  <a:pt x="1097" y="267"/>
                </a:moveTo>
                <a:lnTo>
                  <a:pt x="1113" y="274"/>
                </a:lnTo>
                <a:lnTo>
                  <a:pt x="1129" y="280"/>
                </a:lnTo>
                <a:lnTo>
                  <a:pt x="1145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6" y="411"/>
                </a:lnTo>
                <a:lnTo>
                  <a:pt x="1467" y="599"/>
                </a:lnTo>
                <a:lnTo>
                  <a:pt x="1475" y="615"/>
                </a:lnTo>
                <a:lnTo>
                  <a:pt x="1481" y="631"/>
                </a:lnTo>
                <a:lnTo>
                  <a:pt x="1484" y="639"/>
                </a:lnTo>
                <a:lnTo>
                  <a:pt x="1487" y="648"/>
                </a:lnTo>
                <a:lnTo>
                  <a:pt x="1490" y="655"/>
                </a:lnTo>
                <a:lnTo>
                  <a:pt x="1494" y="663"/>
                </a:lnTo>
                <a:lnTo>
                  <a:pt x="1761" y="663"/>
                </a:lnTo>
                <a:lnTo>
                  <a:pt x="1761" y="1097"/>
                </a:lnTo>
                <a:lnTo>
                  <a:pt x="1494" y="1097"/>
                </a:lnTo>
                <a:lnTo>
                  <a:pt x="1488" y="1113"/>
                </a:lnTo>
                <a:lnTo>
                  <a:pt x="1482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7" y="1348"/>
                </a:lnTo>
                <a:lnTo>
                  <a:pt x="1350" y="1654"/>
                </a:lnTo>
                <a:lnTo>
                  <a:pt x="1162" y="1466"/>
                </a:lnTo>
                <a:lnTo>
                  <a:pt x="1146" y="1473"/>
                </a:lnTo>
                <a:lnTo>
                  <a:pt x="1130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6" y="1490"/>
                </a:lnTo>
                <a:lnTo>
                  <a:pt x="1097" y="1493"/>
                </a:lnTo>
                <a:lnTo>
                  <a:pt x="1097" y="1761"/>
                </a:lnTo>
                <a:lnTo>
                  <a:pt x="663" y="1761"/>
                </a:lnTo>
                <a:lnTo>
                  <a:pt x="663" y="1493"/>
                </a:lnTo>
                <a:lnTo>
                  <a:pt x="656" y="1490"/>
                </a:lnTo>
                <a:lnTo>
                  <a:pt x="647" y="1487"/>
                </a:lnTo>
                <a:lnTo>
                  <a:pt x="640" y="1484"/>
                </a:lnTo>
                <a:lnTo>
                  <a:pt x="632" y="1481"/>
                </a:lnTo>
                <a:lnTo>
                  <a:pt x="616" y="1473"/>
                </a:lnTo>
                <a:lnTo>
                  <a:pt x="600" y="1466"/>
                </a:lnTo>
                <a:lnTo>
                  <a:pt x="410" y="1656"/>
                </a:lnTo>
                <a:lnTo>
                  <a:pt x="104" y="1349"/>
                </a:lnTo>
                <a:lnTo>
                  <a:pt x="293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3" y="1113"/>
                </a:lnTo>
                <a:lnTo>
                  <a:pt x="268" y="1097"/>
                </a:lnTo>
                <a:lnTo>
                  <a:pt x="0" y="1097"/>
                </a:lnTo>
                <a:lnTo>
                  <a:pt x="0" y="663"/>
                </a:lnTo>
                <a:lnTo>
                  <a:pt x="268" y="663"/>
                </a:lnTo>
                <a:lnTo>
                  <a:pt x="270" y="655"/>
                </a:lnTo>
                <a:lnTo>
                  <a:pt x="273" y="648"/>
                </a:lnTo>
                <a:lnTo>
                  <a:pt x="276" y="639"/>
                </a:lnTo>
                <a:lnTo>
                  <a:pt x="280" y="631"/>
                </a:lnTo>
                <a:lnTo>
                  <a:pt x="287" y="615"/>
                </a:lnTo>
                <a:lnTo>
                  <a:pt x="294" y="599"/>
                </a:lnTo>
                <a:lnTo>
                  <a:pt x="105" y="410"/>
                </a:lnTo>
                <a:lnTo>
                  <a:pt x="411" y="103"/>
                </a:lnTo>
                <a:lnTo>
                  <a:pt x="601" y="294"/>
                </a:lnTo>
                <a:lnTo>
                  <a:pt x="617" y="286"/>
                </a:lnTo>
                <a:lnTo>
                  <a:pt x="633" y="280"/>
                </a:lnTo>
                <a:lnTo>
                  <a:pt x="648" y="274"/>
                </a:lnTo>
                <a:lnTo>
                  <a:pt x="663" y="267"/>
                </a:lnTo>
                <a:lnTo>
                  <a:pt x="663" y="0"/>
                </a:lnTo>
                <a:lnTo>
                  <a:pt x="1097" y="0"/>
                </a:lnTo>
                <a:lnTo>
                  <a:pt x="1097" y="267"/>
                </a:lnTo>
                <a:close/>
                <a:moveTo>
                  <a:pt x="1090" y="375"/>
                </a:moveTo>
                <a:lnTo>
                  <a:pt x="1076" y="370"/>
                </a:lnTo>
                <a:lnTo>
                  <a:pt x="1062" y="364"/>
                </a:lnTo>
                <a:lnTo>
                  <a:pt x="1047" y="359"/>
                </a:lnTo>
                <a:lnTo>
                  <a:pt x="1032" y="355"/>
                </a:lnTo>
                <a:lnTo>
                  <a:pt x="994" y="344"/>
                </a:lnTo>
                <a:lnTo>
                  <a:pt x="994" y="103"/>
                </a:lnTo>
                <a:lnTo>
                  <a:pt x="768" y="103"/>
                </a:lnTo>
                <a:lnTo>
                  <a:pt x="768" y="344"/>
                </a:lnTo>
                <a:lnTo>
                  <a:pt x="730" y="355"/>
                </a:lnTo>
                <a:lnTo>
                  <a:pt x="715" y="359"/>
                </a:lnTo>
                <a:lnTo>
                  <a:pt x="700" y="364"/>
                </a:lnTo>
                <a:lnTo>
                  <a:pt x="685" y="370"/>
                </a:lnTo>
                <a:lnTo>
                  <a:pt x="672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2" y="420"/>
                </a:lnTo>
                <a:lnTo>
                  <a:pt x="411" y="250"/>
                </a:lnTo>
                <a:lnTo>
                  <a:pt x="251" y="410"/>
                </a:lnTo>
                <a:lnTo>
                  <a:pt x="422" y="580"/>
                </a:lnTo>
                <a:lnTo>
                  <a:pt x="403" y="615"/>
                </a:lnTo>
                <a:lnTo>
                  <a:pt x="395" y="629"/>
                </a:lnTo>
                <a:lnTo>
                  <a:pt x="388" y="642"/>
                </a:lnTo>
                <a:lnTo>
                  <a:pt x="382" y="656"/>
                </a:lnTo>
                <a:lnTo>
                  <a:pt x="375" y="671"/>
                </a:lnTo>
                <a:lnTo>
                  <a:pt x="370" y="686"/>
                </a:lnTo>
                <a:lnTo>
                  <a:pt x="365" y="699"/>
                </a:lnTo>
                <a:lnTo>
                  <a:pt x="360" y="714"/>
                </a:lnTo>
                <a:lnTo>
                  <a:pt x="355" y="730"/>
                </a:lnTo>
                <a:lnTo>
                  <a:pt x="344" y="767"/>
                </a:lnTo>
                <a:lnTo>
                  <a:pt x="104" y="767"/>
                </a:lnTo>
                <a:lnTo>
                  <a:pt x="104" y="994"/>
                </a:lnTo>
                <a:lnTo>
                  <a:pt x="344" y="994"/>
                </a:lnTo>
                <a:lnTo>
                  <a:pt x="355" y="1031"/>
                </a:lnTo>
                <a:lnTo>
                  <a:pt x="360" y="1047"/>
                </a:lnTo>
                <a:lnTo>
                  <a:pt x="365" y="1061"/>
                </a:lnTo>
                <a:lnTo>
                  <a:pt x="369" y="1075"/>
                </a:lnTo>
                <a:lnTo>
                  <a:pt x="375" y="1089"/>
                </a:lnTo>
                <a:lnTo>
                  <a:pt x="382" y="1104"/>
                </a:lnTo>
                <a:lnTo>
                  <a:pt x="388" y="1117"/>
                </a:lnTo>
                <a:lnTo>
                  <a:pt x="394" y="1131"/>
                </a:lnTo>
                <a:lnTo>
                  <a:pt x="402" y="1145"/>
                </a:lnTo>
                <a:lnTo>
                  <a:pt x="421" y="1178"/>
                </a:lnTo>
                <a:lnTo>
                  <a:pt x="250" y="1349"/>
                </a:lnTo>
                <a:lnTo>
                  <a:pt x="410" y="1510"/>
                </a:lnTo>
                <a:lnTo>
                  <a:pt x="581" y="1339"/>
                </a:lnTo>
                <a:lnTo>
                  <a:pt x="615" y="1358"/>
                </a:lnTo>
                <a:lnTo>
                  <a:pt x="628" y="1365"/>
                </a:lnTo>
                <a:lnTo>
                  <a:pt x="642" y="1372"/>
                </a:lnTo>
                <a:lnTo>
                  <a:pt x="657" y="1378"/>
                </a:lnTo>
                <a:lnTo>
                  <a:pt x="672" y="1385"/>
                </a:lnTo>
                <a:lnTo>
                  <a:pt x="685" y="1391"/>
                </a:lnTo>
                <a:lnTo>
                  <a:pt x="700" y="1396"/>
                </a:lnTo>
                <a:lnTo>
                  <a:pt x="715" y="1400"/>
                </a:lnTo>
                <a:lnTo>
                  <a:pt x="730" y="1406"/>
                </a:lnTo>
                <a:lnTo>
                  <a:pt x="768" y="1416"/>
                </a:lnTo>
                <a:lnTo>
                  <a:pt x="768" y="1656"/>
                </a:lnTo>
                <a:lnTo>
                  <a:pt x="994" y="1656"/>
                </a:lnTo>
                <a:lnTo>
                  <a:pt x="994" y="1416"/>
                </a:lnTo>
                <a:lnTo>
                  <a:pt x="1032" y="1406"/>
                </a:lnTo>
                <a:lnTo>
                  <a:pt x="1047" y="1400"/>
                </a:lnTo>
                <a:lnTo>
                  <a:pt x="1062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5" y="1378"/>
                </a:lnTo>
                <a:lnTo>
                  <a:pt x="1120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1" y="1339"/>
                </a:lnTo>
                <a:lnTo>
                  <a:pt x="1350" y="1509"/>
                </a:lnTo>
                <a:lnTo>
                  <a:pt x="1511" y="1348"/>
                </a:lnTo>
                <a:lnTo>
                  <a:pt x="1341" y="1178"/>
                </a:lnTo>
                <a:lnTo>
                  <a:pt x="1360" y="1145"/>
                </a:lnTo>
                <a:lnTo>
                  <a:pt x="1367" y="1131"/>
                </a:lnTo>
                <a:lnTo>
                  <a:pt x="1374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1" y="1075"/>
                </a:lnTo>
                <a:lnTo>
                  <a:pt x="1397" y="1061"/>
                </a:lnTo>
                <a:lnTo>
                  <a:pt x="1402" y="1047"/>
                </a:lnTo>
                <a:lnTo>
                  <a:pt x="1406" y="1031"/>
                </a:lnTo>
                <a:lnTo>
                  <a:pt x="1417" y="994"/>
                </a:lnTo>
                <a:lnTo>
                  <a:pt x="1658" y="994"/>
                </a:lnTo>
                <a:lnTo>
                  <a:pt x="1658" y="767"/>
                </a:lnTo>
                <a:lnTo>
                  <a:pt x="1417" y="767"/>
                </a:lnTo>
                <a:lnTo>
                  <a:pt x="1406" y="730"/>
                </a:lnTo>
                <a:lnTo>
                  <a:pt x="1402" y="714"/>
                </a:lnTo>
                <a:lnTo>
                  <a:pt x="1397" y="699"/>
                </a:lnTo>
                <a:lnTo>
                  <a:pt x="1391" y="686"/>
                </a:lnTo>
                <a:lnTo>
                  <a:pt x="1386" y="671"/>
                </a:lnTo>
                <a:lnTo>
                  <a:pt x="1380" y="656"/>
                </a:lnTo>
                <a:lnTo>
                  <a:pt x="1374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40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80" y="420"/>
                </a:lnTo>
                <a:lnTo>
                  <a:pt x="1145" y="402"/>
                </a:lnTo>
                <a:lnTo>
                  <a:pt x="1131" y="395"/>
                </a:lnTo>
                <a:lnTo>
                  <a:pt x="1117" y="388"/>
                </a:lnTo>
                <a:lnTo>
                  <a:pt x="1104" y="381"/>
                </a:lnTo>
                <a:lnTo>
                  <a:pt x="1090" y="375"/>
                </a:lnTo>
                <a:close/>
                <a:moveTo>
                  <a:pt x="880" y="552"/>
                </a:moveTo>
                <a:lnTo>
                  <a:pt x="897" y="552"/>
                </a:lnTo>
                <a:lnTo>
                  <a:pt x="914" y="553"/>
                </a:lnTo>
                <a:lnTo>
                  <a:pt x="931" y="555"/>
                </a:lnTo>
                <a:lnTo>
                  <a:pt x="947" y="558"/>
                </a:lnTo>
                <a:lnTo>
                  <a:pt x="962" y="561"/>
                </a:lnTo>
                <a:lnTo>
                  <a:pt x="978" y="567"/>
                </a:lnTo>
                <a:lnTo>
                  <a:pt x="994" y="572"/>
                </a:lnTo>
                <a:lnTo>
                  <a:pt x="1009" y="577"/>
                </a:lnTo>
                <a:lnTo>
                  <a:pt x="1024" y="583"/>
                </a:lnTo>
                <a:lnTo>
                  <a:pt x="1037" y="591"/>
                </a:lnTo>
                <a:lnTo>
                  <a:pt x="1051" y="599"/>
                </a:lnTo>
                <a:lnTo>
                  <a:pt x="1065" y="608"/>
                </a:lnTo>
                <a:lnTo>
                  <a:pt x="1077" y="617"/>
                </a:lnTo>
                <a:lnTo>
                  <a:pt x="1090" y="627"/>
                </a:lnTo>
                <a:lnTo>
                  <a:pt x="1102" y="637"/>
                </a:lnTo>
                <a:lnTo>
                  <a:pt x="1113" y="648"/>
                </a:lnTo>
                <a:lnTo>
                  <a:pt x="1125" y="659"/>
                </a:lnTo>
                <a:lnTo>
                  <a:pt x="1134" y="671"/>
                </a:lnTo>
                <a:lnTo>
                  <a:pt x="1145" y="683"/>
                </a:lnTo>
                <a:lnTo>
                  <a:pt x="1153" y="696"/>
                </a:lnTo>
                <a:lnTo>
                  <a:pt x="1162" y="710"/>
                </a:lnTo>
                <a:lnTo>
                  <a:pt x="1170" y="723"/>
                </a:lnTo>
                <a:lnTo>
                  <a:pt x="1177" y="737"/>
                </a:lnTo>
                <a:lnTo>
                  <a:pt x="1184" y="752"/>
                </a:lnTo>
                <a:lnTo>
                  <a:pt x="1190" y="768"/>
                </a:lnTo>
                <a:lnTo>
                  <a:pt x="1195" y="782"/>
                </a:lnTo>
                <a:lnTo>
                  <a:pt x="1200" y="798"/>
                </a:lnTo>
                <a:lnTo>
                  <a:pt x="1203" y="814"/>
                </a:lnTo>
                <a:lnTo>
                  <a:pt x="1206" y="830"/>
                </a:lnTo>
                <a:lnTo>
                  <a:pt x="1208" y="847"/>
                </a:lnTo>
                <a:lnTo>
                  <a:pt x="1209" y="863"/>
                </a:lnTo>
                <a:lnTo>
                  <a:pt x="1210" y="880"/>
                </a:lnTo>
                <a:lnTo>
                  <a:pt x="1209" y="897"/>
                </a:lnTo>
                <a:lnTo>
                  <a:pt x="1208" y="914"/>
                </a:lnTo>
                <a:lnTo>
                  <a:pt x="1206" y="930"/>
                </a:lnTo>
                <a:lnTo>
                  <a:pt x="1203" y="947"/>
                </a:lnTo>
                <a:lnTo>
                  <a:pt x="1200" y="962"/>
                </a:lnTo>
                <a:lnTo>
                  <a:pt x="1195" y="978"/>
                </a:lnTo>
                <a:lnTo>
                  <a:pt x="1190" y="993"/>
                </a:lnTo>
                <a:lnTo>
                  <a:pt x="1184" y="1008"/>
                </a:lnTo>
                <a:lnTo>
                  <a:pt x="1177" y="1022"/>
                </a:lnTo>
                <a:lnTo>
                  <a:pt x="1170" y="1037"/>
                </a:lnTo>
                <a:lnTo>
                  <a:pt x="1162" y="1051"/>
                </a:lnTo>
                <a:lnTo>
                  <a:pt x="1153" y="1064"/>
                </a:lnTo>
                <a:lnTo>
                  <a:pt x="1145" y="1077"/>
                </a:lnTo>
                <a:lnTo>
                  <a:pt x="1134" y="1089"/>
                </a:lnTo>
                <a:lnTo>
                  <a:pt x="1125" y="1101"/>
                </a:lnTo>
                <a:lnTo>
                  <a:pt x="1113" y="1113"/>
                </a:lnTo>
                <a:lnTo>
                  <a:pt x="1102" y="1124"/>
                </a:lnTo>
                <a:lnTo>
                  <a:pt x="1090" y="1134"/>
                </a:lnTo>
                <a:lnTo>
                  <a:pt x="1077" y="1144"/>
                </a:lnTo>
                <a:lnTo>
                  <a:pt x="1065" y="1153"/>
                </a:lnTo>
                <a:lnTo>
                  <a:pt x="1051" y="1161"/>
                </a:lnTo>
                <a:lnTo>
                  <a:pt x="1037" y="1169"/>
                </a:lnTo>
                <a:lnTo>
                  <a:pt x="1024" y="1176"/>
                </a:lnTo>
                <a:lnTo>
                  <a:pt x="1009" y="1184"/>
                </a:lnTo>
                <a:lnTo>
                  <a:pt x="994" y="1189"/>
                </a:lnTo>
                <a:lnTo>
                  <a:pt x="978" y="1194"/>
                </a:lnTo>
                <a:lnTo>
                  <a:pt x="962" y="1198"/>
                </a:lnTo>
                <a:lnTo>
                  <a:pt x="947" y="1203"/>
                </a:lnTo>
                <a:lnTo>
                  <a:pt x="931" y="1206"/>
                </a:lnTo>
                <a:lnTo>
                  <a:pt x="914" y="1208"/>
                </a:lnTo>
                <a:lnTo>
                  <a:pt x="897" y="1209"/>
                </a:lnTo>
                <a:lnTo>
                  <a:pt x="880" y="1209"/>
                </a:lnTo>
                <a:lnTo>
                  <a:pt x="863" y="1209"/>
                </a:lnTo>
                <a:lnTo>
                  <a:pt x="847" y="1208"/>
                </a:lnTo>
                <a:lnTo>
                  <a:pt x="831" y="1206"/>
                </a:lnTo>
                <a:lnTo>
                  <a:pt x="814" y="1203"/>
                </a:lnTo>
                <a:lnTo>
                  <a:pt x="798" y="1198"/>
                </a:lnTo>
                <a:lnTo>
                  <a:pt x="783" y="1194"/>
                </a:lnTo>
                <a:lnTo>
                  <a:pt x="768" y="1189"/>
                </a:lnTo>
                <a:lnTo>
                  <a:pt x="753" y="1184"/>
                </a:lnTo>
                <a:lnTo>
                  <a:pt x="738" y="1176"/>
                </a:lnTo>
                <a:lnTo>
                  <a:pt x="724" y="1169"/>
                </a:lnTo>
                <a:lnTo>
                  <a:pt x="710" y="1161"/>
                </a:lnTo>
                <a:lnTo>
                  <a:pt x="697" y="1153"/>
                </a:lnTo>
                <a:lnTo>
                  <a:pt x="684" y="1144"/>
                </a:lnTo>
                <a:lnTo>
                  <a:pt x="672" y="1134"/>
                </a:lnTo>
                <a:lnTo>
                  <a:pt x="659" y="1124"/>
                </a:lnTo>
                <a:lnTo>
                  <a:pt x="648" y="1113"/>
                </a:lnTo>
                <a:lnTo>
                  <a:pt x="637" y="1101"/>
                </a:lnTo>
                <a:lnTo>
                  <a:pt x="626" y="1089"/>
                </a:lnTo>
                <a:lnTo>
                  <a:pt x="617" y="1077"/>
                </a:lnTo>
                <a:lnTo>
                  <a:pt x="607" y="1064"/>
                </a:lnTo>
                <a:lnTo>
                  <a:pt x="599" y="1051"/>
                </a:lnTo>
                <a:lnTo>
                  <a:pt x="592" y="1037"/>
                </a:lnTo>
                <a:lnTo>
                  <a:pt x="584" y="1022"/>
                </a:lnTo>
                <a:lnTo>
                  <a:pt x="578" y="1008"/>
                </a:lnTo>
                <a:lnTo>
                  <a:pt x="571" y="993"/>
                </a:lnTo>
                <a:lnTo>
                  <a:pt x="566" y="978"/>
                </a:lnTo>
                <a:lnTo>
                  <a:pt x="562" y="962"/>
                </a:lnTo>
                <a:lnTo>
                  <a:pt x="558" y="947"/>
                </a:lnTo>
                <a:lnTo>
                  <a:pt x="556" y="930"/>
                </a:lnTo>
                <a:lnTo>
                  <a:pt x="554" y="914"/>
                </a:lnTo>
                <a:lnTo>
                  <a:pt x="553" y="897"/>
                </a:lnTo>
                <a:lnTo>
                  <a:pt x="551" y="880"/>
                </a:lnTo>
                <a:lnTo>
                  <a:pt x="553" y="863"/>
                </a:lnTo>
                <a:lnTo>
                  <a:pt x="554" y="847"/>
                </a:lnTo>
                <a:lnTo>
                  <a:pt x="556" y="830"/>
                </a:lnTo>
                <a:lnTo>
                  <a:pt x="558" y="814"/>
                </a:lnTo>
                <a:lnTo>
                  <a:pt x="562" y="798"/>
                </a:lnTo>
                <a:lnTo>
                  <a:pt x="566" y="782"/>
                </a:lnTo>
                <a:lnTo>
                  <a:pt x="571" y="768"/>
                </a:lnTo>
                <a:lnTo>
                  <a:pt x="578" y="752"/>
                </a:lnTo>
                <a:lnTo>
                  <a:pt x="584" y="737"/>
                </a:lnTo>
                <a:lnTo>
                  <a:pt x="592" y="723"/>
                </a:lnTo>
                <a:lnTo>
                  <a:pt x="599" y="710"/>
                </a:lnTo>
                <a:lnTo>
                  <a:pt x="607" y="696"/>
                </a:lnTo>
                <a:lnTo>
                  <a:pt x="617" y="683"/>
                </a:lnTo>
                <a:lnTo>
                  <a:pt x="626" y="671"/>
                </a:lnTo>
                <a:lnTo>
                  <a:pt x="637" y="659"/>
                </a:lnTo>
                <a:lnTo>
                  <a:pt x="648" y="648"/>
                </a:lnTo>
                <a:lnTo>
                  <a:pt x="659" y="637"/>
                </a:lnTo>
                <a:lnTo>
                  <a:pt x="672" y="627"/>
                </a:lnTo>
                <a:lnTo>
                  <a:pt x="684" y="617"/>
                </a:lnTo>
                <a:lnTo>
                  <a:pt x="697" y="608"/>
                </a:lnTo>
                <a:lnTo>
                  <a:pt x="710" y="599"/>
                </a:lnTo>
                <a:lnTo>
                  <a:pt x="724" y="591"/>
                </a:lnTo>
                <a:lnTo>
                  <a:pt x="738" y="583"/>
                </a:lnTo>
                <a:lnTo>
                  <a:pt x="753" y="577"/>
                </a:lnTo>
                <a:lnTo>
                  <a:pt x="768" y="572"/>
                </a:lnTo>
                <a:lnTo>
                  <a:pt x="783" y="567"/>
                </a:lnTo>
                <a:lnTo>
                  <a:pt x="798" y="561"/>
                </a:lnTo>
                <a:lnTo>
                  <a:pt x="814" y="558"/>
                </a:lnTo>
                <a:lnTo>
                  <a:pt x="831" y="555"/>
                </a:lnTo>
                <a:lnTo>
                  <a:pt x="847" y="553"/>
                </a:lnTo>
                <a:lnTo>
                  <a:pt x="863" y="552"/>
                </a:lnTo>
                <a:lnTo>
                  <a:pt x="880" y="552"/>
                </a:lnTo>
                <a:close/>
                <a:moveTo>
                  <a:pt x="1040" y="721"/>
                </a:moveTo>
                <a:lnTo>
                  <a:pt x="1025" y="707"/>
                </a:lnTo>
                <a:lnTo>
                  <a:pt x="1007" y="693"/>
                </a:lnTo>
                <a:lnTo>
                  <a:pt x="997" y="688"/>
                </a:lnTo>
                <a:lnTo>
                  <a:pt x="988" y="682"/>
                </a:lnTo>
                <a:lnTo>
                  <a:pt x="978" y="677"/>
                </a:lnTo>
                <a:lnTo>
                  <a:pt x="969" y="673"/>
                </a:lnTo>
                <a:lnTo>
                  <a:pt x="958" y="669"/>
                </a:lnTo>
                <a:lnTo>
                  <a:pt x="948" y="664"/>
                </a:lnTo>
                <a:lnTo>
                  <a:pt x="937" y="662"/>
                </a:lnTo>
                <a:lnTo>
                  <a:pt x="927" y="659"/>
                </a:lnTo>
                <a:lnTo>
                  <a:pt x="915" y="657"/>
                </a:lnTo>
                <a:lnTo>
                  <a:pt x="903" y="656"/>
                </a:lnTo>
                <a:lnTo>
                  <a:pt x="892" y="655"/>
                </a:lnTo>
                <a:lnTo>
                  <a:pt x="880" y="655"/>
                </a:lnTo>
                <a:lnTo>
                  <a:pt x="869" y="655"/>
                </a:lnTo>
                <a:lnTo>
                  <a:pt x="858" y="656"/>
                </a:lnTo>
                <a:lnTo>
                  <a:pt x="847" y="657"/>
                </a:lnTo>
                <a:lnTo>
                  <a:pt x="835" y="659"/>
                </a:lnTo>
                <a:lnTo>
                  <a:pt x="824" y="662"/>
                </a:lnTo>
                <a:lnTo>
                  <a:pt x="814" y="664"/>
                </a:lnTo>
                <a:lnTo>
                  <a:pt x="803" y="669"/>
                </a:lnTo>
                <a:lnTo>
                  <a:pt x="793" y="673"/>
                </a:lnTo>
                <a:lnTo>
                  <a:pt x="783" y="677"/>
                </a:lnTo>
                <a:lnTo>
                  <a:pt x="773" y="682"/>
                </a:lnTo>
                <a:lnTo>
                  <a:pt x="763" y="688"/>
                </a:lnTo>
                <a:lnTo>
                  <a:pt x="755" y="693"/>
                </a:lnTo>
                <a:lnTo>
                  <a:pt x="737" y="707"/>
                </a:lnTo>
                <a:lnTo>
                  <a:pt x="721" y="721"/>
                </a:lnTo>
                <a:lnTo>
                  <a:pt x="706" y="737"/>
                </a:lnTo>
                <a:lnTo>
                  <a:pt x="694" y="754"/>
                </a:lnTo>
                <a:lnTo>
                  <a:pt x="687" y="763"/>
                </a:lnTo>
                <a:lnTo>
                  <a:pt x="682" y="773"/>
                </a:lnTo>
                <a:lnTo>
                  <a:pt x="677" y="782"/>
                </a:lnTo>
                <a:lnTo>
                  <a:pt x="673" y="793"/>
                </a:lnTo>
                <a:lnTo>
                  <a:pt x="668" y="802"/>
                </a:lnTo>
                <a:lnTo>
                  <a:pt x="665" y="813"/>
                </a:lnTo>
                <a:lnTo>
                  <a:pt x="662" y="823"/>
                </a:lnTo>
                <a:lnTo>
                  <a:pt x="660" y="835"/>
                </a:lnTo>
                <a:lnTo>
                  <a:pt x="658" y="846"/>
                </a:lnTo>
                <a:lnTo>
                  <a:pt x="656" y="857"/>
                </a:lnTo>
                <a:lnTo>
                  <a:pt x="656" y="869"/>
                </a:lnTo>
                <a:lnTo>
                  <a:pt x="655" y="880"/>
                </a:lnTo>
                <a:lnTo>
                  <a:pt x="656" y="892"/>
                </a:lnTo>
                <a:lnTo>
                  <a:pt x="656" y="903"/>
                </a:lnTo>
                <a:lnTo>
                  <a:pt x="658" y="914"/>
                </a:lnTo>
                <a:lnTo>
                  <a:pt x="660" y="926"/>
                </a:lnTo>
                <a:lnTo>
                  <a:pt x="662" y="936"/>
                </a:lnTo>
                <a:lnTo>
                  <a:pt x="665" y="948"/>
                </a:lnTo>
                <a:lnTo>
                  <a:pt x="668" y="957"/>
                </a:lnTo>
                <a:lnTo>
                  <a:pt x="673" y="968"/>
                </a:lnTo>
                <a:lnTo>
                  <a:pt x="677" y="978"/>
                </a:lnTo>
                <a:lnTo>
                  <a:pt x="682" y="988"/>
                </a:lnTo>
                <a:lnTo>
                  <a:pt x="687" y="997"/>
                </a:lnTo>
                <a:lnTo>
                  <a:pt x="694" y="1007"/>
                </a:lnTo>
                <a:lnTo>
                  <a:pt x="706" y="1024"/>
                </a:lnTo>
                <a:lnTo>
                  <a:pt x="721" y="1039"/>
                </a:lnTo>
                <a:lnTo>
                  <a:pt x="737" y="1054"/>
                </a:lnTo>
                <a:lnTo>
                  <a:pt x="755" y="1067"/>
                </a:lnTo>
                <a:lnTo>
                  <a:pt x="763" y="1073"/>
                </a:lnTo>
                <a:lnTo>
                  <a:pt x="773" y="1078"/>
                </a:lnTo>
                <a:lnTo>
                  <a:pt x="783" y="1084"/>
                </a:lnTo>
                <a:lnTo>
                  <a:pt x="793" y="1088"/>
                </a:lnTo>
                <a:lnTo>
                  <a:pt x="803" y="1092"/>
                </a:lnTo>
                <a:lnTo>
                  <a:pt x="814" y="1095"/>
                </a:lnTo>
                <a:lnTo>
                  <a:pt x="824" y="1098"/>
                </a:lnTo>
                <a:lnTo>
                  <a:pt x="835" y="1101"/>
                </a:lnTo>
                <a:lnTo>
                  <a:pt x="847" y="1102"/>
                </a:lnTo>
                <a:lnTo>
                  <a:pt x="858" y="1105"/>
                </a:lnTo>
                <a:lnTo>
                  <a:pt x="869" y="1106"/>
                </a:lnTo>
                <a:lnTo>
                  <a:pt x="880" y="1106"/>
                </a:lnTo>
                <a:lnTo>
                  <a:pt x="892" y="1106"/>
                </a:lnTo>
                <a:lnTo>
                  <a:pt x="903" y="1105"/>
                </a:lnTo>
                <a:lnTo>
                  <a:pt x="915" y="1102"/>
                </a:lnTo>
                <a:lnTo>
                  <a:pt x="927" y="1101"/>
                </a:lnTo>
                <a:lnTo>
                  <a:pt x="937" y="1098"/>
                </a:lnTo>
                <a:lnTo>
                  <a:pt x="948" y="1095"/>
                </a:lnTo>
                <a:lnTo>
                  <a:pt x="958" y="1092"/>
                </a:lnTo>
                <a:lnTo>
                  <a:pt x="969" y="1088"/>
                </a:lnTo>
                <a:lnTo>
                  <a:pt x="978" y="1084"/>
                </a:lnTo>
                <a:lnTo>
                  <a:pt x="988" y="1078"/>
                </a:lnTo>
                <a:lnTo>
                  <a:pt x="997" y="1073"/>
                </a:lnTo>
                <a:lnTo>
                  <a:pt x="1007" y="1067"/>
                </a:lnTo>
                <a:lnTo>
                  <a:pt x="1025" y="1054"/>
                </a:lnTo>
                <a:lnTo>
                  <a:pt x="1040" y="1039"/>
                </a:lnTo>
                <a:lnTo>
                  <a:pt x="1055" y="1024"/>
                </a:lnTo>
                <a:lnTo>
                  <a:pt x="1068" y="1007"/>
                </a:lnTo>
                <a:lnTo>
                  <a:pt x="1073" y="997"/>
                </a:lnTo>
                <a:lnTo>
                  <a:pt x="1079" y="988"/>
                </a:lnTo>
                <a:lnTo>
                  <a:pt x="1084" y="978"/>
                </a:lnTo>
                <a:lnTo>
                  <a:pt x="1089" y="968"/>
                </a:lnTo>
                <a:lnTo>
                  <a:pt x="1092" y="957"/>
                </a:lnTo>
                <a:lnTo>
                  <a:pt x="1096" y="948"/>
                </a:lnTo>
                <a:lnTo>
                  <a:pt x="1099" y="936"/>
                </a:lnTo>
                <a:lnTo>
                  <a:pt x="1102" y="926"/>
                </a:lnTo>
                <a:lnTo>
                  <a:pt x="1104" y="914"/>
                </a:lnTo>
                <a:lnTo>
                  <a:pt x="1105" y="903"/>
                </a:lnTo>
                <a:lnTo>
                  <a:pt x="1106" y="892"/>
                </a:lnTo>
                <a:lnTo>
                  <a:pt x="1106" y="880"/>
                </a:lnTo>
                <a:lnTo>
                  <a:pt x="1106" y="869"/>
                </a:lnTo>
                <a:lnTo>
                  <a:pt x="1105" y="857"/>
                </a:lnTo>
                <a:lnTo>
                  <a:pt x="1104" y="846"/>
                </a:lnTo>
                <a:lnTo>
                  <a:pt x="1102" y="835"/>
                </a:lnTo>
                <a:lnTo>
                  <a:pt x="1099" y="823"/>
                </a:lnTo>
                <a:lnTo>
                  <a:pt x="1096" y="813"/>
                </a:lnTo>
                <a:lnTo>
                  <a:pt x="1092" y="802"/>
                </a:lnTo>
                <a:lnTo>
                  <a:pt x="1089" y="793"/>
                </a:lnTo>
                <a:lnTo>
                  <a:pt x="1084" y="782"/>
                </a:lnTo>
                <a:lnTo>
                  <a:pt x="1079" y="773"/>
                </a:lnTo>
                <a:lnTo>
                  <a:pt x="1073" y="763"/>
                </a:lnTo>
                <a:lnTo>
                  <a:pt x="1068" y="754"/>
                </a:lnTo>
                <a:lnTo>
                  <a:pt x="1055" y="737"/>
                </a:lnTo>
                <a:lnTo>
                  <a:pt x="1040" y="72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97">
            <a:extLst>
              <a:ext uri="{FF2B5EF4-FFF2-40B4-BE49-F238E27FC236}">
                <a16:creationId xmlns:a16="http://schemas.microsoft.com/office/drawing/2014/main" id="{8E9E2F27-A48D-8510-CCC5-9925B5F6F6C7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1822047"/>
            <a:ext cx="350044" cy="348854"/>
          </a:xfrm>
          <a:custGeom>
            <a:avLst/>
            <a:gdLst>
              <a:gd name="T0" fmla="*/ 1122 w 1759"/>
              <a:gd name="T1" fmla="*/ 293 h 1758"/>
              <a:gd name="T2" fmla="*/ 1376 w 1759"/>
              <a:gd name="T3" fmla="*/ 134 h 1758"/>
              <a:gd name="T4" fmla="*/ 1451 w 1759"/>
              <a:gd name="T5" fmla="*/ 602 h 1758"/>
              <a:gd name="T6" fmla="*/ 1490 w 1759"/>
              <a:gd name="T7" fmla="*/ 705 h 1758"/>
              <a:gd name="T8" fmla="*/ 1490 w 1759"/>
              <a:gd name="T9" fmla="*/ 1054 h 1758"/>
              <a:gd name="T10" fmla="*/ 1451 w 1759"/>
              <a:gd name="T11" fmla="*/ 1154 h 1758"/>
              <a:gd name="T12" fmla="*/ 1377 w 1759"/>
              <a:gd name="T13" fmla="*/ 1624 h 1758"/>
              <a:gd name="T14" fmla="*/ 1123 w 1759"/>
              <a:gd name="T15" fmla="*/ 1465 h 1758"/>
              <a:gd name="T16" fmla="*/ 1055 w 1759"/>
              <a:gd name="T17" fmla="*/ 1758 h 1758"/>
              <a:gd name="T18" fmla="*/ 669 w 1759"/>
              <a:gd name="T19" fmla="*/ 1478 h 1758"/>
              <a:gd name="T20" fmla="*/ 571 w 1759"/>
              <a:gd name="T21" fmla="*/ 1434 h 1758"/>
              <a:gd name="T22" fmla="*/ 323 w 1759"/>
              <a:gd name="T23" fmla="*/ 1186 h 1758"/>
              <a:gd name="T24" fmla="*/ 280 w 1759"/>
              <a:gd name="T25" fmla="*/ 1089 h 1758"/>
              <a:gd name="T26" fmla="*/ 0 w 1759"/>
              <a:gd name="T27" fmla="*/ 705 h 1758"/>
              <a:gd name="T28" fmla="*/ 293 w 1759"/>
              <a:gd name="T29" fmla="*/ 636 h 1758"/>
              <a:gd name="T30" fmla="*/ 134 w 1759"/>
              <a:gd name="T31" fmla="*/ 380 h 1758"/>
              <a:gd name="T32" fmla="*/ 604 w 1759"/>
              <a:gd name="T33" fmla="*/ 308 h 1758"/>
              <a:gd name="T34" fmla="*/ 704 w 1759"/>
              <a:gd name="T35" fmla="*/ 270 h 1758"/>
              <a:gd name="T36" fmla="*/ 1055 w 1759"/>
              <a:gd name="T37" fmla="*/ 270 h 1758"/>
              <a:gd name="T38" fmla="*/ 917 w 1759"/>
              <a:gd name="T39" fmla="*/ 517 h 1758"/>
              <a:gd name="T40" fmla="*/ 971 w 1759"/>
              <a:gd name="T41" fmla="*/ 527 h 1758"/>
              <a:gd name="T42" fmla="*/ 1021 w 1759"/>
              <a:gd name="T43" fmla="*/ 543 h 1758"/>
              <a:gd name="T44" fmla="*/ 1069 w 1759"/>
              <a:gd name="T45" fmla="*/ 568 h 1758"/>
              <a:gd name="T46" fmla="*/ 1111 w 1759"/>
              <a:gd name="T47" fmla="*/ 598 h 1758"/>
              <a:gd name="T48" fmla="*/ 1149 w 1759"/>
              <a:gd name="T49" fmla="*/ 634 h 1758"/>
              <a:gd name="T50" fmla="*/ 1181 w 1759"/>
              <a:gd name="T51" fmla="*/ 676 h 1758"/>
              <a:gd name="T52" fmla="*/ 1208 w 1759"/>
              <a:gd name="T53" fmla="*/ 721 h 1758"/>
              <a:gd name="T54" fmla="*/ 1228 w 1759"/>
              <a:gd name="T55" fmla="*/ 771 h 1758"/>
              <a:gd name="T56" fmla="*/ 1239 w 1759"/>
              <a:gd name="T57" fmla="*/ 823 h 1758"/>
              <a:gd name="T58" fmla="*/ 1243 w 1759"/>
              <a:gd name="T59" fmla="*/ 879 h 1758"/>
              <a:gd name="T60" fmla="*/ 1239 w 1759"/>
              <a:gd name="T61" fmla="*/ 935 h 1758"/>
              <a:gd name="T62" fmla="*/ 1228 w 1759"/>
              <a:gd name="T63" fmla="*/ 988 h 1758"/>
              <a:gd name="T64" fmla="*/ 1208 w 1759"/>
              <a:gd name="T65" fmla="*/ 1037 h 1758"/>
              <a:gd name="T66" fmla="*/ 1181 w 1759"/>
              <a:gd name="T67" fmla="*/ 1083 h 1758"/>
              <a:gd name="T68" fmla="*/ 1149 w 1759"/>
              <a:gd name="T69" fmla="*/ 1124 h 1758"/>
              <a:gd name="T70" fmla="*/ 1111 w 1759"/>
              <a:gd name="T71" fmla="*/ 1160 h 1758"/>
              <a:gd name="T72" fmla="*/ 1069 w 1759"/>
              <a:gd name="T73" fmla="*/ 1191 h 1758"/>
              <a:gd name="T74" fmla="*/ 1021 w 1759"/>
              <a:gd name="T75" fmla="*/ 1214 h 1758"/>
              <a:gd name="T76" fmla="*/ 971 w 1759"/>
              <a:gd name="T77" fmla="*/ 1232 h 1758"/>
              <a:gd name="T78" fmla="*/ 917 w 1759"/>
              <a:gd name="T79" fmla="*/ 1242 h 1758"/>
              <a:gd name="T80" fmla="*/ 861 w 1759"/>
              <a:gd name="T81" fmla="*/ 1243 h 1758"/>
              <a:gd name="T82" fmla="*/ 806 w 1759"/>
              <a:gd name="T83" fmla="*/ 1236 h 1758"/>
              <a:gd name="T84" fmla="*/ 754 w 1759"/>
              <a:gd name="T85" fmla="*/ 1222 h 1758"/>
              <a:gd name="T86" fmla="*/ 706 w 1759"/>
              <a:gd name="T87" fmla="*/ 1199 h 1758"/>
              <a:gd name="T88" fmla="*/ 662 w 1759"/>
              <a:gd name="T89" fmla="*/ 1171 h 1758"/>
              <a:gd name="T90" fmla="*/ 622 w 1759"/>
              <a:gd name="T91" fmla="*/ 1136 h 1758"/>
              <a:gd name="T92" fmla="*/ 588 w 1759"/>
              <a:gd name="T93" fmla="*/ 1097 h 1758"/>
              <a:gd name="T94" fmla="*/ 560 w 1759"/>
              <a:gd name="T95" fmla="*/ 1053 h 1758"/>
              <a:gd name="T96" fmla="*/ 537 w 1759"/>
              <a:gd name="T97" fmla="*/ 1005 h 1758"/>
              <a:gd name="T98" fmla="*/ 523 w 1759"/>
              <a:gd name="T99" fmla="*/ 953 h 1758"/>
              <a:gd name="T100" fmla="*/ 515 w 1759"/>
              <a:gd name="T101" fmla="*/ 898 h 1758"/>
              <a:gd name="T102" fmla="*/ 517 w 1759"/>
              <a:gd name="T103" fmla="*/ 842 h 1758"/>
              <a:gd name="T104" fmla="*/ 527 w 1759"/>
              <a:gd name="T105" fmla="*/ 788 h 1758"/>
              <a:gd name="T106" fmla="*/ 544 w 1759"/>
              <a:gd name="T107" fmla="*/ 737 h 1758"/>
              <a:gd name="T108" fmla="*/ 568 w 1759"/>
              <a:gd name="T109" fmla="*/ 691 h 1758"/>
              <a:gd name="T110" fmla="*/ 598 w 1759"/>
              <a:gd name="T111" fmla="*/ 648 h 1758"/>
              <a:gd name="T112" fmla="*/ 634 w 1759"/>
              <a:gd name="T113" fmla="*/ 610 h 1758"/>
              <a:gd name="T114" fmla="*/ 675 w 1759"/>
              <a:gd name="T115" fmla="*/ 577 h 1758"/>
              <a:gd name="T116" fmla="*/ 722 w 1759"/>
              <a:gd name="T117" fmla="*/ 551 h 1758"/>
              <a:gd name="T118" fmla="*/ 771 w 1759"/>
              <a:gd name="T119" fmla="*/ 532 h 1758"/>
              <a:gd name="T120" fmla="*/ 824 w 1759"/>
              <a:gd name="T121" fmla="*/ 519 h 1758"/>
              <a:gd name="T122" fmla="*/ 880 w 1759"/>
              <a:gd name="T123" fmla="*/ 515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9" h="1758">
                <a:moveTo>
                  <a:pt x="1055" y="270"/>
                </a:moveTo>
                <a:lnTo>
                  <a:pt x="1089" y="280"/>
                </a:lnTo>
                <a:lnTo>
                  <a:pt x="1122" y="293"/>
                </a:lnTo>
                <a:lnTo>
                  <a:pt x="1155" y="308"/>
                </a:lnTo>
                <a:lnTo>
                  <a:pt x="1187" y="323"/>
                </a:lnTo>
                <a:lnTo>
                  <a:pt x="1376" y="134"/>
                </a:lnTo>
                <a:lnTo>
                  <a:pt x="1624" y="381"/>
                </a:lnTo>
                <a:lnTo>
                  <a:pt x="1434" y="571"/>
                </a:lnTo>
                <a:lnTo>
                  <a:pt x="1451" y="602"/>
                </a:lnTo>
                <a:lnTo>
                  <a:pt x="1466" y="636"/>
                </a:lnTo>
                <a:lnTo>
                  <a:pt x="1479" y="670"/>
                </a:lnTo>
                <a:lnTo>
                  <a:pt x="1490" y="705"/>
                </a:lnTo>
                <a:lnTo>
                  <a:pt x="1759" y="705"/>
                </a:lnTo>
                <a:lnTo>
                  <a:pt x="1759" y="1054"/>
                </a:lnTo>
                <a:lnTo>
                  <a:pt x="1490" y="1054"/>
                </a:lnTo>
                <a:lnTo>
                  <a:pt x="1479" y="1089"/>
                </a:lnTo>
                <a:lnTo>
                  <a:pt x="1466" y="1121"/>
                </a:lnTo>
                <a:lnTo>
                  <a:pt x="1451" y="1154"/>
                </a:lnTo>
                <a:lnTo>
                  <a:pt x="1435" y="1186"/>
                </a:lnTo>
                <a:lnTo>
                  <a:pt x="1625" y="1375"/>
                </a:lnTo>
                <a:lnTo>
                  <a:pt x="1377" y="1624"/>
                </a:lnTo>
                <a:lnTo>
                  <a:pt x="1188" y="1434"/>
                </a:lnTo>
                <a:lnTo>
                  <a:pt x="1156" y="1450"/>
                </a:lnTo>
                <a:lnTo>
                  <a:pt x="1123" y="1465"/>
                </a:lnTo>
                <a:lnTo>
                  <a:pt x="1090" y="1478"/>
                </a:lnTo>
                <a:lnTo>
                  <a:pt x="1055" y="1489"/>
                </a:lnTo>
                <a:lnTo>
                  <a:pt x="1055" y="1758"/>
                </a:lnTo>
                <a:lnTo>
                  <a:pt x="704" y="1758"/>
                </a:lnTo>
                <a:lnTo>
                  <a:pt x="704" y="1489"/>
                </a:lnTo>
                <a:lnTo>
                  <a:pt x="669" y="1478"/>
                </a:lnTo>
                <a:lnTo>
                  <a:pt x="635" y="1465"/>
                </a:lnTo>
                <a:lnTo>
                  <a:pt x="603" y="1450"/>
                </a:lnTo>
                <a:lnTo>
                  <a:pt x="571" y="1434"/>
                </a:lnTo>
                <a:lnTo>
                  <a:pt x="380" y="1625"/>
                </a:lnTo>
                <a:lnTo>
                  <a:pt x="133" y="1376"/>
                </a:lnTo>
                <a:lnTo>
                  <a:pt x="323" y="1186"/>
                </a:lnTo>
                <a:lnTo>
                  <a:pt x="308" y="1154"/>
                </a:lnTo>
                <a:lnTo>
                  <a:pt x="293" y="1121"/>
                </a:lnTo>
                <a:lnTo>
                  <a:pt x="280" y="1089"/>
                </a:lnTo>
                <a:lnTo>
                  <a:pt x="269" y="1054"/>
                </a:lnTo>
                <a:lnTo>
                  <a:pt x="0" y="1054"/>
                </a:lnTo>
                <a:lnTo>
                  <a:pt x="0" y="705"/>
                </a:lnTo>
                <a:lnTo>
                  <a:pt x="269" y="705"/>
                </a:lnTo>
                <a:lnTo>
                  <a:pt x="280" y="670"/>
                </a:lnTo>
                <a:lnTo>
                  <a:pt x="293" y="636"/>
                </a:lnTo>
                <a:lnTo>
                  <a:pt x="308" y="602"/>
                </a:lnTo>
                <a:lnTo>
                  <a:pt x="324" y="571"/>
                </a:lnTo>
                <a:lnTo>
                  <a:pt x="134" y="380"/>
                </a:lnTo>
                <a:lnTo>
                  <a:pt x="381" y="133"/>
                </a:lnTo>
                <a:lnTo>
                  <a:pt x="572" y="323"/>
                </a:lnTo>
                <a:lnTo>
                  <a:pt x="604" y="308"/>
                </a:lnTo>
                <a:lnTo>
                  <a:pt x="636" y="293"/>
                </a:lnTo>
                <a:lnTo>
                  <a:pt x="670" y="280"/>
                </a:lnTo>
                <a:lnTo>
                  <a:pt x="704" y="270"/>
                </a:lnTo>
                <a:lnTo>
                  <a:pt x="704" y="0"/>
                </a:lnTo>
                <a:lnTo>
                  <a:pt x="1055" y="0"/>
                </a:lnTo>
                <a:lnTo>
                  <a:pt x="1055" y="270"/>
                </a:lnTo>
                <a:close/>
                <a:moveTo>
                  <a:pt x="880" y="515"/>
                </a:moveTo>
                <a:lnTo>
                  <a:pt x="898" y="516"/>
                </a:lnTo>
                <a:lnTo>
                  <a:pt x="917" y="517"/>
                </a:lnTo>
                <a:lnTo>
                  <a:pt x="935" y="519"/>
                </a:lnTo>
                <a:lnTo>
                  <a:pt x="953" y="522"/>
                </a:lnTo>
                <a:lnTo>
                  <a:pt x="971" y="527"/>
                </a:lnTo>
                <a:lnTo>
                  <a:pt x="987" y="532"/>
                </a:lnTo>
                <a:lnTo>
                  <a:pt x="1004" y="537"/>
                </a:lnTo>
                <a:lnTo>
                  <a:pt x="1021" y="543"/>
                </a:lnTo>
                <a:lnTo>
                  <a:pt x="1037" y="551"/>
                </a:lnTo>
                <a:lnTo>
                  <a:pt x="1053" y="559"/>
                </a:lnTo>
                <a:lnTo>
                  <a:pt x="1069" y="568"/>
                </a:lnTo>
                <a:lnTo>
                  <a:pt x="1083" y="577"/>
                </a:lnTo>
                <a:lnTo>
                  <a:pt x="1097" y="588"/>
                </a:lnTo>
                <a:lnTo>
                  <a:pt x="1111" y="598"/>
                </a:lnTo>
                <a:lnTo>
                  <a:pt x="1124" y="610"/>
                </a:lnTo>
                <a:lnTo>
                  <a:pt x="1137" y="621"/>
                </a:lnTo>
                <a:lnTo>
                  <a:pt x="1149" y="634"/>
                </a:lnTo>
                <a:lnTo>
                  <a:pt x="1160" y="648"/>
                </a:lnTo>
                <a:lnTo>
                  <a:pt x="1172" y="661"/>
                </a:lnTo>
                <a:lnTo>
                  <a:pt x="1181" y="676"/>
                </a:lnTo>
                <a:lnTo>
                  <a:pt x="1191" y="691"/>
                </a:lnTo>
                <a:lnTo>
                  <a:pt x="1200" y="706"/>
                </a:lnTo>
                <a:lnTo>
                  <a:pt x="1208" y="721"/>
                </a:lnTo>
                <a:lnTo>
                  <a:pt x="1215" y="737"/>
                </a:lnTo>
                <a:lnTo>
                  <a:pt x="1221" y="754"/>
                </a:lnTo>
                <a:lnTo>
                  <a:pt x="1228" y="771"/>
                </a:lnTo>
                <a:lnTo>
                  <a:pt x="1232" y="788"/>
                </a:lnTo>
                <a:lnTo>
                  <a:pt x="1236" y="806"/>
                </a:lnTo>
                <a:lnTo>
                  <a:pt x="1239" y="823"/>
                </a:lnTo>
                <a:lnTo>
                  <a:pt x="1241" y="842"/>
                </a:lnTo>
                <a:lnTo>
                  <a:pt x="1243" y="860"/>
                </a:lnTo>
                <a:lnTo>
                  <a:pt x="1243" y="879"/>
                </a:lnTo>
                <a:lnTo>
                  <a:pt x="1243" y="898"/>
                </a:lnTo>
                <a:lnTo>
                  <a:pt x="1241" y="916"/>
                </a:lnTo>
                <a:lnTo>
                  <a:pt x="1239" y="935"/>
                </a:lnTo>
                <a:lnTo>
                  <a:pt x="1236" y="953"/>
                </a:lnTo>
                <a:lnTo>
                  <a:pt x="1232" y="970"/>
                </a:lnTo>
                <a:lnTo>
                  <a:pt x="1228" y="988"/>
                </a:lnTo>
                <a:lnTo>
                  <a:pt x="1221" y="1005"/>
                </a:lnTo>
                <a:lnTo>
                  <a:pt x="1215" y="1020"/>
                </a:lnTo>
                <a:lnTo>
                  <a:pt x="1208" y="1037"/>
                </a:lnTo>
                <a:lnTo>
                  <a:pt x="1200" y="1053"/>
                </a:lnTo>
                <a:lnTo>
                  <a:pt x="1191" y="1068"/>
                </a:lnTo>
                <a:lnTo>
                  <a:pt x="1181" y="1083"/>
                </a:lnTo>
                <a:lnTo>
                  <a:pt x="1172" y="1097"/>
                </a:lnTo>
                <a:lnTo>
                  <a:pt x="1160" y="1111"/>
                </a:lnTo>
                <a:lnTo>
                  <a:pt x="1149" y="1124"/>
                </a:lnTo>
                <a:lnTo>
                  <a:pt x="1137" y="1136"/>
                </a:lnTo>
                <a:lnTo>
                  <a:pt x="1124" y="1149"/>
                </a:lnTo>
                <a:lnTo>
                  <a:pt x="1111" y="1160"/>
                </a:lnTo>
                <a:lnTo>
                  <a:pt x="1097" y="1171"/>
                </a:lnTo>
                <a:lnTo>
                  <a:pt x="1083" y="1182"/>
                </a:lnTo>
                <a:lnTo>
                  <a:pt x="1069" y="1191"/>
                </a:lnTo>
                <a:lnTo>
                  <a:pt x="1053" y="1199"/>
                </a:lnTo>
                <a:lnTo>
                  <a:pt x="1037" y="1207"/>
                </a:lnTo>
                <a:lnTo>
                  <a:pt x="1021" y="1214"/>
                </a:lnTo>
                <a:lnTo>
                  <a:pt x="1004" y="1222"/>
                </a:lnTo>
                <a:lnTo>
                  <a:pt x="987" y="1227"/>
                </a:lnTo>
                <a:lnTo>
                  <a:pt x="971" y="1232"/>
                </a:lnTo>
                <a:lnTo>
                  <a:pt x="953" y="1236"/>
                </a:lnTo>
                <a:lnTo>
                  <a:pt x="935" y="1239"/>
                </a:lnTo>
                <a:lnTo>
                  <a:pt x="917" y="1242"/>
                </a:lnTo>
                <a:lnTo>
                  <a:pt x="898" y="1243"/>
                </a:lnTo>
                <a:lnTo>
                  <a:pt x="880" y="1244"/>
                </a:lnTo>
                <a:lnTo>
                  <a:pt x="861" y="1243"/>
                </a:lnTo>
                <a:lnTo>
                  <a:pt x="842" y="1242"/>
                </a:lnTo>
                <a:lnTo>
                  <a:pt x="824" y="1239"/>
                </a:lnTo>
                <a:lnTo>
                  <a:pt x="806" y="1236"/>
                </a:lnTo>
                <a:lnTo>
                  <a:pt x="788" y="1232"/>
                </a:lnTo>
                <a:lnTo>
                  <a:pt x="771" y="1227"/>
                </a:lnTo>
                <a:lnTo>
                  <a:pt x="754" y="1222"/>
                </a:lnTo>
                <a:lnTo>
                  <a:pt x="738" y="1214"/>
                </a:lnTo>
                <a:lnTo>
                  <a:pt x="722" y="1207"/>
                </a:lnTo>
                <a:lnTo>
                  <a:pt x="706" y="1199"/>
                </a:lnTo>
                <a:lnTo>
                  <a:pt x="690" y="1191"/>
                </a:lnTo>
                <a:lnTo>
                  <a:pt x="675" y="1182"/>
                </a:lnTo>
                <a:lnTo>
                  <a:pt x="662" y="1171"/>
                </a:lnTo>
                <a:lnTo>
                  <a:pt x="648" y="1160"/>
                </a:lnTo>
                <a:lnTo>
                  <a:pt x="634" y="1149"/>
                </a:lnTo>
                <a:lnTo>
                  <a:pt x="622" y="1136"/>
                </a:lnTo>
                <a:lnTo>
                  <a:pt x="610" y="1124"/>
                </a:lnTo>
                <a:lnTo>
                  <a:pt x="598" y="1111"/>
                </a:lnTo>
                <a:lnTo>
                  <a:pt x="588" y="1097"/>
                </a:lnTo>
                <a:lnTo>
                  <a:pt x="577" y="1083"/>
                </a:lnTo>
                <a:lnTo>
                  <a:pt x="568" y="1068"/>
                </a:lnTo>
                <a:lnTo>
                  <a:pt x="560" y="1053"/>
                </a:lnTo>
                <a:lnTo>
                  <a:pt x="551" y="1037"/>
                </a:lnTo>
                <a:lnTo>
                  <a:pt x="544" y="1020"/>
                </a:lnTo>
                <a:lnTo>
                  <a:pt x="537" y="1005"/>
                </a:lnTo>
                <a:lnTo>
                  <a:pt x="531" y="988"/>
                </a:lnTo>
                <a:lnTo>
                  <a:pt x="527" y="970"/>
                </a:lnTo>
                <a:lnTo>
                  <a:pt x="523" y="953"/>
                </a:lnTo>
                <a:lnTo>
                  <a:pt x="519" y="935"/>
                </a:lnTo>
                <a:lnTo>
                  <a:pt x="517" y="916"/>
                </a:lnTo>
                <a:lnTo>
                  <a:pt x="515" y="898"/>
                </a:lnTo>
                <a:lnTo>
                  <a:pt x="515" y="879"/>
                </a:lnTo>
                <a:lnTo>
                  <a:pt x="515" y="860"/>
                </a:lnTo>
                <a:lnTo>
                  <a:pt x="517" y="842"/>
                </a:lnTo>
                <a:lnTo>
                  <a:pt x="519" y="823"/>
                </a:lnTo>
                <a:lnTo>
                  <a:pt x="523" y="806"/>
                </a:lnTo>
                <a:lnTo>
                  <a:pt x="527" y="788"/>
                </a:lnTo>
                <a:lnTo>
                  <a:pt x="531" y="771"/>
                </a:lnTo>
                <a:lnTo>
                  <a:pt x="537" y="754"/>
                </a:lnTo>
                <a:lnTo>
                  <a:pt x="544" y="737"/>
                </a:lnTo>
                <a:lnTo>
                  <a:pt x="551" y="721"/>
                </a:lnTo>
                <a:lnTo>
                  <a:pt x="560" y="706"/>
                </a:lnTo>
                <a:lnTo>
                  <a:pt x="568" y="691"/>
                </a:lnTo>
                <a:lnTo>
                  <a:pt x="577" y="676"/>
                </a:lnTo>
                <a:lnTo>
                  <a:pt x="588" y="661"/>
                </a:lnTo>
                <a:lnTo>
                  <a:pt x="598" y="648"/>
                </a:lnTo>
                <a:lnTo>
                  <a:pt x="610" y="634"/>
                </a:lnTo>
                <a:lnTo>
                  <a:pt x="622" y="621"/>
                </a:lnTo>
                <a:lnTo>
                  <a:pt x="634" y="610"/>
                </a:lnTo>
                <a:lnTo>
                  <a:pt x="648" y="598"/>
                </a:lnTo>
                <a:lnTo>
                  <a:pt x="662" y="588"/>
                </a:lnTo>
                <a:lnTo>
                  <a:pt x="675" y="577"/>
                </a:lnTo>
                <a:lnTo>
                  <a:pt x="690" y="568"/>
                </a:lnTo>
                <a:lnTo>
                  <a:pt x="706" y="559"/>
                </a:lnTo>
                <a:lnTo>
                  <a:pt x="722" y="551"/>
                </a:lnTo>
                <a:lnTo>
                  <a:pt x="738" y="543"/>
                </a:lnTo>
                <a:lnTo>
                  <a:pt x="754" y="537"/>
                </a:lnTo>
                <a:lnTo>
                  <a:pt x="771" y="532"/>
                </a:lnTo>
                <a:lnTo>
                  <a:pt x="788" y="527"/>
                </a:lnTo>
                <a:lnTo>
                  <a:pt x="806" y="522"/>
                </a:lnTo>
                <a:lnTo>
                  <a:pt x="824" y="519"/>
                </a:lnTo>
                <a:lnTo>
                  <a:pt x="842" y="517"/>
                </a:lnTo>
                <a:lnTo>
                  <a:pt x="861" y="516"/>
                </a:lnTo>
                <a:lnTo>
                  <a:pt x="880" y="51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98">
            <a:extLst>
              <a:ext uri="{FF2B5EF4-FFF2-40B4-BE49-F238E27FC236}">
                <a16:creationId xmlns:a16="http://schemas.microsoft.com/office/drawing/2014/main" id="{0A2DE2A3-A52F-DC5C-924D-2F603728CF62}"/>
              </a:ext>
            </a:extLst>
          </p:cNvPr>
          <p:cNvSpPr>
            <a:spLocks noEditPoints="1"/>
          </p:cNvSpPr>
          <p:nvPr/>
        </p:nvSpPr>
        <p:spPr bwMode="auto">
          <a:xfrm>
            <a:off x="9950275" y="1828001"/>
            <a:ext cx="298847" cy="314325"/>
          </a:xfrm>
          <a:custGeom>
            <a:avLst/>
            <a:gdLst>
              <a:gd name="T0" fmla="*/ 446 w 1505"/>
              <a:gd name="T1" fmla="*/ 39 h 1587"/>
              <a:gd name="T2" fmla="*/ 490 w 1505"/>
              <a:gd name="T3" fmla="*/ 3 h 1587"/>
              <a:gd name="T4" fmla="*/ 548 w 1505"/>
              <a:gd name="T5" fmla="*/ 9 h 1587"/>
              <a:gd name="T6" fmla="*/ 582 w 1505"/>
              <a:gd name="T7" fmla="*/ 52 h 1587"/>
              <a:gd name="T8" fmla="*/ 925 w 1505"/>
              <a:gd name="T9" fmla="*/ 59 h 1587"/>
              <a:gd name="T10" fmla="*/ 955 w 1505"/>
              <a:gd name="T11" fmla="*/ 12 h 1587"/>
              <a:gd name="T12" fmla="*/ 1012 w 1505"/>
              <a:gd name="T13" fmla="*/ 2 h 1587"/>
              <a:gd name="T14" fmla="*/ 1059 w 1505"/>
              <a:gd name="T15" fmla="*/ 32 h 1587"/>
              <a:gd name="T16" fmla="*/ 1453 w 1505"/>
              <a:gd name="T17" fmla="*/ 196 h 1587"/>
              <a:gd name="T18" fmla="*/ 1505 w 1505"/>
              <a:gd name="T19" fmla="*/ 247 h 1587"/>
              <a:gd name="T20" fmla="*/ 1463 w 1505"/>
              <a:gd name="T21" fmla="*/ 1586 h 1587"/>
              <a:gd name="T22" fmla="*/ 4 w 1505"/>
              <a:gd name="T23" fmla="*/ 1555 h 1587"/>
              <a:gd name="T24" fmla="*/ 22 w 1505"/>
              <a:gd name="T25" fmla="*/ 204 h 1587"/>
              <a:gd name="T26" fmla="*/ 582 w 1505"/>
              <a:gd name="T27" fmla="*/ 398 h 1587"/>
              <a:gd name="T28" fmla="*/ 548 w 1505"/>
              <a:gd name="T29" fmla="*/ 441 h 1587"/>
              <a:gd name="T30" fmla="*/ 490 w 1505"/>
              <a:gd name="T31" fmla="*/ 446 h 1587"/>
              <a:gd name="T32" fmla="*/ 446 w 1505"/>
              <a:gd name="T33" fmla="*/ 412 h 1587"/>
              <a:gd name="T34" fmla="*/ 103 w 1505"/>
              <a:gd name="T35" fmla="*/ 547 h 1587"/>
              <a:gd name="T36" fmla="*/ 1065 w 1505"/>
              <a:gd name="T37" fmla="*/ 405 h 1587"/>
              <a:gd name="T38" fmla="*/ 1026 w 1505"/>
              <a:gd name="T39" fmla="*/ 444 h 1587"/>
              <a:gd name="T40" fmla="*/ 968 w 1505"/>
              <a:gd name="T41" fmla="*/ 444 h 1587"/>
              <a:gd name="T42" fmla="*/ 929 w 1505"/>
              <a:gd name="T43" fmla="*/ 405 h 1587"/>
              <a:gd name="T44" fmla="*/ 103 w 1505"/>
              <a:gd name="T45" fmla="*/ 652 h 1587"/>
              <a:gd name="T46" fmla="*/ 666 w 1505"/>
              <a:gd name="T47" fmla="*/ 823 h 1587"/>
              <a:gd name="T48" fmla="*/ 666 w 1505"/>
              <a:gd name="T49" fmla="*/ 750 h 1587"/>
              <a:gd name="T50" fmla="*/ 835 w 1505"/>
              <a:gd name="T51" fmla="*/ 743 h 1587"/>
              <a:gd name="T52" fmla="*/ 849 w 1505"/>
              <a:gd name="T53" fmla="*/ 815 h 1587"/>
              <a:gd name="T54" fmla="*/ 692 w 1505"/>
              <a:gd name="T55" fmla="*/ 1084 h 1587"/>
              <a:gd name="T56" fmla="*/ 652 w 1505"/>
              <a:gd name="T57" fmla="*/ 1023 h 1587"/>
              <a:gd name="T58" fmla="*/ 807 w 1505"/>
              <a:gd name="T59" fmla="*/ 982 h 1587"/>
              <a:gd name="T60" fmla="*/ 859 w 1505"/>
              <a:gd name="T61" fmla="*/ 1034 h 1587"/>
              <a:gd name="T62" fmla="*/ 807 w 1505"/>
              <a:gd name="T63" fmla="*/ 1085 h 1587"/>
              <a:gd name="T64" fmla="*/ 655 w 1505"/>
              <a:gd name="T65" fmla="*/ 1301 h 1587"/>
              <a:gd name="T66" fmla="*/ 683 w 1505"/>
              <a:gd name="T67" fmla="*/ 1233 h 1587"/>
              <a:gd name="T68" fmla="*/ 849 w 1505"/>
              <a:gd name="T69" fmla="*/ 1252 h 1587"/>
              <a:gd name="T70" fmla="*/ 835 w 1505"/>
              <a:gd name="T71" fmla="*/ 1323 h 1587"/>
              <a:gd name="T72" fmla="*/ 1047 w 1505"/>
              <a:gd name="T73" fmla="*/ 830 h 1587"/>
              <a:gd name="T74" fmla="*/ 1033 w 1505"/>
              <a:gd name="T75" fmla="*/ 757 h 1587"/>
              <a:gd name="T76" fmla="*/ 1201 w 1505"/>
              <a:gd name="T77" fmla="*/ 739 h 1587"/>
              <a:gd name="T78" fmla="*/ 1228 w 1505"/>
              <a:gd name="T79" fmla="*/ 806 h 1587"/>
              <a:gd name="T80" fmla="*/ 1077 w 1505"/>
              <a:gd name="T81" fmla="*/ 1085 h 1587"/>
              <a:gd name="T82" fmla="*/ 1025 w 1505"/>
              <a:gd name="T83" fmla="*/ 1034 h 1587"/>
              <a:gd name="T84" fmla="*/ 1077 w 1505"/>
              <a:gd name="T85" fmla="*/ 982 h 1587"/>
              <a:gd name="T86" fmla="*/ 1232 w 1505"/>
              <a:gd name="T87" fmla="*/ 1023 h 1587"/>
              <a:gd name="T88" fmla="*/ 1191 w 1505"/>
              <a:gd name="T89" fmla="*/ 1084 h 1587"/>
              <a:gd name="T90" fmla="*/ 1033 w 1505"/>
              <a:gd name="T91" fmla="*/ 1310 h 1587"/>
              <a:gd name="T92" fmla="*/ 1047 w 1505"/>
              <a:gd name="T93" fmla="*/ 1238 h 1587"/>
              <a:gd name="T94" fmla="*/ 1217 w 1505"/>
              <a:gd name="T95" fmla="*/ 1244 h 1587"/>
              <a:gd name="T96" fmla="*/ 1217 w 1505"/>
              <a:gd name="T97" fmla="*/ 1317 h 1587"/>
              <a:gd name="T98" fmla="*/ 308 w 1505"/>
              <a:gd name="T99" fmla="*/ 834 h 1587"/>
              <a:gd name="T100" fmla="*/ 281 w 1505"/>
              <a:gd name="T101" fmla="*/ 766 h 1587"/>
              <a:gd name="T102" fmla="*/ 443 w 1505"/>
              <a:gd name="T103" fmla="*/ 736 h 1587"/>
              <a:gd name="T104" fmla="*/ 483 w 1505"/>
              <a:gd name="T105" fmla="*/ 797 h 1587"/>
              <a:gd name="T106" fmla="*/ 328 w 1505"/>
              <a:gd name="T107" fmla="*/ 838 h 1587"/>
              <a:gd name="T108" fmla="*/ 278 w 1505"/>
              <a:gd name="T109" fmla="*/ 1044 h 1587"/>
              <a:gd name="T110" fmla="*/ 318 w 1505"/>
              <a:gd name="T111" fmla="*/ 983 h 1587"/>
              <a:gd name="T112" fmla="*/ 480 w 1505"/>
              <a:gd name="T113" fmla="*/ 1014 h 1587"/>
              <a:gd name="T114" fmla="*/ 453 w 1505"/>
              <a:gd name="T115" fmla="*/ 1081 h 1587"/>
              <a:gd name="T116" fmla="*/ 292 w 1505"/>
              <a:gd name="T117" fmla="*/ 1317 h 1587"/>
              <a:gd name="T118" fmla="*/ 292 w 1505"/>
              <a:gd name="T119" fmla="*/ 1244 h 1587"/>
              <a:gd name="T120" fmla="*/ 461 w 1505"/>
              <a:gd name="T121" fmla="*/ 1238 h 1587"/>
              <a:gd name="T122" fmla="*/ 475 w 1505"/>
              <a:gd name="T123" fmla="*/ 13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5" h="1587">
                <a:moveTo>
                  <a:pt x="51" y="196"/>
                </a:moveTo>
                <a:lnTo>
                  <a:pt x="438" y="196"/>
                </a:lnTo>
                <a:lnTo>
                  <a:pt x="438" y="74"/>
                </a:lnTo>
                <a:lnTo>
                  <a:pt x="438" y="66"/>
                </a:lnTo>
                <a:lnTo>
                  <a:pt x="439" y="59"/>
                </a:lnTo>
                <a:lnTo>
                  <a:pt x="441" y="52"/>
                </a:lnTo>
                <a:lnTo>
                  <a:pt x="443" y="45"/>
                </a:lnTo>
                <a:lnTo>
                  <a:pt x="446" y="39"/>
                </a:lnTo>
                <a:lnTo>
                  <a:pt x="451" y="32"/>
                </a:lnTo>
                <a:lnTo>
                  <a:pt x="455" y="27"/>
                </a:lnTo>
                <a:lnTo>
                  <a:pt x="459" y="22"/>
                </a:lnTo>
                <a:lnTo>
                  <a:pt x="464" y="17"/>
                </a:lnTo>
                <a:lnTo>
                  <a:pt x="471" y="12"/>
                </a:lnTo>
                <a:lnTo>
                  <a:pt x="477" y="9"/>
                </a:lnTo>
                <a:lnTo>
                  <a:pt x="483" y="6"/>
                </a:lnTo>
                <a:lnTo>
                  <a:pt x="490" y="3"/>
                </a:lnTo>
                <a:lnTo>
                  <a:pt x="497" y="2"/>
                </a:lnTo>
                <a:lnTo>
                  <a:pt x="504" y="1"/>
                </a:lnTo>
                <a:lnTo>
                  <a:pt x="512" y="0"/>
                </a:lnTo>
                <a:lnTo>
                  <a:pt x="519" y="1"/>
                </a:lnTo>
                <a:lnTo>
                  <a:pt x="527" y="2"/>
                </a:lnTo>
                <a:lnTo>
                  <a:pt x="534" y="3"/>
                </a:lnTo>
                <a:lnTo>
                  <a:pt x="540" y="6"/>
                </a:lnTo>
                <a:lnTo>
                  <a:pt x="548" y="9"/>
                </a:lnTo>
                <a:lnTo>
                  <a:pt x="553" y="12"/>
                </a:lnTo>
                <a:lnTo>
                  <a:pt x="559" y="17"/>
                </a:lnTo>
                <a:lnTo>
                  <a:pt x="564" y="22"/>
                </a:lnTo>
                <a:lnTo>
                  <a:pt x="569" y="27"/>
                </a:lnTo>
                <a:lnTo>
                  <a:pt x="573" y="32"/>
                </a:lnTo>
                <a:lnTo>
                  <a:pt x="577" y="39"/>
                </a:lnTo>
                <a:lnTo>
                  <a:pt x="580" y="45"/>
                </a:lnTo>
                <a:lnTo>
                  <a:pt x="582" y="52"/>
                </a:lnTo>
                <a:lnTo>
                  <a:pt x="585" y="59"/>
                </a:lnTo>
                <a:lnTo>
                  <a:pt x="586" y="66"/>
                </a:lnTo>
                <a:lnTo>
                  <a:pt x="586" y="74"/>
                </a:lnTo>
                <a:lnTo>
                  <a:pt x="586" y="196"/>
                </a:lnTo>
                <a:lnTo>
                  <a:pt x="923" y="196"/>
                </a:lnTo>
                <a:lnTo>
                  <a:pt x="923" y="74"/>
                </a:lnTo>
                <a:lnTo>
                  <a:pt x="924" y="66"/>
                </a:lnTo>
                <a:lnTo>
                  <a:pt x="925" y="59"/>
                </a:lnTo>
                <a:lnTo>
                  <a:pt x="926" y="52"/>
                </a:lnTo>
                <a:lnTo>
                  <a:pt x="929" y="45"/>
                </a:lnTo>
                <a:lnTo>
                  <a:pt x="932" y="39"/>
                </a:lnTo>
                <a:lnTo>
                  <a:pt x="935" y="32"/>
                </a:lnTo>
                <a:lnTo>
                  <a:pt x="940" y="27"/>
                </a:lnTo>
                <a:lnTo>
                  <a:pt x="945" y="22"/>
                </a:lnTo>
                <a:lnTo>
                  <a:pt x="950" y="17"/>
                </a:lnTo>
                <a:lnTo>
                  <a:pt x="955" y="12"/>
                </a:lnTo>
                <a:lnTo>
                  <a:pt x="962" y="9"/>
                </a:lnTo>
                <a:lnTo>
                  <a:pt x="968" y="6"/>
                </a:lnTo>
                <a:lnTo>
                  <a:pt x="976" y="3"/>
                </a:lnTo>
                <a:lnTo>
                  <a:pt x="982" y="2"/>
                </a:lnTo>
                <a:lnTo>
                  <a:pt x="989" y="1"/>
                </a:lnTo>
                <a:lnTo>
                  <a:pt x="997" y="0"/>
                </a:lnTo>
                <a:lnTo>
                  <a:pt x="1005" y="1"/>
                </a:lnTo>
                <a:lnTo>
                  <a:pt x="1012" y="2"/>
                </a:lnTo>
                <a:lnTo>
                  <a:pt x="1019" y="3"/>
                </a:lnTo>
                <a:lnTo>
                  <a:pt x="1026" y="6"/>
                </a:lnTo>
                <a:lnTo>
                  <a:pt x="1032" y="9"/>
                </a:lnTo>
                <a:lnTo>
                  <a:pt x="1039" y="12"/>
                </a:lnTo>
                <a:lnTo>
                  <a:pt x="1044" y="17"/>
                </a:lnTo>
                <a:lnTo>
                  <a:pt x="1049" y="22"/>
                </a:lnTo>
                <a:lnTo>
                  <a:pt x="1055" y="27"/>
                </a:lnTo>
                <a:lnTo>
                  <a:pt x="1059" y="32"/>
                </a:lnTo>
                <a:lnTo>
                  <a:pt x="1062" y="39"/>
                </a:lnTo>
                <a:lnTo>
                  <a:pt x="1065" y="45"/>
                </a:lnTo>
                <a:lnTo>
                  <a:pt x="1068" y="52"/>
                </a:lnTo>
                <a:lnTo>
                  <a:pt x="1069" y="59"/>
                </a:lnTo>
                <a:lnTo>
                  <a:pt x="1070" y="66"/>
                </a:lnTo>
                <a:lnTo>
                  <a:pt x="1071" y="74"/>
                </a:lnTo>
                <a:lnTo>
                  <a:pt x="1071" y="196"/>
                </a:lnTo>
                <a:lnTo>
                  <a:pt x="1453" y="196"/>
                </a:lnTo>
                <a:lnTo>
                  <a:pt x="1463" y="197"/>
                </a:lnTo>
                <a:lnTo>
                  <a:pt x="1473" y="200"/>
                </a:lnTo>
                <a:lnTo>
                  <a:pt x="1482" y="204"/>
                </a:lnTo>
                <a:lnTo>
                  <a:pt x="1490" y="210"/>
                </a:lnTo>
                <a:lnTo>
                  <a:pt x="1496" y="219"/>
                </a:lnTo>
                <a:lnTo>
                  <a:pt x="1500" y="227"/>
                </a:lnTo>
                <a:lnTo>
                  <a:pt x="1504" y="237"/>
                </a:lnTo>
                <a:lnTo>
                  <a:pt x="1505" y="247"/>
                </a:lnTo>
                <a:lnTo>
                  <a:pt x="1505" y="1535"/>
                </a:lnTo>
                <a:lnTo>
                  <a:pt x="1504" y="1546"/>
                </a:lnTo>
                <a:lnTo>
                  <a:pt x="1500" y="1555"/>
                </a:lnTo>
                <a:lnTo>
                  <a:pt x="1496" y="1564"/>
                </a:lnTo>
                <a:lnTo>
                  <a:pt x="1490" y="1572"/>
                </a:lnTo>
                <a:lnTo>
                  <a:pt x="1482" y="1578"/>
                </a:lnTo>
                <a:lnTo>
                  <a:pt x="1473" y="1582"/>
                </a:lnTo>
                <a:lnTo>
                  <a:pt x="1463" y="1586"/>
                </a:lnTo>
                <a:lnTo>
                  <a:pt x="1453" y="1587"/>
                </a:lnTo>
                <a:lnTo>
                  <a:pt x="51" y="1587"/>
                </a:lnTo>
                <a:lnTo>
                  <a:pt x="41" y="1586"/>
                </a:lnTo>
                <a:lnTo>
                  <a:pt x="31" y="1582"/>
                </a:lnTo>
                <a:lnTo>
                  <a:pt x="22" y="1578"/>
                </a:lnTo>
                <a:lnTo>
                  <a:pt x="14" y="1572"/>
                </a:lnTo>
                <a:lnTo>
                  <a:pt x="8" y="1564"/>
                </a:lnTo>
                <a:lnTo>
                  <a:pt x="4" y="1555"/>
                </a:lnTo>
                <a:lnTo>
                  <a:pt x="1" y="1546"/>
                </a:lnTo>
                <a:lnTo>
                  <a:pt x="0" y="1535"/>
                </a:lnTo>
                <a:lnTo>
                  <a:pt x="0" y="247"/>
                </a:lnTo>
                <a:lnTo>
                  <a:pt x="1" y="237"/>
                </a:lnTo>
                <a:lnTo>
                  <a:pt x="4" y="227"/>
                </a:lnTo>
                <a:lnTo>
                  <a:pt x="8" y="219"/>
                </a:lnTo>
                <a:lnTo>
                  <a:pt x="14" y="210"/>
                </a:lnTo>
                <a:lnTo>
                  <a:pt x="22" y="204"/>
                </a:lnTo>
                <a:lnTo>
                  <a:pt x="31" y="200"/>
                </a:lnTo>
                <a:lnTo>
                  <a:pt x="41" y="197"/>
                </a:lnTo>
                <a:lnTo>
                  <a:pt x="51" y="196"/>
                </a:lnTo>
                <a:close/>
                <a:moveTo>
                  <a:pt x="586" y="299"/>
                </a:moveTo>
                <a:lnTo>
                  <a:pt x="586" y="376"/>
                </a:lnTo>
                <a:lnTo>
                  <a:pt x="586" y="383"/>
                </a:lnTo>
                <a:lnTo>
                  <a:pt x="585" y="390"/>
                </a:lnTo>
                <a:lnTo>
                  <a:pt x="582" y="398"/>
                </a:lnTo>
                <a:lnTo>
                  <a:pt x="580" y="405"/>
                </a:lnTo>
                <a:lnTo>
                  <a:pt x="577" y="412"/>
                </a:lnTo>
                <a:lnTo>
                  <a:pt x="573" y="417"/>
                </a:lnTo>
                <a:lnTo>
                  <a:pt x="569" y="423"/>
                </a:lnTo>
                <a:lnTo>
                  <a:pt x="564" y="428"/>
                </a:lnTo>
                <a:lnTo>
                  <a:pt x="559" y="433"/>
                </a:lnTo>
                <a:lnTo>
                  <a:pt x="553" y="437"/>
                </a:lnTo>
                <a:lnTo>
                  <a:pt x="548" y="441"/>
                </a:lnTo>
                <a:lnTo>
                  <a:pt x="540" y="444"/>
                </a:lnTo>
                <a:lnTo>
                  <a:pt x="534" y="446"/>
                </a:lnTo>
                <a:lnTo>
                  <a:pt x="527" y="448"/>
                </a:lnTo>
                <a:lnTo>
                  <a:pt x="519" y="449"/>
                </a:lnTo>
                <a:lnTo>
                  <a:pt x="512" y="449"/>
                </a:lnTo>
                <a:lnTo>
                  <a:pt x="504" y="449"/>
                </a:lnTo>
                <a:lnTo>
                  <a:pt x="497" y="448"/>
                </a:lnTo>
                <a:lnTo>
                  <a:pt x="490" y="446"/>
                </a:lnTo>
                <a:lnTo>
                  <a:pt x="483" y="444"/>
                </a:lnTo>
                <a:lnTo>
                  <a:pt x="477" y="441"/>
                </a:lnTo>
                <a:lnTo>
                  <a:pt x="471" y="437"/>
                </a:lnTo>
                <a:lnTo>
                  <a:pt x="464" y="433"/>
                </a:lnTo>
                <a:lnTo>
                  <a:pt x="459" y="428"/>
                </a:lnTo>
                <a:lnTo>
                  <a:pt x="455" y="423"/>
                </a:lnTo>
                <a:lnTo>
                  <a:pt x="451" y="417"/>
                </a:lnTo>
                <a:lnTo>
                  <a:pt x="446" y="412"/>
                </a:lnTo>
                <a:lnTo>
                  <a:pt x="443" y="405"/>
                </a:lnTo>
                <a:lnTo>
                  <a:pt x="441" y="398"/>
                </a:lnTo>
                <a:lnTo>
                  <a:pt x="439" y="390"/>
                </a:lnTo>
                <a:lnTo>
                  <a:pt x="438" y="383"/>
                </a:lnTo>
                <a:lnTo>
                  <a:pt x="438" y="376"/>
                </a:lnTo>
                <a:lnTo>
                  <a:pt x="438" y="299"/>
                </a:lnTo>
                <a:lnTo>
                  <a:pt x="103" y="299"/>
                </a:lnTo>
                <a:lnTo>
                  <a:pt x="103" y="547"/>
                </a:lnTo>
                <a:lnTo>
                  <a:pt x="1401" y="547"/>
                </a:lnTo>
                <a:lnTo>
                  <a:pt x="1401" y="299"/>
                </a:lnTo>
                <a:lnTo>
                  <a:pt x="1071" y="299"/>
                </a:lnTo>
                <a:lnTo>
                  <a:pt x="1071" y="376"/>
                </a:lnTo>
                <a:lnTo>
                  <a:pt x="1070" y="383"/>
                </a:lnTo>
                <a:lnTo>
                  <a:pt x="1069" y="390"/>
                </a:lnTo>
                <a:lnTo>
                  <a:pt x="1068" y="398"/>
                </a:lnTo>
                <a:lnTo>
                  <a:pt x="1065" y="405"/>
                </a:lnTo>
                <a:lnTo>
                  <a:pt x="1062" y="412"/>
                </a:lnTo>
                <a:lnTo>
                  <a:pt x="1059" y="417"/>
                </a:lnTo>
                <a:lnTo>
                  <a:pt x="1055" y="423"/>
                </a:lnTo>
                <a:lnTo>
                  <a:pt x="1049" y="428"/>
                </a:lnTo>
                <a:lnTo>
                  <a:pt x="1044" y="433"/>
                </a:lnTo>
                <a:lnTo>
                  <a:pt x="1039" y="437"/>
                </a:lnTo>
                <a:lnTo>
                  <a:pt x="1032" y="441"/>
                </a:lnTo>
                <a:lnTo>
                  <a:pt x="1026" y="444"/>
                </a:lnTo>
                <a:lnTo>
                  <a:pt x="1019" y="446"/>
                </a:lnTo>
                <a:lnTo>
                  <a:pt x="1012" y="448"/>
                </a:lnTo>
                <a:lnTo>
                  <a:pt x="1005" y="449"/>
                </a:lnTo>
                <a:lnTo>
                  <a:pt x="997" y="449"/>
                </a:lnTo>
                <a:lnTo>
                  <a:pt x="989" y="449"/>
                </a:lnTo>
                <a:lnTo>
                  <a:pt x="982" y="448"/>
                </a:lnTo>
                <a:lnTo>
                  <a:pt x="976" y="446"/>
                </a:lnTo>
                <a:lnTo>
                  <a:pt x="968" y="444"/>
                </a:lnTo>
                <a:lnTo>
                  <a:pt x="962" y="441"/>
                </a:lnTo>
                <a:lnTo>
                  <a:pt x="955" y="437"/>
                </a:lnTo>
                <a:lnTo>
                  <a:pt x="950" y="433"/>
                </a:lnTo>
                <a:lnTo>
                  <a:pt x="945" y="428"/>
                </a:lnTo>
                <a:lnTo>
                  <a:pt x="940" y="423"/>
                </a:lnTo>
                <a:lnTo>
                  <a:pt x="935" y="417"/>
                </a:lnTo>
                <a:lnTo>
                  <a:pt x="932" y="412"/>
                </a:lnTo>
                <a:lnTo>
                  <a:pt x="929" y="405"/>
                </a:lnTo>
                <a:lnTo>
                  <a:pt x="926" y="398"/>
                </a:lnTo>
                <a:lnTo>
                  <a:pt x="925" y="390"/>
                </a:lnTo>
                <a:lnTo>
                  <a:pt x="924" y="383"/>
                </a:lnTo>
                <a:lnTo>
                  <a:pt x="923" y="376"/>
                </a:lnTo>
                <a:lnTo>
                  <a:pt x="923" y="299"/>
                </a:lnTo>
                <a:lnTo>
                  <a:pt x="586" y="299"/>
                </a:lnTo>
                <a:close/>
                <a:moveTo>
                  <a:pt x="1401" y="652"/>
                </a:moveTo>
                <a:lnTo>
                  <a:pt x="103" y="652"/>
                </a:lnTo>
                <a:lnTo>
                  <a:pt x="103" y="1483"/>
                </a:lnTo>
                <a:lnTo>
                  <a:pt x="1401" y="1483"/>
                </a:lnTo>
                <a:lnTo>
                  <a:pt x="1401" y="652"/>
                </a:lnTo>
                <a:close/>
                <a:moveTo>
                  <a:pt x="703" y="838"/>
                </a:moveTo>
                <a:lnTo>
                  <a:pt x="692" y="837"/>
                </a:lnTo>
                <a:lnTo>
                  <a:pt x="683" y="834"/>
                </a:lnTo>
                <a:lnTo>
                  <a:pt x="673" y="830"/>
                </a:lnTo>
                <a:lnTo>
                  <a:pt x="666" y="823"/>
                </a:lnTo>
                <a:lnTo>
                  <a:pt x="659" y="815"/>
                </a:lnTo>
                <a:lnTo>
                  <a:pt x="655" y="806"/>
                </a:lnTo>
                <a:lnTo>
                  <a:pt x="652" y="797"/>
                </a:lnTo>
                <a:lnTo>
                  <a:pt x="651" y="786"/>
                </a:lnTo>
                <a:lnTo>
                  <a:pt x="652" y="776"/>
                </a:lnTo>
                <a:lnTo>
                  <a:pt x="655" y="766"/>
                </a:lnTo>
                <a:lnTo>
                  <a:pt x="659" y="757"/>
                </a:lnTo>
                <a:lnTo>
                  <a:pt x="666" y="750"/>
                </a:lnTo>
                <a:lnTo>
                  <a:pt x="673" y="743"/>
                </a:lnTo>
                <a:lnTo>
                  <a:pt x="683" y="739"/>
                </a:lnTo>
                <a:lnTo>
                  <a:pt x="692" y="736"/>
                </a:lnTo>
                <a:lnTo>
                  <a:pt x="703" y="735"/>
                </a:lnTo>
                <a:lnTo>
                  <a:pt x="807" y="735"/>
                </a:lnTo>
                <a:lnTo>
                  <a:pt x="816" y="736"/>
                </a:lnTo>
                <a:lnTo>
                  <a:pt x="827" y="739"/>
                </a:lnTo>
                <a:lnTo>
                  <a:pt x="835" y="743"/>
                </a:lnTo>
                <a:lnTo>
                  <a:pt x="843" y="750"/>
                </a:lnTo>
                <a:lnTo>
                  <a:pt x="849" y="757"/>
                </a:lnTo>
                <a:lnTo>
                  <a:pt x="854" y="766"/>
                </a:lnTo>
                <a:lnTo>
                  <a:pt x="857" y="776"/>
                </a:lnTo>
                <a:lnTo>
                  <a:pt x="859" y="786"/>
                </a:lnTo>
                <a:lnTo>
                  <a:pt x="857" y="797"/>
                </a:lnTo>
                <a:lnTo>
                  <a:pt x="854" y="806"/>
                </a:lnTo>
                <a:lnTo>
                  <a:pt x="849" y="815"/>
                </a:lnTo>
                <a:lnTo>
                  <a:pt x="843" y="823"/>
                </a:lnTo>
                <a:lnTo>
                  <a:pt x="835" y="830"/>
                </a:lnTo>
                <a:lnTo>
                  <a:pt x="827" y="834"/>
                </a:lnTo>
                <a:lnTo>
                  <a:pt x="816" y="837"/>
                </a:lnTo>
                <a:lnTo>
                  <a:pt x="807" y="838"/>
                </a:lnTo>
                <a:lnTo>
                  <a:pt x="703" y="838"/>
                </a:lnTo>
                <a:close/>
                <a:moveTo>
                  <a:pt x="703" y="1085"/>
                </a:moveTo>
                <a:lnTo>
                  <a:pt x="692" y="1084"/>
                </a:lnTo>
                <a:lnTo>
                  <a:pt x="683" y="1081"/>
                </a:lnTo>
                <a:lnTo>
                  <a:pt x="673" y="1076"/>
                </a:lnTo>
                <a:lnTo>
                  <a:pt x="666" y="1070"/>
                </a:lnTo>
                <a:lnTo>
                  <a:pt x="659" y="1062"/>
                </a:lnTo>
                <a:lnTo>
                  <a:pt x="655" y="1054"/>
                </a:lnTo>
                <a:lnTo>
                  <a:pt x="652" y="1044"/>
                </a:lnTo>
                <a:lnTo>
                  <a:pt x="651" y="1034"/>
                </a:lnTo>
                <a:lnTo>
                  <a:pt x="652" y="1023"/>
                </a:lnTo>
                <a:lnTo>
                  <a:pt x="655" y="1014"/>
                </a:lnTo>
                <a:lnTo>
                  <a:pt x="659" y="1004"/>
                </a:lnTo>
                <a:lnTo>
                  <a:pt x="666" y="997"/>
                </a:lnTo>
                <a:lnTo>
                  <a:pt x="673" y="991"/>
                </a:lnTo>
                <a:lnTo>
                  <a:pt x="683" y="985"/>
                </a:lnTo>
                <a:lnTo>
                  <a:pt x="692" y="983"/>
                </a:lnTo>
                <a:lnTo>
                  <a:pt x="703" y="982"/>
                </a:lnTo>
                <a:lnTo>
                  <a:pt x="807" y="982"/>
                </a:lnTo>
                <a:lnTo>
                  <a:pt x="816" y="983"/>
                </a:lnTo>
                <a:lnTo>
                  <a:pt x="827" y="985"/>
                </a:lnTo>
                <a:lnTo>
                  <a:pt x="835" y="991"/>
                </a:lnTo>
                <a:lnTo>
                  <a:pt x="843" y="997"/>
                </a:lnTo>
                <a:lnTo>
                  <a:pt x="849" y="1004"/>
                </a:lnTo>
                <a:lnTo>
                  <a:pt x="854" y="1014"/>
                </a:lnTo>
                <a:lnTo>
                  <a:pt x="857" y="1023"/>
                </a:lnTo>
                <a:lnTo>
                  <a:pt x="859" y="1034"/>
                </a:lnTo>
                <a:lnTo>
                  <a:pt x="857" y="1044"/>
                </a:lnTo>
                <a:lnTo>
                  <a:pt x="854" y="1054"/>
                </a:lnTo>
                <a:lnTo>
                  <a:pt x="849" y="1062"/>
                </a:lnTo>
                <a:lnTo>
                  <a:pt x="843" y="1070"/>
                </a:lnTo>
                <a:lnTo>
                  <a:pt x="835" y="1076"/>
                </a:lnTo>
                <a:lnTo>
                  <a:pt x="827" y="1081"/>
                </a:lnTo>
                <a:lnTo>
                  <a:pt x="816" y="1084"/>
                </a:lnTo>
                <a:lnTo>
                  <a:pt x="807" y="1085"/>
                </a:lnTo>
                <a:lnTo>
                  <a:pt x="703" y="1085"/>
                </a:lnTo>
                <a:close/>
                <a:moveTo>
                  <a:pt x="703" y="1333"/>
                </a:moveTo>
                <a:lnTo>
                  <a:pt x="692" y="1332"/>
                </a:lnTo>
                <a:lnTo>
                  <a:pt x="683" y="1329"/>
                </a:lnTo>
                <a:lnTo>
                  <a:pt x="673" y="1323"/>
                </a:lnTo>
                <a:lnTo>
                  <a:pt x="666" y="1317"/>
                </a:lnTo>
                <a:lnTo>
                  <a:pt x="659" y="1310"/>
                </a:lnTo>
                <a:lnTo>
                  <a:pt x="655" y="1301"/>
                </a:lnTo>
                <a:lnTo>
                  <a:pt x="652" y="1292"/>
                </a:lnTo>
                <a:lnTo>
                  <a:pt x="651" y="1281"/>
                </a:lnTo>
                <a:lnTo>
                  <a:pt x="652" y="1271"/>
                </a:lnTo>
                <a:lnTo>
                  <a:pt x="655" y="1261"/>
                </a:lnTo>
                <a:lnTo>
                  <a:pt x="659" y="1252"/>
                </a:lnTo>
                <a:lnTo>
                  <a:pt x="666" y="1244"/>
                </a:lnTo>
                <a:lnTo>
                  <a:pt x="673" y="1238"/>
                </a:lnTo>
                <a:lnTo>
                  <a:pt x="683" y="1233"/>
                </a:lnTo>
                <a:lnTo>
                  <a:pt x="692" y="1231"/>
                </a:lnTo>
                <a:lnTo>
                  <a:pt x="703" y="1230"/>
                </a:lnTo>
                <a:lnTo>
                  <a:pt x="807" y="1230"/>
                </a:lnTo>
                <a:lnTo>
                  <a:pt x="816" y="1231"/>
                </a:lnTo>
                <a:lnTo>
                  <a:pt x="827" y="1233"/>
                </a:lnTo>
                <a:lnTo>
                  <a:pt x="835" y="1238"/>
                </a:lnTo>
                <a:lnTo>
                  <a:pt x="843" y="1244"/>
                </a:lnTo>
                <a:lnTo>
                  <a:pt x="849" y="1252"/>
                </a:lnTo>
                <a:lnTo>
                  <a:pt x="854" y="1261"/>
                </a:lnTo>
                <a:lnTo>
                  <a:pt x="857" y="1271"/>
                </a:lnTo>
                <a:lnTo>
                  <a:pt x="859" y="1281"/>
                </a:lnTo>
                <a:lnTo>
                  <a:pt x="857" y="1292"/>
                </a:lnTo>
                <a:lnTo>
                  <a:pt x="854" y="1301"/>
                </a:lnTo>
                <a:lnTo>
                  <a:pt x="849" y="1310"/>
                </a:lnTo>
                <a:lnTo>
                  <a:pt x="843" y="1317"/>
                </a:lnTo>
                <a:lnTo>
                  <a:pt x="835" y="1323"/>
                </a:lnTo>
                <a:lnTo>
                  <a:pt x="827" y="1329"/>
                </a:lnTo>
                <a:lnTo>
                  <a:pt x="816" y="1332"/>
                </a:lnTo>
                <a:lnTo>
                  <a:pt x="807" y="1333"/>
                </a:lnTo>
                <a:lnTo>
                  <a:pt x="703" y="1333"/>
                </a:lnTo>
                <a:close/>
                <a:moveTo>
                  <a:pt x="1077" y="838"/>
                </a:moveTo>
                <a:lnTo>
                  <a:pt x="1066" y="837"/>
                </a:lnTo>
                <a:lnTo>
                  <a:pt x="1057" y="834"/>
                </a:lnTo>
                <a:lnTo>
                  <a:pt x="1047" y="830"/>
                </a:lnTo>
                <a:lnTo>
                  <a:pt x="1040" y="823"/>
                </a:lnTo>
                <a:lnTo>
                  <a:pt x="1033" y="815"/>
                </a:lnTo>
                <a:lnTo>
                  <a:pt x="1029" y="806"/>
                </a:lnTo>
                <a:lnTo>
                  <a:pt x="1026" y="797"/>
                </a:lnTo>
                <a:lnTo>
                  <a:pt x="1025" y="786"/>
                </a:lnTo>
                <a:lnTo>
                  <a:pt x="1026" y="776"/>
                </a:lnTo>
                <a:lnTo>
                  <a:pt x="1029" y="766"/>
                </a:lnTo>
                <a:lnTo>
                  <a:pt x="1033" y="757"/>
                </a:lnTo>
                <a:lnTo>
                  <a:pt x="1040" y="750"/>
                </a:lnTo>
                <a:lnTo>
                  <a:pt x="1047" y="743"/>
                </a:lnTo>
                <a:lnTo>
                  <a:pt x="1057" y="739"/>
                </a:lnTo>
                <a:lnTo>
                  <a:pt x="1066" y="736"/>
                </a:lnTo>
                <a:lnTo>
                  <a:pt x="1077" y="735"/>
                </a:lnTo>
                <a:lnTo>
                  <a:pt x="1181" y="735"/>
                </a:lnTo>
                <a:lnTo>
                  <a:pt x="1191" y="736"/>
                </a:lnTo>
                <a:lnTo>
                  <a:pt x="1201" y="739"/>
                </a:lnTo>
                <a:lnTo>
                  <a:pt x="1209" y="743"/>
                </a:lnTo>
                <a:lnTo>
                  <a:pt x="1217" y="750"/>
                </a:lnTo>
                <a:lnTo>
                  <a:pt x="1223" y="757"/>
                </a:lnTo>
                <a:lnTo>
                  <a:pt x="1228" y="766"/>
                </a:lnTo>
                <a:lnTo>
                  <a:pt x="1232" y="776"/>
                </a:lnTo>
                <a:lnTo>
                  <a:pt x="1233" y="786"/>
                </a:lnTo>
                <a:lnTo>
                  <a:pt x="1232" y="797"/>
                </a:lnTo>
                <a:lnTo>
                  <a:pt x="1228" y="806"/>
                </a:lnTo>
                <a:lnTo>
                  <a:pt x="1223" y="815"/>
                </a:lnTo>
                <a:lnTo>
                  <a:pt x="1217" y="823"/>
                </a:lnTo>
                <a:lnTo>
                  <a:pt x="1209" y="830"/>
                </a:lnTo>
                <a:lnTo>
                  <a:pt x="1201" y="834"/>
                </a:lnTo>
                <a:lnTo>
                  <a:pt x="1191" y="837"/>
                </a:lnTo>
                <a:lnTo>
                  <a:pt x="1181" y="838"/>
                </a:lnTo>
                <a:lnTo>
                  <a:pt x="1077" y="838"/>
                </a:lnTo>
                <a:close/>
                <a:moveTo>
                  <a:pt x="1077" y="1085"/>
                </a:moveTo>
                <a:lnTo>
                  <a:pt x="1066" y="1084"/>
                </a:lnTo>
                <a:lnTo>
                  <a:pt x="1057" y="1081"/>
                </a:lnTo>
                <a:lnTo>
                  <a:pt x="1047" y="1076"/>
                </a:lnTo>
                <a:lnTo>
                  <a:pt x="1040" y="1070"/>
                </a:lnTo>
                <a:lnTo>
                  <a:pt x="1033" y="1062"/>
                </a:lnTo>
                <a:lnTo>
                  <a:pt x="1029" y="1054"/>
                </a:lnTo>
                <a:lnTo>
                  <a:pt x="1026" y="1044"/>
                </a:lnTo>
                <a:lnTo>
                  <a:pt x="1025" y="1034"/>
                </a:lnTo>
                <a:lnTo>
                  <a:pt x="1026" y="1023"/>
                </a:lnTo>
                <a:lnTo>
                  <a:pt x="1029" y="1014"/>
                </a:lnTo>
                <a:lnTo>
                  <a:pt x="1033" y="1004"/>
                </a:lnTo>
                <a:lnTo>
                  <a:pt x="1040" y="997"/>
                </a:lnTo>
                <a:lnTo>
                  <a:pt x="1047" y="991"/>
                </a:lnTo>
                <a:lnTo>
                  <a:pt x="1057" y="985"/>
                </a:lnTo>
                <a:lnTo>
                  <a:pt x="1066" y="983"/>
                </a:lnTo>
                <a:lnTo>
                  <a:pt x="1077" y="982"/>
                </a:lnTo>
                <a:lnTo>
                  <a:pt x="1181" y="982"/>
                </a:lnTo>
                <a:lnTo>
                  <a:pt x="1191" y="983"/>
                </a:lnTo>
                <a:lnTo>
                  <a:pt x="1201" y="985"/>
                </a:lnTo>
                <a:lnTo>
                  <a:pt x="1209" y="991"/>
                </a:lnTo>
                <a:lnTo>
                  <a:pt x="1217" y="997"/>
                </a:lnTo>
                <a:lnTo>
                  <a:pt x="1223" y="1004"/>
                </a:lnTo>
                <a:lnTo>
                  <a:pt x="1228" y="1014"/>
                </a:lnTo>
                <a:lnTo>
                  <a:pt x="1232" y="1023"/>
                </a:lnTo>
                <a:lnTo>
                  <a:pt x="1233" y="1034"/>
                </a:lnTo>
                <a:lnTo>
                  <a:pt x="1232" y="1044"/>
                </a:lnTo>
                <a:lnTo>
                  <a:pt x="1228" y="1054"/>
                </a:lnTo>
                <a:lnTo>
                  <a:pt x="1223" y="1062"/>
                </a:lnTo>
                <a:lnTo>
                  <a:pt x="1217" y="1070"/>
                </a:lnTo>
                <a:lnTo>
                  <a:pt x="1209" y="1076"/>
                </a:lnTo>
                <a:lnTo>
                  <a:pt x="1201" y="1081"/>
                </a:lnTo>
                <a:lnTo>
                  <a:pt x="1191" y="1084"/>
                </a:lnTo>
                <a:lnTo>
                  <a:pt x="1181" y="1085"/>
                </a:lnTo>
                <a:lnTo>
                  <a:pt x="1077" y="1085"/>
                </a:lnTo>
                <a:close/>
                <a:moveTo>
                  <a:pt x="1077" y="1333"/>
                </a:moveTo>
                <a:lnTo>
                  <a:pt x="1066" y="1332"/>
                </a:lnTo>
                <a:lnTo>
                  <a:pt x="1057" y="1329"/>
                </a:lnTo>
                <a:lnTo>
                  <a:pt x="1047" y="1323"/>
                </a:lnTo>
                <a:lnTo>
                  <a:pt x="1040" y="1317"/>
                </a:lnTo>
                <a:lnTo>
                  <a:pt x="1033" y="1310"/>
                </a:lnTo>
                <a:lnTo>
                  <a:pt x="1029" y="1301"/>
                </a:lnTo>
                <a:lnTo>
                  <a:pt x="1026" y="1292"/>
                </a:lnTo>
                <a:lnTo>
                  <a:pt x="1025" y="1281"/>
                </a:lnTo>
                <a:lnTo>
                  <a:pt x="1026" y="1271"/>
                </a:lnTo>
                <a:lnTo>
                  <a:pt x="1029" y="1261"/>
                </a:lnTo>
                <a:lnTo>
                  <a:pt x="1033" y="1252"/>
                </a:lnTo>
                <a:lnTo>
                  <a:pt x="1040" y="1244"/>
                </a:lnTo>
                <a:lnTo>
                  <a:pt x="1047" y="1238"/>
                </a:lnTo>
                <a:lnTo>
                  <a:pt x="1057" y="1233"/>
                </a:lnTo>
                <a:lnTo>
                  <a:pt x="1066" y="1231"/>
                </a:lnTo>
                <a:lnTo>
                  <a:pt x="1077" y="1230"/>
                </a:lnTo>
                <a:lnTo>
                  <a:pt x="1181" y="1230"/>
                </a:lnTo>
                <a:lnTo>
                  <a:pt x="1191" y="1231"/>
                </a:lnTo>
                <a:lnTo>
                  <a:pt x="1201" y="1233"/>
                </a:lnTo>
                <a:lnTo>
                  <a:pt x="1209" y="1238"/>
                </a:lnTo>
                <a:lnTo>
                  <a:pt x="1217" y="1244"/>
                </a:lnTo>
                <a:lnTo>
                  <a:pt x="1223" y="1252"/>
                </a:lnTo>
                <a:lnTo>
                  <a:pt x="1228" y="1261"/>
                </a:lnTo>
                <a:lnTo>
                  <a:pt x="1232" y="1271"/>
                </a:lnTo>
                <a:lnTo>
                  <a:pt x="1233" y="1281"/>
                </a:lnTo>
                <a:lnTo>
                  <a:pt x="1232" y="1292"/>
                </a:lnTo>
                <a:lnTo>
                  <a:pt x="1228" y="1301"/>
                </a:lnTo>
                <a:lnTo>
                  <a:pt x="1223" y="1310"/>
                </a:lnTo>
                <a:lnTo>
                  <a:pt x="1217" y="1317"/>
                </a:lnTo>
                <a:lnTo>
                  <a:pt x="1209" y="1323"/>
                </a:lnTo>
                <a:lnTo>
                  <a:pt x="1201" y="1329"/>
                </a:lnTo>
                <a:lnTo>
                  <a:pt x="1191" y="1332"/>
                </a:lnTo>
                <a:lnTo>
                  <a:pt x="1181" y="1333"/>
                </a:lnTo>
                <a:lnTo>
                  <a:pt x="1077" y="1333"/>
                </a:lnTo>
                <a:close/>
                <a:moveTo>
                  <a:pt x="328" y="838"/>
                </a:moveTo>
                <a:lnTo>
                  <a:pt x="318" y="837"/>
                </a:lnTo>
                <a:lnTo>
                  <a:pt x="308" y="834"/>
                </a:lnTo>
                <a:lnTo>
                  <a:pt x="300" y="830"/>
                </a:lnTo>
                <a:lnTo>
                  <a:pt x="292" y="823"/>
                </a:lnTo>
                <a:lnTo>
                  <a:pt x="285" y="815"/>
                </a:lnTo>
                <a:lnTo>
                  <a:pt x="281" y="806"/>
                </a:lnTo>
                <a:lnTo>
                  <a:pt x="278" y="797"/>
                </a:lnTo>
                <a:lnTo>
                  <a:pt x="277" y="786"/>
                </a:lnTo>
                <a:lnTo>
                  <a:pt x="278" y="776"/>
                </a:lnTo>
                <a:lnTo>
                  <a:pt x="281" y="766"/>
                </a:lnTo>
                <a:lnTo>
                  <a:pt x="285" y="757"/>
                </a:lnTo>
                <a:lnTo>
                  <a:pt x="292" y="750"/>
                </a:lnTo>
                <a:lnTo>
                  <a:pt x="300" y="743"/>
                </a:lnTo>
                <a:lnTo>
                  <a:pt x="308" y="739"/>
                </a:lnTo>
                <a:lnTo>
                  <a:pt x="318" y="736"/>
                </a:lnTo>
                <a:lnTo>
                  <a:pt x="328" y="735"/>
                </a:lnTo>
                <a:lnTo>
                  <a:pt x="433" y="735"/>
                </a:lnTo>
                <a:lnTo>
                  <a:pt x="443" y="736"/>
                </a:lnTo>
                <a:lnTo>
                  <a:pt x="453" y="739"/>
                </a:lnTo>
                <a:lnTo>
                  <a:pt x="461" y="743"/>
                </a:lnTo>
                <a:lnTo>
                  <a:pt x="469" y="750"/>
                </a:lnTo>
                <a:lnTo>
                  <a:pt x="475" y="757"/>
                </a:lnTo>
                <a:lnTo>
                  <a:pt x="480" y="766"/>
                </a:lnTo>
                <a:lnTo>
                  <a:pt x="483" y="776"/>
                </a:lnTo>
                <a:lnTo>
                  <a:pt x="484" y="786"/>
                </a:lnTo>
                <a:lnTo>
                  <a:pt x="483" y="797"/>
                </a:lnTo>
                <a:lnTo>
                  <a:pt x="480" y="806"/>
                </a:lnTo>
                <a:lnTo>
                  <a:pt x="475" y="815"/>
                </a:lnTo>
                <a:lnTo>
                  <a:pt x="469" y="823"/>
                </a:lnTo>
                <a:lnTo>
                  <a:pt x="461" y="830"/>
                </a:lnTo>
                <a:lnTo>
                  <a:pt x="453" y="834"/>
                </a:lnTo>
                <a:lnTo>
                  <a:pt x="443" y="837"/>
                </a:lnTo>
                <a:lnTo>
                  <a:pt x="433" y="838"/>
                </a:lnTo>
                <a:lnTo>
                  <a:pt x="328" y="838"/>
                </a:lnTo>
                <a:close/>
                <a:moveTo>
                  <a:pt x="328" y="1085"/>
                </a:moveTo>
                <a:lnTo>
                  <a:pt x="318" y="1084"/>
                </a:lnTo>
                <a:lnTo>
                  <a:pt x="308" y="1081"/>
                </a:lnTo>
                <a:lnTo>
                  <a:pt x="300" y="1076"/>
                </a:lnTo>
                <a:lnTo>
                  <a:pt x="292" y="1070"/>
                </a:lnTo>
                <a:lnTo>
                  <a:pt x="285" y="1062"/>
                </a:lnTo>
                <a:lnTo>
                  <a:pt x="281" y="1054"/>
                </a:lnTo>
                <a:lnTo>
                  <a:pt x="278" y="1044"/>
                </a:lnTo>
                <a:lnTo>
                  <a:pt x="277" y="1034"/>
                </a:lnTo>
                <a:lnTo>
                  <a:pt x="278" y="1023"/>
                </a:lnTo>
                <a:lnTo>
                  <a:pt x="281" y="1014"/>
                </a:lnTo>
                <a:lnTo>
                  <a:pt x="285" y="1004"/>
                </a:lnTo>
                <a:lnTo>
                  <a:pt x="292" y="997"/>
                </a:lnTo>
                <a:lnTo>
                  <a:pt x="300" y="991"/>
                </a:lnTo>
                <a:lnTo>
                  <a:pt x="308" y="985"/>
                </a:lnTo>
                <a:lnTo>
                  <a:pt x="318" y="983"/>
                </a:lnTo>
                <a:lnTo>
                  <a:pt x="328" y="982"/>
                </a:lnTo>
                <a:lnTo>
                  <a:pt x="433" y="982"/>
                </a:lnTo>
                <a:lnTo>
                  <a:pt x="443" y="983"/>
                </a:lnTo>
                <a:lnTo>
                  <a:pt x="453" y="985"/>
                </a:lnTo>
                <a:lnTo>
                  <a:pt x="461" y="991"/>
                </a:lnTo>
                <a:lnTo>
                  <a:pt x="469" y="997"/>
                </a:lnTo>
                <a:lnTo>
                  <a:pt x="475" y="1004"/>
                </a:lnTo>
                <a:lnTo>
                  <a:pt x="480" y="1014"/>
                </a:lnTo>
                <a:lnTo>
                  <a:pt x="483" y="1023"/>
                </a:lnTo>
                <a:lnTo>
                  <a:pt x="484" y="1034"/>
                </a:lnTo>
                <a:lnTo>
                  <a:pt x="483" y="1044"/>
                </a:lnTo>
                <a:lnTo>
                  <a:pt x="480" y="1054"/>
                </a:lnTo>
                <a:lnTo>
                  <a:pt x="475" y="1062"/>
                </a:lnTo>
                <a:lnTo>
                  <a:pt x="469" y="1070"/>
                </a:lnTo>
                <a:lnTo>
                  <a:pt x="461" y="1076"/>
                </a:lnTo>
                <a:lnTo>
                  <a:pt x="453" y="1081"/>
                </a:lnTo>
                <a:lnTo>
                  <a:pt x="443" y="1084"/>
                </a:lnTo>
                <a:lnTo>
                  <a:pt x="433" y="1085"/>
                </a:lnTo>
                <a:lnTo>
                  <a:pt x="328" y="1085"/>
                </a:lnTo>
                <a:close/>
                <a:moveTo>
                  <a:pt x="328" y="1333"/>
                </a:moveTo>
                <a:lnTo>
                  <a:pt x="318" y="1332"/>
                </a:lnTo>
                <a:lnTo>
                  <a:pt x="308" y="1329"/>
                </a:lnTo>
                <a:lnTo>
                  <a:pt x="300" y="1323"/>
                </a:lnTo>
                <a:lnTo>
                  <a:pt x="292" y="1317"/>
                </a:lnTo>
                <a:lnTo>
                  <a:pt x="285" y="1310"/>
                </a:lnTo>
                <a:lnTo>
                  <a:pt x="281" y="1301"/>
                </a:lnTo>
                <a:lnTo>
                  <a:pt x="278" y="1292"/>
                </a:lnTo>
                <a:lnTo>
                  <a:pt x="277" y="1281"/>
                </a:lnTo>
                <a:lnTo>
                  <a:pt x="278" y="1271"/>
                </a:lnTo>
                <a:lnTo>
                  <a:pt x="281" y="1261"/>
                </a:lnTo>
                <a:lnTo>
                  <a:pt x="285" y="1252"/>
                </a:lnTo>
                <a:lnTo>
                  <a:pt x="292" y="1244"/>
                </a:lnTo>
                <a:lnTo>
                  <a:pt x="300" y="1238"/>
                </a:lnTo>
                <a:lnTo>
                  <a:pt x="308" y="1233"/>
                </a:lnTo>
                <a:lnTo>
                  <a:pt x="318" y="1231"/>
                </a:lnTo>
                <a:lnTo>
                  <a:pt x="328" y="1230"/>
                </a:lnTo>
                <a:lnTo>
                  <a:pt x="433" y="1230"/>
                </a:lnTo>
                <a:lnTo>
                  <a:pt x="443" y="1231"/>
                </a:lnTo>
                <a:lnTo>
                  <a:pt x="453" y="1233"/>
                </a:lnTo>
                <a:lnTo>
                  <a:pt x="461" y="1238"/>
                </a:lnTo>
                <a:lnTo>
                  <a:pt x="469" y="1244"/>
                </a:lnTo>
                <a:lnTo>
                  <a:pt x="475" y="1252"/>
                </a:lnTo>
                <a:lnTo>
                  <a:pt x="480" y="1261"/>
                </a:lnTo>
                <a:lnTo>
                  <a:pt x="483" y="1271"/>
                </a:lnTo>
                <a:lnTo>
                  <a:pt x="484" y="1281"/>
                </a:lnTo>
                <a:lnTo>
                  <a:pt x="483" y="1292"/>
                </a:lnTo>
                <a:lnTo>
                  <a:pt x="480" y="1301"/>
                </a:lnTo>
                <a:lnTo>
                  <a:pt x="475" y="1310"/>
                </a:lnTo>
                <a:lnTo>
                  <a:pt x="469" y="1317"/>
                </a:lnTo>
                <a:lnTo>
                  <a:pt x="461" y="1323"/>
                </a:lnTo>
                <a:lnTo>
                  <a:pt x="453" y="1329"/>
                </a:lnTo>
                <a:lnTo>
                  <a:pt x="443" y="1332"/>
                </a:lnTo>
                <a:lnTo>
                  <a:pt x="433" y="1333"/>
                </a:lnTo>
                <a:lnTo>
                  <a:pt x="328" y="133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100">
            <a:extLst>
              <a:ext uri="{FF2B5EF4-FFF2-40B4-BE49-F238E27FC236}">
                <a16:creationId xmlns:a16="http://schemas.microsoft.com/office/drawing/2014/main" id="{29727C33-8841-2EF1-0DDE-ED4E3867E17C}"/>
              </a:ext>
            </a:extLst>
          </p:cNvPr>
          <p:cNvSpPr>
            <a:spLocks noEditPoints="1"/>
          </p:cNvSpPr>
          <p:nvPr/>
        </p:nvSpPr>
        <p:spPr bwMode="auto">
          <a:xfrm>
            <a:off x="10333657" y="1831573"/>
            <a:ext cx="298847" cy="307181"/>
          </a:xfrm>
          <a:custGeom>
            <a:avLst/>
            <a:gdLst>
              <a:gd name="T0" fmla="*/ 104 w 1505"/>
              <a:gd name="T1" fmla="*/ 585 h 1549"/>
              <a:gd name="T2" fmla="*/ 15 w 1505"/>
              <a:gd name="T3" fmla="*/ 173 h 1549"/>
              <a:gd name="T4" fmla="*/ 0 w 1505"/>
              <a:gd name="T5" fmla="*/ 1497 h 1549"/>
              <a:gd name="T6" fmla="*/ 22 w 1505"/>
              <a:gd name="T7" fmla="*/ 1540 h 1549"/>
              <a:gd name="T8" fmla="*/ 1464 w 1505"/>
              <a:gd name="T9" fmla="*/ 1548 h 1549"/>
              <a:gd name="T10" fmla="*/ 1501 w 1505"/>
              <a:gd name="T11" fmla="*/ 1517 h 1549"/>
              <a:gd name="T12" fmla="*/ 1501 w 1505"/>
              <a:gd name="T13" fmla="*/ 189 h 1549"/>
              <a:gd name="T14" fmla="*/ 1464 w 1505"/>
              <a:gd name="T15" fmla="*/ 159 h 1549"/>
              <a:gd name="T16" fmla="*/ 1141 w 1505"/>
              <a:gd name="T17" fmla="*/ 290 h 1549"/>
              <a:gd name="T18" fmla="*/ 1109 w 1505"/>
              <a:gd name="T19" fmla="*/ 355 h 1549"/>
              <a:gd name="T20" fmla="*/ 1066 w 1505"/>
              <a:gd name="T21" fmla="*/ 390 h 1549"/>
              <a:gd name="T22" fmla="*/ 995 w 1505"/>
              <a:gd name="T23" fmla="*/ 408 h 1549"/>
              <a:gd name="T24" fmla="*/ 926 w 1505"/>
              <a:gd name="T25" fmla="*/ 390 h 1549"/>
              <a:gd name="T26" fmla="*/ 881 w 1505"/>
              <a:gd name="T27" fmla="*/ 354 h 1549"/>
              <a:gd name="T28" fmla="*/ 851 w 1505"/>
              <a:gd name="T29" fmla="*/ 290 h 1549"/>
              <a:gd name="T30" fmla="*/ 658 w 1505"/>
              <a:gd name="T31" fmla="*/ 261 h 1549"/>
              <a:gd name="T32" fmla="*/ 640 w 1505"/>
              <a:gd name="T33" fmla="*/ 330 h 1549"/>
              <a:gd name="T34" fmla="*/ 604 w 1505"/>
              <a:gd name="T35" fmla="*/ 375 h 1549"/>
              <a:gd name="T36" fmla="*/ 540 w 1505"/>
              <a:gd name="T37" fmla="*/ 405 h 1549"/>
              <a:gd name="T38" fmla="*/ 466 w 1505"/>
              <a:gd name="T39" fmla="*/ 401 h 1549"/>
              <a:gd name="T40" fmla="*/ 406 w 1505"/>
              <a:gd name="T41" fmla="*/ 365 h 1549"/>
              <a:gd name="T42" fmla="*/ 374 w 1505"/>
              <a:gd name="T43" fmla="*/ 318 h 1549"/>
              <a:gd name="T44" fmla="*/ 363 w 1505"/>
              <a:gd name="T45" fmla="*/ 158 h 1549"/>
              <a:gd name="T46" fmla="*/ 453 w 1505"/>
              <a:gd name="T47" fmla="*/ 41 h 1549"/>
              <a:gd name="T48" fmla="*/ 468 w 1505"/>
              <a:gd name="T49" fmla="*/ 17 h 1549"/>
              <a:gd name="T50" fmla="*/ 492 w 1505"/>
              <a:gd name="T51" fmla="*/ 2 h 1549"/>
              <a:gd name="T52" fmla="*/ 522 w 1505"/>
              <a:gd name="T53" fmla="*/ 1 h 1549"/>
              <a:gd name="T54" fmla="*/ 547 w 1505"/>
              <a:gd name="T55" fmla="*/ 13 h 1549"/>
              <a:gd name="T56" fmla="*/ 564 w 1505"/>
              <a:gd name="T57" fmla="*/ 36 h 1549"/>
              <a:gd name="T58" fmla="*/ 569 w 1505"/>
              <a:gd name="T59" fmla="*/ 261 h 1549"/>
              <a:gd name="T60" fmla="*/ 562 w 1505"/>
              <a:gd name="T61" fmla="*/ 288 h 1549"/>
              <a:gd name="T62" fmla="*/ 543 w 1505"/>
              <a:gd name="T63" fmla="*/ 309 h 1549"/>
              <a:gd name="T64" fmla="*/ 517 w 1505"/>
              <a:gd name="T65" fmla="*/ 319 h 1549"/>
              <a:gd name="T66" fmla="*/ 487 w 1505"/>
              <a:gd name="T67" fmla="*/ 315 h 1549"/>
              <a:gd name="T68" fmla="*/ 465 w 1505"/>
              <a:gd name="T69" fmla="*/ 298 h 1549"/>
              <a:gd name="T70" fmla="*/ 452 w 1505"/>
              <a:gd name="T71" fmla="*/ 272 h 1549"/>
              <a:gd name="T72" fmla="*/ 937 w 1505"/>
              <a:gd name="T73" fmla="*/ 52 h 1549"/>
              <a:gd name="T74" fmla="*/ 947 w 1505"/>
              <a:gd name="T75" fmla="*/ 26 h 1549"/>
              <a:gd name="T76" fmla="*/ 968 w 1505"/>
              <a:gd name="T77" fmla="*/ 7 h 1549"/>
              <a:gd name="T78" fmla="*/ 995 w 1505"/>
              <a:gd name="T79" fmla="*/ 0 h 1549"/>
              <a:gd name="T80" fmla="*/ 1024 w 1505"/>
              <a:gd name="T81" fmla="*/ 7 h 1549"/>
              <a:gd name="T82" fmla="*/ 1045 w 1505"/>
              <a:gd name="T83" fmla="*/ 26 h 1549"/>
              <a:gd name="T84" fmla="*/ 1054 w 1505"/>
              <a:gd name="T85" fmla="*/ 52 h 1549"/>
              <a:gd name="T86" fmla="*/ 1052 w 1505"/>
              <a:gd name="T87" fmla="*/ 278 h 1549"/>
              <a:gd name="T88" fmla="*/ 1037 w 1505"/>
              <a:gd name="T89" fmla="*/ 302 h 1549"/>
              <a:gd name="T90" fmla="*/ 1013 w 1505"/>
              <a:gd name="T91" fmla="*/ 317 h 1549"/>
              <a:gd name="T92" fmla="*/ 984 w 1505"/>
              <a:gd name="T93" fmla="*/ 318 h 1549"/>
              <a:gd name="T94" fmla="*/ 958 w 1505"/>
              <a:gd name="T95" fmla="*/ 306 h 1549"/>
              <a:gd name="T96" fmla="*/ 941 w 1505"/>
              <a:gd name="T97" fmla="*/ 283 h 1549"/>
              <a:gd name="T98" fmla="*/ 936 w 1505"/>
              <a:gd name="T99" fmla="*/ 59 h 1549"/>
              <a:gd name="T100" fmla="*/ 1005 w 1505"/>
              <a:gd name="T101" fmla="*/ 733 h 1549"/>
              <a:gd name="T102" fmla="*/ 1005 w 1505"/>
              <a:gd name="T103" fmla="*/ 959 h 1549"/>
              <a:gd name="T104" fmla="*/ 1005 w 1505"/>
              <a:gd name="T105" fmla="*/ 1185 h 1549"/>
              <a:gd name="T106" fmla="*/ 361 w 1505"/>
              <a:gd name="T107" fmla="*/ 733 h 1549"/>
              <a:gd name="T108" fmla="*/ 361 w 1505"/>
              <a:gd name="T109" fmla="*/ 959 h 1549"/>
              <a:gd name="T110" fmla="*/ 361 w 1505"/>
              <a:gd name="T111" fmla="*/ 1185 h 1549"/>
              <a:gd name="T112" fmla="*/ 683 w 1505"/>
              <a:gd name="T113" fmla="*/ 733 h 1549"/>
              <a:gd name="T114" fmla="*/ 683 w 1505"/>
              <a:gd name="T115" fmla="*/ 959 h 1549"/>
              <a:gd name="T116" fmla="*/ 683 w 1505"/>
              <a:gd name="T117" fmla="*/ 1185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05" h="1549">
                <a:moveTo>
                  <a:pt x="104" y="585"/>
                </a:moveTo>
                <a:lnTo>
                  <a:pt x="1402" y="585"/>
                </a:lnTo>
                <a:lnTo>
                  <a:pt x="1402" y="1446"/>
                </a:lnTo>
                <a:lnTo>
                  <a:pt x="104" y="1446"/>
                </a:lnTo>
                <a:lnTo>
                  <a:pt x="104" y="585"/>
                </a:lnTo>
                <a:close/>
                <a:moveTo>
                  <a:pt x="52" y="158"/>
                </a:moveTo>
                <a:lnTo>
                  <a:pt x="41" y="159"/>
                </a:lnTo>
                <a:lnTo>
                  <a:pt x="32" y="162"/>
                </a:lnTo>
                <a:lnTo>
                  <a:pt x="22" y="167"/>
                </a:lnTo>
                <a:lnTo>
                  <a:pt x="15" y="173"/>
                </a:lnTo>
                <a:lnTo>
                  <a:pt x="9" y="181"/>
                </a:lnTo>
                <a:lnTo>
                  <a:pt x="4" y="189"/>
                </a:lnTo>
                <a:lnTo>
                  <a:pt x="1" y="200"/>
                </a:lnTo>
                <a:lnTo>
                  <a:pt x="0" y="210"/>
                </a:lnTo>
                <a:lnTo>
                  <a:pt x="0" y="1497"/>
                </a:lnTo>
                <a:lnTo>
                  <a:pt x="1" y="1508"/>
                </a:lnTo>
                <a:lnTo>
                  <a:pt x="4" y="1517"/>
                </a:lnTo>
                <a:lnTo>
                  <a:pt x="9" y="1527"/>
                </a:lnTo>
                <a:lnTo>
                  <a:pt x="15" y="1534"/>
                </a:lnTo>
                <a:lnTo>
                  <a:pt x="22" y="1540"/>
                </a:lnTo>
                <a:lnTo>
                  <a:pt x="32" y="1545"/>
                </a:lnTo>
                <a:lnTo>
                  <a:pt x="41" y="1548"/>
                </a:lnTo>
                <a:lnTo>
                  <a:pt x="52" y="1549"/>
                </a:lnTo>
                <a:lnTo>
                  <a:pt x="1454" y="1549"/>
                </a:lnTo>
                <a:lnTo>
                  <a:pt x="1464" y="1548"/>
                </a:lnTo>
                <a:lnTo>
                  <a:pt x="1474" y="1545"/>
                </a:lnTo>
                <a:lnTo>
                  <a:pt x="1483" y="1540"/>
                </a:lnTo>
                <a:lnTo>
                  <a:pt x="1490" y="1534"/>
                </a:lnTo>
                <a:lnTo>
                  <a:pt x="1497" y="1527"/>
                </a:lnTo>
                <a:lnTo>
                  <a:pt x="1501" y="1517"/>
                </a:lnTo>
                <a:lnTo>
                  <a:pt x="1504" y="1508"/>
                </a:lnTo>
                <a:lnTo>
                  <a:pt x="1505" y="1497"/>
                </a:lnTo>
                <a:lnTo>
                  <a:pt x="1505" y="210"/>
                </a:lnTo>
                <a:lnTo>
                  <a:pt x="1504" y="200"/>
                </a:lnTo>
                <a:lnTo>
                  <a:pt x="1501" y="189"/>
                </a:lnTo>
                <a:lnTo>
                  <a:pt x="1497" y="181"/>
                </a:lnTo>
                <a:lnTo>
                  <a:pt x="1490" y="173"/>
                </a:lnTo>
                <a:lnTo>
                  <a:pt x="1483" y="167"/>
                </a:lnTo>
                <a:lnTo>
                  <a:pt x="1474" y="162"/>
                </a:lnTo>
                <a:lnTo>
                  <a:pt x="1464" y="159"/>
                </a:lnTo>
                <a:lnTo>
                  <a:pt x="1454" y="158"/>
                </a:lnTo>
                <a:lnTo>
                  <a:pt x="1143" y="158"/>
                </a:lnTo>
                <a:lnTo>
                  <a:pt x="1143" y="261"/>
                </a:lnTo>
                <a:lnTo>
                  <a:pt x="1143" y="276"/>
                </a:lnTo>
                <a:lnTo>
                  <a:pt x="1141" y="290"/>
                </a:lnTo>
                <a:lnTo>
                  <a:pt x="1136" y="304"/>
                </a:lnTo>
                <a:lnTo>
                  <a:pt x="1131" y="318"/>
                </a:lnTo>
                <a:lnTo>
                  <a:pt x="1125" y="330"/>
                </a:lnTo>
                <a:lnTo>
                  <a:pt x="1117" y="343"/>
                </a:lnTo>
                <a:lnTo>
                  <a:pt x="1109" y="355"/>
                </a:lnTo>
                <a:lnTo>
                  <a:pt x="1099" y="365"/>
                </a:lnTo>
                <a:lnTo>
                  <a:pt x="1099" y="365"/>
                </a:lnTo>
                <a:lnTo>
                  <a:pt x="1089" y="375"/>
                </a:lnTo>
                <a:lnTo>
                  <a:pt x="1077" y="383"/>
                </a:lnTo>
                <a:lnTo>
                  <a:pt x="1066" y="390"/>
                </a:lnTo>
                <a:lnTo>
                  <a:pt x="1053" y="397"/>
                </a:lnTo>
                <a:lnTo>
                  <a:pt x="1039" y="401"/>
                </a:lnTo>
                <a:lnTo>
                  <a:pt x="1025" y="405"/>
                </a:lnTo>
                <a:lnTo>
                  <a:pt x="1010" y="407"/>
                </a:lnTo>
                <a:lnTo>
                  <a:pt x="995" y="408"/>
                </a:lnTo>
                <a:lnTo>
                  <a:pt x="980" y="407"/>
                </a:lnTo>
                <a:lnTo>
                  <a:pt x="966" y="405"/>
                </a:lnTo>
                <a:lnTo>
                  <a:pt x="952" y="401"/>
                </a:lnTo>
                <a:lnTo>
                  <a:pt x="938" y="397"/>
                </a:lnTo>
                <a:lnTo>
                  <a:pt x="926" y="390"/>
                </a:lnTo>
                <a:lnTo>
                  <a:pt x="913" y="383"/>
                </a:lnTo>
                <a:lnTo>
                  <a:pt x="901" y="375"/>
                </a:lnTo>
                <a:lnTo>
                  <a:pt x="891" y="365"/>
                </a:lnTo>
                <a:lnTo>
                  <a:pt x="891" y="364"/>
                </a:lnTo>
                <a:lnTo>
                  <a:pt x="881" y="354"/>
                </a:lnTo>
                <a:lnTo>
                  <a:pt x="873" y="343"/>
                </a:lnTo>
                <a:lnTo>
                  <a:pt x="865" y="330"/>
                </a:lnTo>
                <a:lnTo>
                  <a:pt x="859" y="318"/>
                </a:lnTo>
                <a:lnTo>
                  <a:pt x="854" y="304"/>
                </a:lnTo>
                <a:lnTo>
                  <a:pt x="851" y="290"/>
                </a:lnTo>
                <a:lnTo>
                  <a:pt x="849" y="276"/>
                </a:lnTo>
                <a:lnTo>
                  <a:pt x="848" y="261"/>
                </a:lnTo>
                <a:lnTo>
                  <a:pt x="848" y="158"/>
                </a:lnTo>
                <a:lnTo>
                  <a:pt x="658" y="158"/>
                </a:lnTo>
                <a:lnTo>
                  <a:pt x="658" y="261"/>
                </a:lnTo>
                <a:lnTo>
                  <a:pt x="657" y="276"/>
                </a:lnTo>
                <a:lnTo>
                  <a:pt x="655" y="290"/>
                </a:lnTo>
                <a:lnTo>
                  <a:pt x="652" y="304"/>
                </a:lnTo>
                <a:lnTo>
                  <a:pt x="646" y="318"/>
                </a:lnTo>
                <a:lnTo>
                  <a:pt x="640" y="330"/>
                </a:lnTo>
                <a:lnTo>
                  <a:pt x="633" y="343"/>
                </a:lnTo>
                <a:lnTo>
                  <a:pt x="624" y="355"/>
                </a:lnTo>
                <a:lnTo>
                  <a:pt x="615" y="365"/>
                </a:lnTo>
                <a:lnTo>
                  <a:pt x="615" y="365"/>
                </a:lnTo>
                <a:lnTo>
                  <a:pt x="604" y="375"/>
                </a:lnTo>
                <a:lnTo>
                  <a:pt x="593" y="383"/>
                </a:lnTo>
                <a:lnTo>
                  <a:pt x="580" y="390"/>
                </a:lnTo>
                <a:lnTo>
                  <a:pt x="567" y="397"/>
                </a:lnTo>
                <a:lnTo>
                  <a:pt x="554" y="401"/>
                </a:lnTo>
                <a:lnTo>
                  <a:pt x="540" y="405"/>
                </a:lnTo>
                <a:lnTo>
                  <a:pt x="525" y="407"/>
                </a:lnTo>
                <a:lnTo>
                  <a:pt x="510" y="408"/>
                </a:lnTo>
                <a:lnTo>
                  <a:pt x="496" y="407"/>
                </a:lnTo>
                <a:lnTo>
                  <a:pt x="481" y="405"/>
                </a:lnTo>
                <a:lnTo>
                  <a:pt x="466" y="401"/>
                </a:lnTo>
                <a:lnTo>
                  <a:pt x="453" y="397"/>
                </a:lnTo>
                <a:lnTo>
                  <a:pt x="440" y="390"/>
                </a:lnTo>
                <a:lnTo>
                  <a:pt x="428" y="383"/>
                </a:lnTo>
                <a:lnTo>
                  <a:pt x="417" y="375"/>
                </a:lnTo>
                <a:lnTo>
                  <a:pt x="406" y="365"/>
                </a:lnTo>
                <a:lnTo>
                  <a:pt x="406" y="364"/>
                </a:lnTo>
                <a:lnTo>
                  <a:pt x="397" y="354"/>
                </a:lnTo>
                <a:lnTo>
                  <a:pt x="388" y="343"/>
                </a:lnTo>
                <a:lnTo>
                  <a:pt x="381" y="330"/>
                </a:lnTo>
                <a:lnTo>
                  <a:pt x="374" y="318"/>
                </a:lnTo>
                <a:lnTo>
                  <a:pt x="369" y="304"/>
                </a:lnTo>
                <a:lnTo>
                  <a:pt x="366" y="290"/>
                </a:lnTo>
                <a:lnTo>
                  <a:pt x="363" y="276"/>
                </a:lnTo>
                <a:lnTo>
                  <a:pt x="363" y="261"/>
                </a:lnTo>
                <a:lnTo>
                  <a:pt x="363" y="158"/>
                </a:lnTo>
                <a:lnTo>
                  <a:pt x="52" y="158"/>
                </a:lnTo>
                <a:close/>
                <a:moveTo>
                  <a:pt x="451" y="59"/>
                </a:moveTo>
                <a:lnTo>
                  <a:pt x="451" y="52"/>
                </a:lnTo>
                <a:lnTo>
                  <a:pt x="452" y="47"/>
                </a:lnTo>
                <a:lnTo>
                  <a:pt x="453" y="41"/>
                </a:lnTo>
                <a:lnTo>
                  <a:pt x="456" y="36"/>
                </a:lnTo>
                <a:lnTo>
                  <a:pt x="459" y="30"/>
                </a:lnTo>
                <a:lnTo>
                  <a:pt x="461" y="26"/>
                </a:lnTo>
                <a:lnTo>
                  <a:pt x="465" y="21"/>
                </a:lnTo>
                <a:lnTo>
                  <a:pt x="468" y="17"/>
                </a:lnTo>
                <a:lnTo>
                  <a:pt x="472" y="13"/>
                </a:lnTo>
                <a:lnTo>
                  <a:pt x="478" y="9"/>
                </a:lnTo>
                <a:lnTo>
                  <a:pt x="482" y="7"/>
                </a:lnTo>
                <a:lnTo>
                  <a:pt x="487" y="4"/>
                </a:lnTo>
                <a:lnTo>
                  <a:pt x="492" y="2"/>
                </a:lnTo>
                <a:lnTo>
                  <a:pt x="499" y="1"/>
                </a:lnTo>
                <a:lnTo>
                  <a:pt x="504" y="0"/>
                </a:lnTo>
                <a:lnTo>
                  <a:pt x="510" y="0"/>
                </a:lnTo>
                <a:lnTo>
                  <a:pt x="517" y="0"/>
                </a:lnTo>
                <a:lnTo>
                  <a:pt x="522" y="1"/>
                </a:lnTo>
                <a:lnTo>
                  <a:pt x="527" y="2"/>
                </a:lnTo>
                <a:lnTo>
                  <a:pt x="534" y="4"/>
                </a:lnTo>
                <a:lnTo>
                  <a:pt x="538" y="7"/>
                </a:lnTo>
                <a:lnTo>
                  <a:pt x="543" y="9"/>
                </a:lnTo>
                <a:lnTo>
                  <a:pt x="547" y="13"/>
                </a:lnTo>
                <a:lnTo>
                  <a:pt x="551" y="17"/>
                </a:lnTo>
                <a:lnTo>
                  <a:pt x="556" y="21"/>
                </a:lnTo>
                <a:lnTo>
                  <a:pt x="559" y="26"/>
                </a:lnTo>
                <a:lnTo>
                  <a:pt x="562" y="30"/>
                </a:lnTo>
                <a:lnTo>
                  <a:pt x="564" y="36"/>
                </a:lnTo>
                <a:lnTo>
                  <a:pt x="566" y="41"/>
                </a:lnTo>
                <a:lnTo>
                  <a:pt x="568" y="47"/>
                </a:lnTo>
                <a:lnTo>
                  <a:pt x="568" y="52"/>
                </a:lnTo>
                <a:lnTo>
                  <a:pt x="569" y="59"/>
                </a:lnTo>
                <a:lnTo>
                  <a:pt x="569" y="261"/>
                </a:lnTo>
                <a:lnTo>
                  <a:pt x="568" y="266"/>
                </a:lnTo>
                <a:lnTo>
                  <a:pt x="568" y="272"/>
                </a:lnTo>
                <a:lnTo>
                  <a:pt x="566" y="278"/>
                </a:lnTo>
                <a:lnTo>
                  <a:pt x="564" y="283"/>
                </a:lnTo>
                <a:lnTo>
                  <a:pt x="562" y="288"/>
                </a:lnTo>
                <a:lnTo>
                  <a:pt x="559" y="294"/>
                </a:lnTo>
                <a:lnTo>
                  <a:pt x="556" y="298"/>
                </a:lnTo>
                <a:lnTo>
                  <a:pt x="551" y="302"/>
                </a:lnTo>
                <a:lnTo>
                  <a:pt x="547" y="306"/>
                </a:lnTo>
                <a:lnTo>
                  <a:pt x="543" y="309"/>
                </a:lnTo>
                <a:lnTo>
                  <a:pt x="538" y="312"/>
                </a:lnTo>
                <a:lnTo>
                  <a:pt x="534" y="315"/>
                </a:lnTo>
                <a:lnTo>
                  <a:pt x="527" y="317"/>
                </a:lnTo>
                <a:lnTo>
                  <a:pt x="522" y="318"/>
                </a:lnTo>
                <a:lnTo>
                  <a:pt x="517" y="319"/>
                </a:lnTo>
                <a:lnTo>
                  <a:pt x="510" y="319"/>
                </a:lnTo>
                <a:lnTo>
                  <a:pt x="504" y="319"/>
                </a:lnTo>
                <a:lnTo>
                  <a:pt x="499" y="318"/>
                </a:lnTo>
                <a:lnTo>
                  <a:pt x="492" y="317"/>
                </a:lnTo>
                <a:lnTo>
                  <a:pt x="487" y="315"/>
                </a:lnTo>
                <a:lnTo>
                  <a:pt x="482" y="312"/>
                </a:lnTo>
                <a:lnTo>
                  <a:pt x="478" y="309"/>
                </a:lnTo>
                <a:lnTo>
                  <a:pt x="472" y="306"/>
                </a:lnTo>
                <a:lnTo>
                  <a:pt x="468" y="302"/>
                </a:lnTo>
                <a:lnTo>
                  <a:pt x="465" y="298"/>
                </a:lnTo>
                <a:lnTo>
                  <a:pt x="461" y="294"/>
                </a:lnTo>
                <a:lnTo>
                  <a:pt x="459" y="288"/>
                </a:lnTo>
                <a:lnTo>
                  <a:pt x="456" y="283"/>
                </a:lnTo>
                <a:lnTo>
                  <a:pt x="453" y="278"/>
                </a:lnTo>
                <a:lnTo>
                  <a:pt x="452" y="272"/>
                </a:lnTo>
                <a:lnTo>
                  <a:pt x="451" y="266"/>
                </a:lnTo>
                <a:lnTo>
                  <a:pt x="451" y="261"/>
                </a:lnTo>
                <a:lnTo>
                  <a:pt x="451" y="59"/>
                </a:lnTo>
                <a:close/>
                <a:moveTo>
                  <a:pt x="936" y="59"/>
                </a:moveTo>
                <a:lnTo>
                  <a:pt x="937" y="52"/>
                </a:lnTo>
                <a:lnTo>
                  <a:pt x="937" y="47"/>
                </a:lnTo>
                <a:lnTo>
                  <a:pt x="939" y="41"/>
                </a:lnTo>
                <a:lnTo>
                  <a:pt x="941" y="36"/>
                </a:lnTo>
                <a:lnTo>
                  <a:pt x="943" y="30"/>
                </a:lnTo>
                <a:lnTo>
                  <a:pt x="947" y="26"/>
                </a:lnTo>
                <a:lnTo>
                  <a:pt x="950" y="21"/>
                </a:lnTo>
                <a:lnTo>
                  <a:pt x="954" y="17"/>
                </a:lnTo>
                <a:lnTo>
                  <a:pt x="958" y="13"/>
                </a:lnTo>
                <a:lnTo>
                  <a:pt x="962" y="9"/>
                </a:lnTo>
                <a:lnTo>
                  <a:pt x="968" y="7"/>
                </a:lnTo>
                <a:lnTo>
                  <a:pt x="972" y="4"/>
                </a:lnTo>
                <a:lnTo>
                  <a:pt x="978" y="2"/>
                </a:lnTo>
                <a:lnTo>
                  <a:pt x="984" y="1"/>
                </a:lnTo>
                <a:lnTo>
                  <a:pt x="990" y="0"/>
                </a:lnTo>
                <a:lnTo>
                  <a:pt x="995" y="0"/>
                </a:lnTo>
                <a:lnTo>
                  <a:pt x="1001" y="0"/>
                </a:lnTo>
                <a:lnTo>
                  <a:pt x="1008" y="1"/>
                </a:lnTo>
                <a:lnTo>
                  <a:pt x="1013" y="2"/>
                </a:lnTo>
                <a:lnTo>
                  <a:pt x="1018" y="4"/>
                </a:lnTo>
                <a:lnTo>
                  <a:pt x="1024" y="7"/>
                </a:lnTo>
                <a:lnTo>
                  <a:pt x="1029" y="9"/>
                </a:lnTo>
                <a:lnTo>
                  <a:pt x="1033" y="13"/>
                </a:lnTo>
                <a:lnTo>
                  <a:pt x="1037" y="17"/>
                </a:lnTo>
                <a:lnTo>
                  <a:pt x="1040" y="21"/>
                </a:lnTo>
                <a:lnTo>
                  <a:pt x="1045" y="26"/>
                </a:lnTo>
                <a:lnTo>
                  <a:pt x="1047" y="30"/>
                </a:lnTo>
                <a:lnTo>
                  <a:pt x="1050" y="36"/>
                </a:lnTo>
                <a:lnTo>
                  <a:pt x="1052" y="41"/>
                </a:lnTo>
                <a:lnTo>
                  <a:pt x="1053" y="47"/>
                </a:lnTo>
                <a:lnTo>
                  <a:pt x="1054" y="52"/>
                </a:lnTo>
                <a:lnTo>
                  <a:pt x="1054" y="59"/>
                </a:lnTo>
                <a:lnTo>
                  <a:pt x="1054" y="261"/>
                </a:lnTo>
                <a:lnTo>
                  <a:pt x="1054" y="266"/>
                </a:lnTo>
                <a:lnTo>
                  <a:pt x="1053" y="272"/>
                </a:lnTo>
                <a:lnTo>
                  <a:pt x="1052" y="278"/>
                </a:lnTo>
                <a:lnTo>
                  <a:pt x="1050" y="283"/>
                </a:lnTo>
                <a:lnTo>
                  <a:pt x="1047" y="288"/>
                </a:lnTo>
                <a:lnTo>
                  <a:pt x="1045" y="294"/>
                </a:lnTo>
                <a:lnTo>
                  <a:pt x="1040" y="298"/>
                </a:lnTo>
                <a:lnTo>
                  <a:pt x="1037" y="302"/>
                </a:lnTo>
                <a:lnTo>
                  <a:pt x="1033" y="306"/>
                </a:lnTo>
                <a:lnTo>
                  <a:pt x="1029" y="309"/>
                </a:lnTo>
                <a:lnTo>
                  <a:pt x="1024" y="312"/>
                </a:lnTo>
                <a:lnTo>
                  <a:pt x="1018" y="315"/>
                </a:lnTo>
                <a:lnTo>
                  <a:pt x="1013" y="317"/>
                </a:lnTo>
                <a:lnTo>
                  <a:pt x="1008" y="318"/>
                </a:lnTo>
                <a:lnTo>
                  <a:pt x="1001" y="319"/>
                </a:lnTo>
                <a:lnTo>
                  <a:pt x="995" y="319"/>
                </a:lnTo>
                <a:lnTo>
                  <a:pt x="990" y="319"/>
                </a:lnTo>
                <a:lnTo>
                  <a:pt x="984" y="318"/>
                </a:lnTo>
                <a:lnTo>
                  <a:pt x="978" y="317"/>
                </a:lnTo>
                <a:lnTo>
                  <a:pt x="972" y="315"/>
                </a:lnTo>
                <a:lnTo>
                  <a:pt x="968" y="312"/>
                </a:lnTo>
                <a:lnTo>
                  <a:pt x="962" y="309"/>
                </a:lnTo>
                <a:lnTo>
                  <a:pt x="958" y="306"/>
                </a:lnTo>
                <a:lnTo>
                  <a:pt x="954" y="302"/>
                </a:lnTo>
                <a:lnTo>
                  <a:pt x="950" y="298"/>
                </a:lnTo>
                <a:lnTo>
                  <a:pt x="947" y="294"/>
                </a:lnTo>
                <a:lnTo>
                  <a:pt x="943" y="288"/>
                </a:lnTo>
                <a:lnTo>
                  <a:pt x="941" y="283"/>
                </a:lnTo>
                <a:lnTo>
                  <a:pt x="939" y="278"/>
                </a:lnTo>
                <a:lnTo>
                  <a:pt x="937" y="272"/>
                </a:lnTo>
                <a:lnTo>
                  <a:pt x="937" y="266"/>
                </a:lnTo>
                <a:lnTo>
                  <a:pt x="936" y="261"/>
                </a:lnTo>
                <a:lnTo>
                  <a:pt x="936" y="59"/>
                </a:lnTo>
                <a:close/>
                <a:moveTo>
                  <a:pt x="1005" y="733"/>
                </a:moveTo>
                <a:lnTo>
                  <a:pt x="1145" y="733"/>
                </a:lnTo>
                <a:lnTo>
                  <a:pt x="1145" y="873"/>
                </a:lnTo>
                <a:lnTo>
                  <a:pt x="1005" y="873"/>
                </a:lnTo>
                <a:lnTo>
                  <a:pt x="1005" y="733"/>
                </a:lnTo>
                <a:close/>
                <a:moveTo>
                  <a:pt x="1005" y="959"/>
                </a:moveTo>
                <a:lnTo>
                  <a:pt x="1145" y="959"/>
                </a:lnTo>
                <a:lnTo>
                  <a:pt x="1145" y="1099"/>
                </a:lnTo>
                <a:lnTo>
                  <a:pt x="1005" y="1099"/>
                </a:lnTo>
                <a:lnTo>
                  <a:pt x="1005" y="959"/>
                </a:lnTo>
                <a:close/>
                <a:moveTo>
                  <a:pt x="1005" y="1185"/>
                </a:moveTo>
                <a:lnTo>
                  <a:pt x="1145" y="1185"/>
                </a:lnTo>
                <a:lnTo>
                  <a:pt x="1145" y="1325"/>
                </a:lnTo>
                <a:lnTo>
                  <a:pt x="1005" y="1325"/>
                </a:lnTo>
                <a:lnTo>
                  <a:pt x="1005" y="1185"/>
                </a:lnTo>
                <a:close/>
                <a:moveTo>
                  <a:pt x="361" y="733"/>
                </a:moveTo>
                <a:lnTo>
                  <a:pt x="501" y="733"/>
                </a:lnTo>
                <a:lnTo>
                  <a:pt x="501" y="873"/>
                </a:lnTo>
                <a:lnTo>
                  <a:pt x="361" y="873"/>
                </a:lnTo>
                <a:lnTo>
                  <a:pt x="361" y="733"/>
                </a:lnTo>
                <a:close/>
                <a:moveTo>
                  <a:pt x="361" y="959"/>
                </a:moveTo>
                <a:lnTo>
                  <a:pt x="501" y="959"/>
                </a:lnTo>
                <a:lnTo>
                  <a:pt x="501" y="1099"/>
                </a:lnTo>
                <a:lnTo>
                  <a:pt x="361" y="1099"/>
                </a:lnTo>
                <a:lnTo>
                  <a:pt x="361" y="959"/>
                </a:lnTo>
                <a:close/>
                <a:moveTo>
                  <a:pt x="361" y="1185"/>
                </a:moveTo>
                <a:lnTo>
                  <a:pt x="501" y="1185"/>
                </a:lnTo>
                <a:lnTo>
                  <a:pt x="501" y="1325"/>
                </a:lnTo>
                <a:lnTo>
                  <a:pt x="361" y="1325"/>
                </a:lnTo>
                <a:lnTo>
                  <a:pt x="361" y="1185"/>
                </a:lnTo>
                <a:close/>
                <a:moveTo>
                  <a:pt x="683" y="733"/>
                </a:moveTo>
                <a:lnTo>
                  <a:pt x="823" y="733"/>
                </a:lnTo>
                <a:lnTo>
                  <a:pt x="823" y="873"/>
                </a:lnTo>
                <a:lnTo>
                  <a:pt x="683" y="873"/>
                </a:lnTo>
                <a:lnTo>
                  <a:pt x="683" y="733"/>
                </a:lnTo>
                <a:close/>
                <a:moveTo>
                  <a:pt x="683" y="959"/>
                </a:moveTo>
                <a:lnTo>
                  <a:pt x="823" y="959"/>
                </a:lnTo>
                <a:lnTo>
                  <a:pt x="823" y="1099"/>
                </a:lnTo>
                <a:lnTo>
                  <a:pt x="683" y="1099"/>
                </a:lnTo>
                <a:lnTo>
                  <a:pt x="683" y="959"/>
                </a:lnTo>
                <a:close/>
                <a:moveTo>
                  <a:pt x="683" y="1185"/>
                </a:moveTo>
                <a:lnTo>
                  <a:pt x="823" y="1185"/>
                </a:lnTo>
                <a:lnTo>
                  <a:pt x="823" y="1325"/>
                </a:lnTo>
                <a:lnTo>
                  <a:pt x="683" y="1325"/>
                </a:lnTo>
                <a:lnTo>
                  <a:pt x="683" y="118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04">
            <a:extLst>
              <a:ext uri="{FF2B5EF4-FFF2-40B4-BE49-F238E27FC236}">
                <a16:creationId xmlns:a16="http://schemas.microsoft.com/office/drawing/2014/main" id="{45D0152F-6487-EE91-BD5D-4CC4140E2214}"/>
              </a:ext>
            </a:extLst>
          </p:cNvPr>
          <p:cNvSpPr>
            <a:spLocks noEditPoints="1"/>
          </p:cNvSpPr>
          <p:nvPr/>
        </p:nvSpPr>
        <p:spPr bwMode="auto">
          <a:xfrm>
            <a:off x="9405837" y="4237783"/>
            <a:ext cx="434579" cy="479822"/>
          </a:xfrm>
          <a:custGeom>
            <a:avLst/>
            <a:gdLst>
              <a:gd name="T0" fmla="*/ 860 w 2188"/>
              <a:gd name="T1" fmla="*/ 918 h 2419"/>
              <a:gd name="T2" fmla="*/ 990 w 2188"/>
              <a:gd name="T3" fmla="*/ 1012 h 2419"/>
              <a:gd name="T4" fmla="*/ 1071 w 2188"/>
              <a:gd name="T5" fmla="*/ 1152 h 2419"/>
              <a:gd name="T6" fmla="*/ 1083 w 2188"/>
              <a:gd name="T7" fmla="*/ 1319 h 2419"/>
              <a:gd name="T8" fmla="*/ 1024 w 2188"/>
              <a:gd name="T9" fmla="*/ 1472 h 2419"/>
              <a:gd name="T10" fmla="*/ 908 w 2188"/>
              <a:gd name="T11" fmla="*/ 1582 h 2419"/>
              <a:gd name="T12" fmla="*/ 752 w 2188"/>
              <a:gd name="T13" fmla="*/ 1635 h 2419"/>
              <a:gd name="T14" fmla="*/ 585 w 2188"/>
              <a:gd name="T15" fmla="*/ 1614 h 2419"/>
              <a:gd name="T16" fmla="*/ 449 w 2188"/>
              <a:gd name="T17" fmla="*/ 1526 h 2419"/>
              <a:gd name="T18" fmla="*/ 362 w 2188"/>
              <a:gd name="T19" fmla="*/ 1391 h 2419"/>
              <a:gd name="T20" fmla="*/ 341 w 2188"/>
              <a:gd name="T21" fmla="*/ 1224 h 2419"/>
              <a:gd name="T22" fmla="*/ 394 w 2188"/>
              <a:gd name="T23" fmla="*/ 1068 h 2419"/>
              <a:gd name="T24" fmla="*/ 504 w 2188"/>
              <a:gd name="T25" fmla="*/ 953 h 2419"/>
              <a:gd name="T26" fmla="*/ 656 w 2188"/>
              <a:gd name="T27" fmla="*/ 893 h 2419"/>
              <a:gd name="T28" fmla="*/ 14 w 2188"/>
              <a:gd name="T29" fmla="*/ 2276 h 2419"/>
              <a:gd name="T30" fmla="*/ 142 w 2188"/>
              <a:gd name="T31" fmla="*/ 1993 h 2419"/>
              <a:gd name="T32" fmla="*/ 374 w 2188"/>
              <a:gd name="T33" fmla="*/ 1793 h 2419"/>
              <a:gd name="T34" fmla="*/ 677 w 2188"/>
              <a:gd name="T35" fmla="*/ 1708 h 2419"/>
              <a:gd name="T36" fmla="*/ 991 w 2188"/>
              <a:gd name="T37" fmla="*/ 1762 h 2419"/>
              <a:gd name="T38" fmla="*/ 1242 w 2188"/>
              <a:gd name="T39" fmla="*/ 1940 h 2419"/>
              <a:gd name="T40" fmla="*/ 1395 w 2188"/>
              <a:gd name="T41" fmla="*/ 2208 h 2419"/>
              <a:gd name="T42" fmla="*/ 1511 w 2188"/>
              <a:gd name="T43" fmla="*/ 421 h 2419"/>
              <a:gd name="T44" fmla="*/ 1560 w 2188"/>
              <a:gd name="T45" fmla="*/ 465 h 2419"/>
              <a:gd name="T46" fmla="*/ 1559 w 2188"/>
              <a:gd name="T47" fmla="*/ 532 h 2419"/>
              <a:gd name="T48" fmla="*/ 1507 w 2188"/>
              <a:gd name="T49" fmla="*/ 573 h 2419"/>
              <a:gd name="T50" fmla="*/ 1440 w 2188"/>
              <a:gd name="T51" fmla="*/ 558 h 2419"/>
              <a:gd name="T52" fmla="*/ 1411 w 2188"/>
              <a:gd name="T53" fmla="*/ 499 h 2419"/>
              <a:gd name="T54" fmla="*/ 1438 w 2188"/>
              <a:gd name="T55" fmla="*/ 437 h 2419"/>
              <a:gd name="T56" fmla="*/ 1503 w 2188"/>
              <a:gd name="T57" fmla="*/ 420 h 2419"/>
              <a:gd name="T58" fmla="*/ 1744 w 2188"/>
              <a:gd name="T59" fmla="*/ 451 h 2419"/>
              <a:gd name="T60" fmla="*/ 1755 w 2188"/>
              <a:gd name="T61" fmla="*/ 518 h 2419"/>
              <a:gd name="T62" fmla="*/ 1712 w 2188"/>
              <a:gd name="T63" fmla="*/ 568 h 2419"/>
              <a:gd name="T64" fmla="*/ 1644 w 2188"/>
              <a:gd name="T65" fmla="*/ 566 h 2419"/>
              <a:gd name="T66" fmla="*/ 1604 w 2188"/>
              <a:gd name="T67" fmla="*/ 514 h 2419"/>
              <a:gd name="T68" fmla="*/ 1618 w 2188"/>
              <a:gd name="T69" fmla="*/ 448 h 2419"/>
              <a:gd name="T70" fmla="*/ 1677 w 2188"/>
              <a:gd name="T71" fmla="*/ 419 h 2419"/>
              <a:gd name="T72" fmla="*/ 1925 w 2188"/>
              <a:gd name="T73" fmla="*/ 440 h 2419"/>
              <a:gd name="T74" fmla="*/ 1949 w 2188"/>
              <a:gd name="T75" fmla="*/ 502 h 2419"/>
              <a:gd name="T76" fmla="*/ 1916 w 2188"/>
              <a:gd name="T77" fmla="*/ 561 h 2419"/>
              <a:gd name="T78" fmla="*/ 1849 w 2188"/>
              <a:gd name="T79" fmla="*/ 572 h 2419"/>
              <a:gd name="T80" fmla="*/ 1799 w 2188"/>
              <a:gd name="T81" fmla="*/ 528 h 2419"/>
              <a:gd name="T82" fmla="*/ 1801 w 2188"/>
              <a:gd name="T83" fmla="*/ 461 h 2419"/>
              <a:gd name="T84" fmla="*/ 1853 w 2188"/>
              <a:gd name="T85" fmla="*/ 420 h 2419"/>
              <a:gd name="T86" fmla="*/ 1676 w 2188"/>
              <a:gd name="T87" fmla="*/ 0 h 2419"/>
              <a:gd name="T88" fmla="*/ 1467 w 2188"/>
              <a:gd name="T89" fmla="*/ 53 h 2419"/>
              <a:gd name="T90" fmla="*/ 1308 w 2188"/>
              <a:gd name="T91" fmla="*/ 180 h 2419"/>
              <a:gd name="T92" fmla="*/ 1216 w 2188"/>
              <a:gd name="T93" fmla="*/ 347 h 2419"/>
              <a:gd name="T94" fmla="*/ 1195 w 2188"/>
              <a:gd name="T95" fmla="*/ 536 h 2419"/>
              <a:gd name="T96" fmla="*/ 1099 w 2188"/>
              <a:gd name="T97" fmla="*/ 965 h 2419"/>
              <a:gd name="T98" fmla="*/ 1530 w 2188"/>
              <a:gd name="T99" fmla="*/ 967 h 2419"/>
              <a:gd name="T100" fmla="*/ 1701 w 2188"/>
              <a:gd name="T101" fmla="*/ 994 h 2419"/>
              <a:gd name="T102" fmla="*/ 1870 w 2188"/>
              <a:gd name="T103" fmla="*/ 960 h 2419"/>
              <a:gd name="T104" fmla="*/ 2032 w 2188"/>
              <a:gd name="T105" fmla="*/ 859 h 2419"/>
              <a:gd name="T106" fmla="*/ 2153 w 2188"/>
              <a:gd name="T107" fmla="*/ 680 h 2419"/>
              <a:gd name="T108" fmla="*/ 2187 w 2188"/>
              <a:gd name="T109" fmla="*/ 458 h 2419"/>
              <a:gd name="T110" fmla="*/ 2123 w 2188"/>
              <a:gd name="T111" fmla="*/ 252 h 2419"/>
              <a:gd name="T112" fmla="*/ 1981 w 2188"/>
              <a:gd name="T113" fmla="*/ 93 h 2419"/>
              <a:gd name="T114" fmla="*/ 1777 w 2188"/>
              <a:gd name="T115" fmla="*/ 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8" h="2419">
                <a:moveTo>
                  <a:pt x="713" y="888"/>
                </a:moveTo>
                <a:lnTo>
                  <a:pt x="733" y="889"/>
                </a:lnTo>
                <a:lnTo>
                  <a:pt x="752" y="890"/>
                </a:lnTo>
                <a:lnTo>
                  <a:pt x="771" y="893"/>
                </a:lnTo>
                <a:lnTo>
                  <a:pt x="789" y="897"/>
                </a:lnTo>
                <a:lnTo>
                  <a:pt x="807" y="901"/>
                </a:lnTo>
                <a:lnTo>
                  <a:pt x="825" y="905"/>
                </a:lnTo>
                <a:lnTo>
                  <a:pt x="843" y="911"/>
                </a:lnTo>
                <a:lnTo>
                  <a:pt x="860" y="918"/>
                </a:lnTo>
                <a:lnTo>
                  <a:pt x="875" y="925"/>
                </a:lnTo>
                <a:lnTo>
                  <a:pt x="892" y="934"/>
                </a:lnTo>
                <a:lnTo>
                  <a:pt x="908" y="943"/>
                </a:lnTo>
                <a:lnTo>
                  <a:pt x="923" y="953"/>
                </a:lnTo>
                <a:lnTo>
                  <a:pt x="938" y="963"/>
                </a:lnTo>
                <a:lnTo>
                  <a:pt x="951" y="974"/>
                </a:lnTo>
                <a:lnTo>
                  <a:pt x="965" y="986"/>
                </a:lnTo>
                <a:lnTo>
                  <a:pt x="979" y="998"/>
                </a:lnTo>
                <a:lnTo>
                  <a:pt x="990" y="1012"/>
                </a:lnTo>
                <a:lnTo>
                  <a:pt x="1002" y="1025"/>
                </a:lnTo>
                <a:lnTo>
                  <a:pt x="1014" y="1039"/>
                </a:lnTo>
                <a:lnTo>
                  <a:pt x="1024" y="1054"/>
                </a:lnTo>
                <a:lnTo>
                  <a:pt x="1034" y="1068"/>
                </a:lnTo>
                <a:lnTo>
                  <a:pt x="1043" y="1084"/>
                </a:lnTo>
                <a:lnTo>
                  <a:pt x="1051" y="1100"/>
                </a:lnTo>
                <a:lnTo>
                  <a:pt x="1059" y="1117"/>
                </a:lnTo>
                <a:lnTo>
                  <a:pt x="1065" y="1134"/>
                </a:lnTo>
                <a:lnTo>
                  <a:pt x="1071" y="1152"/>
                </a:lnTo>
                <a:lnTo>
                  <a:pt x="1076" y="1169"/>
                </a:lnTo>
                <a:lnTo>
                  <a:pt x="1080" y="1187"/>
                </a:lnTo>
                <a:lnTo>
                  <a:pt x="1083" y="1205"/>
                </a:lnTo>
                <a:lnTo>
                  <a:pt x="1086" y="1224"/>
                </a:lnTo>
                <a:lnTo>
                  <a:pt x="1087" y="1243"/>
                </a:lnTo>
                <a:lnTo>
                  <a:pt x="1088" y="1262"/>
                </a:lnTo>
                <a:lnTo>
                  <a:pt x="1087" y="1282"/>
                </a:lnTo>
                <a:lnTo>
                  <a:pt x="1086" y="1301"/>
                </a:lnTo>
                <a:lnTo>
                  <a:pt x="1083" y="1319"/>
                </a:lnTo>
                <a:lnTo>
                  <a:pt x="1080" y="1338"/>
                </a:lnTo>
                <a:lnTo>
                  <a:pt x="1076" y="1356"/>
                </a:lnTo>
                <a:lnTo>
                  <a:pt x="1071" y="1374"/>
                </a:lnTo>
                <a:lnTo>
                  <a:pt x="1065" y="1391"/>
                </a:lnTo>
                <a:lnTo>
                  <a:pt x="1059" y="1408"/>
                </a:lnTo>
                <a:lnTo>
                  <a:pt x="1051" y="1424"/>
                </a:lnTo>
                <a:lnTo>
                  <a:pt x="1043" y="1441"/>
                </a:lnTo>
                <a:lnTo>
                  <a:pt x="1034" y="1457"/>
                </a:lnTo>
                <a:lnTo>
                  <a:pt x="1024" y="1472"/>
                </a:lnTo>
                <a:lnTo>
                  <a:pt x="1014" y="1486"/>
                </a:lnTo>
                <a:lnTo>
                  <a:pt x="1002" y="1500"/>
                </a:lnTo>
                <a:lnTo>
                  <a:pt x="990" y="1514"/>
                </a:lnTo>
                <a:lnTo>
                  <a:pt x="979" y="1526"/>
                </a:lnTo>
                <a:lnTo>
                  <a:pt x="965" y="1539"/>
                </a:lnTo>
                <a:lnTo>
                  <a:pt x="951" y="1551"/>
                </a:lnTo>
                <a:lnTo>
                  <a:pt x="938" y="1562"/>
                </a:lnTo>
                <a:lnTo>
                  <a:pt x="923" y="1573"/>
                </a:lnTo>
                <a:lnTo>
                  <a:pt x="908" y="1582"/>
                </a:lnTo>
                <a:lnTo>
                  <a:pt x="892" y="1592"/>
                </a:lnTo>
                <a:lnTo>
                  <a:pt x="875" y="1599"/>
                </a:lnTo>
                <a:lnTo>
                  <a:pt x="860" y="1608"/>
                </a:lnTo>
                <a:lnTo>
                  <a:pt x="843" y="1614"/>
                </a:lnTo>
                <a:lnTo>
                  <a:pt x="825" y="1620"/>
                </a:lnTo>
                <a:lnTo>
                  <a:pt x="807" y="1624"/>
                </a:lnTo>
                <a:lnTo>
                  <a:pt x="789" y="1629"/>
                </a:lnTo>
                <a:lnTo>
                  <a:pt x="771" y="1632"/>
                </a:lnTo>
                <a:lnTo>
                  <a:pt x="752" y="1635"/>
                </a:lnTo>
                <a:lnTo>
                  <a:pt x="733" y="1636"/>
                </a:lnTo>
                <a:lnTo>
                  <a:pt x="713" y="1636"/>
                </a:lnTo>
                <a:lnTo>
                  <a:pt x="694" y="1636"/>
                </a:lnTo>
                <a:lnTo>
                  <a:pt x="675" y="1635"/>
                </a:lnTo>
                <a:lnTo>
                  <a:pt x="656" y="1632"/>
                </a:lnTo>
                <a:lnTo>
                  <a:pt x="638" y="1629"/>
                </a:lnTo>
                <a:lnTo>
                  <a:pt x="620" y="1624"/>
                </a:lnTo>
                <a:lnTo>
                  <a:pt x="602" y="1620"/>
                </a:lnTo>
                <a:lnTo>
                  <a:pt x="585" y="1614"/>
                </a:lnTo>
                <a:lnTo>
                  <a:pt x="568" y="1608"/>
                </a:lnTo>
                <a:lnTo>
                  <a:pt x="552" y="1599"/>
                </a:lnTo>
                <a:lnTo>
                  <a:pt x="535" y="1592"/>
                </a:lnTo>
                <a:lnTo>
                  <a:pt x="519" y="1582"/>
                </a:lnTo>
                <a:lnTo>
                  <a:pt x="504" y="1573"/>
                </a:lnTo>
                <a:lnTo>
                  <a:pt x="490" y="1562"/>
                </a:lnTo>
                <a:lnTo>
                  <a:pt x="476" y="1551"/>
                </a:lnTo>
                <a:lnTo>
                  <a:pt x="462" y="1539"/>
                </a:lnTo>
                <a:lnTo>
                  <a:pt x="449" y="1526"/>
                </a:lnTo>
                <a:lnTo>
                  <a:pt x="437" y="1514"/>
                </a:lnTo>
                <a:lnTo>
                  <a:pt x="424" y="1500"/>
                </a:lnTo>
                <a:lnTo>
                  <a:pt x="414" y="1486"/>
                </a:lnTo>
                <a:lnTo>
                  <a:pt x="403" y="1472"/>
                </a:lnTo>
                <a:lnTo>
                  <a:pt x="394" y="1457"/>
                </a:lnTo>
                <a:lnTo>
                  <a:pt x="384" y="1441"/>
                </a:lnTo>
                <a:lnTo>
                  <a:pt x="376" y="1424"/>
                </a:lnTo>
                <a:lnTo>
                  <a:pt x="369" y="1408"/>
                </a:lnTo>
                <a:lnTo>
                  <a:pt x="362" y="1391"/>
                </a:lnTo>
                <a:lnTo>
                  <a:pt x="356" y="1374"/>
                </a:lnTo>
                <a:lnTo>
                  <a:pt x="352" y="1356"/>
                </a:lnTo>
                <a:lnTo>
                  <a:pt x="347" y="1338"/>
                </a:lnTo>
                <a:lnTo>
                  <a:pt x="344" y="1319"/>
                </a:lnTo>
                <a:lnTo>
                  <a:pt x="341" y="1301"/>
                </a:lnTo>
                <a:lnTo>
                  <a:pt x="340" y="1282"/>
                </a:lnTo>
                <a:lnTo>
                  <a:pt x="339" y="1262"/>
                </a:lnTo>
                <a:lnTo>
                  <a:pt x="340" y="1243"/>
                </a:lnTo>
                <a:lnTo>
                  <a:pt x="341" y="1224"/>
                </a:lnTo>
                <a:lnTo>
                  <a:pt x="344" y="1205"/>
                </a:lnTo>
                <a:lnTo>
                  <a:pt x="347" y="1187"/>
                </a:lnTo>
                <a:lnTo>
                  <a:pt x="352" y="1169"/>
                </a:lnTo>
                <a:lnTo>
                  <a:pt x="356" y="1152"/>
                </a:lnTo>
                <a:lnTo>
                  <a:pt x="362" y="1134"/>
                </a:lnTo>
                <a:lnTo>
                  <a:pt x="369" y="1117"/>
                </a:lnTo>
                <a:lnTo>
                  <a:pt x="376" y="1100"/>
                </a:lnTo>
                <a:lnTo>
                  <a:pt x="384" y="1084"/>
                </a:lnTo>
                <a:lnTo>
                  <a:pt x="394" y="1068"/>
                </a:lnTo>
                <a:lnTo>
                  <a:pt x="403" y="1054"/>
                </a:lnTo>
                <a:lnTo>
                  <a:pt x="414" y="1039"/>
                </a:lnTo>
                <a:lnTo>
                  <a:pt x="424" y="1025"/>
                </a:lnTo>
                <a:lnTo>
                  <a:pt x="437" y="1012"/>
                </a:lnTo>
                <a:lnTo>
                  <a:pt x="449" y="998"/>
                </a:lnTo>
                <a:lnTo>
                  <a:pt x="462" y="986"/>
                </a:lnTo>
                <a:lnTo>
                  <a:pt x="476" y="974"/>
                </a:lnTo>
                <a:lnTo>
                  <a:pt x="490" y="963"/>
                </a:lnTo>
                <a:lnTo>
                  <a:pt x="504" y="953"/>
                </a:lnTo>
                <a:lnTo>
                  <a:pt x="519" y="943"/>
                </a:lnTo>
                <a:lnTo>
                  <a:pt x="535" y="934"/>
                </a:lnTo>
                <a:lnTo>
                  <a:pt x="552" y="925"/>
                </a:lnTo>
                <a:lnTo>
                  <a:pt x="568" y="918"/>
                </a:lnTo>
                <a:lnTo>
                  <a:pt x="585" y="911"/>
                </a:lnTo>
                <a:lnTo>
                  <a:pt x="602" y="905"/>
                </a:lnTo>
                <a:lnTo>
                  <a:pt x="620" y="901"/>
                </a:lnTo>
                <a:lnTo>
                  <a:pt x="638" y="897"/>
                </a:lnTo>
                <a:lnTo>
                  <a:pt x="656" y="893"/>
                </a:lnTo>
                <a:lnTo>
                  <a:pt x="675" y="890"/>
                </a:lnTo>
                <a:lnTo>
                  <a:pt x="694" y="889"/>
                </a:lnTo>
                <a:lnTo>
                  <a:pt x="713" y="888"/>
                </a:lnTo>
                <a:close/>
                <a:moveTo>
                  <a:pt x="713" y="2419"/>
                </a:moveTo>
                <a:lnTo>
                  <a:pt x="0" y="2419"/>
                </a:lnTo>
                <a:lnTo>
                  <a:pt x="1" y="2384"/>
                </a:lnTo>
                <a:lnTo>
                  <a:pt x="4" y="2347"/>
                </a:lnTo>
                <a:lnTo>
                  <a:pt x="8" y="2311"/>
                </a:lnTo>
                <a:lnTo>
                  <a:pt x="14" y="2276"/>
                </a:lnTo>
                <a:lnTo>
                  <a:pt x="22" y="2241"/>
                </a:lnTo>
                <a:lnTo>
                  <a:pt x="32" y="2208"/>
                </a:lnTo>
                <a:lnTo>
                  <a:pt x="43" y="2175"/>
                </a:lnTo>
                <a:lnTo>
                  <a:pt x="56" y="2142"/>
                </a:lnTo>
                <a:lnTo>
                  <a:pt x="70" y="2111"/>
                </a:lnTo>
                <a:lnTo>
                  <a:pt x="86" y="2080"/>
                </a:lnTo>
                <a:lnTo>
                  <a:pt x="103" y="2050"/>
                </a:lnTo>
                <a:lnTo>
                  <a:pt x="122" y="2021"/>
                </a:lnTo>
                <a:lnTo>
                  <a:pt x="142" y="1993"/>
                </a:lnTo>
                <a:lnTo>
                  <a:pt x="163" y="1967"/>
                </a:lnTo>
                <a:lnTo>
                  <a:pt x="185" y="1940"/>
                </a:lnTo>
                <a:lnTo>
                  <a:pt x="209" y="1915"/>
                </a:lnTo>
                <a:lnTo>
                  <a:pt x="234" y="1892"/>
                </a:lnTo>
                <a:lnTo>
                  <a:pt x="260" y="1870"/>
                </a:lnTo>
                <a:lnTo>
                  <a:pt x="286" y="1849"/>
                </a:lnTo>
                <a:lnTo>
                  <a:pt x="315" y="1829"/>
                </a:lnTo>
                <a:lnTo>
                  <a:pt x="343" y="1810"/>
                </a:lnTo>
                <a:lnTo>
                  <a:pt x="374" y="1793"/>
                </a:lnTo>
                <a:lnTo>
                  <a:pt x="404" y="1777"/>
                </a:lnTo>
                <a:lnTo>
                  <a:pt x="436" y="1762"/>
                </a:lnTo>
                <a:lnTo>
                  <a:pt x="469" y="1750"/>
                </a:lnTo>
                <a:lnTo>
                  <a:pt x="501" y="1739"/>
                </a:lnTo>
                <a:lnTo>
                  <a:pt x="535" y="1729"/>
                </a:lnTo>
                <a:lnTo>
                  <a:pt x="570" y="1721"/>
                </a:lnTo>
                <a:lnTo>
                  <a:pt x="605" y="1715"/>
                </a:lnTo>
                <a:lnTo>
                  <a:pt x="640" y="1711"/>
                </a:lnTo>
                <a:lnTo>
                  <a:pt x="677" y="1708"/>
                </a:lnTo>
                <a:lnTo>
                  <a:pt x="713" y="1706"/>
                </a:lnTo>
                <a:lnTo>
                  <a:pt x="750" y="1708"/>
                </a:lnTo>
                <a:lnTo>
                  <a:pt x="787" y="1711"/>
                </a:lnTo>
                <a:lnTo>
                  <a:pt x="823" y="1715"/>
                </a:lnTo>
                <a:lnTo>
                  <a:pt x="858" y="1721"/>
                </a:lnTo>
                <a:lnTo>
                  <a:pt x="892" y="1729"/>
                </a:lnTo>
                <a:lnTo>
                  <a:pt x="926" y="1739"/>
                </a:lnTo>
                <a:lnTo>
                  <a:pt x="959" y="1750"/>
                </a:lnTo>
                <a:lnTo>
                  <a:pt x="991" y="1762"/>
                </a:lnTo>
                <a:lnTo>
                  <a:pt x="1023" y="1777"/>
                </a:lnTo>
                <a:lnTo>
                  <a:pt x="1054" y="1793"/>
                </a:lnTo>
                <a:lnTo>
                  <a:pt x="1084" y="1810"/>
                </a:lnTo>
                <a:lnTo>
                  <a:pt x="1113" y="1829"/>
                </a:lnTo>
                <a:lnTo>
                  <a:pt x="1141" y="1849"/>
                </a:lnTo>
                <a:lnTo>
                  <a:pt x="1167" y="1870"/>
                </a:lnTo>
                <a:lnTo>
                  <a:pt x="1194" y="1892"/>
                </a:lnTo>
                <a:lnTo>
                  <a:pt x="1218" y="1915"/>
                </a:lnTo>
                <a:lnTo>
                  <a:pt x="1242" y="1940"/>
                </a:lnTo>
                <a:lnTo>
                  <a:pt x="1264" y="1967"/>
                </a:lnTo>
                <a:lnTo>
                  <a:pt x="1285" y="1993"/>
                </a:lnTo>
                <a:lnTo>
                  <a:pt x="1305" y="2021"/>
                </a:lnTo>
                <a:lnTo>
                  <a:pt x="1324" y="2050"/>
                </a:lnTo>
                <a:lnTo>
                  <a:pt x="1341" y="2080"/>
                </a:lnTo>
                <a:lnTo>
                  <a:pt x="1357" y="2111"/>
                </a:lnTo>
                <a:lnTo>
                  <a:pt x="1372" y="2142"/>
                </a:lnTo>
                <a:lnTo>
                  <a:pt x="1384" y="2175"/>
                </a:lnTo>
                <a:lnTo>
                  <a:pt x="1395" y="2208"/>
                </a:lnTo>
                <a:lnTo>
                  <a:pt x="1406" y="2241"/>
                </a:lnTo>
                <a:lnTo>
                  <a:pt x="1413" y="2276"/>
                </a:lnTo>
                <a:lnTo>
                  <a:pt x="1419" y="2311"/>
                </a:lnTo>
                <a:lnTo>
                  <a:pt x="1423" y="2347"/>
                </a:lnTo>
                <a:lnTo>
                  <a:pt x="1427" y="2384"/>
                </a:lnTo>
                <a:lnTo>
                  <a:pt x="1428" y="2419"/>
                </a:lnTo>
                <a:lnTo>
                  <a:pt x="713" y="2419"/>
                </a:lnTo>
                <a:close/>
                <a:moveTo>
                  <a:pt x="1503" y="420"/>
                </a:moveTo>
                <a:lnTo>
                  <a:pt x="1511" y="421"/>
                </a:lnTo>
                <a:lnTo>
                  <a:pt x="1518" y="424"/>
                </a:lnTo>
                <a:lnTo>
                  <a:pt x="1526" y="427"/>
                </a:lnTo>
                <a:lnTo>
                  <a:pt x="1532" y="430"/>
                </a:lnTo>
                <a:lnTo>
                  <a:pt x="1538" y="436"/>
                </a:lnTo>
                <a:lnTo>
                  <a:pt x="1544" y="440"/>
                </a:lnTo>
                <a:lnTo>
                  <a:pt x="1549" y="446"/>
                </a:lnTo>
                <a:lnTo>
                  <a:pt x="1553" y="451"/>
                </a:lnTo>
                <a:lnTo>
                  <a:pt x="1557" y="458"/>
                </a:lnTo>
                <a:lnTo>
                  <a:pt x="1560" y="465"/>
                </a:lnTo>
                <a:lnTo>
                  <a:pt x="1564" y="471"/>
                </a:lnTo>
                <a:lnTo>
                  <a:pt x="1566" y="479"/>
                </a:lnTo>
                <a:lnTo>
                  <a:pt x="1567" y="487"/>
                </a:lnTo>
                <a:lnTo>
                  <a:pt x="1568" y="494"/>
                </a:lnTo>
                <a:lnTo>
                  <a:pt x="1568" y="502"/>
                </a:lnTo>
                <a:lnTo>
                  <a:pt x="1567" y="510"/>
                </a:lnTo>
                <a:lnTo>
                  <a:pt x="1565" y="518"/>
                </a:lnTo>
                <a:lnTo>
                  <a:pt x="1563" y="525"/>
                </a:lnTo>
                <a:lnTo>
                  <a:pt x="1559" y="532"/>
                </a:lnTo>
                <a:lnTo>
                  <a:pt x="1555" y="539"/>
                </a:lnTo>
                <a:lnTo>
                  <a:pt x="1551" y="545"/>
                </a:lnTo>
                <a:lnTo>
                  <a:pt x="1546" y="551"/>
                </a:lnTo>
                <a:lnTo>
                  <a:pt x="1540" y="557"/>
                </a:lnTo>
                <a:lnTo>
                  <a:pt x="1534" y="561"/>
                </a:lnTo>
                <a:lnTo>
                  <a:pt x="1528" y="565"/>
                </a:lnTo>
                <a:lnTo>
                  <a:pt x="1521" y="568"/>
                </a:lnTo>
                <a:lnTo>
                  <a:pt x="1514" y="571"/>
                </a:lnTo>
                <a:lnTo>
                  <a:pt x="1507" y="573"/>
                </a:lnTo>
                <a:lnTo>
                  <a:pt x="1499" y="575"/>
                </a:lnTo>
                <a:lnTo>
                  <a:pt x="1492" y="575"/>
                </a:lnTo>
                <a:lnTo>
                  <a:pt x="1484" y="575"/>
                </a:lnTo>
                <a:lnTo>
                  <a:pt x="1476" y="573"/>
                </a:lnTo>
                <a:lnTo>
                  <a:pt x="1468" y="572"/>
                </a:lnTo>
                <a:lnTo>
                  <a:pt x="1460" y="569"/>
                </a:lnTo>
                <a:lnTo>
                  <a:pt x="1453" y="566"/>
                </a:lnTo>
                <a:lnTo>
                  <a:pt x="1447" y="562"/>
                </a:lnTo>
                <a:lnTo>
                  <a:pt x="1440" y="558"/>
                </a:lnTo>
                <a:lnTo>
                  <a:pt x="1435" y="553"/>
                </a:lnTo>
                <a:lnTo>
                  <a:pt x="1430" y="547"/>
                </a:lnTo>
                <a:lnTo>
                  <a:pt x="1426" y="542"/>
                </a:lnTo>
                <a:lnTo>
                  <a:pt x="1421" y="536"/>
                </a:lnTo>
                <a:lnTo>
                  <a:pt x="1417" y="528"/>
                </a:lnTo>
                <a:lnTo>
                  <a:pt x="1415" y="522"/>
                </a:lnTo>
                <a:lnTo>
                  <a:pt x="1413" y="514"/>
                </a:lnTo>
                <a:lnTo>
                  <a:pt x="1412" y="506"/>
                </a:lnTo>
                <a:lnTo>
                  <a:pt x="1411" y="499"/>
                </a:lnTo>
                <a:lnTo>
                  <a:pt x="1411" y="491"/>
                </a:lnTo>
                <a:lnTo>
                  <a:pt x="1412" y="483"/>
                </a:lnTo>
                <a:lnTo>
                  <a:pt x="1414" y="476"/>
                </a:lnTo>
                <a:lnTo>
                  <a:pt x="1416" y="468"/>
                </a:lnTo>
                <a:lnTo>
                  <a:pt x="1419" y="461"/>
                </a:lnTo>
                <a:lnTo>
                  <a:pt x="1423" y="454"/>
                </a:lnTo>
                <a:lnTo>
                  <a:pt x="1428" y="448"/>
                </a:lnTo>
                <a:lnTo>
                  <a:pt x="1433" y="442"/>
                </a:lnTo>
                <a:lnTo>
                  <a:pt x="1438" y="437"/>
                </a:lnTo>
                <a:lnTo>
                  <a:pt x="1445" y="432"/>
                </a:lnTo>
                <a:lnTo>
                  <a:pt x="1451" y="428"/>
                </a:lnTo>
                <a:lnTo>
                  <a:pt x="1457" y="425"/>
                </a:lnTo>
                <a:lnTo>
                  <a:pt x="1465" y="422"/>
                </a:lnTo>
                <a:lnTo>
                  <a:pt x="1472" y="420"/>
                </a:lnTo>
                <a:lnTo>
                  <a:pt x="1479" y="419"/>
                </a:lnTo>
                <a:lnTo>
                  <a:pt x="1487" y="419"/>
                </a:lnTo>
                <a:lnTo>
                  <a:pt x="1495" y="419"/>
                </a:lnTo>
                <a:lnTo>
                  <a:pt x="1503" y="420"/>
                </a:lnTo>
                <a:close/>
                <a:moveTo>
                  <a:pt x="1693" y="420"/>
                </a:moveTo>
                <a:lnTo>
                  <a:pt x="1702" y="421"/>
                </a:lnTo>
                <a:lnTo>
                  <a:pt x="1709" y="424"/>
                </a:lnTo>
                <a:lnTo>
                  <a:pt x="1716" y="427"/>
                </a:lnTo>
                <a:lnTo>
                  <a:pt x="1723" y="430"/>
                </a:lnTo>
                <a:lnTo>
                  <a:pt x="1729" y="436"/>
                </a:lnTo>
                <a:lnTo>
                  <a:pt x="1734" y="440"/>
                </a:lnTo>
                <a:lnTo>
                  <a:pt x="1740" y="446"/>
                </a:lnTo>
                <a:lnTo>
                  <a:pt x="1744" y="451"/>
                </a:lnTo>
                <a:lnTo>
                  <a:pt x="1748" y="458"/>
                </a:lnTo>
                <a:lnTo>
                  <a:pt x="1751" y="465"/>
                </a:lnTo>
                <a:lnTo>
                  <a:pt x="1754" y="471"/>
                </a:lnTo>
                <a:lnTo>
                  <a:pt x="1757" y="479"/>
                </a:lnTo>
                <a:lnTo>
                  <a:pt x="1758" y="487"/>
                </a:lnTo>
                <a:lnTo>
                  <a:pt x="1759" y="494"/>
                </a:lnTo>
                <a:lnTo>
                  <a:pt x="1759" y="502"/>
                </a:lnTo>
                <a:lnTo>
                  <a:pt x="1758" y="510"/>
                </a:lnTo>
                <a:lnTo>
                  <a:pt x="1755" y="518"/>
                </a:lnTo>
                <a:lnTo>
                  <a:pt x="1753" y="525"/>
                </a:lnTo>
                <a:lnTo>
                  <a:pt x="1750" y="532"/>
                </a:lnTo>
                <a:lnTo>
                  <a:pt x="1746" y="539"/>
                </a:lnTo>
                <a:lnTo>
                  <a:pt x="1742" y="545"/>
                </a:lnTo>
                <a:lnTo>
                  <a:pt x="1736" y="551"/>
                </a:lnTo>
                <a:lnTo>
                  <a:pt x="1731" y="557"/>
                </a:lnTo>
                <a:lnTo>
                  <a:pt x="1725" y="561"/>
                </a:lnTo>
                <a:lnTo>
                  <a:pt x="1719" y="565"/>
                </a:lnTo>
                <a:lnTo>
                  <a:pt x="1712" y="568"/>
                </a:lnTo>
                <a:lnTo>
                  <a:pt x="1705" y="571"/>
                </a:lnTo>
                <a:lnTo>
                  <a:pt x="1697" y="573"/>
                </a:lnTo>
                <a:lnTo>
                  <a:pt x="1690" y="575"/>
                </a:lnTo>
                <a:lnTo>
                  <a:pt x="1683" y="575"/>
                </a:lnTo>
                <a:lnTo>
                  <a:pt x="1674" y="575"/>
                </a:lnTo>
                <a:lnTo>
                  <a:pt x="1667" y="573"/>
                </a:lnTo>
                <a:lnTo>
                  <a:pt x="1659" y="572"/>
                </a:lnTo>
                <a:lnTo>
                  <a:pt x="1651" y="569"/>
                </a:lnTo>
                <a:lnTo>
                  <a:pt x="1644" y="566"/>
                </a:lnTo>
                <a:lnTo>
                  <a:pt x="1637" y="562"/>
                </a:lnTo>
                <a:lnTo>
                  <a:pt x="1631" y="558"/>
                </a:lnTo>
                <a:lnTo>
                  <a:pt x="1626" y="553"/>
                </a:lnTo>
                <a:lnTo>
                  <a:pt x="1621" y="547"/>
                </a:lnTo>
                <a:lnTo>
                  <a:pt x="1615" y="542"/>
                </a:lnTo>
                <a:lnTo>
                  <a:pt x="1612" y="536"/>
                </a:lnTo>
                <a:lnTo>
                  <a:pt x="1608" y="528"/>
                </a:lnTo>
                <a:lnTo>
                  <a:pt x="1606" y="522"/>
                </a:lnTo>
                <a:lnTo>
                  <a:pt x="1604" y="514"/>
                </a:lnTo>
                <a:lnTo>
                  <a:pt x="1603" y="506"/>
                </a:lnTo>
                <a:lnTo>
                  <a:pt x="1602" y="499"/>
                </a:lnTo>
                <a:lnTo>
                  <a:pt x="1602" y="491"/>
                </a:lnTo>
                <a:lnTo>
                  <a:pt x="1603" y="483"/>
                </a:lnTo>
                <a:lnTo>
                  <a:pt x="1605" y="476"/>
                </a:lnTo>
                <a:lnTo>
                  <a:pt x="1607" y="468"/>
                </a:lnTo>
                <a:lnTo>
                  <a:pt x="1610" y="461"/>
                </a:lnTo>
                <a:lnTo>
                  <a:pt x="1614" y="454"/>
                </a:lnTo>
                <a:lnTo>
                  <a:pt x="1618" y="448"/>
                </a:lnTo>
                <a:lnTo>
                  <a:pt x="1624" y="442"/>
                </a:lnTo>
                <a:lnTo>
                  <a:pt x="1629" y="437"/>
                </a:lnTo>
                <a:lnTo>
                  <a:pt x="1635" y="432"/>
                </a:lnTo>
                <a:lnTo>
                  <a:pt x="1642" y="428"/>
                </a:lnTo>
                <a:lnTo>
                  <a:pt x="1648" y="425"/>
                </a:lnTo>
                <a:lnTo>
                  <a:pt x="1655" y="422"/>
                </a:lnTo>
                <a:lnTo>
                  <a:pt x="1663" y="420"/>
                </a:lnTo>
                <a:lnTo>
                  <a:pt x="1670" y="419"/>
                </a:lnTo>
                <a:lnTo>
                  <a:pt x="1677" y="419"/>
                </a:lnTo>
                <a:lnTo>
                  <a:pt x="1686" y="419"/>
                </a:lnTo>
                <a:lnTo>
                  <a:pt x="1693" y="420"/>
                </a:lnTo>
                <a:close/>
                <a:moveTo>
                  <a:pt x="1884" y="420"/>
                </a:moveTo>
                <a:lnTo>
                  <a:pt x="1892" y="421"/>
                </a:lnTo>
                <a:lnTo>
                  <a:pt x="1900" y="424"/>
                </a:lnTo>
                <a:lnTo>
                  <a:pt x="1907" y="427"/>
                </a:lnTo>
                <a:lnTo>
                  <a:pt x="1914" y="430"/>
                </a:lnTo>
                <a:lnTo>
                  <a:pt x="1920" y="436"/>
                </a:lnTo>
                <a:lnTo>
                  <a:pt x="1925" y="440"/>
                </a:lnTo>
                <a:lnTo>
                  <a:pt x="1930" y="446"/>
                </a:lnTo>
                <a:lnTo>
                  <a:pt x="1935" y="451"/>
                </a:lnTo>
                <a:lnTo>
                  <a:pt x="1939" y="458"/>
                </a:lnTo>
                <a:lnTo>
                  <a:pt x="1942" y="465"/>
                </a:lnTo>
                <a:lnTo>
                  <a:pt x="1945" y="471"/>
                </a:lnTo>
                <a:lnTo>
                  <a:pt x="1947" y="479"/>
                </a:lnTo>
                <a:lnTo>
                  <a:pt x="1948" y="487"/>
                </a:lnTo>
                <a:lnTo>
                  <a:pt x="1949" y="494"/>
                </a:lnTo>
                <a:lnTo>
                  <a:pt x="1949" y="502"/>
                </a:lnTo>
                <a:lnTo>
                  <a:pt x="1948" y="510"/>
                </a:lnTo>
                <a:lnTo>
                  <a:pt x="1946" y="518"/>
                </a:lnTo>
                <a:lnTo>
                  <a:pt x="1944" y="525"/>
                </a:lnTo>
                <a:lnTo>
                  <a:pt x="1941" y="532"/>
                </a:lnTo>
                <a:lnTo>
                  <a:pt x="1937" y="539"/>
                </a:lnTo>
                <a:lnTo>
                  <a:pt x="1933" y="545"/>
                </a:lnTo>
                <a:lnTo>
                  <a:pt x="1927" y="551"/>
                </a:lnTo>
                <a:lnTo>
                  <a:pt x="1922" y="557"/>
                </a:lnTo>
                <a:lnTo>
                  <a:pt x="1916" y="561"/>
                </a:lnTo>
                <a:lnTo>
                  <a:pt x="1909" y="565"/>
                </a:lnTo>
                <a:lnTo>
                  <a:pt x="1903" y="568"/>
                </a:lnTo>
                <a:lnTo>
                  <a:pt x="1896" y="571"/>
                </a:lnTo>
                <a:lnTo>
                  <a:pt x="1888" y="573"/>
                </a:lnTo>
                <a:lnTo>
                  <a:pt x="1881" y="575"/>
                </a:lnTo>
                <a:lnTo>
                  <a:pt x="1873" y="575"/>
                </a:lnTo>
                <a:lnTo>
                  <a:pt x="1865" y="575"/>
                </a:lnTo>
                <a:lnTo>
                  <a:pt x="1857" y="573"/>
                </a:lnTo>
                <a:lnTo>
                  <a:pt x="1849" y="572"/>
                </a:lnTo>
                <a:lnTo>
                  <a:pt x="1842" y="569"/>
                </a:lnTo>
                <a:lnTo>
                  <a:pt x="1835" y="566"/>
                </a:lnTo>
                <a:lnTo>
                  <a:pt x="1828" y="562"/>
                </a:lnTo>
                <a:lnTo>
                  <a:pt x="1822" y="558"/>
                </a:lnTo>
                <a:lnTo>
                  <a:pt x="1817" y="553"/>
                </a:lnTo>
                <a:lnTo>
                  <a:pt x="1811" y="547"/>
                </a:lnTo>
                <a:lnTo>
                  <a:pt x="1806" y="542"/>
                </a:lnTo>
                <a:lnTo>
                  <a:pt x="1803" y="536"/>
                </a:lnTo>
                <a:lnTo>
                  <a:pt x="1799" y="528"/>
                </a:lnTo>
                <a:lnTo>
                  <a:pt x="1797" y="522"/>
                </a:lnTo>
                <a:lnTo>
                  <a:pt x="1794" y="514"/>
                </a:lnTo>
                <a:lnTo>
                  <a:pt x="1793" y="506"/>
                </a:lnTo>
                <a:lnTo>
                  <a:pt x="1792" y="499"/>
                </a:lnTo>
                <a:lnTo>
                  <a:pt x="1792" y="491"/>
                </a:lnTo>
                <a:lnTo>
                  <a:pt x="1793" y="483"/>
                </a:lnTo>
                <a:lnTo>
                  <a:pt x="1796" y="476"/>
                </a:lnTo>
                <a:lnTo>
                  <a:pt x="1798" y="468"/>
                </a:lnTo>
                <a:lnTo>
                  <a:pt x="1801" y="461"/>
                </a:lnTo>
                <a:lnTo>
                  <a:pt x="1805" y="454"/>
                </a:lnTo>
                <a:lnTo>
                  <a:pt x="1809" y="448"/>
                </a:lnTo>
                <a:lnTo>
                  <a:pt x="1814" y="442"/>
                </a:lnTo>
                <a:lnTo>
                  <a:pt x="1820" y="437"/>
                </a:lnTo>
                <a:lnTo>
                  <a:pt x="1826" y="432"/>
                </a:lnTo>
                <a:lnTo>
                  <a:pt x="1832" y="428"/>
                </a:lnTo>
                <a:lnTo>
                  <a:pt x="1839" y="425"/>
                </a:lnTo>
                <a:lnTo>
                  <a:pt x="1846" y="422"/>
                </a:lnTo>
                <a:lnTo>
                  <a:pt x="1853" y="420"/>
                </a:lnTo>
                <a:lnTo>
                  <a:pt x="1861" y="419"/>
                </a:lnTo>
                <a:lnTo>
                  <a:pt x="1868" y="419"/>
                </a:lnTo>
                <a:lnTo>
                  <a:pt x="1877" y="419"/>
                </a:lnTo>
                <a:lnTo>
                  <a:pt x="1884" y="420"/>
                </a:lnTo>
                <a:close/>
                <a:moveTo>
                  <a:pt x="1777" y="7"/>
                </a:moveTo>
                <a:lnTo>
                  <a:pt x="1751" y="4"/>
                </a:lnTo>
                <a:lnTo>
                  <a:pt x="1726" y="1"/>
                </a:lnTo>
                <a:lnTo>
                  <a:pt x="1701" y="0"/>
                </a:lnTo>
                <a:lnTo>
                  <a:pt x="1676" y="0"/>
                </a:lnTo>
                <a:lnTo>
                  <a:pt x="1651" y="2"/>
                </a:lnTo>
                <a:lnTo>
                  <a:pt x="1627" y="4"/>
                </a:lnTo>
                <a:lnTo>
                  <a:pt x="1603" y="7"/>
                </a:lnTo>
                <a:lnTo>
                  <a:pt x="1579" y="12"/>
                </a:lnTo>
                <a:lnTo>
                  <a:pt x="1556" y="19"/>
                </a:lnTo>
                <a:lnTo>
                  <a:pt x="1533" y="25"/>
                </a:lnTo>
                <a:lnTo>
                  <a:pt x="1510" y="33"/>
                </a:lnTo>
                <a:lnTo>
                  <a:pt x="1488" y="43"/>
                </a:lnTo>
                <a:lnTo>
                  <a:pt x="1467" y="53"/>
                </a:lnTo>
                <a:lnTo>
                  <a:pt x="1446" y="64"/>
                </a:lnTo>
                <a:lnTo>
                  <a:pt x="1425" y="76"/>
                </a:lnTo>
                <a:lnTo>
                  <a:pt x="1406" y="90"/>
                </a:lnTo>
                <a:lnTo>
                  <a:pt x="1387" y="103"/>
                </a:lnTo>
                <a:lnTo>
                  <a:pt x="1370" y="116"/>
                </a:lnTo>
                <a:lnTo>
                  <a:pt x="1353" y="131"/>
                </a:lnTo>
                <a:lnTo>
                  <a:pt x="1337" y="147"/>
                </a:lnTo>
                <a:lnTo>
                  <a:pt x="1322" y="163"/>
                </a:lnTo>
                <a:lnTo>
                  <a:pt x="1308" y="180"/>
                </a:lnTo>
                <a:lnTo>
                  <a:pt x="1294" y="196"/>
                </a:lnTo>
                <a:lnTo>
                  <a:pt x="1281" y="213"/>
                </a:lnTo>
                <a:lnTo>
                  <a:pt x="1270" y="231"/>
                </a:lnTo>
                <a:lnTo>
                  <a:pt x="1259" y="250"/>
                </a:lnTo>
                <a:lnTo>
                  <a:pt x="1249" y="268"/>
                </a:lnTo>
                <a:lnTo>
                  <a:pt x="1239" y="288"/>
                </a:lnTo>
                <a:lnTo>
                  <a:pt x="1231" y="307"/>
                </a:lnTo>
                <a:lnTo>
                  <a:pt x="1223" y="327"/>
                </a:lnTo>
                <a:lnTo>
                  <a:pt x="1216" y="347"/>
                </a:lnTo>
                <a:lnTo>
                  <a:pt x="1211" y="367"/>
                </a:lnTo>
                <a:lnTo>
                  <a:pt x="1205" y="388"/>
                </a:lnTo>
                <a:lnTo>
                  <a:pt x="1201" y="409"/>
                </a:lnTo>
                <a:lnTo>
                  <a:pt x="1198" y="429"/>
                </a:lnTo>
                <a:lnTo>
                  <a:pt x="1195" y="451"/>
                </a:lnTo>
                <a:lnTo>
                  <a:pt x="1194" y="472"/>
                </a:lnTo>
                <a:lnTo>
                  <a:pt x="1193" y="493"/>
                </a:lnTo>
                <a:lnTo>
                  <a:pt x="1194" y="514"/>
                </a:lnTo>
                <a:lnTo>
                  <a:pt x="1195" y="536"/>
                </a:lnTo>
                <a:lnTo>
                  <a:pt x="1197" y="558"/>
                </a:lnTo>
                <a:lnTo>
                  <a:pt x="1200" y="579"/>
                </a:lnTo>
                <a:lnTo>
                  <a:pt x="1204" y="600"/>
                </a:lnTo>
                <a:lnTo>
                  <a:pt x="1208" y="621"/>
                </a:lnTo>
                <a:lnTo>
                  <a:pt x="1215" y="642"/>
                </a:lnTo>
                <a:lnTo>
                  <a:pt x="1222" y="663"/>
                </a:lnTo>
                <a:lnTo>
                  <a:pt x="1230" y="683"/>
                </a:lnTo>
                <a:lnTo>
                  <a:pt x="1238" y="704"/>
                </a:lnTo>
                <a:lnTo>
                  <a:pt x="1099" y="965"/>
                </a:lnTo>
                <a:lnTo>
                  <a:pt x="1392" y="894"/>
                </a:lnTo>
                <a:lnTo>
                  <a:pt x="1408" y="905"/>
                </a:lnTo>
                <a:lnTo>
                  <a:pt x="1425" y="917"/>
                </a:lnTo>
                <a:lnTo>
                  <a:pt x="1441" y="926"/>
                </a:lnTo>
                <a:lnTo>
                  <a:pt x="1458" y="936"/>
                </a:lnTo>
                <a:lnTo>
                  <a:pt x="1476" y="945"/>
                </a:lnTo>
                <a:lnTo>
                  <a:pt x="1493" y="953"/>
                </a:lnTo>
                <a:lnTo>
                  <a:pt x="1512" y="960"/>
                </a:lnTo>
                <a:lnTo>
                  <a:pt x="1530" y="967"/>
                </a:lnTo>
                <a:lnTo>
                  <a:pt x="1548" y="973"/>
                </a:lnTo>
                <a:lnTo>
                  <a:pt x="1567" y="978"/>
                </a:lnTo>
                <a:lnTo>
                  <a:pt x="1586" y="982"/>
                </a:lnTo>
                <a:lnTo>
                  <a:pt x="1605" y="986"/>
                </a:lnTo>
                <a:lnTo>
                  <a:pt x="1624" y="989"/>
                </a:lnTo>
                <a:lnTo>
                  <a:pt x="1643" y="992"/>
                </a:lnTo>
                <a:lnTo>
                  <a:pt x="1662" y="993"/>
                </a:lnTo>
                <a:lnTo>
                  <a:pt x="1681" y="994"/>
                </a:lnTo>
                <a:lnTo>
                  <a:pt x="1701" y="994"/>
                </a:lnTo>
                <a:lnTo>
                  <a:pt x="1720" y="993"/>
                </a:lnTo>
                <a:lnTo>
                  <a:pt x="1739" y="992"/>
                </a:lnTo>
                <a:lnTo>
                  <a:pt x="1758" y="988"/>
                </a:lnTo>
                <a:lnTo>
                  <a:pt x="1777" y="986"/>
                </a:lnTo>
                <a:lnTo>
                  <a:pt x="1796" y="982"/>
                </a:lnTo>
                <a:lnTo>
                  <a:pt x="1814" y="978"/>
                </a:lnTo>
                <a:lnTo>
                  <a:pt x="1833" y="973"/>
                </a:lnTo>
                <a:lnTo>
                  <a:pt x="1852" y="966"/>
                </a:lnTo>
                <a:lnTo>
                  <a:pt x="1870" y="960"/>
                </a:lnTo>
                <a:lnTo>
                  <a:pt x="1888" y="953"/>
                </a:lnTo>
                <a:lnTo>
                  <a:pt x="1906" y="944"/>
                </a:lnTo>
                <a:lnTo>
                  <a:pt x="1924" y="935"/>
                </a:lnTo>
                <a:lnTo>
                  <a:pt x="1942" y="925"/>
                </a:lnTo>
                <a:lnTo>
                  <a:pt x="1959" y="915"/>
                </a:lnTo>
                <a:lnTo>
                  <a:pt x="1976" y="904"/>
                </a:lnTo>
                <a:lnTo>
                  <a:pt x="1995" y="889"/>
                </a:lnTo>
                <a:lnTo>
                  <a:pt x="2014" y="875"/>
                </a:lnTo>
                <a:lnTo>
                  <a:pt x="2032" y="859"/>
                </a:lnTo>
                <a:lnTo>
                  <a:pt x="2048" y="842"/>
                </a:lnTo>
                <a:lnTo>
                  <a:pt x="2064" y="824"/>
                </a:lnTo>
                <a:lnTo>
                  <a:pt x="2080" y="806"/>
                </a:lnTo>
                <a:lnTo>
                  <a:pt x="2095" y="786"/>
                </a:lnTo>
                <a:lnTo>
                  <a:pt x="2107" y="766"/>
                </a:lnTo>
                <a:lnTo>
                  <a:pt x="2121" y="746"/>
                </a:lnTo>
                <a:lnTo>
                  <a:pt x="2133" y="724"/>
                </a:lnTo>
                <a:lnTo>
                  <a:pt x="2143" y="702"/>
                </a:lnTo>
                <a:lnTo>
                  <a:pt x="2153" y="680"/>
                </a:lnTo>
                <a:lnTo>
                  <a:pt x="2161" y="657"/>
                </a:lnTo>
                <a:lnTo>
                  <a:pt x="2169" y="632"/>
                </a:lnTo>
                <a:lnTo>
                  <a:pt x="2175" y="608"/>
                </a:lnTo>
                <a:lnTo>
                  <a:pt x="2180" y="583"/>
                </a:lnTo>
                <a:lnTo>
                  <a:pt x="2184" y="558"/>
                </a:lnTo>
                <a:lnTo>
                  <a:pt x="2187" y="532"/>
                </a:lnTo>
                <a:lnTo>
                  <a:pt x="2188" y="507"/>
                </a:lnTo>
                <a:lnTo>
                  <a:pt x="2188" y="483"/>
                </a:lnTo>
                <a:lnTo>
                  <a:pt x="2187" y="458"/>
                </a:lnTo>
                <a:lnTo>
                  <a:pt x="2183" y="433"/>
                </a:lnTo>
                <a:lnTo>
                  <a:pt x="2180" y="409"/>
                </a:lnTo>
                <a:lnTo>
                  <a:pt x="2175" y="386"/>
                </a:lnTo>
                <a:lnTo>
                  <a:pt x="2170" y="362"/>
                </a:lnTo>
                <a:lnTo>
                  <a:pt x="2162" y="340"/>
                </a:lnTo>
                <a:lnTo>
                  <a:pt x="2154" y="317"/>
                </a:lnTo>
                <a:lnTo>
                  <a:pt x="2144" y="294"/>
                </a:lnTo>
                <a:lnTo>
                  <a:pt x="2135" y="273"/>
                </a:lnTo>
                <a:lnTo>
                  <a:pt x="2123" y="252"/>
                </a:lnTo>
                <a:lnTo>
                  <a:pt x="2111" y="231"/>
                </a:lnTo>
                <a:lnTo>
                  <a:pt x="2098" y="211"/>
                </a:lnTo>
                <a:lnTo>
                  <a:pt x="2083" y="192"/>
                </a:lnTo>
                <a:lnTo>
                  <a:pt x="2068" y="174"/>
                </a:lnTo>
                <a:lnTo>
                  <a:pt x="2053" y="156"/>
                </a:lnTo>
                <a:lnTo>
                  <a:pt x="2036" y="140"/>
                </a:lnTo>
                <a:lnTo>
                  <a:pt x="2018" y="123"/>
                </a:lnTo>
                <a:lnTo>
                  <a:pt x="2000" y="107"/>
                </a:lnTo>
                <a:lnTo>
                  <a:pt x="1981" y="93"/>
                </a:lnTo>
                <a:lnTo>
                  <a:pt x="1961" y="80"/>
                </a:lnTo>
                <a:lnTo>
                  <a:pt x="1940" y="67"/>
                </a:lnTo>
                <a:lnTo>
                  <a:pt x="1919" y="55"/>
                </a:lnTo>
                <a:lnTo>
                  <a:pt x="1897" y="44"/>
                </a:lnTo>
                <a:lnTo>
                  <a:pt x="1873" y="34"/>
                </a:lnTo>
                <a:lnTo>
                  <a:pt x="1850" y="26"/>
                </a:lnTo>
                <a:lnTo>
                  <a:pt x="1826" y="19"/>
                </a:lnTo>
                <a:lnTo>
                  <a:pt x="1802" y="12"/>
                </a:lnTo>
                <a:lnTo>
                  <a:pt x="1777" y="7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105">
            <a:extLst>
              <a:ext uri="{FF2B5EF4-FFF2-40B4-BE49-F238E27FC236}">
                <a16:creationId xmlns:a16="http://schemas.microsoft.com/office/drawing/2014/main" id="{350BE532-7A6C-424B-51F2-D5E40A2BB0D6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4209208"/>
            <a:ext cx="717947" cy="508397"/>
          </a:xfrm>
          <a:custGeom>
            <a:avLst/>
            <a:gdLst>
              <a:gd name="T0" fmla="*/ 852 w 3619"/>
              <a:gd name="T1" fmla="*/ 144 h 2564"/>
              <a:gd name="T2" fmla="*/ 876 w 3619"/>
              <a:gd name="T3" fmla="*/ 471 h 2564"/>
              <a:gd name="T4" fmla="*/ 613 w 3619"/>
              <a:gd name="T5" fmla="*/ 654 h 2564"/>
              <a:gd name="T6" fmla="*/ 316 w 3619"/>
              <a:gd name="T7" fmla="*/ 525 h 2564"/>
              <a:gd name="T8" fmla="*/ 277 w 3619"/>
              <a:gd name="T9" fmla="*/ 200 h 2564"/>
              <a:gd name="T10" fmla="*/ 529 w 3619"/>
              <a:gd name="T11" fmla="*/ 4 h 2564"/>
              <a:gd name="T12" fmla="*/ 2283 w 3619"/>
              <a:gd name="T13" fmla="*/ 1238 h 2564"/>
              <a:gd name="T14" fmla="*/ 2056 w 3619"/>
              <a:gd name="T15" fmla="*/ 884 h 2564"/>
              <a:gd name="T16" fmla="*/ 1583 w 3619"/>
              <a:gd name="T17" fmla="*/ 872 h 2564"/>
              <a:gd name="T18" fmla="*/ 1340 w 3619"/>
              <a:gd name="T19" fmla="*/ 1218 h 2564"/>
              <a:gd name="T20" fmla="*/ 2183 w 3619"/>
              <a:gd name="T21" fmla="*/ 1374 h 2564"/>
              <a:gd name="T22" fmla="*/ 2033 w 3619"/>
              <a:gd name="T23" fmla="*/ 1707 h 2564"/>
              <a:gd name="T24" fmla="*/ 1664 w 3619"/>
              <a:gd name="T25" fmla="*/ 1752 h 2564"/>
              <a:gd name="T26" fmla="*/ 1440 w 3619"/>
              <a:gd name="T27" fmla="*/ 1464 h 2564"/>
              <a:gd name="T28" fmla="*/ 1249 w 3619"/>
              <a:gd name="T29" fmla="*/ 1146 h 2564"/>
              <a:gd name="T30" fmla="*/ 1638 w 3619"/>
              <a:gd name="T31" fmla="*/ 737 h 2564"/>
              <a:gd name="T32" fmla="*/ 2199 w 3619"/>
              <a:gd name="T33" fmla="*/ 862 h 2564"/>
              <a:gd name="T34" fmla="*/ 2373 w 3619"/>
              <a:gd name="T35" fmla="*/ 1327 h 2564"/>
              <a:gd name="T36" fmla="*/ 1258 w 3619"/>
              <a:gd name="T37" fmla="*/ 2111 h 2564"/>
              <a:gd name="T38" fmla="*/ 1918 w 3619"/>
              <a:gd name="T39" fmla="*/ 1860 h 2564"/>
              <a:gd name="T40" fmla="*/ 2467 w 3619"/>
              <a:gd name="T41" fmla="*/ 2287 h 2564"/>
              <a:gd name="T42" fmla="*/ 591 w 3619"/>
              <a:gd name="T43" fmla="*/ 104 h 2564"/>
              <a:gd name="T44" fmla="*/ 359 w 3619"/>
              <a:gd name="T45" fmla="*/ 283 h 2564"/>
              <a:gd name="T46" fmla="*/ 502 w 3619"/>
              <a:gd name="T47" fmla="*/ 539 h 2564"/>
              <a:gd name="T48" fmla="*/ 766 w 3619"/>
              <a:gd name="T49" fmla="*/ 454 h 2564"/>
              <a:gd name="T50" fmla="*/ 752 w 3619"/>
              <a:gd name="T51" fmla="*/ 185 h 2564"/>
              <a:gd name="T52" fmla="*/ 70 w 3619"/>
              <a:gd name="T53" fmla="*/ 1014 h 2564"/>
              <a:gd name="T54" fmla="*/ 549 w 3619"/>
              <a:gd name="T55" fmla="*/ 712 h 2564"/>
              <a:gd name="T56" fmla="*/ 1060 w 3619"/>
              <a:gd name="T57" fmla="*/ 967 h 2564"/>
              <a:gd name="T58" fmla="*/ 580 w 3619"/>
              <a:gd name="T59" fmla="*/ 1342 h 2564"/>
              <a:gd name="T60" fmla="*/ 864 w 3619"/>
              <a:gd name="T61" fmla="*/ 909 h 2564"/>
              <a:gd name="T62" fmla="*/ 394 w 3619"/>
              <a:gd name="T63" fmla="*/ 852 h 2564"/>
              <a:gd name="T64" fmla="*/ 117 w 3619"/>
              <a:gd name="T65" fmla="*/ 1177 h 2564"/>
              <a:gd name="T66" fmla="*/ 2053 w 3619"/>
              <a:gd name="T67" fmla="*/ 108 h 2564"/>
              <a:gd name="T68" fmla="*/ 2123 w 3619"/>
              <a:gd name="T69" fmla="*/ 426 h 2564"/>
              <a:gd name="T70" fmla="*/ 1892 w 3619"/>
              <a:gd name="T71" fmla="*/ 646 h 2564"/>
              <a:gd name="T72" fmla="*/ 1578 w 3619"/>
              <a:gd name="T73" fmla="*/ 560 h 2564"/>
              <a:gd name="T74" fmla="*/ 1491 w 3619"/>
              <a:gd name="T75" fmla="*/ 247 h 2564"/>
              <a:gd name="T76" fmla="*/ 1712 w 3619"/>
              <a:gd name="T77" fmla="*/ 15 h 2564"/>
              <a:gd name="T78" fmla="*/ 1786 w 3619"/>
              <a:gd name="T79" fmla="*/ 104 h 2564"/>
              <a:gd name="T80" fmla="*/ 1585 w 3619"/>
              <a:gd name="T81" fmla="*/ 317 h 2564"/>
              <a:gd name="T82" fmla="*/ 1764 w 3619"/>
              <a:gd name="T83" fmla="*/ 548 h 2564"/>
              <a:gd name="T84" fmla="*/ 2020 w 3619"/>
              <a:gd name="T85" fmla="*/ 406 h 2564"/>
              <a:gd name="T86" fmla="*/ 3056 w 3619"/>
              <a:gd name="T87" fmla="*/ 0 h 2564"/>
              <a:gd name="T88" fmla="*/ 3328 w 3619"/>
              <a:gd name="T89" fmla="*/ 172 h 2564"/>
              <a:gd name="T90" fmla="*/ 3321 w 3619"/>
              <a:gd name="T91" fmla="*/ 498 h 2564"/>
              <a:gd name="T92" fmla="*/ 3039 w 3619"/>
              <a:gd name="T93" fmla="*/ 656 h 2564"/>
              <a:gd name="T94" fmla="*/ 2759 w 3619"/>
              <a:gd name="T95" fmla="*/ 498 h 2564"/>
              <a:gd name="T96" fmla="*/ 2751 w 3619"/>
              <a:gd name="T97" fmla="*/ 172 h 2564"/>
              <a:gd name="T98" fmla="*/ 3023 w 3619"/>
              <a:gd name="T99" fmla="*/ 0 h 2564"/>
              <a:gd name="T100" fmla="*/ 2963 w 3619"/>
              <a:gd name="T101" fmla="*/ 117 h 2564"/>
              <a:gd name="T102" fmla="*/ 2819 w 3619"/>
              <a:gd name="T103" fmla="*/ 374 h 2564"/>
              <a:gd name="T104" fmla="*/ 3051 w 3619"/>
              <a:gd name="T105" fmla="*/ 553 h 2564"/>
              <a:gd name="T106" fmla="*/ 3263 w 3619"/>
              <a:gd name="T107" fmla="*/ 351 h 2564"/>
              <a:gd name="T108" fmla="*/ 2469 w 3619"/>
              <a:gd name="T109" fmla="*/ 1320 h 2564"/>
              <a:gd name="T110" fmla="*/ 2672 w 3619"/>
              <a:gd name="T111" fmla="*/ 844 h 2564"/>
              <a:gd name="T112" fmla="*/ 3239 w 3619"/>
              <a:gd name="T113" fmla="*/ 747 h 2564"/>
              <a:gd name="T114" fmla="*/ 3608 w 3619"/>
              <a:gd name="T115" fmla="*/ 1173 h 2564"/>
              <a:gd name="T116" fmla="*/ 3484 w 3619"/>
              <a:gd name="T117" fmla="*/ 1119 h 2564"/>
              <a:gd name="T118" fmla="*/ 3159 w 3619"/>
              <a:gd name="T119" fmla="*/ 830 h 2564"/>
              <a:gd name="T120" fmla="*/ 2703 w 3619"/>
              <a:gd name="T121" fmla="*/ 954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9" h="2564">
                <a:moveTo>
                  <a:pt x="580" y="0"/>
                </a:moveTo>
                <a:lnTo>
                  <a:pt x="597" y="0"/>
                </a:lnTo>
                <a:lnTo>
                  <a:pt x="613" y="2"/>
                </a:lnTo>
                <a:lnTo>
                  <a:pt x="629" y="4"/>
                </a:lnTo>
                <a:lnTo>
                  <a:pt x="645" y="6"/>
                </a:lnTo>
                <a:lnTo>
                  <a:pt x="662" y="11"/>
                </a:lnTo>
                <a:lnTo>
                  <a:pt x="677" y="15"/>
                </a:lnTo>
                <a:lnTo>
                  <a:pt x="692" y="20"/>
                </a:lnTo>
                <a:lnTo>
                  <a:pt x="707" y="26"/>
                </a:lnTo>
                <a:lnTo>
                  <a:pt x="722" y="33"/>
                </a:lnTo>
                <a:lnTo>
                  <a:pt x="736" y="40"/>
                </a:lnTo>
                <a:lnTo>
                  <a:pt x="749" y="48"/>
                </a:lnTo>
                <a:lnTo>
                  <a:pt x="763" y="56"/>
                </a:lnTo>
                <a:lnTo>
                  <a:pt x="776" y="65"/>
                </a:lnTo>
                <a:lnTo>
                  <a:pt x="788" y="75"/>
                </a:lnTo>
                <a:lnTo>
                  <a:pt x="800" y="85"/>
                </a:lnTo>
                <a:lnTo>
                  <a:pt x="812" y="96"/>
                </a:lnTo>
                <a:lnTo>
                  <a:pt x="822" y="108"/>
                </a:lnTo>
                <a:lnTo>
                  <a:pt x="833" y="119"/>
                </a:lnTo>
                <a:lnTo>
                  <a:pt x="842" y="132"/>
                </a:lnTo>
                <a:lnTo>
                  <a:pt x="852" y="144"/>
                </a:lnTo>
                <a:lnTo>
                  <a:pt x="860" y="158"/>
                </a:lnTo>
                <a:lnTo>
                  <a:pt x="868" y="172"/>
                </a:lnTo>
                <a:lnTo>
                  <a:pt x="876" y="185"/>
                </a:lnTo>
                <a:lnTo>
                  <a:pt x="882" y="200"/>
                </a:lnTo>
                <a:lnTo>
                  <a:pt x="887" y="215"/>
                </a:lnTo>
                <a:lnTo>
                  <a:pt x="893" y="231"/>
                </a:lnTo>
                <a:lnTo>
                  <a:pt x="897" y="247"/>
                </a:lnTo>
                <a:lnTo>
                  <a:pt x="901" y="262"/>
                </a:lnTo>
                <a:lnTo>
                  <a:pt x="904" y="278"/>
                </a:lnTo>
                <a:lnTo>
                  <a:pt x="906" y="295"/>
                </a:lnTo>
                <a:lnTo>
                  <a:pt x="907" y="312"/>
                </a:lnTo>
                <a:lnTo>
                  <a:pt x="907" y="329"/>
                </a:lnTo>
                <a:lnTo>
                  <a:pt x="907" y="346"/>
                </a:lnTo>
                <a:lnTo>
                  <a:pt x="906" y="361"/>
                </a:lnTo>
                <a:lnTo>
                  <a:pt x="904" y="378"/>
                </a:lnTo>
                <a:lnTo>
                  <a:pt x="901" y="394"/>
                </a:lnTo>
                <a:lnTo>
                  <a:pt x="897" y="410"/>
                </a:lnTo>
                <a:lnTo>
                  <a:pt x="893" y="426"/>
                </a:lnTo>
                <a:lnTo>
                  <a:pt x="887" y="441"/>
                </a:lnTo>
                <a:lnTo>
                  <a:pt x="882" y="456"/>
                </a:lnTo>
                <a:lnTo>
                  <a:pt x="876" y="471"/>
                </a:lnTo>
                <a:lnTo>
                  <a:pt x="868" y="485"/>
                </a:lnTo>
                <a:lnTo>
                  <a:pt x="860" y="498"/>
                </a:lnTo>
                <a:lnTo>
                  <a:pt x="852" y="512"/>
                </a:lnTo>
                <a:lnTo>
                  <a:pt x="842" y="525"/>
                </a:lnTo>
                <a:lnTo>
                  <a:pt x="833" y="537"/>
                </a:lnTo>
                <a:lnTo>
                  <a:pt x="822" y="549"/>
                </a:lnTo>
                <a:lnTo>
                  <a:pt x="812" y="560"/>
                </a:lnTo>
                <a:lnTo>
                  <a:pt x="800" y="571"/>
                </a:lnTo>
                <a:lnTo>
                  <a:pt x="788" y="581"/>
                </a:lnTo>
                <a:lnTo>
                  <a:pt x="776" y="591"/>
                </a:lnTo>
                <a:lnTo>
                  <a:pt x="763" y="600"/>
                </a:lnTo>
                <a:lnTo>
                  <a:pt x="749" y="609"/>
                </a:lnTo>
                <a:lnTo>
                  <a:pt x="736" y="616"/>
                </a:lnTo>
                <a:lnTo>
                  <a:pt x="722" y="624"/>
                </a:lnTo>
                <a:lnTo>
                  <a:pt x="707" y="631"/>
                </a:lnTo>
                <a:lnTo>
                  <a:pt x="692" y="636"/>
                </a:lnTo>
                <a:lnTo>
                  <a:pt x="677" y="641"/>
                </a:lnTo>
                <a:lnTo>
                  <a:pt x="662" y="646"/>
                </a:lnTo>
                <a:lnTo>
                  <a:pt x="645" y="650"/>
                </a:lnTo>
                <a:lnTo>
                  <a:pt x="629" y="652"/>
                </a:lnTo>
                <a:lnTo>
                  <a:pt x="613" y="654"/>
                </a:lnTo>
                <a:lnTo>
                  <a:pt x="597" y="656"/>
                </a:lnTo>
                <a:lnTo>
                  <a:pt x="580" y="656"/>
                </a:lnTo>
                <a:lnTo>
                  <a:pt x="563" y="656"/>
                </a:lnTo>
                <a:lnTo>
                  <a:pt x="546" y="654"/>
                </a:lnTo>
                <a:lnTo>
                  <a:pt x="529" y="652"/>
                </a:lnTo>
                <a:lnTo>
                  <a:pt x="513" y="650"/>
                </a:lnTo>
                <a:lnTo>
                  <a:pt x="497" y="646"/>
                </a:lnTo>
                <a:lnTo>
                  <a:pt x="482" y="641"/>
                </a:lnTo>
                <a:lnTo>
                  <a:pt x="467" y="636"/>
                </a:lnTo>
                <a:lnTo>
                  <a:pt x="451" y="631"/>
                </a:lnTo>
                <a:lnTo>
                  <a:pt x="437" y="624"/>
                </a:lnTo>
                <a:lnTo>
                  <a:pt x="423" y="616"/>
                </a:lnTo>
                <a:lnTo>
                  <a:pt x="409" y="609"/>
                </a:lnTo>
                <a:lnTo>
                  <a:pt x="396" y="600"/>
                </a:lnTo>
                <a:lnTo>
                  <a:pt x="383" y="591"/>
                </a:lnTo>
                <a:lnTo>
                  <a:pt x="371" y="581"/>
                </a:lnTo>
                <a:lnTo>
                  <a:pt x="358" y="571"/>
                </a:lnTo>
                <a:lnTo>
                  <a:pt x="347" y="560"/>
                </a:lnTo>
                <a:lnTo>
                  <a:pt x="336" y="549"/>
                </a:lnTo>
                <a:lnTo>
                  <a:pt x="326" y="537"/>
                </a:lnTo>
                <a:lnTo>
                  <a:pt x="316" y="525"/>
                </a:lnTo>
                <a:lnTo>
                  <a:pt x="307" y="512"/>
                </a:lnTo>
                <a:lnTo>
                  <a:pt x="298" y="498"/>
                </a:lnTo>
                <a:lnTo>
                  <a:pt x="291" y="485"/>
                </a:lnTo>
                <a:lnTo>
                  <a:pt x="284" y="471"/>
                </a:lnTo>
                <a:lnTo>
                  <a:pt x="277" y="456"/>
                </a:lnTo>
                <a:lnTo>
                  <a:pt x="271" y="441"/>
                </a:lnTo>
                <a:lnTo>
                  <a:pt x="266" y="426"/>
                </a:lnTo>
                <a:lnTo>
                  <a:pt x="261" y="410"/>
                </a:lnTo>
                <a:lnTo>
                  <a:pt x="258" y="394"/>
                </a:lnTo>
                <a:lnTo>
                  <a:pt x="255" y="378"/>
                </a:lnTo>
                <a:lnTo>
                  <a:pt x="253" y="361"/>
                </a:lnTo>
                <a:lnTo>
                  <a:pt x="252" y="346"/>
                </a:lnTo>
                <a:lnTo>
                  <a:pt x="251" y="329"/>
                </a:lnTo>
                <a:lnTo>
                  <a:pt x="252" y="312"/>
                </a:lnTo>
                <a:lnTo>
                  <a:pt x="253" y="295"/>
                </a:lnTo>
                <a:lnTo>
                  <a:pt x="255" y="278"/>
                </a:lnTo>
                <a:lnTo>
                  <a:pt x="258" y="262"/>
                </a:lnTo>
                <a:lnTo>
                  <a:pt x="261" y="247"/>
                </a:lnTo>
                <a:lnTo>
                  <a:pt x="266" y="231"/>
                </a:lnTo>
                <a:lnTo>
                  <a:pt x="271" y="215"/>
                </a:lnTo>
                <a:lnTo>
                  <a:pt x="277" y="200"/>
                </a:lnTo>
                <a:lnTo>
                  <a:pt x="284" y="185"/>
                </a:lnTo>
                <a:lnTo>
                  <a:pt x="291" y="172"/>
                </a:lnTo>
                <a:lnTo>
                  <a:pt x="298" y="158"/>
                </a:lnTo>
                <a:lnTo>
                  <a:pt x="307" y="144"/>
                </a:lnTo>
                <a:lnTo>
                  <a:pt x="316" y="132"/>
                </a:lnTo>
                <a:lnTo>
                  <a:pt x="326" y="119"/>
                </a:lnTo>
                <a:lnTo>
                  <a:pt x="336" y="108"/>
                </a:lnTo>
                <a:lnTo>
                  <a:pt x="347" y="96"/>
                </a:lnTo>
                <a:lnTo>
                  <a:pt x="358" y="85"/>
                </a:lnTo>
                <a:lnTo>
                  <a:pt x="371" y="75"/>
                </a:lnTo>
                <a:lnTo>
                  <a:pt x="383" y="65"/>
                </a:lnTo>
                <a:lnTo>
                  <a:pt x="396" y="56"/>
                </a:lnTo>
                <a:lnTo>
                  <a:pt x="409" y="48"/>
                </a:lnTo>
                <a:lnTo>
                  <a:pt x="423" y="40"/>
                </a:lnTo>
                <a:lnTo>
                  <a:pt x="437" y="33"/>
                </a:lnTo>
                <a:lnTo>
                  <a:pt x="451" y="26"/>
                </a:lnTo>
                <a:lnTo>
                  <a:pt x="467" y="20"/>
                </a:lnTo>
                <a:lnTo>
                  <a:pt x="482" y="15"/>
                </a:lnTo>
                <a:lnTo>
                  <a:pt x="497" y="11"/>
                </a:lnTo>
                <a:lnTo>
                  <a:pt x="513" y="6"/>
                </a:lnTo>
                <a:lnTo>
                  <a:pt x="529" y="4"/>
                </a:lnTo>
                <a:lnTo>
                  <a:pt x="546" y="2"/>
                </a:lnTo>
                <a:lnTo>
                  <a:pt x="563" y="0"/>
                </a:lnTo>
                <a:lnTo>
                  <a:pt x="580" y="0"/>
                </a:lnTo>
                <a:close/>
                <a:moveTo>
                  <a:pt x="1810" y="1033"/>
                </a:moveTo>
                <a:lnTo>
                  <a:pt x="1837" y="1034"/>
                </a:lnTo>
                <a:lnTo>
                  <a:pt x="1863" y="1037"/>
                </a:lnTo>
                <a:lnTo>
                  <a:pt x="1890" y="1042"/>
                </a:lnTo>
                <a:lnTo>
                  <a:pt x="1915" y="1048"/>
                </a:lnTo>
                <a:lnTo>
                  <a:pt x="1939" y="1056"/>
                </a:lnTo>
                <a:lnTo>
                  <a:pt x="1963" y="1066"/>
                </a:lnTo>
                <a:lnTo>
                  <a:pt x="1986" y="1077"/>
                </a:lnTo>
                <a:lnTo>
                  <a:pt x="2008" y="1090"/>
                </a:lnTo>
                <a:lnTo>
                  <a:pt x="2029" y="1105"/>
                </a:lnTo>
                <a:lnTo>
                  <a:pt x="2049" y="1121"/>
                </a:lnTo>
                <a:lnTo>
                  <a:pt x="2068" y="1137"/>
                </a:lnTo>
                <a:lnTo>
                  <a:pt x="2086" y="1155"/>
                </a:lnTo>
                <a:lnTo>
                  <a:pt x="2103" y="1174"/>
                </a:lnTo>
                <a:lnTo>
                  <a:pt x="2117" y="1195"/>
                </a:lnTo>
                <a:lnTo>
                  <a:pt x="2131" y="1216"/>
                </a:lnTo>
                <a:lnTo>
                  <a:pt x="2144" y="1238"/>
                </a:lnTo>
                <a:lnTo>
                  <a:pt x="2283" y="1238"/>
                </a:lnTo>
                <a:lnTo>
                  <a:pt x="2280" y="1218"/>
                </a:lnTo>
                <a:lnTo>
                  <a:pt x="2276" y="1197"/>
                </a:lnTo>
                <a:lnTo>
                  <a:pt x="2272" y="1177"/>
                </a:lnTo>
                <a:lnTo>
                  <a:pt x="2267" y="1158"/>
                </a:lnTo>
                <a:lnTo>
                  <a:pt x="2261" y="1138"/>
                </a:lnTo>
                <a:lnTo>
                  <a:pt x="2253" y="1119"/>
                </a:lnTo>
                <a:lnTo>
                  <a:pt x="2246" y="1102"/>
                </a:lnTo>
                <a:lnTo>
                  <a:pt x="2237" y="1083"/>
                </a:lnTo>
                <a:lnTo>
                  <a:pt x="2229" y="1065"/>
                </a:lnTo>
                <a:lnTo>
                  <a:pt x="2218" y="1048"/>
                </a:lnTo>
                <a:lnTo>
                  <a:pt x="2208" y="1031"/>
                </a:lnTo>
                <a:lnTo>
                  <a:pt x="2197" y="1014"/>
                </a:lnTo>
                <a:lnTo>
                  <a:pt x="2185" y="998"/>
                </a:lnTo>
                <a:lnTo>
                  <a:pt x="2173" y="984"/>
                </a:lnTo>
                <a:lnTo>
                  <a:pt x="2159" y="969"/>
                </a:lnTo>
                <a:lnTo>
                  <a:pt x="2146" y="954"/>
                </a:lnTo>
                <a:lnTo>
                  <a:pt x="2130" y="938"/>
                </a:lnTo>
                <a:lnTo>
                  <a:pt x="2112" y="924"/>
                </a:lnTo>
                <a:lnTo>
                  <a:pt x="2094" y="909"/>
                </a:lnTo>
                <a:lnTo>
                  <a:pt x="2075" y="896"/>
                </a:lnTo>
                <a:lnTo>
                  <a:pt x="2056" y="884"/>
                </a:lnTo>
                <a:lnTo>
                  <a:pt x="2036" y="872"/>
                </a:lnTo>
                <a:lnTo>
                  <a:pt x="2016" y="862"/>
                </a:lnTo>
                <a:lnTo>
                  <a:pt x="1995" y="852"/>
                </a:lnTo>
                <a:lnTo>
                  <a:pt x="1973" y="844"/>
                </a:lnTo>
                <a:lnTo>
                  <a:pt x="1951" y="836"/>
                </a:lnTo>
                <a:lnTo>
                  <a:pt x="1929" y="830"/>
                </a:lnTo>
                <a:lnTo>
                  <a:pt x="1905" y="825"/>
                </a:lnTo>
                <a:lnTo>
                  <a:pt x="1882" y="820"/>
                </a:lnTo>
                <a:lnTo>
                  <a:pt x="1858" y="817"/>
                </a:lnTo>
                <a:lnTo>
                  <a:pt x="1834" y="815"/>
                </a:lnTo>
                <a:lnTo>
                  <a:pt x="1810" y="815"/>
                </a:lnTo>
                <a:lnTo>
                  <a:pt x="1785" y="815"/>
                </a:lnTo>
                <a:lnTo>
                  <a:pt x="1761" y="817"/>
                </a:lnTo>
                <a:lnTo>
                  <a:pt x="1737" y="820"/>
                </a:lnTo>
                <a:lnTo>
                  <a:pt x="1714" y="825"/>
                </a:lnTo>
                <a:lnTo>
                  <a:pt x="1690" y="830"/>
                </a:lnTo>
                <a:lnTo>
                  <a:pt x="1668" y="836"/>
                </a:lnTo>
                <a:lnTo>
                  <a:pt x="1646" y="844"/>
                </a:lnTo>
                <a:lnTo>
                  <a:pt x="1624" y="852"/>
                </a:lnTo>
                <a:lnTo>
                  <a:pt x="1603" y="862"/>
                </a:lnTo>
                <a:lnTo>
                  <a:pt x="1583" y="872"/>
                </a:lnTo>
                <a:lnTo>
                  <a:pt x="1563" y="884"/>
                </a:lnTo>
                <a:lnTo>
                  <a:pt x="1544" y="896"/>
                </a:lnTo>
                <a:lnTo>
                  <a:pt x="1525" y="909"/>
                </a:lnTo>
                <a:lnTo>
                  <a:pt x="1507" y="924"/>
                </a:lnTo>
                <a:lnTo>
                  <a:pt x="1489" y="938"/>
                </a:lnTo>
                <a:lnTo>
                  <a:pt x="1473" y="954"/>
                </a:lnTo>
                <a:lnTo>
                  <a:pt x="1460" y="969"/>
                </a:lnTo>
                <a:lnTo>
                  <a:pt x="1446" y="984"/>
                </a:lnTo>
                <a:lnTo>
                  <a:pt x="1433" y="998"/>
                </a:lnTo>
                <a:lnTo>
                  <a:pt x="1422" y="1014"/>
                </a:lnTo>
                <a:lnTo>
                  <a:pt x="1411" y="1031"/>
                </a:lnTo>
                <a:lnTo>
                  <a:pt x="1401" y="1048"/>
                </a:lnTo>
                <a:lnTo>
                  <a:pt x="1390" y="1065"/>
                </a:lnTo>
                <a:lnTo>
                  <a:pt x="1382" y="1083"/>
                </a:lnTo>
                <a:lnTo>
                  <a:pt x="1373" y="1102"/>
                </a:lnTo>
                <a:lnTo>
                  <a:pt x="1365" y="1119"/>
                </a:lnTo>
                <a:lnTo>
                  <a:pt x="1358" y="1138"/>
                </a:lnTo>
                <a:lnTo>
                  <a:pt x="1352" y="1158"/>
                </a:lnTo>
                <a:lnTo>
                  <a:pt x="1347" y="1177"/>
                </a:lnTo>
                <a:lnTo>
                  <a:pt x="1343" y="1197"/>
                </a:lnTo>
                <a:lnTo>
                  <a:pt x="1340" y="1218"/>
                </a:lnTo>
                <a:lnTo>
                  <a:pt x="1336" y="1238"/>
                </a:lnTo>
                <a:lnTo>
                  <a:pt x="1475" y="1238"/>
                </a:lnTo>
                <a:lnTo>
                  <a:pt x="1488" y="1216"/>
                </a:lnTo>
                <a:lnTo>
                  <a:pt x="1502" y="1195"/>
                </a:lnTo>
                <a:lnTo>
                  <a:pt x="1517" y="1174"/>
                </a:lnTo>
                <a:lnTo>
                  <a:pt x="1533" y="1155"/>
                </a:lnTo>
                <a:lnTo>
                  <a:pt x="1551" y="1137"/>
                </a:lnTo>
                <a:lnTo>
                  <a:pt x="1570" y="1121"/>
                </a:lnTo>
                <a:lnTo>
                  <a:pt x="1590" y="1105"/>
                </a:lnTo>
                <a:lnTo>
                  <a:pt x="1611" y="1090"/>
                </a:lnTo>
                <a:lnTo>
                  <a:pt x="1632" y="1077"/>
                </a:lnTo>
                <a:lnTo>
                  <a:pt x="1656" y="1066"/>
                </a:lnTo>
                <a:lnTo>
                  <a:pt x="1680" y="1056"/>
                </a:lnTo>
                <a:lnTo>
                  <a:pt x="1704" y="1048"/>
                </a:lnTo>
                <a:lnTo>
                  <a:pt x="1729" y="1042"/>
                </a:lnTo>
                <a:lnTo>
                  <a:pt x="1756" y="1037"/>
                </a:lnTo>
                <a:lnTo>
                  <a:pt x="1782" y="1034"/>
                </a:lnTo>
                <a:lnTo>
                  <a:pt x="1810" y="1033"/>
                </a:lnTo>
                <a:close/>
                <a:moveTo>
                  <a:pt x="2178" y="1342"/>
                </a:moveTo>
                <a:lnTo>
                  <a:pt x="2181" y="1359"/>
                </a:lnTo>
                <a:lnTo>
                  <a:pt x="2183" y="1374"/>
                </a:lnTo>
                <a:lnTo>
                  <a:pt x="2184" y="1391"/>
                </a:lnTo>
                <a:lnTo>
                  <a:pt x="2184" y="1407"/>
                </a:lnTo>
                <a:lnTo>
                  <a:pt x="2184" y="1427"/>
                </a:lnTo>
                <a:lnTo>
                  <a:pt x="2182" y="1446"/>
                </a:lnTo>
                <a:lnTo>
                  <a:pt x="2179" y="1464"/>
                </a:lnTo>
                <a:lnTo>
                  <a:pt x="2176" y="1483"/>
                </a:lnTo>
                <a:lnTo>
                  <a:pt x="2172" y="1501"/>
                </a:lnTo>
                <a:lnTo>
                  <a:pt x="2167" y="1519"/>
                </a:lnTo>
                <a:lnTo>
                  <a:pt x="2161" y="1535"/>
                </a:lnTo>
                <a:lnTo>
                  <a:pt x="2154" y="1553"/>
                </a:lnTo>
                <a:lnTo>
                  <a:pt x="2147" y="1569"/>
                </a:lnTo>
                <a:lnTo>
                  <a:pt x="2138" y="1586"/>
                </a:lnTo>
                <a:lnTo>
                  <a:pt x="2130" y="1601"/>
                </a:lnTo>
                <a:lnTo>
                  <a:pt x="2119" y="1617"/>
                </a:lnTo>
                <a:lnTo>
                  <a:pt x="2109" y="1631"/>
                </a:lnTo>
                <a:lnTo>
                  <a:pt x="2098" y="1645"/>
                </a:lnTo>
                <a:lnTo>
                  <a:pt x="2087" y="1659"/>
                </a:lnTo>
                <a:lnTo>
                  <a:pt x="2074" y="1671"/>
                </a:lnTo>
                <a:lnTo>
                  <a:pt x="2061" y="1684"/>
                </a:lnTo>
                <a:lnTo>
                  <a:pt x="2048" y="1695"/>
                </a:lnTo>
                <a:lnTo>
                  <a:pt x="2033" y="1707"/>
                </a:lnTo>
                <a:lnTo>
                  <a:pt x="2018" y="1718"/>
                </a:lnTo>
                <a:lnTo>
                  <a:pt x="2003" y="1727"/>
                </a:lnTo>
                <a:lnTo>
                  <a:pt x="1988" y="1737"/>
                </a:lnTo>
                <a:lnTo>
                  <a:pt x="1972" y="1744"/>
                </a:lnTo>
                <a:lnTo>
                  <a:pt x="1955" y="1752"/>
                </a:lnTo>
                <a:lnTo>
                  <a:pt x="1938" y="1759"/>
                </a:lnTo>
                <a:lnTo>
                  <a:pt x="1921" y="1764"/>
                </a:lnTo>
                <a:lnTo>
                  <a:pt x="1903" y="1769"/>
                </a:lnTo>
                <a:lnTo>
                  <a:pt x="1885" y="1773"/>
                </a:lnTo>
                <a:lnTo>
                  <a:pt x="1866" y="1777"/>
                </a:lnTo>
                <a:lnTo>
                  <a:pt x="1847" y="1780"/>
                </a:lnTo>
                <a:lnTo>
                  <a:pt x="1829" y="1781"/>
                </a:lnTo>
                <a:lnTo>
                  <a:pt x="1810" y="1781"/>
                </a:lnTo>
                <a:lnTo>
                  <a:pt x="1791" y="1781"/>
                </a:lnTo>
                <a:lnTo>
                  <a:pt x="1772" y="1780"/>
                </a:lnTo>
                <a:lnTo>
                  <a:pt x="1753" y="1777"/>
                </a:lnTo>
                <a:lnTo>
                  <a:pt x="1734" y="1773"/>
                </a:lnTo>
                <a:lnTo>
                  <a:pt x="1716" y="1769"/>
                </a:lnTo>
                <a:lnTo>
                  <a:pt x="1698" y="1764"/>
                </a:lnTo>
                <a:lnTo>
                  <a:pt x="1681" y="1759"/>
                </a:lnTo>
                <a:lnTo>
                  <a:pt x="1664" y="1752"/>
                </a:lnTo>
                <a:lnTo>
                  <a:pt x="1647" y="1744"/>
                </a:lnTo>
                <a:lnTo>
                  <a:pt x="1631" y="1737"/>
                </a:lnTo>
                <a:lnTo>
                  <a:pt x="1616" y="1727"/>
                </a:lnTo>
                <a:lnTo>
                  <a:pt x="1600" y="1718"/>
                </a:lnTo>
                <a:lnTo>
                  <a:pt x="1586" y="1707"/>
                </a:lnTo>
                <a:lnTo>
                  <a:pt x="1571" y="1695"/>
                </a:lnTo>
                <a:lnTo>
                  <a:pt x="1558" y="1684"/>
                </a:lnTo>
                <a:lnTo>
                  <a:pt x="1545" y="1671"/>
                </a:lnTo>
                <a:lnTo>
                  <a:pt x="1532" y="1659"/>
                </a:lnTo>
                <a:lnTo>
                  <a:pt x="1521" y="1645"/>
                </a:lnTo>
                <a:lnTo>
                  <a:pt x="1509" y="1631"/>
                </a:lnTo>
                <a:lnTo>
                  <a:pt x="1500" y="1617"/>
                </a:lnTo>
                <a:lnTo>
                  <a:pt x="1489" y="1601"/>
                </a:lnTo>
                <a:lnTo>
                  <a:pt x="1481" y="1586"/>
                </a:lnTo>
                <a:lnTo>
                  <a:pt x="1472" y="1569"/>
                </a:lnTo>
                <a:lnTo>
                  <a:pt x="1465" y="1553"/>
                </a:lnTo>
                <a:lnTo>
                  <a:pt x="1458" y="1535"/>
                </a:lnTo>
                <a:lnTo>
                  <a:pt x="1452" y="1519"/>
                </a:lnTo>
                <a:lnTo>
                  <a:pt x="1447" y="1501"/>
                </a:lnTo>
                <a:lnTo>
                  <a:pt x="1443" y="1483"/>
                </a:lnTo>
                <a:lnTo>
                  <a:pt x="1440" y="1464"/>
                </a:lnTo>
                <a:lnTo>
                  <a:pt x="1438" y="1446"/>
                </a:lnTo>
                <a:lnTo>
                  <a:pt x="1435" y="1427"/>
                </a:lnTo>
                <a:lnTo>
                  <a:pt x="1435" y="1407"/>
                </a:lnTo>
                <a:lnTo>
                  <a:pt x="1435" y="1391"/>
                </a:lnTo>
                <a:lnTo>
                  <a:pt x="1436" y="1374"/>
                </a:lnTo>
                <a:lnTo>
                  <a:pt x="1439" y="1359"/>
                </a:lnTo>
                <a:lnTo>
                  <a:pt x="1441" y="1342"/>
                </a:lnTo>
                <a:lnTo>
                  <a:pt x="1282" y="1342"/>
                </a:lnTo>
                <a:lnTo>
                  <a:pt x="1271" y="1341"/>
                </a:lnTo>
                <a:lnTo>
                  <a:pt x="1262" y="1339"/>
                </a:lnTo>
                <a:lnTo>
                  <a:pt x="1253" y="1333"/>
                </a:lnTo>
                <a:lnTo>
                  <a:pt x="1246" y="1327"/>
                </a:lnTo>
                <a:lnTo>
                  <a:pt x="1239" y="1320"/>
                </a:lnTo>
                <a:lnTo>
                  <a:pt x="1234" y="1310"/>
                </a:lnTo>
                <a:lnTo>
                  <a:pt x="1231" y="1301"/>
                </a:lnTo>
                <a:lnTo>
                  <a:pt x="1230" y="1290"/>
                </a:lnTo>
                <a:lnTo>
                  <a:pt x="1231" y="1261"/>
                </a:lnTo>
                <a:lnTo>
                  <a:pt x="1233" y="1231"/>
                </a:lnTo>
                <a:lnTo>
                  <a:pt x="1237" y="1203"/>
                </a:lnTo>
                <a:lnTo>
                  <a:pt x="1241" y="1173"/>
                </a:lnTo>
                <a:lnTo>
                  <a:pt x="1249" y="1146"/>
                </a:lnTo>
                <a:lnTo>
                  <a:pt x="1256" y="1118"/>
                </a:lnTo>
                <a:lnTo>
                  <a:pt x="1266" y="1091"/>
                </a:lnTo>
                <a:lnTo>
                  <a:pt x="1275" y="1065"/>
                </a:lnTo>
                <a:lnTo>
                  <a:pt x="1287" y="1039"/>
                </a:lnTo>
                <a:lnTo>
                  <a:pt x="1301" y="1014"/>
                </a:lnTo>
                <a:lnTo>
                  <a:pt x="1314" y="990"/>
                </a:lnTo>
                <a:lnTo>
                  <a:pt x="1329" y="967"/>
                </a:lnTo>
                <a:lnTo>
                  <a:pt x="1345" y="944"/>
                </a:lnTo>
                <a:lnTo>
                  <a:pt x="1363" y="923"/>
                </a:lnTo>
                <a:lnTo>
                  <a:pt x="1381" y="902"/>
                </a:lnTo>
                <a:lnTo>
                  <a:pt x="1400" y="882"/>
                </a:lnTo>
                <a:lnTo>
                  <a:pt x="1420" y="862"/>
                </a:lnTo>
                <a:lnTo>
                  <a:pt x="1441" y="844"/>
                </a:lnTo>
                <a:lnTo>
                  <a:pt x="1463" y="827"/>
                </a:lnTo>
                <a:lnTo>
                  <a:pt x="1486" y="810"/>
                </a:lnTo>
                <a:lnTo>
                  <a:pt x="1509" y="795"/>
                </a:lnTo>
                <a:lnTo>
                  <a:pt x="1533" y="781"/>
                </a:lnTo>
                <a:lnTo>
                  <a:pt x="1559" y="769"/>
                </a:lnTo>
                <a:lnTo>
                  <a:pt x="1584" y="757"/>
                </a:lnTo>
                <a:lnTo>
                  <a:pt x="1610" y="747"/>
                </a:lnTo>
                <a:lnTo>
                  <a:pt x="1638" y="737"/>
                </a:lnTo>
                <a:lnTo>
                  <a:pt x="1665" y="730"/>
                </a:lnTo>
                <a:lnTo>
                  <a:pt x="1693" y="724"/>
                </a:lnTo>
                <a:lnTo>
                  <a:pt x="1721" y="718"/>
                </a:lnTo>
                <a:lnTo>
                  <a:pt x="1751" y="714"/>
                </a:lnTo>
                <a:lnTo>
                  <a:pt x="1780" y="712"/>
                </a:lnTo>
                <a:lnTo>
                  <a:pt x="1810" y="712"/>
                </a:lnTo>
                <a:lnTo>
                  <a:pt x="1839" y="712"/>
                </a:lnTo>
                <a:lnTo>
                  <a:pt x="1869" y="714"/>
                </a:lnTo>
                <a:lnTo>
                  <a:pt x="1898" y="718"/>
                </a:lnTo>
                <a:lnTo>
                  <a:pt x="1927" y="724"/>
                </a:lnTo>
                <a:lnTo>
                  <a:pt x="1954" y="730"/>
                </a:lnTo>
                <a:lnTo>
                  <a:pt x="1981" y="737"/>
                </a:lnTo>
                <a:lnTo>
                  <a:pt x="2009" y="747"/>
                </a:lnTo>
                <a:lnTo>
                  <a:pt x="2035" y="757"/>
                </a:lnTo>
                <a:lnTo>
                  <a:pt x="2060" y="769"/>
                </a:lnTo>
                <a:lnTo>
                  <a:pt x="2086" y="781"/>
                </a:lnTo>
                <a:lnTo>
                  <a:pt x="2110" y="795"/>
                </a:lnTo>
                <a:lnTo>
                  <a:pt x="2133" y="810"/>
                </a:lnTo>
                <a:lnTo>
                  <a:pt x="2156" y="827"/>
                </a:lnTo>
                <a:lnTo>
                  <a:pt x="2178" y="844"/>
                </a:lnTo>
                <a:lnTo>
                  <a:pt x="2199" y="862"/>
                </a:lnTo>
                <a:lnTo>
                  <a:pt x="2220" y="882"/>
                </a:lnTo>
                <a:lnTo>
                  <a:pt x="2238" y="902"/>
                </a:lnTo>
                <a:lnTo>
                  <a:pt x="2256" y="923"/>
                </a:lnTo>
                <a:lnTo>
                  <a:pt x="2273" y="944"/>
                </a:lnTo>
                <a:lnTo>
                  <a:pt x="2290" y="967"/>
                </a:lnTo>
                <a:lnTo>
                  <a:pt x="2305" y="990"/>
                </a:lnTo>
                <a:lnTo>
                  <a:pt x="2319" y="1014"/>
                </a:lnTo>
                <a:lnTo>
                  <a:pt x="2331" y="1039"/>
                </a:lnTo>
                <a:lnTo>
                  <a:pt x="2343" y="1065"/>
                </a:lnTo>
                <a:lnTo>
                  <a:pt x="2353" y="1091"/>
                </a:lnTo>
                <a:lnTo>
                  <a:pt x="2363" y="1118"/>
                </a:lnTo>
                <a:lnTo>
                  <a:pt x="2370" y="1146"/>
                </a:lnTo>
                <a:lnTo>
                  <a:pt x="2378" y="1173"/>
                </a:lnTo>
                <a:lnTo>
                  <a:pt x="2382" y="1203"/>
                </a:lnTo>
                <a:lnTo>
                  <a:pt x="2386" y="1231"/>
                </a:lnTo>
                <a:lnTo>
                  <a:pt x="2388" y="1261"/>
                </a:lnTo>
                <a:lnTo>
                  <a:pt x="2389" y="1290"/>
                </a:lnTo>
                <a:lnTo>
                  <a:pt x="2388" y="1301"/>
                </a:lnTo>
                <a:lnTo>
                  <a:pt x="2385" y="1310"/>
                </a:lnTo>
                <a:lnTo>
                  <a:pt x="2380" y="1320"/>
                </a:lnTo>
                <a:lnTo>
                  <a:pt x="2373" y="1327"/>
                </a:lnTo>
                <a:lnTo>
                  <a:pt x="2366" y="1333"/>
                </a:lnTo>
                <a:lnTo>
                  <a:pt x="2358" y="1339"/>
                </a:lnTo>
                <a:lnTo>
                  <a:pt x="2347" y="1341"/>
                </a:lnTo>
                <a:lnTo>
                  <a:pt x="2338" y="1342"/>
                </a:lnTo>
                <a:lnTo>
                  <a:pt x="2178" y="1342"/>
                </a:lnTo>
                <a:close/>
                <a:moveTo>
                  <a:pt x="1810" y="2564"/>
                </a:moveTo>
                <a:lnTo>
                  <a:pt x="1096" y="2564"/>
                </a:lnTo>
                <a:lnTo>
                  <a:pt x="1096" y="2528"/>
                </a:lnTo>
                <a:lnTo>
                  <a:pt x="1099" y="2492"/>
                </a:lnTo>
                <a:lnTo>
                  <a:pt x="1103" y="2456"/>
                </a:lnTo>
                <a:lnTo>
                  <a:pt x="1110" y="2421"/>
                </a:lnTo>
                <a:lnTo>
                  <a:pt x="1118" y="2386"/>
                </a:lnTo>
                <a:lnTo>
                  <a:pt x="1128" y="2353"/>
                </a:lnTo>
                <a:lnTo>
                  <a:pt x="1139" y="2319"/>
                </a:lnTo>
                <a:lnTo>
                  <a:pt x="1152" y="2287"/>
                </a:lnTo>
                <a:lnTo>
                  <a:pt x="1166" y="2256"/>
                </a:lnTo>
                <a:lnTo>
                  <a:pt x="1181" y="2224"/>
                </a:lnTo>
                <a:lnTo>
                  <a:pt x="1199" y="2195"/>
                </a:lnTo>
                <a:lnTo>
                  <a:pt x="1217" y="2166"/>
                </a:lnTo>
                <a:lnTo>
                  <a:pt x="1237" y="2138"/>
                </a:lnTo>
                <a:lnTo>
                  <a:pt x="1258" y="2111"/>
                </a:lnTo>
                <a:lnTo>
                  <a:pt x="1282" y="2085"/>
                </a:lnTo>
                <a:lnTo>
                  <a:pt x="1305" y="2060"/>
                </a:lnTo>
                <a:lnTo>
                  <a:pt x="1330" y="2037"/>
                </a:lnTo>
                <a:lnTo>
                  <a:pt x="1355" y="2015"/>
                </a:lnTo>
                <a:lnTo>
                  <a:pt x="1383" y="1993"/>
                </a:lnTo>
                <a:lnTo>
                  <a:pt x="1410" y="1973"/>
                </a:lnTo>
                <a:lnTo>
                  <a:pt x="1440" y="1955"/>
                </a:lnTo>
                <a:lnTo>
                  <a:pt x="1469" y="1938"/>
                </a:lnTo>
                <a:lnTo>
                  <a:pt x="1500" y="1922"/>
                </a:lnTo>
                <a:lnTo>
                  <a:pt x="1531" y="1907"/>
                </a:lnTo>
                <a:lnTo>
                  <a:pt x="1564" y="1895"/>
                </a:lnTo>
                <a:lnTo>
                  <a:pt x="1598" y="1883"/>
                </a:lnTo>
                <a:lnTo>
                  <a:pt x="1631" y="1873"/>
                </a:lnTo>
                <a:lnTo>
                  <a:pt x="1665" y="1866"/>
                </a:lnTo>
                <a:lnTo>
                  <a:pt x="1701" y="1860"/>
                </a:lnTo>
                <a:lnTo>
                  <a:pt x="1737" y="1856"/>
                </a:lnTo>
                <a:lnTo>
                  <a:pt x="1773" y="1852"/>
                </a:lnTo>
                <a:lnTo>
                  <a:pt x="1810" y="1851"/>
                </a:lnTo>
                <a:lnTo>
                  <a:pt x="1846" y="1852"/>
                </a:lnTo>
                <a:lnTo>
                  <a:pt x="1882" y="1856"/>
                </a:lnTo>
                <a:lnTo>
                  <a:pt x="1918" y="1860"/>
                </a:lnTo>
                <a:lnTo>
                  <a:pt x="1953" y="1866"/>
                </a:lnTo>
                <a:lnTo>
                  <a:pt x="1988" y="1873"/>
                </a:lnTo>
                <a:lnTo>
                  <a:pt x="2021" y="1883"/>
                </a:lnTo>
                <a:lnTo>
                  <a:pt x="2055" y="1895"/>
                </a:lnTo>
                <a:lnTo>
                  <a:pt x="2088" y="1907"/>
                </a:lnTo>
                <a:lnTo>
                  <a:pt x="2119" y="1922"/>
                </a:lnTo>
                <a:lnTo>
                  <a:pt x="2150" y="1938"/>
                </a:lnTo>
                <a:lnTo>
                  <a:pt x="2179" y="1955"/>
                </a:lnTo>
                <a:lnTo>
                  <a:pt x="2209" y="1973"/>
                </a:lnTo>
                <a:lnTo>
                  <a:pt x="2236" y="1993"/>
                </a:lnTo>
                <a:lnTo>
                  <a:pt x="2264" y="2015"/>
                </a:lnTo>
                <a:lnTo>
                  <a:pt x="2289" y="2037"/>
                </a:lnTo>
                <a:lnTo>
                  <a:pt x="2314" y="2060"/>
                </a:lnTo>
                <a:lnTo>
                  <a:pt x="2338" y="2085"/>
                </a:lnTo>
                <a:lnTo>
                  <a:pt x="2361" y="2111"/>
                </a:lnTo>
                <a:lnTo>
                  <a:pt x="2382" y="2138"/>
                </a:lnTo>
                <a:lnTo>
                  <a:pt x="2402" y="2166"/>
                </a:lnTo>
                <a:lnTo>
                  <a:pt x="2420" y="2195"/>
                </a:lnTo>
                <a:lnTo>
                  <a:pt x="2438" y="2224"/>
                </a:lnTo>
                <a:lnTo>
                  <a:pt x="2453" y="2256"/>
                </a:lnTo>
                <a:lnTo>
                  <a:pt x="2467" y="2287"/>
                </a:lnTo>
                <a:lnTo>
                  <a:pt x="2480" y="2319"/>
                </a:lnTo>
                <a:lnTo>
                  <a:pt x="2491" y="2353"/>
                </a:lnTo>
                <a:lnTo>
                  <a:pt x="2501" y="2386"/>
                </a:lnTo>
                <a:lnTo>
                  <a:pt x="2509" y="2421"/>
                </a:lnTo>
                <a:lnTo>
                  <a:pt x="2516" y="2456"/>
                </a:lnTo>
                <a:lnTo>
                  <a:pt x="2520" y="2492"/>
                </a:lnTo>
                <a:lnTo>
                  <a:pt x="2522" y="2528"/>
                </a:lnTo>
                <a:lnTo>
                  <a:pt x="2523" y="2564"/>
                </a:lnTo>
                <a:lnTo>
                  <a:pt x="1810" y="2564"/>
                </a:lnTo>
                <a:close/>
                <a:moveTo>
                  <a:pt x="739" y="170"/>
                </a:moveTo>
                <a:lnTo>
                  <a:pt x="722" y="155"/>
                </a:lnTo>
                <a:lnTo>
                  <a:pt x="705" y="142"/>
                </a:lnTo>
                <a:lnTo>
                  <a:pt x="686" y="131"/>
                </a:lnTo>
                <a:lnTo>
                  <a:pt x="667" y="121"/>
                </a:lnTo>
                <a:lnTo>
                  <a:pt x="657" y="117"/>
                </a:lnTo>
                <a:lnTo>
                  <a:pt x="646" y="114"/>
                </a:lnTo>
                <a:lnTo>
                  <a:pt x="636" y="111"/>
                </a:lnTo>
                <a:lnTo>
                  <a:pt x="625" y="109"/>
                </a:lnTo>
                <a:lnTo>
                  <a:pt x="613" y="107"/>
                </a:lnTo>
                <a:lnTo>
                  <a:pt x="603" y="104"/>
                </a:lnTo>
                <a:lnTo>
                  <a:pt x="591" y="104"/>
                </a:lnTo>
                <a:lnTo>
                  <a:pt x="580" y="103"/>
                </a:lnTo>
                <a:lnTo>
                  <a:pt x="568" y="104"/>
                </a:lnTo>
                <a:lnTo>
                  <a:pt x="556" y="104"/>
                </a:lnTo>
                <a:lnTo>
                  <a:pt x="545" y="107"/>
                </a:lnTo>
                <a:lnTo>
                  <a:pt x="534" y="109"/>
                </a:lnTo>
                <a:lnTo>
                  <a:pt x="523" y="111"/>
                </a:lnTo>
                <a:lnTo>
                  <a:pt x="512" y="114"/>
                </a:lnTo>
                <a:lnTo>
                  <a:pt x="502" y="117"/>
                </a:lnTo>
                <a:lnTo>
                  <a:pt x="492" y="121"/>
                </a:lnTo>
                <a:lnTo>
                  <a:pt x="472" y="131"/>
                </a:lnTo>
                <a:lnTo>
                  <a:pt x="453" y="142"/>
                </a:lnTo>
                <a:lnTo>
                  <a:pt x="436" y="155"/>
                </a:lnTo>
                <a:lnTo>
                  <a:pt x="421" y="170"/>
                </a:lnTo>
                <a:lnTo>
                  <a:pt x="406" y="185"/>
                </a:lnTo>
                <a:lnTo>
                  <a:pt x="393" y="202"/>
                </a:lnTo>
                <a:lnTo>
                  <a:pt x="382" y="221"/>
                </a:lnTo>
                <a:lnTo>
                  <a:pt x="372" y="241"/>
                </a:lnTo>
                <a:lnTo>
                  <a:pt x="368" y="251"/>
                </a:lnTo>
                <a:lnTo>
                  <a:pt x="365" y="261"/>
                </a:lnTo>
                <a:lnTo>
                  <a:pt x="361" y="272"/>
                </a:lnTo>
                <a:lnTo>
                  <a:pt x="359" y="283"/>
                </a:lnTo>
                <a:lnTo>
                  <a:pt x="357" y="294"/>
                </a:lnTo>
                <a:lnTo>
                  <a:pt x="356" y="306"/>
                </a:lnTo>
                <a:lnTo>
                  <a:pt x="355" y="317"/>
                </a:lnTo>
                <a:lnTo>
                  <a:pt x="354" y="329"/>
                </a:lnTo>
                <a:lnTo>
                  <a:pt x="355" y="340"/>
                </a:lnTo>
                <a:lnTo>
                  <a:pt x="356" y="351"/>
                </a:lnTo>
                <a:lnTo>
                  <a:pt x="357" y="362"/>
                </a:lnTo>
                <a:lnTo>
                  <a:pt x="359" y="374"/>
                </a:lnTo>
                <a:lnTo>
                  <a:pt x="361" y="385"/>
                </a:lnTo>
                <a:lnTo>
                  <a:pt x="365" y="395"/>
                </a:lnTo>
                <a:lnTo>
                  <a:pt x="368" y="406"/>
                </a:lnTo>
                <a:lnTo>
                  <a:pt x="372" y="416"/>
                </a:lnTo>
                <a:lnTo>
                  <a:pt x="382" y="435"/>
                </a:lnTo>
                <a:lnTo>
                  <a:pt x="393" y="454"/>
                </a:lnTo>
                <a:lnTo>
                  <a:pt x="406" y="471"/>
                </a:lnTo>
                <a:lnTo>
                  <a:pt x="421" y="487"/>
                </a:lnTo>
                <a:lnTo>
                  <a:pt x="436" y="501"/>
                </a:lnTo>
                <a:lnTo>
                  <a:pt x="453" y="514"/>
                </a:lnTo>
                <a:lnTo>
                  <a:pt x="472" y="526"/>
                </a:lnTo>
                <a:lnTo>
                  <a:pt x="492" y="535"/>
                </a:lnTo>
                <a:lnTo>
                  <a:pt x="502" y="539"/>
                </a:lnTo>
                <a:lnTo>
                  <a:pt x="512" y="542"/>
                </a:lnTo>
                <a:lnTo>
                  <a:pt x="523" y="546"/>
                </a:lnTo>
                <a:lnTo>
                  <a:pt x="534" y="548"/>
                </a:lnTo>
                <a:lnTo>
                  <a:pt x="545" y="550"/>
                </a:lnTo>
                <a:lnTo>
                  <a:pt x="556" y="552"/>
                </a:lnTo>
                <a:lnTo>
                  <a:pt x="568" y="553"/>
                </a:lnTo>
                <a:lnTo>
                  <a:pt x="580" y="553"/>
                </a:lnTo>
                <a:lnTo>
                  <a:pt x="591" y="553"/>
                </a:lnTo>
                <a:lnTo>
                  <a:pt x="603" y="552"/>
                </a:lnTo>
                <a:lnTo>
                  <a:pt x="613" y="550"/>
                </a:lnTo>
                <a:lnTo>
                  <a:pt x="625" y="548"/>
                </a:lnTo>
                <a:lnTo>
                  <a:pt x="636" y="546"/>
                </a:lnTo>
                <a:lnTo>
                  <a:pt x="646" y="542"/>
                </a:lnTo>
                <a:lnTo>
                  <a:pt x="657" y="539"/>
                </a:lnTo>
                <a:lnTo>
                  <a:pt x="667" y="535"/>
                </a:lnTo>
                <a:lnTo>
                  <a:pt x="686" y="526"/>
                </a:lnTo>
                <a:lnTo>
                  <a:pt x="705" y="514"/>
                </a:lnTo>
                <a:lnTo>
                  <a:pt x="722" y="501"/>
                </a:lnTo>
                <a:lnTo>
                  <a:pt x="739" y="487"/>
                </a:lnTo>
                <a:lnTo>
                  <a:pt x="752" y="471"/>
                </a:lnTo>
                <a:lnTo>
                  <a:pt x="766" y="454"/>
                </a:lnTo>
                <a:lnTo>
                  <a:pt x="777" y="435"/>
                </a:lnTo>
                <a:lnTo>
                  <a:pt x="786" y="416"/>
                </a:lnTo>
                <a:lnTo>
                  <a:pt x="790" y="406"/>
                </a:lnTo>
                <a:lnTo>
                  <a:pt x="794" y="395"/>
                </a:lnTo>
                <a:lnTo>
                  <a:pt x="797" y="385"/>
                </a:lnTo>
                <a:lnTo>
                  <a:pt x="800" y="374"/>
                </a:lnTo>
                <a:lnTo>
                  <a:pt x="802" y="362"/>
                </a:lnTo>
                <a:lnTo>
                  <a:pt x="803" y="351"/>
                </a:lnTo>
                <a:lnTo>
                  <a:pt x="804" y="340"/>
                </a:lnTo>
                <a:lnTo>
                  <a:pt x="804" y="329"/>
                </a:lnTo>
                <a:lnTo>
                  <a:pt x="804" y="317"/>
                </a:lnTo>
                <a:lnTo>
                  <a:pt x="803" y="306"/>
                </a:lnTo>
                <a:lnTo>
                  <a:pt x="802" y="294"/>
                </a:lnTo>
                <a:lnTo>
                  <a:pt x="800" y="283"/>
                </a:lnTo>
                <a:lnTo>
                  <a:pt x="797" y="272"/>
                </a:lnTo>
                <a:lnTo>
                  <a:pt x="794" y="261"/>
                </a:lnTo>
                <a:lnTo>
                  <a:pt x="790" y="251"/>
                </a:lnTo>
                <a:lnTo>
                  <a:pt x="786" y="241"/>
                </a:lnTo>
                <a:lnTo>
                  <a:pt x="777" y="221"/>
                </a:lnTo>
                <a:lnTo>
                  <a:pt x="766" y="202"/>
                </a:lnTo>
                <a:lnTo>
                  <a:pt x="752" y="185"/>
                </a:lnTo>
                <a:lnTo>
                  <a:pt x="739" y="170"/>
                </a:lnTo>
                <a:close/>
                <a:moveTo>
                  <a:pt x="580" y="1342"/>
                </a:moveTo>
                <a:lnTo>
                  <a:pt x="52" y="1342"/>
                </a:lnTo>
                <a:lnTo>
                  <a:pt x="41" y="1341"/>
                </a:lnTo>
                <a:lnTo>
                  <a:pt x="32" y="1339"/>
                </a:lnTo>
                <a:lnTo>
                  <a:pt x="23" y="1333"/>
                </a:lnTo>
                <a:lnTo>
                  <a:pt x="15" y="1327"/>
                </a:lnTo>
                <a:lnTo>
                  <a:pt x="8" y="1320"/>
                </a:lnTo>
                <a:lnTo>
                  <a:pt x="4" y="1310"/>
                </a:lnTo>
                <a:lnTo>
                  <a:pt x="1" y="1301"/>
                </a:lnTo>
                <a:lnTo>
                  <a:pt x="0" y="1290"/>
                </a:lnTo>
                <a:lnTo>
                  <a:pt x="1" y="1261"/>
                </a:lnTo>
                <a:lnTo>
                  <a:pt x="3" y="1231"/>
                </a:lnTo>
                <a:lnTo>
                  <a:pt x="6" y="1203"/>
                </a:lnTo>
                <a:lnTo>
                  <a:pt x="12" y="1173"/>
                </a:lnTo>
                <a:lnTo>
                  <a:pt x="18" y="1146"/>
                </a:lnTo>
                <a:lnTo>
                  <a:pt x="26" y="1118"/>
                </a:lnTo>
                <a:lnTo>
                  <a:pt x="35" y="1091"/>
                </a:lnTo>
                <a:lnTo>
                  <a:pt x="45" y="1065"/>
                </a:lnTo>
                <a:lnTo>
                  <a:pt x="57" y="1039"/>
                </a:lnTo>
                <a:lnTo>
                  <a:pt x="70" y="1014"/>
                </a:lnTo>
                <a:lnTo>
                  <a:pt x="84" y="990"/>
                </a:lnTo>
                <a:lnTo>
                  <a:pt x="99" y="967"/>
                </a:lnTo>
                <a:lnTo>
                  <a:pt x="115" y="944"/>
                </a:lnTo>
                <a:lnTo>
                  <a:pt x="133" y="923"/>
                </a:lnTo>
                <a:lnTo>
                  <a:pt x="151" y="902"/>
                </a:lnTo>
                <a:lnTo>
                  <a:pt x="170" y="882"/>
                </a:lnTo>
                <a:lnTo>
                  <a:pt x="190" y="862"/>
                </a:lnTo>
                <a:lnTo>
                  <a:pt x="211" y="844"/>
                </a:lnTo>
                <a:lnTo>
                  <a:pt x="233" y="827"/>
                </a:lnTo>
                <a:lnTo>
                  <a:pt x="255" y="810"/>
                </a:lnTo>
                <a:lnTo>
                  <a:pt x="279" y="795"/>
                </a:lnTo>
                <a:lnTo>
                  <a:pt x="304" y="781"/>
                </a:lnTo>
                <a:lnTo>
                  <a:pt x="328" y="769"/>
                </a:lnTo>
                <a:lnTo>
                  <a:pt x="354" y="757"/>
                </a:lnTo>
                <a:lnTo>
                  <a:pt x="380" y="747"/>
                </a:lnTo>
                <a:lnTo>
                  <a:pt x="407" y="737"/>
                </a:lnTo>
                <a:lnTo>
                  <a:pt x="434" y="730"/>
                </a:lnTo>
                <a:lnTo>
                  <a:pt x="463" y="724"/>
                </a:lnTo>
                <a:lnTo>
                  <a:pt x="491" y="718"/>
                </a:lnTo>
                <a:lnTo>
                  <a:pt x="521" y="714"/>
                </a:lnTo>
                <a:lnTo>
                  <a:pt x="549" y="712"/>
                </a:lnTo>
                <a:lnTo>
                  <a:pt x="580" y="712"/>
                </a:lnTo>
                <a:lnTo>
                  <a:pt x="609" y="712"/>
                </a:lnTo>
                <a:lnTo>
                  <a:pt x="639" y="714"/>
                </a:lnTo>
                <a:lnTo>
                  <a:pt x="667" y="718"/>
                </a:lnTo>
                <a:lnTo>
                  <a:pt x="696" y="724"/>
                </a:lnTo>
                <a:lnTo>
                  <a:pt x="724" y="730"/>
                </a:lnTo>
                <a:lnTo>
                  <a:pt x="751" y="737"/>
                </a:lnTo>
                <a:lnTo>
                  <a:pt x="779" y="747"/>
                </a:lnTo>
                <a:lnTo>
                  <a:pt x="805" y="757"/>
                </a:lnTo>
                <a:lnTo>
                  <a:pt x="830" y="769"/>
                </a:lnTo>
                <a:lnTo>
                  <a:pt x="856" y="781"/>
                </a:lnTo>
                <a:lnTo>
                  <a:pt x="880" y="795"/>
                </a:lnTo>
                <a:lnTo>
                  <a:pt x="903" y="810"/>
                </a:lnTo>
                <a:lnTo>
                  <a:pt x="926" y="827"/>
                </a:lnTo>
                <a:lnTo>
                  <a:pt x="947" y="844"/>
                </a:lnTo>
                <a:lnTo>
                  <a:pt x="969" y="862"/>
                </a:lnTo>
                <a:lnTo>
                  <a:pt x="989" y="882"/>
                </a:lnTo>
                <a:lnTo>
                  <a:pt x="1009" y="902"/>
                </a:lnTo>
                <a:lnTo>
                  <a:pt x="1027" y="923"/>
                </a:lnTo>
                <a:lnTo>
                  <a:pt x="1043" y="944"/>
                </a:lnTo>
                <a:lnTo>
                  <a:pt x="1060" y="967"/>
                </a:lnTo>
                <a:lnTo>
                  <a:pt x="1075" y="990"/>
                </a:lnTo>
                <a:lnTo>
                  <a:pt x="1089" y="1014"/>
                </a:lnTo>
                <a:lnTo>
                  <a:pt x="1101" y="1039"/>
                </a:lnTo>
                <a:lnTo>
                  <a:pt x="1113" y="1065"/>
                </a:lnTo>
                <a:lnTo>
                  <a:pt x="1123" y="1091"/>
                </a:lnTo>
                <a:lnTo>
                  <a:pt x="1133" y="1118"/>
                </a:lnTo>
                <a:lnTo>
                  <a:pt x="1140" y="1146"/>
                </a:lnTo>
                <a:lnTo>
                  <a:pt x="1147" y="1173"/>
                </a:lnTo>
                <a:lnTo>
                  <a:pt x="1152" y="1203"/>
                </a:lnTo>
                <a:lnTo>
                  <a:pt x="1156" y="1231"/>
                </a:lnTo>
                <a:lnTo>
                  <a:pt x="1158" y="1261"/>
                </a:lnTo>
                <a:lnTo>
                  <a:pt x="1158" y="1290"/>
                </a:lnTo>
                <a:lnTo>
                  <a:pt x="1157" y="1301"/>
                </a:lnTo>
                <a:lnTo>
                  <a:pt x="1155" y="1310"/>
                </a:lnTo>
                <a:lnTo>
                  <a:pt x="1150" y="1320"/>
                </a:lnTo>
                <a:lnTo>
                  <a:pt x="1143" y="1327"/>
                </a:lnTo>
                <a:lnTo>
                  <a:pt x="1136" y="1333"/>
                </a:lnTo>
                <a:lnTo>
                  <a:pt x="1127" y="1339"/>
                </a:lnTo>
                <a:lnTo>
                  <a:pt x="1117" y="1341"/>
                </a:lnTo>
                <a:lnTo>
                  <a:pt x="1107" y="1342"/>
                </a:lnTo>
                <a:lnTo>
                  <a:pt x="580" y="1342"/>
                </a:lnTo>
                <a:close/>
                <a:moveTo>
                  <a:pt x="106" y="1238"/>
                </a:moveTo>
                <a:lnTo>
                  <a:pt x="1053" y="1238"/>
                </a:lnTo>
                <a:lnTo>
                  <a:pt x="1050" y="1218"/>
                </a:lnTo>
                <a:lnTo>
                  <a:pt x="1047" y="1197"/>
                </a:lnTo>
                <a:lnTo>
                  <a:pt x="1041" y="1177"/>
                </a:lnTo>
                <a:lnTo>
                  <a:pt x="1036" y="1158"/>
                </a:lnTo>
                <a:lnTo>
                  <a:pt x="1031" y="1138"/>
                </a:lnTo>
                <a:lnTo>
                  <a:pt x="1023" y="1119"/>
                </a:lnTo>
                <a:lnTo>
                  <a:pt x="1016" y="1102"/>
                </a:lnTo>
                <a:lnTo>
                  <a:pt x="1008" y="1083"/>
                </a:lnTo>
                <a:lnTo>
                  <a:pt x="998" y="1065"/>
                </a:lnTo>
                <a:lnTo>
                  <a:pt x="989" y="1048"/>
                </a:lnTo>
                <a:lnTo>
                  <a:pt x="978" y="1031"/>
                </a:lnTo>
                <a:lnTo>
                  <a:pt x="966" y="1014"/>
                </a:lnTo>
                <a:lnTo>
                  <a:pt x="955" y="998"/>
                </a:lnTo>
                <a:lnTo>
                  <a:pt x="942" y="984"/>
                </a:lnTo>
                <a:lnTo>
                  <a:pt x="930" y="969"/>
                </a:lnTo>
                <a:lnTo>
                  <a:pt x="916" y="954"/>
                </a:lnTo>
                <a:lnTo>
                  <a:pt x="899" y="938"/>
                </a:lnTo>
                <a:lnTo>
                  <a:pt x="882" y="924"/>
                </a:lnTo>
                <a:lnTo>
                  <a:pt x="864" y="909"/>
                </a:lnTo>
                <a:lnTo>
                  <a:pt x="845" y="896"/>
                </a:lnTo>
                <a:lnTo>
                  <a:pt x="826" y="884"/>
                </a:lnTo>
                <a:lnTo>
                  <a:pt x="806" y="872"/>
                </a:lnTo>
                <a:lnTo>
                  <a:pt x="785" y="862"/>
                </a:lnTo>
                <a:lnTo>
                  <a:pt x="764" y="852"/>
                </a:lnTo>
                <a:lnTo>
                  <a:pt x="743" y="844"/>
                </a:lnTo>
                <a:lnTo>
                  <a:pt x="721" y="836"/>
                </a:lnTo>
                <a:lnTo>
                  <a:pt x="699" y="830"/>
                </a:lnTo>
                <a:lnTo>
                  <a:pt x="676" y="825"/>
                </a:lnTo>
                <a:lnTo>
                  <a:pt x="651" y="820"/>
                </a:lnTo>
                <a:lnTo>
                  <a:pt x="628" y="817"/>
                </a:lnTo>
                <a:lnTo>
                  <a:pt x="604" y="815"/>
                </a:lnTo>
                <a:lnTo>
                  <a:pt x="580" y="815"/>
                </a:lnTo>
                <a:lnTo>
                  <a:pt x="554" y="815"/>
                </a:lnTo>
                <a:lnTo>
                  <a:pt x="531" y="817"/>
                </a:lnTo>
                <a:lnTo>
                  <a:pt x="507" y="820"/>
                </a:lnTo>
                <a:lnTo>
                  <a:pt x="484" y="825"/>
                </a:lnTo>
                <a:lnTo>
                  <a:pt x="461" y="830"/>
                </a:lnTo>
                <a:lnTo>
                  <a:pt x="437" y="836"/>
                </a:lnTo>
                <a:lnTo>
                  <a:pt x="415" y="844"/>
                </a:lnTo>
                <a:lnTo>
                  <a:pt x="394" y="852"/>
                </a:lnTo>
                <a:lnTo>
                  <a:pt x="373" y="862"/>
                </a:lnTo>
                <a:lnTo>
                  <a:pt x="353" y="872"/>
                </a:lnTo>
                <a:lnTo>
                  <a:pt x="333" y="884"/>
                </a:lnTo>
                <a:lnTo>
                  <a:pt x="313" y="896"/>
                </a:lnTo>
                <a:lnTo>
                  <a:pt x="295" y="909"/>
                </a:lnTo>
                <a:lnTo>
                  <a:pt x="277" y="924"/>
                </a:lnTo>
                <a:lnTo>
                  <a:pt x="259" y="938"/>
                </a:lnTo>
                <a:lnTo>
                  <a:pt x="242" y="954"/>
                </a:lnTo>
                <a:lnTo>
                  <a:pt x="229" y="969"/>
                </a:lnTo>
                <a:lnTo>
                  <a:pt x="216" y="984"/>
                </a:lnTo>
                <a:lnTo>
                  <a:pt x="203" y="998"/>
                </a:lnTo>
                <a:lnTo>
                  <a:pt x="192" y="1014"/>
                </a:lnTo>
                <a:lnTo>
                  <a:pt x="180" y="1031"/>
                </a:lnTo>
                <a:lnTo>
                  <a:pt x="170" y="1048"/>
                </a:lnTo>
                <a:lnTo>
                  <a:pt x="160" y="1065"/>
                </a:lnTo>
                <a:lnTo>
                  <a:pt x="151" y="1083"/>
                </a:lnTo>
                <a:lnTo>
                  <a:pt x="142" y="1102"/>
                </a:lnTo>
                <a:lnTo>
                  <a:pt x="135" y="1119"/>
                </a:lnTo>
                <a:lnTo>
                  <a:pt x="129" y="1138"/>
                </a:lnTo>
                <a:lnTo>
                  <a:pt x="122" y="1158"/>
                </a:lnTo>
                <a:lnTo>
                  <a:pt x="117" y="1177"/>
                </a:lnTo>
                <a:lnTo>
                  <a:pt x="113" y="1197"/>
                </a:lnTo>
                <a:lnTo>
                  <a:pt x="109" y="1218"/>
                </a:lnTo>
                <a:lnTo>
                  <a:pt x="106" y="1238"/>
                </a:lnTo>
                <a:close/>
                <a:moveTo>
                  <a:pt x="1810" y="0"/>
                </a:moveTo>
                <a:lnTo>
                  <a:pt x="1826" y="0"/>
                </a:lnTo>
                <a:lnTo>
                  <a:pt x="1843" y="2"/>
                </a:lnTo>
                <a:lnTo>
                  <a:pt x="1859" y="4"/>
                </a:lnTo>
                <a:lnTo>
                  <a:pt x="1876" y="6"/>
                </a:lnTo>
                <a:lnTo>
                  <a:pt x="1892" y="11"/>
                </a:lnTo>
                <a:lnTo>
                  <a:pt x="1908" y="15"/>
                </a:lnTo>
                <a:lnTo>
                  <a:pt x="1922" y="20"/>
                </a:lnTo>
                <a:lnTo>
                  <a:pt x="1937" y="26"/>
                </a:lnTo>
                <a:lnTo>
                  <a:pt x="1952" y="33"/>
                </a:lnTo>
                <a:lnTo>
                  <a:pt x="1966" y="40"/>
                </a:lnTo>
                <a:lnTo>
                  <a:pt x="1979" y="48"/>
                </a:lnTo>
                <a:lnTo>
                  <a:pt x="1993" y="56"/>
                </a:lnTo>
                <a:lnTo>
                  <a:pt x="2006" y="65"/>
                </a:lnTo>
                <a:lnTo>
                  <a:pt x="2018" y="75"/>
                </a:lnTo>
                <a:lnTo>
                  <a:pt x="2030" y="85"/>
                </a:lnTo>
                <a:lnTo>
                  <a:pt x="2041" y="96"/>
                </a:lnTo>
                <a:lnTo>
                  <a:pt x="2053" y="108"/>
                </a:lnTo>
                <a:lnTo>
                  <a:pt x="2062" y="119"/>
                </a:lnTo>
                <a:lnTo>
                  <a:pt x="2073" y="132"/>
                </a:lnTo>
                <a:lnTo>
                  <a:pt x="2081" y="144"/>
                </a:lnTo>
                <a:lnTo>
                  <a:pt x="2090" y="158"/>
                </a:lnTo>
                <a:lnTo>
                  <a:pt x="2098" y="172"/>
                </a:lnTo>
                <a:lnTo>
                  <a:pt x="2106" y="185"/>
                </a:lnTo>
                <a:lnTo>
                  <a:pt x="2112" y="200"/>
                </a:lnTo>
                <a:lnTo>
                  <a:pt x="2118" y="215"/>
                </a:lnTo>
                <a:lnTo>
                  <a:pt x="2123" y="231"/>
                </a:lnTo>
                <a:lnTo>
                  <a:pt x="2128" y="247"/>
                </a:lnTo>
                <a:lnTo>
                  <a:pt x="2131" y="262"/>
                </a:lnTo>
                <a:lnTo>
                  <a:pt x="2134" y="278"/>
                </a:lnTo>
                <a:lnTo>
                  <a:pt x="2136" y="295"/>
                </a:lnTo>
                <a:lnTo>
                  <a:pt x="2137" y="312"/>
                </a:lnTo>
                <a:lnTo>
                  <a:pt x="2137" y="329"/>
                </a:lnTo>
                <a:lnTo>
                  <a:pt x="2137" y="346"/>
                </a:lnTo>
                <a:lnTo>
                  <a:pt x="2136" y="361"/>
                </a:lnTo>
                <a:lnTo>
                  <a:pt x="2134" y="378"/>
                </a:lnTo>
                <a:lnTo>
                  <a:pt x="2131" y="394"/>
                </a:lnTo>
                <a:lnTo>
                  <a:pt x="2128" y="410"/>
                </a:lnTo>
                <a:lnTo>
                  <a:pt x="2123" y="426"/>
                </a:lnTo>
                <a:lnTo>
                  <a:pt x="2118" y="441"/>
                </a:lnTo>
                <a:lnTo>
                  <a:pt x="2112" y="456"/>
                </a:lnTo>
                <a:lnTo>
                  <a:pt x="2106" y="471"/>
                </a:lnTo>
                <a:lnTo>
                  <a:pt x="2098" y="485"/>
                </a:lnTo>
                <a:lnTo>
                  <a:pt x="2090" y="498"/>
                </a:lnTo>
                <a:lnTo>
                  <a:pt x="2081" y="512"/>
                </a:lnTo>
                <a:lnTo>
                  <a:pt x="2073" y="525"/>
                </a:lnTo>
                <a:lnTo>
                  <a:pt x="2062" y="537"/>
                </a:lnTo>
                <a:lnTo>
                  <a:pt x="2053" y="549"/>
                </a:lnTo>
                <a:lnTo>
                  <a:pt x="2041" y="560"/>
                </a:lnTo>
                <a:lnTo>
                  <a:pt x="2030" y="571"/>
                </a:lnTo>
                <a:lnTo>
                  <a:pt x="2018" y="581"/>
                </a:lnTo>
                <a:lnTo>
                  <a:pt x="2006" y="591"/>
                </a:lnTo>
                <a:lnTo>
                  <a:pt x="1993" y="600"/>
                </a:lnTo>
                <a:lnTo>
                  <a:pt x="1979" y="609"/>
                </a:lnTo>
                <a:lnTo>
                  <a:pt x="1966" y="616"/>
                </a:lnTo>
                <a:lnTo>
                  <a:pt x="1952" y="624"/>
                </a:lnTo>
                <a:lnTo>
                  <a:pt x="1937" y="631"/>
                </a:lnTo>
                <a:lnTo>
                  <a:pt x="1922" y="636"/>
                </a:lnTo>
                <a:lnTo>
                  <a:pt x="1908" y="641"/>
                </a:lnTo>
                <a:lnTo>
                  <a:pt x="1892" y="646"/>
                </a:lnTo>
                <a:lnTo>
                  <a:pt x="1876" y="650"/>
                </a:lnTo>
                <a:lnTo>
                  <a:pt x="1859" y="652"/>
                </a:lnTo>
                <a:lnTo>
                  <a:pt x="1843" y="654"/>
                </a:lnTo>
                <a:lnTo>
                  <a:pt x="1826" y="656"/>
                </a:lnTo>
                <a:lnTo>
                  <a:pt x="1810" y="656"/>
                </a:lnTo>
                <a:lnTo>
                  <a:pt x="1793" y="656"/>
                </a:lnTo>
                <a:lnTo>
                  <a:pt x="1776" y="654"/>
                </a:lnTo>
                <a:lnTo>
                  <a:pt x="1760" y="652"/>
                </a:lnTo>
                <a:lnTo>
                  <a:pt x="1743" y="650"/>
                </a:lnTo>
                <a:lnTo>
                  <a:pt x="1727" y="646"/>
                </a:lnTo>
                <a:lnTo>
                  <a:pt x="1712" y="641"/>
                </a:lnTo>
                <a:lnTo>
                  <a:pt x="1697" y="636"/>
                </a:lnTo>
                <a:lnTo>
                  <a:pt x="1682" y="631"/>
                </a:lnTo>
                <a:lnTo>
                  <a:pt x="1667" y="624"/>
                </a:lnTo>
                <a:lnTo>
                  <a:pt x="1653" y="616"/>
                </a:lnTo>
                <a:lnTo>
                  <a:pt x="1639" y="609"/>
                </a:lnTo>
                <a:lnTo>
                  <a:pt x="1626" y="600"/>
                </a:lnTo>
                <a:lnTo>
                  <a:pt x="1614" y="591"/>
                </a:lnTo>
                <a:lnTo>
                  <a:pt x="1601" y="581"/>
                </a:lnTo>
                <a:lnTo>
                  <a:pt x="1589" y="571"/>
                </a:lnTo>
                <a:lnTo>
                  <a:pt x="1578" y="560"/>
                </a:lnTo>
                <a:lnTo>
                  <a:pt x="1566" y="549"/>
                </a:lnTo>
                <a:lnTo>
                  <a:pt x="1557" y="537"/>
                </a:lnTo>
                <a:lnTo>
                  <a:pt x="1546" y="525"/>
                </a:lnTo>
                <a:lnTo>
                  <a:pt x="1538" y="512"/>
                </a:lnTo>
                <a:lnTo>
                  <a:pt x="1529" y="498"/>
                </a:lnTo>
                <a:lnTo>
                  <a:pt x="1521" y="485"/>
                </a:lnTo>
                <a:lnTo>
                  <a:pt x="1513" y="471"/>
                </a:lnTo>
                <a:lnTo>
                  <a:pt x="1507" y="456"/>
                </a:lnTo>
                <a:lnTo>
                  <a:pt x="1501" y="441"/>
                </a:lnTo>
                <a:lnTo>
                  <a:pt x="1495" y="426"/>
                </a:lnTo>
                <a:lnTo>
                  <a:pt x="1491" y="410"/>
                </a:lnTo>
                <a:lnTo>
                  <a:pt x="1488" y="394"/>
                </a:lnTo>
                <a:lnTo>
                  <a:pt x="1485" y="378"/>
                </a:lnTo>
                <a:lnTo>
                  <a:pt x="1483" y="361"/>
                </a:lnTo>
                <a:lnTo>
                  <a:pt x="1482" y="346"/>
                </a:lnTo>
                <a:lnTo>
                  <a:pt x="1481" y="329"/>
                </a:lnTo>
                <a:lnTo>
                  <a:pt x="1482" y="312"/>
                </a:lnTo>
                <a:lnTo>
                  <a:pt x="1483" y="295"/>
                </a:lnTo>
                <a:lnTo>
                  <a:pt x="1485" y="278"/>
                </a:lnTo>
                <a:lnTo>
                  <a:pt x="1488" y="262"/>
                </a:lnTo>
                <a:lnTo>
                  <a:pt x="1491" y="247"/>
                </a:lnTo>
                <a:lnTo>
                  <a:pt x="1495" y="231"/>
                </a:lnTo>
                <a:lnTo>
                  <a:pt x="1501" y="215"/>
                </a:lnTo>
                <a:lnTo>
                  <a:pt x="1507" y="200"/>
                </a:lnTo>
                <a:lnTo>
                  <a:pt x="1513" y="185"/>
                </a:lnTo>
                <a:lnTo>
                  <a:pt x="1521" y="172"/>
                </a:lnTo>
                <a:lnTo>
                  <a:pt x="1529" y="158"/>
                </a:lnTo>
                <a:lnTo>
                  <a:pt x="1538" y="144"/>
                </a:lnTo>
                <a:lnTo>
                  <a:pt x="1546" y="132"/>
                </a:lnTo>
                <a:lnTo>
                  <a:pt x="1557" y="119"/>
                </a:lnTo>
                <a:lnTo>
                  <a:pt x="1566" y="108"/>
                </a:lnTo>
                <a:lnTo>
                  <a:pt x="1578" y="96"/>
                </a:lnTo>
                <a:lnTo>
                  <a:pt x="1589" y="85"/>
                </a:lnTo>
                <a:lnTo>
                  <a:pt x="1601" y="75"/>
                </a:lnTo>
                <a:lnTo>
                  <a:pt x="1614" y="65"/>
                </a:lnTo>
                <a:lnTo>
                  <a:pt x="1626" y="56"/>
                </a:lnTo>
                <a:lnTo>
                  <a:pt x="1639" y="48"/>
                </a:lnTo>
                <a:lnTo>
                  <a:pt x="1653" y="40"/>
                </a:lnTo>
                <a:lnTo>
                  <a:pt x="1667" y="33"/>
                </a:lnTo>
                <a:lnTo>
                  <a:pt x="1682" y="26"/>
                </a:lnTo>
                <a:lnTo>
                  <a:pt x="1697" y="20"/>
                </a:lnTo>
                <a:lnTo>
                  <a:pt x="1712" y="15"/>
                </a:lnTo>
                <a:lnTo>
                  <a:pt x="1727" y="11"/>
                </a:lnTo>
                <a:lnTo>
                  <a:pt x="1743" y="6"/>
                </a:lnTo>
                <a:lnTo>
                  <a:pt x="1760" y="4"/>
                </a:lnTo>
                <a:lnTo>
                  <a:pt x="1776" y="2"/>
                </a:lnTo>
                <a:lnTo>
                  <a:pt x="1793" y="0"/>
                </a:lnTo>
                <a:lnTo>
                  <a:pt x="1810" y="0"/>
                </a:lnTo>
                <a:close/>
                <a:moveTo>
                  <a:pt x="1969" y="170"/>
                </a:moveTo>
                <a:lnTo>
                  <a:pt x="1953" y="155"/>
                </a:lnTo>
                <a:lnTo>
                  <a:pt x="1935" y="142"/>
                </a:lnTo>
                <a:lnTo>
                  <a:pt x="1917" y="131"/>
                </a:lnTo>
                <a:lnTo>
                  <a:pt x="1897" y="121"/>
                </a:lnTo>
                <a:lnTo>
                  <a:pt x="1886" y="117"/>
                </a:lnTo>
                <a:lnTo>
                  <a:pt x="1876" y="114"/>
                </a:lnTo>
                <a:lnTo>
                  <a:pt x="1865" y="111"/>
                </a:lnTo>
                <a:lnTo>
                  <a:pt x="1855" y="109"/>
                </a:lnTo>
                <a:lnTo>
                  <a:pt x="1843" y="107"/>
                </a:lnTo>
                <a:lnTo>
                  <a:pt x="1833" y="104"/>
                </a:lnTo>
                <a:lnTo>
                  <a:pt x="1821" y="104"/>
                </a:lnTo>
                <a:lnTo>
                  <a:pt x="1810" y="103"/>
                </a:lnTo>
                <a:lnTo>
                  <a:pt x="1798" y="104"/>
                </a:lnTo>
                <a:lnTo>
                  <a:pt x="1786" y="104"/>
                </a:lnTo>
                <a:lnTo>
                  <a:pt x="1775" y="107"/>
                </a:lnTo>
                <a:lnTo>
                  <a:pt x="1764" y="109"/>
                </a:lnTo>
                <a:lnTo>
                  <a:pt x="1754" y="111"/>
                </a:lnTo>
                <a:lnTo>
                  <a:pt x="1743" y="114"/>
                </a:lnTo>
                <a:lnTo>
                  <a:pt x="1733" y="117"/>
                </a:lnTo>
                <a:lnTo>
                  <a:pt x="1722" y="121"/>
                </a:lnTo>
                <a:lnTo>
                  <a:pt x="1702" y="131"/>
                </a:lnTo>
                <a:lnTo>
                  <a:pt x="1684" y="142"/>
                </a:lnTo>
                <a:lnTo>
                  <a:pt x="1666" y="155"/>
                </a:lnTo>
                <a:lnTo>
                  <a:pt x="1650" y="170"/>
                </a:lnTo>
                <a:lnTo>
                  <a:pt x="1636" y="185"/>
                </a:lnTo>
                <a:lnTo>
                  <a:pt x="1623" y="202"/>
                </a:lnTo>
                <a:lnTo>
                  <a:pt x="1611" y="221"/>
                </a:lnTo>
                <a:lnTo>
                  <a:pt x="1602" y="241"/>
                </a:lnTo>
                <a:lnTo>
                  <a:pt x="1599" y="251"/>
                </a:lnTo>
                <a:lnTo>
                  <a:pt x="1595" y="261"/>
                </a:lnTo>
                <a:lnTo>
                  <a:pt x="1591" y="272"/>
                </a:lnTo>
                <a:lnTo>
                  <a:pt x="1589" y="283"/>
                </a:lnTo>
                <a:lnTo>
                  <a:pt x="1587" y="294"/>
                </a:lnTo>
                <a:lnTo>
                  <a:pt x="1586" y="306"/>
                </a:lnTo>
                <a:lnTo>
                  <a:pt x="1585" y="317"/>
                </a:lnTo>
                <a:lnTo>
                  <a:pt x="1585" y="329"/>
                </a:lnTo>
                <a:lnTo>
                  <a:pt x="1585" y="340"/>
                </a:lnTo>
                <a:lnTo>
                  <a:pt x="1586" y="351"/>
                </a:lnTo>
                <a:lnTo>
                  <a:pt x="1587" y="362"/>
                </a:lnTo>
                <a:lnTo>
                  <a:pt x="1589" y="374"/>
                </a:lnTo>
                <a:lnTo>
                  <a:pt x="1591" y="385"/>
                </a:lnTo>
                <a:lnTo>
                  <a:pt x="1595" y="395"/>
                </a:lnTo>
                <a:lnTo>
                  <a:pt x="1599" y="406"/>
                </a:lnTo>
                <a:lnTo>
                  <a:pt x="1602" y="416"/>
                </a:lnTo>
                <a:lnTo>
                  <a:pt x="1611" y="435"/>
                </a:lnTo>
                <a:lnTo>
                  <a:pt x="1623" y="454"/>
                </a:lnTo>
                <a:lnTo>
                  <a:pt x="1636" y="471"/>
                </a:lnTo>
                <a:lnTo>
                  <a:pt x="1650" y="487"/>
                </a:lnTo>
                <a:lnTo>
                  <a:pt x="1666" y="501"/>
                </a:lnTo>
                <a:lnTo>
                  <a:pt x="1684" y="514"/>
                </a:lnTo>
                <a:lnTo>
                  <a:pt x="1702" y="526"/>
                </a:lnTo>
                <a:lnTo>
                  <a:pt x="1722" y="535"/>
                </a:lnTo>
                <a:lnTo>
                  <a:pt x="1733" y="539"/>
                </a:lnTo>
                <a:lnTo>
                  <a:pt x="1743" y="542"/>
                </a:lnTo>
                <a:lnTo>
                  <a:pt x="1754" y="546"/>
                </a:lnTo>
                <a:lnTo>
                  <a:pt x="1764" y="548"/>
                </a:lnTo>
                <a:lnTo>
                  <a:pt x="1775" y="550"/>
                </a:lnTo>
                <a:lnTo>
                  <a:pt x="1786" y="552"/>
                </a:lnTo>
                <a:lnTo>
                  <a:pt x="1798" y="553"/>
                </a:lnTo>
                <a:lnTo>
                  <a:pt x="1810" y="553"/>
                </a:lnTo>
                <a:lnTo>
                  <a:pt x="1821" y="553"/>
                </a:lnTo>
                <a:lnTo>
                  <a:pt x="1833" y="552"/>
                </a:lnTo>
                <a:lnTo>
                  <a:pt x="1843" y="550"/>
                </a:lnTo>
                <a:lnTo>
                  <a:pt x="1855" y="548"/>
                </a:lnTo>
                <a:lnTo>
                  <a:pt x="1865" y="546"/>
                </a:lnTo>
                <a:lnTo>
                  <a:pt x="1876" y="542"/>
                </a:lnTo>
                <a:lnTo>
                  <a:pt x="1886" y="539"/>
                </a:lnTo>
                <a:lnTo>
                  <a:pt x="1897" y="535"/>
                </a:lnTo>
                <a:lnTo>
                  <a:pt x="1917" y="526"/>
                </a:lnTo>
                <a:lnTo>
                  <a:pt x="1935" y="514"/>
                </a:lnTo>
                <a:lnTo>
                  <a:pt x="1953" y="501"/>
                </a:lnTo>
                <a:lnTo>
                  <a:pt x="1969" y="487"/>
                </a:lnTo>
                <a:lnTo>
                  <a:pt x="1983" y="471"/>
                </a:lnTo>
                <a:lnTo>
                  <a:pt x="1996" y="454"/>
                </a:lnTo>
                <a:lnTo>
                  <a:pt x="2007" y="435"/>
                </a:lnTo>
                <a:lnTo>
                  <a:pt x="2016" y="416"/>
                </a:lnTo>
                <a:lnTo>
                  <a:pt x="2020" y="406"/>
                </a:lnTo>
                <a:lnTo>
                  <a:pt x="2025" y="395"/>
                </a:lnTo>
                <a:lnTo>
                  <a:pt x="2028" y="385"/>
                </a:lnTo>
                <a:lnTo>
                  <a:pt x="2030" y="374"/>
                </a:lnTo>
                <a:lnTo>
                  <a:pt x="2032" y="362"/>
                </a:lnTo>
                <a:lnTo>
                  <a:pt x="2033" y="351"/>
                </a:lnTo>
                <a:lnTo>
                  <a:pt x="2034" y="340"/>
                </a:lnTo>
                <a:lnTo>
                  <a:pt x="2034" y="329"/>
                </a:lnTo>
                <a:lnTo>
                  <a:pt x="2034" y="317"/>
                </a:lnTo>
                <a:lnTo>
                  <a:pt x="2033" y="306"/>
                </a:lnTo>
                <a:lnTo>
                  <a:pt x="2032" y="294"/>
                </a:lnTo>
                <a:lnTo>
                  <a:pt x="2030" y="283"/>
                </a:lnTo>
                <a:lnTo>
                  <a:pt x="2028" y="272"/>
                </a:lnTo>
                <a:lnTo>
                  <a:pt x="2025" y="261"/>
                </a:lnTo>
                <a:lnTo>
                  <a:pt x="2020" y="251"/>
                </a:lnTo>
                <a:lnTo>
                  <a:pt x="2016" y="241"/>
                </a:lnTo>
                <a:lnTo>
                  <a:pt x="2007" y="221"/>
                </a:lnTo>
                <a:lnTo>
                  <a:pt x="1996" y="202"/>
                </a:lnTo>
                <a:lnTo>
                  <a:pt x="1983" y="185"/>
                </a:lnTo>
                <a:lnTo>
                  <a:pt x="1969" y="170"/>
                </a:lnTo>
                <a:close/>
                <a:moveTo>
                  <a:pt x="3039" y="0"/>
                </a:moveTo>
                <a:lnTo>
                  <a:pt x="3056" y="0"/>
                </a:lnTo>
                <a:lnTo>
                  <a:pt x="3073" y="2"/>
                </a:lnTo>
                <a:lnTo>
                  <a:pt x="3090" y="4"/>
                </a:lnTo>
                <a:lnTo>
                  <a:pt x="3106" y="6"/>
                </a:lnTo>
                <a:lnTo>
                  <a:pt x="3122" y="11"/>
                </a:lnTo>
                <a:lnTo>
                  <a:pt x="3137" y="15"/>
                </a:lnTo>
                <a:lnTo>
                  <a:pt x="3152" y="20"/>
                </a:lnTo>
                <a:lnTo>
                  <a:pt x="3167" y="26"/>
                </a:lnTo>
                <a:lnTo>
                  <a:pt x="3182" y="33"/>
                </a:lnTo>
                <a:lnTo>
                  <a:pt x="3196" y="40"/>
                </a:lnTo>
                <a:lnTo>
                  <a:pt x="3210" y="48"/>
                </a:lnTo>
                <a:lnTo>
                  <a:pt x="3223" y="56"/>
                </a:lnTo>
                <a:lnTo>
                  <a:pt x="3237" y="65"/>
                </a:lnTo>
                <a:lnTo>
                  <a:pt x="3248" y="75"/>
                </a:lnTo>
                <a:lnTo>
                  <a:pt x="3261" y="85"/>
                </a:lnTo>
                <a:lnTo>
                  <a:pt x="3271" y="96"/>
                </a:lnTo>
                <a:lnTo>
                  <a:pt x="3283" y="108"/>
                </a:lnTo>
                <a:lnTo>
                  <a:pt x="3293" y="119"/>
                </a:lnTo>
                <a:lnTo>
                  <a:pt x="3303" y="132"/>
                </a:lnTo>
                <a:lnTo>
                  <a:pt x="3312" y="144"/>
                </a:lnTo>
                <a:lnTo>
                  <a:pt x="3321" y="158"/>
                </a:lnTo>
                <a:lnTo>
                  <a:pt x="3328" y="172"/>
                </a:lnTo>
                <a:lnTo>
                  <a:pt x="3336" y="185"/>
                </a:lnTo>
                <a:lnTo>
                  <a:pt x="3342" y="200"/>
                </a:lnTo>
                <a:lnTo>
                  <a:pt x="3348" y="215"/>
                </a:lnTo>
                <a:lnTo>
                  <a:pt x="3354" y="231"/>
                </a:lnTo>
                <a:lnTo>
                  <a:pt x="3358" y="247"/>
                </a:lnTo>
                <a:lnTo>
                  <a:pt x="3361" y="262"/>
                </a:lnTo>
                <a:lnTo>
                  <a:pt x="3364" y="278"/>
                </a:lnTo>
                <a:lnTo>
                  <a:pt x="3366" y="295"/>
                </a:lnTo>
                <a:lnTo>
                  <a:pt x="3367" y="312"/>
                </a:lnTo>
                <a:lnTo>
                  <a:pt x="3368" y="329"/>
                </a:lnTo>
                <a:lnTo>
                  <a:pt x="3367" y="346"/>
                </a:lnTo>
                <a:lnTo>
                  <a:pt x="3366" y="361"/>
                </a:lnTo>
                <a:lnTo>
                  <a:pt x="3364" y="378"/>
                </a:lnTo>
                <a:lnTo>
                  <a:pt x="3361" y="394"/>
                </a:lnTo>
                <a:lnTo>
                  <a:pt x="3358" y="410"/>
                </a:lnTo>
                <a:lnTo>
                  <a:pt x="3354" y="426"/>
                </a:lnTo>
                <a:lnTo>
                  <a:pt x="3348" y="441"/>
                </a:lnTo>
                <a:lnTo>
                  <a:pt x="3342" y="456"/>
                </a:lnTo>
                <a:lnTo>
                  <a:pt x="3336" y="471"/>
                </a:lnTo>
                <a:lnTo>
                  <a:pt x="3328" y="485"/>
                </a:lnTo>
                <a:lnTo>
                  <a:pt x="3321" y="498"/>
                </a:lnTo>
                <a:lnTo>
                  <a:pt x="3312" y="512"/>
                </a:lnTo>
                <a:lnTo>
                  <a:pt x="3303" y="525"/>
                </a:lnTo>
                <a:lnTo>
                  <a:pt x="3293" y="537"/>
                </a:lnTo>
                <a:lnTo>
                  <a:pt x="3283" y="549"/>
                </a:lnTo>
                <a:lnTo>
                  <a:pt x="3271" y="560"/>
                </a:lnTo>
                <a:lnTo>
                  <a:pt x="3261" y="571"/>
                </a:lnTo>
                <a:lnTo>
                  <a:pt x="3248" y="581"/>
                </a:lnTo>
                <a:lnTo>
                  <a:pt x="3237" y="591"/>
                </a:lnTo>
                <a:lnTo>
                  <a:pt x="3223" y="600"/>
                </a:lnTo>
                <a:lnTo>
                  <a:pt x="3210" y="609"/>
                </a:lnTo>
                <a:lnTo>
                  <a:pt x="3196" y="616"/>
                </a:lnTo>
                <a:lnTo>
                  <a:pt x="3182" y="624"/>
                </a:lnTo>
                <a:lnTo>
                  <a:pt x="3167" y="631"/>
                </a:lnTo>
                <a:lnTo>
                  <a:pt x="3152" y="636"/>
                </a:lnTo>
                <a:lnTo>
                  <a:pt x="3137" y="641"/>
                </a:lnTo>
                <a:lnTo>
                  <a:pt x="3122" y="646"/>
                </a:lnTo>
                <a:lnTo>
                  <a:pt x="3106" y="650"/>
                </a:lnTo>
                <a:lnTo>
                  <a:pt x="3090" y="652"/>
                </a:lnTo>
                <a:lnTo>
                  <a:pt x="3073" y="654"/>
                </a:lnTo>
                <a:lnTo>
                  <a:pt x="3056" y="656"/>
                </a:lnTo>
                <a:lnTo>
                  <a:pt x="3039" y="656"/>
                </a:lnTo>
                <a:lnTo>
                  <a:pt x="3023" y="656"/>
                </a:lnTo>
                <a:lnTo>
                  <a:pt x="3006" y="654"/>
                </a:lnTo>
                <a:lnTo>
                  <a:pt x="2990" y="652"/>
                </a:lnTo>
                <a:lnTo>
                  <a:pt x="2973" y="650"/>
                </a:lnTo>
                <a:lnTo>
                  <a:pt x="2957" y="646"/>
                </a:lnTo>
                <a:lnTo>
                  <a:pt x="2942" y="641"/>
                </a:lnTo>
                <a:lnTo>
                  <a:pt x="2927" y="636"/>
                </a:lnTo>
                <a:lnTo>
                  <a:pt x="2912" y="631"/>
                </a:lnTo>
                <a:lnTo>
                  <a:pt x="2897" y="624"/>
                </a:lnTo>
                <a:lnTo>
                  <a:pt x="2883" y="616"/>
                </a:lnTo>
                <a:lnTo>
                  <a:pt x="2870" y="609"/>
                </a:lnTo>
                <a:lnTo>
                  <a:pt x="2856" y="600"/>
                </a:lnTo>
                <a:lnTo>
                  <a:pt x="2843" y="591"/>
                </a:lnTo>
                <a:lnTo>
                  <a:pt x="2831" y="581"/>
                </a:lnTo>
                <a:lnTo>
                  <a:pt x="2819" y="571"/>
                </a:lnTo>
                <a:lnTo>
                  <a:pt x="2808" y="560"/>
                </a:lnTo>
                <a:lnTo>
                  <a:pt x="2797" y="549"/>
                </a:lnTo>
                <a:lnTo>
                  <a:pt x="2787" y="537"/>
                </a:lnTo>
                <a:lnTo>
                  <a:pt x="2777" y="525"/>
                </a:lnTo>
                <a:lnTo>
                  <a:pt x="2768" y="512"/>
                </a:lnTo>
                <a:lnTo>
                  <a:pt x="2759" y="498"/>
                </a:lnTo>
                <a:lnTo>
                  <a:pt x="2751" y="485"/>
                </a:lnTo>
                <a:lnTo>
                  <a:pt x="2743" y="471"/>
                </a:lnTo>
                <a:lnTo>
                  <a:pt x="2737" y="456"/>
                </a:lnTo>
                <a:lnTo>
                  <a:pt x="2732" y="441"/>
                </a:lnTo>
                <a:lnTo>
                  <a:pt x="2726" y="426"/>
                </a:lnTo>
                <a:lnTo>
                  <a:pt x="2722" y="410"/>
                </a:lnTo>
                <a:lnTo>
                  <a:pt x="2718" y="394"/>
                </a:lnTo>
                <a:lnTo>
                  <a:pt x="2715" y="378"/>
                </a:lnTo>
                <a:lnTo>
                  <a:pt x="2713" y="361"/>
                </a:lnTo>
                <a:lnTo>
                  <a:pt x="2712" y="346"/>
                </a:lnTo>
                <a:lnTo>
                  <a:pt x="2712" y="329"/>
                </a:lnTo>
                <a:lnTo>
                  <a:pt x="2712" y="312"/>
                </a:lnTo>
                <a:lnTo>
                  <a:pt x="2713" y="295"/>
                </a:lnTo>
                <a:lnTo>
                  <a:pt x="2715" y="278"/>
                </a:lnTo>
                <a:lnTo>
                  <a:pt x="2718" y="262"/>
                </a:lnTo>
                <a:lnTo>
                  <a:pt x="2722" y="247"/>
                </a:lnTo>
                <a:lnTo>
                  <a:pt x="2726" y="231"/>
                </a:lnTo>
                <a:lnTo>
                  <a:pt x="2732" y="215"/>
                </a:lnTo>
                <a:lnTo>
                  <a:pt x="2737" y="200"/>
                </a:lnTo>
                <a:lnTo>
                  <a:pt x="2743" y="185"/>
                </a:lnTo>
                <a:lnTo>
                  <a:pt x="2751" y="172"/>
                </a:lnTo>
                <a:lnTo>
                  <a:pt x="2759" y="158"/>
                </a:lnTo>
                <a:lnTo>
                  <a:pt x="2768" y="144"/>
                </a:lnTo>
                <a:lnTo>
                  <a:pt x="2777" y="132"/>
                </a:lnTo>
                <a:lnTo>
                  <a:pt x="2787" y="119"/>
                </a:lnTo>
                <a:lnTo>
                  <a:pt x="2797" y="108"/>
                </a:lnTo>
                <a:lnTo>
                  <a:pt x="2808" y="96"/>
                </a:lnTo>
                <a:lnTo>
                  <a:pt x="2819" y="85"/>
                </a:lnTo>
                <a:lnTo>
                  <a:pt x="2831" y="75"/>
                </a:lnTo>
                <a:lnTo>
                  <a:pt x="2843" y="65"/>
                </a:lnTo>
                <a:lnTo>
                  <a:pt x="2856" y="56"/>
                </a:lnTo>
                <a:lnTo>
                  <a:pt x="2870" y="48"/>
                </a:lnTo>
                <a:lnTo>
                  <a:pt x="2883" y="40"/>
                </a:lnTo>
                <a:lnTo>
                  <a:pt x="2897" y="33"/>
                </a:lnTo>
                <a:lnTo>
                  <a:pt x="2912" y="26"/>
                </a:lnTo>
                <a:lnTo>
                  <a:pt x="2927" y="20"/>
                </a:lnTo>
                <a:lnTo>
                  <a:pt x="2942" y="15"/>
                </a:lnTo>
                <a:lnTo>
                  <a:pt x="2957" y="11"/>
                </a:lnTo>
                <a:lnTo>
                  <a:pt x="2973" y="6"/>
                </a:lnTo>
                <a:lnTo>
                  <a:pt x="2990" y="4"/>
                </a:lnTo>
                <a:lnTo>
                  <a:pt x="3006" y="2"/>
                </a:lnTo>
                <a:lnTo>
                  <a:pt x="3023" y="0"/>
                </a:lnTo>
                <a:lnTo>
                  <a:pt x="3039" y="0"/>
                </a:lnTo>
                <a:close/>
                <a:moveTo>
                  <a:pt x="3199" y="170"/>
                </a:moveTo>
                <a:lnTo>
                  <a:pt x="3183" y="155"/>
                </a:lnTo>
                <a:lnTo>
                  <a:pt x="3165" y="142"/>
                </a:lnTo>
                <a:lnTo>
                  <a:pt x="3147" y="131"/>
                </a:lnTo>
                <a:lnTo>
                  <a:pt x="3127" y="121"/>
                </a:lnTo>
                <a:lnTo>
                  <a:pt x="3117" y="117"/>
                </a:lnTo>
                <a:lnTo>
                  <a:pt x="3107" y="114"/>
                </a:lnTo>
                <a:lnTo>
                  <a:pt x="3096" y="111"/>
                </a:lnTo>
                <a:lnTo>
                  <a:pt x="3085" y="109"/>
                </a:lnTo>
                <a:lnTo>
                  <a:pt x="3074" y="107"/>
                </a:lnTo>
                <a:lnTo>
                  <a:pt x="3063" y="104"/>
                </a:lnTo>
                <a:lnTo>
                  <a:pt x="3051" y="104"/>
                </a:lnTo>
                <a:lnTo>
                  <a:pt x="3039" y="103"/>
                </a:lnTo>
                <a:lnTo>
                  <a:pt x="3028" y="104"/>
                </a:lnTo>
                <a:lnTo>
                  <a:pt x="3016" y="104"/>
                </a:lnTo>
                <a:lnTo>
                  <a:pt x="3006" y="107"/>
                </a:lnTo>
                <a:lnTo>
                  <a:pt x="2994" y="109"/>
                </a:lnTo>
                <a:lnTo>
                  <a:pt x="2984" y="111"/>
                </a:lnTo>
                <a:lnTo>
                  <a:pt x="2973" y="114"/>
                </a:lnTo>
                <a:lnTo>
                  <a:pt x="2963" y="117"/>
                </a:lnTo>
                <a:lnTo>
                  <a:pt x="2952" y="121"/>
                </a:lnTo>
                <a:lnTo>
                  <a:pt x="2933" y="131"/>
                </a:lnTo>
                <a:lnTo>
                  <a:pt x="2914" y="142"/>
                </a:lnTo>
                <a:lnTo>
                  <a:pt x="2897" y="155"/>
                </a:lnTo>
                <a:lnTo>
                  <a:pt x="2880" y="170"/>
                </a:lnTo>
                <a:lnTo>
                  <a:pt x="2867" y="185"/>
                </a:lnTo>
                <a:lnTo>
                  <a:pt x="2853" y="202"/>
                </a:lnTo>
                <a:lnTo>
                  <a:pt x="2842" y="221"/>
                </a:lnTo>
                <a:lnTo>
                  <a:pt x="2833" y="241"/>
                </a:lnTo>
                <a:lnTo>
                  <a:pt x="2829" y="251"/>
                </a:lnTo>
                <a:lnTo>
                  <a:pt x="2826" y="261"/>
                </a:lnTo>
                <a:lnTo>
                  <a:pt x="2822" y="272"/>
                </a:lnTo>
                <a:lnTo>
                  <a:pt x="2819" y="283"/>
                </a:lnTo>
                <a:lnTo>
                  <a:pt x="2817" y="294"/>
                </a:lnTo>
                <a:lnTo>
                  <a:pt x="2816" y="306"/>
                </a:lnTo>
                <a:lnTo>
                  <a:pt x="2815" y="317"/>
                </a:lnTo>
                <a:lnTo>
                  <a:pt x="2815" y="329"/>
                </a:lnTo>
                <a:lnTo>
                  <a:pt x="2815" y="340"/>
                </a:lnTo>
                <a:lnTo>
                  <a:pt x="2816" y="351"/>
                </a:lnTo>
                <a:lnTo>
                  <a:pt x="2817" y="362"/>
                </a:lnTo>
                <a:lnTo>
                  <a:pt x="2819" y="374"/>
                </a:lnTo>
                <a:lnTo>
                  <a:pt x="2822" y="385"/>
                </a:lnTo>
                <a:lnTo>
                  <a:pt x="2826" y="395"/>
                </a:lnTo>
                <a:lnTo>
                  <a:pt x="2829" y="406"/>
                </a:lnTo>
                <a:lnTo>
                  <a:pt x="2833" y="416"/>
                </a:lnTo>
                <a:lnTo>
                  <a:pt x="2842" y="435"/>
                </a:lnTo>
                <a:lnTo>
                  <a:pt x="2853" y="454"/>
                </a:lnTo>
                <a:lnTo>
                  <a:pt x="2867" y="471"/>
                </a:lnTo>
                <a:lnTo>
                  <a:pt x="2880" y="487"/>
                </a:lnTo>
                <a:lnTo>
                  <a:pt x="2897" y="501"/>
                </a:lnTo>
                <a:lnTo>
                  <a:pt x="2914" y="514"/>
                </a:lnTo>
                <a:lnTo>
                  <a:pt x="2933" y="526"/>
                </a:lnTo>
                <a:lnTo>
                  <a:pt x="2952" y="535"/>
                </a:lnTo>
                <a:lnTo>
                  <a:pt x="2963" y="539"/>
                </a:lnTo>
                <a:lnTo>
                  <a:pt x="2973" y="542"/>
                </a:lnTo>
                <a:lnTo>
                  <a:pt x="2984" y="546"/>
                </a:lnTo>
                <a:lnTo>
                  <a:pt x="2994" y="548"/>
                </a:lnTo>
                <a:lnTo>
                  <a:pt x="3006" y="550"/>
                </a:lnTo>
                <a:lnTo>
                  <a:pt x="3016" y="552"/>
                </a:lnTo>
                <a:lnTo>
                  <a:pt x="3028" y="553"/>
                </a:lnTo>
                <a:lnTo>
                  <a:pt x="3039" y="553"/>
                </a:lnTo>
                <a:lnTo>
                  <a:pt x="3051" y="553"/>
                </a:lnTo>
                <a:lnTo>
                  <a:pt x="3063" y="552"/>
                </a:lnTo>
                <a:lnTo>
                  <a:pt x="3074" y="550"/>
                </a:lnTo>
                <a:lnTo>
                  <a:pt x="3085" y="548"/>
                </a:lnTo>
                <a:lnTo>
                  <a:pt x="3096" y="546"/>
                </a:lnTo>
                <a:lnTo>
                  <a:pt x="3107" y="542"/>
                </a:lnTo>
                <a:lnTo>
                  <a:pt x="3117" y="539"/>
                </a:lnTo>
                <a:lnTo>
                  <a:pt x="3127" y="535"/>
                </a:lnTo>
                <a:lnTo>
                  <a:pt x="3147" y="526"/>
                </a:lnTo>
                <a:lnTo>
                  <a:pt x="3165" y="514"/>
                </a:lnTo>
                <a:lnTo>
                  <a:pt x="3183" y="501"/>
                </a:lnTo>
                <a:lnTo>
                  <a:pt x="3199" y="487"/>
                </a:lnTo>
                <a:lnTo>
                  <a:pt x="3213" y="471"/>
                </a:lnTo>
                <a:lnTo>
                  <a:pt x="3226" y="454"/>
                </a:lnTo>
                <a:lnTo>
                  <a:pt x="3238" y="435"/>
                </a:lnTo>
                <a:lnTo>
                  <a:pt x="3247" y="416"/>
                </a:lnTo>
                <a:lnTo>
                  <a:pt x="3251" y="406"/>
                </a:lnTo>
                <a:lnTo>
                  <a:pt x="3254" y="395"/>
                </a:lnTo>
                <a:lnTo>
                  <a:pt x="3258" y="385"/>
                </a:lnTo>
                <a:lnTo>
                  <a:pt x="3260" y="374"/>
                </a:lnTo>
                <a:lnTo>
                  <a:pt x="3262" y="362"/>
                </a:lnTo>
                <a:lnTo>
                  <a:pt x="3263" y="351"/>
                </a:lnTo>
                <a:lnTo>
                  <a:pt x="3264" y="340"/>
                </a:lnTo>
                <a:lnTo>
                  <a:pt x="3264" y="329"/>
                </a:lnTo>
                <a:lnTo>
                  <a:pt x="3264" y="317"/>
                </a:lnTo>
                <a:lnTo>
                  <a:pt x="3263" y="306"/>
                </a:lnTo>
                <a:lnTo>
                  <a:pt x="3262" y="294"/>
                </a:lnTo>
                <a:lnTo>
                  <a:pt x="3260" y="283"/>
                </a:lnTo>
                <a:lnTo>
                  <a:pt x="3258" y="272"/>
                </a:lnTo>
                <a:lnTo>
                  <a:pt x="3254" y="261"/>
                </a:lnTo>
                <a:lnTo>
                  <a:pt x="3251" y="251"/>
                </a:lnTo>
                <a:lnTo>
                  <a:pt x="3247" y="241"/>
                </a:lnTo>
                <a:lnTo>
                  <a:pt x="3238" y="221"/>
                </a:lnTo>
                <a:lnTo>
                  <a:pt x="3226" y="202"/>
                </a:lnTo>
                <a:lnTo>
                  <a:pt x="3213" y="185"/>
                </a:lnTo>
                <a:lnTo>
                  <a:pt x="3199" y="170"/>
                </a:lnTo>
                <a:close/>
                <a:moveTo>
                  <a:pt x="3039" y="1342"/>
                </a:moveTo>
                <a:lnTo>
                  <a:pt x="2513" y="1342"/>
                </a:lnTo>
                <a:lnTo>
                  <a:pt x="2502" y="1341"/>
                </a:lnTo>
                <a:lnTo>
                  <a:pt x="2492" y="1339"/>
                </a:lnTo>
                <a:lnTo>
                  <a:pt x="2483" y="1333"/>
                </a:lnTo>
                <a:lnTo>
                  <a:pt x="2476" y="1327"/>
                </a:lnTo>
                <a:lnTo>
                  <a:pt x="2469" y="1320"/>
                </a:lnTo>
                <a:lnTo>
                  <a:pt x="2464" y="1310"/>
                </a:lnTo>
                <a:lnTo>
                  <a:pt x="2461" y="1301"/>
                </a:lnTo>
                <a:lnTo>
                  <a:pt x="2461" y="1290"/>
                </a:lnTo>
                <a:lnTo>
                  <a:pt x="2461" y="1261"/>
                </a:lnTo>
                <a:lnTo>
                  <a:pt x="2463" y="1231"/>
                </a:lnTo>
                <a:lnTo>
                  <a:pt x="2467" y="1203"/>
                </a:lnTo>
                <a:lnTo>
                  <a:pt x="2472" y="1173"/>
                </a:lnTo>
                <a:lnTo>
                  <a:pt x="2479" y="1146"/>
                </a:lnTo>
                <a:lnTo>
                  <a:pt x="2486" y="1118"/>
                </a:lnTo>
                <a:lnTo>
                  <a:pt x="2496" y="1091"/>
                </a:lnTo>
                <a:lnTo>
                  <a:pt x="2506" y="1065"/>
                </a:lnTo>
                <a:lnTo>
                  <a:pt x="2518" y="1039"/>
                </a:lnTo>
                <a:lnTo>
                  <a:pt x="2530" y="1014"/>
                </a:lnTo>
                <a:lnTo>
                  <a:pt x="2544" y="990"/>
                </a:lnTo>
                <a:lnTo>
                  <a:pt x="2559" y="967"/>
                </a:lnTo>
                <a:lnTo>
                  <a:pt x="2576" y="944"/>
                </a:lnTo>
                <a:lnTo>
                  <a:pt x="2593" y="923"/>
                </a:lnTo>
                <a:lnTo>
                  <a:pt x="2611" y="902"/>
                </a:lnTo>
                <a:lnTo>
                  <a:pt x="2631" y="882"/>
                </a:lnTo>
                <a:lnTo>
                  <a:pt x="2651" y="862"/>
                </a:lnTo>
                <a:lnTo>
                  <a:pt x="2672" y="844"/>
                </a:lnTo>
                <a:lnTo>
                  <a:pt x="2693" y="827"/>
                </a:lnTo>
                <a:lnTo>
                  <a:pt x="2716" y="810"/>
                </a:lnTo>
                <a:lnTo>
                  <a:pt x="2739" y="795"/>
                </a:lnTo>
                <a:lnTo>
                  <a:pt x="2763" y="781"/>
                </a:lnTo>
                <a:lnTo>
                  <a:pt x="2789" y="769"/>
                </a:lnTo>
                <a:lnTo>
                  <a:pt x="2814" y="757"/>
                </a:lnTo>
                <a:lnTo>
                  <a:pt x="2840" y="747"/>
                </a:lnTo>
                <a:lnTo>
                  <a:pt x="2868" y="737"/>
                </a:lnTo>
                <a:lnTo>
                  <a:pt x="2895" y="730"/>
                </a:lnTo>
                <a:lnTo>
                  <a:pt x="2922" y="724"/>
                </a:lnTo>
                <a:lnTo>
                  <a:pt x="2952" y="718"/>
                </a:lnTo>
                <a:lnTo>
                  <a:pt x="2980" y="714"/>
                </a:lnTo>
                <a:lnTo>
                  <a:pt x="3010" y="712"/>
                </a:lnTo>
                <a:lnTo>
                  <a:pt x="3039" y="712"/>
                </a:lnTo>
                <a:lnTo>
                  <a:pt x="3070" y="712"/>
                </a:lnTo>
                <a:lnTo>
                  <a:pt x="3098" y="714"/>
                </a:lnTo>
                <a:lnTo>
                  <a:pt x="3128" y="718"/>
                </a:lnTo>
                <a:lnTo>
                  <a:pt x="3156" y="724"/>
                </a:lnTo>
                <a:lnTo>
                  <a:pt x="3185" y="730"/>
                </a:lnTo>
                <a:lnTo>
                  <a:pt x="3212" y="737"/>
                </a:lnTo>
                <a:lnTo>
                  <a:pt x="3239" y="747"/>
                </a:lnTo>
                <a:lnTo>
                  <a:pt x="3265" y="757"/>
                </a:lnTo>
                <a:lnTo>
                  <a:pt x="3291" y="769"/>
                </a:lnTo>
                <a:lnTo>
                  <a:pt x="3316" y="781"/>
                </a:lnTo>
                <a:lnTo>
                  <a:pt x="3340" y="795"/>
                </a:lnTo>
                <a:lnTo>
                  <a:pt x="3364" y="810"/>
                </a:lnTo>
                <a:lnTo>
                  <a:pt x="3386" y="827"/>
                </a:lnTo>
                <a:lnTo>
                  <a:pt x="3408" y="844"/>
                </a:lnTo>
                <a:lnTo>
                  <a:pt x="3429" y="862"/>
                </a:lnTo>
                <a:lnTo>
                  <a:pt x="3449" y="882"/>
                </a:lnTo>
                <a:lnTo>
                  <a:pt x="3468" y="902"/>
                </a:lnTo>
                <a:lnTo>
                  <a:pt x="3486" y="923"/>
                </a:lnTo>
                <a:lnTo>
                  <a:pt x="3504" y="944"/>
                </a:lnTo>
                <a:lnTo>
                  <a:pt x="3520" y="967"/>
                </a:lnTo>
                <a:lnTo>
                  <a:pt x="3535" y="990"/>
                </a:lnTo>
                <a:lnTo>
                  <a:pt x="3550" y="1014"/>
                </a:lnTo>
                <a:lnTo>
                  <a:pt x="3562" y="1039"/>
                </a:lnTo>
                <a:lnTo>
                  <a:pt x="3574" y="1065"/>
                </a:lnTo>
                <a:lnTo>
                  <a:pt x="3584" y="1091"/>
                </a:lnTo>
                <a:lnTo>
                  <a:pt x="3593" y="1118"/>
                </a:lnTo>
                <a:lnTo>
                  <a:pt x="3601" y="1146"/>
                </a:lnTo>
                <a:lnTo>
                  <a:pt x="3608" y="1173"/>
                </a:lnTo>
                <a:lnTo>
                  <a:pt x="3613" y="1203"/>
                </a:lnTo>
                <a:lnTo>
                  <a:pt x="3616" y="1231"/>
                </a:lnTo>
                <a:lnTo>
                  <a:pt x="3618" y="1261"/>
                </a:lnTo>
                <a:lnTo>
                  <a:pt x="3619" y="1290"/>
                </a:lnTo>
                <a:lnTo>
                  <a:pt x="3618" y="1301"/>
                </a:lnTo>
                <a:lnTo>
                  <a:pt x="3615" y="1310"/>
                </a:lnTo>
                <a:lnTo>
                  <a:pt x="3611" y="1320"/>
                </a:lnTo>
                <a:lnTo>
                  <a:pt x="3604" y="1327"/>
                </a:lnTo>
                <a:lnTo>
                  <a:pt x="3596" y="1333"/>
                </a:lnTo>
                <a:lnTo>
                  <a:pt x="3587" y="1339"/>
                </a:lnTo>
                <a:lnTo>
                  <a:pt x="3578" y="1341"/>
                </a:lnTo>
                <a:lnTo>
                  <a:pt x="3567" y="1342"/>
                </a:lnTo>
                <a:lnTo>
                  <a:pt x="3039" y="1342"/>
                </a:lnTo>
                <a:close/>
                <a:moveTo>
                  <a:pt x="2566" y="1238"/>
                </a:moveTo>
                <a:lnTo>
                  <a:pt x="3513" y="1238"/>
                </a:lnTo>
                <a:lnTo>
                  <a:pt x="3509" y="1218"/>
                </a:lnTo>
                <a:lnTo>
                  <a:pt x="3506" y="1197"/>
                </a:lnTo>
                <a:lnTo>
                  <a:pt x="3502" y="1177"/>
                </a:lnTo>
                <a:lnTo>
                  <a:pt x="3497" y="1158"/>
                </a:lnTo>
                <a:lnTo>
                  <a:pt x="3491" y="1138"/>
                </a:lnTo>
                <a:lnTo>
                  <a:pt x="3484" y="1119"/>
                </a:lnTo>
                <a:lnTo>
                  <a:pt x="3476" y="1102"/>
                </a:lnTo>
                <a:lnTo>
                  <a:pt x="3468" y="1083"/>
                </a:lnTo>
                <a:lnTo>
                  <a:pt x="3459" y="1065"/>
                </a:lnTo>
                <a:lnTo>
                  <a:pt x="3449" y="1048"/>
                </a:lnTo>
                <a:lnTo>
                  <a:pt x="3439" y="1031"/>
                </a:lnTo>
                <a:lnTo>
                  <a:pt x="3427" y="1014"/>
                </a:lnTo>
                <a:lnTo>
                  <a:pt x="3416" y="998"/>
                </a:lnTo>
                <a:lnTo>
                  <a:pt x="3403" y="984"/>
                </a:lnTo>
                <a:lnTo>
                  <a:pt x="3389" y="969"/>
                </a:lnTo>
                <a:lnTo>
                  <a:pt x="3376" y="954"/>
                </a:lnTo>
                <a:lnTo>
                  <a:pt x="3360" y="938"/>
                </a:lnTo>
                <a:lnTo>
                  <a:pt x="3342" y="924"/>
                </a:lnTo>
                <a:lnTo>
                  <a:pt x="3324" y="909"/>
                </a:lnTo>
                <a:lnTo>
                  <a:pt x="3306" y="896"/>
                </a:lnTo>
                <a:lnTo>
                  <a:pt x="3286" y="884"/>
                </a:lnTo>
                <a:lnTo>
                  <a:pt x="3266" y="872"/>
                </a:lnTo>
                <a:lnTo>
                  <a:pt x="3246" y="862"/>
                </a:lnTo>
                <a:lnTo>
                  <a:pt x="3225" y="852"/>
                </a:lnTo>
                <a:lnTo>
                  <a:pt x="3203" y="844"/>
                </a:lnTo>
                <a:lnTo>
                  <a:pt x="3181" y="836"/>
                </a:lnTo>
                <a:lnTo>
                  <a:pt x="3159" y="830"/>
                </a:lnTo>
                <a:lnTo>
                  <a:pt x="3135" y="825"/>
                </a:lnTo>
                <a:lnTo>
                  <a:pt x="3112" y="820"/>
                </a:lnTo>
                <a:lnTo>
                  <a:pt x="3088" y="817"/>
                </a:lnTo>
                <a:lnTo>
                  <a:pt x="3064" y="815"/>
                </a:lnTo>
                <a:lnTo>
                  <a:pt x="3039" y="815"/>
                </a:lnTo>
                <a:lnTo>
                  <a:pt x="3015" y="815"/>
                </a:lnTo>
                <a:lnTo>
                  <a:pt x="2991" y="817"/>
                </a:lnTo>
                <a:lnTo>
                  <a:pt x="2967" y="820"/>
                </a:lnTo>
                <a:lnTo>
                  <a:pt x="2944" y="825"/>
                </a:lnTo>
                <a:lnTo>
                  <a:pt x="2920" y="830"/>
                </a:lnTo>
                <a:lnTo>
                  <a:pt x="2898" y="836"/>
                </a:lnTo>
                <a:lnTo>
                  <a:pt x="2876" y="844"/>
                </a:lnTo>
                <a:lnTo>
                  <a:pt x="2854" y="852"/>
                </a:lnTo>
                <a:lnTo>
                  <a:pt x="2833" y="862"/>
                </a:lnTo>
                <a:lnTo>
                  <a:pt x="2813" y="872"/>
                </a:lnTo>
                <a:lnTo>
                  <a:pt x="2793" y="884"/>
                </a:lnTo>
                <a:lnTo>
                  <a:pt x="2774" y="896"/>
                </a:lnTo>
                <a:lnTo>
                  <a:pt x="2755" y="909"/>
                </a:lnTo>
                <a:lnTo>
                  <a:pt x="2737" y="924"/>
                </a:lnTo>
                <a:lnTo>
                  <a:pt x="2720" y="938"/>
                </a:lnTo>
                <a:lnTo>
                  <a:pt x="2703" y="954"/>
                </a:lnTo>
                <a:lnTo>
                  <a:pt x="2690" y="969"/>
                </a:lnTo>
                <a:lnTo>
                  <a:pt x="2677" y="984"/>
                </a:lnTo>
                <a:lnTo>
                  <a:pt x="2664" y="998"/>
                </a:lnTo>
                <a:lnTo>
                  <a:pt x="2652" y="1014"/>
                </a:lnTo>
                <a:lnTo>
                  <a:pt x="2641" y="1031"/>
                </a:lnTo>
                <a:lnTo>
                  <a:pt x="2631" y="1048"/>
                </a:lnTo>
                <a:lnTo>
                  <a:pt x="2621" y="1065"/>
                </a:lnTo>
                <a:lnTo>
                  <a:pt x="2612" y="1083"/>
                </a:lnTo>
                <a:lnTo>
                  <a:pt x="2603" y="1102"/>
                </a:lnTo>
                <a:lnTo>
                  <a:pt x="2596" y="1119"/>
                </a:lnTo>
                <a:lnTo>
                  <a:pt x="2588" y="1138"/>
                </a:lnTo>
                <a:lnTo>
                  <a:pt x="2582" y="1158"/>
                </a:lnTo>
                <a:lnTo>
                  <a:pt x="2578" y="1177"/>
                </a:lnTo>
                <a:lnTo>
                  <a:pt x="2573" y="1197"/>
                </a:lnTo>
                <a:lnTo>
                  <a:pt x="2569" y="1218"/>
                </a:lnTo>
                <a:lnTo>
                  <a:pt x="2566" y="123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6B5ACE83-72B9-2337-731D-E2FA03DF3C95}"/>
              </a:ext>
            </a:extLst>
          </p:cNvPr>
          <p:cNvSpPr>
            <a:spLocks noEditPoints="1"/>
          </p:cNvSpPr>
          <p:nvPr/>
        </p:nvSpPr>
        <p:spPr bwMode="auto">
          <a:xfrm>
            <a:off x="10144348" y="4236593"/>
            <a:ext cx="488156" cy="481013"/>
          </a:xfrm>
          <a:custGeom>
            <a:avLst/>
            <a:gdLst>
              <a:gd name="T0" fmla="*/ 2295 w 2461"/>
              <a:gd name="T1" fmla="*/ 82 h 2420"/>
              <a:gd name="T2" fmla="*/ 2452 w 2461"/>
              <a:gd name="T3" fmla="*/ 328 h 2420"/>
              <a:gd name="T4" fmla="*/ 2401 w 2461"/>
              <a:gd name="T5" fmla="*/ 625 h 2420"/>
              <a:gd name="T6" fmla="*/ 2171 w 2461"/>
              <a:gd name="T7" fmla="*/ 805 h 2420"/>
              <a:gd name="T8" fmla="*/ 1250 w 2461"/>
              <a:gd name="T9" fmla="*/ 1009 h 2420"/>
              <a:gd name="T10" fmla="*/ 1182 w 2461"/>
              <a:gd name="T11" fmla="*/ 815 h 2420"/>
              <a:gd name="T12" fmla="*/ 935 w 2461"/>
              <a:gd name="T13" fmla="*/ 658 h 2420"/>
              <a:gd name="T14" fmla="*/ 855 w 2461"/>
              <a:gd name="T15" fmla="*/ 369 h 2420"/>
              <a:gd name="T16" fmla="*/ 989 w 2461"/>
              <a:gd name="T17" fmla="*/ 107 h 2420"/>
              <a:gd name="T18" fmla="*/ 1265 w 2461"/>
              <a:gd name="T19" fmla="*/ 0 h 2420"/>
              <a:gd name="T20" fmla="*/ 1081 w 2461"/>
              <a:gd name="T21" fmla="*/ 165 h 2420"/>
              <a:gd name="T22" fmla="*/ 963 w 2461"/>
              <a:gd name="T23" fmla="*/ 349 h 2420"/>
              <a:gd name="T24" fmla="*/ 1001 w 2461"/>
              <a:gd name="T25" fmla="*/ 572 h 2420"/>
              <a:gd name="T26" fmla="*/ 1174 w 2461"/>
              <a:gd name="T27" fmla="*/ 706 h 2420"/>
              <a:gd name="T28" fmla="*/ 1402 w 2461"/>
              <a:gd name="T29" fmla="*/ 758 h 2420"/>
              <a:gd name="T30" fmla="*/ 2126 w 2461"/>
              <a:gd name="T31" fmla="*/ 711 h 2420"/>
              <a:gd name="T32" fmla="*/ 2305 w 2461"/>
              <a:gd name="T33" fmla="*/ 584 h 2420"/>
              <a:gd name="T34" fmla="*/ 2354 w 2461"/>
              <a:gd name="T35" fmla="*/ 365 h 2420"/>
              <a:gd name="T36" fmla="*/ 2245 w 2461"/>
              <a:gd name="T37" fmla="*/ 173 h 2420"/>
              <a:gd name="T38" fmla="*/ 1455 w 2461"/>
              <a:gd name="T39" fmla="*/ 339 h 2420"/>
              <a:gd name="T40" fmla="*/ 1520 w 2461"/>
              <a:gd name="T41" fmla="*/ 421 h 2420"/>
              <a:gd name="T42" fmla="*/ 1444 w 2461"/>
              <a:gd name="T43" fmla="*/ 494 h 2420"/>
              <a:gd name="T44" fmla="*/ 1364 w 2461"/>
              <a:gd name="T45" fmla="*/ 426 h 2420"/>
              <a:gd name="T46" fmla="*/ 1424 w 2461"/>
              <a:gd name="T47" fmla="*/ 340 h 2420"/>
              <a:gd name="T48" fmla="*/ 1728 w 2461"/>
              <a:gd name="T49" fmla="*/ 384 h 2420"/>
              <a:gd name="T50" fmla="*/ 1696 w 2461"/>
              <a:gd name="T51" fmla="*/ 484 h 2420"/>
              <a:gd name="T52" fmla="*/ 1592 w 2461"/>
              <a:gd name="T53" fmla="*/ 461 h 2420"/>
              <a:gd name="T54" fmla="*/ 1606 w 2461"/>
              <a:gd name="T55" fmla="*/ 356 h 2420"/>
              <a:gd name="T56" fmla="*/ 1921 w 2461"/>
              <a:gd name="T57" fmla="*/ 355 h 2420"/>
              <a:gd name="T58" fmla="*/ 1938 w 2461"/>
              <a:gd name="T59" fmla="*/ 459 h 2420"/>
              <a:gd name="T60" fmla="*/ 1836 w 2461"/>
              <a:gd name="T61" fmla="*/ 485 h 2420"/>
              <a:gd name="T62" fmla="*/ 1799 w 2461"/>
              <a:gd name="T63" fmla="*/ 387 h 2420"/>
              <a:gd name="T64" fmla="*/ 731 w 2461"/>
              <a:gd name="T65" fmla="*/ 775 h 2420"/>
              <a:gd name="T66" fmla="*/ 1006 w 2461"/>
              <a:gd name="T67" fmla="*/ 880 h 2420"/>
              <a:gd name="T68" fmla="*/ 1137 w 2461"/>
              <a:gd name="T69" fmla="*/ 1140 h 2420"/>
              <a:gd name="T70" fmla="*/ 1058 w 2461"/>
              <a:gd name="T71" fmla="*/ 1427 h 2420"/>
              <a:gd name="T72" fmla="*/ 814 w 2461"/>
              <a:gd name="T73" fmla="*/ 1581 h 2420"/>
              <a:gd name="T74" fmla="*/ 520 w 2461"/>
              <a:gd name="T75" fmla="*/ 1531 h 2420"/>
              <a:gd name="T76" fmla="*/ 341 w 2461"/>
              <a:gd name="T77" fmla="*/ 1303 h 2420"/>
              <a:gd name="T78" fmla="*/ 364 w 2461"/>
              <a:gd name="T79" fmla="*/ 1005 h 2420"/>
              <a:gd name="T80" fmla="*/ 572 w 2461"/>
              <a:gd name="T81" fmla="*/ 806 h 2420"/>
              <a:gd name="T82" fmla="*/ 877 w 2461"/>
              <a:gd name="T83" fmla="*/ 915 h 2420"/>
              <a:gd name="T84" fmla="*/ 656 w 2461"/>
              <a:gd name="T85" fmla="*/ 887 h 2420"/>
              <a:gd name="T86" fmla="*/ 478 w 2461"/>
              <a:gd name="T87" fmla="*/ 1012 h 2420"/>
              <a:gd name="T88" fmla="*/ 430 w 2461"/>
              <a:gd name="T89" fmla="*/ 1229 h 2420"/>
              <a:gd name="T90" fmla="*/ 538 w 2461"/>
              <a:gd name="T91" fmla="*/ 1417 h 2420"/>
              <a:gd name="T92" fmla="*/ 747 w 2461"/>
              <a:gd name="T93" fmla="*/ 1486 h 2420"/>
              <a:gd name="T94" fmla="*/ 947 w 2461"/>
              <a:gd name="T95" fmla="*/ 1397 h 2420"/>
              <a:gd name="T96" fmla="*/ 1036 w 2461"/>
              <a:gd name="T97" fmla="*/ 1198 h 2420"/>
              <a:gd name="T98" fmla="*/ 966 w 2461"/>
              <a:gd name="T99" fmla="*/ 989 h 2420"/>
              <a:gd name="T100" fmla="*/ 8 w 2461"/>
              <a:gd name="T101" fmla="*/ 2256 h 2420"/>
              <a:gd name="T102" fmla="*/ 267 w 2461"/>
              <a:gd name="T103" fmla="*/ 1804 h 2420"/>
              <a:gd name="T104" fmla="*/ 769 w 2461"/>
              <a:gd name="T105" fmla="*/ 1638 h 2420"/>
              <a:gd name="T106" fmla="*/ 1249 w 2461"/>
              <a:gd name="T107" fmla="*/ 1851 h 2420"/>
              <a:gd name="T108" fmla="*/ 1462 w 2461"/>
              <a:gd name="T109" fmla="*/ 2330 h 2420"/>
              <a:gd name="T110" fmla="*/ 1345 w 2461"/>
              <a:gd name="T111" fmla="*/ 2232 h 2420"/>
              <a:gd name="T112" fmla="*/ 1131 w 2461"/>
              <a:gd name="T113" fmla="*/ 1884 h 2420"/>
              <a:gd name="T114" fmla="*/ 699 w 2461"/>
              <a:gd name="T115" fmla="*/ 1741 h 2420"/>
              <a:gd name="T116" fmla="*/ 288 w 2461"/>
              <a:gd name="T117" fmla="*/ 1925 h 2420"/>
              <a:gd name="T118" fmla="*/ 109 w 2461"/>
              <a:gd name="T119" fmla="*/ 2288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2420">
                <a:moveTo>
                  <a:pt x="1265" y="0"/>
                </a:moveTo>
                <a:lnTo>
                  <a:pt x="2049" y="0"/>
                </a:lnTo>
                <a:lnTo>
                  <a:pt x="2070" y="0"/>
                </a:lnTo>
                <a:lnTo>
                  <a:pt x="2091" y="2"/>
                </a:lnTo>
                <a:lnTo>
                  <a:pt x="2111" y="4"/>
                </a:lnTo>
                <a:lnTo>
                  <a:pt x="2132" y="8"/>
                </a:lnTo>
                <a:lnTo>
                  <a:pt x="2152" y="12"/>
                </a:lnTo>
                <a:lnTo>
                  <a:pt x="2171" y="19"/>
                </a:lnTo>
                <a:lnTo>
                  <a:pt x="2190" y="25"/>
                </a:lnTo>
                <a:lnTo>
                  <a:pt x="2209" y="32"/>
                </a:lnTo>
                <a:lnTo>
                  <a:pt x="2227" y="41"/>
                </a:lnTo>
                <a:lnTo>
                  <a:pt x="2245" y="49"/>
                </a:lnTo>
                <a:lnTo>
                  <a:pt x="2263" y="60"/>
                </a:lnTo>
                <a:lnTo>
                  <a:pt x="2279" y="70"/>
                </a:lnTo>
                <a:lnTo>
                  <a:pt x="2295" y="82"/>
                </a:lnTo>
                <a:lnTo>
                  <a:pt x="2311" y="93"/>
                </a:lnTo>
                <a:lnTo>
                  <a:pt x="2326" y="107"/>
                </a:lnTo>
                <a:lnTo>
                  <a:pt x="2340" y="121"/>
                </a:lnTo>
                <a:lnTo>
                  <a:pt x="2353" y="135"/>
                </a:lnTo>
                <a:lnTo>
                  <a:pt x="2367" y="150"/>
                </a:lnTo>
                <a:lnTo>
                  <a:pt x="2379" y="165"/>
                </a:lnTo>
                <a:lnTo>
                  <a:pt x="2390" y="182"/>
                </a:lnTo>
                <a:lnTo>
                  <a:pt x="2401" y="199"/>
                </a:lnTo>
                <a:lnTo>
                  <a:pt x="2411" y="216"/>
                </a:lnTo>
                <a:lnTo>
                  <a:pt x="2421" y="234"/>
                </a:lnTo>
                <a:lnTo>
                  <a:pt x="2428" y="251"/>
                </a:lnTo>
                <a:lnTo>
                  <a:pt x="2436" y="270"/>
                </a:lnTo>
                <a:lnTo>
                  <a:pt x="2443" y="289"/>
                </a:lnTo>
                <a:lnTo>
                  <a:pt x="2448" y="309"/>
                </a:lnTo>
                <a:lnTo>
                  <a:pt x="2452" y="328"/>
                </a:lnTo>
                <a:lnTo>
                  <a:pt x="2457" y="349"/>
                </a:lnTo>
                <a:lnTo>
                  <a:pt x="2459" y="369"/>
                </a:lnTo>
                <a:lnTo>
                  <a:pt x="2461" y="390"/>
                </a:lnTo>
                <a:lnTo>
                  <a:pt x="2461" y="411"/>
                </a:lnTo>
                <a:lnTo>
                  <a:pt x="2461" y="433"/>
                </a:lnTo>
                <a:lnTo>
                  <a:pt x="2459" y="454"/>
                </a:lnTo>
                <a:lnTo>
                  <a:pt x="2457" y="474"/>
                </a:lnTo>
                <a:lnTo>
                  <a:pt x="2452" y="495"/>
                </a:lnTo>
                <a:lnTo>
                  <a:pt x="2448" y="515"/>
                </a:lnTo>
                <a:lnTo>
                  <a:pt x="2443" y="534"/>
                </a:lnTo>
                <a:lnTo>
                  <a:pt x="2436" y="553"/>
                </a:lnTo>
                <a:lnTo>
                  <a:pt x="2428" y="572"/>
                </a:lnTo>
                <a:lnTo>
                  <a:pt x="2421" y="589"/>
                </a:lnTo>
                <a:lnTo>
                  <a:pt x="2411" y="607"/>
                </a:lnTo>
                <a:lnTo>
                  <a:pt x="2401" y="625"/>
                </a:lnTo>
                <a:lnTo>
                  <a:pt x="2390" y="641"/>
                </a:lnTo>
                <a:lnTo>
                  <a:pt x="2379" y="658"/>
                </a:lnTo>
                <a:lnTo>
                  <a:pt x="2367" y="674"/>
                </a:lnTo>
                <a:lnTo>
                  <a:pt x="2353" y="688"/>
                </a:lnTo>
                <a:lnTo>
                  <a:pt x="2340" y="702"/>
                </a:lnTo>
                <a:lnTo>
                  <a:pt x="2326" y="716"/>
                </a:lnTo>
                <a:lnTo>
                  <a:pt x="2311" y="729"/>
                </a:lnTo>
                <a:lnTo>
                  <a:pt x="2295" y="741"/>
                </a:lnTo>
                <a:lnTo>
                  <a:pt x="2279" y="753"/>
                </a:lnTo>
                <a:lnTo>
                  <a:pt x="2263" y="763"/>
                </a:lnTo>
                <a:lnTo>
                  <a:pt x="2245" y="774"/>
                </a:lnTo>
                <a:lnTo>
                  <a:pt x="2227" y="783"/>
                </a:lnTo>
                <a:lnTo>
                  <a:pt x="2209" y="791"/>
                </a:lnTo>
                <a:lnTo>
                  <a:pt x="2190" y="798"/>
                </a:lnTo>
                <a:lnTo>
                  <a:pt x="2171" y="805"/>
                </a:lnTo>
                <a:lnTo>
                  <a:pt x="2152" y="811"/>
                </a:lnTo>
                <a:lnTo>
                  <a:pt x="2132" y="815"/>
                </a:lnTo>
                <a:lnTo>
                  <a:pt x="2111" y="819"/>
                </a:lnTo>
                <a:lnTo>
                  <a:pt x="2091" y="821"/>
                </a:lnTo>
                <a:lnTo>
                  <a:pt x="2070" y="823"/>
                </a:lnTo>
                <a:lnTo>
                  <a:pt x="2049" y="823"/>
                </a:lnTo>
                <a:lnTo>
                  <a:pt x="1612" y="823"/>
                </a:lnTo>
                <a:lnTo>
                  <a:pt x="1314" y="1016"/>
                </a:lnTo>
                <a:lnTo>
                  <a:pt x="1305" y="1021"/>
                </a:lnTo>
                <a:lnTo>
                  <a:pt x="1295" y="1023"/>
                </a:lnTo>
                <a:lnTo>
                  <a:pt x="1286" y="1024"/>
                </a:lnTo>
                <a:lnTo>
                  <a:pt x="1275" y="1023"/>
                </a:lnTo>
                <a:lnTo>
                  <a:pt x="1266" y="1020"/>
                </a:lnTo>
                <a:lnTo>
                  <a:pt x="1257" y="1015"/>
                </a:lnTo>
                <a:lnTo>
                  <a:pt x="1250" y="1009"/>
                </a:lnTo>
                <a:lnTo>
                  <a:pt x="1243" y="1000"/>
                </a:lnTo>
                <a:lnTo>
                  <a:pt x="1240" y="995"/>
                </a:lnTo>
                <a:lnTo>
                  <a:pt x="1238" y="990"/>
                </a:lnTo>
                <a:lnTo>
                  <a:pt x="1236" y="984"/>
                </a:lnTo>
                <a:lnTo>
                  <a:pt x="1235" y="979"/>
                </a:lnTo>
                <a:lnTo>
                  <a:pt x="1235" y="973"/>
                </a:lnTo>
                <a:lnTo>
                  <a:pt x="1235" y="967"/>
                </a:lnTo>
                <a:lnTo>
                  <a:pt x="1236" y="962"/>
                </a:lnTo>
                <a:lnTo>
                  <a:pt x="1237" y="957"/>
                </a:lnTo>
                <a:lnTo>
                  <a:pt x="1281" y="823"/>
                </a:lnTo>
                <a:lnTo>
                  <a:pt x="1265" y="823"/>
                </a:lnTo>
                <a:lnTo>
                  <a:pt x="1244" y="823"/>
                </a:lnTo>
                <a:lnTo>
                  <a:pt x="1224" y="821"/>
                </a:lnTo>
                <a:lnTo>
                  <a:pt x="1203" y="819"/>
                </a:lnTo>
                <a:lnTo>
                  <a:pt x="1182" y="815"/>
                </a:lnTo>
                <a:lnTo>
                  <a:pt x="1162" y="811"/>
                </a:lnTo>
                <a:lnTo>
                  <a:pt x="1142" y="805"/>
                </a:lnTo>
                <a:lnTo>
                  <a:pt x="1123" y="798"/>
                </a:lnTo>
                <a:lnTo>
                  <a:pt x="1106" y="791"/>
                </a:lnTo>
                <a:lnTo>
                  <a:pt x="1087" y="783"/>
                </a:lnTo>
                <a:lnTo>
                  <a:pt x="1069" y="774"/>
                </a:lnTo>
                <a:lnTo>
                  <a:pt x="1052" y="763"/>
                </a:lnTo>
                <a:lnTo>
                  <a:pt x="1035" y="753"/>
                </a:lnTo>
                <a:lnTo>
                  <a:pt x="1019" y="741"/>
                </a:lnTo>
                <a:lnTo>
                  <a:pt x="1003" y="729"/>
                </a:lnTo>
                <a:lnTo>
                  <a:pt x="989" y="716"/>
                </a:lnTo>
                <a:lnTo>
                  <a:pt x="974" y="702"/>
                </a:lnTo>
                <a:lnTo>
                  <a:pt x="960" y="688"/>
                </a:lnTo>
                <a:lnTo>
                  <a:pt x="947" y="674"/>
                </a:lnTo>
                <a:lnTo>
                  <a:pt x="935" y="658"/>
                </a:lnTo>
                <a:lnTo>
                  <a:pt x="923" y="641"/>
                </a:lnTo>
                <a:lnTo>
                  <a:pt x="913" y="625"/>
                </a:lnTo>
                <a:lnTo>
                  <a:pt x="903" y="607"/>
                </a:lnTo>
                <a:lnTo>
                  <a:pt x="894" y="589"/>
                </a:lnTo>
                <a:lnTo>
                  <a:pt x="885" y="572"/>
                </a:lnTo>
                <a:lnTo>
                  <a:pt x="878" y="553"/>
                </a:lnTo>
                <a:lnTo>
                  <a:pt x="872" y="534"/>
                </a:lnTo>
                <a:lnTo>
                  <a:pt x="866" y="515"/>
                </a:lnTo>
                <a:lnTo>
                  <a:pt x="861" y="495"/>
                </a:lnTo>
                <a:lnTo>
                  <a:pt x="858" y="474"/>
                </a:lnTo>
                <a:lnTo>
                  <a:pt x="855" y="454"/>
                </a:lnTo>
                <a:lnTo>
                  <a:pt x="854" y="433"/>
                </a:lnTo>
                <a:lnTo>
                  <a:pt x="853" y="411"/>
                </a:lnTo>
                <a:lnTo>
                  <a:pt x="854" y="390"/>
                </a:lnTo>
                <a:lnTo>
                  <a:pt x="855" y="369"/>
                </a:lnTo>
                <a:lnTo>
                  <a:pt x="858" y="349"/>
                </a:lnTo>
                <a:lnTo>
                  <a:pt x="861" y="328"/>
                </a:lnTo>
                <a:lnTo>
                  <a:pt x="866" y="309"/>
                </a:lnTo>
                <a:lnTo>
                  <a:pt x="872" y="289"/>
                </a:lnTo>
                <a:lnTo>
                  <a:pt x="878" y="270"/>
                </a:lnTo>
                <a:lnTo>
                  <a:pt x="885" y="251"/>
                </a:lnTo>
                <a:lnTo>
                  <a:pt x="894" y="234"/>
                </a:lnTo>
                <a:lnTo>
                  <a:pt x="903" y="216"/>
                </a:lnTo>
                <a:lnTo>
                  <a:pt x="913" y="199"/>
                </a:lnTo>
                <a:lnTo>
                  <a:pt x="923" y="182"/>
                </a:lnTo>
                <a:lnTo>
                  <a:pt x="935" y="165"/>
                </a:lnTo>
                <a:lnTo>
                  <a:pt x="947" y="150"/>
                </a:lnTo>
                <a:lnTo>
                  <a:pt x="960" y="135"/>
                </a:lnTo>
                <a:lnTo>
                  <a:pt x="974" y="121"/>
                </a:lnTo>
                <a:lnTo>
                  <a:pt x="989" y="107"/>
                </a:lnTo>
                <a:lnTo>
                  <a:pt x="1003" y="93"/>
                </a:lnTo>
                <a:lnTo>
                  <a:pt x="1019" y="82"/>
                </a:lnTo>
                <a:lnTo>
                  <a:pt x="1035" y="70"/>
                </a:lnTo>
                <a:lnTo>
                  <a:pt x="1052" y="60"/>
                </a:lnTo>
                <a:lnTo>
                  <a:pt x="1069" y="49"/>
                </a:lnTo>
                <a:lnTo>
                  <a:pt x="1087" y="41"/>
                </a:lnTo>
                <a:lnTo>
                  <a:pt x="1106" y="32"/>
                </a:lnTo>
                <a:lnTo>
                  <a:pt x="1123" y="25"/>
                </a:lnTo>
                <a:lnTo>
                  <a:pt x="1142" y="19"/>
                </a:lnTo>
                <a:lnTo>
                  <a:pt x="1162" y="12"/>
                </a:lnTo>
                <a:lnTo>
                  <a:pt x="1182" y="8"/>
                </a:lnTo>
                <a:lnTo>
                  <a:pt x="1203" y="4"/>
                </a:lnTo>
                <a:lnTo>
                  <a:pt x="1224" y="2"/>
                </a:lnTo>
                <a:lnTo>
                  <a:pt x="1244" y="0"/>
                </a:lnTo>
                <a:lnTo>
                  <a:pt x="1265" y="0"/>
                </a:lnTo>
                <a:close/>
                <a:moveTo>
                  <a:pt x="2049" y="103"/>
                </a:moveTo>
                <a:lnTo>
                  <a:pt x="1265" y="103"/>
                </a:lnTo>
                <a:lnTo>
                  <a:pt x="1249" y="104"/>
                </a:lnTo>
                <a:lnTo>
                  <a:pt x="1234" y="105"/>
                </a:lnTo>
                <a:lnTo>
                  <a:pt x="1218" y="107"/>
                </a:lnTo>
                <a:lnTo>
                  <a:pt x="1204" y="109"/>
                </a:lnTo>
                <a:lnTo>
                  <a:pt x="1189" y="112"/>
                </a:lnTo>
                <a:lnTo>
                  <a:pt x="1174" y="117"/>
                </a:lnTo>
                <a:lnTo>
                  <a:pt x="1159" y="122"/>
                </a:lnTo>
                <a:lnTo>
                  <a:pt x="1146" y="127"/>
                </a:lnTo>
                <a:lnTo>
                  <a:pt x="1132" y="133"/>
                </a:lnTo>
                <a:lnTo>
                  <a:pt x="1118" y="141"/>
                </a:lnTo>
                <a:lnTo>
                  <a:pt x="1106" y="148"/>
                </a:lnTo>
                <a:lnTo>
                  <a:pt x="1093" y="156"/>
                </a:lnTo>
                <a:lnTo>
                  <a:pt x="1081" y="165"/>
                </a:lnTo>
                <a:lnTo>
                  <a:pt x="1069" y="173"/>
                </a:lnTo>
                <a:lnTo>
                  <a:pt x="1058" y="183"/>
                </a:lnTo>
                <a:lnTo>
                  <a:pt x="1048" y="193"/>
                </a:lnTo>
                <a:lnTo>
                  <a:pt x="1037" y="204"/>
                </a:lnTo>
                <a:lnTo>
                  <a:pt x="1028" y="216"/>
                </a:lnTo>
                <a:lnTo>
                  <a:pt x="1018" y="227"/>
                </a:lnTo>
                <a:lnTo>
                  <a:pt x="1010" y="240"/>
                </a:lnTo>
                <a:lnTo>
                  <a:pt x="1001" y="252"/>
                </a:lnTo>
                <a:lnTo>
                  <a:pt x="994" y="265"/>
                </a:lnTo>
                <a:lnTo>
                  <a:pt x="988" y="278"/>
                </a:lnTo>
                <a:lnTo>
                  <a:pt x="981" y="291"/>
                </a:lnTo>
                <a:lnTo>
                  <a:pt x="975" y="306"/>
                </a:lnTo>
                <a:lnTo>
                  <a:pt x="971" y="320"/>
                </a:lnTo>
                <a:lnTo>
                  <a:pt x="966" y="335"/>
                </a:lnTo>
                <a:lnTo>
                  <a:pt x="963" y="349"/>
                </a:lnTo>
                <a:lnTo>
                  <a:pt x="960" y="365"/>
                </a:lnTo>
                <a:lnTo>
                  <a:pt x="958" y="380"/>
                </a:lnTo>
                <a:lnTo>
                  <a:pt x="957" y="396"/>
                </a:lnTo>
                <a:lnTo>
                  <a:pt x="957" y="411"/>
                </a:lnTo>
                <a:lnTo>
                  <a:pt x="957" y="427"/>
                </a:lnTo>
                <a:lnTo>
                  <a:pt x="958" y="443"/>
                </a:lnTo>
                <a:lnTo>
                  <a:pt x="960" y="459"/>
                </a:lnTo>
                <a:lnTo>
                  <a:pt x="963" y="474"/>
                </a:lnTo>
                <a:lnTo>
                  <a:pt x="966" y="488"/>
                </a:lnTo>
                <a:lnTo>
                  <a:pt x="971" y="503"/>
                </a:lnTo>
                <a:lnTo>
                  <a:pt x="975" y="517"/>
                </a:lnTo>
                <a:lnTo>
                  <a:pt x="981" y="532"/>
                </a:lnTo>
                <a:lnTo>
                  <a:pt x="988" y="545"/>
                </a:lnTo>
                <a:lnTo>
                  <a:pt x="994" y="558"/>
                </a:lnTo>
                <a:lnTo>
                  <a:pt x="1001" y="572"/>
                </a:lnTo>
                <a:lnTo>
                  <a:pt x="1010" y="584"/>
                </a:lnTo>
                <a:lnTo>
                  <a:pt x="1018" y="596"/>
                </a:lnTo>
                <a:lnTo>
                  <a:pt x="1028" y="607"/>
                </a:lnTo>
                <a:lnTo>
                  <a:pt x="1037" y="619"/>
                </a:lnTo>
                <a:lnTo>
                  <a:pt x="1048" y="629"/>
                </a:lnTo>
                <a:lnTo>
                  <a:pt x="1058" y="640"/>
                </a:lnTo>
                <a:lnTo>
                  <a:pt x="1069" y="649"/>
                </a:lnTo>
                <a:lnTo>
                  <a:pt x="1081" y="659"/>
                </a:lnTo>
                <a:lnTo>
                  <a:pt x="1093" y="667"/>
                </a:lnTo>
                <a:lnTo>
                  <a:pt x="1106" y="675"/>
                </a:lnTo>
                <a:lnTo>
                  <a:pt x="1118" y="683"/>
                </a:lnTo>
                <a:lnTo>
                  <a:pt x="1132" y="689"/>
                </a:lnTo>
                <a:lnTo>
                  <a:pt x="1146" y="696"/>
                </a:lnTo>
                <a:lnTo>
                  <a:pt x="1159" y="701"/>
                </a:lnTo>
                <a:lnTo>
                  <a:pt x="1174" y="706"/>
                </a:lnTo>
                <a:lnTo>
                  <a:pt x="1189" y="711"/>
                </a:lnTo>
                <a:lnTo>
                  <a:pt x="1204" y="714"/>
                </a:lnTo>
                <a:lnTo>
                  <a:pt x="1218" y="717"/>
                </a:lnTo>
                <a:lnTo>
                  <a:pt x="1234" y="719"/>
                </a:lnTo>
                <a:lnTo>
                  <a:pt x="1249" y="720"/>
                </a:lnTo>
                <a:lnTo>
                  <a:pt x="1265" y="720"/>
                </a:lnTo>
                <a:lnTo>
                  <a:pt x="1352" y="720"/>
                </a:lnTo>
                <a:lnTo>
                  <a:pt x="1352" y="720"/>
                </a:lnTo>
                <a:lnTo>
                  <a:pt x="1361" y="721"/>
                </a:lnTo>
                <a:lnTo>
                  <a:pt x="1368" y="723"/>
                </a:lnTo>
                <a:lnTo>
                  <a:pt x="1377" y="727"/>
                </a:lnTo>
                <a:lnTo>
                  <a:pt x="1386" y="733"/>
                </a:lnTo>
                <a:lnTo>
                  <a:pt x="1393" y="740"/>
                </a:lnTo>
                <a:lnTo>
                  <a:pt x="1399" y="748"/>
                </a:lnTo>
                <a:lnTo>
                  <a:pt x="1402" y="758"/>
                </a:lnTo>
                <a:lnTo>
                  <a:pt x="1404" y="767"/>
                </a:lnTo>
                <a:lnTo>
                  <a:pt x="1404" y="778"/>
                </a:lnTo>
                <a:lnTo>
                  <a:pt x="1402" y="787"/>
                </a:lnTo>
                <a:lnTo>
                  <a:pt x="1381" y="851"/>
                </a:lnTo>
                <a:lnTo>
                  <a:pt x="1567" y="731"/>
                </a:lnTo>
                <a:lnTo>
                  <a:pt x="1573" y="726"/>
                </a:lnTo>
                <a:lnTo>
                  <a:pt x="1582" y="723"/>
                </a:lnTo>
                <a:lnTo>
                  <a:pt x="1589" y="721"/>
                </a:lnTo>
                <a:lnTo>
                  <a:pt x="1598" y="720"/>
                </a:lnTo>
                <a:lnTo>
                  <a:pt x="2049" y="720"/>
                </a:lnTo>
                <a:lnTo>
                  <a:pt x="2065" y="720"/>
                </a:lnTo>
                <a:lnTo>
                  <a:pt x="2080" y="719"/>
                </a:lnTo>
                <a:lnTo>
                  <a:pt x="2096" y="717"/>
                </a:lnTo>
                <a:lnTo>
                  <a:pt x="2111" y="714"/>
                </a:lnTo>
                <a:lnTo>
                  <a:pt x="2126" y="711"/>
                </a:lnTo>
                <a:lnTo>
                  <a:pt x="2140" y="706"/>
                </a:lnTo>
                <a:lnTo>
                  <a:pt x="2155" y="701"/>
                </a:lnTo>
                <a:lnTo>
                  <a:pt x="2169" y="696"/>
                </a:lnTo>
                <a:lnTo>
                  <a:pt x="2183" y="689"/>
                </a:lnTo>
                <a:lnTo>
                  <a:pt x="2195" y="683"/>
                </a:lnTo>
                <a:lnTo>
                  <a:pt x="2209" y="675"/>
                </a:lnTo>
                <a:lnTo>
                  <a:pt x="2222" y="667"/>
                </a:lnTo>
                <a:lnTo>
                  <a:pt x="2233" y="659"/>
                </a:lnTo>
                <a:lnTo>
                  <a:pt x="2245" y="649"/>
                </a:lnTo>
                <a:lnTo>
                  <a:pt x="2256" y="640"/>
                </a:lnTo>
                <a:lnTo>
                  <a:pt x="2267" y="629"/>
                </a:lnTo>
                <a:lnTo>
                  <a:pt x="2277" y="619"/>
                </a:lnTo>
                <a:lnTo>
                  <a:pt x="2287" y="607"/>
                </a:lnTo>
                <a:lnTo>
                  <a:pt x="2296" y="596"/>
                </a:lnTo>
                <a:lnTo>
                  <a:pt x="2305" y="584"/>
                </a:lnTo>
                <a:lnTo>
                  <a:pt x="2312" y="572"/>
                </a:lnTo>
                <a:lnTo>
                  <a:pt x="2321" y="558"/>
                </a:lnTo>
                <a:lnTo>
                  <a:pt x="2327" y="545"/>
                </a:lnTo>
                <a:lnTo>
                  <a:pt x="2333" y="532"/>
                </a:lnTo>
                <a:lnTo>
                  <a:pt x="2339" y="517"/>
                </a:lnTo>
                <a:lnTo>
                  <a:pt x="2344" y="503"/>
                </a:lnTo>
                <a:lnTo>
                  <a:pt x="2348" y="488"/>
                </a:lnTo>
                <a:lnTo>
                  <a:pt x="2351" y="474"/>
                </a:lnTo>
                <a:lnTo>
                  <a:pt x="2354" y="459"/>
                </a:lnTo>
                <a:lnTo>
                  <a:pt x="2357" y="443"/>
                </a:lnTo>
                <a:lnTo>
                  <a:pt x="2358" y="427"/>
                </a:lnTo>
                <a:lnTo>
                  <a:pt x="2358" y="411"/>
                </a:lnTo>
                <a:lnTo>
                  <a:pt x="2358" y="396"/>
                </a:lnTo>
                <a:lnTo>
                  <a:pt x="2357" y="380"/>
                </a:lnTo>
                <a:lnTo>
                  <a:pt x="2354" y="365"/>
                </a:lnTo>
                <a:lnTo>
                  <a:pt x="2351" y="349"/>
                </a:lnTo>
                <a:lnTo>
                  <a:pt x="2348" y="335"/>
                </a:lnTo>
                <a:lnTo>
                  <a:pt x="2344" y="320"/>
                </a:lnTo>
                <a:lnTo>
                  <a:pt x="2339" y="306"/>
                </a:lnTo>
                <a:lnTo>
                  <a:pt x="2333" y="291"/>
                </a:lnTo>
                <a:lnTo>
                  <a:pt x="2327" y="278"/>
                </a:lnTo>
                <a:lnTo>
                  <a:pt x="2321" y="265"/>
                </a:lnTo>
                <a:lnTo>
                  <a:pt x="2312" y="252"/>
                </a:lnTo>
                <a:lnTo>
                  <a:pt x="2305" y="240"/>
                </a:lnTo>
                <a:lnTo>
                  <a:pt x="2296" y="227"/>
                </a:lnTo>
                <a:lnTo>
                  <a:pt x="2287" y="216"/>
                </a:lnTo>
                <a:lnTo>
                  <a:pt x="2277" y="204"/>
                </a:lnTo>
                <a:lnTo>
                  <a:pt x="2267" y="193"/>
                </a:lnTo>
                <a:lnTo>
                  <a:pt x="2256" y="183"/>
                </a:lnTo>
                <a:lnTo>
                  <a:pt x="2245" y="173"/>
                </a:lnTo>
                <a:lnTo>
                  <a:pt x="2233" y="165"/>
                </a:lnTo>
                <a:lnTo>
                  <a:pt x="2222" y="156"/>
                </a:lnTo>
                <a:lnTo>
                  <a:pt x="2209" y="148"/>
                </a:lnTo>
                <a:lnTo>
                  <a:pt x="2195" y="141"/>
                </a:lnTo>
                <a:lnTo>
                  <a:pt x="2183" y="133"/>
                </a:lnTo>
                <a:lnTo>
                  <a:pt x="2169" y="127"/>
                </a:lnTo>
                <a:lnTo>
                  <a:pt x="2155" y="122"/>
                </a:lnTo>
                <a:lnTo>
                  <a:pt x="2140" y="117"/>
                </a:lnTo>
                <a:lnTo>
                  <a:pt x="2126" y="112"/>
                </a:lnTo>
                <a:lnTo>
                  <a:pt x="2111" y="109"/>
                </a:lnTo>
                <a:lnTo>
                  <a:pt x="2096" y="107"/>
                </a:lnTo>
                <a:lnTo>
                  <a:pt x="2080" y="105"/>
                </a:lnTo>
                <a:lnTo>
                  <a:pt x="2065" y="104"/>
                </a:lnTo>
                <a:lnTo>
                  <a:pt x="2049" y="103"/>
                </a:lnTo>
                <a:close/>
                <a:moveTo>
                  <a:pt x="1455" y="339"/>
                </a:moveTo>
                <a:lnTo>
                  <a:pt x="1463" y="340"/>
                </a:lnTo>
                <a:lnTo>
                  <a:pt x="1471" y="343"/>
                </a:lnTo>
                <a:lnTo>
                  <a:pt x="1478" y="346"/>
                </a:lnTo>
                <a:lnTo>
                  <a:pt x="1485" y="350"/>
                </a:lnTo>
                <a:lnTo>
                  <a:pt x="1490" y="355"/>
                </a:lnTo>
                <a:lnTo>
                  <a:pt x="1497" y="360"/>
                </a:lnTo>
                <a:lnTo>
                  <a:pt x="1502" y="365"/>
                </a:lnTo>
                <a:lnTo>
                  <a:pt x="1506" y="370"/>
                </a:lnTo>
                <a:lnTo>
                  <a:pt x="1510" y="377"/>
                </a:lnTo>
                <a:lnTo>
                  <a:pt x="1513" y="384"/>
                </a:lnTo>
                <a:lnTo>
                  <a:pt x="1517" y="391"/>
                </a:lnTo>
                <a:lnTo>
                  <a:pt x="1519" y="398"/>
                </a:lnTo>
                <a:lnTo>
                  <a:pt x="1520" y="406"/>
                </a:lnTo>
                <a:lnTo>
                  <a:pt x="1521" y="414"/>
                </a:lnTo>
                <a:lnTo>
                  <a:pt x="1520" y="421"/>
                </a:lnTo>
                <a:lnTo>
                  <a:pt x="1519" y="429"/>
                </a:lnTo>
                <a:lnTo>
                  <a:pt x="1518" y="437"/>
                </a:lnTo>
                <a:lnTo>
                  <a:pt x="1514" y="445"/>
                </a:lnTo>
                <a:lnTo>
                  <a:pt x="1511" y="451"/>
                </a:lnTo>
                <a:lnTo>
                  <a:pt x="1508" y="459"/>
                </a:lnTo>
                <a:lnTo>
                  <a:pt x="1503" y="464"/>
                </a:lnTo>
                <a:lnTo>
                  <a:pt x="1499" y="470"/>
                </a:lnTo>
                <a:lnTo>
                  <a:pt x="1492" y="476"/>
                </a:lnTo>
                <a:lnTo>
                  <a:pt x="1487" y="480"/>
                </a:lnTo>
                <a:lnTo>
                  <a:pt x="1481" y="484"/>
                </a:lnTo>
                <a:lnTo>
                  <a:pt x="1473" y="487"/>
                </a:lnTo>
                <a:lnTo>
                  <a:pt x="1467" y="490"/>
                </a:lnTo>
                <a:lnTo>
                  <a:pt x="1460" y="493"/>
                </a:lnTo>
                <a:lnTo>
                  <a:pt x="1452" y="494"/>
                </a:lnTo>
                <a:lnTo>
                  <a:pt x="1444" y="494"/>
                </a:lnTo>
                <a:lnTo>
                  <a:pt x="1436" y="494"/>
                </a:lnTo>
                <a:lnTo>
                  <a:pt x="1428" y="493"/>
                </a:lnTo>
                <a:lnTo>
                  <a:pt x="1421" y="491"/>
                </a:lnTo>
                <a:lnTo>
                  <a:pt x="1413" y="488"/>
                </a:lnTo>
                <a:lnTo>
                  <a:pt x="1406" y="485"/>
                </a:lnTo>
                <a:lnTo>
                  <a:pt x="1400" y="482"/>
                </a:lnTo>
                <a:lnTo>
                  <a:pt x="1393" y="477"/>
                </a:lnTo>
                <a:lnTo>
                  <a:pt x="1387" y="473"/>
                </a:lnTo>
                <a:lnTo>
                  <a:pt x="1383" y="466"/>
                </a:lnTo>
                <a:lnTo>
                  <a:pt x="1377" y="461"/>
                </a:lnTo>
                <a:lnTo>
                  <a:pt x="1373" y="455"/>
                </a:lnTo>
                <a:lnTo>
                  <a:pt x="1370" y="447"/>
                </a:lnTo>
                <a:lnTo>
                  <a:pt x="1367" y="441"/>
                </a:lnTo>
                <a:lnTo>
                  <a:pt x="1366" y="434"/>
                </a:lnTo>
                <a:lnTo>
                  <a:pt x="1364" y="426"/>
                </a:lnTo>
                <a:lnTo>
                  <a:pt x="1364" y="418"/>
                </a:lnTo>
                <a:lnTo>
                  <a:pt x="1364" y="410"/>
                </a:lnTo>
                <a:lnTo>
                  <a:pt x="1365" y="402"/>
                </a:lnTo>
                <a:lnTo>
                  <a:pt x="1367" y="395"/>
                </a:lnTo>
                <a:lnTo>
                  <a:pt x="1369" y="387"/>
                </a:lnTo>
                <a:lnTo>
                  <a:pt x="1372" y="380"/>
                </a:lnTo>
                <a:lnTo>
                  <a:pt x="1376" y="374"/>
                </a:lnTo>
                <a:lnTo>
                  <a:pt x="1381" y="367"/>
                </a:lnTo>
                <a:lnTo>
                  <a:pt x="1386" y="361"/>
                </a:lnTo>
                <a:lnTo>
                  <a:pt x="1391" y="356"/>
                </a:lnTo>
                <a:lnTo>
                  <a:pt x="1396" y="351"/>
                </a:lnTo>
                <a:lnTo>
                  <a:pt x="1403" y="347"/>
                </a:lnTo>
                <a:lnTo>
                  <a:pt x="1410" y="344"/>
                </a:lnTo>
                <a:lnTo>
                  <a:pt x="1418" y="341"/>
                </a:lnTo>
                <a:lnTo>
                  <a:pt x="1424" y="340"/>
                </a:lnTo>
                <a:lnTo>
                  <a:pt x="1432" y="338"/>
                </a:lnTo>
                <a:lnTo>
                  <a:pt x="1440" y="338"/>
                </a:lnTo>
                <a:lnTo>
                  <a:pt x="1447" y="338"/>
                </a:lnTo>
                <a:lnTo>
                  <a:pt x="1455" y="339"/>
                </a:lnTo>
                <a:close/>
                <a:moveTo>
                  <a:pt x="1670" y="339"/>
                </a:moveTo>
                <a:lnTo>
                  <a:pt x="1679" y="340"/>
                </a:lnTo>
                <a:lnTo>
                  <a:pt x="1686" y="343"/>
                </a:lnTo>
                <a:lnTo>
                  <a:pt x="1693" y="346"/>
                </a:lnTo>
                <a:lnTo>
                  <a:pt x="1700" y="350"/>
                </a:lnTo>
                <a:lnTo>
                  <a:pt x="1706" y="355"/>
                </a:lnTo>
                <a:lnTo>
                  <a:pt x="1712" y="360"/>
                </a:lnTo>
                <a:lnTo>
                  <a:pt x="1717" y="365"/>
                </a:lnTo>
                <a:lnTo>
                  <a:pt x="1721" y="370"/>
                </a:lnTo>
                <a:lnTo>
                  <a:pt x="1725" y="377"/>
                </a:lnTo>
                <a:lnTo>
                  <a:pt x="1728" y="384"/>
                </a:lnTo>
                <a:lnTo>
                  <a:pt x="1732" y="391"/>
                </a:lnTo>
                <a:lnTo>
                  <a:pt x="1734" y="398"/>
                </a:lnTo>
                <a:lnTo>
                  <a:pt x="1735" y="406"/>
                </a:lnTo>
                <a:lnTo>
                  <a:pt x="1736" y="414"/>
                </a:lnTo>
                <a:lnTo>
                  <a:pt x="1736" y="421"/>
                </a:lnTo>
                <a:lnTo>
                  <a:pt x="1735" y="429"/>
                </a:lnTo>
                <a:lnTo>
                  <a:pt x="1733" y="437"/>
                </a:lnTo>
                <a:lnTo>
                  <a:pt x="1729" y="445"/>
                </a:lnTo>
                <a:lnTo>
                  <a:pt x="1726" y="451"/>
                </a:lnTo>
                <a:lnTo>
                  <a:pt x="1723" y="459"/>
                </a:lnTo>
                <a:lnTo>
                  <a:pt x="1719" y="464"/>
                </a:lnTo>
                <a:lnTo>
                  <a:pt x="1714" y="470"/>
                </a:lnTo>
                <a:lnTo>
                  <a:pt x="1708" y="476"/>
                </a:lnTo>
                <a:lnTo>
                  <a:pt x="1702" y="480"/>
                </a:lnTo>
                <a:lnTo>
                  <a:pt x="1696" y="484"/>
                </a:lnTo>
                <a:lnTo>
                  <a:pt x="1689" y="487"/>
                </a:lnTo>
                <a:lnTo>
                  <a:pt x="1682" y="490"/>
                </a:lnTo>
                <a:lnTo>
                  <a:pt x="1675" y="493"/>
                </a:lnTo>
                <a:lnTo>
                  <a:pt x="1667" y="494"/>
                </a:lnTo>
                <a:lnTo>
                  <a:pt x="1659" y="494"/>
                </a:lnTo>
                <a:lnTo>
                  <a:pt x="1651" y="494"/>
                </a:lnTo>
                <a:lnTo>
                  <a:pt x="1643" y="493"/>
                </a:lnTo>
                <a:lnTo>
                  <a:pt x="1636" y="491"/>
                </a:lnTo>
                <a:lnTo>
                  <a:pt x="1628" y="488"/>
                </a:lnTo>
                <a:lnTo>
                  <a:pt x="1621" y="485"/>
                </a:lnTo>
                <a:lnTo>
                  <a:pt x="1615" y="482"/>
                </a:lnTo>
                <a:lnTo>
                  <a:pt x="1608" y="477"/>
                </a:lnTo>
                <a:lnTo>
                  <a:pt x="1603" y="473"/>
                </a:lnTo>
                <a:lnTo>
                  <a:pt x="1598" y="466"/>
                </a:lnTo>
                <a:lnTo>
                  <a:pt x="1592" y="461"/>
                </a:lnTo>
                <a:lnTo>
                  <a:pt x="1589" y="455"/>
                </a:lnTo>
                <a:lnTo>
                  <a:pt x="1585" y="447"/>
                </a:lnTo>
                <a:lnTo>
                  <a:pt x="1583" y="441"/>
                </a:lnTo>
                <a:lnTo>
                  <a:pt x="1581" y="434"/>
                </a:lnTo>
                <a:lnTo>
                  <a:pt x="1579" y="426"/>
                </a:lnTo>
                <a:lnTo>
                  <a:pt x="1579" y="418"/>
                </a:lnTo>
                <a:lnTo>
                  <a:pt x="1579" y="410"/>
                </a:lnTo>
                <a:lnTo>
                  <a:pt x="1580" y="402"/>
                </a:lnTo>
                <a:lnTo>
                  <a:pt x="1582" y="395"/>
                </a:lnTo>
                <a:lnTo>
                  <a:pt x="1584" y="387"/>
                </a:lnTo>
                <a:lnTo>
                  <a:pt x="1587" y="380"/>
                </a:lnTo>
                <a:lnTo>
                  <a:pt x="1591" y="374"/>
                </a:lnTo>
                <a:lnTo>
                  <a:pt x="1596" y="367"/>
                </a:lnTo>
                <a:lnTo>
                  <a:pt x="1601" y="361"/>
                </a:lnTo>
                <a:lnTo>
                  <a:pt x="1606" y="356"/>
                </a:lnTo>
                <a:lnTo>
                  <a:pt x="1612" y="351"/>
                </a:lnTo>
                <a:lnTo>
                  <a:pt x="1619" y="347"/>
                </a:lnTo>
                <a:lnTo>
                  <a:pt x="1625" y="344"/>
                </a:lnTo>
                <a:lnTo>
                  <a:pt x="1633" y="341"/>
                </a:lnTo>
                <a:lnTo>
                  <a:pt x="1640" y="340"/>
                </a:lnTo>
                <a:lnTo>
                  <a:pt x="1647" y="338"/>
                </a:lnTo>
                <a:lnTo>
                  <a:pt x="1655" y="338"/>
                </a:lnTo>
                <a:lnTo>
                  <a:pt x="1663" y="338"/>
                </a:lnTo>
                <a:lnTo>
                  <a:pt x="1670" y="339"/>
                </a:lnTo>
                <a:close/>
                <a:moveTo>
                  <a:pt x="1885" y="339"/>
                </a:moveTo>
                <a:lnTo>
                  <a:pt x="1894" y="340"/>
                </a:lnTo>
                <a:lnTo>
                  <a:pt x="1901" y="343"/>
                </a:lnTo>
                <a:lnTo>
                  <a:pt x="1909" y="346"/>
                </a:lnTo>
                <a:lnTo>
                  <a:pt x="1915" y="350"/>
                </a:lnTo>
                <a:lnTo>
                  <a:pt x="1921" y="355"/>
                </a:lnTo>
                <a:lnTo>
                  <a:pt x="1927" y="360"/>
                </a:lnTo>
                <a:lnTo>
                  <a:pt x="1932" y="365"/>
                </a:lnTo>
                <a:lnTo>
                  <a:pt x="1936" y="370"/>
                </a:lnTo>
                <a:lnTo>
                  <a:pt x="1940" y="377"/>
                </a:lnTo>
                <a:lnTo>
                  <a:pt x="1943" y="384"/>
                </a:lnTo>
                <a:lnTo>
                  <a:pt x="1947" y="391"/>
                </a:lnTo>
                <a:lnTo>
                  <a:pt x="1949" y="398"/>
                </a:lnTo>
                <a:lnTo>
                  <a:pt x="1950" y="406"/>
                </a:lnTo>
                <a:lnTo>
                  <a:pt x="1951" y="414"/>
                </a:lnTo>
                <a:lnTo>
                  <a:pt x="1951" y="421"/>
                </a:lnTo>
                <a:lnTo>
                  <a:pt x="1950" y="429"/>
                </a:lnTo>
                <a:lnTo>
                  <a:pt x="1948" y="437"/>
                </a:lnTo>
                <a:lnTo>
                  <a:pt x="1946" y="445"/>
                </a:lnTo>
                <a:lnTo>
                  <a:pt x="1942" y="451"/>
                </a:lnTo>
                <a:lnTo>
                  <a:pt x="1938" y="459"/>
                </a:lnTo>
                <a:lnTo>
                  <a:pt x="1934" y="464"/>
                </a:lnTo>
                <a:lnTo>
                  <a:pt x="1929" y="470"/>
                </a:lnTo>
                <a:lnTo>
                  <a:pt x="1923" y="476"/>
                </a:lnTo>
                <a:lnTo>
                  <a:pt x="1917" y="480"/>
                </a:lnTo>
                <a:lnTo>
                  <a:pt x="1911" y="484"/>
                </a:lnTo>
                <a:lnTo>
                  <a:pt x="1904" y="487"/>
                </a:lnTo>
                <a:lnTo>
                  <a:pt x="1897" y="490"/>
                </a:lnTo>
                <a:lnTo>
                  <a:pt x="1890" y="493"/>
                </a:lnTo>
                <a:lnTo>
                  <a:pt x="1882" y="494"/>
                </a:lnTo>
                <a:lnTo>
                  <a:pt x="1875" y="494"/>
                </a:lnTo>
                <a:lnTo>
                  <a:pt x="1866" y="494"/>
                </a:lnTo>
                <a:lnTo>
                  <a:pt x="1859" y="493"/>
                </a:lnTo>
                <a:lnTo>
                  <a:pt x="1851" y="491"/>
                </a:lnTo>
                <a:lnTo>
                  <a:pt x="1843" y="488"/>
                </a:lnTo>
                <a:lnTo>
                  <a:pt x="1836" y="485"/>
                </a:lnTo>
                <a:lnTo>
                  <a:pt x="1830" y="482"/>
                </a:lnTo>
                <a:lnTo>
                  <a:pt x="1823" y="477"/>
                </a:lnTo>
                <a:lnTo>
                  <a:pt x="1818" y="473"/>
                </a:lnTo>
                <a:lnTo>
                  <a:pt x="1813" y="466"/>
                </a:lnTo>
                <a:lnTo>
                  <a:pt x="1809" y="461"/>
                </a:lnTo>
                <a:lnTo>
                  <a:pt x="1804" y="455"/>
                </a:lnTo>
                <a:lnTo>
                  <a:pt x="1800" y="447"/>
                </a:lnTo>
                <a:lnTo>
                  <a:pt x="1798" y="441"/>
                </a:lnTo>
                <a:lnTo>
                  <a:pt x="1796" y="434"/>
                </a:lnTo>
                <a:lnTo>
                  <a:pt x="1795" y="426"/>
                </a:lnTo>
                <a:lnTo>
                  <a:pt x="1794" y="418"/>
                </a:lnTo>
                <a:lnTo>
                  <a:pt x="1794" y="410"/>
                </a:lnTo>
                <a:lnTo>
                  <a:pt x="1795" y="402"/>
                </a:lnTo>
                <a:lnTo>
                  <a:pt x="1797" y="395"/>
                </a:lnTo>
                <a:lnTo>
                  <a:pt x="1799" y="387"/>
                </a:lnTo>
                <a:lnTo>
                  <a:pt x="1802" y="380"/>
                </a:lnTo>
                <a:lnTo>
                  <a:pt x="1806" y="374"/>
                </a:lnTo>
                <a:lnTo>
                  <a:pt x="1811" y="367"/>
                </a:lnTo>
                <a:lnTo>
                  <a:pt x="1816" y="361"/>
                </a:lnTo>
                <a:lnTo>
                  <a:pt x="1821" y="356"/>
                </a:lnTo>
                <a:lnTo>
                  <a:pt x="1827" y="351"/>
                </a:lnTo>
                <a:lnTo>
                  <a:pt x="1834" y="347"/>
                </a:lnTo>
                <a:lnTo>
                  <a:pt x="1840" y="344"/>
                </a:lnTo>
                <a:lnTo>
                  <a:pt x="1848" y="341"/>
                </a:lnTo>
                <a:lnTo>
                  <a:pt x="1855" y="340"/>
                </a:lnTo>
                <a:lnTo>
                  <a:pt x="1862" y="338"/>
                </a:lnTo>
                <a:lnTo>
                  <a:pt x="1870" y="338"/>
                </a:lnTo>
                <a:lnTo>
                  <a:pt x="1878" y="338"/>
                </a:lnTo>
                <a:lnTo>
                  <a:pt x="1885" y="339"/>
                </a:lnTo>
                <a:close/>
                <a:moveTo>
                  <a:pt x="731" y="775"/>
                </a:moveTo>
                <a:lnTo>
                  <a:pt x="752" y="775"/>
                </a:lnTo>
                <a:lnTo>
                  <a:pt x="774" y="777"/>
                </a:lnTo>
                <a:lnTo>
                  <a:pt x="794" y="779"/>
                </a:lnTo>
                <a:lnTo>
                  <a:pt x="814" y="782"/>
                </a:lnTo>
                <a:lnTo>
                  <a:pt x="834" y="787"/>
                </a:lnTo>
                <a:lnTo>
                  <a:pt x="853" y="793"/>
                </a:lnTo>
                <a:lnTo>
                  <a:pt x="872" y="799"/>
                </a:lnTo>
                <a:lnTo>
                  <a:pt x="891" y="806"/>
                </a:lnTo>
                <a:lnTo>
                  <a:pt x="908" y="815"/>
                </a:lnTo>
                <a:lnTo>
                  <a:pt x="926" y="823"/>
                </a:lnTo>
                <a:lnTo>
                  <a:pt x="943" y="834"/>
                </a:lnTo>
                <a:lnTo>
                  <a:pt x="960" y="844"/>
                </a:lnTo>
                <a:lnTo>
                  <a:pt x="976" y="855"/>
                </a:lnTo>
                <a:lnTo>
                  <a:pt x="991" y="867"/>
                </a:lnTo>
                <a:lnTo>
                  <a:pt x="1006" y="880"/>
                </a:lnTo>
                <a:lnTo>
                  <a:pt x="1020" y="894"/>
                </a:lnTo>
                <a:lnTo>
                  <a:pt x="1034" y="907"/>
                </a:lnTo>
                <a:lnTo>
                  <a:pt x="1047" y="922"/>
                </a:lnTo>
                <a:lnTo>
                  <a:pt x="1058" y="938"/>
                </a:lnTo>
                <a:lnTo>
                  <a:pt x="1070" y="954"/>
                </a:lnTo>
                <a:lnTo>
                  <a:pt x="1080" y="971"/>
                </a:lnTo>
                <a:lnTo>
                  <a:pt x="1091" y="987"/>
                </a:lnTo>
                <a:lnTo>
                  <a:pt x="1099" y="1005"/>
                </a:lnTo>
                <a:lnTo>
                  <a:pt x="1108" y="1023"/>
                </a:lnTo>
                <a:lnTo>
                  <a:pt x="1115" y="1042"/>
                </a:lnTo>
                <a:lnTo>
                  <a:pt x="1121" y="1061"/>
                </a:lnTo>
                <a:lnTo>
                  <a:pt x="1127" y="1080"/>
                </a:lnTo>
                <a:lnTo>
                  <a:pt x="1132" y="1100"/>
                </a:lnTo>
                <a:lnTo>
                  <a:pt x="1135" y="1120"/>
                </a:lnTo>
                <a:lnTo>
                  <a:pt x="1137" y="1140"/>
                </a:lnTo>
                <a:lnTo>
                  <a:pt x="1139" y="1161"/>
                </a:lnTo>
                <a:lnTo>
                  <a:pt x="1139" y="1182"/>
                </a:lnTo>
                <a:lnTo>
                  <a:pt x="1139" y="1203"/>
                </a:lnTo>
                <a:lnTo>
                  <a:pt x="1137" y="1223"/>
                </a:lnTo>
                <a:lnTo>
                  <a:pt x="1135" y="1244"/>
                </a:lnTo>
                <a:lnTo>
                  <a:pt x="1132" y="1264"/>
                </a:lnTo>
                <a:lnTo>
                  <a:pt x="1127" y="1284"/>
                </a:lnTo>
                <a:lnTo>
                  <a:pt x="1121" y="1303"/>
                </a:lnTo>
                <a:lnTo>
                  <a:pt x="1115" y="1322"/>
                </a:lnTo>
                <a:lnTo>
                  <a:pt x="1108" y="1341"/>
                </a:lnTo>
                <a:lnTo>
                  <a:pt x="1099" y="1359"/>
                </a:lnTo>
                <a:lnTo>
                  <a:pt x="1091" y="1376"/>
                </a:lnTo>
                <a:lnTo>
                  <a:pt x="1080" y="1394"/>
                </a:lnTo>
                <a:lnTo>
                  <a:pt x="1070" y="1410"/>
                </a:lnTo>
                <a:lnTo>
                  <a:pt x="1058" y="1427"/>
                </a:lnTo>
                <a:lnTo>
                  <a:pt x="1047" y="1441"/>
                </a:lnTo>
                <a:lnTo>
                  <a:pt x="1034" y="1456"/>
                </a:lnTo>
                <a:lnTo>
                  <a:pt x="1020" y="1471"/>
                </a:lnTo>
                <a:lnTo>
                  <a:pt x="1006" y="1483"/>
                </a:lnTo>
                <a:lnTo>
                  <a:pt x="991" y="1497"/>
                </a:lnTo>
                <a:lnTo>
                  <a:pt x="976" y="1509"/>
                </a:lnTo>
                <a:lnTo>
                  <a:pt x="960" y="1520"/>
                </a:lnTo>
                <a:lnTo>
                  <a:pt x="943" y="1531"/>
                </a:lnTo>
                <a:lnTo>
                  <a:pt x="926" y="1540"/>
                </a:lnTo>
                <a:lnTo>
                  <a:pt x="908" y="1550"/>
                </a:lnTo>
                <a:lnTo>
                  <a:pt x="891" y="1558"/>
                </a:lnTo>
                <a:lnTo>
                  <a:pt x="872" y="1566"/>
                </a:lnTo>
                <a:lnTo>
                  <a:pt x="853" y="1572"/>
                </a:lnTo>
                <a:lnTo>
                  <a:pt x="834" y="1577"/>
                </a:lnTo>
                <a:lnTo>
                  <a:pt x="814" y="1581"/>
                </a:lnTo>
                <a:lnTo>
                  <a:pt x="794" y="1586"/>
                </a:lnTo>
                <a:lnTo>
                  <a:pt x="774" y="1588"/>
                </a:lnTo>
                <a:lnTo>
                  <a:pt x="752" y="1590"/>
                </a:lnTo>
                <a:lnTo>
                  <a:pt x="731" y="1590"/>
                </a:lnTo>
                <a:lnTo>
                  <a:pt x="710" y="1590"/>
                </a:lnTo>
                <a:lnTo>
                  <a:pt x="690" y="1588"/>
                </a:lnTo>
                <a:lnTo>
                  <a:pt x="669" y="1586"/>
                </a:lnTo>
                <a:lnTo>
                  <a:pt x="649" y="1581"/>
                </a:lnTo>
                <a:lnTo>
                  <a:pt x="629" y="1577"/>
                </a:lnTo>
                <a:lnTo>
                  <a:pt x="610" y="1572"/>
                </a:lnTo>
                <a:lnTo>
                  <a:pt x="591" y="1566"/>
                </a:lnTo>
                <a:lnTo>
                  <a:pt x="572" y="1558"/>
                </a:lnTo>
                <a:lnTo>
                  <a:pt x="554" y="1550"/>
                </a:lnTo>
                <a:lnTo>
                  <a:pt x="538" y="1540"/>
                </a:lnTo>
                <a:lnTo>
                  <a:pt x="520" y="1531"/>
                </a:lnTo>
                <a:lnTo>
                  <a:pt x="504" y="1520"/>
                </a:lnTo>
                <a:lnTo>
                  <a:pt x="487" y="1509"/>
                </a:lnTo>
                <a:lnTo>
                  <a:pt x="472" y="1497"/>
                </a:lnTo>
                <a:lnTo>
                  <a:pt x="457" y="1483"/>
                </a:lnTo>
                <a:lnTo>
                  <a:pt x="443" y="1471"/>
                </a:lnTo>
                <a:lnTo>
                  <a:pt x="429" y="1456"/>
                </a:lnTo>
                <a:lnTo>
                  <a:pt x="416" y="1441"/>
                </a:lnTo>
                <a:lnTo>
                  <a:pt x="405" y="1427"/>
                </a:lnTo>
                <a:lnTo>
                  <a:pt x="393" y="1410"/>
                </a:lnTo>
                <a:lnTo>
                  <a:pt x="383" y="1394"/>
                </a:lnTo>
                <a:lnTo>
                  <a:pt x="373" y="1376"/>
                </a:lnTo>
                <a:lnTo>
                  <a:pt x="364" y="1359"/>
                </a:lnTo>
                <a:lnTo>
                  <a:pt x="355" y="1341"/>
                </a:lnTo>
                <a:lnTo>
                  <a:pt x="348" y="1322"/>
                </a:lnTo>
                <a:lnTo>
                  <a:pt x="341" y="1303"/>
                </a:lnTo>
                <a:lnTo>
                  <a:pt x="336" y="1284"/>
                </a:lnTo>
                <a:lnTo>
                  <a:pt x="332" y="1264"/>
                </a:lnTo>
                <a:lnTo>
                  <a:pt x="328" y="1244"/>
                </a:lnTo>
                <a:lnTo>
                  <a:pt x="326" y="1223"/>
                </a:lnTo>
                <a:lnTo>
                  <a:pt x="324" y="1203"/>
                </a:lnTo>
                <a:lnTo>
                  <a:pt x="324" y="1182"/>
                </a:lnTo>
                <a:lnTo>
                  <a:pt x="324" y="1161"/>
                </a:lnTo>
                <a:lnTo>
                  <a:pt x="326" y="1140"/>
                </a:lnTo>
                <a:lnTo>
                  <a:pt x="328" y="1120"/>
                </a:lnTo>
                <a:lnTo>
                  <a:pt x="332" y="1100"/>
                </a:lnTo>
                <a:lnTo>
                  <a:pt x="336" y="1080"/>
                </a:lnTo>
                <a:lnTo>
                  <a:pt x="341" y="1061"/>
                </a:lnTo>
                <a:lnTo>
                  <a:pt x="348" y="1042"/>
                </a:lnTo>
                <a:lnTo>
                  <a:pt x="355" y="1023"/>
                </a:lnTo>
                <a:lnTo>
                  <a:pt x="364" y="1005"/>
                </a:lnTo>
                <a:lnTo>
                  <a:pt x="373" y="987"/>
                </a:lnTo>
                <a:lnTo>
                  <a:pt x="383" y="971"/>
                </a:lnTo>
                <a:lnTo>
                  <a:pt x="393" y="954"/>
                </a:lnTo>
                <a:lnTo>
                  <a:pt x="405" y="938"/>
                </a:lnTo>
                <a:lnTo>
                  <a:pt x="416" y="922"/>
                </a:lnTo>
                <a:lnTo>
                  <a:pt x="429" y="907"/>
                </a:lnTo>
                <a:lnTo>
                  <a:pt x="443" y="894"/>
                </a:lnTo>
                <a:lnTo>
                  <a:pt x="457" y="880"/>
                </a:lnTo>
                <a:lnTo>
                  <a:pt x="472" y="867"/>
                </a:lnTo>
                <a:lnTo>
                  <a:pt x="487" y="855"/>
                </a:lnTo>
                <a:lnTo>
                  <a:pt x="504" y="844"/>
                </a:lnTo>
                <a:lnTo>
                  <a:pt x="520" y="834"/>
                </a:lnTo>
                <a:lnTo>
                  <a:pt x="538" y="823"/>
                </a:lnTo>
                <a:lnTo>
                  <a:pt x="554" y="815"/>
                </a:lnTo>
                <a:lnTo>
                  <a:pt x="572" y="806"/>
                </a:lnTo>
                <a:lnTo>
                  <a:pt x="591" y="799"/>
                </a:lnTo>
                <a:lnTo>
                  <a:pt x="610" y="793"/>
                </a:lnTo>
                <a:lnTo>
                  <a:pt x="629" y="787"/>
                </a:lnTo>
                <a:lnTo>
                  <a:pt x="649" y="782"/>
                </a:lnTo>
                <a:lnTo>
                  <a:pt x="669" y="779"/>
                </a:lnTo>
                <a:lnTo>
                  <a:pt x="690" y="777"/>
                </a:lnTo>
                <a:lnTo>
                  <a:pt x="710" y="775"/>
                </a:lnTo>
                <a:lnTo>
                  <a:pt x="731" y="775"/>
                </a:lnTo>
                <a:close/>
                <a:moveTo>
                  <a:pt x="947" y="966"/>
                </a:moveTo>
                <a:lnTo>
                  <a:pt x="936" y="957"/>
                </a:lnTo>
                <a:lnTo>
                  <a:pt x="925" y="947"/>
                </a:lnTo>
                <a:lnTo>
                  <a:pt x="914" y="938"/>
                </a:lnTo>
                <a:lnTo>
                  <a:pt x="902" y="930"/>
                </a:lnTo>
                <a:lnTo>
                  <a:pt x="890" y="922"/>
                </a:lnTo>
                <a:lnTo>
                  <a:pt x="877" y="915"/>
                </a:lnTo>
                <a:lnTo>
                  <a:pt x="863" y="907"/>
                </a:lnTo>
                <a:lnTo>
                  <a:pt x="851" y="902"/>
                </a:lnTo>
                <a:lnTo>
                  <a:pt x="837" y="896"/>
                </a:lnTo>
                <a:lnTo>
                  <a:pt x="822" y="892"/>
                </a:lnTo>
                <a:lnTo>
                  <a:pt x="807" y="887"/>
                </a:lnTo>
                <a:lnTo>
                  <a:pt x="793" y="884"/>
                </a:lnTo>
                <a:lnTo>
                  <a:pt x="778" y="881"/>
                </a:lnTo>
                <a:lnTo>
                  <a:pt x="763" y="879"/>
                </a:lnTo>
                <a:lnTo>
                  <a:pt x="747" y="878"/>
                </a:lnTo>
                <a:lnTo>
                  <a:pt x="731" y="878"/>
                </a:lnTo>
                <a:lnTo>
                  <a:pt x="716" y="878"/>
                </a:lnTo>
                <a:lnTo>
                  <a:pt x="701" y="879"/>
                </a:lnTo>
                <a:lnTo>
                  <a:pt x="685" y="881"/>
                </a:lnTo>
                <a:lnTo>
                  <a:pt x="670" y="884"/>
                </a:lnTo>
                <a:lnTo>
                  <a:pt x="656" y="887"/>
                </a:lnTo>
                <a:lnTo>
                  <a:pt x="641" y="892"/>
                </a:lnTo>
                <a:lnTo>
                  <a:pt x="627" y="896"/>
                </a:lnTo>
                <a:lnTo>
                  <a:pt x="613" y="902"/>
                </a:lnTo>
                <a:lnTo>
                  <a:pt x="600" y="907"/>
                </a:lnTo>
                <a:lnTo>
                  <a:pt x="586" y="915"/>
                </a:lnTo>
                <a:lnTo>
                  <a:pt x="573" y="922"/>
                </a:lnTo>
                <a:lnTo>
                  <a:pt x="562" y="930"/>
                </a:lnTo>
                <a:lnTo>
                  <a:pt x="549" y="938"/>
                </a:lnTo>
                <a:lnTo>
                  <a:pt x="538" y="947"/>
                </a:lnTo>
                <a:lnTo>
                  <a:pt x="527" y="957"/>
                </a:lnTo>
                <a:lnTo>
                  <a:pt x="516" y="966"/>
                </a:lnTo>
                <a:lnTo>
                  <a:pt x="506" y="977"/>
                </a:lnTo>
                <a:lnTo>
                  <a:pt x="496" y="989"/>
                </a:lnTo>
                <a:lnTo>
                  <a:pt x="488" y="1000"/>
                </a:lnTo>
                <a:lnTo>
                  <a:pt x="478" y="1012"/>
                </a:lnTo>
                <a:lnTo>
                  <a:pt x="471" y="1024"/>
                </a:lnTo>
                <a:lnTo>
                  <a:pt x="464" y="1037"/>
                </a:lnTo>
                <a:lnTo>
                  <a:pt x="457" y="1051"/>
                </a:lnTo>
                <a:lnTo>
                  <a:pt x="451" y="1063"/>
                </a:lnTo>
                <a:lnTo>
                  <a:pt x="446" y="1077"/>
                </a:lnTo>
                <a:lnTo>
                  <a:pt x="441" y="1092"/>
                </a:lnTo>
                <a:lnTo>
                  <a:pt x="436" y="1106"/>
                </a:lnTo>
                <a:lnTo>
                  <a:pt x="433" y="1121"/>
                </a:lnTo>
                <a:lnTo>
                  <a:pt x="430" y="1136"/>
                </a:lnTo>
                <a:lnTo>
                  <a:pt x="429" y="1151"/>
                </a:lnTo>
                <a:lnTo>
                  <a:pt x="427" y="1166"/>
                </a:lnTo>
                <a:lnTo>
                  <a:pt x="427" y="1182"/>
                </a:lnTo>
                <a:lnTo>
                  <a:pt x="427" y="1198"/>
                </a:lnTo>
                <a:lnTo>
                  <a:pt x="429" y="1213"/>
                </a:lnTo>
                <a:lnTo>
                  <a:pt x="430" y="1229"/>
                </a:lnTo>
                <a:lnTo>
                  <a:pt x="433" y="1243"/>
                </a:lnTo>
                <a:lnTo>
                  <a:pt x="436" y="1258"/>
                </a:lnTo>
                <a:lnTo>
                  <a:pt x="441" y="1273"/>
                </a:lnTo>
                <a:lnTo>
                  <a:pt x="446" y="1287"/>
                </a:lnTo>
                <a:lnTo>
                  <a:pt x="451" y="1300"/>
                </a:lnTo>
                <a:lnTo>
                  <a:pt x="457" y="1314"/>
                </a:lnTo>
                <a:lnTo>
                  <a:pt x="464" y="1328"/>
                </a:lnTo>
                <a:lnTo>
                  <a:pt x="471" y="1340"/>
                </a:lnTo>
                <a:lnTo>
                  <a:pt x="478" y="1352"/>
                </a:lnTo>
                <a:lnTo>
                  <a:pt x="488" y="1364"/>
                </a:lnTo>
                <a:lnTo>
                  <a:pt x="496" y="1376"/>
                </a:lnTo>
                <a:lnTo>
                  <a:pt x="506" y="1387"/>
                </a:lnTo>
                <a:lnTo>
                  <a:pt x="516" y="1397"/>
                </a:lnTo>
                <a:lnTo>
                  <a:pt x="527" y="1408"/>
                </a:lnTo>
                <a:lnTo>
                  <a:pt x="538" y="1417"/>
                </a:lnTo>
                <a:lnTo>
                  <a:pt x="549" y="1426"/>
                </a:lnTo>
                <a:lnTo>
                  <a:pt x="562" y="1434"/>
                </a:lnTo>
                <a:lnTo>
                  <a:pt x="573" y="1442"/>
                </a:lnTo>
                <a:lnTo>
                  <a:pt x="586" y="1450"/>
                </a:lnTo>
                <a:lnTo>
                  <a:pt x="600" y="1456"/>
                </a:lnTo>
                <a:lnTo>
                  <a:pt x="613" y="1462"/>
                </a:lnTo>
                <a:lnTo>
                  <a:pt x="627" y="1468"/>
                </a:lnTo>
                <a:lnTo>
                  <a:pt x="641" y="1473"/>
                </a:lnTo>
                <a:lnTo>
                  <a:pt x="656" y="1477"/>
                </a:lnTo>
                <a:lnTo>
                  <a:pt x="670" y="1480"/>
                </a:lnTo>
                <a:lnTo>
                  <a:pt x="685" y="1483"/>
                </a:lnTo>
                <a:lnTo>
                  <a:pt x="701" y="1484"/>
                </a:lnTo>
                <a:lnTo>
                  <a:pt x="716" y="1486"/>
                </a:lnTo>
                <a:lnTo>
                  <a:pt x="731" y="1487"/>
                </a:lnTo>
                <a:lnTo>
                  <a:pt x="747" y="1486"/>
                </a:lnTo>
                <a:lnTo>
                  <a:pt x="763" y="1484"/>
                </a:lnTo>
                <a:lnTo>
                  <a:pt x="778" y="1483"/>
                </a:lnTo>
                <a:lnTo>
                  <a:pt x="793" y="1480"/>
                </a:lnTo>
                <a:lnTo>
                  <a:pt x="807" y="1477"/>
                </a:lnTo>
                <a:lnTo>
                  <a:pt x="822" y="1473"/>
                </a:lnTo>
                <a:lnTo>
                  <a:pt x="837" y="1468"/>
                </a:lnTo>
                <a:lnTo>
                  <a:pt x="851" y="1462"/>
                </a:lnTo>
                <a:lnTo>
                  <a:pt x="863" y="1456"/>
                </a:lnTo>
                <a:lnTo>
                  <a:pt x="877" y="1450"/>
                </a:lnTo>
                <a:lnTo>
                  <a:pt x="890" y="1442"/>
                </a:lnTo>
                <a:lnTo>
                  <a:pt x="902" y="1434"/>
                </a:lnTo>
                <a:lnTo>
                  <a:pt x="914" y="1426"/>
                </a:lnTo>
                <a:lnTo>
                  <a:pt x="925" y="1417"/>
                </a:lnTo>
                <a:lnTo>
                  <a:pt x="936" y="1408"/>
                </a:lnTo>
                <a:lnTo>
                  <a:pt x="947" y="1397"/>
                </a:lnTo>
                <a:lnTo>
                  <a:pt x="957" y="1387"/>
                </a:lnTo>
                <a:lnTo>
                  <a:pt x="966" y="1376"/>
                </a:lnTo>
                <a:lnTo>
                  <a:pt x="976" y="1364"/>
                </a:lnTo>
                <a:lnTo>
                  <a:pt x="984" y="1352"/>
                </a:lnTo>
                <a:lnTo>
                  <a:pt x="992" y="1340"/>
                </a:lnTo>
                <a:lnTo>
                  <a:pt x="999" y="1328"/>
                </a:lnTo>
                <a:lnTo>
                  <a:pt x="1006" y="1314"/>
                </a:lnTo>
                <a:lnTo>
                  <a:pt x="1012" y="1300"/>
                </a:lnTo>
                <a:lnTo>
                  <a:pt x="1018" y="1287"/>
                </a:lnTo>
                <a:lnTo>
                  <a:pt x="1022" y="1273"/>
                </a:lnTo>
                <a:lnTo>
                  <a:pt x="1027" y="1258"/>
                </a:lnTo>
                <a:lnTo>
                  <a:pt x="1030" y="1243"/>
                </a:lnTo>
                <a:lnTo>
                  <a:pt x="1033" y="1229"/>
                </a:lnTo>
                <a:lnTo>
                  <a:pt x="1035" y="1213"/>
                </a:lnTo>
                <a:lnTo>
                  <a:pt x="1036" y="1198"/>
                </a:lnTo>
                <a:lnTo>
                  <a:pt x="1036" y="1182"/>
                </a:lnTo>
                <a:lnTo>
                  <a:pt x="1036" y="1166"/>
                </a:lnTo>
                <a:lnTo>
                  <a:pt x="1035" y="1151"/>
                </a:lnTo>
                <a:lnTo>
                  <a:pt x="1033" y="1136"/>
                </a:lnTo>
                <a:lnTo>
                  <a:pt x="1030" y="1121"/>
                </a:lnTo>
                <a:lnTo>
                  <a:pt x="1027" y="1106"/>
                </a:lnTo>
                <a:lnTo>
                  <a:pt x="1022" y="1092"/>
                </a:lnTo>
                <a:lnTo>
                  <a:pt x="1018" y="1077"/>
                </a:lnTo>
                <a:lnTo>
                  <a:pt x="1012" y="1063"/>
                </a:lnTo>
                <a:lnTo>
                  <a:pt x="1006" y="1051"/>
                </a:lnTo>
                <a:lnTo>
                  <a:pt x="999" y="1037"/>
                </a:lnTo>
                <a:lnTo>
                  <a:pt x="992" y="1024"/>
                </a:lnTo>
                <a:lnTo>
                  <a:pt x="984" y="1012"/>
                </a:lnTo>
                <a:lnTo>
                  <a:pt x="976" y="1000"/>
                </a:lnTo>
                <a:lnTo>
                  <a:pt x="966" y="989"/>
                </a:lnTo>
                <a:lnTo>
                  <a:pt x="957" y="977"/>
                </a:lnTo>
                <a:lnTo>
                  <a:pt x="947" y="966"/>
                </a:lnTo>
                <a:close/>
                <a:moveTo>
                  <a:pt x="731" y="2420"/>
                </a:moveTo>
                <a:lnTo>
                  <a:pt x="52" y="2420"/>
                </a:lnTo>
                <a:lnTo>
                  <a:pt x="41" y="2418"/>
                </a:lnTo>
                <a:lnTo>
                  <a:pt x="32" y="2415"/>
                </a:lnTo>
                <a:lnTo>
                  <a:pt x="23" y="2411"/>
                </a:lnTo>
                <a:lnTo>
                  <a:pt x="15" y="2405"/>
                </a:lnTo>
                <a:lnTo>
                  <a:pt x="8" y="2397"/>
                </a:lnTo>
                <a:lnTo>
                  <a:pt x="4" y="2388"/>
                </a:lnTo>
                <a:lnTo>
                  <a:pt x="1" y="2378"/>
                </a:lnTo>
                <a:lnTo>
                  <a:pt x="0" y="2368"/>
                </a:lnTo>
                <a:lnTo>
                  <a:pt x="1" y="2330"/>
                </a:lnTo>
                <a:lnTo>
                  <a:pt x="3" y="2293"/>
                </a:lnTo>
                <a:lnTo>
                  <a:pt x="8" y="2256"/>
                </a:lnTo>
                <a:lnTo>
                  <a:pt x="15" y="2221"/>
                </a:lnTo>
                <a:lnTo>
                  <a:pt x="23" y="2186"/>
                </a:lnTo>
                <a:lnTo>
                  <a:pt x="33" y="2151"/>
                </a:lnTo>
                <a:lnTo>
                  <a:pt x="44" y="2116"/>
                </a:lnTo>
                <a:lnTo>
                  <a:pt x="57" y="2084"/>
                </a:lnTo>
                <a:lnTo>
                  <a:pt x="72" y="2051"/>
                </a:lnTo>
                <a:lnTo>
                  <a:pt x="89" y="2019"/>
                </a:lnTo>
                <a:lnTo>
                  <a:pt x="105" y="1989"/>
                </a:lnTo>
                <a:lnTo>
                  <a:pt x="124" y="1959"/>
                </a:lnTo>
                <a:lnTo>
                  <a:pt x="145" y="1931"/>
                </a:lnTo>
                <a:lnTo>
                  <a:pt x="167" y="1903"/>
                </a:lnTo>
                <a:lnTo>
                  <a:pt x="190" y="1876"/>
                </a:lnTo>
                <a:lnTo>
                  <a:pt x="214" y="1851"/>
                </a:lnTo>
                <a:lnTo>
                  <a:pt x="239" y="1827"/>
                </a:lnTo>
                <a:lnTo>
                  <a:pt x="267" y="1804"/>
                </a:lnTo>
                <a:lnTo>
                  <a:pt x="294" y="1782"/>
                </a:lnTo>
                <a:lnTo>
                  <a:pt x="323" y="1761"/>
                </a:lnTo>
                <a:lnTo>
                  <a:pt x="352" y="1742"/>
                </a:lnTo>
                <a:lnTo>
                  <a:pt x="383" y="1726"/>
                </a:lnTo>
                <a:lnTo>
                  <a:pt x="414" y="1709"/>
                </a:lnTo>
                <a:lnTo>
                  <a:pt x="447" y="1694"/>
                </a:lnTo>
                <a:lnTo>
                  <a:pt x="480" y="1681"/>
                </a:lnTo>
                <a:lnTo>
                  <a:pt x="514" y="1670"/>
                </a:lnTo>
                <a:lnTo>
                  <a:pt x="549" y="1660"/>
                </a:lnTo>
                <a:lnTo>
                  <a:pt x="584" y="1652"/>
                </a:lnTo>
                <a:lnTo>
                  <a:pt x="620" y="1646"/>
                </a:lnTo>
                <a:lnTo>
                  <a:pt x="657" y="1640"/>
                </a:lnTo>
                <a:lnTo>
                  <a:pt x="693" y="1638"/>
                </a:lnTo>
                <a:lnTo>
                  <a:pt x="731" y="1637"/>
                </a:lnTo>
                <a:lnTo>
                  <a:pt x="769" y="1638"/>
                </a:lnTo>
                <a:lnTo>
                  <a:pt x="806" y="1640"/>
                </a:lnTo>
                <a:lnTo>
                  <a:pt x="843" y="1646"/>
                </a:lnTo>
                <a:lnTo>
                  <a:pt x="879" y="1652"/>
                </a:lnTo>
                <a:lnTo>
                  <a:pt x="915" y="1660"/>
                </a:lnTo>
                <a:lnTo>
                  <a:pt x="950" y="1670"/>
                </a:lnTo>
                <a:lnTo>
                  <a:pt x="983" y="1681"/>
                </a:lnTo>
                <a:lnTo>
                  <a:pt x="1016" y="1694"/>
                </a:lnTo>
                <a:lnTo>
                  <a:pt x="1049" y="1709"/>
                </a:lnTo>
                <a:lnTo>
                  <a:pt x="1080" y="1726"/>
                </a:lnTo>
                <a:lnTo>
                  <a:pt x="1111" y="1742"/>
                </a:lnTo>
                <a:lnTo>
                  <a:pt x="1140" y="1761"/>
                </a:lnTo>
                <a:lnTo>
                  <a:pt x="1169" y="1782"/>
                </a:lnTo>
                <a:lnTo>
                  <a:pt x="1197" y="1804"/>
                </a:lnTo>
                <a:lnTo>
                  <a:pt x="1224" y="1827"/>
                </a:lnTo>
                <a:lnTo>
                  <a:pt x="1249" y="1851"/>
                </a:lnTo>
                <a:lnTo>
                  <a:pt x="1273" y="1876"/>
                </a:lnTo>
                <a:lnTo>
                  <a:pt x="1296" y="1903"/>
                </a:lnTo>
                <a:lnTo>
                  <a:pt x="1317" y="1931"/>
                </a:lnTo>
                <a:lnTo>
                  <a:pt x="1338" y="1959"/>
                </a:lnTo>
                <a:lnTo>
                  <a:pt x="1357" y="1989"/>
                </a:lnTo>
                <a:lnTo>
                  <a:pt x="1375" y="2019"/>
                </a:lnTo>
                <a:lnTo>
                  <a:pt x="1391" y="2051"/>
                </a:lnTo>
                <a:lnTo>
                  <a:pt x="1406" y="2084"/>
                </a:lnTo>
                <a:lnTo>
                  <a:pt x="1419" y="2116"/>
                </a:lnTo>
                <a:lnTo>
                  <a:pt x="1430" y="2151"/>
                </a:lnTo>
                <a:lnTo>
                  <a:pt x="1441" y="2186"/>
                </a:lnTo>
                <a:lnTo>
                  <a:pt x="1448" y="2221"/>
                </a:lnTo>
                <a:lnTo>
                  <a:pt x="1454" y="2256"/>
                </a:lnTo>
                <a:lnTo>
                  <a:pt x="1460" y="2293"/>
                </a:lnTo>
                <a:lnTo>
                  <a:pt x="1462" y="2330"/>
                </a:lnTo>
                <a:lnTo>
                  <a:pt x="1463" y="2368"/>
                </a:lnTo>
                <a:lnTo>
                  <a:pt x="1462" y="2378"/>
                </a:lnTo>
                <a:lnTo>
                  <a:pt x="1460" y="2388"/>
                </a:lnTo>
                <a:lnTo>
                  <a:pt x="1454" y="2397"/>
                </a:lnTo>
                <a:lnTo>
                  <a:pt x="1448" y="2405"/>
                </a:lnTo>
                <a:lnTo>
                  <a:pt x="1441" y="2411"/>
                </a:lnTo>
                <a:lnTo>
                  <a:pt x="1431" y="2415"/>
                </a:lnTo>
                <a:lnTo>
                  <a:pt x="1422" y="2418"/>
                </a:lnTo>
                <a:lnTo>
                  <a:pt x="1411" y="2420"/>
                </a:lnTo>
                <a:lnTo>
                  <a:pt x="731" y="2420"/>
                </a:lnTo>
                <a:close/>
                <a:moveTo>
                  <a:pt x="105" y="2316"/>
                </a:moveTo>
                <a:lnTo>
                  <a:pt x="1357" y="2316"/>
                </a:lnTo>
                <a:lnTo>
                  <a:pt x="1354" y="2288"/>
                </a:lnTo>
                <a:lnTo>
                  <a:pt x="1350" y="2259"/>
                </a:lnTo>
                <a:lnTo>
                  <a:pt x="1345" y="2232"/>
                </a:lnTo>
                <a:lnTo>
                  <a:pt x="1338" y="2205"/>
                </a:lnTo>
                <a:lnTo>
                  <a:pt x="1330" y="2178"/>
                </a:lnTo>
                <a:lnTo>
                  <a:pt x="1322" y="2152"/>
                </a:lnTo>
                <a:lnTo>
                  <a:pt x="1311" y="2127"/>
                </a:lnTo>
                <a:lnTo>
                  <a:pt x="1301" y="2102"/>
                </a:lnTo>
                <a:lnTo>
                  <a:pt x="1288" y="2077"/>
                </a:lnTo>
                <a:lnTo>
                  <a:pt x="1275" y="2053"/>
                </a:lnTo>
                <a:lnTo>
                  <a:pt x="1260" y="2030"/>
                </a:lnTo>
                <a:lnTo>
                  <a:pt x="1246" y="2007"/>
                </a:lnTo>
                <a:lnTo>
                  <a:pt x="1229" y="1986"/>
                </a:lnTo>
                <a:lnTo>
                  <a:pt x="1212" y="1965"/>
                </a:lnTo>
                <a:lnTo>
                  <a:pt x="1194" y="1944"/>
                </a:lnTo>
                <a:lnTo>
                  <a:pt x="1176" y="1925"/>
                </a:lnTo>
                <a:lnTo>
                  <a:pt x="1154" y="1904"/>
                </a:lnTo>
                <a:lnTo>
                  <a:pt x="1131" y="1884"/>
                </a:lnTo>
                <a:lnTo>
                  <a:pt x="1108" y="1865"/>
                </a:lnTo>
                <a:lnTo>
                  <a:pt x="1082" y="1848"/>
                </a:lnTo>
                <a:lnTo>
                  <a:pt x="1057" y="1831"/>
                </a:lnTo>
                <a:lnTo>
                  <a:pt x="1031" y="1816"/>
                </a:lnTo>
                <a:lnTo>
                  <a:pt x="1004" y="1802"/>
                </a:lnTo>
                <a:lnTo>
                  <a:pt x="976" y="1790"/>
                </a:lnTo>
                <a:lnTo>
                  <a:pt x="947" y="1778"/>
                </a:lnTo>
                <a:lnTo>
                  <a:pt x="918" y="1769"/>
                </a:lnTo>
                <a:lnTo>
                  <a:pt x="888" y="1760"/>
                </a:lnTo>
                <a:lnTo>
                  <a:pt x="858" y="1753"/>
                </a:lnTo>
                <a:lnTo>
                  <a:pt x="827" y="1748"/>
                </a:lnTo>
                <a:lnTo>
                  <a:pt x="796" y="1744"/>
                </a:lnTo>
                <a:lnTo>
                  <a:pt x="764" y="1741"/>
                </a:lnTo>
                <a:lnTo>
                  <a:pt x="731" y="1740"/>
                </a:lnTo>
                <a:lnTo>
                  <a:pt x="699" y="1741"/>
                </a:lnTo>
                <a:lnTo>
                  <a:pt x="667" y="1744"/>
                </a:lnTo>
                <a:lnTo>
                  <a:pt x="636" y="1748"/>
                </a:lnTo>
                <a:lnTo>
                  <a:pt x="605" y="1753"/>
                </a:lnTo>
                <a:lnTo>
                  <a:pt x="574" y="1760"/>
                </a:lnTo>
                <a:lnTo>
                  <a:pt x="545" y="1769"/>
                </a:lnTo>
                <a:lnTo>
                  <a:pt x="515" y="1778"/>
                </a:lnTo>
                <a:lnTo>
                  <a:pt x="487" y="1790"/>
                </a:lnTo>
                <a:lnTo>
                  <a:pt x="460" y="1802"/>
                </a:lnTo>
                <a:lnTo>
                  <a:pt x="432" y="1816"/>
                </a:lnTo>
                <a:lnTo>
                  <a:pt x="406" y="1831"/>
                </a:lnTo>
                <a:lnTo>
                  <a:pt x="380" y="1848"/>
                </a:lnTo>
                <a:lnTo>
                  <a:pt x="356" y="1865"/>
                </a:lnTo>
                <a:lnTo>
                  <a:pt x="332" y="1884"/>
                </a:lnTo>
                <a:lnTo>
                  <a:pt x="309" y="1904"/>
                </a:lnTo>
                <a:lnTo>
                  <a:pt x="288" y="1925"/>
                </a:lnTo>
                <a:lnTo>
                  <a:pt x="269" y="1944"/>
                </a:lnTo>
                <a:lnTo>
                  <a:pt x="251" y="1965"/>
                </a:lnTo>
                <a:lnTo>
                  <a:pt x="234" y="1986"/>
                </a:lnTo>
                <a:lnTo>
                  <a:pt x="217" y="2007"/>
                </a:lnTo>
                <a:lnTo>
                  <a:pt x="202" y="2030"/>
                </a:lnTo>
                <a:lnTo>
                  <a:pt x="189" y="2053"/>
                </a:lnTo>
                <a:lnTo>
                  <a:pt x="175" y="2077"/>
                </a:lnTo>
                <a:lnTo>
                  <a:pt x="162" y="2102"/>
                </a:lnTo>
                <a:lnTo>
                  <a:pt x="152" y="2127"/>
                </a:lnTo>
                <a:lnTo>
                  <a:pt x="141" y="2152"/>
                </a:lnTo>
                <a:lnTo>
                  <a:pt x="133" y="2178"/>
                </a:lnTo>
                <a:lnTo>
                  <a:pt x="124" y="2205"/>
                </a:lnTo>
                <a:lnTo>
                  <a:pt x="118" y="2232"/>
                </a:lnTo>
                <a:lnTo>
                  <a:pt x="113" y="2259"/>
                </a:lnTo>
                <a:lnTo>
                  <a:pt x="109" y="2288"/>
                </a:lnTo>
                <a:lnTo>
                  <a:pt x="105" y="231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4FAA7D21-8410-B856-05E3-7C81406C569E}"/>
              </a:ext>
            </a:extLst>
          </p:cNvPr>
          <p:cNvSpPr>
            <a:spLocks noEditPoints="1"/>
          </p:cNvSpPr>
          <p:nvPr/>
        </p:nvSpPr>
        <p:spPr bwMode="auto">
          <a:xfrm>
            <a:off x="8484741" y="2603518"/>
            <a:ext cx="59531" cy="359569"/>
          </a:xfrm>
          <a:custGeom>
            <a:avLst/>
            <a:gdLst>
              <a:gd name="T0" fmla="*/ 303 w 303"/>
              <a:gd name="T1" fmla="*/ 372 h 1814"/>
              <a:gd name="T2" fmla="*/ 303 w 303"/>
              <a:gd name="T3" fmla="*/ 1486 h 1814"/>
              <a:gd name="T4" fmla="*/ 0 w 303"/>
              <a:gd name="T5" fmla="*/ 1486 h 1814"/>
              <a:gd name="T6" fmla="*/ 1 w 303"/>
              <a:gd name="T7" fmla="*/ 372 h 1814"/>
              <a:gd name="T8" fmla="*/ 152 w 303"/>
              <a:gd name="T9" fmla="*/ 0 h 1814"/>
              <a:gd name="T10" fmla="*/ 303 w 303"/>
              <a:gd name="T11" fmla="*/ 372 h 1814"/>
              <a:gd name="T12" fmla="*/ 303 w 303"/>
              <a:gd name="T13" fmla="*/ 1589 h 1814"/>
              <a:gd name="T14" fmla="*/ 302 w 303"/>
              <a:gd name="T15" fmla="*/ 1664 h 1814"/>
              <a:gd name="T16" fmla="*/ 302 w 303"/>
              <a:gd name="T17" fmla="*/ 1680 h 1814"/>
              <a:gd name="T18" fmla="*/ 300 w 303"/>
              <a:gd name="T19" fmla="*/ 1694 h 1814"/>
              <a:gd name="T20" fmla="*/ 295 w 303"/>
              <a:gd name="T21" fmla="*/ 1708 h 1814"/>
              <a:gd name="T22" fmla="*/ 290 w 303"/>
              <a:gd name="T23" fmla="*/ 1723 h 1814"/>
              <a:gd name="T24" fmla="*/ 284 w 303"/>
              <a:gd name="T25" fmla="*/ 1735 h 1814"/>
              <a:gd name="T26" fmla="*/ 276 w 303"/>
              <a:gd name="T27" fmla="*/ 1748 h 1814"/>
              <a:gd name="T28" fmla="*/ 268 w 303"/>
              <a:gd name="T29" fmla="*/ 1760 h 1814"/>
              <a:gd name="T30" fmla="*/ 258 w 303"/>
              <a:gd name="T31" fmla="*/ 1770 h 1814"/>
              <a:gd name="T32" fmla="*/ 247 w 303"/>
              <a:gd name="T33" fmla="*/ 1780 h 1814"/>
              <a:gd name="T34" fmla="*/ 235 w 303"/>
              <a:gd name="T35" fmla="*/ 1789 h 1814"/>
              <a:gd name="T36" fmla="*/ 223 w 303"/>
              <a:gd name="T37" fmla="*/ 1796 h 1814"/>
              <a:gd name="T38" fmla="*/ 210 w 303"/>
              <a:gd name="T39" fmla="*/ 1803 h 1814"/>
              <a:gd name="T40" fmla="*/ 196 w 303"/>
              <a:gd name="T41" fmla="*/ 1808 h 1814"/>
              <a:gd name="T42" fmla="*/ 182 w 303"/>
              <a:gd name="T43" fmla="*/ 1811 h 1814"/>
              <a:gd name="T44" fmla="*/ 167 w 303"/>
              <a:gd name="T45" fmla="*/ 1813 h 1814"/>
              <a:gd name="T46" fmla="*/ 151 w 303"/>
              <a:gd name="T47" fmla="*/ 1814 h 1814"/>
              <a:gd name="T48" fmla="*/ 136 w 303"/>
              <a:gd name="T49" fmla="*/ 1813 h 1814"/>
              <a:gd name="T50" fmla="*/ 122 w 303"/>
              <a:gd name="T51" fmla="*/ 1811 h 1814"/>
              <a:gd name="T52" fmla="*/ 107 w 303"/>
              <a:gd name="T53" fmla="*/ 1808 h 1814"/>
              <a:gd name="T54" fmla="*/ 93 w 303"/>
              <a:gd name="T55" fmla="*/ 1803 h 1814"/>
              <a:gd name="T56" fmla="*/ 79 w 303"/>
              <a:gd name="T57" fmla="*/ 1796 h 1814"/>
              <a:gd name="T58" fmla="*/ 67 w 303"/>
              <a:gd name="T59" fmla="*/ 1789 h 1814"/>
              <a:gd name="T60" fmla="*/ 55 w 303"/>
              <a:gd name="T61" fmla="*/ 1780 h 1814"/>
              <a:gd name="T62" fmla="*/ 45 w 303"/>
              <a:gd name="T63" fmla="*/ 1770 h 1814"/>
              <a:gd name="T64" fmla="*/ 35 w 303"/>
              <a:gd name="T65" fmla="*/ 1760 h 1814"/>
              <a:gd name="T66" fmla="*/ 27 w 303"/>
              <a:gd name="T67" fmla="*/ 1748 h 1814"/>
              <a:gd name="T68" fmla="*/ 19 w 303"/>
              <a:gd name="T69" fmla="*/ 1735 h 1814"/>
              <a:gd name="T70" fmla="*/ 13 w 303"/>
              <a:gd name="T71" fmla="*/ 1723 h 1814"/>
              <a:gd name="T72" fmla="*/ 8 w 303"/>
              <a:gd name="T73" fmla="*/ 1708 h 1814"/>
              <a:gd name="T74" fmla="*/ 4 w 303"/>
              <a:gd name="T75" fmla="*/ 1694 h 1814"/>
              <a:gd name="T76" fmla="*/ 1 w 303"/>
              <a:gd name="T77" fmla="*/ 1680 h 1814"/>
              <a:gd name="T78" fmla="*/ 0 w 303"/>
              <a:gd name="T79" fmla="*/ 1664 h 1814"/>
              <a:gd name="T80" fmla="*/ 0 w 303"/>
              <a:gd name="T81" fmla="*/ 1589 h 1814"/>
              <a:gd name="T82" fmla="*/ 303 w 303"/>
              <a:gd name="T83" fmla="*/ 1589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" h="1814">
                <a:moveTo>
                  <a:pt x="303" y="372"/>
                </a:moveTo>
                <a:lnTo>
                  <a:pt x="303" y="1486"/>
                </a:lnTo>
                <a:lnTo>
                  <a:pt x="0" y="1486"/>
                </a:lnTo>
                <a:lnTo>
                  <a:pt x="1" y="372"/>
                </a:lnTo>
                <a:lnTo>
                  <a:pt x="152" y="0"/>
                </a:lnTo>
                <a:lnTo>
                  <a:pt x="303" y="372"/>
                </a:lnTo>
                <a:close/>
                <a:moveTo>
                  <a:pt x="303" y="1589"/>
                </a:moveTo>
                <a:lnTo>
                  <a:pt x="302" y="1664"/>
                </a:lnTo>
                <a:lnTo>
                  <a:pt x="302" y="1680"/>
                </a:lnTo>
                <a:lnTo>
                  <a:pt x="300" y="1694"/>
                </a:lnTo>
                <a:lnTo>
                  <a:pt x="295" y="1708"/>
                </a:lnTo>
                <a:lnTo>
                  <a:pt x="290" y="1723"/>
                </a:lnTo>
                <a:lnTo>
                  <a:pt x="284" y="1735"/>
                </a:lnTo>
                <a:lnTo>
                  <a:pt x="276" y="1748"/>
                </a:lnTo>
                <a:lnTo>
                  <a:pt x="268" y="1760"/>
                </a:lnTo>
                <a:lnTo>
                  <a:pt x="258" y="1770"/>
                </a:lnTo>
                <a:lnTo>
                  <a:pt x="247" y="1780"/>
                </a:lnTo>
                <a:lnTo>
                  <a:pt x="235" y="1789"/>
                </a:lnTo>
                <a:lnTo>
                  <a:pt x="223" y="1796"/>
                </a:lnTo>
                <a:lnTo>
                  <a:pt x="210" y="1803"/>
                </a:lnTo>
                <a:lnTo>
                  <a:pt x="196" y="1808"/>
                </a:lnTo>
                <a:lnTo>
                  <a:pt x="182" y="1811"/>
                </a:lnTo>
                <a:lnTo>
                  <a:pt x="167" y="1813"/>
                </a:lnTo>
                <a:lnTo>
                  <a:pt x="151" y="1814"/>
                </a:lnTo>
                <a:lnTo>
                  <a:pt x="136" y="1813"/>
                </a:lnTo>
                <a:lnTo>
                  <a:pt x="122" y="1811"/>
                </a:lnTo>
                <a:lnTo>
                  <a:pt x="107" y="1808"/>
                </a:lnTo>
                <a:lnTo>
                  <a:pt x="93" y="1803"/>
                </a:lnTo>
                <a:lnTo>
                  <a:pt x="79" y="1796"/>
                </a:lnTo>
                <a:lnTo>
                  <a:pt x="67" y="1789"/>
                </a:lnTo>
                <a:lnTo>
                  <a:pt x="55" y="1780"/>
                </a:lnTo>
                <a:lnTo>
                  <a:pt x="45" y="1770"/>
                </a:lnTo>
                <a:lnTo>
                  <a:pt x="35" y="1760"/>
                </a:lnTo>
                <a:lnTo>
                  <a:pt x="27" y="1748"/>
                </a:lnTo>
                <a:lnTo>
                  <a:pt x="19" y="1735"/>
                </a:lnTo>
                <a:lnTo>
                  <a:pt x="13" y="1723"/>
                </a:lnTo>
                <a:lnTo>
                  <a:pt x="8" y="1708"/>
                </a:lnTo>
                <a:lnTo>
                  <a:pt x="4" y="1694"/>
                </a:lnTo>
                <a:lnTo>
                  <a:pt x="1" y="1680"/>
                </a:lnTo>
                <a:lnTo>
                  <a:pt x="0" y="1664"/>
                </a:lnTo>
                <a:lnTo>
                  <a:pt x="0" y="1589"/>
                </a:lnTo>
                <a:lnTo>
                  <a:pt x="303" y="158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101">
            <a:extLst>
              <a:ext uri="{FF2B5EF4-FFF2-40B4-BE49-F238E27FC236}">
                <a16:creationId xmlns:a16="http://schemas.microsoft.com/office/drawing/2014/main" id="{A2637A25-9A84-70E5-E8FF-274ED0B492B3}"/>
              </a:ext>
            </a:extLst>
          </p:cNvPr>
          <p:cNvSpPr>
            <a:spLocks noEditPoints="1"/>
          </p:cNvSpPr>
          <p:nvPr/>
        </p:nvSpPr>
        <p:spPr bwMode="auto">
          <a:xfrm>
            <a:off x="9737387" y="2580896"/>
            <a:ext cx="301229" cy="382191"/>
          </a:xfrm>
          <a:custGeom>
            <a:avLst/>
            <a:gdLst>
              <a:gd name="T0" fmla="*/ 3 w 1519"/>
              <a:gd name="T1" fmla="*/ 135 h 1926"/>
              <a:gd name="T2" fmla="*/ 29 w 1519"/>
              <a:gd name="T3" fmla="*/ 75 h 1926"/>
              <a:gd name="T4" fmla="*/ 62 w 1519"/>
              <a:gd name="T5" fmla="*/ 38 h 1926"/>
              <a:gd name="T6" fmla="*/ 119 w 1519"/>
              <a:gd name="T7" fmla="*/ 7 h 1926"/>
              <a:gd name="T8" fmla="*/ 1350 w 1519"/>
              <a:gd name="T9" fmla="*/ 0 h 1926"/>
              <a:gd name="T10" fmla="*/ 1416 w 1519"/>
              <a:gd name="T11" fmla="*/ 12 h 1926"/>
              <a:gd name="T12" fmla="*/ 1469 w 1519"/>
              <a:gd name="T13" fmla="*/ 49 h 1926"/>
              <a:gd name="T14" fmla="*/ 1499 w 1519"/>
              <a:gd name="T15" fmla="*/ 88 h 1926"/>
              <a:gd name="T16" fmla="*/ 1518 w 1519"/>
              <a:gd name="T17" fmla="*/ 151 h 1926"/>
              <a:gd name="T18" fmla="*/ 1516 w 1519"/>
              <a:gd name="T19" fmla="*/ 1791 h 1926"/>
              <a:gd name="T20" fmla="*/ 1490 w 1519"/>
              <a:gd name="T21" fmla="*/ 1851 h 1926"/>
              <a:gd name="T22" fmla="*/ 1469 w 1519"/>
              <a:gd name="T23" fmla="*/ 1876 h 1926"/>
              <a:gd name="T24" fmla="*/ 1416 w 1519"/>
              <a:gd name="T25" fmla="*/ 1913 h 1926"/>
              <a:gd name="T26" fmla="*/ 1350 w 1519"/>
              <a:gd name="T27" fmla="*/ 1926 h 1926"/>
              <a:gd name="T28" fmla="*/ 119 w 1519"/>
              <a:gd name="T29" fmla="*/ 1918 h 1926"/>
              <a:gd name="T30" fmla="*/ 61 w 1519"/>
              <a:gd name="T31" fmla="*/ 1888 h 1926"/>
              <a:gd name="T32" fmla="*/ 29 w 1519"/>
              <a:gd name="T33" fmla="*/ 1851 h 1926"/>
              <a:gd name="T34" fmla="*/ 3 w 1519"/>
              <a:gd name="T35" fmla="*/ 1791 h 1926"/>
              <a:gd name="T36" fmla="*/ 103 w 1519"/>
              <a:gd name="T37" fmla="*/ 1757 h 1926"/>
              <a:gd name="T38" fmla="*/ 109 w 1519"/>
              <a:gd name="T39" fmla="*/ 1782 h 1926"/>
              <a:gd name="T40" fmla="*/ 122 w 1519"/>
              <a:gd name="T41" fmla="*/ 1804 h 1926"/>
              <a:gd name="T42" fmla="*/ 144 w 1519"/>
              <a:gd name="T43" fmla="*/ 1817 h 1926"/>
              <a:gd name="T44" fmla="*/ 169 w 1519"/>
              <a:gd name="T45" fmla="*/ 1822 h 1926"/>
              <a:gd name="T46" fmla="*/ 1369 w 1519"/>
              <a:gd name="T47" fmla="*/ 1819 h 1926"/>
              <a:gd name="T48" fmla="*/ 1391 w 1519"/>
              <a:gd name="T49" fmla="*/ 1808 h 1926"/>
              <a:gd name="T50" fmla="*/ 1404 w 1519"/>
              <a:gd name="T51" fmla="*/ 1794 h 1926"/>
              <a:gd name="T52" fmla="*/ 1415 w 1519"/>
              <a:gd name="T53" fmla="*/ 1770 h 1926"/>
              <a:gd name="T54" fmla="*/ 1415 w 1519"/>
              <a:gd name="T55" fmla="*/ 162 h 1926"/>
              <a:gd name="T56" fmla="*/ 1407 w 1519"/>
              <a:gd name="T57" fmla="*/ 137 h 1926"/>
              <a:gd name="T58" fmla="*/ 1397 w 1519"/>
              <a:gd name="T59" fmla="*/ 122 h 1926"/>
              <a:gd name="T60" fmla="*/ 1381 w 1519"/>
              <a:gd name="T61" fmla="*/ 110 h 1926"/>
              <a:gd name="T62" fmla="*/ 1357 w 1519"/>
              <a:gd name="T63" fmla="*/ 103 h 1926"/>
              <a:gd name="T64" fmla="*/ 156 w 1519"/>
              <a:gd name="T65" fmla="*/ 104 h 1926"/>
              <a:gd name="T66" fmla="*/ 132 w 1519"/>
              <a:gd name="T67" fmla="*/ 113 h 1926"/>
              <a:gd name="T68" fmla="*/ 118 w 1519"/>
              <a:gd name="T69" fmla="*/ 127 h 1926"/>
              <a:gd name="T70" fmla="*/ 107 w 1519"/>
              <a:gd name="T71" fmla="*/ 149 h 1926"/>
              <a:gd name="T72" fmla="*/ 620 w 1519"/>
              <a:gd name="T73" fmla="*/ 322 h 1926"/>
              <a:gd name="T74" fmla="*/ 584 w 1519"/>
              <a:gd name="T75" fmla="*/ 306 h 1926"/>
              <a:gd name="T76" fmla="*/ 568 w 1519"/>
              <a:gd name="T77" fmla="*/ 269 h 1926"/>
              <a:gd name="T78" fmla="*/ 584 w 1519"/>
              <a:gd name="T79" fmla="*/ 234 h 1926"/>
              <a:gd name="T80" fmla="*/ 620 w 1519"/>
              <a:gd name="T81" fmla="*/ 218 h 1926"/>
              <a:gd name="T82" fmla="*/ 928 w 1519"/>
              <a:gd name="T83" fmla="*/ 227 h 1926"/>
              <a:gd name="T84" fmla="*/ 950 w 1519"/>
              <a:gd name="T85" fmla="*/ 260 h 1926"/>
              <a:gd name="T86" fmla="*/ 941 w 1519"/>
              <a:gd name="T87" fmla="*/ 299 h 1926"/>
              <a:gd name="T88" fmla="*/ 909 w 1519"/>
              <a:gd name="T89" fmla="*/ 321 h 1926"/>
              <a:gd name="T90" fmla="*/ 767 w 1519"/>
              <a:gd name="T91" fmla="*/ 1629 h 1926"/>
              <a:gd name="T92" fmla="*/ 796 w 1519"/>
              <a:gd name="T93" fmla="*/ 1637 h 1926"/>
              <a:gd name="T94" fmla="*/ 818 w 1519"/>
              <a:gd name="T95" fmla="*/ 1656 h 1926"/>
              <a:gd name="T96" fmla="*/ 832 w 1519"/>
              <a:gd name="T97" fmla="*/ 1681 h 1926"/>
              <a:gd name="T98" fmla="*/ 835 w 1519"/>
              <a:gd name="T99" fmla="*/ 1712 h 1926"/>
              <a:gd name="T100" fmla="*/ 826 w 1519"/>
              <a:gd name="T101" fmla="*/ 1740 h 1926"/>
              <a:gd name="T102" fmla="*/ 807 w 1519"/>
              <a:gd name="T103" fmla="*/ 1764 h 1926"/>
              <a:gd name="T104" fmla="*/ 782 w 1519"/>
              <a:gd name="T105" fmla="*/ 1777 h 1926"/>
              <a:gd name="T106" fmla="*/ 752 w 1519"/>
              <a:gd name="T107" fmla="*/ 1780 h 1926"/>
              <a:gd name="T108" fmla="*/ 723 w 1519"/>
              <a:gd name="T109" fmla="*/ 1771 h 1926"/>
              <a:gd name="T110" fmla="*/ 701 w 1519"/>
              <a:gd name="T111" fmla="*/ 1753 h 1926"/>
              <a:gd name="T112" fmla="*/ 686 w 1519"/>
              <a:gd name="T113" fmla="*/ 1727 h 1926"/>
              <a:gd name="T114" fmla="*/ 684 w 1519"/>
              <a:gd name="T115" fmla="*/ 1696 h 1926"/>
              <a:gd name="T116" fmla="*/ 693 w 1519"/>
              <a:gd name="T117" fmla="*/ 1668 h 1926"/>
              <a:gd name="T118" fmla="*/ 711 w 1519"/>
              <a:gd name="T119" fmla="*/ 1646 h 1926"/>
              <a:gd name="T120" fmla="*/ 737 w 1519"/>
              <a:gd name="T121" fmla="*/ 163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9" h="1926">
                <a:moveTo>
                  <a:pt x="0" y="1757"/>
                </a:moveTo>
                <a:lnTo>
                  <a:pt x="0" y="168"/>
                </a:lnTo>
                <a:lnTo>
                  <a:pt x="1" y="151"/>
                </a:lnTo>
                <a:lnTo>
                  <a:pt x="3" y="135"/>
                </a:lnTo>
                <a:lnTo>
                  <a:pt x="8" y="119"/>
                </a:lnTo>
                <a:lnTo>
                  <a:pt x="13" y="103"/>
                </a:lnTo>
                <a:lnTo>
                  <a:pt x="20" y="88"/>
                </a:lnTo>
                <a:lnTo>
                  <a:pt x="29" y="75"/>
                </a:lnTo>
                <a:lnTo>
                  <a:pt x="38" y="61"/>
                </a:lnTo>
                <a:lnTo>
                  <a:pt x="50" y="49"/>
                </a:lnTo>
                <a:lnTo>
                  <a:pt x="50" y="49"/>
                </a:lnTo>
                <a:lnTo>
                  <a:pt x="62" y="38"/>
                </a:lnTo>
                <a:lnTo>
                  <a:pt x="75" y="28"/>
                </a:lnTo>
                <a:lnTo>
                  <a:pt x="89" y="20"/>
                </a:lnTo>
                <a:lnTo>
                  <a:pt x="103" y="12"/>
                </a:lnTo>
                <a:lnTo>
                  <a:pt x="119" y="7"/>
                </a:lnTo>
                <a:lnTo>
                  <a:pt x="135" y="3"/>
                </a:lnTo>
                <a:lnTo>
                  <a:pt x="152" y="0"/>
                </a:lnTo>
                <a:lnTo>
                  <a:pt x="169" y="0"/>
                </a:lnTo>
                <a:lnTo>
                  <a:pt x="1350" y="0"/>
                </a:lnTo>
                <a:lnTo>
                  <a:pt x="1367" y="0"/>
                </a:lnTo>
                <a:lnTo>
                  <a:pt x="1384" y="3"/>
                </a:lnTo>
                <a:lnTo>
                  <a:pt x="1400" y="7"/>
                </a:lnTo>
                <a:lnTo>
                  <a:pt x="1416" y="12"/>
                </a:lnTo>
                <a:lnTo>
                  <a:pt x="1430" y="20"/>
                </a:lnTo>
                <a:lnTo>
                  <a:pt x="1444" y="28"/>
                </a:lnTo>
                <a:lnTo>
                  <a:pt x="1457" y="38"/>
                </a:lnTo>
                <a:lnTo>
                  <a:pt x="1469" y="49"/>
                </a:lnTo>
                <a:lnTo>
                  <a:pt x="1469" y="49"/>
                </a:lnTo>
                <a:lnTo>
                  <a:pt x="1480" y="61"/>
                </a:lnTo>
                <a:lnTo>
                  <a:pt x="1490" y="73"/>
                </a:lnTo>
                <a:lnTo>
                  <a:pt x="1499" y="88"/>
                </a:lnTo>
                <a:lnTo>
                  <a:pt x="1505" y="103"/>
                </a:lnTo>
                <a:lnTo>
                  <a:pt x="1511" y="118"/>
                </a:lnTo>
                <a:lnTo>
                  <a:pt x="1516" y="135"/>
                </a:lnTo>
                <a:lnTo>
                  <a:pt x="1518" y="151"/>
                </a:lnTo>
                <a:lnTo>
                  <a:pt x="1519" y="168"/>
                </a:lnTo>
                <a:lnTo>
                  <a:pt x="1519" y="1757"/>
                </a:lnTo>
                <a:lnTo>
                  <a:pt x="1518" y="1774"/>
                </a:lnTo>
                <a:lnTo>
                  <a:pt x="1516" y="1791"/>
                </a:lnTo>
                <a:lnTo>
                  <a:pt x="1511" y="1807"/>
                </a:lnTo>
                <a:lnTo>
                  <a:pt x="1505" y="1822"/>
                </a:lnTo>
                <a:lnTo>
                  <a:pt x="1499" y="1837"/>
                </a:lnTo>
                <a:lnTo>
                  <a:pt x="1490" y="1851"/>
                </a:lnTo>
                <a:lnTo>
                  <a:pt x="1480" y="1865"/>
                </a:lnTo>
                <a:lnTo>
                  <a:pt x="1469" y="1876"/>
                </a:lnTo>
                <a:lnTo>
                  <a:pt x="1469" y="1876"/>
                </a:lnTo>
                <a:lnTo>
                  <a:pt x="1469" y="1876"/>
                </a:lnTo>
                <a:lnTo>
                  <a:pt x="1458" y="1888"/>
                </a:lnTo>
                <a:lnTo>
                  <a:pt x="1444" y="1897"/>
                </a:lnTo>
                <a:lnTo>
                  <a:pt x="1430" y="1906"/>
                </a:lnTo>
                <a:lnTo>
                  <a:pt x="1416" y="1913"/>
                </a:lnTo>
                <a:lnTo>
                  <a:pt x="1400" y="1918"/>
                </a:lnTo>
                <a:lnTo>
                  <a:pt x="1384" y="1923"/>
                </a:lnTo>
                <a:lnTo>
                  <a:pt x="1367" y="1926"/>
                </a:lnTo>
                <a:lnTo>
                  <a:pt x="1350" y="1926"/>
                </a:lnTo>
                <a:lnTo>
                  <a:pt x="169" y="1926"/>
                </a:lnTo>
                <a:lnTo>
                  <a:pt x="152" y="1926"/>
                </a:lnTo>
                <a:lnTo>
                  <a:pt x="135" y="1923"/>
                </a:lnTo>
                <a:lnTo>
                  <a:pt x="119" y="1918"/>
                </a:lnTo>
                <a:lnTo>
                  <a:pt x="103" y="1913"/>
                </a:lnTo>
                <a:lnTo>
                  <a:pt x="89" y="1906"/>
                </a:lnTo>
                <a:lnTo>
                  <a:pt x="75" y="1897"/>
                </a:lnTo>
                <a:lnTo>
                  <a:pt x="61" y="1888"/>
                </a:lnTo>
                <a:lnTo>
                  <a:pt x="50" y="1876"/>
                </a:lnTo>
                <a:lnTo>
                  <a:pt x="50" y="1876"/>
                </a:lnTo>
                <a:lnTo>
                  <a:pt x="38" y="1865"/>
                </a:lnTo>
                <a:lnTo>
                  <a:pt x="29" y="1851"/>
                </a:lnTo>
                <a:lnTo>
                  <a:pt x="20" y="1837"/>
                </a:lnTo>
                <a:lnTo>
                  <a:pt x="13" y="1822"/>
                </a:lnTo>
                <a:lnTo>
                  <a:pt x="8" y="1807"/>
                </a:lnTo>
                <a:lnTo>
                  <a:pt x="3" y="1791"/>
                </a:lnTo>
                <a:lnTo>
                  <a:pt x="1" y="1774"/>
                </a:lnTo>
                <a:lnTo>
                  <a:pt x="0" y="1757"/>
                </a:lnTo>
                <a:close/>
                <a:moveTo>
                  <a:pt x="103" y="168"/>
                </a:moveTo>
                <a:lnTo>
                  <a:pt x="103" y="1757"/>
                </a:lnTo>
                <a:lnTo>
                  <a:pt x="103" y="1764"/>
                </a:lnTo>
                <a:lnTo>
                  <a:pt x="105" y="1770"/>
                </a:lnTo>
                <a:lnTo>
                  <a:pt x="107" y="1776"/>
                </a:lnTo>
                <a:lnTo>
                  <a:pt x="109" y="1782"/>
                </a:lnTo>
                <a:lnTo>
                  <a:pt x="111" y="1789"/>
                </a:lnTo>
                <a:lnTo>
                  <a:pt x="115" y="1794"/>
                </a:lnTo>
                <a:lnTo>
                  <a:pt x="118" y="1798"/>
                </a:lnTo>
                <a:lnTo>
                  <a:pt x="122" y="1804"/>
                </a:lnTo>
                <a:lnTo>
                  <a:pt x="128" y="1808"/>
                </a:lnTo>
                <a:lnTo>
                  <a:pt x="132" y="1811"/>
                </a:lnTo>
                <a:lnTo>
                  <a:pt x="138" y="1815"/>
                </a:lnTo>
                <a:lnTo>
                  <a:pt x="144" y="1817"/>
                </a:lnTo>
                <a:lnTo>
                  <a:pt x="150" y="1819"/>
                </a:lnTo>
                <a:lnTo>
                  <a:pt x="156" y="1821"/>
                </a:lnTo>
                <a:lnTo>
                  <a:pt x="162" y="1822"/>
                </a:lnTo>
                <a:lnTo>
                  <a:pt x="169" y="1822"/>
                </a:lnTo>
                <a:lnTo>
                  <a:pt x="1350" y="1822"/>
                </a:lnTo>
                <a:lnTo>
                  <a:pt x="1357" y="1822"/>
                </a:lnTo>
                <a:lnTo>
                  <a:pt x="1363" y="1821"/>
                </a:lnTo>
                <a:lnTo>
                  <a:pt x="1369" y="1819"/>
                </a:lnTo>
                <a:lnTo>
                  <a:pt x="1376" y="1817"/>
                </a:lnTo>
                <a:lnTo>
                  <a:pt x="1381" y="1815"/>
                </a:lnTo>
                <a:lnTo>
                  <a:pt x="1386" y="1811"/>
                </a:lnTo>
                <a:lnTo>
                  <a:pt x="1391" y="1808"/>
                </a:lnTo>
                <a:lnTo>
                  <a:pt x="1396" y="1804"/>
                </a:lnTo>
                <a:lnTo>
                  <a:pt x="1397" y="1804"/>
                </a:lnTo>
                <a:lnTo>
                  <a:pt x="1401" y="1798"/>
                </a:lnTo>
                <a:lnTo>
                  <a:pt x="1404" y="1794"/>
                </a:lnTo>
                <a:lnTo>
                  <a:pt x="1407" y="1789"/>
                </a:lnTo>
                <a:lnTo>
                  <a:pt x="1410" y="1782"/>
                </a:lnTo>
                <a:lnTo>
                  <a:pt x="1412" y="1776"/>
                </a:lnTo>
                <a:lnTo>
                  <a:pt x="1415" y="1770"/>
                </a:lnTo>
                <a:lnTo>
                  <a:pt x="1415" y="1764"/>
                </a:lnTo>
                <a:lnTo>
                  <a:pt x="1416" y="1757"/>
                </a:lnTo>
                <a:lnTo>
                  <a:pt x="1416" y="168"/>
                </a:lnTo>
                <a:lnTo>
                  <a:pt x="1415" y="162"/>
                </a:lnTo>
                <a:lnTo>
                  <a:pt x="1415" y="156"/>
                </a:lnTo>
                <a:lnTo>
                  <a:pt x="1412" y="149"/>
                </a:lnTo>
                <a:lnTo>
                  <a:pt x="1410" y="143"/>
                </a:lnTo>
                <a:lnTo>
                  <a:pt x="1407" y="137"/>
                </a:lnTo>
                <a:lnTo>
                  <a:pt x="1404" y="131"/>
                </a:lnTo>
                <a:lnTo>
                  <a:pt x="1401" y="127"/>
                </a:lnTo>
                <a:lnTo>
                  <a:pt x="1396" y="122"/>
                </a:lnTo>
                <a:lnTo>
                  <a:pt x="1397" y="122"/>
                </a:lnTo>
                <a:lnTo>
                  <a:pt x="1396" y="122"/>
                </a:lnTo>
                <a:lnTo>
                  <a:pt x="1391" y="118"/>
                </a:lnTo>
                <a:lnTo>
                  <a:pt x="1386" y="113"/>
                </a:lnTo>
                <a:lnTo>
                  <a:pt x="1381" y="110"/>
                </a:lnTo>
                <a:lnTo>
                  <a:pt x="1376" y="108"/>
                </a:lnTo>
                <a:lnTo>
                  <a:pt x="1369" y="106"/>
                </a:lnTo>
                <a:lnTo>
                  <a:pt x="1363" y="104"/>
                </a:lnTo>
                <a:lnTo>
                  <a:pt x="1357" y="103"/>
                </a:lnTo>
                <a:lnTo>
                  <a:pt x="1350" y="103"/>
                </a:lnTo>
                <a:lnTo>
                  <a:pt x="169" y="103"/>
                </a:lnTo>
                <a:lnTo>
                  <a:pt x="162" y="103"/>
                </a:lnTo>
                <a:lnTo>
                  <a:pt x="156" y="104"/>
                </a:lnTo>
                <a:lnTo>
                  <a:pt x="150" y="106"/>
                </a:lnTo>
                <a:lnTo>
                  <a:pt x="144" y="108"/>
                </a:lnTo>
                <a:lnTo>
                  <a:pt x="138" y="110"/>
                </a:lnTo>
                <a:lnTo>
                  <a:pt x="132" y="113"/>
                </a:lnTo>
                <a:lnTo>
                  <a:pt x="128" y="118"/>
                </a:lnTo>
                <a:lnTo>
                  <a:pt x="122" y="122"/>
                </a:lnTo>
                <a:lnTo>
                  <a:pt x="122" y="122"/>
                </a:lnTo>
                <a:lnTo>
                  <a:pt x="118" y="127"/>
                </a:lnTo>
                <a:lnTo>
                  <a:pt x="115" y="131"/>
                </a:lnTo>
                <a:lnTo>
                  <a:pt x="111" y="137"/>
                </a:lnTo>
                <a:lnTo>
                  <a:pt x="109" y="143"/>
                </a:lnTo>
                <a:lnTo>
                  <a:pt x="107" y="149"/>
                </a:lnTo>
                <a:lnTo>
                  <a:pt x="105" y="156"/>
                </a:lnTo>
                <a:lnTo>
                  <a:pt x="103" y="162"/>
                </a:lnTo>
                <a:lnTo>
                  <a:pt x="103" y="168"/>
                </a:lnTo>
                <a:close/>
                <a:moveTo>
                  <a:pt x="620" y="322"/>
                </a:moveTo>
                <a:lnTo>
                  <a:pt x="609" y="321"/>
                </a:lnTo>
                <a:lnTo>
                  <a:pt x="600" y="318"/>
                </a:lnTo>
                <a:lnTo>
                  <a:pt x="591" y="312"/>
                </a:lnTo>
                <a:lnTo>
                  <a:pt x="584" y="306"/>
                </a:lnTo>
                <a:lnTo>
                  <a:pt x="578" y="299"/>
                </a:lnTo>
                <a:lnTo>
                  <a:pt x="572" y="290"/>
                </a:lnTo>
                <a:lnTo>
                  <a:pt x="569" y="280"/>
                </a:lnTo>
                <a:lnTo>
                  <a:pt x="568" y="269"/>
                </a:lnTo>
                <a:lnTo>
                  <a:pt x="569" y="260"/>
                </a:lnTo>
                <a:lnTo>
                  <a:pt x="572" y="249"/>
                </a:lnTo>
                <a:lnTo>
                  <a:pt x="578" y="241"/>
                </a:lnTo>
                <a:lnTo>
                  <a:pt x="584" y="234"/>
                </a:lnTo>
                <a:lnTo>
                  <a:pt x="591" y="227"/>
                </a:lnTo>
                <a:lnTo>
                  <a:pt x="600" y="222"/>
                </a:lnTo>
                <a:lnTo>
                  <a:pt x="609" y="219"/>
                </a:lnTo>
                <a:lnTo>
                  <a:pt x="620" y="218"/>
                </a:lnTo>
                <a:lnTo>
                  <a:pt x="898" y="218"/>
                </a:lnTo>
                <a:lnTo>
                  <a:pt x="909" y="219"/>
                </a:lnTo>
                <a:lnTo>
                  <a:pt x="919" y="222"/>
                </a:lnTo>
                <a:lnTo>
                  <a:pt x="928" y="227"/>
                </a:lnTo>
                <a:lnTo>
                  <a:pt x="935" y="234"/>
                </a:lnTo>
                <a:lnTo>
                  <a:pt x="941" y="241"/>
                </a:lnTo>
                <a:lnTo>
                  <a:pt x="947" y="249"/>
                </a:lnTo>
                <a:lnTo>
                  <a:pt x="950" y="260"/>
                </a:lnTo>
                <a:lnTo>
                  <a:pt x="951" y="269"/>
                </a:lnTo>
                <a:lnTo>
                  <a:pt x="950" y="280"/>
                </a:lnTo>
                <a:lnTo>
                  <a:pt x="947" y="290"/>
                </a:lnTo>
                <a:lnTo>
                  <a:pt x="941" y="299"/>
                </a:lnTo>
                <a:lnTo>
                  <a:pt x="935" y="306"/>
                </a:lnTo>
                <a:lnTo>
                  <a:pt x="928" y="312"/>
                </a:lnTo>
                <a:lnTo>
                  <a:pt x="919" y="318"/>
                </a:lnTo>
                <a:lnTo>
                  <a:pt x="909" y="321"/>
                </a:lnTo>
                <a:lnTo>
                  <a:pt x="898" y="322"/>
                </a:lnTo>
                <a:lnTo>
                  <a:pt x="620" y="322"/>
                </a:lnTo>
                <a:close/>
                <a:moveTo>
                  <a:pt x="759" y="1629"/>
                </a:moveTo>
                <a:lnTo>
                  <a:pt x="767" y="1629"/>
                </a:lnTo>
                <a:lnTo>
                  <a:pt x="775" y="1630"/>
                </a:lnTo>
                <a:lnTo>
                  <a:pt x="782" y="1632"/>
                </a:lnTo>
                <a:lnTo>
                  <a:pt x="789" y="1634"/>
                </a:lnTo>
                <a:lnTo>
                  <a:pt x="796" y="1637"/>
                </a:lnTo>
                <a:lnTo>
                  <a:pt x="802" y="1641"/>
                </a:lnTo>
                <a:lnTo>
                  <a:pt x="807" y="1646"/>
                </a:lnTo>
                <a:lnTo>
                  <a:pt x="813" y="1651"/>
                </a:lnTo>
                <a:lnTo>
                  <a:pt x="818" y="1656"/>
                </a:lnTo>
                <a:lnTo>
                  <a:pt x="822" y="1661"/>
                </a:lnTo>
                <a:lnTo>
                  <a:pt x="826" y="1668"/>
                </a:lnTo>
                <a:lnTo>
                  <a:pt x="830" y="1675"/>
                </a:lnTo>
                <a:lnTo>
                  <a:pt x="832" y="1681"/>
                </a:lnTo>
                <a:lnTo>
                  <a:pt x="834" y="1689"/>
                </a:lnTo>
                <a:lnTo>
                  <a:pt x="835" y="1696"/>
                </a:lnTo>
                <a:lnTo>
                  <a:pt x="836" y="1705"/>
                </a:lnTo>
                <a:lnTo>
                  <a:pt x="835" y="1712"/>
                </a:lnTo>
                <a:lnTo>
                  <a:pt x="834" y="1719"/>
                </a:lnTo>
                <a:lnTo>
                  <a:pt x="832" y="1727"/>
                </a:lnTo>
                <a:lnTo>
                  <a:pt x="830" y="1734"/>
                </a:lnTo>
                <a:lnTo>
                  <a:pt x="826" y="1740"/>
                </a:lnTo>
                <a:lnTo>
                  <a:pt x="822" y="1747"/>
                </a:lnTo>
                <a:lnTo>
                  <a:pt x="818" y="1753"/>
                </a:lnTo>
                <a:lnTo>
                  <a:pt x="813" y="1758"/>
                </a:lnTo>
                <a:lnTo>
                  <a:pt x="807" y="1764"/>
                </a:lnTo>
                <a:lnTo>
                  <a:pt x="802" y="1768"/>
                </a:lnTo>
                <a:lnTo>
                  <a:pt x="796" y="1771"/>
                </a:lnTo>
                <a:lnTo>
                  <a:pt x="789" y="1774"/>
                </a:lnTo>
                <a:lnTo>
                  <a:pt x="782" y="1777"/>
                </a:lnTo>
                <a:lnTo>
                  <a:pt x="775" y="1779"/>
                </a:lnTo>
                <a:lnTo>
                  <a:pt x="767" y="1780"/>
                </a:lnTo>
                <a:lnTo>
                  <a:pt x="759" y="1780"/>
                </a:lnTo>
                <a:lnTo>
                  <a:pt x="752" y="1780"/>
                </a:lnTo>
                <a:lnTo>
                  <a:pt x="744" y="1779"/>
                </a:lnTo>
                <a:lnTo>
                  <a:pt x="737" y="1777"/>
                </a:lnTo>
                <a:lnTo>
                  <a:pt x="729" y="1774"/>
                </a:lnTo>
                <a:lnTo>
                  <a:pt x="723" y="1771"/>
                </a:lnTo>
                <a:lnTo>
                  <a:pt x="717" y="1768"/>
                </a:lnTo>
                <a:lnTo>
                  <a:pt x="711" y="1764"/>
                </a:lnTo>
                <a:lnTo>
                  <a:pt x="705" y="1758"/>
                </a:lnTo>
                <a:lnTo>
                  <a:pt x="701" y="1753"/>
                </a:lnTo>
                <a:lnTo>
                  <a:pt x="696" y="1747"/>
                </a:lnTo>
                <a:lnTo>
                  <a:pt x="693" y="1740"/>
                </a:lnTo>
                <a:lnTo>
                  <a:pt x="689" y="1734"/>
                </a:lnTo>
                <a:lnTo>
                  <a:pt x="686" y="1727"/>
                </a:lnTo>
                <a:lnTo>
                  <a:pt x="685" y="1719"/>
                </a:lnTo>
                <a:lnTo>
                  <a:pt x="684" y="1712"/>
                </a:lnTo>
                <a:lnTo>
                  <a:pt x="683" y="1705"/>
                </a:lnTo>
                <a:lnTo>
                  <a:pt x="684" y="1696"/>
                </a:lnTo>
                <a:lnTo>
                  <a:pt x="685" y="1689"/>
                </a:lnTo>
                <a:lnTo>
                  <a:pt x="686" y="1681"/>
                </a:lnTo>
                <a:lnTo>
                  <a:pt x="689" y="1675"/>
                </a:lnTo>
                <a:lnTo>
                  <a:pt x="693" y="1668"/>
                </a:lnTo>
                <a:lnTo>
                  <a:pt x="696" y="1661"/>
                </a:lnTo>
                <a:lnTo>
                  <a:pt x="701" y="1656"/>
                </a:lnTo>
                <a:lnTo>
                  <a:pt x="705" y="1651"/>
                </a:lnTo>
                <a:lnTo>
                  <a:pt x="711" y="1646"/>
                </a:lnTo>
                <a:lnTo>
                  <a:pt x="717" y="1641"/>
                </a:lnTo>
                <a:lnTo>
                  <a:pt x="723" y="1637"/>
                </a:lnTo>
                <a:lnTo>
                  <a:pt x="729" y="1634"/>
                </a:lnTo>
                <a:lnTo>
                  <a:pt x="737" y="1632"/>
                </a:lnTo>
                <a:lnTo>
                  <a:pt x="744" y="1630"/>
                </a:lnTo>
                <a:lnTo>
                  <a:pt x="752" y="1629"/>
                </a:lnTo>
                <a:lnTo>
                  <a:pt x="759" y="162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102">
            <a:extLst>
              <a:ext uri="{FF2B5EF4-FFF2-40B4-BE49-F238E27FC236}">
                <a16:creationId xmlns:a16="http://schemas.microsoft.com/office/drawing/2014/main" id="{4113B04E-49D4-84CD-DE32-F302D6792E64}"/>
              </a:ext>
            </a:extLst>
          </p:cNvPr>
          <p:cNvSpPr>
            <a:spLocks noEditPoints="1"/>
          </p:cNvSpPr>
          <p:nvPr/>
        </p:nvSpPr>
        <p:spPr bwMode="auto">
          <a:xfrm>
            <a:off x="9482886" y="2649952"/>
            <a:ext cx="177404" cy="313135"/>
          </a:xfrm>
          <a:custGeom>
            <a:avLst/>
            <a:gdLst>
              <a:gd name="T0" fmla="*/ 3 w 894"/>
              <a:gd name="T1" fmla="*/ 94 h 1579"/>
              <a:gd name="T2" fmla="*/ 21 w 894"/>
              <a:gd name="T3" fmla="*/ 52 h 1579"/>
              <a:gd name="T4" fmla="*/ 44 w 894"/>
              <a:gd name="T5" fmla="*/ 27 h 1579"/>
              <a:gd name="T6" fmla="*/ 83 w 894"/>
              <a:gd name="T7" fmla="*/ 5 h 1579"/>
              <a:gd name="T8" fmla="*/ 777 w 894"/>
              <a:gd name="T9" fmla="*/ 0 h 1579"/>
              <a:gd name="T10" fmla="*/ 823 w 894"/>
              <a:gd name="T11" fmla="*/ 9 h 1579"/>
              <a:gd name="T12" fmla="*/ 859 w 894"/>
              <a:gd name="T13" fmla="*/ 34 h 1579"/>
              <a:gd name="T14" fmla="*/ 876 w 894"/>
              <a:gd name="T15" fmla="*/ 55 h 1579"/>
              <a:gd name="T16" fmla="*/ 892 w 894"/>
              <a:gd name="T17" fmla="*/ 95 h 1579"/>
              <a:gd name="T18" fmla="*/ 893 w 894"/>
              <a:gd name="T19" fmla="*/ 1473 h 1579"/>
              <a:gd name="T20" fmla="*/ 879 w 894"/>
              <a:gd name="T21" fmla="*/ 1518 h 1579"/>
              <a:gd name="T22" fmla="*/ 851 w 894"/>
              <a:gd name="T23" fmla="*/ 1552 h 1579"/>
              <a:gd name="T24" fmla="*/ 812 w 894"/>
              <a:gd name="T25" fmla="*/ 1573 h 1579"/>
              <a:gd name="T26" fmla="*/ 117 w 894"/>
              <a:gd name="T27" fmla="*/ 1579 h 1579"/>
              <a:gd name="T28" fmla="*/ 72 w 894"/>
              <a:gd name="T29" fmla="*/ 1570 h 1579"/>
              <a:gd name="T30" fmla="*/ 35 w 894"/>
              <a:gd name="T31" fmla="*/ 1545 h 1579"/>
              <a:gd name="T32" fmla="*/ 14 w 894"/>
              <a:gd name="T33" fmla="*/ 1518 h 1579"/>
              <a:gd name="T34" fmla="*/ 0 w 894"/>
              <a:gd name="T35" fmla="*/ 1473 h 1579"/>
              <a:gd name="T36" fmla="*/ 105 w 894"/>
              <a:gd name="T37" fmla="*/ 1467 h 1579"/>
              <a:gd name="T38" fmla="*/ 112 w 894"/>
              <a:gd name="T39" fmla="*/ 1474 h 1579"/>
              <a:gd name="T40" fmla="*/ 787 w 894"/>
              <a:gd name="T41" fmla="*/ 1471 h 1579"/>
              <a:gd name="T42" fmla="*/ 790 w 894"/>
              <a:gd name="T43" fmla="*/ 113 h 1579"/>
              <a:gd name="T44" fmla="*/ 777 w 894"/>
              <a:gd name="T45" fmla="*/ 103 h 1579"/>
              <a:gd name="T46" fmla="*/ 108 w 894"/>
              <a:gd name="T47" fmla="*/ 108 h 1579"/>
              <a:gd name="T48" fmla="*/ 455 w 894"/>
              <a:gd name="T49" fmla="*/ 1282 h 1579"/>
              <a:gd name="T50" fmla="*/ 483 w 894"/>
              <a:gd name="T51" fmla="*/ 1290 h 1579"/>
              <a:gd name="T52" fmla="*/ 506 w 894"/>
              <a:gd name="T53" fmla="*/ 1309 h 1579"/>
              <a:gd name="T54" fmla="*/ 520 w 894"/>
              <a:gd name="T55" fmla="*/ 1334 h 1579"/>
              <a:gd name="T56" fmla="*/ 523 w 894"/>
              <a:gd name="T57" fmla="*/ 1365 h 1579"/>
              <a:gd name="T58" fmla="*/ 514 w 894"/>
              <a:gd name="T59" fmla="*/ 1393 h 1579"/>
              <a:gd name="T60" fmla="*/ 496 w 894"/>
              <a:gd name="T61" fmla="*/ 1417 h 1579"/>
              <a:gd name="T62" fmla="*/ 469 w 894"/>
              <a:gd name="T63" fmla="*/ 1430 h 1579"/>
              <a:gd name="T64" fmla="*/ 439 w 894"/>
              <a:gd name="T65" fmla="*/ 1433 h 1579"/>
              <a:gd name="T66" fmla="*/ 410 w 894"/>
              <a:gd name="T67" fmla="*/ 1424 h 1579"/>
              <a:gd name="T68" fmla="*/ 388 w 894"/>
              <a:gd name="T69" fmla="*/ 1406 h 1579"/>
              <a:gd name="T70" fmla="*/ 375 w 894"/>
              <a:gd name="T71" fmla="*/ 1380 h 1579"/>
              <a:gd name="T72" fmla="*/ 371 w 894"/>
              <a:gd name="T73" fmla="*/ 1349 h 1579"/>
              <a:gd name="T74" fmla="*/ 380 w 894"/>
              <a:gd name="T75" fmla="*/ 1321 h 1579"/>
              <a:gd name="T76" fmla="*/ 399 w 894"/>
              <a:gd name="T77" fmla="*/ 1299 h 1579"/>
              <a:gd name="T78" fmla="*/ 424 w 894"/>
              <a:gd name="T79" fmla="*/ 1285 h 1579"/>
              <a:gd name="T80" fmla="*/ 335 w 894"/>
              <a:gd name="T81" fmla="*/ 281 h 1579"/>
              <a:gd name="T82" fmla="*/ 298 w 894"/>
              <a:gd name="T83" fmla="*/ 266 h 1579"/>
              <a:gd name="T84" fmla="*/ 283 w 894"/>
              <a:gd name="T85" fmla="*/ 229 h 1579"/>
              <a:gd name="T86" fmla="*/ 298 w 894"/>
              <a:gd name="T87" fmla="*/ 193 h 1579"/>
              <a:gd name="T88" fmla="*/ 335 w 894"/>
              <a:gd name="T89" fmla="*/ 177 h 1579"/>
              <a:gd name="T90" fmla="*/ 589 w 894"/>
              <a:gd name="T91" fmla="*/ 187 h 1579"/>
              <a:gd name="T92" fmla="*/ 611 w 894"/>
              <a:gd name="T93" fmla="*/ 218 h 1579"/>
              <a:gd name="T94" fmla="*/ 602 w 894"/>
              <a:gd name="T95" fmla="*/ 258 h 1579"/>
              <a:gd name="T96" fmla="*/ 571 w 894"/>
              <a:gd name="T97" fmla="*/ 28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4" h="1579">
                <a:moveTo>
                  <a:pt x="0" y="1462"/>
                </a:moveTo>
                <a:lnTo>
                  <a:pt x="0" y="117"/>
                </a:lnTo>
                <a:lnTo>
                  <a:pt x="0" y="106"/>
                </a:lnTo>
                <a:lnTo>
                  <a:pt x="3" y="94"/>
                </a:lnTo>
                <a:lnTo>
                  <a:pt x="6" y="82"/>
                </a:lnTo>
                <a:lnTo>
                  <a:pt x="10" y="72"/>
                </a:lnTo>
                <a:lnTo>
                  <a:pt x="14" y="61"/>
                </a:lnTo>
                <a:lnTo>
                  <a:pt x="21" y="52"/>
                </a:lnTo>
                <a:lnTo>
                  <a:pt x="27" y="42"/>
                </a:lnTo>
                <a:lnTo>
                  <a:pt x="35" y="34"/>
                </a:lnTo>
                <a:lnTo>
                  <a:pt x="35" y="34"/>
                </a:lnTo>
                <a:lnTo>
                  <a:pt x="44" y="27"/>
                </a:lnTo>
                <a:lnTo>
                  <a:pt x="52" y="20"/>
                </a:lnTo>
                <a:lnTo>
                  <a:pt x="62" y="14"/>
                </a:lnTo>
                <a:lnTo>
                  <a:pt x="72" y="9"/>
                </a:lnTo>
                <a:lnTo>
                  <a:pt x="83" y="5"/>
                </a:lnTo>
                <a:lnTo>
                  <a:pt x="94" y="2"/>
                </a:lnTo>
                <a:lnTo>
                  <a:pt x="106" y="0"/>
                </a:lnTo>
                <a:lnTo>
                  <a:pt x="117" y="0"/>
                </a:lnTo>
                <a:lnTo>
                  <a:pt x="777" y="0"/>
                </a:lnTo>
                <a:lnTo>
                  <a:pt x="789" y="0"/>
                </a:lnTo>
                <a:lnTo>
                  <a:pt x="800" y="2"/>
                </a:lnTo>
                <a:lnTo>
                  <a:pt x="812" y="5"/>
                </a:lnTo>
                <a:lnTo>
                  <a:pt x="823" y="9"/>
                </a:lnTo>
                <a:lnTo>
                  <a:pt x="833" y="14"/>
                </a:lnTo>
                <a:lnTo>
                  <a:pt x="843" y="20"/>
                </a:lnTo>
                <a:lnTo>
                  <a:pt x="851" y="27"/>
                </a:lnTo>
                <a:lnTo>
                  <a:pt x="859" y="34"/>
                </a:lnTo>
                <a:lnTo>
                  <a:pt x="862" y="36"/>
                </a:lnTo>
                <a:lnTo>
                  <a:pt x="864" y="38"/>
                </a:lnTo>
                <a:lnTo>
                  <a:pt x="870" y="47"/>
                </a:lnTo>
                <a:lnTo>
                  <a:pt x="876" y="55"/>
                </a:lnTo>
                <a:lnTo>
                  <a:pt x="882" y="64"/>
                </a:lnTo>
                <a:lnTo>
                  <a:pt x="886" y="74"/>
                </a:lnTo>
                <a:lnTo>
                  <a:pt x="889" y="84"/>
                </a:lnTo>
                <a:lnTo>
                  <a:pt x="892" y="95"/>
                </a:lnTo>
                <a:lnTo>
                  <a:pt x="893" y="106"/>
                </a:lnTo>
                <a:lnTo>
                  <a:pt x="894" y="117"/>
                </a:lnTo>
                <a:lnTo>
                  <a:pt x="894" y="1462"/>
                </a:lnTo>
                <a:lnTo>
                  <a:pt x="893" y="1473"/>
                </a:lnTo>
                <a:lnTo>
                  <a:pt x="892" y="1485"/>
                </a:lnTo>
                <a:lnTo>
                  <a:pt x="889" y="1497"/>
                </a:lnTo>
                <a:lnTo>
                  <a:pt x="885" y="1507"/>
                </a:lnTo>
                <a:lnTo>
                  <a:pt x="879" y="1518"/>
                </a:lnTo>
                <a:lnTo>
                  <a:pt x="874" y="1527"/>
                </a:lnTo>
                <a:lnTo>
                  <a:pt x="867" y="1537"/>
                </a:lnTo>
                <a:lnTo>
                  <a:pt x="859" y="1545"/>
                </a:lnTo>
                <a:lnTo>
                  <a:pt x="851" y="1552"/>
                </a:lnTo>
                <a:lnTo>
                  <a:pt x="843" y="1559"/>
                </a:lnTo>
                <a:lnTo>
                  <a:pt x="833" y="1565"/>
                </a:lnTo>
                <a:lnTo>
                  <a:pt x="823" y="1570"/>
                </a:lnTo>
                <a:lnTo>
                  <a:pt x="812" y="1573"/>
                </a:lnTo>
                <a:lnTo>
                  <a:pt x="800" y="1577"/>
                </a:lnTo>
                <a:lnTo>
                  <a:pt x="789" y="1579"/>
                </a:lnTo>
                <a:lnTo>
                  <a:pt x="777" y="1579"/>
                </a:lnTo>
                <a:lnTo>
                  <a:pt x="117" y="1579"/>
                </a:lnTo>
                <a:lnTo>
                  <a:pt x="106" y="1579"/>
                </a:lnTo>
                <a:lnTo>
                  <a:pt x="94" y="1577"/>
                </a:lnTo>
                <a:lnTo>
                  <a:pt x="83" y="1573"/>
                </a:lnTo>
                <a:lnTo>
                  <a:pt x="72" y="1570"/>
                </a:lnTo>
                <a:lnTo>
                  <a:pt x="62" y="1565"/>
                </a:lnTo>
                <a:lnTo>
                  <a:pt x="52" y="1559"/>
                </a:lnTo>
                <a:lnTo>
                  <a:pt x="44" y="1552"/>
                </a:lnTo>
                <a:lnTo>
                  <a:pt x="35" y="1545"/>
                </a:lnTo>
                <a:lnTo>
                  <a:pt x="35" y="1545"/>
                </a:lnTo>
                <a:lnTo>
                  <a:pt x="27" y="1537"/>
                </a:lnTo>
                <a:lnTo>
                  <a:pt x="21" y="1527"/>
                </a:lnTo>
                <a:lnTo>
                  <a:pt x="14" y="1518"/>
                </a:lnTo>
                <a:lnTo>
                  <a:pt x="10" y="1507"/>
                </a:lnTo>
                <a:lnTo>
                  <a:pt x="6" y="1497"/>
                </a:lnTo>
                <a:lnTo>
                  <a:pt x="3" y="1485"/>
                </a:lnTo>
                <a:lnTo>
                  <a:pt x="0" y="1473"/>
                </a:lnTo>
                <a:lnTo>
                  <a:pt x="0" y="1462"/>
                </a:lnTo>
                <a:close/>
                <a:moveTo>
                  <a:pt x="104" y="117"/>
                </a:moveTo>
                <a:lnTo>
                  <a:pt x="104" y="1462"/>
                </a:lnTo>
                <a:lnTo>
                  <a:pt x="105" y="1467"/>
                </a:lnTo>
                <a:lnTo>
                  <a:pt x="108" y="1471"/>
                </a:lnTo>
                <a:lnTo>
                  <a:pt x="108" y="1471"/>
                </a:lnTo>
                <a:lnTo>
                  <a:pt x="108" y="1471"/>
                </a:lnTo>
                <a:lnTo>
                  <a:pt x="112" y="1474"/>
                </a:lnTo>
                <a:lnTo>
                  <a:pt x="117" y="1475"/>
                </a:lnTo>
                <a:lnTo>
                  <a:pt x="777" y="1475"/>
                </a:lnTo>
                <a:lnTo>
                  <a:pt x="782" y="1474"/>
                </a:lnTo>
                <a:lnTo>
                  <a:pt x="787" y="1471"/>
                </a:lnTo>
                <a:lnTo>
                  <a:pt x="790" y="1467"/>
                </a:lnTo>
                <a:lnTo>
                  <a:pt x="791" y="1462"/>
                </a:lnTo>
                <a:lnTo>
                  <a:pt x="791" y="117"/>
                </a:lnTo>
                <a:lnTo>
                  <a:pt x="790" y="113"/>
                </a:lnTo>
                <a:lnTo>
                  <a:pt x="788" y="109"/>
                </a:lnTo>
                <a:lnTo>
                  <a:pt x="787" y="108"/>
                </a:lnTo>
                <a:lnTo>
                  <a:pt x="782" y="104"/>
                </a:lnTo>
                <a:lnTo>
                  <a:pt x="777" y="103"/>
                </a:lnTo>
                <a:lnTo>
                  <a:pt x="117" y="103"/>
                </a:lnTo>
                <a:lnTo>
                  <a:pt x="112" y="104"/>
                </a:lnTo>
                <a:lnTo>
                  <a:pt x="108" y="107"/>
                </a:lnTo>
                <a:lnTo>
                  <a:pt x="108" y="108"/>
                </a:lnTo>
                <a:lnTo>
                  <a:pt x="105" y="112"/>
                </a:lnTo>
                <a:lnTo>
                  <a:pt x="104" y="117"/>
                </a:lnTo>
                <a:close/>
                <a:moveTo>
                  <a:pt x="447" y="1282"/>
                </a:moveTo>
                <a:lnTo>
                  <a:pt x="455" y="1282"/>
                </a:lnTo>
                <a:lnTo>
                  <a:pt x="462" y="1283"/>
                </a:lnTo>
                <a:lnTo>
                  <a:pt x="469" y="1285"/>
                </a:lnTo>
                <a:lnTo>
                  <a:pt x="477" y="1287"/>
                </a:lnTo>
                <a:lnTo>
                  <a:pt x="483" y="1290"/>
                </a:lnTo>
                <a:lnTo>
                  <a:pt x="489" y="1294"/>
                </a:lnTo>
                <a:lnTo>
                  <a:pt x="496" y="1299"/>
                </a:lnTo>
                <a:lnTo>
                  <a:pt x="501" y="1304"/>
                </a:lnTo>
                <a:lnTo>
                  <a:pt x="506" y="1309"/>
                </a:lnTo>
                <a:lnTo>
                  <a:pt x="511" y="1314"/>
                </a:lnTo>
                <a:lnTo>
                  <a:pt x="514" y="1321"/>
                </a:lnTo>
                <a:lnTo>
                  <a:pt x="517" y="1328"/>
                </a:lnTo>
                <a:lnTo>
                  <a:pt x="520" y="1334"/>
                </a:lnTo>
                <a:lnTo>
                  <a:pt x="522" y="1342"/>
                </a:lnTo>
                <a:lnTo>
                  <a:pt x="523" y="1349"/>
                </a:lnTo>
                <a:lnTo>
                  <a:pt x="523" y="1358"/>
                </a:lnTo>
                <a:lnTo>
                  <a:pt x="523" y="1365"/>
                </a:lnTo>
                <a:lnTo>
                  <a:pt x="522" y="1372"/>
                </a:lnTo>
                <a:lnTo>
                  <a:pt x="520" y="1380"/>
                </a:lnTo>
                <a:lnTo>
                  <a:pt x="517" y="1387"/>
                </a:lnTo>
                <a:lnTo>
                  <a:pt x="514" y="1393"/>
                </a:lnTo>
                <a:lnTo>
                  <a:pt x="511" y="1400"/>
                </a:lnTo>
                <a:lnTo>
                  <a:pt x="506" y="1406"/>
                </a:lnTo>
                <a:lnTo>
                  <a:pt x="501" y="1411"/>
                </a:lnTo>
                <a:lnTo>
                  <a:pt x="496" y="1417"/>
                </a:lnTo>
                <a:lnTo>
                  <a:pt x="489" y="1421"/>
                </a:lnTo>
                <a:lnTo>
                  <a:pt x="483" y="1424"/>
                </a:lnTo>
                <a:lnTo>
                  <a:pt x="477" y="1427"/>
                </a:lnTo>
                <a:lnTo>
                  <a:pt x="469" y="1430"/>
                </a:lnTo>
                <a:lnTo>
                  <a:pt x="462" y="1432"/>
                </a:lnTo>
                <a:lnTo>
                  <a:pt x="455" y="1433"/>
                </a:lnTo>
                <a:lnTo>
                  <a:pt x="447" y="1433"/>
                </a:lnTo>
                <a:lnTo>
                  <a:pt x="439" y="1433"/>
                </a:lnTo>
                <a:lnTo>
                  <a:pt x="432" y="1432"/>
                </a:lnTo>
                <a:lnTo>
                  <a:pt x="424" y="1430"/>
                </a:lnTo>
                <a:lnTo>
                  <a:pt x="418" y="1427"/>
                </a:lnTo>
                <a:lnTo>
                  <a:pt x="410" y="1424"/>
                </a:lnTo>
                <a:lnTo>
                  <a:pt x="404" y="1421"/>
                </a:lnTo>
                <a:lnTo>
                  <a:pt x="399" y="1417"/>
                </a:lnTo>
                <a:lnTo>
                  <a:pt x="394" y="1411"/>
                </a:lnTo>
                <a:lnTo>
                  <a:pt x="388" y="1406"/>
                </a:lnTo>
                <a:lnTo>
                  <a:pt x="384" y="1400"/>
                </a:lnTo>
                <a:lnTo>
                  <a:pt x="380" y="1393"/>
                </a:lnTo>
                <a:lnTo>
                  <a:pt x="377" y="1387"/>
                </a:lnTo>
                <a:lnTo>
                  <a:pt x="375" y="1380"/>
                </a:lnTo>
                <a:lnTo>
                  <a:pt x="373" y="1372"/>
                </a:lnTo>
                <a:lnTo>
                  <a:pt x="371" y="1365"/>
                </a:lnTo>
                <a:lnTo>
                  <a:pt x="371" y="1358"/>
                </a:lnTo>
                <a:lnTo>
                  <a:pt x="371" y="1349"/>
                </a:lnTo>
                <a:lnTo>
                  <a:pt x="373" y="1342"/>
                </a:lnTo>
                <a:lnTo>
                  <a:pt x="375" y="1334"/>
                </a:lnTo>
                <a:lnTo>
                  <a:pt x="377" y="1328"/>
                </a:lnTo>
                <a:lnTo>
                  <a:pt x="380" y="1321"/>
                </a:lnTo>
                <a:lnTo>
                  <a:pt x="384" y="1314"/>
                </a:lnTo>
                <a:lnTo>
                  <a:pt x="388" y="1309"/>
                </a:lnTo>
                <a:lnTo>
                  <a:pt x="394" y="1304"/>
                </a:lnTo>
                <a:lnTo>
                  <a:pt x="399" y="1299"/>
                </a:lnTo>
                <a:lnTo>
                  <a:pt x="404" y="1294"/>
                </a:lnTo>
                <a:lnTo>
                  <a:pt x="410" y="1290"/>
                </a:lnTo>
                <a:lnTo>
                  <a:pt x="418" y="1287"/>
                </a:lnTo>
                <a:lnTo>
                  <a:pt x="424" y="1285"/>
                </a:lnTo>
                <a:lnTo>
                  <a:pt x="432" y="1283"/>
                </a:lnTo>
                <a:lnTo>
                  <a:pt x="439" y="1282"/>
                </a:lnTo>
                <a:lnTo>
                  <a:pt x="447" y="1282"/>
                </a:lnTo>
                <a:close/>
                <a:moveTo>
                  <a:pt x="335" y="281"/>
                </a:moveTo>
                <a:lnTo>
                  <a:pt x="324" y="280"/>
                </a:lnTo>
                <a:lnTo>
                  <a:pt x="315" y="277"/>
                </a:lnTo>
                <a:lnTo>
                  <a:pt x="305" y="272"/>
                </a:lnTo>
                <a:lnTo>
                  <a:pt x="298" y="266"/>
                </a:lnTo>
                <a:lnTo>
                  <a:pt x="291" y="258"/>
                </a:lnTo>
                <a:lnTo>
                  <a:pt x="287" y="250"/>
                </a:lnTo>
                <a:lnTo>
                  <a:pt x="284" y="239"/>
                </a:lnTo>
                <a:lnTo>
                  <a:pt x="283" y="229"/>
                </a:lnTo>
                <a:lnTo>
                  <a:pt x="284" y="218"/>
                </a:lnTo>
                <a:lnTo>
                  <a:pt x="287" y="209"/>
                </a:lnTo>
                <a:lnTo>
                  <a:pt x="291" y="200"/>
                </a:lnTo>
                <a:lnTo>
                  <a:pt x="298" y="193"/>
                </a:lnTo>
                <a:lnTo>
                  <a:pt x="305" y="187"/>
                </a:lnTo>
                <a:lnTo>
                  <a:pt x="315" y="181"/>
                </a:lnTo>
                <a:lnTo>
                  <a:pt x="324" y="178"/>
                </a:lnTo>
                <a:lnTo>
                  <a:pt x="335" y="177"/>
                </a:lnTo>
                <a:lnTo>
                  <a:pt x="560" y="177"/>
                </a:lnTo>
                <a:lnTo>
                  <a:pt x="571" y="178"/>
                </a:lnTo>
                <a:lnTo>
                  <a:pt x="580" y="181"/>
                </a:lnTo>
                <a:lnTo>
                  <a:pt x="589" y="187"/>
                </a:lnTo>
                <a:lnTo>
                  <a:pt x="596" y="193"/>
                </a:lnTo>
                <a:lnTo>
                  <a:pt x="602" y="200"/>
                </a:lnTo>
                <a:lnTo>
                  <a:pt x="608" y="209"/>
                </a:lnTo>
                <a:lnTo>
                  <a:pt x="611" y="218"/>
                </a:lnTo>
                <a:lnTo>
                  <a:pt x="612" y="229"/>
                </a:lnTo>
                <a:lnTo>
                  <a:pt x="611" y="239"/>
                </a:lnTo>
                <a:lnTo>
                  <a:pt x="608" y="250"/>
                </a:lnTo>
                <a:lnTo>
                  <a:pt x="602" y="258"/>
                </a:lnTo>
                <a:lnTo>
                  <a:pt x="596" y="266"/>
                </a:lnTo>
                <a:lnTo>
                  <a:pt x="589" y="272"/>
                </a:lnTo>
                <a:lnTo>
                  <a:pt x="580" y="277"/>
                </a:lnTo>
                <a:lnTo>
                  <a:pt x="571" y="280"/>
                </a:lnTo>
                <a:lnTo>
                  <a:pt x="560" y="281"/>
                </a:lnTo>
                <a:lnTo>
                  <a:pt x="335" y="28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103">
            <a:extLst>
              <a:ext uri="{FF2B5EF4-FFF2-40B4-BE49-F238E27FC236}">
                <a16:creationId xmlns:a16="http://schemas.microsoft.com/office/drawing/2014/main" id="{735DF648-1BC7-9BD7-B8CA-1B92B618AD5A}"/>
              </a:ext>
            </a:extLst>
          </p:cNvPr>
          <p:cNvSpPr>
            <a:spLocks noEditPoints="1"/>
          </p:cNvSpPr>
          <p:nvPr/>
        </p:nvSpPr>
        <p:spPr bwMode="auto">
          <a:xfrm>
            <a:off x="8824762" y="2577324"/>
            <a:ext cx="586979" cy="385763"/>
          </a:xfrm>
          <a:custGeom>
            <a:avLst/>
            <a:gdLst>
              <a:gd name="T0" fmla="*/ 404 w 2956"/>
              <a:gd name="T1" fmla="*/ 1503 h 1945"/>
              <a:gd name="T2" fmla="*/ 329 w 2956"/>
              <a:gd name="T3" fmla="*/ 0 h 1945"/>
              <a:gd name="T4" fmla="*/ 2642 w 2956"/>
              <a:gd name="T5" fmla="*/ 1 h 1945"/>
              <a:gd name="T6" fmla="*/ 2662 w 2956"/>
              <a:gd name="T7" fmla="*/ 8 h 1945"/>
              <a:gd name="T8" fmla="*/ 2679 w 2956"/>
              <a:gd name="T9" fmla="*/ 21 h 1945"/>
              <a:gd name="T10" fmla="*/ 2692 w 2956"/>
              <a:gd name="T11" fmla="*/ 39 h 1945"/>
              <a:gd name="T12" fmla="*/ 2699 w 2956"/>
              <a:gd name="T13" fmla="*/ 59 h 1945"/>
              <a:gd name="T14" fmla="*/ 2701 w 2956"/>
              <a:gd name="T15" fmla="*/ 1577 h 1945"/>
              <a:gd name="T16" fmla="*/ 2697 w 2956"/>
              <a:gd name="T17" fmla="*/ 1599 h 1945"/>
              <a:gd name="T18" fmla="*/ 2689 w 2956"/>
              <a:gd name="T19" fmla="*/ 1618 h 1945"/>
              <a:gd name="T20" fmla="*/ 2674 w 2956"/>
              <a:gd name="T21" fmla="*/ 1634 h 1945"/>
              <a:gd name="T22" fmla="*/ 2656 w 2956"/>
              <a:gd name="T23" fmla="*/ 1646 h 1945"/>
              <a:gd name="T24" fmla="*/ 2635 w 2956"/>
              <a:gd name="T25" fmla="*/ 1651 h 1945"/>
              <a:gd name="T26" fmla="*/ 321 w 2956"/>
              <a:gd name="T27" fmla="*/ 1651 h 1945"/>
              <a:gd name="T28" fmla="*/ 300 w 2956"/>
              <a:gd name="T29" fmla="*/ 1646 h 1945"/>
              <a:gd name="T30" fmla="*/ 282 w 2956"/>
              <a:gd name="T31" fmla="*/ 1634 h 1945"/>
              <a:gd name="T32" fmla="*/ 268 w 2956"/>
              <a:gd name="T33" fmla="*/ 1618 h 1945"/>
              <a:gd name="T34" fmla="*/ 258 w 2956"/>
              <a:gd name="T35" fmla="*/ 1599 h 1945"/>
              <a:gd name="T36" fmla="*/ 255 w 2956"/>
              <a:gd name="T37" fmla="*/ 1577 h 1945"/>
              <a:gd name="T38" fmla="*/ 257 w 2956"/>
              <a:gd name="T39" fmla="*/ 59 h 1945"/>
              <a:gd name="T40" fmla="*/ 265 w 2956"/>
              <a:gd name="T41" fmla="*/ 39 h 1945"/>
              <a:gd name="T42" fmla="*/ 277 w 2956"/>
              <a:gd name="T43" fmla="*/ 21 h 1945"/>
              <a:gd name="T44" fmla="*/ 294 w 2956"/>
              <a:gd name="T45" fmla="*/ 8 h 1945"/>
              <a:gd name="T46" fmla="*/ 314 w 2956"/>
              <a:gd name="T47" fmla="*/ 1 h 1945"/>
              <a:gd name="T48" fmla="*/ 1337 w 2956"/>
              <a:gd name="T49" fmla="*/ 1893 h 1945"/>
              <a:gd name="T50" fmla="*/ 1308 w 2956"/>
              <a:gd name="T51" fmla="*/ 1885 h 1945"/>
              <a:gd name="T52" fmla="*/ 1289 w 2956"/>
              <a:gd name="T53" fmla="*/ 1861 h 1945"/>
              <a:gd name="T54" fmla="*/ 1286 w 2956"/>
              <a:gd name="T55" fmla="*/ 1831 h 1945"/>
              <a:gd name="T56" fmla="*/ 1301 w 2956"/>
              <a:gd name="T57" fmla="*/ 1805 h 1945"/>
              <a:gd name="T58" fmla="*/ 1327 w 2956"/>
              <a:gd name="T59" fmla="*/ 1791 h 1945"/>
              <a:gd name="T60" fmla="*/ 1629 w 2956"/>
              <a:gd name="T61" fmla="*/ 1791 h 1945"/>
              <a:gd name="T62" fmla="*/ 1656 w 2956"/>
              <a:gd name="T63" fmla="*/ 1805 h 1945"/>
              <a:gd name="T64" fmla="*/ 1669 w 2956"/>
              <a:gd name="T65" fmla="*/ 1831 h 1945"/>
              <a:gd name="T66" fmla="*/ 1667 w 2956"/>
              <a:gd name="T67" fmla="*/ 1861 h 1945"/>
              <a:gd name="T68" fmla="*/ 1648 w 2956"/>
              <a:gd name="T69" fmla="*/ 1885 h 1945"/>
              <a:gd name="T70" fmla="*/ 1619 w 2956"/>
              <a:gd name="T71" fmla="*/ 1893 h 1945"/>
              <a:gd name="T72" fmla="*/ 2853 w 2956"/>
              <a:gd name="T73" fmla="*/ 1945 h 1945"/>
              <a:gd name="T74" fmla="*/ 2883 w 2956"/>
              <a:gd name="T75" fmla="*/ 1940 h 1945"/>
              <a:gd name="T76" fmla="*/ 2911 w 2956"/>
              <a:gd name="T77" fmla="*/ 1928 h 1945"/>
              <a:gd name="T78" fmla="*/ 2932 w 2956"/>
              <a:gd name="T79" fmla="*/ 1908 h 1945"/>
              <a:gd name="T80" fmla="*/ 2948 w 2956"/>
              <a:gd name="T81" fmla="*/ 1881 h 1945"/>
              <a:gd name="T82" fmla="*/ 2955 w 2956"/>
              <a:gd name="T83" fmla="*/ 1852 h 1945"/>
              <a:gd name="T84" fmla="*/ 2954 w 2956"/>
              <a:gd name="T85" fmla="*/ 1820 h 1945"/>
              <a:gd name="T86" fmla="*/ 2944 w 2956"/>
              <a:gd name="T87" fmla="*/ 1792 h 1945"/>
              <a:gd name="T88" fmla="*/ 2926 w 2956"/>
              <a:gd name="T89" fmla="*/ 1769 h 1945"/>
              <a:gd name="T90" fmla="*/ 2901 w 2956"/>
              <a:gd name="T91" fmla="*/ 1751 h 1945"/>
              <a:gd name="T92" fmla="*/ 2873 w 2956"/>
              <a:gd name="T93" fmla="*/ 1740 h 1945"/>
              <a:gd name="T94" fmla="*/ 103 w 2956"/>
              <a:gd name="T95" fmla="*/ 1738 h 1945"/>
              <a:gd name="T96" fmla="*/ 73 w 2956"/>
              <a:gd name="T97" fmla="*/ 1743 h 1945"/>
              <a:gd name="T98" fmla="*/ 45 w 2956"/>
              <a:gd name="T99" fmla="*/ 1756 h 1945"/>
              <a:gd name="T100" fmla="*/ 23 w 2956"/>
              <a:gd name="T101" fmla="*/ 1776 h 1945"/>
              <a:gd name="T102" fmla="*/ 8 w 2956"/>
              <a:gd name="T103" fmla="*/ 1801 h 1945"/>
              <a:gd name="T104" fmla="*/ 0 w 2956"/>
              <a:gd name="T105" fmla="*/ 1831 h 1945"/>
              <a:gd name="T106" fmla="*/ 2 w 2956"/>
              <a:gd name="T107" fmla="*/ 1863 h 1945"/>
              <a:gd name="T108" fmla="*/ 13 w 2956"/>
              <a:gd name="T109" fmla="*/ 1891 h 1945"/>
              <a:gd name="T110" fmla="*/ 31 w 2956"/>
              <a:gd name="T111" fmla="*/ 1915 h 1945"/>
              <a:gd name="T112" fmla="*/ 54 w 2956"/>
              <a:gd name="T113" fmla="*/ 1933 h 1945"/>
              <a:gd name="T114" fmla="*/ 82 w 2956"/>
              <a:gd name="T115" fmla="*/ 194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56" h="1945">
                <a:moveTo>
                  <a:pt x="2553" y="147"/>
                </a:moveTo>
                <a:lnTo>
                  <a:pt x="404" y="147"/>
                </a:lnTo>
                <a:lnTo>
                  <a:pt x="404" y="1503"/>
                </a:lnTo>
                <a:lnTo>
                  <a:pt x="2553" y="1503"/>
                </a:lnTo>
                <a:lnTo>
                  <a:pt x="2553" y="147"/>
                </a:lnTo>
                <a:close/>
                <a:moveTo>
                  <a:pt x="329" y="0"/>
                </a:moveTo>
                <a:lnTo>
                  <a:pt x="2626" y="0"/>
                </a:lnTo>
                <a:lnTo>
                  <a:pt x="2635" y="0"/>
                </a:lnTo>
                <a:lnTo>
                  <a:pt x="2642" y="1"/>
                </a:lnTo>
                <a:lnTo>
                  <a:pt x="2648" y="3"/>
                </a:lnTo>
                <a:lnTo>
                  <a:pt x="2656" y="5"/>
                </a:lnTo>
                <a:lnTo>
                  <a:pt x="2662" y="8"/>
                </a:lnTo>
                <a:lnTo>
                  <a:pt x="2669" y="12"/>
                </a:lnTo>
                <a:lnTo>
                  <a:pt x="2674" y="17"/>
                </a:lnTo>
                <a:lnTo>
                  <a:pt x="2679" y="21"/>
                </a:lnTo>
                <a:lnTo>
                  <a:pt x="2684" y="26"/>
                </a:lnTo>
                <a:lnTo>
                  <a:pt x="2689" y="32"/>
                </a:lnTo>
                <a:lnTo>
                  <a:pt x="2692" y="39"/>
                </a:lnTo>
                <a:lnTo>
                  <a:pt x="2695" y="45"/>
                </a:lnTo>
                <a:lnTo>
                  <a:pt x="2697" y="51"/>
                </a:lnTo>
                <a:lnTo>
                  <a:pt x="2699" y="59"/>
                </a:lnTo>
                <a:lnTo>
                  <a:pt x="2700" y="66"/>
                </a:lnTo>
                <a:lnTo>
                  <a:pt x="2701" y="73"/>
                </a:lnTo>
                <a:lnTo>
                  <a:pt x="2701" y="1577"/>
                </a:lnTo>
                <a:lnTo>
                  <a:pt x="2700" y="1585"/>
                </a:lnTo>
                <a:lnTo>
                  <a:pt x="2699" y="1592"/>
                </a:lnTo>
                <a:lnTo>
                  <a:pt x="2697" y="1599"/>
                </a:lnTo>
                <a:lnTo>
                  <a:pt x="2695" y="1607"/>
                </a:lnTo>
                <a:lnTo>
                  <a:pt x="2692" y="1613"/>
                </a:lnTo>
                <a:lnTo>
                  <a:pt x="2689" y="1618"/>
                </a:lnTo>
                <a:lnTo>
                  <a:pt x="2684" y="1625"/>
                </a:lnTo>
                <a:lnTo>
                  <a:pt x="2679" y="1630"/>
                </a:lnTo>
                <a:lnTo>
                  <a:pt x="2674" y="1634"/>
                </a:lnTo>
                <a:lnTo>
                  <a:pt x="2669" y="1638"/>
                </a:lnTo>
                <a:lnTo>
                  <a:pt x="2662" y="1642"/>
                </a:lnTo>
                <a:lnTo>
                  <a:pt x="2656" y="1646"/>
                </a:lnTo>
                <a:lnTo>
                  <a:pt x="2648" y="1648"/>
                </a:lnTo>
                <a:lnTo>
                  <a:pt x="2642" y="1650"/>
                </a:lnTo>
                <a:lnTo>
                  <a:pt x="2635" y="1651"/>
                </a:lnTo>
                <a:lnTo>
                  <a:pt x="2626" y="1651"/>
                </a:lnTo>
                <a:lnTo>
                  <a:pt x="329" y="1651"/>
                </a:lnTo>
                <a:lnTo>
                  <a:pt x="321" y="1651"/>
                </a:lnTo>
                <a:lnTo>
                  <a:pt x="314" y="1650"/>
                </a:lnTo>
                <a:lnTo>
                  <a:pt x="308" y="1648"/>
                </a:lnTo>
                <a:lnTo>
                  <a:pt x="300" y="1646"/>
                </a:lnTo>
                <a:lnTo>
                  <a:pt x="294" y="1642"/>
                </a:lnTo>
                <a:lnTo>
                  <a:pt x="288" y="1638"/>
                </a:lnTo>
                <a:lnTo>
                  <a:pt x="282" y="1634"/>
                </a:lnTo>
                <a:lnTo>
                  <a:pt x="277" y="1630"/>
                </a:lnTo>
                <a:lnTo>
                  <a:pt x="272" y="1625"/>
                </a:lnTo>
                <a:lnTo>
                  <a:pt x="268" y="1618"/>
                </a:lnTo>
                <a:lnTo>
                  <a:pt x="265" y="1613"/>
                </a:lnTo>
                <a:lnTo>
                  <a:pt x="261" y="1607"/>
                </a:lnTo>
                <a:lnTo>
                  <a:pt x="258" y="1599"/>
                </a:lnTo>
                <a:lnTo>
                  <a:pt x="257" y="1592"/>
                </a:lnTo>
                <a:lnTo>
                  <a:pt x="256" y="1585"/>
                </a:lnTo>
                <a:lnTo>
                  <a:pt x="255" y="1577"/>
                </a:lnTo>
                <a:lnTo>
                  <a:pt x="255" y="73"/>
                </a:lnTo>
                <a:lnTo>
                  <a:pt x="256" y="66"/>
                </a:lnTo>
                <a:lnTo>
                  <a:pt x="257" y="59"/>
                </a:lnTo>
                <a:lnTo>
                  <a:pt x="258" y="51"/>
                </a:lnTo>
                <a:lnTo>
                  <a:pt x="261" y="45"/>
                </a:lnTo>
                <a:lnTo>
                  <a:pt x="265" y="39"/>
                </a:lnTo>
                <a:lnTo>
                  <a:pt x="268" y="32"/>
                </a:lnTo>
                <a:lnTo>
                  <a:pt x="272" y="26"/>
                </a:lnTo>
                <a:lnTo>
                  <a:pt x="277" y="21"/>
                </a:lnTo>
                <a:lnTo>
                  <a:pt x="282" y="17"/>
                </a:lnTo>
                <a:lnTo>
                  <a:pt x="288" y="12"/>
                </a:lnTo>
                <a:lnTo>
                  <a:pt x="294" y="8"/>
                </a:lnTo>
                <a:lnTo>
                  <a:pt x="300" y="5"/>
                </a:lnTo>
                <a:lnTo>
                  <a:pt x="308" y="3"/>
                </a:lnTo>
                <a:lnTo>
                  <a:pt x="314" y="1"/>
                </a:lnTo>
                <a:lnTo>
                  <a:pt x="321" y="0"/>
                </a:lnTo>
                <a:lnTo>
                  <a:pt x="329" y="0"/>
                </a:lnTo>
                <a:close/>
                <a:moveTo>
                  <a:pt x="1337" y="1893"/>
                </a:moveTo>
                <a:lnTo>
                  <a:pt x="1327" y="1892"/>
                </a:lnTo>
                <a:lnTo>
                  <a:pt x="1316" y="1889"/>
                </a:lnTo>
                <a:lnTo>
                  <a:pt x="1308" y="1885"/>
                </a:lnTo>
                <a:lnTo>
                  <a:pt x="1301" y="1878"/>
                </a:lnTo>
                <a:lnTo>
                  <a:pt x="1294" y="1871"/>
                </a:lnTo>
                <a:lnTo>
                  <a:pt x="1289" y="1861"/>
                </a:lnTo>
                <a:lnTo>
                  <a:pt x="1286" y="1852"/>
                </a:lnTo>
                <a:lnTo>
                  <a:pt x="1285" y="1841"/>
                </a:lnTo>
                <a:lnTo>
                  <a:pt x="1286" y="1831"/>
                </a:lnTo>
                <a:lnTo>
                  <a:pt x="1289" y="1821"/>
                </a:lnTo>
                <a:lnTo>
                  <a:pt x="1294" y="1813"/>
                </a:lnTo>
                <a:lnTo>
                  <a:pt x="1301" y="1805"/>
                </a:lnTo>
                <a:lnTo>
                  <a:pt x="1308" y="1798"/>
                </a:lnTo>
                <a:lnTo>
                  <a:pt x="1316" y="1794"/>
                </a:lnTo>
                <a:lnTo>
                  <a:pt x="1327" y="1791"/>
                </a:lnTo>
                <a:lnTo>
                  <a:pt x="1337" y="1790"/>
                </a:lnTo>
                <a:lnTo>
                  <a:pt x="1619" y="1790"/>
                </a:lnTo>
                <a:lnTo>
                  <a:pt x="1629" y="1791"/>
                </a:lnTo>
                <a:lnTo>
                  <a:pt x="1639" y="1794"/>
                </a:lnTo>
                <a:lnTo>
                  <a:pt x="1648" y="1798"/>
                </a:lnTo>
                <a:lnTo>
                  <a:pt x="1656" y="1805"/>
                </a:lnTo>
                <a:lnTo>
                  <a:pt x="1662" y="1813"/>
                </a:lnTo>
                <a:lnTo>
                  <a:pt x="1667" y="1821"/>
                </a:lnTo>
                <a:lnTo>
                  <a:pt x="1669" y="1831"/>
                </a:lnTo>
                <a:lnTo>
                  <a:pt x="1670" y="1841"/>
                </a:lnTo>
                <a:lnTo>
                  <a:pt x="1669" y="1852"/>
                </a:lnTo>
                <a:lnTo>
                  <a:pt x="1667" y="1861"/>
                </a:lnTo>
                <a:lnTo>
                  <a:pt x="1662" y="1871"/>
                </a:lnTo>
                <a:lnTo>
                  <a:pt x="1656" y="1878"/>
                </a:lnTo>
                <a:lnTo>
                  <a:pt x="1648" y="1885"/>
                </a:lnTo>
                <a:lnTo>
                  <a:pt x="1639" y="1889"/>
                </a:lnTo>
                <a:lnTo>
                  <a:pt x="1629" y="1892"/>
                </a:lnTo>
                <a:lnTo>
                  <a:pt x="1619" y="1893"/>
                </a:lnTo>
                <a:lnTo>
                  <a:pt x="1337" y="1893"/>
                </a:lnTo>
                <a:close/>
                <a:moveTo>
                  <a:pt x="103" y="1945"/>
                </a:moveTo>
                <a:lnTo>
                  <a:pt x="2853" y="1945"/>
                </a:lnTo>
                <a:lnTo>
                  <a:pt x="2863" y="1945"/>
                </a:lnTo>
                <a:lnTo>
                  <a:pt x="2873" y="1943"/>
                </a:lnTo>
                <a:lnTo>
                  <a:pt x="2883" y="1940"/>
                </a:lnTo>
                <a:lnTo>
                  <a:pt x="2893" y="1937"/>
                </a:lnTo>
                <a:lnTo>
                  <a:pt x="2901" y="1933"/>
                </a:lnTo>
                <a:lnTo>
                  <a:pt x="2911" y="1928"/>
                </a:lnTo>
                <a:lnTo>
                  <a:pt x="2918" y="1922"/>
                </a:lnTo>
                <a:lnTo>
                  <a:pt x="2926" y="1915"/>
                </a:lnTo>
                <a:lnTo>
                  <a:pt x="2932" y="1908"/>
                </a:lnTo>
                <a:lnTo>
                  <a:pt x="2938" y="1899"/>
                </a:lnTo>
                <a:lnTo>
                  <a:pt x="2944" y="1891"/>
                </a:lnTo>
                <a:lnTo>
                  <a:pt x="2948" y="1881"/>
                </a:lnTo>
                <a:lnTo>
                  <a:pt x="2951" y="1872"/>
                </a:lnTo>
                <a:lnTo>
                  <a:pt x="2954" y="1863"/>
                </a:lnTo>
                <a:lnTo>
                  <a:pt x="2955" y="1852"/>
                </a:lnTo>
                <a:lnTo>
                  <a:pt x="2956" y="1841"/>
                </a:lnTo>
                <a:lnTo>
                  <a:pt x="2955" y="1831"/>
                </a:lnTo>
                <a:lnTo>
                  <a:pt x="2954" y="1820"/>
                </a:lnTo>
                <a:lnTo>
                  <a:pt x="2951" y="1811"/>
                </a:lnTo>
                <a:lnTo>
                  <a:pt x="2948" y="1801"/>
                </a:lnTo>
                <a:lnTo>
                  <a:pt x="2944" y="1792"/>
                </a:lnTo>
                <a:lnTo>
                  <a:pt x="2938" y="1784"/>
                </a:lnTo>
                <a:lnTo>
                  <a:pt x="2932" y="1776"/>
                </a:lnTo>
                <a:lnTo>
                  <a:pt x="2926" y="1769"/>
                </a:lnTo>
                <a:lnTo>
                  <a:pt x="2918" y="1761"/>
                </a:lnTo>
                <a:lnTo>
                  <a:pt x="2911" y="1756"/>
                </a:lnTo>
                <a:lnTo>
                  <a:pt x="2901" y="1751"/>
                </a:lnTo>
                <a:lnTo>
                  <a:pt x="2893" y="1747"/>
                </a:lnTo>
                <a:lnTo>
                  <a:pt x="2883" y="1743"/>
                </a:lnTo>
                <a:lnTo>
                  <a:pt x="2873" y="1740"/>
                </a:lnTo>
                <a:lnTo>
                  <a:pt x="2863" y="1738"/>
                </a:lnTo>
                <a:lnTo>
                  <a:pt x="2853" y="1738"/>
                </a:lnTo>
                <a:lnTo>
                  <a:pt x="103" y="1738"/>
                </a:lnTo>
                <a:lnTo>
                  <a:pt x="93" y="1738"/>
                </a:lnTo>
                <a:lnTo>
                  <a:pt x="82" y="1740"/>
                </a:lnTo>
                <a:lnTo>
                  <a:pt x="73" y="1743"/>
                </a:lnTo>
                <a:lnTo>
                  <a:pt x="63" y="1747"/>
                </a:lnTo>
                <a:lnTo>
                  <a:pt x="54" y="1751"/>
                </a:lnTo>
                <a:lnTo>
                  <a:pt x="45" y="1756"/>
                </a:lnTo>
                <a:lnTo>
                  <a:pt x="38" y="1761"/>
                </a:lnTo>
                <a:lnTo>
                  <a:pt x="31" y="1769"/>
                </a:lnTo>
                <a:lnTo>
                  <a:pt x="23" y="1776"/>
                </a:lnTo>
                <a:lnTo>
                  <a:pt x="18" y="1784"/>
                </a:lnTo>
                <a:lnTo>
                  <a:pt x="13" y="1792"/>
                </a:lnTo>
                <a:lnTo>
                  <a:pt x="8" y="1801"/>
                </a:lnTo>
                <a:lnTo>
                  <a:pt x="4" y="1811"/>
                </a:lnTo>
                <a:lnTo>
                  <a:pt x="2" y="1820"/>
                </a:lnTo>
                <a:lnTo>
                  <a:pt x="0" y="1831"/>
                </a:lnTo>
                <a:lnTo>
                  <a:pt x="0" y="1841"/>
                </a:lnTo>
                <a:lnTo>
                  <a:pt x="0" y="1852"/>
                </a:lnTo>
                <a:lnTo>
                  <a:pt x="2" y="1863"/>
                </a:lnTo>
                <a:lnTo>
                  <a:pt x="4" y="1872"/>
                </a:lnTo>
                <a:lnTo>
                  <a:pt x="8" y="1881"/>
                </a:lnTo>
                <a:lnTo>
                  <a:pt x="13" y="1891"/>
                </a:lnTo>
                <a:lnTo>
                  <a:pt x="18" y="1899"/>
                </a:lnTo>
                <a:lnTo>
                  <a:pt x="23" y="1908"/>
                </a:lnTo>
                <a:lnTo>
                  <a:pt x="31" y="1915"/>
                </a:lnTo>
                <a:lnTo>
                  <a:pt x="38" y="1922"/>
                </a:lnTo>
                <a:lnTo>
                  <a:pt x="45" y="1928"/>
                </a:lnTo>
                <a:lnTo>
                  <a:pt x="54" y="1933"/>
                </a:lnTo>
                <a:lnTo>
                  <a:pt x="63" y="1937"/>
                </a:lnTo>
                <a:lnTo>
                  <a:pt x="73" y="1940"/>
                </a:lnTo>
                <a:lnTo>
                  <a:pt x="82" y="1943"/>
                </a:lnTo>
                <a:lnTo>
                  <a:pt x="93" y="1945"/>
                </a:lnTo>
                <a:lnTo>
                  <a:pt x="103" y="194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108">
            <a:extLst>
              <a:ext uri="{FF2B5EF4-FFF2-40B4-BE49-F238E27FC236}">
                <a16:creationId xmlns:a16="http://schemas.microsoft.com/office/drawing/2014/main" id="{7CA0FBAE-B9CE-99FC-4A97-939AD777F05E}"/>
              </a:ext>
            </a:extLst>
          </p:cNvPr>
          <p:cNvSpPr>
            <a:spLocks noEditPoints="1"/>
          </p:cNvSpPr>
          <p:nvPr/>
        </p:nvSpPr>
        <p:spPr bwMode="auto">
          <a:xfrm>
            <a:off x="8757815" y="3392710"/>
            <a:ext cx="290513" cy="326231"/>
          </a:xfrm>
          <a:custGeom>
            <a:avLst/>
            <a:gdLst>
              <a:gd name="T0" fmla="*/ 854 w 1464"/>
              <a:gd name="T1" fmla="*/ 19 h 1646"/>
              <a:gd name="T2" fmla="*/ 976 w 1464"/>
              <a:gd name="T3" fmla="*/ 82 h 1646"/>
              <a:gd name="T4" fmla="*/ 1071 w 1464"/>
              <a:gd name="T5" fmla="*/ 181 h 1646"/>
              <a:gd name="T6" fmla="*/ 1128 w 1464"/>
              <a:gd name="T7" fmla="*/ 307 h 1646"/>
              <a:gd name="T8" fmla="*/ 1139 w 1464"/>
              <a:gd name="T9" fmla="*/ 450 h 1646"/>
              <a:gd name="T10" fmla="*/ 1101 w 1464"/>
              <a:gd name="T11" fmla="*/ 585 h 1646"/>
              <a:gd name="T12" fmla="*/ 1022 w 1464"/>
              <a:gd name="T13" fmla="*/ 697 h 1646"/>
              <a:gd name="T14" fmla="*/ 910 w 1464"/>
              <a:gd name="T15" fmla="*/ 776 h 1646"/>
              <a:gd name="T16" fmla="*/ 774 w 1464"/>
              <a:gd name="T17" fmla="*/ 814 h 1646"/>
              <a:gd name="T18" fmla="*/ 631 w 1464"/>
              <a:gd name="T19" fmla="*/ 803 h 1646"/>
              <a:gd name="T20" fmla="*/ 504 w 1464"/>
              <a:gd name="T21" fmla="*/ 747 h 1646"/>
              <a:gd name="T22" fmla="*/ 405 w 1464"/>
              <a:gd name="T23" fmla="*/ 652 h 1646"/>
              <a:gd name="T24" fmla="*/ 343 w 1464"/>
              <a:gd name="T25" fmla="*/ 530 h 1646"/>
              <a:gd name="T26" fmla="*/ 325 w 1464"/>
              <a:gd name="T27" fmla="*/ 387 h 1646"/>
              <a:gd name="T28" fmla="*/ 357 w 1464"/>
              <a:gd name="T29" fmla="*/ 250 h 1646"/>
              <a:gd name="T30" fmla="*/ 430 w 1464"/>
              <a:gd name="T31" fmla="*/ 134 h 1646"/>
              <a:gd name="T32" fmla="*/ 538 w 1464"/>
              <a:gd name="T33" fmla="*/ 50 h 1646"/>
              <a:gd name="T34" fmla="*/ 671 w 1464"/>
              <a:gd name="T35" fmla="*/ 6 h 1646"/>
              <a:gd name="T36" fmla="*/ 915 w 1464"/>
              <a:gd name="T37" fmla="*/ 165 h 1646"/>
              <a:gd name="T38" fmla="*/ 824 w 1464"/>
              <a:gd name="T39" fmla="*/ 117 h 1646"/>
              <a:gd name="T40" fmla="*/ 717 w 1464"/>
              <a:gd name="T41" fmla="*/ 105 h 1646"/>
              <a:gd name="T42" fmla="*/ 614 w 1464"/>
              <a:gd name="T43" fmla="*/ 128 h 1646"/>
              <a:gd name="T44" fmla="*/ 527 w 1464"/>
              <a:gd name="T45" fmla="*/ 183 h 1646"/>
              <a:gd name="T46" fmla="*/ 465 w 1464"/>
              <a:gd name="T47" fmla="*/ 264 h 1646"/>
              <a:gd name="T48" fmla="*/ 432 w 1464"/>
              <a:gd name="T49" fmla="*/ 362 h 1646"/>
              <a:gd name="T50" fmla="*/ 435 w 1464"/>
              <a:gd name="T51" fmla="*/ 470 h 1646"/>
              <a:gd name="T52" fmla="*/ 472 w 1464"/>
              <a:gd name="T53" fmla="*/ 566 h 1646"/>
              <a:gd name="T54" fmla="*/ 539 w 1464"/>
              <a:gd name="T55" fmla="*/ 643 h 1646"/>
              <a:gd name="T56" fmla="*/ 628 w 1464"/>
              <a:gd name="T57" fmla="*/ 694 h 1646"/>
              <a:gd name="T58" fmla="*/ 733 w 1464"/>
              <a:gd name="T59" fmla="*/ 712 h 1646"/>
              <a:gd name="T60" fmla="*/ 837 w 1464"/>
              <a:gd name="T61" fmla="*/ 694 h 1646"/>
              <a:gd name="T62" fmla="*/ 927 w 1464"/>
              <a:gd name="T63" fmla="*/ 643 h 1646"/>
              <a:gd name="T64" fmla="*/ 993 w 1464"/>
              <a:gd name="T65" fmla="*/ 566 h 1646"/>
              <a:gd name="T66" fmla="*/ 1031 w 1464"/>
              <a:gd name="T67" fmla="*/ 470 h 1646"/>
              <a:gd name="T68" fmla="*/ 1033 w 1464"/>
              <a:gd name="T69" fmla="*/ 362 h 1646"/>
              <a:gd name="T70" fmla="*/ 1001 w 1464"/>
              <a:gd name="T71" fmla="*/ 264 h 1646"/>
              <a:gd name="T72" fmla="*/ 733 w 1464"/>
              <a:gd name="T73" fmla="*/ 1646 h 1646"/>
              <a:gd name="T74" fmla="*/ 5 w 1464"/>
              <a:gd name="T75" fmla="*/ 1615 h 1646"/>
              <a:gd name="T76" fmla="*/ 24 w 1464"/>
              <a:gd name="T77" fmla="*/ 1412 h 1646"/>
              <a:gd name="T78" fmla="*/ 126 w 1464"/>
              <a:gd name="T79" fmla="*/ 1186 h 1646"/>
              <a:gd name="T80" fmla="*/ 294 w 1464"/>
              <a:gd name="T81" fmla="*/ 1008 h 1646"/>
              <a:gd name="T82" fmla="*/ 515 w 1464"/>
              <a:gd name="T83" fmla="*/ 897 h 1646"/>
              <a:gd name="T84" fmla="*/ 770 w 1464"/>
              <a:gd name="T85" fmla="*/ 864 h 1646"/>
              <a:gd name="T86" fmla="*/ 1017 w 1464"/>
              <a:gd name="T87" fmla="*/ 921 h 1646"/>
              <a:gd name="T88" fmla="*/ 1224 w 1464"/>
              <a:gd name="T89" fmla="*/ 1053 h 1646"/>
              <a:gd name="T90" fmla="*/ 1376 w 1464"/>
              <a:gd name="T91" fmla="*/ 1246 h 1646"/>
              <a:gd name="T92" fmla="*/ 1456 w 1464"/>
              <a:gd name="T93" fmla="*/ 1483 h 1646"/>
              <a:gd name="T94" fmla="*/ 1450 w 1464"/>
              <a:gd name="T95" fmla="*/ 1631 h 1646"/>
              <a:gd name="T96" fmla="*/ 1359 w 1464"/>
              <a:gd name="T97" fmla="*/ 1543 h 1646"/>
              <a:gd name="T98" fmla="*/ 1313 w 1464"/>
              <a:gd name="T99" fmla="*/ 1353 h 1646"/>
              <a:gd name="T100" fmla="*/ 1214 w 1464"/>
              <a:gd name="T101" fmla="*/ 1190 h 1646"/>
              <a:gd name="T102" fmla="*/ 1059 w 1464"/>
              <a:gd name="T103" fmla="*/ 1058 h 1646"/>
              <a:gd name="T104" fmla="*/ 859 w 1464"/>
              <a:gd name="T105" fmla="*/ 980 h 1646"/>
              <a:gd name="T106" fmla="*/ 637 w 1464"/>
              <a:gd name="T107" fmla="*/ 975 h 1646"/>
              <a:gd name="T108" fmla="*/ 434 w 1464"/>
              <a:gd name="T109" fmla="*/ 1043 h 1646"/>
              <a:gd name="T110" fmla="*/ 269 w 1464"/>
              <a:gd name="T111" fmla="*/ 1170 h 1646"/>
              <a:gd name="T112" fmla="*/ 164 w 1464"/>
              <a:gd name="T113" fmla="*/ 1327 h 1646"/>
              <a:gd name="T114" fmla="*/ 110 w 1464"/>
              <a:gd name="T115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4" h="1646">
                <a:moveTo>
                  <a:pt x="733" y="0"/>
                </a:moveTo>
                <a:lnTo>
                  <a:pt x="754" y="2"/>
                </a:lnTo>
                <a:lnTo>
                  <a:pt x="774" y="3"/>
                </a:lnTo>
                <a:lnTo>
                  <a:pt x="795" y="6"/>
                </a:lnTo>
                <a:lnTo>
                  <a:pt x="815" y="9"/>
                </a:lnTo>
                <a:lnTo>
                  <a:pt x="834" y="13"/>
                </a:lnTo>
                <a:lnTo>
                  <a:pt x="854" y="19"/>
                </a:lnTo>
                <a:lnTo>
                  <a:pt x="873" y="26"/>
                </a:lnTo>
                <a:lnTo>
                  <a:pt x="891" y="33"/>
                </a:lnTo>
                <a:lnTo>
                  <a:pt x="910" y="41"/>
                </a:lnTo>
                <a:lnTo>
                  <a:pt x="927" y="50"/>
                </a:lnTo>
                <a:lnTo>
                  <a:pt x="944" y="59"/>
                </a:lnTo>
                <a:lnTo>
                  <a:pt x="961" y="70"/>
                </a:lnTo>
                <a:lnTo>
                  <a:pt x="976" y="82"/>
                </a:lnTo>
                <a:lnTo>
                  <a:pt x="992" y="94"/>
                </a:lnTo>
                <a:lnTo>
                  <a:pt x="1007" y="107"/>
                </a:lnTo>
                <a:lnTo>
                  <a:pt x="1022" y="121"/>
                </a:lnTo>
                <a:lnTo>
                  <a:pt x="1034" y="134"/>
                </a:lnTo>
                <a:lnTo>
                  <a:pt x="1048" y="149"/>
                </a:lnTo>
                <a:lnTo>
                  <a:pt x="1060" y="165"/>
                </a:lnTo>
                <a:lnTo>
                  <a:pt x="1071" y="181"/>
                </a:lnTo>
                <a:lnTo>
                  <a:pt x="1082" y="197"/>
                </a:lnTo>
                <a:lnTo>
                  <a:pt x="1091" y="214"/>
                </a:lnTo>
                <a:lnTo>
                  <a:pt x="1101" y="232"/>
                </a:lnTo>
                <a:lnTo>
                  <a:pt x="1109" y="250"/>
                </a:lnTo>
                <a:lnTo>
                  <a:pt x="1115" y="268"/>
                </a:lnTo>
                <a:lnTo>
                  <a:pt x="1123" y="287"/>
                </a:lnTo>
                <a:lnTo>
                  <a:pt x="1128" y="307"/>
                </a:lnTo>
                <a:lnTo>
                  <a:pt x="1132" y="326"/>
                </a:lnTo>
                <a:lnTo>
                  <a:pt x="1136" y="346"/>
                </a:lnTo>
                <a:lnTo>
                  <a:pt x="1139" y="367"/>
                </a:lnTo>
                <a:lnTo>
                  <a:pt x="1140" y="387"/>
                </a:lnTo>
                <a:lnTo>
                  <a:pt x="1141" y="408"/>
                </a:lnTo>
                <a:lnTo>
                  <a:pt x="1140" y="429"/>
                </a:lnTo>
                <a:lnTo>
                  <a:pt x="1139" y="450"/>
                </a:lnTo>
                <a:lnTo>
                  <a:pt x="1136" y="470"/>
                </a:lnTo>
                <a:lnTo>
                  <a:pt x="1132" y="490"/>
                </a:lnTo>
                <a:lnTo>
                  <a:pt x="1128" y="510"/>
                </a:lnTo>
                <a:lnTo>
                  <a:pt x="1123" y="530"/>
                </a:lnTo>
                <a:lnTo>
                  <a:pt x="1115" y="549"/>
                </a:lnTo>
                <a:lnTo>
                  <a:pt x="1109" y="567"/>
                </a:lnTo>
                <a:lnTo>
                  <a:pt x="1101" y="585"/>
                </a:lnTo>
                <a:lnTo>
                  <a:pt x="1091" y="603"/>
                </a:lnTo>
                <a:lnTo>
                  <a:pt x="1082" y="620"/>
                </a:lnTo>
                <a:lnTo>
                  <a:pt x="1071" y="637"/>
                </a:lnTo>
                <a:lnTo>
                  <a:pt x="1060" y="652"/>
                </a:lnTo>
                <a:lnTo>
                  <a:pt x="1048" y="668"/>
                </a:lnTo>
                <a:lnTo>
                  <a:pt x="1034" y="683"/>
                </a:lnTo>
                <a:lnTo>
                  <a:pt x="1022" y="697"/>
                </a:lnTo>
                <a:lnTo>
                  <a:pt x="1007" y="710"/>
                </a:lnTo>
                <a:lnTo>
                  <a:pt x="992" y="723"/>
                </a:lnTo>
                <a:lnTo>
                  <a:pt x="976" y="735"/>
                </a:lnTo>
                <a:lnTo>
                  <a:pt x="961" y="747"/>
                </a:lnTo>
                <a:lnTo>
                  <a:pt x="944" y="758"/>
                </a:lnTo>
                <a:lnTo>
                  <a:pt x="927" y="767"/>
                </a:lnTo>
                <a:lnTo>
                  <a:pt x="910" y="776"/>
                </a:lnTo>
                <a:lnTo>
                  <a:pt x="891" y="784"/>
                </a:lnTo>
                <a:lnTo>
                  <a:pt x="873" y="791"/>
                </a:lnTo>
                <a:lnTo>
                  <a:pt x="854" y="798"/>
                </a:lnTo>
                <a:lnTo>
                  <a:pt x="834" y="803"/>
                </a:lnTo>
                <a:lnTo>
                  <a:pt x="815" y="808"/>
                </a:lnTo>
                <a:lnTo>
                  <a:pt x="795" y="811"/>
                </a:lnTo>
                <a:lnTo>
                  <a:pt x="774" y="814"/>
                </a:lnTo>
                <a:lnTo>
                  <a:pt x="754" y="816"/>
                </a:lnTo>
                <a:lnTo>
                  <a:pt x="733" y="817"/>
                </a:lnTo>
                <a:lnTo>
                  <a:pt x="712" y="816"/>
                </a:lnTo>
                <a:lnTo>
                  <a:pt x="691" y="814"/>
                </a:lnTo>
                <a:lnTo>
                  <a:pt x="671" y="811"/>
                </a:lnTo>
                <a:lnTo>
                  <a:pt x="651" y="808"/>
                </a:lnTo>
                <a:lnTo>
                  <a:pt x="631" y="803"/>
                </a:lnTo>
                <a:lnTo>
                  <a:pt x="612" y="798"/>
                </a:lnTo>
                <a:lnTo>
                  <a:pt x="593" y="791"/>
                </a:lnTo>
                <a:lnTo>
                  <a:pt x="574" y="784"/>
                </a:lnTo>
                <a:lnTo>
                  <a:pt x="556" y="776"/>
                </a:lnTo>
                <a:lnTo>
                  <a:pt x="538" y="767"/>
                </a:lnTo>
                <a:lnTo>
                  <a:pt x="521" y="758"/>
                </a:lnTo>
                <a:lnTo>
                  <a:pt x="504" y="747"/>
                </a:lnTo>
                <a:lnTo>
                  <a:pt x="488" y="735"/>
                </a:lnTo>
                <a:lnTo>
                  <a:pt x="473" y="723"/>
                </a:lnTo>
                <a:lnTo>
                  <a:pt x="458" y="710"/>
                </a:lnTo>
                <a:lnTo>
                  <a:pt x="444" y="697"/>
                </a:lnTo>
                <a:lnTo>
                  <a:pt x="430" y="683"/>
                </a:lnTo>
                <a:lnTo>
                  <a:pt x="418" y="668"/>
                </a:lnTo>
                <a:lnTo>
                  <a:pt x="405" y="652"/>
                </a:lnTo>
                <a:lnTo>
                  <a:pt x="395" y="637"/>
                </a:lnTo>
                <a:lnTo>
                  <a:pt x="383" y="620"/>
                </a:lnTo>
                <a:lnTo>
                  <a:pt x="374" y="603"/>
                </a:lnTo>
                <a:lnTo>
                  <a:pt x="365" y="585"/>
                </a:lnTo>
                <a:lnTo>
                  <a:pt x="357" y="567"/>
                </a:lnTo>
                <a:lnTo>
                  <a:pt x="349" y="549"/>
                </a:lnTo>
                <a:lnTo>
                  <a:pt x="343" y="530"/>
                </a:lnTo>
                <a:lnTo>
                  <a:pt x="338" y="510"/>
                </a:lnTo>
                <a:lnTo>
                  <a:pt x="332" y="490"/>
                </a:lnTo>
                <a:lnTo>
                  <a:pt x="329" y="470"/>
                </a:lnTo>
                <a:lnTo>
                  <a:pt x="326" y="450"/>
                </a:lnTo>
                <a:lnTo>
                  <a:pt x="325" y="429"/>
                </a:lnTo>
                <a:lnTo>
                  <a:pt x="324" y="408"/>
                </a:lnTo>
                <a:lnTo>
                  <a:pt x="325" y="387"/>
                </a:lnTo>
                <a:lnTo>
                  <a:pt x="326" y="367"/>
                </a:lnTo>
                <a:lnTo>
                  <a:pt x="329" y="346"/>
                </a:lnTo>
                <a:lnTo>
                  <a:pt x="332" y="326"/>
                </a:lnTo>
                <a:lnTo>
                  <a:pt x="338" y="307"/>
                </a:lnTo>
                <a:lnTo>
                  <a:pt x="343" y="287"/>
                </a:lnTo>
                <a:lnTo>
                  <a:pt x="349" y="268"/>
                </a:lnTo>
                <a:lnTo>
                  <a:pt x="357" y="250"/>
                </a:lnTo>
                <a:lnTo>
                  <a:pt x="365" y="232"/>
                </a:lnTo>
                <a:lnTo>
                  <a:pt x="374" y="214"/>
                </a:lnTo>
                <a:lnTo>
                  <a:pt x="383" y="197"/>
                </a:lnTo>
                <a:lnTo>
                  <a:pt x="395" y="181"/>
                </a:lnTo>
                <a:lnTo>
                  <a:pt x="405" y="165"/>
                </a:lnTo>
                <a:lnTo>
                  <a:pt x="418" y="149"/>
                </a:lnTo>
                <a:lnTo>
                  <a:pt x="430" y="134"/>
                </a:lnTo>
                <a:lnTo>
                  <a:pt x="444" y="121"/>
                </a:lnTo>
                <a:lnTo>
                  <a:pt x="458" y="107"/>
                </a:lnTo>
                <a:lnTo>
                  <a:pt x="473" y="94"/>
                </a:lnTo>
                <a:lnTo>
                  <a:pt x="488" y="82"/>
                </a:lnTo>
                <a:lnTo>
                  <a:pt x="504" y="70"/>
                </a:lnTo>
                <a:lnTo>
                  <a:pt x="521" y="59"/>
                </a:lnTo>
                <a:lnTo>
                  <a:pt x="538" y="50"/>
                </a:lnTo>
                <a:lnTo>
                  <a:pt x="556" y="41"/>
                </a:lnTo>
                <a:lnTo>
                  <a:pt x="574" y="33"/>
                </a:lnTo>
                <a:lnTo>
                  <a:pt x="593" y="26"/>
                </a:lnTo>
                <a:lnTo>
                  <a:pt x="612" y="19"/>
                </a:lnTo>
                <a:lnTo>
                  <a:pt x="631" y="13"/>
                </a:lnTo>
                <a:lnTo>
                  <a:pt x="651" y="9"/>
                </a:lnTo>
                <a:lnTo>
                  <a:pt x="671" y="6"/>
                </a:lnTo>
                <a:lnTo>
                  <a:pt x="691" y="3"/>
                </a:lnTo>
                <a:lnTo>
                  <a:pt x="712" y="2"/>
                </a:lnTo>
                <a:lnTo>
                  <a:pt x="733" y="0"/>
                </a:lnTo>
                <a:close/>
                <a:moveTo>
                  <a:pt x="948" y="193"/>
                </a:moveTo>
                <a:lnTo>
                  <a:pt x="937" y="183"/>
                </a:lnTo>
                <a:lnTo>
                  <a:pt x="927" y="173"/>
                </a:lnTo>
                <a:lnTo>
                  <a:pt x="915" y="165"/>
                </a:lnTo>
                <a:lnTo>
                  <a:pt x="903" y="156"/>
                </a:lnTo>
                <a:lnTo>
                  <a:pt x="891" y="148"/>
                </a:lnTo>
                <a:lnTo>
                  <a:pt x="877" y="141"/>
                </a:lnTo>
                <a:lnTo>
                  <a:pt x="865" y="134"/>
                </a:lnTo>
                <a:lnTo>
                  <a:pt x="851" y="128"/>
                </a:lnTo>
                <a:lnTo>
                  <a:pt x="837" y="123"/>
                </a:lnTo>
                <a:lnTo>
                  <a:pt x="824" y="117"/>
                </a:lnTo>
                <a:lnTo>
                  <a:pt x="809" y="113"/>
                </a:lnTo>
                <a:lnTo>
                  <a:pt x="794" y="110"/>
                </a:lnTo>
                <a:lnTo>
                  <a:pt x="779" y="108"/>
                </a:lnTo>
                <a:lnTo>
                  <a:pt x="763" y="106"/>
                </a:lnTo>
                <a:lnTo>
                  <a:pt x="749" y="105"/>
                </a:lnTo>
                <a:lnTo>
                  <a:pt x="733" y="104"/>
                </a:lnTo>
                <a:lnTo>
                  <a:pt x="717" y="105"/>
                </a:lnTo>
                <a:lnTo>
                  <a:pt x="701" y="106"/>
                </a:lnTo>
                <a:lnTo>
                  <a:pt x="687" y="108"/>
                </a:lnTo>
                <a:lnTo>
                  <a:pt x="671" y="110"/>
                </a:lnTo>
                <a:lnTo>
                  <a:pt x="656" y="113"/>
                </a:lnTo>
                <a:lnTo>
                  <a:pt x="642" y="117"/>
                </a:lnTo>
                <a:lnTo>
                  <a:pt x="628" y="123"/>
                </a:lnTo>
                <a:lnTo>
                  <a:pt x="614" y="128"/>
                </a:lnTo>
                <a:lnTo>
                  <a:pt x="600" y="134"/>
                </a:lnTo>
                <a:lnTo>
                  <a:pt x="587" y="141"/>
                </a:lnTo>
                <a:lnTo>
                  <a:pt x="575" y="148"/>
                </a:lnTo>
                <a:lnTo>
                  <a:pt x="562" y="156"/>
                </a:lnTo>
                <a:lnTo>
                  <a:pt x="551" y="165"/>
                </a:lnTo>
                <a:lnTo>
                  <a:pt x="539" y="173"/>
                </a:lnTo>
                <a:lnTo>
                  <a:pt x="527" y="183"/>
                </a:lnTo>
                <a:lnTo>
                  <a:pt x="517" y="193"/>
                </a:lnTo>
                <a:lnTo>
                  <a:pt x="507" y="204"/>
                </a:lnTo>
                <a:lnTo>
                  <a:pt x="498" y="215"/>
                </a:lnTo>
                <a:lnTo>
                  <a:pt x="488" y="226"/>
                </a:lnTo>
                <a:lnTo>
                  <a:pt x="480" y="238"/>
                </a:lnTo>
                <a:lnTo>
                  <a:pt x="472" y="251"/>
                </a:lnTo>
                <a:lnTo>
                  <a:pt x="465" y="264"/>
                </a:lnTo>
                <a:lnTo>
                  <a:pt x="458" y="276"/>
                </a:lnTo>
                <a:lnTo>
                  <a:pt x="452" y="290"/>
                </a:lnTo>
                <a:lnTo>
                  <a:pt x="446" y="304"/>
                </a:lnTo>
                <a:lnTo>
                  <a:pt x="442" y="317"/>
                </a:lnTo>
                <a:lnTo>
                  <a:pt x="438" y="332"/>
                </a:lnTo>
                <a:lnTo>
                  <a:pt x="435" y="347"/>
                </a:lnTo>
                <a:lnTo>
                  <a:pt x="432" y="362"/>
                </a:lnTo>
                <a:lnTo>
                  <a:pt x="429" y="377"/>
                </a:lnTo>
                <a:lnTo>
                  <a:pt x="428" y="393"/>
                </a:lnTo>
                <a:lnTo>
                  <a:pt x="428" y="408"/>
                </a:lnTo>
                <a:lnTo>
                  <a:pt x="428" y="424"/>
                </a:lnTo>
                <a:lnTo>
                  <a:pt x="429" y="440"/>
                </a:lnTo>
                <a:lnTo>
                  <a:pt x="432" y="454"/>
                </a:lnTo>
                <a:lnTo>
                  <a:pt x="435" y="470"/>
                </a:lnTo>
                <a:lnTo>
                  <a:pt x="438" y="485"/>
                </a:lnTo>
                <a:lnTo>
                  <a:pt x="442" y="499"/>
                </a:lnTo>
                <a:lnTo>
                  <a:pt x="446" y="513"/>
                </a:lnTo>
                <a:lnTo>
                  <a:pt x="452" y="527"/>
                </a:lnTo>
                <a:lnTo>
                  <a:pt x="458" y="541"/>
                </a:lnTo>
                <a:lnTo>
                  <a:pt x="465" y="553"/>
                </a:lnTo>
                <a:lnTo>
                  <a:pt x="472" y="566"/>
                </a:lnTo>
                <a:lnTo>
                  <a:pt x="480" y="579"/>
                </a:lnTo>
                <a:lnTo>
                  <a:pt x="488" y="590"/>
                </a:lnTo>
                <a:lnTo>
                  <a:pt x="498" y="602"/>
                </a:lnTo>
                <a:lnTo>
                  <a:pt x="507" y="613"/>
                </a:lnTo>
                <a:lnTo>
                  <a:pt x="517" y="624"/>
                </a:lnTo>
                <a:lnTo>
                  <a:pt x="527" y="633"/>
                </a:lnTo>
                <a:lnTo>
                  <a:pt x="539" y="643"/>
                </a:lnTo>
                <a:lnTo>
                  <a:pt x="551" y="652"/>
                </a:lnTo>
                <a:lnTo>
                  <a:pt x="562" y="661"/>
                </a:lnTo>
                <a:lnTo>
                  <a:pt x="575" y="669"/>
                </a:lnTo>
                <a:lnTo>
                  <a:pt x="587" y="677"/>
                </a:lnTo>
                <a:lnTo>
                  <a:pt x="600" y="683"/>
                </a:lnTo>
                <a:lnTo>
                  <a:pt x="614" y="689"/>
                </a:lnTo>
                <a:lnTo>
                  <a:pt x="628" y="694"/>
                </a:lnTo>
                <a:lnTo>
                  <a:pt x="642" y="699"/>
                </a:lnTo>
                <a:lnTo>
                  <a:pt x="656" y="703"/>
                </a:lnTo>
                <a:lnTo>
                  <a:pt x="671" y="707"/>
                </a:lnTo>
                <a:lnTo>
                  <a:pt x="687" y="709"/>
                </a:lnTo>
                <a:lnTo>
                  <a:pt x="701" y="711"/>
                </a:lnTo>
                <a:lnTo>
                  <a:pt x="717" y="712"/>
                </a:lnTo>
                <a:lnTo>
                  <a:pt x="733" y="712"/>
                </a:lnTo>
                <a:lnTo>
                  <a:pt x="749" y="712"/>
                </a:lnTo>
                <a:lnTo>
                  <a:pt x="763" y="711"/>
                </a:lnTo>
                <a:lnTo>
                  <a:pt x="779" y="709"/>
                </a:lnTo>
                <a:lnTo>
                  <a:pt x="794" y="707"/>
                </a:lnTo>
                <a:lnTo>
                  <a:pt x="809" y="703"/>
                </a:lnTo>
                <a:lnTo>
                  <a:pt x="824" y="699"/>
                </a:lnTo>
                <a:lnTo>
                  <a:pt x="837" y="694"/>
                </a:lnTo>
                <a:lnTo>
                  <a:pt x="851" y="689"/>
                </a:lnTo>
                <a:lnTo>
                  <a:pt x="865" y="683"/>
                </a:lnTo>
                <a:lnTo>
                  <a:pt x="877" y="677"/>
                </a:lnTo>
                <a:lnTo>
                  <a:pt x="891" y="669"/>
                </a:lnTo>
                <a:lnTo>
                  <a:pt x="903" y="661"/>
                </a:lnTo>
                <a:lnTo>
                  <a:pt x="915" y="652"/>
                </a:lnTo>
                <a:lnTo>
                  <a:pt x="927" y="643"/>
                </a:lnTo>
                <a:lnTo>
                  <a:pt x="937" y="633"/>
                </a:lnTo>
                <a:lnTo>
                  <a:pt x="948" y="624"/>
                </a:lnTo>
                <a:lnTo>
                  <a:pt x="958" y="613"/>
                </a:lnTo>
                <a:lnTo>
                  <a:pt x="968" y="602"/>
                </a:lnTo>
                <a:lnTo>
                  <a:pt x="976" y="590"/>
                </a:lnTo>
                <a:lnTo>
                  <a:pt x="985" y="579"/>
                </a:lnTo>
                <a:lnTo>
                  <a:pt x="993" y="566"/>
                </a:lnTo>
                <a:lnTo>
                  <a:pt x="1001" y="553"/>
                </a:lnTo>
                <a:lnTo>
                  <a:pt x="1007" y="541"/>
                </a:lnTo>
                <a:lnTo>
                  <a:pt x="1013" y="527"/>
                </a:lnTo>
                <a:lnTo>
                  <a:pt x="1019" y="513"/>
                </a:lnTo>
                <a:lnTo>
                  <a:pt x="1024" y="499"/>
                </a:lnTo>
                <a:lnTo>
                  <a:pt x="1028" y="485"/>
                </a:lnTo>
                <a:lnTo>
                  <a:pt x="1031" y="470"/>
                </a:lnTo>
                <a:lnTo>
                  <a:pt x="1033" y="454"/>
                </a:lnTo>
                <a:lnTo>
                  <a:pt x="1035" y="440"/>
                </a:lnTo>
                <a:lnTo>
                  <a:pt x="1036" y="424"/>
                </a:lnTo>
                <a:lnTo>
                  <a:pt x="1037" y="408"/>
                </a:lnTo>
                <a:lnTo>
                  <a:pt x="1036" y="393"/>
                </a:lnTo>
                <a:lnTo>
                  <a:pt x="1035" y="377"/>
                </a:lnTo>
                <a:lnTo>
                  <a:pt x="1033" y="362"/>
                </a:lnTo>
                <a:lnTo>
                  <a:pt x="1031" y="347"/>
                </a:lnTo>
                <a:lnTo>
                  <a:pt x="1028" y="332"/>
                </a:lnTo>
                <a:lnTo>
                  <a:pt x="1024" y="317"/>
                </a:lnTo>
                <a:lnTo>
                  <a:pt x="1019" y="304"/>
                </a:lnTo>
                <a:lnTo>
                  <a:pt x="1013" y="290"/>
                </a:lnTo>
                <a:lnTo>
                  <a:pt x="1007" y="276"/>
                </a:lnTo>
                <a:lnTo>
                  <a:pt x="1001" y="264"/>
                </a:lnTo>
                <a:lnTo>
                  <a:pt x="993" y="251"/>
                </a:lnTo>
                <a:lnTo>
                  <a:pt x="985" y="238"/>
                </a:lnTo>
                <a:lnTo>
                  <a:pt x="976" y="226"/>
                </a:lnTo>
                <a:lnTo>
                  <a:pt x="968" y="215"/>
                </a:lnTo>
                <a:lnTo>
                  <a:pt x="958" y="204"/>
                </a:lnTo>
                <a:lnTo>
                  <a:pt x="948" y="193"/>
                </a:lnTo>
                <a:close/>
                <a:moveTo>
                  <a:pt x="733" y="1646"/>
                </a:moveTo>
                <a:lnTo>
                  <a:pt x="53" y="1646"/>
                </a:lnTo>
                <a:lnTo>
                  <a:pt x="43" y="1645"/>
                </a:lnTo>
                <a:lnTo>
                  <a:pt x="32" y="1642"/>
                </a:lnTo>
                <a:lnTo>
                  <a:pt x="24" y="1637"/>
                </a:lnTo>
                <a:lnTo>
                  <a:pt x="16" y="1631"/>
                </a:lnTo>
                <a:lnTo>
                  <a:pt x="10" y="1623"/>
                </a:lnTo>
                <a:lnTo>
                  <a:pt x="5" y="1615"/>
                </a:lnTo>
                <a:lnTo>
                  <a:pt x="2" y="1605"/>
                </a:lnTo>
                <a:lnTo>
                  <a:pt x="0" y="1595"/>
                </a:lnTo>
                <a:lnTo>
                  <a:pt x="2" y="1557"/>
                </a:lnTo>
                <a:lnTo>
                  <a:pt x="5" y="1520"/>
                </a:lnTo>
                <a:lnTo>
                  <a:pt x="9" y="1483"/>
                </a:lnTo>
                <a:lnTo>
                  <a:pt x="16" y="1447"/>
                </a:lnTo>
                <a:lnTo>
                  <a:pt x="24" y="1412"/>
                </a:lnTo>
                <a:lnTo>
                  <a:pt x="34" y="1377"/>
                </a:lnTo>
                <a:lnTo>
                  <a:pt x="46" y="1343"/>
                </a:lnTo>
                <a:lnTo>
                  <a:pt x="58" y="1309"/>
                </a:lnTo>
                <a:lnTo>
                  <a:pt x="73" y="1278"/>
                </a:lnTo>
                <a:lnTo>
                  <a:pt x="89" y="1246"/>
                </a:lnTo>
                <a:lnTo>
                  <a:pt x="107" y="1216"/>
                </a:lnTo>
                <a:lnTo>
                  <a:pt x="126" y="1186"/>
                </a:lnTo>
                <a:lnTo>
                  <a:pt x="146" y="1157"/>
                </a:lnTo>
                <a:lnTo>
                  <a:pt x="168" y="1129"/>
                </a:lnTo>
                <a:lnTo>
                  <a:pt x="191" y="1103"/>
                </a:lnTo>
                <a:lnTo>
                  <a:pt x="215" y="1078"/>
                </a:lnTo>
                <a:lnTo>
                  <a:pt x="241" y="1053"/>
                </a:lnTo>
                <a:lnTo>
                  <a:pt x="267" y="1030"/>
                </a:lnTo>
                <a:lnTo>
                  <a:pt x="294" y="1008"/>
                </a:lnTo>
                <a:lnTo>
                  <a:pt x="324" y="988"/>
                </a:lnTo>
                <a:lnTo>
                  <a:pt x="354" y="969"/>
                </a:lnTo>
                <a:lnTo>
                  <a:pt x="384" y="951"/>
                </a:lnTo>
                <a:lnTo>
                  <a:pt x="416" y="936"/>
                </a:lnTo>
                <a:lnTo>
                  <a:pt x="447" y="921"/>
                </a:lnTo>
                <a:lnTo>
                  <a:pt x="481" y="908"/>
                </a:lnTo>
                <a:lnTo>
                  <a:pt x="515" y="897"/>
                </a:lnTo>
                <a:lnTo>
                  <a:pt x="550" y="886"/>
                </a:lnTo>
                <a:lnTo>
                  <a:pt x="585" y="879"/>
                </a:lnTo>
                <a:lnTo>
                  <a:pt x="621" y="871"/>
                </a:lnTo>
                <a:lnTo>
                  <a:pt x="658" y="867"/>
                </a:lnTo>
                <a:lnTo>
                  <a:pt x="695" y="864"/>
                </a:lnTo>
                <a:lnTo>
                  <a:pt x="733" y="863"/>
                </a:lnTo>
                <a:lnTo>
                  <a:pt x="770" y="864"/>
                </a:lnTo>
                <a:lnTo>
                  <a:pt x="808" y="867"/>
                </a:lnTo>
                <a:lnTo>
                  <a:pt x="844" y="871"/>
                </a:lnTo>
                <a:lnTo>
                  <a:pt x="880" y="879"/>
                </a:lnTo>
                <a:lnTo>
                  <a:pt x="915" y="886"/>
                </a:lnTo>
                <a:lnTo>
                  <a:pt x="950" y="897"/>
                </a:lnTo>
                <a:lnTo>
                  <a:pt x="984" y="908"/>
                </a:lnTo>
                <a:lnTo>
                  <a:pt x="1017" y="921"/>
                </a:lnTo>
                <a:lnTo>
                  <a:pt x="1050" y="936"/>
                </a:lnTo>
                <a:lnTo>
                  <a:pt x="1082" y="951"/>
                </a:lnTo>
                <a:lnTo>
                  <a:pt x="1112" y="969"/>
                </a:lnTo>
                <a:lnTo>
                  <a:pt x="1142" y="988"/>
                </a:lnTo>
                <a:lnTo>
                  <a:pt x="1170" y="1008"/>
                </a:lnTo>
                <a:lnTo>
                  <a:pt x="1198" y="1030"/>
                </a:lnTo>
                <a:lnTo>
                  <a:pt x="1224" y="1053"/>
                </a:lnTo>
                <a:lnTo>
                  <a:pt x="1250" y="1078"/>
                </a:lnTo>
                <a:lnTo>
                  <a:pt x="1275" y="1103"/>
                </a:lnTo>
                <a:lnTo>
                  <a:pt x="1297" y="1129"/>
                </a:lnTo>
                <a:lnTo>
                  <a:pt x="1319" y="1157"/>
                </a:lnTo>
                <a:lnTo>
                  <a:pt x="1339" y="1186"/>
                </a:lnTo>
                <a:lnTo>
                  <a:pt x="1358" y="1216"/>
                </a:lnTo>
                <a:lnTo>
                  <a:pt x="1376" y="1246"/>
                </a:lnTo>
                <a:lnTo>
                  <a:pt x="1392" y="1278"/>
                </a:lnTo>
                <a:lnTo>
                  <a:pt x="1406" y="1309"/>
                </a:lnTo>
                <a:lnTo>
                  <a:pt x="1420" y="1343"/>
                </a:lnTo>
                <a:lnTo>
                  <a:pt x="1432" y="1377"/>
                </a:lnTo>
                <a:lnTo>
                  <a:pt x="1441" y="1412"/>
                </a:lnTo>
                <a:lnTo>
                  <a:pt x="1450" y="1447"/>
                </a:lnTo>
                <a:lnTo>
                  <a:pt x="1456" y="1483"/>
                </a:lnTo>
                <a:lnTo>
                  <a:pt x="1460" y="1520"/>
                </a:lnTo>
                <a:lnTo>
                  <a:pt x="1463" y="1557"/>
                </a:lnTo>
                <a:lnTo>
                  <a:pt x="1464" y="1595"/>
                </a:lnTo>
                <a:lnTo>
                  <a:pt x="1463" y="1605"/>
                </a:lnTo>
                <a:lnTo>
                  <a:pt x="1460" y="1615"/>
                </a:lnTo>
                <a:lnTo>
                  <a:pt x="1456" y="1623"/>
                </a:lnTo>
                <a:lnTo>
                  <a:pt x="1450" y="1631"/>
                </a:lnTo>
                <a:lnTo>
                  <a:pt x="1441" y="1637"/>
                </a:lnTo>
                <a:lnTo>
                  <a:pt x="1433" y="1642"/>
                </a:lnTo>
                <a:lnTo>
                  <a:pt x="1423" y="1645"/>
                </a:lnTo>
                <a:lnTo>
                  <a:pt x="1413" y="1646"/>
                </a:lnTo>
                <a:lnTo>
                  <a:pt x="733" y="1646"/>
                </a:lnTo>
                <a:close/>
                <a:moveTo>
                  <a:pt x="107" y="1543"/>
                </a:moveTo>
                <a:lnTo>
                  <a:pt x="1359" y="1543"/>
                </a:lnTo>
                <a:lnTo>
                  <a:pt x="1356" y="1515"/>
                </a:lnTo>
                <a:lnTo>
                  <a:pt x="1352" y="1486"/>
                </a:lnTo>
                <a:lnTo>
                  <a:pt x="1346" y="1459"/>
                </a:lnTo>
                <a:lnTo>
                  <a:pt x="1339" y="1432"/>
                </a:lnTo>
                <a:lnTo>
                  <a:pt x="1332" y="1404"/>
                </a:lnTo>
                <a:lnTo>
                  <a:pt x="1322" y="1379"/>
                </a:lnTo>
                <a:lnTo>
                  <a:pt x="1313" y="1353"/>
                </a:lnTo>
                <a:lnTo>
                  <a:pt x="1301" y="1327"/>
                </a:lnTo>
                <a:lnTo>
                  <a:pt x="1289" y="1303"/>
                </a:lnTo>
                <a:lnTo>
                  <a:pt x="1276" y="1279"/>
                </a:lnTo>
                <a:lnTo>
                  <a:pt x="1262" y="1256"/>
                </a:lnTo>
                <a:lnTo>
                  <a:pt x="1246" y="1234"/>
                </a:lnTo>
                <a:lnTo>
                  <a:pt x="1230" y="1211"/>
                </a:lnTo>
                <a:lnTo>
                  <a:pt x="1214" y="1190"/>
                </a:lnTo>
                <a:lnTo>
                  <a:pt x="1196" y="1170"/>
                </a:lnTo>
                <a:lnTo>
                  <a:pt x="1177" y="1150"/>
                </a:lnTo>
                <a:lnTo>
                  <a:pt x="1154" y="1130"/>
                </a:lnTo>
                <a:lnTo>
                  <a:pt x="1132" y="1110"/>
                </a:lnTo>
                <a:lnTo>
                  <a:pt x="1108" y="1091"/>
                </a:lnTo>
                <a:lnTo>
                  <a:pt x="1084" y="1073"/>
                </a:lnTo>
                <a:lnTo>
                  <a:pt x="1059" y="1058"/>
                </a:lnTo>
                <a:lnTo>
                  <a:pt x="1032" y="1043"/>
                </a:lnTo>
                <a:lnTo>
                  <a:pt x="1005" y="1028"/>
                </a:lnTo>
                <a:lnTo>
                  <a:pt x="977" y="1017"/>
                </a:lnTo>
                <a:lnTo>
                  <a:pt x="949" y="1005"/>
                </a:lnTo>
                <a:lnTo>
                  <a:pt x="919" y="995"/>
                </a:lnTo>
                <a:lnTo>
                  <a:pt x="890" y="986"/>
                </a:lnTo>
                <a:lnTo>
                  <a:pt x="859" y="980"/>
                </a:lnTo>
                <a:lnTo>
                  <a:pt x="828" y="975"/>
                </a:lnTo>
                <a:lnTo>
                  <a:pt x="797" y="970"/>
                </a:lnTo>
                <a:lnTo>
                  <a:pt x="765" y="967"/>
                </a:lnTo>
                <a:lnTo>
                  <a:pt x="733" y="967"/>
                </a:lnTo>
                <a:lnTo>
                  <a:pt x="700" y="967"/>
                </a:lnTo>
                <a:lnTo>
                  <a:pt x="669" y="970"/>
                </a:lnTo>
                <a:lnTo>
                  <a:pt x="637" y="975"/>
                </a:lnTo>
                <a:lnTo>
                  <a:pt x="606" y="980"/>
                </a:lnTo>
                <a:lnTo>
                  <a:pt x="576" y="986"/>
                </a:lnTo>
                <a:lnTo>
                  <a:pt x="545" y="995"/>
                </a:lnTo>
                <a:lnTo>
                  <a:pt x="517" y="1005"/>
                </a:lnTo>
                <a:lnTo>
                  <a:pt x="488" y="1017"/>
                </a:lnTo>
                <a:lnTo>
                  <a:pt x="460" y="1028"/>
                </a:lnTo>
                <a:lnTo>
                  <a:pt x="434" y="1043"/>
                </a:lnTo>
                <a:lnTo>
                  <a:pt x="407" y="1058"/>
                </a:lnTo>
                <a:lnTo>
                  <a:pt x="381" y="1073"/>
                </a:lnTo>
                <a:lnTo>
                  <a:pt x="357" y="1091"/>
                </a:lnTo>
                <a:lnTo>
                  <a:pt x="333" y="1110"/>
                </a:lnTo>
                <a:lnTo>
                  <a:pt x="310" y="1130"/>
                </a:lnTo>
                <a:lnTo>
                  <a:pt x="288" y="1150"/>
                </a:lnTo>
                <a:lnTo>
                  <a:pt x="269" y="1170"/>
                </a:lnTo>
                <a:lnTo>
                  <a:pt x="251" y="1190"/>
                </a:lnTo>
                <a:lnTo>
                  <a:pt x="234" y="1211"/>
                </a:lnTo>
                <a:lnTo>
                  <a:pt x="219" y="1234"/>
                </a:lnTo>
                <a:lnTo>
                  <a:pt x="204" y="1256"/>
                </a:lnTo>
                <a:lnTo>
                  <a:pt x="189" y="1279"/>
                </a:lnTo>
                <a:lnTo>
                  <a:pt x="176" y="1303"/>
                </a:lnTo>
                <a:lnTo>
                  <a:pt x="164" y="1327"/>
                </a:lnTo>
                <a:lnTo>
                  <a:pt x="152" y="1353"/>
                </a:lnTo>
                <a:lnTo>
                  <a:pt x="143" y="1379"/>
                </a:lnTo>
                <a:lnTo>
                  <a:pt x="133" y="1404"/>
                </a:lnTo>
                <a:lnTo>
                  <a:pt x="126" y="1432"/>
                </a:lnTo>
                <a:lnTo>
                  <a:pt x="120" y="1459"/>
                </a:lnTo>
                <a:lnTo>
                  <a:pt x="114" y="1486"/>
                </a:lnTo>
                <a:lnTo>
                  <a:pt x="110" y="1515"/>
                </a:lnTo>
                <a:lnTo>
                  <a:pt x="107" y="154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6" name="Freeform 109">
            <a:extLst>
              <a:ext uri="{FF2B5EF4-FFF2-40B4-BE49-F238E27FC236}">
                <a16:creationId xmlns:a16="http://schemas.microsoft.com/office/drawing/2014/main" id="{4704381A-9221-69EF-D6BF-06075D63DCA8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3415331"/>
            <a:ext cx="283369" cy="303610"/>
          </a:xfrm>
          <a:custGeom>
            <a:avLst/>
            <a:gdLst>
              <a:gd name="T0" fmla="*/ 770 w 1428"/>
              <a:gd name="T1" fmla="*/ 4 h 1531"/>
              <a:gd name="T2" fmla="*/ 842 w 1428"/>
              <a:gd name="T3" fmla="*/ 22 h 1531"/>
              <a:gd name="T4" fmla="*/ 908 w 1428"/>
              <a:gd name="T5" fmla="*/ 54 h 1531"/>
              <a:gd name="T6" fmla="*/ 965 w 1428"/>
              <a:gd name="T7" fmla="*/ 97 h 1531"/>
              <a:gd name="T8" fmla="*/ 1014 w 1428"/>
              <a:gd name="T9" fmla="*/ 150 h 1531"/>
              <a:gd name="T10" fmla="*/ 1051 w 1428"/>
              <a:gd name="T11" fmla="*/ 212 h 1531"/>
              <a:gd name="T12" fmla="*/ 1076 w 1428"/>
              <a:gd name="T13" fmla="*/ 280 h 1531"/>
              <a:gd name="T14" fmla="*/ 1087 w 1428"/>
              <a:gd name="T15" fmla="*/ 355 h 1531"/>
              <a:gd name="T16" fmla="*/ 1083 w 1428"/>
              <a:gd name="T17" fmla="*/ 431 h 1531"/>
              <a:gd name="T18" fmla="*/ 1065 w 1428"/>
              <a:gd name="T19" fmla="*/ 503 h 1531"/>
              <a:gd name="T20" fmla="*/ 1034 w 1428"/>
              <a:gd name="T21" fmla="*/ 568 h 1531"/>
              <a:gd name="T22" fmla="*/ 990 w 1428"/>
              <a:gd name="T23" fmla="*/ 626 h 1531"/>
              <a:gd name="T24" fmla="*/ 938 w 1428"/>
              <a:gd name="T25" fmla="*/ 673 h 1531"/>
              <a:gd name="T26" fmla="*/ 876 w 1428"/>
              <a:gd name="T27" fmla="*/ 711 h 1531"/>
              <a:gd name="T28" fmla="*/ 807 w 1428"/>
              <a:gd name="T29" fmla="*/ 736 h 1531"/>
              <a:gd name="T30" fmla="*/ 733 w 1428"/>
              <a:gd name="T31" fmla="*/ 747 h 1531"/>
              <a:gd name="T32" fmla="*/ 656 w 1428"/>
              <a:gd name="T33" fmla="*/ 744 h 1531"/>
              <a:gd name="T34" fmla="*/ 585 w 1428"/>
              <a:gd name="T35" fmla="*/ 725 h 1531"/>
              <a:gd name="T36" fmla="*/ 519 w 1428"/>
              <a:gd name="T37" fmla="*/ 693 h 1531"/>
              <a:gd name="T38" fmla="*/ 462 w 1428"/>
              <a:gd name="T39" fmla="*/ 651 h 1531"/>
              <a:gd name="T40" fmla="*/ 414 w 1428"/>
              <a:gd name="T41" fmla="*/ 597 h 1531"/>
              <a:gd name="T42" fmla="*/ 376 w 1428"/>
              <a:gd name="T43" fmla="*/ 536 h 1531"/>
              <a:gd name="T44" fmla="*/ 352 w 1428"/>
              <a:gd name="T45" fmla="*/ 468 h 1531"/>
              <a:gd name="T46" fmla="*/ 340 w 1428"/>
              <a:gd name="T47" fmla="*/ 393 h 1531"/>
              <a:gd name="T48" fmla="*/ 343 w 1428"/>
              <a:gd name="T49" fmla="*/ 317 h 1531"/>
              <a:gd name="T50" fmla="*/ 362 w 1428"/>
              <a:gd name="T51" fmla="*/ 246 h 1531"/>
              <a:gd name="T52" fmla="*/ 394 w 1428"/>
              <a:gd name="T53" fmla="*/ 180 h 1531"/>
              <a:gd name="T54" fmla="*/ 437 w 1428"/>
              <a:gd name="T55" fmla="*/ 122 h 1531"/>
              <a:gd name="T56" fmla="*/ 490 w 1428"/>
              <a:gd name="T57" fmla="*/ 74 h 1531"/>
              <a:gd name="T58" fmla="*/ 551 w 1428"/>
              <a:gd name="T59" fmla="*/ 37 h 1531"/>
              <a:gd name="T60" fmla="*/ 621 w 1428"/>
              <a:gd name="T61" fmla="*/ 12 h 1531"/>
              <a:gd name="T62" fmla="*/ 694 w 1428"/>
              <a:gd name="T63" fmla="*/ 0 h 1531"/>
              <a:gd name="T64" fmla="*/ 1 w 1428"/>
              <a:gd name="T65" fmla="*/ 1494 h 1531"/>
              <a:gd name="T66" fmla="*/ 22 w 1428"/>
              <a:gd name="T67" fmla="*/ 1353 h 1531"/>
              <a:gd name="T68" fmla="*/ 70 w 1428"/>
              <a:gd name="T69" fmla="*/ 1222 h 1531"/>
              <a:gd name="T70" fmla="*/ 142 w 1428"/>
              <a:gd name="T71" fmla="*/ 1105 h 1531"/>
              <a:gd name="T72" fmla="*/ 234 w 1428"/>
              <a:gd name="T73" fmla="*/ 1003 h 1531"/>
              <a:gd name="T74" fmla="*/ 343 w 1428"/>
              <a:gd name="T75" fmla="*/ 921 h 1531"/>
              <a:gd name="T76" fmla="*/ 469 w 1428"/>
              <a:gd name="T77" fmla="*/ 862 h 1531"/>
              <a:gd name="T78" fmla="*/ 605 w 1428"/>
              <a:gd name="T79" fmla="*/ 826 h 1531"/>
              <a:gd name="T80" fmla="*/ 750 w 1428"/>
              <a:gd name="T81" fmla="*/ 818 h 1531"/>
              <a:gd name="T82" fmla="*/ 892 w 1428"/>
              <a:gd name="T83" fmla="*/ 841 h 1531"/>
              <a:gd name="T84" fmla="*/ 1023 w 1428"/>
              <a:gd name="T85" fmla="*/ 888 h 1531"/>
              <a:gd name="T86" fmla="*/ 1141 w 1428"/>
              <a:gd name="T87" fmla="*/ 960 h 1531"/>
              <a:gd name="T88" fmla="*/ 1242 w 1428"/>
              <a:gd name="T89" fmla="*/ 1051 h 1531"/>
              <a:gd name="T90" fmla="*/ 1325 w 1428"/>
              <a:gd name="T91" fmla="*/ 1162 h 1531"/>
              <a:gd name="T92" fmla="*/ 1385 w 1428"/>
              <a:gd name="T93" fmla="*/ 1286 h 1531"/>
              <a:gd name="T94" fmla="*/ 1419 w 1428"/>
              <a:gd name="T95" fmla="*/ 1423 h 1531"/>
              <a:gd name="T96" fmla="*/ 713 w 1428"/>
              <a:gd name="T9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8" h="1531">
                <a:moveTo>
                  <a:pt x="713" y="0"/>
                </a:moveTo>
                <a:lnTo>
                  <a:pt x="733" y="0"/>
                </a:lnTo>
                <a:lnTo>
                  <a:pt x="752" y="2"/>
                </a:lnTo>
                <a:lnTo>
                  <a:pt x="770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2" y="22"/>
                </a:lnTo>
                <a:lnTo>
                  <a:pt x="860" y="30"/>
                </a:lnTo>
                <a:lnTo>
                  <a:pt x="876" y="37"/>
                </a:lnTo>
                <a:lnTo>
                  <a:pt x="892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1" y="86"/>
                </a:lnTo>
                <a:lnTo>
                  <a:pt x="965" y="97"/>
                </a:lnTo>
                <a:lnTo>
                  <a:pt x="978" y="110"/>
                </a:lnTo>
                <a:lnTo>
                  <a:pt x="990" y="122"/>
                </a:lnTo>
                <a:lnTo>
                  <a:pt x="1002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1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3" y="317"/>
                </a:lnTo>
                <a:lnTo>
                  <a:pt x="1086" y="335"/>
                </a:lnTo>
                <a:lnTo>
                  <a:pt x="1087" y="355"/>
                </a:lnTo>
                <a:lnTo>
                  <a:pt x="1087" y="374"/>
                </a:lnTo>
                <a:lnTo>
                  <a:pt x="1087" y="393"/>
                </a:lnTo>
                <a:lnTo>
                  <a:pt x="1086" y="412"/>
                </a:lnTo>
                <a:lnTo>
                  <a:pt x="1083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1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2" y="612"/>
                </a:lnTo>
                <a:lnTo>
                  <a:pt x="990" y="626"/>
                </a:lnTo>
                <a:lnTo>
                  <a:pt x="978" y="638"/>
                </a:lnTo>
                <a:lnTo>
                  <a:pt x="965" y="651"/>
                </a:lnTo>
                <a:lnTo>
                  <a:pt x="951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2" y="703"/>
                </a:lnTo>
                <a:lnTo>
                  <a:pt x="876" y="711"/>
                </a:lnTo>
                <a:lnTo>
                  <a:pt x="860" y="718"/>
                </a:lnTo>
                <a:lnTo>
                  <a:pt x="842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0" y="744"/>
                </a:lnTo>
                <a:lnTo>
                  <a:pt x="752" y="746"/>
                </a:lnTo>
                <a:lnTo>
                  <a:pt x="733" y="747"/>
                </a:lnTo>
                <a:lnTo>
                  <a:pt x="713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8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1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2" y="651"/>
                </a:lnTo>
                <a:lnTo>
                  <a:pt x="449" y="638"/>
                </a:lnTo>
                <a:lnTo>
                  <a:pt x="437" y="626"/>
                </a:lnTo>
                <a:lnTo>
                  <a:pt x="424" y="612"/>
                </a:lnTo>
                <a:lnTo>
                  <a:pt x="414" y="597"/>
                </a:lnTo>
                <a:lnTo>
                  <a:pt x="403" y="583"/>
                </a:lnTo>
                <a:lnTo>
                  <a:pt x="394" y="568"/>
                </a:lnTo>
                <a:lnTo>
                  <a:pt x="384" y="552"/>
                </a:lnTo>
                <a:lnTo>
                  <a:pt x="376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3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3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6" y="212"/>
                </a:lnTo>
                <a:lnTo>
                  <a:pt x="384" y="196"/>
                </a:lnTo>
                <a:lnTo>
                  <a:pt x="394" y="180"/>
                </a:lnTo>
                <a:lnTo>
                  <a:pt x="403" y="165"/>
                </a:lnTo>
                <a:lnTo>
                  <a:pt x="414" y="150"/>
                </a:lnTo>
                <a:lnTo>
                  <a:pt x="424" y="136"/>
                </a:lnTo>
                <a:lnTo>
                  <a:pt x="437" y="122"/>
                </a:lnTo>
                <a:lnTo>
                  <a:pt x="449" y="110"/>
                </a:lnTo>
                <a:lnTo>
                  <a:pt x="462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1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8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3" y="0"/>
                </a:lnTo>
                <a:close/>
                <a:moveTo>
                  <a:pt x="713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2" y="1353"/>
                </a:lnTo>
                <a:lnTo>
                  <a:pt x="31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08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6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4" y="888"/>
                </a:lnTo>
                <a:lnTo>
                  <a:pt x="436" y="874"/>
                </a:lnTo>
                <a:lnTo>
                  <a:pt x="469" y="862"/>
                </a:lnTo>
                <a:lnTo>
                  <a:pt x="501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7" y="818"/>
                </a:lnTo>
                <a:lnTo>
                  <a:pt x="713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2" y="841"/>
                </a:lnTo>
                <a:lnTo>
                  <a:pt x="926" y="850"/>
                </a:lnTo>
                <a:lnTo>
                  <a:pt x="959" y="862"/>
                </a:lnTo>
                <a:lnTo>
                  <a:pt x="991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8" y="1027"/>
                </a:lnTo>
                <a:lnTo>
                  <a:pt x="1242" y="1051"/>
                </a:lnTo>
                <a:lnTo>
                  <a:pt x="1264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1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5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3" y="153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107">
            <a:extLst>
              <a:ext uri="{FF2B5EF4-FFF2-40B4-BE49-F238E27FC236}">
                <a16:creationId xmlns:a16="http://schemas.microsoft.com/office/drawing/2014/main" id="{76DDAADB-13B3-8585-1329-B04CC6B8345D}"/>
              </a:ext>
            </a:extLst>
          </p:cNvPr>
          <p:cNvSpPr>
            <a:spLocks noEditPoints="1"/>
          </p:cNvSpPr>
          <p:nvPr/>
        </p:nvSpPr>
        <p:spPr bwMode="auto">
          <a:xfrm>
            <a:off x="9427691" y="3392710"/>
            <a:ext cx="916781" cy="326231"/>
          </a:xfrm>
          <a:custGeom>
            <a:avLst/>
            <a:gdLst>
              <a:gd name="T0" fmla="*/ 1058 w 4618"/>
              <a:gd name="T1" fmla="*/ 165 h 1646"/>
              <a:gd name="T2" fmla="*/ 1115 w 4618"/>
              <a:gd name="T3" fmla="*/ 549 h 1646"/>
              <a:gd name="T4" fmla="*/ 833 w 4618"/>
              <a:gd name="T5" fmla="*/ 803 h 1646"/>
              <a:gd name="T6" fmla="*/ 457 w 4618"/>
              <a:gd name="T7" fmla="*/ 710 h 1646"/>
              <a:gd name="T8" fmla="*/ 327 w 4618"/>
              <a:gd name="T9" fmla="*/ 346 h 1646"/>
              <a:gd name="T10" fmla="*/ 554 w 4618"/>
              <a:gd name="T11" fmla="*/ 41 h 1646"/>
              <a:gd name="T12" fmla="*/ 822 w 4618"/>
              <a:gd name="T13" fmla="*/ 117 h 1646"/>
              <a:gd name="T14" fmla="*/ 537 w 4618"/>
              <a:gd name="T15" fmla="*/ 173 h 1646"/>
              <a:gd name="T16" fmla="*/ 428 w 4618"/>
              <a:gd name="T17" fmla="*/ 440 h 1646"/>
              <a:gd name="T18" fmla="*/ 585 w 4618"/>
              <a:gd name="T19" fmla="*/ 677 h 1646"/>
              <a:gd name="T20" fmla="*/ 876 w 4618"/>
              <a:gd name="T21" fmla="*/ 677 h 1646"/>
              <a:gd name="T22" fmla="*/ 1034 w 4618"/>
              <a:gd name="T23" fmla="*/ 440 h 1646"/>
              <a:gd name="T24" fmla="*/ 51 w 4618"/>
              <a:gd name="T25" fmla="*/ 1646 h 1646"/>
              <a:gd name="T26" fmla="*/ 124 w 4618"/>
              <a:gd name="T27" fmla="*/ 1186 h 1646"/>
              <a:gd name="T28" fmla="*/ 731 w 4618"/>
              <a:gd name="T29" fmla="*/ 863 h 1646"/>
              <a:gd name="T30" fmla="*/ 1338 w 4618"/>
              <a:gd name="T31" fmla="*/ 1186 h 1646"/>
              <a:gd name="T32" fmla="*/ 1411 w 4618"/>
              <a:gd name="T33" fmla="*/ 1646 h 1646"/>
              <a:gd name="T34" fmla="*/ 1154 w 4618"/>
              <a:gd name="T35" fmla="*/ 1130 h 1646"/>
              <a:gd name="T36" fmla="*/ 574 w 4618"/>
              <a:gd name="T37" fmla="*/ 986 h 1646"/>
              <a:gd name="T38" fmla="*/ 151 w 4618"/>
              <a:gd name="T39" fmla="*/ 1353 h 1646"/>
              <a:gd name="T40" fmla="*/ 2537 w 4618"/>
              <a:gd name="T41" fmla="*/ 70 h 1646"/>
              <a:gd name="T42" fmla="*/ 2716 w 4618"/>
              <a:gd name="T43" fmla="*/ 408 h 1646"/>
              <a:gd name="T44" fmla="*/ 2537 w 4618"/>
              <a:gd name="T45" fmla="*/ 747 h 1646"/>
              <a:gd name="T46" fmla="*/ 2149 w 4618"/>
              <a:gd name="T47" fmla="*/ 784 h 1646"/>
              <a:gd name="T48" fmla="*/ 1909 w 4618"/>
              <a:gd name="T49" fmla="*/ 490 h 1646"/>
              <a:gd name="T50" fmla="*/ 2020 w 4618"/>
              <a:gd name="T51" fmla="*/ 121 h 1646"/>
              <a:gd name="T52" fmla="*/ 2491 w 4618"/>
              <a:gd name="T53" fmla="*/ 165 h 1646"/>
              <a:gd name="T54" fmla="*/ 2204 w 4618"/>
              <a:gd name="T55" fmla="*/ 123 h 1646"/>
              <a:gd name="T56" fmla="*/ 2014 w 4618"/>
              <a:gd name="T57" fmla="*/ 332 h 1646"/>
              <a:gd name="T58" fmla="*/ 2083 w 4618"/>
              <a:gd name="T59" fmla="*/ 613 h 1646"/>
              <a:gd name="T60" fmla="*/ 2355 w 4618"/>
              <a:gd name="T61" fmla="*/ 709 h 1646"/>
              <a:gd name="T62" fmla="*/ 2584 w 4618"/>
              <a:gd name="T63" fmla="*/ 541 h 1646"/>
              <a:gd name="T64" fmla="*/ 2569 w 4618"/>
              <a:gd name="T65" fmla="*/ 251 h 1646"/>
              <a:gd name="T66" fmla="*/ 1600 w 4618"/>
              <a:gd name="T67" fmla="*/ 1412 h 1646"/>
              <a:gd name="T68" fmla="*/ 2057 w 4618"/>
              <a:gd name="T69" fmla="*/ 908 h 1646"/>
              <a:gd name="T70" fmla="*/ 2746 w 4618"/>
              <a:gd name="T71" fmla="*/ 1008 h 1646"/>
              <a:gd name="T72" fmla="*/ 3039 w 4618"/>
              <a:gd name="T73" fmla="*/ 1605 h 1646"/>
              <a:gd name="T74" fmla="*/ 2852 w 4618"/>
              <a:gd name="T75" fmla="*/ 1279 h 1646"/>
              <a:gd name="T76" fmla="*/ 2373 w 4618"/>
              <a:gd name="T77" fmla="*/ 970 h 1646"/>
              <a:gd name="T78" fmla="*/ 1828 w 4618"/>
              <a:gd name="T79" fmla="*/ 1190 h 1646"/>
              <a:gd name="T80" fmla="*/ 3989 w 4618"/>
              <a:gd name="T81" fmla="*/ 13 h 1646"/>
              <a:gd name="T82" fmla="*/ 4270 w 4618"/>
              <a:gd name="T83" fmla="*/ 268 h 1646"/>
              <a:gd name="T84" fmla="*/ 4213 w 4618"/>
              <a:gd name="T85" fmla="*/ 652 h 1646"/>
              <a:gd name="T86" fmla="*/ 3865 w 4618"/>
              <a:gd name="T87" fmla="*/ 816 h 1646"/>
              <a:gd name="T88" fmla="*/ 3537 w 4618"/>
              <a:gd name="T89" fmla="*/ 620 h 1646"/>
              <a:gd name="T90" fmla="*/ 3518 w 4618"/>
              <a:gd name="T91" fmla="*/ 232 h 1646"/>
              <a:gd name="T92" fmla="*/ 3824 w 4618"/>
              <a:gd name="T93" fmla="*/ 6 h 1646"/>
              <a:gd name="T94" fmla="*/ 3886 w 4618"/>
              <a:gd name="T95" fmla="*/ 104 h 1646"/>
              <a:gd name="T96" fmla="*/ 3633 w 4618"/>
              <a:gd name="T97" fmla="*/ 238 h 1646"/>
              <a:gd name="T98" fmla="*/ 3606 w 4618"/>
              <a:gd name="T99" fmla="*/ 527 h 1646"/>
              <a:gd name="T100" fmla="*/ 3825 w 4618"/>
              <a:gd name="T101" fmla="*/ 707 h 1646"/>
              <a:gd name="T102" fmla="*/ 4102 w 4618"/>
              <a:gd name="T103" fmla="*/ 624 h 1646"/>
              <a:gd name="T104" fmla="*/ 4185 w 4618"/>
              <a:gd name="T105" fmla="*/ 347 h 1646"/>
              <a:gd name="T106" fmla="*/ 3159 w 4618"/>
              <a:gd name="T107" fmla="*/ 1615 h 1646"/>
              <a:gd name="T108" fmla="*/ 3422 w 4618"/>
              <a:gd name="T109" fmla="*/ 1030 h 1646"/>
              <a:gd name="T110" fmla="*/ 4104 w 4618"/>
              <a:gd name="T111" fmla="*/ 897 h 1646"/>
              <a:gd name="T112" fmla="*/ 4585 w 4618"/>
              <a:gd name="T113" fmla="*/ 1377 h 1646"/>
              <a:gd name="T114" fmla="*/ 4500 w 4618"/>
              <a:gd name="T115" fmla="*/ 1459 h 1646"/>
              <a:gd name="T116" fmla="*/ 4159 w 4618"/>
              <a:gd name="T117" fmla="*/ 1028 h 1646"/>
              <a:gd name="T118" fmla="*/ 3561 w 4618"/>
              <a:gd name="T119" fmla="*/ 1058 h 1646"/>
              <a:gd name="T120" fmla="*/ 3263 w 4618"/>
              <a:gd name="T121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8" h="1646">
                <a:moveTo>
                  <a:pt x="731" y="0"/>
                </a:moveTo>
                <a:lnTo>
                  <a:pt x="752" y="2"/>
                </a:lnTo>
                <a:lnTo>
                  <a:pt x="773" y="3"/>
                </a:lnTo>
                <a:lnTo>
                  <a:pt x="793" y="6"/>
                </a:lnTo>
                <a:lnTo>
                  <a:pt x="813" y="9"/>
                </a:lnTo>
                <a:lnTo>
                  <a:pt x="833" y="13"/>
                </a:lnTo>
                <a:lnTo>
                  <a:pt x="852" y="19"/>
                </a:lnTo>
                <a:lnTo>
                  <a:pt x="871" y="26"/>
                </a:lnTo>
                <a:lnTo>
                  <a:pt x="890" y="33"/>
                </a:lnTo>
                <a:lnTo>
                  <a:pt x="908" y="41"/>
                </a:lnTo>
                <a:lnTo>
                  <a:pt x="926" y="50"/>
                </a:lnTo>
                <a:lnTo>
                  <a:pt x="943" y="59"/>
                </a:lnTo>
                <a:lnTo>
                  <a:pt x="960" y="70"/>
                </a:lnTo>
                <a:lnTo>
                  <a:pt x="975" y="82"/>
                </a:lnTo>
                <a:lnTo>
                  <a:pt x="990" y="94"/>
                </a:lnTo>
                <a:lnTo>
                  <a:pt x="1006" y="107"/>
                </a:lnTo>
                <a:lnTo>
                  <a:pt x="1020" y="121"/>
                </a:lnTo>
                <a:lnTo>
                  <a:pt x="1033" y="134"/>
                </a:lnTo>
                <a:lnTo>
                  <a:pt x="1046" y="149"/>
                </a:lnTo>
                <a:lnTo>
                  <a:pt x="1058" y="165"/>
                </a:lnTo>
                <a:lnTo>
                  <a:pt x="1069" y="181"/>
                </a:lnTo>
                <a:lnTo>
                  <a:pt x="1080" y="197"/>
                </a:lnTo>
                <a:lnTo>
                  <a:pt x="1090" y="214"/>
                </a:lnTo>
                <a:lnTo>
                  <a:pt x="1099" y="232"/>
                </a:lnTo>
                <a:lnTo>
                  <a:pt x="1107" y="250"/>
                </a:lnTo>
                <a:lnTo>
                  <a:pt x="1115" y="268"/>
                </a:lnTo>
                <a:lnTo>
                  <a:pt x="1121" y="287"/>
                </a:lnTo>
                <a:lnTo>
                  <a:pt x="1126" y="307"/>
                </a:lnTo>
                <a:lnTo>
                  <a:pt x="1131" y="326"/>
                </a:lnTo>
                <a:lnTo>
                  <a:pt x="1135" y="346"/>
                </a:lnTo>
                <a:lnTo>
                  <a:pt x="1137" y="367"/>
                </a:lnTo>
                <a:lnTo>
                  <a:pt x="1139" y="387"/>
                </a:lnTo>
                <a:lnTo>
                  <a:pt x="1139" y="408"/>
                </a:lnTo>
                <a:lnTo>
                  <a:pt x="1139" y="429"/>
                </a:lnTo>
                <a:lnTo>
                  <a:pt x="1137" y="450"/>
                </a:lnTo>
                <a:lnTo>
                  <a:pt x="1135" y="470"/>
                </a:lnTo>
                <a:lnTo>
                  <a:pt x="1131" y="490"/>
                </a:lnTo>
                <a:lnTo>
                  <a:pt x="1126" y="510"/>
                </a:lnTo>
                <a:lnTo>
                  <a:pt x="1121" y="530"/>
                </a:lnTo>
                <a:lnTo>
                  <a:pt x="1115" y="549"/>
                </a:lnTo>
                <a:lnTo>
                  <a:pt x="1107" y="567"/>
                </a:lnTo>
                <a:lnTo>
                  <a:pt x="1099" y="585"/>
                </a:lnTo>
                <a:lnTo>
                  <a:pt x="1090" y="603"/>
                </a:lnTo>
                <a:lnTo>
                  <a:pt x="1080" y="620"/>
                </a:lnTo>
                <a:lnTo>
                  <a:pt x="1069" y="637"/>
                </a:lnTo>
                <a:lnTo>
                  <a:pt x="1058" y="652"/>
                </a:lnTo>
                <a:lnTo>
                  <a:pt x="1046" y="668"/>
                </a:lnTo>
                <a:lnTo>
                  <a:pt x="1033" y="683"/>
                </a:lnTo>
                <a:lnTo>
                  <a:pt x="1020" y="697"/>
                </a:lnTo>
                <a:lnTo>
                  <a:pt x="1006" y="710"/>
                </a:lnTo>
                <a:lnTo>
                  <a:pt x="990" y="723"/>
                </a:lnTo>
                <a:lnTo>
                  <a:pt x="975" y="735"/>
                </a:lnTo>
                <a:lnTo>
                  <a:pt x="960" y="747"/>
                </a:lnTo>
                <a:lnTo>
                  <a:pt x="943" y="758"/>
                </a:lnTo>
                <a:lnTo>
                  <a:pt x="926" y="767"/>
                </a:lnTo>
                <a:lnTo>
                  <a:pt x="908" y="776"/>
                </a:lnTo>
                <a:lnTo>
                  <a:pt x="890" y="784"/>
                </a:lnTo>
                <a:lnTo>
                  <a:pt x="871" y="791"/>
                </a:lnTo>
                <a:lnTo>
                  <a:pt x="852" y="798"/>
                </a:lnTo>
                <a:lnTo>
                  <a:pt x="833" y="803"/>
                </a:lnTo>
                <a:lnTo>
                  <a:pt x="813" y="808"/>
                </a:lnTo>
                <a:lnTo>
                  <a:pt x="793" y="811"/>
                </a:lnTo>
                <a:lnTo>
                  <a:pt x="773" y="814"/>
                </a:lnTo>
                <a:lnTo>
                  <a:pt x="752" y="816"/>
                </a:lnTo>
                <a:lnTo>
                  <a:pt x="731" y="817"/>
                </a:lnTo>
                <a:lnTo>
                  <a:pt x="710" y="816"/>
                </a:lnTo>
                <a:lnTo>
                  <a:pt x="690" y="814"/>
                </a:lnTo>
                <a:lnTo>
                  <a:pt x="669" y="811"/>
                </a:lnTo>
                <a:lnTo>
                  <a:pt x="649" y="808"/>
                </a:lnTo>
                <a:lnTo>
                  <a:pt x="629" y="803"/>
                </a:lnTo>
                <a:lnTo>
                  <a:pt x="610" y="798"/>
                </a:lnTo>
                <a:lnTo>
                  <a:pt x="591" y="791"/>
                </a:lnTo>
                <a:lnTo>
                  <a:pt x="572" y="784"/>
                </a:lnTo>
                <a:lnTo>
                  <a:pt x="554" y="776"/>
                </a:lnTo>
                <a:lnTo>
                  <a:pt x="537" y="767"/>
                </a:lnTo>
                <a:lnTo>
                  <a:pt x="519" y="758"/>
                </a:lnTo>
                <a:lnTo>
                  <a:pt x="503" y="747"/>
                </a:lnTo>
                <a:lnTo>
                  <a:pt x="486" y="735"/>
                </a:lnTo>
                <a:lnTo>
                  <a:pt x="472" y="723"/>
                </a:lnTo>
                <a:lnTo>
                  <a:pt x="457" y="710"/>
                </a:lnTo>
                <a:lnTo>
                  <a:pt x="442" y="697"/>
                </a:lnTo>
                <a:lnTo>
                  <a:pt x="428" y="683"/>
                </a:lnTo>
                <a:lnTo>
                  <a:pt x="416" y="668"/>
                </a:lnTo>
                <a:lnTo>
                  <a:pt x="404" y="652"/>
                </a:lnTo>
                <a:lnTo>
                  <a:pt x="393" y="637"/>
                </a:lnTo>
                <a:lnTo>
                  <a:pt x="382" y="620"/>
                </a:lnTo>
                <a:lnTo>
                  <a:pt x="373" y="603"/>
                </a:lnTo>
                <a:lnTo>
                  <a:pt x="363" y="585"/>
                </a:lnTo>
                <a:lnTo>
                  <a:pt x="355" y="567"/>
                </a:lnTo>
                <a:lnTo>
                  <a:pt x="347" y="549"/>
                </a:lnTo>
                <a:lnTo>
                  <a:pt x="341" y="530"/>
                </a:lnTo>
                <a:lnTo>
                  <a:pt x="336" y="510"/>
                </a:lnTo>
                <a:lnTo>
                  <a:pt x="331" y="490"/>
                </a:lnTo>
                <a:lnTo>
                  <a:pt x="327" y="470"/>
                </a:lnTo>
                <a:lnTo>
                  <a:pt x="325" y="450"/>
                </a:lnTo>
                <a:lnTo>
                  <a:pt x="323" y="429"/>
                </a:lnTo>
                <a:lnTo>
                  <a:pt x="323" y="408"/>
                </a:lnTo>
                <a:lnTo>
                  <a:pt x="323" y="387"/>
                </a:lnTo>
                <a:lnTo>
                  <a:pt x="325" y="367"/>
                </a:lnTo>
                <a:lnTo>
                  <a:pt x="327" y="346"/>
                </a:lnTo>
                <a:lnTo>
                  <a:pt x="331" y="326"/>
                </a:lnTo>
                <a:lnTo>
                  <a:pt x="336" y="307"/>
                </a:lnTo>
                <a:lnTo>
                  <a:pt x="341" y="287"/>
                </a:lnTo>
                <a:lnTo>
                  <a:pt x="347" y="268"/>
                </a:lnTo>
                <a:lnTo>
                  <a:pt x="355" y="250"/>
                </a:lnTo>
                <a:lnTo>
                  <a:pt x="363" y="232"/>
                </a:lnTo>
                <a:lnTo>
                  <a:pt x="373" y="214"/>
                </a:lnTo>
                <a:lnTo>
                  <a:pt x="382" y="197"/>
                </a:lnTo>
                <a:lnTo>
                  <a:pt x="393" y="181"/>
                </a:lnTo>
                <a:lnTo>
                  <a:pt x="404" y="165"/>
                </a:lnTo>
                <a:lnTo>
                  <a:pt x="416" y="149"/>
                </a:lnTo>
                <a:lnTo>
                  <a:pt x="428" y="134"/>
                </a:lnTo>
                <a:lnTo>
                  <a:pt x="442" y="121"/>
                </a:lnTo>
                <a:lnTo>
                  <a:pt x="457" y="107"/>
                </a:lnTo>
                <a:lnTo>
                  <a:pt x="472" y="94"/>
                </a:lnTo>
                <a:lnTo>
                  <a:pt x="486" y="82"/>
                </a:lnTo>
                <a:lnTo>
                  <a:pt x="503" y="70"/>
                </a:lnTo>
                <a:lnTo>
                  <a:pt x="519" y="59"/>
                </a:lnTo>
                <a:lnTo>
                  <a:pt x="537" y="50"/>
                </a:lnTo>
                <a:lnTo>
                  <a:pt x="554" y="41"/>
                </a:lnTo>
                <a:lnTo>
                  <a:pt x="572" y="33"/>
                </a:lnTo>
                <a:lnTo>
                  <a:pt x="591" y="26"/>
                </a:lnTo>
                <a:lnTo>
                  <a:pt x="610" y="19"/>
                </a:lnTo>
                <a:lnTo>
                  <a:pt x="629" y="13"/>
                </a:lnTo>
                <a:lnTo>
                  <a:pt x="649" y="9"/>
                </a:lnTo>
                <a:lnTo>
                  <a:pt x="669" y="6"/>
                </a:lnTo>
                <a:lnTo>
                  <a:pt x="690" y="3"/>
                </a:lnTo>
                <a:lnTo>
                  <a:pt x="710" y="2"/>
                </a:lnTo>
                <a:lnTo>
                  <a:pt x="731" y="0"/>
                </a:lnTo>
                <a:close/>
                <a:moveTo>
                  <a:pt x="946" y="193"/>
                </a:moveTo>
                <a:lnTo>
                  <a:pt x="935" y="183"/>
                </a:lnTo>
                <a:lnTo>
                  <a:pt x="925" y="173"/>
                </a:lnTo>
                <a:lnTo>
                  <a:pt x="913" y="165"/>
                </a:lnTo>
                <a:lnTo>
                  <a:pt x="902" y="156"/>
                </a:lnTo>
                <a:lnTo>
                  <a:pt x="889" y="148"/>
                </a:lnTo>
                <a:lnTo>
                  <a:pt x="876" y="141"/>
                </a:lnTo>
                <a:lnTo>
                  <a:pt x="863" y="134"/>
                </a:lnTo>
                <a:lnTo>
                  <a:pt x="850" y="128"/>
                </a:lnTo>
                <a:lnTo>
                  <a:pt x="836" y="123"/>
                </a:lnTo>
                <a:lnTo>
                  <a:pt x="822" y="117"/>
                </a:lnTo>
                <a:lnTo>
                  <a:pt x="807" y="113"/>
                </a:lnTo>
                <a:lnTo>
                  <a:pt x="792" y="110"/>
                </a:lnTo>
                <a:lnTo>
                  <a:pt x="777" y="108"/>
                </a:lnTo>
                <a:lnTo>
                  <a:pt x="763" y="106"/>
                </a:lnTo>
                <a:lnTo>
                  <a:pt x="747" y="105"/>
                </a:lnTo>
                <a:lnTo>
                  <a:pt x="731" y="104"/>
                </a:lnTo>
                <a:lnTo>
                  <a:pt x="715" y="105"/>
                </a:lnTo>
                <a:lnTo>
                  <a:pt x="700" y="106"/>
                </a:lnTo>
                <a:lnTo>
                  <a:pt x="685" y="108"/>
                </a:lnTo>
                <a:lnTo>
                  <a:pt x="670" y="110"/>
                </a:lnTo>
                <a:lnTo>
                  <a:pt x="655" y="113"/>
                </a:lnTo>
                <a:lnTo>
                  <a:pt x="640" y="117"/>
                </a:lnTo>
                <a:lnTo>
                  <a:pt x="627" y="123"/>
                </a:lnTo>
                <a:lnTo>
                  <a:pt x="613" y="128"/>
                </a:lnTo>
                <a:lnTo>
                  <a:pt x="599" y="134"/>
                </a:lnTo>
                <a:lnTo>
                  <a:pt x="585" y="141"/>
                </a:lnTo>
                <a:lnTo>
                  <a:pt x="573" y="148"/>
                </a:lnTo>
                <a:lnTo>
                  <a:pt x="561" y="156"/>
                </a:lnTo>
                <a:lnTo>
                  <a:pt x="549" y="165"/>
                </a:lnTo>
                <a:lnTo>
                  <a:pt x="537" y="173"/>
                </a:lnTo>
                <a:lnTo>
                  <a:pt x="526" y="183"/>
                </a:lnTo>
                <a:lnTo>
                  <a:pt x="516" y="193"/>
                </a:lnTo>
                <a:lnTo>
                  <a:pt x="505" y="204"/>
                </a:lnTo>
                <a:lnTo>
                  <a:pt x="496" y="215"/>
                </a:lnTo>
                <a:lnTo>
                  <a:pt x="487" y="226"/>
                </a:lnTo>
                <a:lnTo>
                  <a:pt x="478" y="238"/>
                </a:lnTo>
                <a:lnTo>
                  <a:pt x="471" y="251"/>
                </a:lnTo>
                <a:lnTo>
                  <a:pt x="463" y="264"/>
                </a:lnTo>
                <a:lnTo>
                  <a:pt x="457" y="276"/>
                </a:lnTo>
                <a:lnTo>
                  <a:pt x="451" y="290"/>
                </a:lnTo>
                <a:lnTo>
                  <a:pt x="445" y="304"/>
                </a:lnTo>
                <a:lnTo>
                  <a:pt x="440" y="317"/>
                </a:lnTo>
                <a:lnTo>
                  <a:pt x="436" y="332"/>
                </a:lnTo>
                <a:lnTo>
                  <a:pt x="433" y="347"/>
                </a:lnTo>
                <a:lnTo>
                  <a:pt x="429" y="362"/>
                </a:lnTo>
                <a:lnTo>
                  <a:pt x="428" y="377"/>
                </a:lnTo>
                <a:lnTo>
                  <a:pt x="426" y="393"/>
                </a:lnTo>
                <a:lnTo>
                  <a:pt x="426" y="408"/>
                </a:lnTo>
                <a:lnTo>
                  <a:pt x="426" y="424"/>
                </a:lnTo>
                <a:lnTo>
                  <a:pt x="428" y="440"/>
                </a:lnTo>
                <a:lnTo>
                  <a:pt x="429" y="454"/>
                </a:lnTo>
                <a:lnTo>
                  <a:pt x="433" y="470"/>
                </a:lnTo>
                <a:lnTo>
                  <a:pt x="436" y="485"/>
                </a:lnTo>
                <a:lnTo>
                  <a:pt x="440" y="499"/>
                </a:lnTo>
                <a:lnTo>
                  <a:pt x="445" y="513"/>
                </a:lnTo>
                <a:lnTo>
                  <a:pt x="451" y="527"/>
                </a:lnTo>
                <a:lnTo>
                  <a:pt x="457" y="541"/>
                </a:lnTo>
                <a:lnTo>
                  <a:pt x="463" y="553"/>
                </a:lnTo>
                <a:lnTo>
                  <a:pt x="471" y="566"/>
                </a:lnTo>
                <a:lnTo>
                  <a:pt x="478" y="579"/>
                </a:lnTo>
                <a:lnTo>
                  <a:pt x="487" y="590"/>
                </a:lnTo>
                <a:lnTo>
                  <a:pt x="496" y="602"/>
                </a:lnTo>
                <a:lnTo>
                  <a:pt x="505" y="613"/>
                </a:lnTo>
                <a:lnTo>
                  <a:pt x="516" y="624"/>
                </a:lnTo>
                <a:lnTo>
                  <a:pt x="526" y="633"/>
                </a:lnTo>
                <a:lnTo>
                  <a:pt x="537" y="643"/>
                </a:lnTo>
                <a:lnTo>
                  <a:pt x="549" y="652"/>
                </a:lnTo>
                <a:lnTo>
                  <a:pt x="561" y="661"/>
                </a:lnTo>
                <a:lnTo>
                  <a:pt x="573" y="669"/>
                </a:lnTo>
                <a:lnTo>
                  <a:pt x="585" y="677"/>
                </a:lnTo>
                <a:lnTo>
                  <a:pt x="599" y="683"/>
                </a:lnTo>
                <a:lnTo>
                  <a:pt x="613" y="689"/>
                </a:lnTo>
                <a:lnTo>
                  <a:pt x="627" y="694"/>
                </a:lnTo>
                <a:lnTo>
                  <a:pt x="640" y="699"/>
                </a:lnTo>
                <a:lnTo>
                  <a:pt x="655" y="703"/>
                </a:lnTo>
                <a:lnTo>
                  <a:pt x="670" y="707"/>
                </a:lnTo>
                <a:lnTo>
                  <a:pt x="685" y="709"/>
                </a:lnTo>
                <a:lnTo>
                  <a:pt x="700" y="711"/>
                </a:lnTo>
                <a:lnTo>
                  <a:pt x="715" y="712"/>
                </a:lnTo>
                <a:lnTo>
                  <a:pt x="731" y="712"/>
                </a:lnTo>
                <a:lnTo>
                  <a:pt x="747" y="712"/>
                </a:lnTo>
                <a:lnTo>
                  <a:pt x="763" y="711"/>
                </a:lnTo>
                <a:lnTo>
                  <a:pt x="777" y="709"/>
                </a:lnTo>
                <a:lnTo>
                  <a:pt x="792" y="707"/>
                </a:lnTo>
                <a:lnTo>
                  <a:pt x="807" y="703"/>
                </a:lnTo>
                <a:lnTo>
                  <a:pt x="822" y="699"/>
                </a:lnTo>
                <a:lnTo>
                  <a:pt x="836" y="694"/>
                </a:lnTo>
                <a:lnTo>
                  <a:pt x="850" y="689"/>
                </a:lnTo>
                <a:lnTo>
                  <a:pt x="863" y="683"/>
                </a:lnTo>
                <a:lnTo>
                  <a:pt x="876" y="677"/>
                </a:lnTo>
                <a:lnTo>
                  <a:pt x="889" y="669"/>
                </a:lnTo>
                <a:lnTo>
                  <a:pt x="902" y="661"/>
                </a:lnTo>
                <a:lnTo>
                  <a:pt x="913" y="652"/>
                </a:lnTo>
                <a:lnTo>
                  <a:pt x="925" y="643"/>
                </a:lnTo>
                <a:lnTo>
                  <a:pt x="935" y="633"/>
                </a:lnTo>
                <a:lnTo>
                  <a:pt x="946" y="624"/>
                </a:lnTo>
                <a:lnTo>
                  <a:pt x="956" y="613"/>
                </a:lnTo>
                <a:lnTo>
                  <a:pt x="966" y="602"/>
                </a:lnTo>
                <a:lnTo>
                  <a:pt x="975" y="590"/>
                </a:lnTo>
                <a:lnTo>
                  <a:pt x="984" y="579"/>
                </a:lnTo>
                <a:lnTo>
                  <a:pt x="991" y="566"/>
                </a:lnTo>
                <a:lnTo>
                  <a:pt x="999" y="553"/>
                </a:lnTo>
                <a:lnTo>
                  <a:pt x="1006" y="541"/>
                </a:lnTo>
                <a:lnTo>
                  <a:pt x="1011" y="527"/>
                </a:lnTo>
                <a:lnTo>
                  <a:pt x="1018" y="513"/>
                </a:lnTo>
                <a:lnTo>
                  <a:pt x="1022" y="499"/>
                </a:lnTo>
                <a:lnTo>
                  <a:pt x="1026" y="485"/>
                </a:lnTo>
                <a:lnTo>
                  <a:pt x="1029" y="470"/>
                </a:lnTo>
                <a:lnTo>
                  <a:pt x="1032" y="454"/>
                </a:lnTo>
                <a:lnTo>
                  <a:pt x="1034" y="440"/>
                </a:lnTo>
                <a:lnTo>
                  <a:pt x="1035" y="424"/>
                </a:lnTo>
                <a:lnTo>
                  <a:pt x="1035" y="408"/>
                </a:lnTo>
                <a:lnTo>
                  <a:pt x="1035" y="393"/>
                </a:lnTo>
                <a:lnTo>
                  <a:pt x="1034" y="377"/>
                </a:lnTo>
                <a:lnTo>
                  <a:pt x="1032" y="362"/>
                </a:lnTo>
                <a:lnTo>
                  <a:pt x="1029" y="347"/>
                </a:lnTo>
                <a:lnTo>
                  <a:pt x="1026" y="332"/>
                </a:lnTo>
                <a:lnTo>
                  <a:pt x="1022" y="317"/>
                </a:lnTo>
                <a:lnTo>
                  <a:pt x="1018" y="304"/>
                </a:lnTo>
                <a:lnTo>
                  <a:pt x="1011" y="290"/>
                </a:lnTo>
                <a:lnTo>
                  <a:pt x="1006" y="276"/>
                </a:lnTo>
                <a:lnTo>
                  <a:pt x="999" y="264"/>
                </a:lnTo>
                <a:lnTo>
                  <a:pt x="991" y="251"/>
                </a:lnTo>
                <a:lnTo>
                  <a:pt x="984" y="238"/>
                </a:lnTo>
                <a:lnTo>
                  <a:pt x="975" y="226"/>
                </a:lnTo>
                <a:lnTo>
                  <a:pt x="966" y="215"/>
                </a:lnTo>
                <a:lnTo>
                  <a:pt x="956" y="204"/>
                </a:lnTo>
                <a:lnTo>
                  <a:pt x="946" y="193"/>
                </a:lnTo>
                <a:close/>
                <a:moveTo>
                  <a:pt x="731" y="1646"/>
                </a:moveTo>
                <a:lnTo>
                  <a:pt x="51" y="1646"/>
                </a:lnTo>
                <a:lnTo>
                  <a:pt x="41" y="1645"/>
                </a:lnTo>
                <a:lnTo>
                  <a:pt x="31" y="1642"/>
                </a:lnTo>
                <a:lnTo>
                  <a:pt x="23" y="1637"/>
                </a:lnTo>
                <a:lnTo>
                  <a:pt x="14" y="1631"/>
                </a:lnTo>
                <a:lnTo>
                  <a:pt x="8" y="1623"/>
                </a:lnTo>
                <a:lnTo>
                  <a:pt x="4" y="1615"/>
                </a:lnTo>
                <a:lnTo>
                  <a:pt x="1" y="1605"/>
                </a:lnTo>
                <a:lnTo>
                  <a:pt x="0" y="1595"/>
                </a:lnTo>
                <a:lnTo>
                  <a:pt x="1" y="1557"/>
                </a:lnTo>
                <a:lnTo>
                  <a:pt x="3" y="1520"/>
                </a:lnTo>
                <a:lnTo>
                  <a:pt x="8" y="1483"/>
                </a:lnTo>
                <a:lnTo>
                  <a:pt x="14" y="1447"/>
                </a:lnTo>
                <a:lnTo>
                  <a:pt x="23" y="1412"/>
                </a:lnTo>
                <a:lnTo>
                  <a:pt x="32" y="1377"/>
                </a:lnTo>
                <a:lnTo>
                  <a:pt x="44" y="1343"/>
                </a:lnTo>
                <a:lnTo>
                  <a:pt x="56" y="1309"/>
                </a:lnTo>
                <a:lnTo>
                  <a:pt x="71" y="1278"/>
                </a:lnTo>
                <a:lnTo>
                  <a:pt x="88" y="1246"/>
                </a:lnTo>
                <a:lnTo>
                  <a:pt x="105" y="1216"/>
                </a:lnTo>
                <a:lnTo>
                  <a:pt x="124" y="1186"/>
                </a:lnTo>
                <a:lnTo>
                  <a:pt x="145" y="1157"/>
                </a:lnTo>
                <a:lnTo>
                  <a:pt x="166" y="1129"/>
                </a:lnTo>
                <a:lnTo>
                  <a:pt x="189" y="1103"/>
                </a:lnTo>
                <a:lnTo>
                  <a:pt x="213" y="1078"/>
                </a:lnTo>
                <a:lnTo>
                  <a:pt x="239" y="1053"/>
                </a:lnTo>
                <a:lnTo>
                  <a:pt x="266" y="1030"/>
                </a:lnTo>
                <a:lnTo>
                  <a:pt x="294" y="1008"/>
                </a:lnTo>
                <a:lnTo>
                  <a:pt x="322" y="988"/>
                </a:lnTo>
                <a:lnTo>
                  <a:pt x="352" y="969"/>
                </a:lnTo>
                <a:lnTo>
                  <a:pt x="382" y="951"/>
                </a:lnTo>
                <a:lnTo>
                  <a:pt x="414" y="936"/>
                </a:lnTo>
                <a:lnTo>
                  <a:pt x="446" y="921"/>
                </a:lnTo>
                <a:lnTo>
                  <a:pt x="479" y="908"/>
                </a:lnTo>
                <a:lnTo>
                  <a:pt x="514" y="897"/>
                </a:lnTo>
                <a:lnTo>
                  <a:pt x="549" y="886"/>
                </a:lnTo>
                <a:lnTo>
                  <a:pt x="583" y="879"/>
                </a:lnTo>
                <a:lnTo>
                  <a:pt x="619" y="871"/>
                </a:lnTo>
                <a:lnTo>
                  <a:pt x="656" y="867"/>
                </a:lnTo>
                <a:lnTo>
                  <a:pt x="693" y="864"/>
                </a:lnTo>
                <a:lnTo>
                  <a:pt x="731" y="863"/>
                </a:lnTo>
                <a:lnTo>
                  <a:pt x="769" y="864"/>
                </a:lnTo>
                <a:lnTo>
                  <a:pt x="806" y="867"/>
                </a:lnTo>
                <a:lnTo>
                  <a:pt x="843" y="871"/>
                </a:lnTo>
                <a:lnTo>
                  <a:pt x="878" y="879"/>
                </a:lnTo>
                <a:lnTo>
                  <a:pt x="914" y="886"/>
                </a:lnTo>
                <a:lnTo>
                  <a:pt x="949" y="897"/>
                </a:lnTo>
                <a:lnTo>
                  <a:pt x="983" y="908"/>
                </a:lnTo>
                <a:lnTo>
                  <a:pt x="1015" y="921"/>
                </a:lnTo>
                <a:lnTo>
                  <a:pt x="1048" y="936"/>
                </a:lnTo>
                <a:lnTo>
                  <a:pt x="1080" y="951"/>
                </a:lnTo>
                <a:lnTo>
                  <a:pt x="1110" y="969"/>
                </a:lnTo>
                <a:lnTo>
                  <a:pt x="1140" y="988"/>
                </a:lnTo>
                <a:lnTo>
                  <a:pt x="1168" y="1008"/>
                </a:lnTo>
                <a:lnTo>
                  <a:pt x="1197" y="1030"/>
                </a:lnTo>
                <a:lnTo>
                  <a:pt x="1223" y="1053"/>
                </a:lnTo>
                <a:lnTo>
                  <a:pt x="1248" y="1078"/>
                </a:lnTo>
                <a:lnTo>
                  <a:pt x="1273" y="1103"/>
                </a:lnTo>
                <a:lnTo>
                  <a:pt x="1296" y="1129"/>
                </a:lnTo>
                <a:lnTo>
                  <a:pt x="1317" y="1157"/>
                </a:lnTo>
                <a:lnTo>
                  <a:pt x="1338" y="1186"/>
                </a:lnTo>
                <a:lnTo>
                  <a:pt x="1357" y="1216"/>
                </a:lnTo>
                <a:lnTo>
                  <a:pt x="1375" y="1246"/>
                </a:lnTo>
                <a:lnTo>
                  <a:pt x="1391" y="1278"/>
                </a:lnTo>
                <a:lnTo>
                  <a:pt x="1405" y="1309"/>
                </a:lnTo>
                <a:lnTo>
                  <a:pt x="1418" y="1343"/>
                </a:lnTo>
                <a:lnTo>
                  <a:pt x="1430" y="1377"/>
                </a:lnTo>
                <a:lnTo>
                  <a:pt x="1439" y="1412"/>
                </a:lnTo>
                <a:lnTo>
                  <a:pt x="1448" y="1447"/>
                </a:lnTo>
                <a:lnTo>
                  <a:pt x="1454" y="1483"/>
                </a:lnTo>
                <a:lnTo>
                  <a:pt x="1459" y="1520"/>
                </a:lnTo>
                <a:lnTo>
                  <a:pt x="1461" y="1557"/>
                </a:lnTo>
                <a:lnTo>
                  <a:pt x="1462" y="1595"/>
                </a:lnTo>
                <a:lnTo>
                  <a:pt x="1461" y="1605"/>
                </a:lnTo>
                <a:lnTo>
                  <a:pt x="1458" y="1615"/>
                </a:lnTo>
                <a:lnTo>
                  <a:pt x="1454" y="1623"/>
                </a:lnTo>
                <a:lnTo>
                  <a:pt x="1448" y="1631"/>
                </a:lnTo>
                <a:lnTo>
                  <a:pt x="1440" y="1637"/>
                </a:lnTo>
                <a:lnTo>
                  <a:pt x="1431" y="1642"/>
                </a:lnTo>
                <a:lnTo>
                  <a:pt x="1421" y="1645"/>
                </a:lnTo>
                <a:lnTo>
                  <a:pt x="1411" y="1646"/>
                </a:lnTo>
                <a:lnTo>
                  <a:pt x="731" y="1646"/>
                </a:lnTo>
                <a:close/>
                <a:moveTo>
                  <a:pt x="105" y="1543"/>
                </a:moveTo>
                <a:lnTo>
                  <a:pt x="1357" y="1543"/>
                </a:lnTo>
                <a:lnTo>
                  <a:pt x="1354" y="1515"/>
                </a:lnTo>
                <a:lnTo>
                  <a:pt x="1350" y="1486"/>
                </a:lnTo>
                <a:lnTo>
                  <a:pt x="1344" y="1459"/>
                </a:lnTo>
                <a:lnTo>
                  <a:pt x="1338" y="1432"/>
                </a:lnTo>
                <a:lnTo>
                  <a:pt x="1330" y="1404"/>
                </a:lnTo>
                <a:lnTo>
                  <a:pt x="1321" y="1379"/>
                </a:lnTo>
                <a:lnTo>
                  <a:pt x="1311" y="1353"/>
                </a:lnTo>
                <a:lnTo>
                  <a:pt x="1300" y="1327"/>
                </a:lnTo>
                <a:lnTo>
                  <a:pt x="1287" y="1303"/>
                </a:lnTo>
                <a:lnTo>
                  <a:pt x="1275" y="1279"/>
                </a:lnTo>
                <a:lnTo>
                  <a:pt x="1260" y="1256"/>
                </a:lnTo>
                <a:lnTo>
                  <a:pt x="1245" y="1234"/>
                </a:lnTo>
                <a:lnTo>
                  <a:pt x="1228" y="1211"/>
                </a:lnTo>
                <a:lnTo>
                  <a:pt x="1211" y="1190"/>
                </a:lnTo>
                <a:lnTo>
                  <a:pt x="1194" y="1170"/>
                </a:lnTo>
                <a:lnTo>
                  <a:pt x="1176" y="1150"/>
                </a:lnTo>
                <a:lnTo>
                  <a:pt x="1154" y="1130"/>
                </a:lnTo>
                <a:lnTo>
                  <a:pt x="1130" y="1110"/>
                </a:lnTo>
                <a:lnTo>
                  <a:pt x="1107" y="1091"/>
                </a:lnTo>
                <a:lnTo>
                  <a:pt x="1082" y="1073"/>
                </a:lnTo>
                <a:lnTo>
                  <a:pt x="1057" y="1058"/>
                </a:lnTo>
                <a:lnTo>
                  <a:pt x="1030" y="1043"/>
                </a:lnTo>
                <a:lnTo>
                  <a:pt x="1004" y="1028"/>
                </a:lnTo>
                <a:lnTo>
                  <a:pt x="975" y="1017"/>
                </a:lnTo>
                <a:lnTo>
                  <a:pt x="947" y="1005"/>
                </a:lnTo>
                <a:lnTo>
                  <a:pt x="917" y="995"/>
                </a:lnTo>
                <a:lnTo>
                  <a:pt x="888" y="986"/>
                </a:lnTo>
                <a:lnTo>
                  <a:pt x="857" y="980"/>
                </a:lnTo>
                <a:lnTo>
                  <a:pt x="827" y="975"/>
                </a:lnTo>
                <a:lnTo>
                  <a:pt x="795" y="970"/>
                </a:lnTo>
                <a:lnTo>
                  <a:pt x="764" y="967"/>
                </a:lnTo>
                <a:lnTo>
                  <a:pt x="731" y="967"/>
                </a:lnTo>
                <a:lnTo>
                  <a:pt x="698" y="967"/>
                </a:lnTo>
                <a:lnTo>
                  <a:pt x="667" y="970"/>
                </a:lnTo>
                <a:lnTo>
                  <a:pt x="635" y="975"/>
                </a:lnTo>
                <a:lnTo>
                  <a:pt x="604" y="980"/>
                </a:lnTo>
                <a:lnTo>
                  <a:pt x="574" y="986"/>
                </a:lnTo>
                <a:lnTo>
                  <a:pt x="544" y="995"/>
                </a:lnTo>
                <a:lnTo>
                  <a:pt x="515" y="1005"/>
                </a:lnTo>
                <a:lnTo>
                  <a:pt x="486" y="1017"/>
                </a:lnTo>
                <a:lnTo>
                  <a:pt x="459" y="1028"/>
                </a:lnTo>
                <a:lnTo>
                  <a:pt x="432" y="1043"/>
                </a:lnTo>
                <a:lnTo>
                  <a:pt x="405" y="1058"/>
                </a:lnTo>
                <a:lnTo>
                  <a:pt x="380" y="1073"/>
                </a:lnTo>
                <a:lnTo>
                  <a:pt x="356" y="1091"/>
                </a:lnTo>
                <a:lnTo>
                  <a:pt x="331" y="1110"/>
                </a:lnTo>
                <a:lnTo>
                  <a:pt x="308" y="1130"/>
                </a:lnTo>
                <a:lnTo>
                  <a:pt x="287" y="1150"/>
                </a:lnTo>
                <a:lnTo>
                  <a:pt x="268" y="1170"/>
                </a:lnTo>
                <a:lnTo>
                  <a:pt x="250" y="1190"/>
                </a:lnTo>
                <a:lnTo>
                  <a:pt x="233" y="1211"/>
                </a:lnTo>
                <a:lnTo>
                  <a:pt x="217" y="1234"/>
                </a:lnTo>
                <a:lnTo>
                  <a:pt x="202" y="1256"/>
                </a:lnTo>
                <a:lnTo>
                  <a:pt x="188" y="1279"/>
                </a:lnTo>
                <a:lnTo>
                  <a:pt x="174" y="1303"/>
                </a:lnTo>
                <a:lnTo>
                  <a:pt x="162" y="1327"/>
                </a:lnTo>
                <a:lnTo>
                  <a:pt x="151" y="1353"/>
                </a:lnTo>
                <a:lnTo>
                  <a:pt x="141" y="1379"/>
                </a:lnTo>
                <a:lnTo>
                  <a:pt x="132" y="1404"/>
                </a:lnTo>
                <a:lnTo>
                  <a:pt x="124" y="1432"/>
                </a:lnTo>
                <a:lnTo>
                  <a:pt x="118" y="1459"/>
                </a:lnTo>
                <a:lnTo>
                  <a:pt x="112" y="1486"/>
                </a:lnTo>
                <a:lnTo>
                  <a:pt x="108" y="1515"/>
                </a:lnTo>
                <a:lnTo>
                  <a:pt x="105" y="1543"/>
                </a:lnTo>
                <a:close/>
                <a:moveTo>
                  <a:pt x="2309" y="0"/>
                </a:moveTo>
                <a:lnTo>
                  <a:pt x="2330" y="2"/>
                </a:lnTo>
                <a:lnTo>
                  <a:pt x="2351" y="3"/>
                </a:lnTo>
                <a:lnTo>
                  <a:pt x="2371" y="6"/>
                </a:lnTo>
                <a:lnTo>
                  <a:pt x="2391" y="9"/>
                </a:lnTo>
                <a:lnTo>
                  <a:pt x="2411" y="13"/>
                </a:lnTo>
                <a:lnTo>
                  <a:pt x="2430" y="19"/>
                </a:lnTo>
                <a:lnTo>
                  <a:pt x="2449" y="26"/>
                </a:lnTo>
                <a:lnTo>
                  <a:pt x="2468" y="33"/>
                </a:lnTo>
                <a:lnTo>
                  <a:pt x="2486" y="41"/>
                </a:lnTo>
                <a:lnTo>
                  <a:pt x="2504" y="50"/>
                </a:lnTo>
                <a:lnTo>
                  <a:pt x="2520" y="59"/>
                </a:lnTo>
                <a:lnTo>
                  <a:pt x="2537" y="70"/>
                </a:lnTo>
                <a:lnTo>
                  <a:pt x="2553" y="82"/>
                </a:lnTo>
                <a:lnTo>
                  <a:pt x="2568" y="94"/>
                </a:lnTo>
                <a:lnTo>
                  <a:pt x="2584" y="107"/>
                </a:lnTo>
                <a:lnTo>
                  <a:pt x="2597" y="121"/>
                </a:lnTo>
                <a:lnTo>
                  <a:pt x="2611" y="134"/>
                </a:lnTo>
                <a:lnTo>
                  <a:pt x="2624" y="149"/>
                </a:lnTo>
                <a:lnTo>
                  <a:pt x="2635" y="165"/>
                </a:lnTo>
                <a:lnTo>
                  <a:pt x="2647" y="181"/>
                </a:lnTo>
                <a:lnTo>
                  <a:pt x="2657" y="197"/>
                </a:lnTo>
                <a:lnTo>
                  <a:pt x="2668" y="214"/>
                </a:lnTo>
                <a:lnTo>
                  <a:pt x="2676" y="232"/>
                </a:lnTo>
                <a:lnTo>
                  <a:pt x="2685" y="250"/>
                </a:lnTo>
                <a:lnTo>
                  <a:pt x="2692" y="268"/>
                </a:lnTo>
                <a:lnTo>
                  <a:pt x="2699" y="287"/>
                </a:lnTo>
                <a:lnTo>
                  <a:pt x="2704" y="307"/>
                </a:lnTo>
                <a:lnTo>
                  <a:pt x="2709" y="326"/>
                </a:lnTo>
                <a:lnTo>
                  <a:pt x="2712" y="346"/>
                </a:lnTo>
                <a:lnTo>
                  <a:pt x="2714" y="367"/>
                </a:lnTo>
                <a:lnTo>
                  <a:pt x="2716" y="387"/>
                </a:lnTo>
                <a:lnTo>
                  <a:pt x="2716" y="408"/>
                </a:lnTo>
                <a:lnTo>
                  <a:pt x="2716" y="429"/>
                </a:lnTo>
                <a:lnTo>
                  <a:pt x="2714" y="450"/>
                </a:lnTo>
                <a:lnTo>
                  <a:pt x="2712" y="470"/>
                </a:lnTo>
                <a:lnTo>
                  <a:pt x="2709" y="490"/>
                </a:lnTo>
                <a:lnTo>
                  <a:pt x="2704" y="510"/>
                </a:lnTo>
                <a:lnTo>
                  <a:pt x="2699" y="530"/>
                </a:lnTo>
                <a:lnTo>
                  <a:pt x="2692" y="549"/>
                </a:lnTo>
                <a:lnTo>
                  <a:pt x="2685" y="567"/>
                </a:lnTo>
                <a:lnTo>
                  <a:pt x="2676" y="585"/>
                </a:lnTo>
                <a:lnTo>
                  <a:pt x="2668" y="603"/>
                </a:lnTo>
                <a:lnTo>
                  <a:pt x="2657" y="620"/>
                </a:lnTo>
                <a:lnTo>
                  <a:pt x="2647" y="637"/>
                </a:lnTo>
                <a:lnTo>
                  <a:pt x="2635" y="652"/>
                </a:lnTo>
                <a:lnTo>
                  <a:pt x="2624" y="668"/>
                </a:lnTo>
                <a:lnTo>
                  <a:pt x="2611" y="683"/>
                </a:lnTo>
                <a:lnTo>
                  <a:pt x="2597" y="697"/>
                </a:lnTo>
                <a:lnTo>
                  <a:pt x="2584" y="710"/>
                </a:lnTo>
                <a:lnTo>
                  <a:pt x="2568" y="723"/>
                </a:lnTo>
                <a:lnTo>
                  <a:pt x="2553" y="735"/>
                </a:lnTo>
                <a:lnTo>
                  <a:pt x="2537" y="747"/>
                </a:lnTo>
                <a:lnTo>
                  <a:pt x="2520" y="758"/>
                </a:lnTo>
                <a:lnTo>
                  <a:pt x="2504" y="767"/>
                </a:lnTo>
                <a:lnTo>
                  <a:pt x="2486" y="776"/>
                </a:lnTo>
                <a:lnTo>
                  <a:pt x="2468" y="784"/>
                </a:lnTo>
                <a:lnTo>
                  <a:pt x="2449" y="791"/>
                </a:lnTo>
                <a:lnTo>
                  <a:pt x="2430" y="798"/>
                </a:lnTo>
                <a:lnTo>
                  <a:pt x="2411" y="803"/>
                </a:lnTo>
                <a:lnTo>
                  <a:pt x="2391" y="808"/>
                </a:lnTo>
                <a:lnTo>
                  <a:pt x="2371" y="811"/>
                </a:lnTo>
                <a:lnTo>
                  <a:pt x="2351" y="814"/>
                </a:lnTo>
                <a:lnTo>
                  <a:pt x="2330" y="816"/>
                </a:lnTo>
                <a:lnTo>
                  <a:pt x="2309" y="817"/>
                </a:lnTo>
                <a:lnTo>
                  <a:pt x="2288" y="816"/>
                </a:lnTo>
                <a:lnTo>
                  <a:pt x="2268" y="814"/>
                </a:lnTo>
                <a:lnTo>
                  <a:pt x="2246" y="811"/>
                </a:lnTo>
                <a:lnTo>
                  <a:pt x="2226" y="808"/>
                </a:lnTo>
                <a:lnTo>
                  <a:pt x="2206" y="803"/>
                </a:lnTo>
                <a:lnTo>
                  <a:pt x="2187" y="798"/>
                </a:lnTo>
                <a:lnTo>
                  <a:pt x="2168" y="791"/>
                </a:lnTo>
                <a:lnTo>
                  <a:pt x="2149" y="784"/>
                </a:lnTo>
                <a:lnTo>
                  <a:pt x="2132" y="776"/>
                </a:lnTo>
                <a:lnTo>
                  <a:pt x="2115" y="767"/>
                </a:lnTo>
                <a:lnTo>
                  <a:pt x="2097" y="758"/>
                </a:lnTo>
                <a:lnTo>
                  <a:pt x="2081" y="747"/>
                </a:lnTo>
                <a:lnTo>
                  <a:pt x="2064" y="735"/>
                </a:lnTo>
                <a:lnTo>
                  <a:pt x="2049" y="723"/>
                </a:lnTo>
                <a:lnTo>
                  <a:pt x="2035" y="710"/>
                </a:lnTo>
                <a:lnTo>
                  <a:pt x="2020" y="697"/>
                </a:lnTo>
                <a:lnTo>
                  <a:pt x="2006" y="683"/>
                </a:lnTo>
                <a:lnTo>
                  <a:pt x="1993" y="668"/>
                </a:lnTo>
                <a:lnTo>
                  <a:pt x="1982" y="652"/>
                </a:lnTo>
                <a:lnTo>
                  <a:pt x="1970" y="637"/>
                </a:lnTo>
                <a:lnTo>
                  <a:pt x="1960" y="620"/>
                </a:lnTo>
                <a:lnTo>
                  <a:pt x="1950" y="603"/>
                </a:lnTo>
                <a:lnTo>
                  <a:pt x="1941" y="585"/>
                </a:lnTo>
                <a:lnTo>
                  <a:pt x="1932" y="567"/>
                </a:lnTo>
                <a:lnTo>
                  <a:pt x="1925" y="549"/>
                </a:lnTo>
                <a:lnTo>
                  <a:pt x="1919" y="530"/>
                </a:lnTo>
                <a:lnTo>
                  <a:pt x="1913" y="510"/>
                </a:lnTo>
                <a:lnTo>
                  <a:pt x="1909" y="490"/>
                </a:lnTo>
                <a:lnTo>
                  <a:pt x="1905" y="470"/>
                </a:lnTo>
                <a:lnTo>
                  <a:pt x="1903" y="450"/>
                </a:lnTo>
                <a:lnTo>
                  <a:pt x="1901" y="429"/>
                </a:lnTo>
                <a:lnTo>
                  <a:pt x="1901" y="408"/>
                </a:lnTo>
                <a:lnTo>
                  <a:pt x="1901" y="387"/>
                </a:lnTo>
                <a:lnTo>
                  <a:pt x="1903" y="367"/>
                </a:lnTo>
                <a:lnTo>
                  <a:pt x="1905" y="346"/>
                </a:lnTo>
                <a:lnTo>
                  <a:pt x="1909" y="326"/>
                </a:lnTo>
                <a:lnTo>
                  <a:pt x="1913" y="307"/>
                </a:lnTo>
                <a:lnTo>
                  <a:pt x="1919" y="287"/>
                </a:lnTo>
                <a:lnTo>
                  <a:pt x="1925" y="268"/>
                </a:lnTo>
                <a:lnTo>
                  <a:pt x="1932" y="250"/>
                </a:lnTo>
                <a:lnTo>
                  <a:pt x="1941" y="232"/>
                </a:lnTo>
                <a:lnTo>
                  <a:pt x="1950" y="214"/>
                </a:lnTo>
                <a:lnTo>
                  <a:pt x="1960" y="197"/>
                </a:lnTo>
                <a:lnTo>
                  <a:pt x="1970" y="181"/>
                </a:lnTo>
                <a:lnTo>
                  <a:pt x="1982" y="165"/>
                </a:lnTo>
                <a:lnTo>
                  <a:pt x="1993" y="149"/>
                </a:lnTo>
                <a:lnTo>
                  <a:pt x="2006" y="134"/>
                </a:lnTo>
                <a:lnTo>
                  <a:pt x="2020" y="121"/>
                </a:lnTo>
                <a:lnTo>
                  <a:pt x="2035" y="107"/>
                </a:lnTo>
                <a:lnTo>
                  <a:pt x="2049" y="94"/>
                </a:lnTo>
                <a:lnTo>
                  <a:pt x="2064" y="82"/>
                </a:lnTo>
                <a:lnTo>
                  <a:pt x="2081" y="70"/>
                </a:lnTo>
                <a:lnTo>
                  <a:pt x="2097" y="59"/>
                </a:lnTo>
                <a:lnTo>
                  <a:pt x="2115" y="50"/>
                </a:lnTo>
                <a:lnTo>
                  <a:pt x="2132" y="41"/>
                </a:lnTo>
                <a:lnTo>
                  <a:pt x="2149" y="33"/>
                </a:lnTo>
                <a:lnTo>
                  <a:pt x="2168" y="26"/>
                </a:lnTo>
                <a:lnTo>
                  <a:pt x="2187" y="19"/>
                </a:lnTo>
                <a:lnTo>
                  <a:pt x="2206" y="13"/>
                </a:lnTo>
                <a:lnTo>
                  <a:pt x="2226" y="9"/>
                </a:lnTo>
                <a:lnTo>
                  <a:pt x="2246" y="6"/>
                </a:lnTo>
                <a:lnTo>
                  <a:pt x="2268" y="3"/>
                </a:lnTo>
                <a:lnTo>
                  <a:pt x="2288" y="2"/>
                </a:lnTo>
                <a:lnTo>
                  <a:pt x="2309" y="0"/>
                </a:lnTo>
                <a:close/>
                <a:moveTo>
                  <a:pt x="2525" y="193"/>
                </a:moveTo>
                <a:lnTo>
                  <a:pt x="2513" y="183"/>
                </a:lnTo>
                <a:lnTo>
                  <a:pt x="2503" y="173"/>
                </a:lnTo>
                <a:lnTo>
                  <a:pt x="2491" y="165"/>
                </a:lnTo>
                <a:lnTo>
                  <a:pt x="2479" y="156"/>
                </a:lnTo>
                <a:lnTo>
                  <a:pt x="2467" y="148"/>
                </a:lnTo>
                <a:lnTo>
                  <a:pt x="2454" y="141"/>
                </a:lnTo>
                <a:lnTo>
                  <a:pt x="2440" y="134"/>
                </a:lnTo>
                <a:lnTo>
                  <a:pt x="2428" y="128"/>
                </a:lnTo>
                <a:lnTo>
                  <a:pt x="2414" y="123"/>
                </a:lnTo>
                <a:lnTo>
                  <a:pt x="2399" y="117"/>
                </a:lnTo>
                <a:lnTo>
                  <a:pt x="2384" y="113"/>
                </a:lnTo>
                <a:lnTo>
                  <a:pt x="2370" y="110"/>
                </a:lnTo>
                <a:lnTo>
                  <a:pt x="2355" y="108"/>
                </a:lnTo>
                <a:lnTo>
                  <a:pt x="2340" y="106"/>
                </a:lnTo>
                <a:lnTo>
                  <a:pt x="2324" y="105"/>
                </a:lnTo>
                <a:lnTo>
                  <a:pt x="2309" y="104"/>
                </a:lnTo>
                <a:lnTo>
                  <a:pt x="2293" y="105"/>
                </a:lnTo>
                <a:lnTo>
                  <a:pt x="2278" y="106"/>
                </a:lnTo>
                <a:lnTo>
                  <a:pt x="2262" y="108"/>
                </a:lnTo>
                <a:lnTo>
                  <a:pt x="2247" y="110"/>
                </a:lnTo>
                <a:lnTo>
                  <a:pt x="2233" y="113"/>
                </a:lnTo>
                <a:lnTo>
                  <a:pt x="2218" y="117"/>
                </a:lnTo>
                <a:lnTo>
                  <a:pt x="2204" y="123"/>
                </a:lnTo>
                <a:lnTo>
                  <a:pt x="2191" y="128"/>
                </a:lnTo>
                <a:lnTo>
                  <a:pt x="2177" y="134"/>
                </a:lnTo>
                <a:lnTo>
                  <a:pt x="2163" y="141"/>
                </a:lnTo>
                <a:lnTo>
                  <a:pt x="2151" y="148"/>
                </a:lnTo>
                <a:lnTo>
                  <a:pt x="2139" y="156"/>
                </a:lnTo>
                <a:lnTo>
                  <a:pt x="2126" y="165"/>
                </a:lnTo>
                <a:lnTo>
                  <a:pt x="2115" y="173"/>
                </a:lnTo>
                <a:lnTo>
                  <a:pt x="2104" y="183"/>
                </a:lnTo>
                <a:lnTo>
                  <a:pt x="2094" y="193"/>
                </a:lnTo>
                <a:lnTo>
                  <a:pt x="2083" y="204"/>
                </a:lnTo>
                <a:lnTo>
                  <a:pt x="2074" y="215"/>
                </a:lnTo>
                <a:lnTo>
                  <a:pt x="2065" y="226"/>
                </a:lnTo>
                <a:lnTo>
                  <a:pt x="2056" y="238"/>
                </a:lnTo>
                <a:lnTo>
                  <a:pt x="2048" y="251"/>
                </a:lnTo>
                <a:lnTo>
                  <a:pt x="2041" y="264"/>
                </a:lnTo>
                <a:lnTo>
                  <a:pt x="2035" y="276"/>
                </a:lnTo>
                <a:lnTo>
                  <a:pt x="2028" y="290"/>
                </a:lnTo>
                <a:lnTo>
                  <a:pt x="2023" y="304"/>
                </a:lnTo>
                <a:lnTo>
                  <a:pt x="2018" y="317"/>
                </a:lnTo>
                <a:lnTo>
                  <a:pt x="2014" y="332"/>
                </a:lnTo>
                <a:lnTo>
                  <a:pt x="2010" y="347"/>
                </a:lnTo>
                <a:lnTo>
                  <a:pt x="2007" y="362"/>
                </a:lnTo>
                <a:lnTo>
                  <a:pt x="2006" y="377"/>
                </a:lnTo>
                <a:lnTo>
                  <a:pt x="2004" y="393"/>
                </a:lnTo>
                <a:lnTo>
                  <a:pt x="2004" y="408"/>
                </a:lnTo>
                <a:lnTo>
                  <a:pt x="2004" y="424"/>
                </a:lnTo>
                <a:lnTo>
                  <a:pt x="2006" y="440"/>
                </a:lnTo>
                <a:lnTo>
                  <a:pt x="2007" y="454"/>
                </a:lnTo>
                <a:lnTo>
                  <a:pt x="2010" y="470"/>
                </a:lnTo>
                <a:lnTo>
                  <a:pt x="2014" y="485"/>
                </a:lnTo>
                <a:lnTo>
                  <a:pt x="2018" y="499"/>
                </a:lnTo>
                <a:lnTo>
                  <a:pt x="2023" y="513"/>
                </a:lnTo>
                <a:lnTo>
                  <a:pt x="2028" y="527"/>
                </a:lnTo>
                <a:lnTo>
                  <a:pt x="2035" y="541"/>
                </a:lnTo>
                <a:lnTo>
                  <a:pt x="2041" y="553"/>
                </a:lnTo>
                <a:lnTo>
                  <a:pt x="2048" y="566"/>
                </a:lnTo>
                <a:lnTo>
                  <a:pt x="2056" y="579"/>
                </a:lnTo>
                <a:lnTo>
                  <a:pt x="2065" y="590"/>
                </a:lnTo>
                <a:lnTo>
                  <a:pt x="2074" y="602"/>
                </a:lnTo>
                <a:lnTo>
                  <a:pt x="2083" y="613"/>
                </a:lnTo>
                <a:lnTo>
                  <a:pt x="2094" y="624"/>
                </a:lnTo>
                <a:lnTo>
                  <a:pt x="2104" y="633"/>
                </a:lnTo>
                <a:lnTo>
                  <a:pt x="2115" y="643"/>
                </a:lnTo>
                <a:lnTo>
                  <a:pt x="2126" y="652"/>
                </a:lnTo>
                <a:lnTo>
                  <a:pt x="2139" y="661"/>
                </a:lnTo>
                <a:lnTo>
                  <a:pt x="2151" y="669"/>
                </a:lnTo>
                <a:lnTo>
                  <a:pt x="2163" y="677"/>
                </a:lnTo>
                <a:lnTo>
                  <a:pt x="2177" y="683"/>
                </a:lnTo>
                <a:lnTo>
                  <a:pt x="2191" y="689"/>
                </a:lnTo>
                <a:lnTo>
                  <a:pt x="2204" y="694"/>
                </a:lnTo>
                <a:lnTo>
                  <a:pt x="2218" y="699"/>
                </a:lnTo>
                <a:lnTo>
                  <a:pt x="2233" y="703"/>
                </a:lnTo>
                <a:lnTo>
                  <a:pt x="2247" y="707"/>
                </a:lnTo>
                <a:lnTo>
                  <a:pt x="2262" y="709"/>
                </a:lnTo>
                <a:lnTo>
                  <a:pt x="2278" y="711"/>
                </a:lnTo>
                <a:lnTo>
                  <a:pt x="2293" y="712"/>
                </a:lnTo>
                <a:lnTo>
                  <a:pt x="2309" y="712"/>
                </a:lnTo>
                <a:lnTo>
                  <a:pt x="2324" y="712"/>
                </a:lnTo>
                <a:lnTo>
                  <a:pt x="2340" y="711"/>
                </a:lnTo>
                <a:lnTo>
                  <a:pt x="2355" y="709"/>
                </a:lnTo>
                <a:lnTo>
                  <a:pt x="2370" y="707"/>
                </a:lnTo>
                <a:lnTo>
                  <a:pt x="2384" y="703"/>
                </a:lnTo>
                <a:lnTo>
                  <a:pt x="2399" y="699"/>
                </a:lnTo>
                <a:lnTo>
                  <a:pt x="2414" y="694"/>
                </a:lnTo>
                <a:lnTo>
                  <a:pt x="2428" y="689"/>
                </a:lnTo>
                <a:lnTo>
                  <a:pt x="2440" y="683"/>
                </a:lnTo>
                <a:lnTo>
                  <a:pt x="2454" y="677"/>
                </a:lnTo>
                <a:lnTo>
                  <a:pt x="2467" y="669"/>
                </a:lnTo>
                <a:lnTo>
                  <a:pt x="2479" y="661"/>
                </a:lnTo>
                <a:lnTo>
                  <a:pt x="2491" y="652"/>
                </a:lnTo>
                <a:lnTo>
                  <a:pt x="2503" y="643"/>
                </a:lnTo>
                <a:lnTo>
                  <a:pt x="2513" y="633"/>
                </a:lnTo>
                <a:lnTo>
                  <a:pt x="2525" y="624"/>
                </a:lnTo>
                <a:lnTo>
                  <a:pt x="2534" y="613"/>
                </a:lnTo>
                <a:lnTo>
                  <a:pt x="2544" y="602"/>
                </a:lnTo>
                <a:lnTo>
                  <a:pt x="2553" y="590"/>
                </a:lnTo>
                <a:lnTo>
                  <a:pt x="2562" y="579"/>
                </a:lnTo>
                <a:lnTo>
                  <a:pt x="2569" y="566"/>
                </a:lnTo>
                <a:lnTo>
                  <a:pt x="2576" y="553"/>
                </a:lnTo>
                <a:lnTo>
                  <a:pt x="2584" y="541"/>
                </a:lnTo>
                <a:lnTo>
                  <a:pt x="2589" y="527"/>
                </a:lnTo>
                <a:lnTo>
                  <a:pt x="2595" y="513"/>
                </a:lnTo>
                <a:lnTo>
                  <a:pt x="2599" y="499"/>
                </a:lnTo>
                <a:lnTo>
                  <a:pt x="2604" y="485"/>
                </a:lnTo>
                <a:lnTo>
                  <a:pt x="2607" y="470"/>
                </a:lnTo>
                <a:lnTo>
                  <a:pt x="2610" y="454"/>
                </a:lnTo>
                <a:lnTo>
                  <a:pt x="2612" y="440"/>
                </a:lnTo>
                <a:lnTo>
                  <a:pt x="2613" y="424"/>
                </a:lnTo>
                <a:lnTo>
                  <a:pt x="2613" y="408"/>
                </a:lnTo>
                <a:lnTo>
                  <a:pt x="2613" y="393"/>
                </a:lnTo>
                <a:lnTo>
                  <a:pt x="2612" y="377"/>
                </a:lnTo>
                <a:lnTo>
                  <a:pt x="2610" y="362"/>
                </a:lnTo>
                <a:lnTo>
                  <a:pt x="2607" y="347"/>
                </a:lnTo>
                <a:lnTo>
                  <a:pt x="2604" y="332"/>
                </a:lnTo>
                <a:lnTo>
                  <a:pt x="2599" y="317"/>
                </a:lnTo>
                <a:lnTo>
                  <a:pt x="2595" y="304"/>
                </a:lnTo>
                <a:lnTo>
                  <a:pt x="2589" y="290"/>
                </a:lnTo>
                <a:lnTo>
                  <a:pt x="2584" y="276"/>
                </a:lnTo>
                <a:lnTo>
                  <a:pt x="2576" y="264"/>
                </a:lnTo>
                <a:lnTo>
                  <a:pt x="2569" y="251"/>
                </a:lnTo>
                <a:lnTo>
                  <a:pt x="2562" y="238"/>
                </a:lnTo>
                <a:lnTo>
                  <a:pt x="2553" y="226"/>
                </a:lnTo>
                <a:lnTo>
                  <a:pt x="2544" y="215"/>
                </a:lnTo>
                <a:lnTo>
                  <a:pt x="2534" y="204"/>
                </a:lnTo>
                <a:lnTo>
                  <a:pt x="2525" y="193"/>
                </a:lnTo>
                <a:close/>
                <a:moveTo>
                  <a:pt x="2309" y="1646"/>
                </a:moveTo>
                <a:lnTo>
                  <a:pt x="1629" y="1646"/>
                </a:lnTo>
                <a:lnTo>
                  <a:pt x="1618" y="1645"/>
                </a:lnTo>
                <a:lnTo>
                  <a:pt x="1609" y="1642"/>
                </a:lnTo>
                <a:lnTo>
                  <a:pt x="1600" y="1637"/>
                </a:lnTo>
                <a:lnTo>
                  <a:pt x="1592" y="1631"/>
                </a:lnTo>
                <a:lnTo>
                  <a:pt x="1586" y="1623"/>
                </a:lnTo>
                <a:lnTo>
                  <a:pt x="1581" y="1615"/>
                </a:lnTo>
                <a:lnTo>
                  <a:pt x="1578" y="1605"/>
                </a:lnTo>
                <a:lnTo>
                  <a:pt x="1577" y="1595"/>
                </a:lnTo>
                <a:lnTo>
                  <a:pt x="1578" y="1557"/>
                </a:lnTo>
                <a:lnTo>
                  <a:pt x="1580" y="1520"/>
                </a:lnTo>
                <a:lnTo>
                  <a:pt x="1586" y="1483"/>
                </a:lnTo>
                <a:lnTo>
                  <a:pt x="1592" y="1447"/>
                </a:lnTo>
                <a:lnTo>
                  <a:pt x="1600" y="1412"/>
                </a:lnTo>
                <a:lnTo>
                  <a:pt x="1610" y="1377"/>
                </a:lnTo>
                <a:lnTo>
                  <a:pt x="1621" y="1343"/>
                </a:lnTo>
                <a:lnTo>
                  <a:pt x="1634" y="1309"/>
                </a:lnTo>
                <a:lnTo>
                  <a:pt x="1649" y="1278"/>
                </a:lnTo>
                <a:lnTo>
                  <a:pt x="1666" y="1246"/>
                </a:lnTo>
                <a:lnTo>
                  <a:pt x="1683" y="1216"/>
                </a:lnTo>
                <a:lnTo>
                  <a:pt x="1702" y="1186"/>
                </a:lnTo>
                <a:lnTo>
                  <a:pt x="1723" y="1157"/>
                </a:lnTo>
                <a:lnTo>
                  <a:pt x="1744" y="1129"/>
                </a:lnTo>
                <a:lnTo>
                  <a:pt x="1767" y="1103"/>
                </a:lnTo>
                <a:lnTo>
                  <a:pt x="1791" y="1078"/>
                </a:lnTo>
                <a:lnTo>
                  <a:pt x="1816" y="1053"/>
                </a:lnTo>
                <a:lnTo>
                  <a:pt x="1844" y="1030"/>
                </a:lnTo>
                <a:lnTo>
                  <a:pt x="1871" y="1008"/>
                </a:lnTo>
                <a:lnTo>
                  <a:pt x="1900" y="988"/>
                </a:lnTo>
                <a:lnTo>
                  <a:pt x="1929" y="969"/>
                </a:lnTo>
                <a:lnTo>
                  <a:pt x="1960" y="951"/>
                </a:lnTo>
                <a:lnTo>
                  <a:pt x="1991" y="936"/>
                </a:lnTo>
                <a:lnTo>
                  <a:pt x="2024" y="921"/>
                </a:lnTo>
                <a:lnTo>
                  <a:pt x="2057" y="908"/>
                </a:lnTo>
                <a:lnTo>
                  <a:pt x="2092" y="897"/>
                </a:lnTo>
                <a:lnTo>
                  <a:pt x="2126" y="886"/>
                </a:lnTo>
                <a:lnTo>
                  <a:pt x="2161" y="879"/>
                </a:lnTo>
                <a:lnTo>
                  <a:pt x="2197" y="871"/>
                </a:lnTo>
                <a:lnTo>
                  <a:pt x="2234" y="867"/>
                </a:lnTo>
                <a:lnTo>
                  <a:pt x="2271" y="864"/>
                </a:lnTo>
                <a:lnTo>
                  <a:pt x="2309" y="863"/>
                </a:lnTo>
                <a:lnTo>
                  <a:pt x="2347" y="864"/>
                </a:lnTo>
                <a:lnTo>
                  <a:pt x="2383" y="867"/>
                </a:lnTo>
                <a:lnTo>
                  <a:pt x="2420" y="871"/>
                </a:lnTo>
                <a:lnTo>
                  <a:pt x="2456" y="879"/>
                </a:lnTo>
                <a:lnTo>
                  <a:pt x="2492" y="886"/>
                </a:lnTo>
                <a:lnTo>
                  <a:pt x="2527" y="897"/>
                </a:lnTo>
                <a:lnTo>
                  <a:pt x="2560" y="908"/>
                </a:lnTo>
                <a:lnTo>
                  <a:pt x="2593" y="921"/>
                </a:lnTo>
                <a:lnTo>
                  <a:pt x="2626" y="936"/>
                </a:lnTo>
                <a:lnTo>
                  <a:pt x="2657" y="951"/>
                </a:lnTo>
                <a:lnTo>
                  <a:pt x="2688" y="969"/>
                </a:lnTo>
                <a:lnTo>
                  <a:pt x="2718" y="988"/>
                </a:lnTo>
                <a:lnTo>
                  <a:pt x="2746" y="1008"/>
                </a:lnTo>
                <a:lnTo>
                  <a:pt x="2774" y="1030"/>
                </a:lnTo>
                <a:lnTo>
                  <a:pt x="2801" y="1053"/>
                </a:lnTo>
                <a:lnTo>
                  <a:pt x="2826" y="1078"/>
                </a:lnTo>
                <a:lnTo>
                  <a:pt x="2850" y="1103"/>
                </a:lnTo>
                <a:lnTo>
                  <a:pt x="2874" y="1129"/>
                </a:lnTo>
                <a:lnTo>
                  <a:pt x="2895" y="1157"/>
                </a:lnTo>
                <a:lnTo>
                  <a:pt x="2916" y="1186"/>
                </a:lnTo>
                <a:lnTo>
                  <a:pt x="2935" y="1216"/>
                </a:lnTo>
                <a:lnTo>
                  <a:pt x="2953" y="1246"/>
                </a:lnTo>
                <a:lnTo>
                  <a:pt x="2968" y="1278"/>
                </a:lnTo>
                <a:lnTo>
                  <a:pt x="2983" y="1309"/>
                </a:lnTo>
                <a:lnTo>
                  <a:pt x="2996" y="1343"/>
                </a:lnTo>
                <a:lnTo>
                  <a:pt x="3007" y="1377"/>
                </a:lnTo>
                <a:lnTo>
                  <a:pt x="3018" y="1412"/>
                </a:lnTo>
                <a:lnTo>
                  <a:pt x="3025" y="1447"/>
                </a:lnTo>
                <a:lnTo>
                  <a:pt x="3032" y="1483"/>
                </a:lnTo>
                <a:lnTo>
                  <a:pt x="3037" y="1520"/>
                </a:lnTo>
                <a:lnTo>
                  <a:pt x="3039" y="1557"/>
                </a:lnTo>
                <a:lnTo>
                  <a:pt x="3040" y="1595"/>
                </a:lnTo>
                <a:lnTo>
                  <a:pt x="3039" y="1605"/>
                </a:lnTo>
                <a:lnTo>
                  <a:pt x="3037" y="1615"/>
                </a:lnTo>
                <a:lnTo>
                  <a:pt x="3032" y="1623"/>
                </a:lnTo>
                <a:lnTo>
                  <a:pt x="3025" y="1631"/>
                </a:lnTo>
                <a:lnTo>
                  <a:pt x="3018" y="1637"/>
                </a:lnTo>
                <a:lnTo>
                  <a:pt x="3008" y="1642"/>
                </a:lnTo>
                <a:lnTo>
                  <a:pt x="2999" y="1645"/>
                </a:lnTo>
                <a:lnTo>
                  <a:pt x="2988" y="1646"/>
                </a:lnTo>
                <a:lnTo>
                  <a:pt x="2309" y="1646"/>
                </a:lnTo>
                <a:close/>
                <a:moveTo>
                  <a:pt x="1683" y="1543"/>
                </a:moveTo>
                <a:lnTo>
                  <a:pt x="2935" y="1543"/>
                </a:lnTo>
                <a:lnTo>
                  <a:pt x="2931" y="1515"/>
                </a:lnTo>
                <a:lnTo>
                  <a:pt x="2927" y="1486"/>
                </a:lnTo>
                <a:lnTo>
                  <a:pt x="2922" y="1459"/>
                </a:lnTo>
                <a:lnTo>
                  <a:pt x="2916" y="1432"/>
                </a:lnTo>
                <a:lnTo>
                  <a:pt x="2907" y="1404"/>
                </a:lnTo>
                <a:lnTo>
                  <a:pt x="2899" y="1379"/>
                </a:lnTo>
                <a:lnTo>
                  <a:pt x="2888" y="1353"/>
                </a:lnTo>
                <a:lnTo>
                  <a:pt x="2878" y="1327"/>
                </a:lnTo>
                <a:lnTo>
                  <a:pt x="2865" y="1303"/>
                </a:lnTo>
                <a:lnTo>
                  <a:pt x="2852" y="1279"/>
                </a:lnTo>
                <a:lnTo>
                  <a:pt x="2838" y="1256"/>
                </a:lnTo>
                <a:lnTo>
                  <a:pt x="2823" y="1234"/>
                </a:lnTo>
                <a:lnTo>
                  <a:pt x="2806" y="1211"/>
                </a:lnTo>
                <a:lnTo>
                  <a:pt x="2789" y="1190"/>
                </a:lnTo>
                <a:lnTo>
                  <a:pt x="2771" y="1170"/>
                </a:lnTo>
                <a:lnTo>
                  <a:pt x="2753" y="1150"/>
                </a:lnTo>
                <a:lnTo>
                  <a:pt x="2731" y="1130"/>
                </a:lnTo>
                <a:lnTo>
                  <a:pt x="2708" y="1110"/>
                </a:lnTo>
                <a:lnTo>
                  <a:pt x="2685" y="1091"/>
                </a:lnTo>
                <a:lnTo>
                  <a:pt x="2660" y="1073"/>
                </a:lnTo>
                <a:lnTo>
                  <a:pt x="2634" y="1058"/>
                </a:lnTo>
                <a:lnTo>
                  <a:pt x="2608" y="1043"/>
                </a:lnTo>
                <a:lnTo>
                  <a:pt x="2582" y="1028"/>
                </a:lnTo>
                <a:lnTo>
                  <a:pt x="2553" y="1017"/>
                </a:lnTo>
                <a:lnTo>
                  <a:pt x="2525" y="1005"/>
                </a:lnTo>
                <a:lnTo>
                  <a:pt x="2495" y="995"/>
                </a:lnTo>
                <a:lnTo>
                  <a:pt x="2466" y="986"/>
                </a:lnTo>
                <a:lnTo>
                  <a:pt x="2435" y="980"/>
                </a:lnTo>
                <a:lnTo>
                  <a:pt x="2405" y="975"/>
                </a:lnTo>
                <a:lnTo>
                  <a:pt x="2373" y="970"/>
                </a:lnTo>
                <a:lnTo>
                  <a:pt x="2341" y="967"/>
                </a:lnTo>
                <a:lnTo>
                  <a:pt x="2309" y="967"/>
                </a:lnTo>
                <a:lnTo>
                  <a:pt x="2276" y="967"/>
                </a:lnTo>
                <a:lnTo>
                  <a:pt x="2244" y="970"/>
                </a:lnTo>
                <a:lnTo>
                  <a:pt x="2213" y="975"/>
                </a:lnTo>
                <a:lnTo>
                  <a:pt x="2182" y="980"/>
                </a:lnTo>
                <a:lnTo>
                  <a:pt x="2152" y="986"/>
                </a:lnTo>
                <a:lnTo>
                  <a:pt x="2122" y="995"/>
                </a:lnTo>
                <a:lnTo>
                  <a:pt x="2093" y="1005"/>
                </a:lnTo>
                <a:lnTo>
                  <a:pt x="2064" y="1017"/>
                </a:lnTo>
                <a:lnTo>
                  <a:pt x="2037" y="1028"/>
                </a:lnTo>
                <a:lnTo>
                  <a:pt x="2009" y="1043"/>
                </a:lnTo>
                <a:lnTo>
                  <a:pt x="1983" y="1058"/>
                </a:lnTo>
                <a:lnTo>
                  <a:pt x="1958" y="1073"/>
                </a:lnTo>
                <a:lnTo>
                  <a:pt x="1933" y="1091"/>
                </a:lnTo>
                <a:lnTo>
                  <a:pt x="1909" y="1110"/>
                </a:lnTo>
                <a:lnTo>
                  <a:pt x="1886" y="1130"/>
                </a:lnTo>
                <a:lnTo>
                  <a:pt x="1865" y="1150"/>
                </a:lnTo>
                <a:lnTo>
                  <a:pt x="1846" y="1170"/>
                </a:lnTo>
                <a:lnTo>
                  <a:pt x="1828" y="1190"/>
                </a:lnTo>
                <a:lnTo>
                  <a:pt x="1811" y="1211"/>
                </a:lnTo>
                <a:lnTo>
                  <a:pt x="1794" y="1234"/>
                </a:lnTo>
                <a:lnTo>
                  <a:pt x="1780" y="1256"/>
                </a:lnTo>
                <a:lnTo>
                  <a:pt x="1766" y="1279"/>
                </a:lnTo>
                <a:lnTo>
                  <a:pt x="1752" y="1303"/>
                </a:lnTo>
                <a:lnTo>
                  <a:pt x="1740" y="1327"/>
                </a:lnTo>
                <a:lnTo>
                  <a:pt x="1729" y="1353"/>
                </a:lnTo>
                <a:lnTo>
                  <a:pt x="1718" y="1379"/>
                </a:lnTo>
                <a:lnTo>
                  <a:pt x="1710" y="1404"/>
                </a:lnTo>
                <a:lnTo>
                  <a:pt x="1702" y="1432"/>
                </a:lnTo>
                <a:lnTo>
                  <a:pt x="1695" y="1459"/>
                </a:lnTo>
                <a:lnTo>
                  <a:pt x="1690" y="1486"/>
                </a:lnTo>
                <a:lnTo>
                  <a:pt x="1686" y="1515"/>
                </a:lnTo>
                <a:lnTo>
                  <a:pt x="1683" y="1543"/>
                </a:lnTo>
                <a:close/>
                <a:moveTo>
                  <a:pt x="3886" y="0"/>
                </a:moveTo>
                <a:lnTo>
                  <a:pt x="3907" y="2"/>
                </a:lnTo>
                <a:lnTo>
                  <a:pt x="3928" y="3"/>
                </a:lnTo>
                <a:lnTo>
                  <a:pt x="3948" y="6"/>
                </a:lnTo>
                <a:lnTo>
                  <a:pt x="3969" y="9"/>
                </a:lnTo>
                <a:lnTo>
                  <a:pt x="3989" y="13"/>
                </a:lnTo>
                <a:lnTo>
                  <a:pt x="4008" y="19"/>
                </a:lnTo>
                <a:lnTo>
                  <a:pt x="4026" y="26"/>
                </a:lnTo>
                <a:lnTo>
                  <a:pt x="4045" y="33"/>
                </a:lnTo>
                <a:lnTo>
                  <a:pt x="4063" y="41"/>
                </a:lnTo>
                <a:lnTo>
                  <a:pt x="4081" y="50"/>
                </a:lnTo>
                <a:lnTo>
                  <a:pt x="4098" y="59"/>
                </a:lnTo>
                <a:lnTo>
                  <a:pt x="4115" y="70"/>
                </a:lnTo>
                <a:lnTo>
                  <a:pt x="4131" y="82"/>
                </a:lnTo>
                <a:lnTo>
                  <a:pt x="4146" y="94"/>
                </a:lnTo>
                <a:lnTo>
                  <a:pt x="4161" y="107"/>
                </a:lnTo>
                <a:lnTo>
                  <a:pt x="4175" y="121"/>
                </a:lnTo>
                <a:lnTo>
                  <a:pt x="4189" y="134"/>
                </a:lnTo>
                <a:lnTo>
                  <a:pt x="4201" y="149"/>
                </a:lnTo>
                <a:lnTo>
                  <a:pt x="4213" y="165"/>
                </a:lnTo>
                <a:lnTo>
                  <a:pt x="4225" y="181"/>
                </a:lnTo>
                <a:lnTo>
                  <a:pt x="4235" y="197"/>
                </a:lnTo>
                <a:lnTo>
                  <a:pt x="4246" y="214"/>
                </a:lnTo>
                <a:lnTo>
                  <a:pt x="4254" y="232"/>
                </a:lnTo>
                <a:lnTo>
                  <a:pt x="4263" y="250"/>
                </a:lnTo>
                <a:lnTo>
                  <a:pt x="4270" y="268"/>
                </a:lnTo>
                <a:lnTo>
                  <a:pt x="4276" y="287"/>
                </a:lnTo>
                <a:lnTo>
                  <a:pt x="4282" y="307"/>
                </a:lnTo>
                <a:lnTo>
                  <a:pt x="4287" y="326"/>
                </a:lnTo>
                <a:lnTo>
                  <a:pt x="4290" y="346"/>
                </a:lnTo>
                <a:lnTo>
                  <a:pt x="4292" y="367"/>
                </a:lnTo>
                <a:lnTo>
                  <a:pt x="4294" y="387"/>
                </a:lnTo>
                <a:lnTo>
                  <a:pt x="4294" y="408"/>
                </a:lnTo>
                <a:lnTo>
                  <a:pt x="4294" y="429"/>
                </a:lnTo>
                <a:lnTo>
                  <a:pt x="4292" y="450"/>
                </a:lnTo>
                <a:lnTo>
                  <a:pt x="4290" y="470"/>
                </a:lnTo>
                <a:lnTo>
                  <a:pt x="4287" y="490"/>
                </a:lnTo>
                <a:lnTo>
                  <a:pt x="4282" y="510"/>
                </a:lnTo>
                <a:lnTo>
                  <a:pt x="4276" y="530"/>
                </a:lnTo>
                <a:lnTo>
                  <a:pt x="4270" y="549"/>
                </a:lnTo>
                <a:lnTo>
                  <a:pt x="4263" y="567"/>
                </a:lnTo>
                <a:lnTo>
                  <a:pt x="4254" y="585"/>
                </a:lnTo>
                <a:lnTo>
                  <a:pt x="4246" y="603"/>
                </a:lnTo>
                <a:lnTo>
                  <a:pt x="4235" y="620"/>
                </a:lnTo>
                <a:lnTo>
                  <a:pt x="4225" y="637"/>
                </a:lnTo>
                <a:lnTo>
                  <a:pt x="4213" y="652"/>
                </a:lnTo>
                <a:lnTo>
                  <a:pt x="4201" y="668"/>
                </a:lnTo>
                <a:lnTo>
                  <a:pt x="4189" y="683"/>
                </a:lnTo>
                <a:lnTo>
                  <a:pt x="4175" y="697"/>
                </a:lnTo>
                <a:lnTo>
                  <a:pt x="4161" y="710"/>
                </a:lnTo>
                <a:lnTo>
                  <a:pt x="4146" y="723"/>
                </a:lnTo>
                <a:lnTo>
                  <a:pt x="4131" y="735"/>
                </a:lnTo>
                <a:lnTo>
                  <a:pt x="4115" y="747"/>
                </a:lnTo>
                <a:lnTo>
                  <a:pt x="4098" y="758"/>
                </a:lnTo>
                <a:lnTo>
                  <a:pt x="4081" y="767"/>
                </a:lnTo>
                <a:lnTo>
                  <a:pt x="4063" y="776"/>
                </a:lnTo>
                <a:lnTo>
                  <a:pt x="4045" y="784"/>
                </a:lnTo>
                <a:lnTo>
                  <a:pt x="4026" y="791"/>
                </a:lnTo>
                <a:lnTo>
                  <a:pt x="4008" y="798"/>
                </a:lnTo>
                <a:lnTo>
                  <a:pt x="3989" y="803"/>
                </a:lnTo>
                <a:lnTo>
                  <a:pt x="3969" y="808"/>
                </a:lnTo>
                <a:lnTo>
                  <a:pt x="3948" y="811"/>
                </a:lnTo>
                <a:lnTo>
                  <a:pt x="3928" y="814"/>
                </a:lnTo>
                <a:lnTo>
                  <a:pt x="3907" y="816"/>
                </a:lnTo>
                <a:lnTo>
                  <a:pt x="3886" y="817"/>
                </a:lnTo>
                <a:lnTo>
                  <a:pt x="3865" y="816"/>
                </a:lnTo>
                <a:lnTo>
                  <a:pt x="3845" y="814"/>
                </a:lnTo>
                <a:lnTo>
                  <a:pt x="3824" y="811"/>
                </a:lnTo>
                <a:lnTo>
                  <a:pt x="3804" y="808"/>
                </a:lnTo>
                <a:lnTo>
                  <a:pt x="3784" y="803"/>
                </a:lnTo>
                <a:lnTo>
                  <a:pt x="3765" y="798"/>
                </a:lnTo>
                <a:lnTo>
                  <a:pt x="3746" y="791"/>
                </a:lnTo>
                <a:lnTo>
                  <a:pt x="3727" y="784"/>
                </a:lnTo>
                <a:lnTo>
                  <a:pt x="3709" y="776"/>
                </a:lnTo>
                <a:lnTo>
                  <a:pt x="3692" y="767"/>
                </a:lnTo>
                <a:lnTo>
                  <a:pt x="3674" y="758"/>
                </a:lnTo>
                <a:lnTo>
                  <a:pt x="3659" y="747"/>
                </a:lnTo>
                <a:lnTo>
                  <a:pt x="3642" y="735"/>
                </a:lnTo>
                <a:lnTo>
                  <a:pt x="3627" y="723"/>
                </a:lnTo>
                <a:lnTo>
                  <a:pt x="3612" y="710"/>
                </a:lnTo>
                <a:lnTo>
                  <a:pt x="3598" y="697"/>
                </a:lnTo>
                <a:lnTo>
                  <a:pt x="3584" y="683"/>
                </a:lnTo>
                <a:lnTo>
                  <a:pt x="3571" y="668"/>
                </a:lnTo>
                <a:lnTo>
                  <a:pt x="3560" y="652"/>
                </a:lnTo>
                <a:lnTo>
                  <a:pt x="3548" y="637"/>
                </a:lnTo>
                <a:lnTo>
                  <a:pt x="3537" y="620"/>
                </a:lnTo>
                <a:lnTo>
                  <a:pt x="3528" y="603"/>
                </a:lnTo>
                <a:lnTo>
                  <a:pt x="3518" y="585"/>
                </a:lnTo>
                <a:lnTo>
                  <a:pt x="3510" y="567"/>
                </a:lnTo>
                <a:lnTo>
                  <a:pt x="3503" y="549"/>
                </a:lnTo>
                <a:lnTo>
                  <a:pt x="3496" y="530"/>
                </a:lnTo>
                <a:lnTo>
                  <a:pt x="3491" y="510"/>
                </a:lnTo>
                <a:lnTo>
                  <a:pt x="3487" y="490"/>
                </a:lnTo>
                <a:lnTo>
                  <a:pt x="3483" y="470"/>
                </a:lnTo>
                <a:lnTo>
                  <a:pt x="3481" y="450"/>
                </a:lnTo>
                <a:lnTo>
                  <a:pt x="3478" y="429"/>
                </a:lnTo>
                <a:lnTo>
                  <a:pt x="3478" y="408"/>
                </a:lnTo>
                <a:lnTo>
                  <a:pt x="3478" y="387"/>
                </a:lnTo>
                <a:lnTo>
                  <a:pt x="3481" y="367"/>
                </a:lnTo>
                <a:lnTo>
                  <a:pt x="3483" y="346"/>
                </a:lnTo>
                <a:lnTo>
                  <a:pt x="3487" y="326"/>
                </a:lnTo>
                <a:lnTo>
                  <a:pt x="3491" y="307"/>
                </a:lnTo>
                <a:lnTo>
                  <a:pt x="3496" y="287"/>
                </a:lnTo>
                <a:lnTo>
                  <a:pt x="3503" y="268"/>
                </a:lnTo>
                <a:lnTo>
                  <a:pt x="3510" y="250"/>
                </a:lnTo>
                <a:lnTo>
                  <a:pt x="3518" y="232"/>
                </a:lnTo>
                <a:lnTo>
                  <a:pt x="3528" y="214"/>
                </a:lnTo>
                <a:lnTo>
                  <a:pt x="3537" y="197"/>
                </a:lnTo>
                <a:lnTo>
                  <a:pt x="3548" y="181"/>
                </a:lnTo>
                <a:lnTo>
                  <a:pt x="3560" y="165"/>
                </a:lnTo>
                <a:lnTo>
                  <a:pt x="3571" y="149"/>
                </a:lnTo>
                <a:lnTo>
                  <a:pt x="3584" y="134"/>
                </a:lnTo>
                <a:lnTo>
                  <a:pt x="3598" y="121"/>
                </a:lnTo>
                <a:lnTo>
                  <a:pt x="3612" y="107"/>
                </a:lnTo>
                <a:lnTo>
                  <a:pt x="3627" y="94"/>
                </a:lnTo>
                <a:lnTo>
                  <a:pt x="3642" y="82"/>
                </a:lnTo>
                <a:lnTo>
                  <a:pt x="3659" y="70"/>
                </a:lnTo>
                <a:lnTo>
                  <a:pt x="3674" y="59"/>
                </a:lnTo>
                <a:lnTo>
                  <a:pt x="3692" y="50"/>
                </a:lnTo>
                <a:lnTo>
                  <a:pt x="3709" y="41"/>
                </a:lnTo>
                <a:lnTo>
                  <a:pt x="3727" y="33"/>
                </a:lnTo>
                <a:lnTo>
                  <a:pt x="3746" y="26"/>
                </a:lnTo>
                <a:lnTo>
                  <a:pt x="3765" y="19"/>
                </a:lnTo>
                <a:lnTo>
                  <a:pt x="3784" y="13"/>
                </a:lnTo>
                <a:lnTo>
                  <a:pt x="3804" y="9"/>
                </a:lnTo>
                <a:lnTo>
                  <a:pt x="3824" y="6"/>
                </a:lnTo>
                <a:lnTo>
                  <a:pt x="3845" y="3"/>
                </a:lnTo>
                <a:lnTo>
                  <a:pt x="3865" y="2"/>
                </a:lnTo>
                <a:lnTo>
                  <a:pt x="3886" y="0"/>
                </a:lnTo>
                <a:close/>
                <a:moveTo>
                  <a:pt x="4102" y="193"/>
                </a:moveTo>
                <a:lnTo>
                  <a:pt x="4091" y="183"/>
                </a:lnTo>
                <a:lnTo>
                  <a:pt x="4080" y="173"/>
                </a:lnTo>
                <a:lnTo>
                  <a:pt x="4069" y="165"/>
                </a:lnTo>
                <a:lnTo>
                  <a:pt x="4057" y="156"/>
                </a:lnTo>
                <a:lnTo>
                  <a:pt x="4044" y="148"/>
                </a:lnTo>
                <a:lnTo>
                  <a:pt x="4032" y="141"/>
                </a:lnTo>
                <a:lnTo>
                  <a:pt x="4018" y="134"/>
                </a:lnTo>
                <a:lnTo>
                  <a:pt x="4005" y="128"/>
                </a:lnTo>
                <a:lnTo>
                  <a:pt x="3992" y="123"/>
                </a:lnTo>
                <a:lnTo>
                  <a:pt x="3977" y="117"/>
                </a:lnTo>
                <a:lnTo>
                  <a:pt x="3962" y="113"/>
                </a:lnTo>
                <a:lnTo>
                  <a:pt x="3947" y="110"/>
                </a:lnTo>
                <a:lnTo>
                  <a:pt x="3933" y="108"/>
                </a:lnTo>
                <a:lnTo>
                  <a:pt x="3918" y="106"/>
                </a:lnTo>
                <a:lnTo>
                  <a:pt x="3902" y="105"/>
                </a:lnTo>
                <a:lnTo>
                  <a:pt x="3886" y="104"/>
                </a:lnTo>
                <a:lnTo>
                  <a:pt x="3870" y="105"/>
                </a:lnTo>
                <a:lnTo>
                  <a:pt x="3856" y="106"/>
                </a:lnTo>
                <a:lnTo>
                  <a:pt x="3840" y="108"/>
                </a:lnTo>
                <a:lnTo>
                  <a:pt x="3825" y="110"/>
                </a:lnTo>
                <a:lnTo>
                  <a:pt x="3810" y="113"/>
                </a:lnTo>
                <a:lnTo>
                  <a:pt x="3796" y="117"/>
                </a:lnTo>
                <a:lnTo>
                  <a:pt x="3782" y="123"/>
                </a:lnTo>
                <a:lnTo>
                  <a:pt x="3768" y="128"/>
                </a:lnTo>
                <a:lnTo>
                  <a:pt x="3755" y="134"/>
                </a:lnTo>
                <a:lnTo>
                  <a:pt x="3741" y="141"/>
                </a:lnTo>
                <a:lnTo>
                  <a:pt x="3728" y="148"/>
                </a:lnTo>
                <a:lnTo>
                  <a:pt x="3717" y="156"/>
                </a:lnTo>
                <a:lnTo>
                  <a:pt x="3704" y="165"/>
                </a:lnTo>
                <a:lnTo>
                  <a:pt x="3692" y="173"/>
                </a:lnTo>
                <a:lnTo>
                  <a:pt x="3682" y="183"/>
                </a:lnTo>
                <a:lnTo>
                  <a:pt x="3671" y="193"/>
                </a:lnTo>
                <a:lnTo>
                  <a:pt x="3661" y="204"/>
                </a:lnTo>
                <a:lnTo>
                  <a:pt x="3651" y="215"/>
                </a:lnTo>
                <a:lnTo>
                  <a:pt x="3643" y="226"/>
                </a:lnTo>
                <a:lnTo>
                  <a:pt x="3633" y="238"/>
                </a:lnTo>
                <a:lnTo>
                  <a:pt x="3626" y="251"/>
                </a:lnTo>
                <a:lnTo>
                  <a:pt x="3619" y="264"/>
                </a:lnTo>
                <a:lnTo>
                  <a:pt x="3612" y="276"/>
                </a:lnTo>
                <a:lnTo>
                  <a:pt x="3606" y="290"/>
                </a:lnTo>
                <a:lnTo>
                  <a:pt x="3601" y="304"/>
                </a:lnTo>
                <a:lnTo>
                  <a:pt x="3595" y="317"/>
                </a:lnTo>
                <a:lnTo>
                  <a:pt x="3591" y="332"/>
                </a:lnTo>
                <a:lnTo>
                  <a:pt x="3588" y="347"/>
                </a:lnTo>
                <a:lnTo>
                  <a:pt x="3585" y="362"/>
                </a:lnTo>
                <a:lnTo>
                  <a:pt x="3584" y="377"/>
                </a:lnTo>
                <a:lnTo>
                  <a:pt x="3582" y="393"/>
                </a:lnTo>
                <a:lnTo>
                  <a:pt x="3582" y="408"/>
                </a:lnTo>
                <a:lnTo>
                  <a:pt x="3582" y="424"/>
                </a:lnTo>
                <a:lnTo>
                  <a:pt x="3584" y="440"/>
                </a:lnTo>
                <a:lnTo>
                  <a:pt x="3585" y="454"/>
                </a:lnTo>
                <a:lnTo>
                  <a:pt x="3588" y="470"/>
                </a:lnTo>
                <a:lnTo>
                  <a:pt x="3591" y="485"/>
                </a:lnTo>
                <a:lnTo>
                  <a:pt x="3595" y="499"/>
                </a:lnTo>
                <a:lnTo>
                  <a:pt x="3601" y="513"/>
                </a:lnTo>
                <a:lnTo>
                  <a:pt x="3606" y="527"/>
                </a:lnTo>
                <a:lnTo>
                  <a:pt x="3612" y="541"/>
                </a:lnTo>
                <a:lnTo>
                  <a:pt x="3619" y="553"/>
                </a:lnTo>
                <a:lnTo>
                  <a:pt x="3626" y="566"/>
                </a:lnTo>
                <a:lnTo>
                  <a:pt x="3633" y="579"/>
                </a:lnTo>
                <a:lnTo>
                  <a:pt x="3643" y="590"/>
                </a:lnTo>
                <a:lnTo>
                  <a:pt x="3651" y="602"/>
                </a:lnTo>
                <a:lnTo>
                  <a:pt x="3661" y="613"/>
                </a:lnTo>
                <a:lnTo>
                  <a:pt x="3671" y="624"/>
                </a:lnTo>
                <a:lnTo>
                  <a:pt x="3682" y="633"/>
                </a:lnTo>
                <a:lnTo>
                  <a:pt x="3692" y="643"/>
                </a:lnTo>
                <a:lnTo>
                  <a:pt x="3704" y="652"/>
                </a:lnTo>
                <a:lnTo>
                  <a:pt x="3717" y="661"/>
                </a:lnTo>
                <a:lnTo>
                  <a:pt x="3728" y="669"/>
                </a:lnTo>
                <a:lnTo>
                  <a:pt x="3741" y="677"/>
                </a:lnTo>
                <a:lnTo>
                  <a:pt x="3755" y="683"/>
                </a:lnTo>
                <a:lnTo>
                  <a:pt x="3768" y="689"/>
                </a:lnTo>
                <a:lnTo>
                  <a:pt x="3782" y="694"/>
                </a:lnTo>
                <a:lnTo>
                  <a:pt x="3796" y="699"/>
                </a:lnTo>
                <a:lnTo>
                  <a:pt x="3810" y="703"/>
                </a:lnTo>
                <a:lnTo>
                  <a:pt x="3825" y="707"/>
                </a:lnTo>
                <a:lnTo>
                  <a:pt x="3840" y="709"/>
                </a:lnTo>
                <a:lnTo>
                  <a:pt x="3856" y="711"/>
                </a:lnTo>
                <a:lnTo>
                  <a:pt x="3870" y="712"/>
                </a:lnTo>
                <a:lnTo>
                  <a:pt x="3886" y="712"/>
                </a:lnTo>
                <a:lnTo>
                  <a:pt x="3902" y="712"/>
                </a:lnTo>
                <a:lnTo>
                  <a:pt x="3918" y="711"/>
                </a:lnTo>
                <a:lnTo>
                  <a:pt x="3933" y="709"/>
                </a:lnTo>
                <a:lnTo>
                  <a:pt x="3947" y="707"/>
                </a:lnTo>
                <a:lnTo>
                  <a:pt x="3962" y="703"/>
                </a:lnTo>
                <a:lnTo>
                  <a:pt x="3977" y="699"/>
                </a:lnTo>
                <a:lnTo>
                  <a:pt x="3992" y="694"/>
                </a:lnTo>
                <a:lnTo>
                  <a:pt x="4005" y="689"/>
                </a:lnTo>
                <a:lnTo>
                  <a:pt x="4018" y="683"/>
                </a:lnTo>
                <a:lnTo>
                  <a:pt x="4032" y="677"/>
                </a:lnTo>
                <a:lnTo>
                  <a:pt x="4044" y="669"/>
                </a:lnTo>
                <a:lnTo>
                  <a:pt x="4057" y="661"/>
                </a:lnTo>
                <a:lnTo>
                  <a:pt x="4069" y="652"/>
                </a:lnTo>
                <a:lnTo>
                  <a:pt x="4080" y="643"/>
                </a:lnTo>
                <a:lnTo>
                  <a:pt x="4091" y="633"/>
                </a:lnTo>
                <a:lnTo>
                  <a:pt x="4102" y="624"/>
                </a:lnTo>
                <a:lnTo>
                  <a:pt x="4112" y="613"/>
                </a:lnTo>
                <a:lnTo>
                  <a:pt x="4121" y="602"/>
                </a:lnTo>
                <a:lnTo>
                  <a:pt x="4131" y="590"/>
                </a:lnTo>
                <a:lnTo>
                  <a:pt x="4139" y="579"/>
                </a:lnTo>
                <a:lnTo>
                  <a:pt x="4147" y="566"/>
                </a:lnTo>
                <a:lnTo>
                  <a:pt x="4154" y="553"/>
                </a:lnTo>
                <a:lnTo>
                  <a:pt x="4161" y="541"/>
                </a:lnTo>
                <a:lnTo>
                  <a:pt x="4167" y="527"/>
                </a:lnTo>
                <a:lnTo>
                  <a:pt x="4173" y="513"/>
                </a:lnTo>
                <a:lnTo>
                  <a:pt x="4177" y="499"/>
                </a:lnTo>
                <a:lnTo>
                  <a:pt x="4181" y="485"/>
                </a:lnTo>
                <a:lnTo>
                  <a:pt x="4185" y="470"/>
                </a:lnTo>
                <a:lnTo>
                  <a:pt x="4188" y="454"/>
                </a:lnTo>
                <a:lnTo>
                  <a:pt x="4190" y="440"/>
                </a:lnTo>
                <a:lnTo>
                  <a:pt x="4191" y="424"/>
                </a:lnTo>
                <a:lnTo>
                  <a:pt x="4191" y="408"/>
                </a:lnTo>
                <a:lnTo>
                  <a:pt x="4191" y="393"/>
                </a:lnTo>
                <a:lnTo>
                  <a:pt x="4190" y="377"/>
                </a:lnTo>
                <a:lnTo>
                  <a:pt x="4188" y="362"/>
                </a:lnTo>
                <a:lnTo>
                  <a:pt x="4185" y="347"/>
                </a:lnTo>
                <a:lnTo>
                  <a:pt x="4181" y="332"/>
                </a:lnTo>
                <a:lnTo>
                  <a:pt x="4177" y="317"/>
                </a:lnTo>
                <a:lnTo>
                  <a:pt x="4173" y="304"/>
                </a:lnTo>
                <a:lnTo>
                  <a:pt x="4167" y="290"/>
                </a:lnTo>
                <a:lnTo>
                  <a:pt x="4161" y="276"/>
                </a:lnTo>
                <a:lnTo>
                  <a:pt x="4154" y="264"/>
                </a:lnTo>
                <a:lnTo>
                  <a:pt x="4147" y="251"/>
                </a:lnTo>
                <a:lnTo>
                  <a:pt x="4139" y="238"/>
                </a:lnTo>
                <a:lnTo>
                  <a:pt x="4131" y="226"/>
                </a:lnTo>
                <a:lnTo>
                  <a:pt x="4121" y="215"/>
                </a:lnTo>
                <a:lnTo>
                  <a:pt x="4112" y="204"/>
                </a:lnTo>
                <a:lnTo>
                  <a:pt x="4102" y="193"/>
                </a:lnTo>
                <a:close/>
                <a:moveTo>
                  <a:pt x="3886" y="1646"/>
                </a:moveTo>
                <a:lnTo>
                  <a:pt x="3207" y="1646"/>
                </a:lnTo>
                <a:lnTo>
                  <a:pt x="3196" y="1645"/>
                </a:lnTo>
                <a:lnTo>
                  <a:pt x="3187" y="1642"/>
                </a:lnTo>
                <a:lnTo>
                  <a:pt x="3178" y="1637"/>
                </a:lnTo>
                <a:lnTo>
                  <a:pt x="3170" y="1631"/>
                </a:lnTo>
                <a:lnTo>
                  <a:pt x="3163" y="1623"/>
                </a:lnTo>
                <a:lnTo>
                  <a:pt x="3159" y="1615"/>
                </a:lnTo>
                <a:lnTo>
                  <a:pt x="3156" y="1605"/>
                </a:lnTo>
                <a:lnTo>
                  <a:pt x="3155" y="1595"/>
                </a:lnTo>
                <a:lnTo>
                  <a:pt x="3156" y="1557"/>
                </a:lnTo>
                <a:lnTo>
                  <a:pt x="3158" y="1520"/>
                </a:lnTo>
                <a:lnTo>
                  <a:pt x="3163" y="1483"/>
                </a:lnTo>
                <a:lnTo>
                  <a:pt x="3170" y="1447"/>
                </a:lnTo>
                <a:lnTo>
                  <a:pt x="3178" y="1412"/>
                </a:lnTo>
                <a:lnTo>
                  <a:pt x="3188" y="1377"/>
                </a:lnTo>
                <a:lnTo>
                  <a:pt x="3199" y="1343"/>
                </a:lnTo>
                <a:lnTo>
                  <a:pt x="3212" y="1309"/>
                </a:lnTo>
                <a:lnTo>
                  <a:pt x="3227" y="1278"/>
                </a:lnTo>
                <a:lnTo>
                  <a:pt x="3243" y="1246"/>
                </a:lnTo>
                <a:lnTo>
                  <a:pt x="3260" y="1216"/>
                </a:lnTo>
                <a:lnTo>
                  <a:pt x="3279" y="1186"/>
                </a:lnTo>
                <a:lnTo>
                  <a:pt x="3300" y="1157"/>
                </a:lnTo>
                <a:lnTo>
                  <a:pt x="3321" y="1129"/>
                </a:lnTo>
                <a:lnTo>
                  <a:pt x="3345" y="1103"/>
                </a:lnTo>
                <a:lnTo>
                  <a:pt x="3369" y="1078"/>
                </a:lnTo>
                <a:lnTo>
                  <a:pt x="3394" y="1053"/>
                </a:lnTo>
                <a:lnTo>
                  <a:pt x="3422" y="1030"/>
                </a:lnTo>
                <a:lnTo>
                  <a:pt x="3449" y="1008"/>
                </a:lnTo>
                <a:lnTo>
                  <a:pt x="3477" y="988"/>
                </a:lnTo>
                <a:lnTo>
                  <a:pt x="3507" y="969"/>
                </a:lnTo>
                <a:lnTo>
                  <a:pt x="3537" y="951"/>
                </a:lnTo>
                <a:lnTo>
                  <a:pt x="3569" y="936"/>
                </a:lnTo>
                <a:lnTo>
                  <a:pt x="3602" y="921"/>
                </a:lnTo>
                <a:lnTo>
                  <a:pt x="3634" y="908"/>
                </a:lnTo>
                <a:lnTo>
                  <a:pt x="3669" y="897"/>
                </a:lnTo>
                <a:lnTo>
                  <a:pt x="3704" y="886"/>
                </a:lnTo>
                <a:lnTo>
                  <a:pt x="3739" y="879"/>
                </a:lnTo>
                <a:lnTo>
                  <a:pt x="3775" y="871"/>
                </a:lnTo>
                <a:lnTo>
                  <a:pt x="3811" y="867"/>
                </a:lnTo>
                <a:lnTo>
                  <a:pt x="3848" y="864"/>
                </a:lnTo>
                <a:lnTo>
                  <a:pt x="3886" y="863"/>
                </a:lnTo>
                <a:lnTo>
                  <a:pt x="3924" y="864"/>
                </a:lnTo>
                <a:lnTo>
                  <a:pt x="3961" y="867"/>
                </a:lnTo>
                <a:lnTo>
                  <a:pt x="3998" y="871"/>
                </a:lnTo>
                <a:lnTo>
                  <a:pt x="4034" y="879"/>
                </a:lnTo>
                <a:lnTo>
                  <a:pt x="4070" y="886"/>
                </a:lnTo>
                <a:lnTo>
                  <a:pt x="4104" y="897"/>
                </a:lnTo>
                <a:lnTo>
                  <a:pt x="4138" y="908"/>
                </a:lnTo>
                <a:lnTo>
                  <a:pt x="4171" y="921"/>
                </a:lnTo>
                <a:lnTo>
                  <a:pt x="4204" y="936"/>
                </a:lnTo>
                <a:lnTo>
                  <a:pt x="4235" y="951"/>
                </a:lnTo>
                <a:lnTo>
                  <a:pt x="4266" y="969"/>
                </a:lnTo>
                <a:lnTo>
                  <a:pt x="4295" y="988"/>
                </a:lnTo>
                <a:lnTo>
                  <a:pt x="4325" y="1008"/>
                </a:lnTo>
                <a:lnTo>
                  <a:pt x="4352" y="1030"/>
                </a:lnTo>
                <a:lnTo>
                  <a:pt x="4378" y="1053"/>
                </a:lnTo>
                <a:lnTo>
                  <a:pt x="4404" y="1078"/>
                </a:lnTo>
                <a:lnTo>
                  <a:pt x="4428" y="1103"/>
                </a:lnTo>
                <a:lnTo>
                  <a:pt x="4451" y="1129"/>
                </a:lnTo>
                <a:lnTo>
                  <a:pt x="4472" y="1157"/>
                </a:lnTo>
                <a:lnTo>
                  <a:pt x="4493" y="1186"/>
                </a:lnTo>
                <a:lnTo>
                  <a:pt x="4512" y="1216"/>
                </a:lnTo>
                <a:lnTo>
                  <a:pt x="4530" y="1246"/>
                </a:lnTo>
                <a:lnTo>
                  <a:pt x="4546" y="1278"/>
                </a:lnTo>
                <a:lnTo>
                  <a:pt x="4561" y="1309"/>
                </a:lnTo>
                <a:lnTo>
                  <a:pt x="4573" y="1343"/>
                </a:lnTo>
                <a:lnTo>
                  <a:pt x="4585" y="1377"/>
                </a:lnTo>
                <a:lnTo>
                  <a:pt x="4596" y="1412"/>
                </a:lnTo>
                <a:lnTo>
                  <a:pt x="4603" y="1447"/>
                </a:lnTo>
                <a:lnTo>
                  <a:pt x="4609" y="1483"/>
                </a:lnTo>
                <a:lnTo>
                  <a:pt x="4615" y="1520"/>
                </a:lnTo>
                <a:lnTo>
                  <a:pt x="4617" y="1557"/>
                </a:lnTo>
                <a:lnTo>
                  <a:pt x="4618" y="1595"/>
                </a:lnTo>
                <a:lnTo>
                  <a:pt x="4617" y="1605"/>
                </a:lnTo>
                <a:lnTo>
                  <a:pt x="4615" y="1615"/>
                </a:lnTo>
                <a:lnTo>
                  <a:pt x="4609" y="1623"/>
                </a:lnTo>
                <a:lnTo>
                  <a:pt x="4603" y="1631"/>
                </a:lnTo>
                <a:lnTo>
                  <a:pt x="4596" y="1637"/>
                </a:lnTo>
                <a:lnTo>
                  <a:pt x="4586" y="1642"/>
                </a:lnTo>
                <a:lnTo>
                  <a:pt x="4577" y="1645"/>
                </a:lnTo>
                <a:lnTo>
                  <a:pt x="4566" y="1646"/>
                </a:lnTo>
                <a:lnTo>
                  <a:pt x="3886" y="1646"/>
                </a:lnTo>
                <a:close/>
                <a:moveTo>
                  <a:pt x="3260" y="1543"/>
                </a:moveTo>
                <a:lnTo>
                  <a:pt x="4512" y="1543"/>
                </a:lnTo>
                <a:lnTo>
                  <a:pt x="4509" y="1515"/>
                </a:lnTo>
                <a:lnTo>
                  <a:pt x="4505" y="1486"/>
                </a:lnTo>
                <a:lnTo>
                  <a:pt x="4500" y="1459"/>
                </a:lnTo>
                <a:lnTo>
                  <a:pt x="4493" y="1432"/>
                </a:lnTo>
                <a:lnTo>
                  <a:pt x="4485" y="1404"/>
                </a:lnTo>
                <a:lnTo>
                  <a:pt x="4476" y="1379"/>
                </a:lnTo>
                <a:lnTo>
                  <a:pt x="4466" y="1353"/>
                </a:lnTo>
                <a:lnTo>
                  <a:pt x="4455" y="1327"/>
                </a:lnTo>
                <a:lnTo>
                  <a:pt x="4443" y="1303"/>
                </a:lnTo>
                <a:lnTo>
                  <a:pt x="4430" y="1279"/>
                </a:lnTo>
                <a:lnTo>
                  <a:pt x="4415" y="1256"/>
                </a:lnTo>
                <a:lnTo>
                  <a:pt x="4401" y="1234"/>
                </a:lnTo>
                <a:lnTo>
                  <a:pt x="4385" y="1211"/>
                </a:lnTo>
                <a:lnTo>
                  <a:pt x="4367" y="1190"/>
                </a:lnTo>
                <a:lnTo>
                  <a:pt x="4349" y="1170"/>
                </a:lnTo>
                <a:lnTo>
                  <a:pt x="4331" y="1150"/>
                </a:lnTo>
                <a:lnTo>
                  <a:pt x="4309" y="1130"/>
                </a:lnTo>
                <a:lnTo>
                  <a:pt x="4286" y="1110"/>
                </a:lnTo>
                <a:lnTo>
                  <a:pt x="4263" y="1091"/>
                </a:lnTo>
                <a:lnTo>
                  <a:pt x="4237" y="1073"/>
                </a:lnTo>
                <a:lnTo>
                  <a:pt x="4212" y="1058"/>
                </a:lnTo>
                <a:lnTo>
                  <a:pt x="4186" y="1043"/>
                </a:lnTo>
                <a:lnTo>
                  <a:pt x="4159" y="1028"/>
                </a:lnTo>
                <a:lnTo>
                  <a:pt x="4131" y="1017"/>
                </a:lnTo>
                <a:lnTo>
                  <a:pt x="4102" y="1005"/>
                </a:lnTo>
                <a:lnTo>
                  <a:pt x="4073" y="995"/>
                </a:lnTo>
                <a:lnTo>
                  <a:pt x="4043" y="986"/>
                </a:lnTo>
                <a:lnTo>
                  <a:pt x="4013" y="980"/>
                </a:lnTo>
                <a:lnTo>
                  <a:pt x="3982" y="975"/>
                </a:lnTo>
                <a:lnTo>
                  <a:pt x="3951" y="970"/>
                </a:lnTo>
                <a:lnTo>
                  <a:pt x="3919" y="967"/>
                </a:lnTo>
                <a:lnTo>
                  <a:pt x="3886" y="967"/>
                </a:lnTo>
                <a:lnTo>
                  <a:pt x="3854" y="967"/>
                </a:lnTo>
                <a:lnTo>
                  <a:pt x="3822" y="970"/>
                </a:lnTo>
                <a:lnTo>
                  <a:pt x="3790" y="975"/>
                </a:lnTo>
                <a:lnTo>
                  <a:pt x="3760" y="980"/>
                </a:lnTo>
                <a:lnTo>
                  <a:pt x="3729" y="986"/>
                </a:lnTo>
                <a:lnTo>
                  <a:pt x="3700" y="995"/>
                </a:lnTo>
                <a:lnTo>
                  <a:pt x="3670" y="1005"/>
                </a:lnTo>
                <a:lnTo>
                  <a:pt x="3642" y="1017"/>
                </a:lnTo>
                <a:lnTo>
                  <a:pt x="3614" y="1028"/>
                </a:lnTo>
                <a:lnTo>
                  <a:pt x="3587" y="1043"/>
                </a:lnTo>
                <a:lnTo>
                  <a:pt x="3561" y="1058"/>
                </a:lnTo>
                <a:lnTo>
                  <a:pt x="3535" y="1073"/>
                </a:lnTo>
                <a:lnTo>
                  <a:pt x="3511" y="1091"/>
                </a:lnTo>
                <a:lnTo>
                  <a:pt x="3487" y="1110"/>
                </a:lnTo>
                <a:lnTo>
                  <a:pt x="3464" y="1130"/>
                </a:lnTo>
                <a:lnTo>
                  <a:pt x="3443" y="1150"/>
                </a:lnTo>
                <a:lnTo>
                  <a:pt x="3424" y="1170"/>
                </a:lnTo>
                <a:lnTo>
                  <a:pt x="3406" y="1190"/>
                </a:lnTo>
                <a:lnTo>
                  <a:pt x="3389" y="1211"/>
                </a:lnTo>
                <a:lnTo>
                  <a:pt x="3372" y="1234"/>
                </a:lnTo>
                <a:lnTo>
                  <a:pt x="3357" y="1256"/>
                </a:lnTo>
                <a:lnTo>
                  <a:pt x="3344" y="1279"/>
                </a:lnTo>
                <a:lnTo>
                  <a:pt x="3330" y="1303"/>
                </a:lnTo>
                <a:lnTo>
                  <a:pt x="3317" y="1327"/>
                </a:lnTo>
                <a:lnTo>
                  <a:pt x="3307" y="1353"/>
                </a:lnTo>
                <a:lnTo>
                  <a:pt x="3296" y="1379"/>
                </a:lnTo>
                <a:lnTo>
                  <a:pt x="3288" y="1404"/>
                </a:lnTo>
                <a:lnTo>
                  <a:pt x="3279" y="1432"/>
                </a:lnTo>
                <a:lnTo>
                  <a:pt x="3273" y="1459"/>
                </a:lnTo>
                <a:lnTo>
                  <a:pt x="3268" y="1486"/>
                </a:lnTo>
                <a:lnTo>
                  <a:pt x="3263" y="1515"/>
                </a:lnTo>
                <a:lnTo>
                  <a:pt x="3260" y="154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8" name="Freeform 110">
            <a:extLst>
              <a:ext uri="{FF2B5EF4-FFF2-40B4-BE49-F238E27FC236}">
                <a16:creationId xmlns:a16="http://schemas.microsoft.com/office/drawing/2014/main" id="{3F15AA35-6D92-006F-F192-435BA7908D74}"/>
              </a:ext>
            </a:extLst>
          </p:cNvPr>
          <p:cNvSpPr>
            <a:spLocks noEditPoints="1"/>
          </p:cNvSpPr>
          <p:nvPr/>
        </p:nvSpPr>
        <p:spPr bwMode="auto">
          <a:xfrm>
            <a:off x="10675639" y="3415331"/>
            <a:ext cx="892969" cy="303610"/>
          </a:xfrm>
          <a:custGeom>
            <a:avLst/>
            <a:gdLst>
              <a:gd name="T0" fmla="*/ 876 w 4499"/>
              <a:gd name="T1" fmla="*/ 37 h 1531"/>
              <a:gd name="T2" fmla="*/ 1014 w 4499"/>
              <a:gd name="T3" fmla="*/ 150 h 1531"/>
              <a:gd name="T4" fmla="*/ 1084 w 4499"/>
              <a:gd name="T5" fmla="*/ 317 h 1531"/>
              <a:gd name="T6" fmla="*/ 1065 w 4499"/>
              <a:gd name="T7" fmla="*/ 503 h 1531"/>
              <a:gd name="T8" fmla="*/ 965 w 4499"/>
              <a:gd name="T9" fmla="*/ 651 h 1531"/>
              <a:gd name="T10" fmla="*/ 807 w 4499"/>
              <a:gd name="T11" fmla="*/ 736 h 1531"/>
              <a:gd name="T12" fmla="*/ 621 w 4499"/>
              <a:gd name="T13" fmla="*/ 736 h 1531"/>
              <a:gd name="T14" fmla="*/ 463 w 4499"/>
              <a:gd name="T15" fmla="*/ 651 h 1531"/>
              <a:gd name="T16" fmla="*/ 362 w 4499"/>
              <a:gd name="T17" fmla="*/ 503 h 1531"/>
              <a:gd name="T18" fmla="*/ 345 w 4499"/>
              <a:gd name="T19" fmla="*/ 317 h 1531"/>
              <a:gd name="T20" fmla="*/ 414 w 4499"/>
              <a:gd name="T21" fmla="*/ 150 h 1531"/>
              <a:gd name="T22" fmla="*/ 552 w 4499"/>
              <a:gd name="T23" fmla="*/ 37 h 1531"/>
              <a:gd name="T24" fmla="*/ 714 w 4499"/>
              <a:gd name="T25" fmla="*/ 1531 h 1531"/>
              <a:gd name="T26" fmla="*/ 70 w 4499"/>
              <a:gd name="T27" fmla="*/ 1222 h 1531"/>
              <a:gd name="T28" fmla="*/ 287 w 4499"/>
              <a:gd name="T29" fmla="*/ 960 h 1531"/>
              <a:gd name="T30" fmla="*/ 605 w 4499"/>
              <a:gd name="T31" fmla="*/ 826 h 1531"/>
              <a:gd name="T32" fmla="*/ 959 w 4499"/>
              <a:gd name="T33" fmla="*/ 862 h 1531"/>
              <a:gd name="T34" fmla="*/ 1242 w 4499"/>
              <a:gd name="T35" fmla="*/ 1051 h 1531"/>
              <a:gd name="T36" fmla="*/ 1406 w 4499"/>
              <a:gd name="T37" fmla="*/ 1353 h 1531"/>
              <a:gd name="T38" fmla="*/ 2307 w 4499"/>
              <a:gd name="T39" fmla="*/ 4 h 1531"/>
              <a:gd name="T40" fmla="*/ 2473 w 4499"/>
              <a:gd name="T41" fmla="*/ 74 h 1531"/>
              <a:gd name="T42" fmla="*/ 2587 w 4499"/>
              <a:gd name="T43" fmla="*/ 212 h 1531"/>
              <a:gd name="T44" fmla="*/ 2623 w 4499"/>
              <a:gd name="T45" fmla="*/ 393 h 1531"/>
              <a:gd name="T46" fmla="*/ 2569 w 4499"/>
              <a:gd name="T47" fmla="*/ 568 h 1531"/>
              <a:gd name="T48" fmla="*/ 2444 w 4499"/>
              <a:gd name="T49" fmla="*/ 693 h 1531"/>
              <a:gd name="T50" fmla="*/ 2269 w 4499"/>
              <a:gd name="T51" fmla="*/ 747 h 1531"/>
              <a:gd name="T52" fmla="*/ 2088 w 4499"/>
              <a:gd name="T53" fmla="*/ 711 h 1531"/>
              <a:gd name="T54" fmla="*/ 1950 w 4499"/>
              <a:gd name="T55" fmla="*/ 597 h 1531"/>
              <a:gd name="T56" fmla="*/ 1880 w 4499"/>
              <a:gd name="T57" fmla="*/ 431 h 1531"/>
              <a:gd name="T58" fmla="*/ 1898 w 4499"/>
              <a:gd name="T59" fmla="*/ 246 h 1531"/>
              <a:gd name="T60" fmla="*/ 1998 w 4499"/>
              <a:gd name="T61" fmla="*/ 97 h 1531"/>
              <a:gd name="T62" fmla="*/ 2156 w 4499"/>
              <a:gd name="T63" fmla="*/ 12 h 1531"/>
              <a:gd name="T64" fmla="*/ 1544 w 4499"/>
              <a:gd name="T65" fmla="*/ 1423 h 1531"/>
              <a:gd name="T66" fmla="*/ 1678 w 4499"/>
              <a:gd name="T67" fmla="*/ 1105 h 1531"/>
              <a:gd name="T68" fmla="*/ 1940 w 4499"/>
              <a:gd name="T69" fmla="*/ 888 h 1531"/>
              <a:gd name="T70" fmla="*/ 2286 w 4499"/>
              <a:gd name="T71" fmla="*/ 818 h 1531"/>
              <a:gd name="T72" fmla="*/ 2620 w 4499"/>
              <a:gd name="T73" fmla="*/ 921 h 1531"/>
              <a:gd name="T74" fmla="*/ 2860 w 4499"/>
              <a:gd name="T75" fmla="*/ 1162 h 1531"/>
              <a:gd name="T76" fmla="*/ 2962 w 4499"/>
              <a:gd name="T77" fmla="*/ 1494 h 1531"/>
              <a:gd name="T78" fmla="*/ 3914 w 4499"/>
              <a:gd name="T79" fmla="*/ 22 h 1531"/>
              <a:gd name="T80" fmla="*/ 4062 w 4499"/>
              <a:gd name="T81" fmla="*/ 122 h 1531"/>
              <a:gd name="T82" fmla="*/ 4148 w 4499"/>
              <a:gd name="T83" fmla="*/ 280 h 1531"/>
              <a:gd name="T84" fmla="*/ 4148 w 4499"/>
              <a:gd name="T85" fmla="*/ 468 h 1531"/>
              <a:gd name="T86" fmla="*/ 4062 w 4499"/>
              <a:gd name="T87" fmla="*/ 626 h 1531"/>
              <a:gd name="T88" fmla="*/ 3914 w 4499"/>
              <a:gd name="T89" fmla="*/ 725 h 1531"/>
              <a:gd name="T90" fmla="*/ 3729 w 4499"/>
              <a:gd name="T91" fmla="*/ 744 h 1531"/>
              <a:gd name="T92" fmla="*/ 3561 w 4499"/>
              <a:gd name="T93" fmla="*/ 673 h 1531"/>
              <a:gd name="T94" fmla="*/ 3448 w 4499"/>
              <a:gd name="T95" fmla="*/ 536 h 1531"/>
              <a:gd name="T96" fmla="*/ 3411 w 4499"/>
              <a:gd name="T97" fmla="*/ 355 h 1531"/>
              <a:gd name="T98" fmla="*/ 3465 w 4499"/>
              <a:gd name="T99" fmla="*/ 180 h 1531"/>
              <a:gd name="T100" fmla="*/ 3592 w 4499"/>
              <a:gd name="T101" fmla="*/ 54 h 1531"/>
              <a:gd name="T102" fmla="*/ 3765 w 4499"/>
              <a:gd name="T103" fmla="*/ 0 h 1531"/>
              <a:gd name="T104" fmla="*/ 3114 w 4499"/>
              <a:gd name="T105" fmla="*/ 1286 h 1531"/>
              <a:gd name="T106" fmla="*/ 3305 w 4499"/>
              <a:gd name="T107" fmla="*/ 1003 h 1531"/>
              <a:gd name="T108" fmla="*/ 3606 w 4499"/>
              <a:gd name="T109" fmla="*/ 841 h 1531"/>
              <a:gd name="T110" fmla="*/ 3964 w 4499"/>
              <a:gd name="T111" fmla="*/ 841 h 1531"/>
              <a:gd name="T112" fmla="*/ 4265 w 4499"/>
              <a:gd name="T113" fmla="*/ 1003 h 1531"/>
              <a:gd name="T114" fmla="*/ 4456 w 4499"/>
              <a:gd name="T115" fmla="*/ 1286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9" h="1531">
                <a:moveTo>
                  <a:pt x="714" y="0"/>
                </a:moveTo>
                <a:lnTo>
                  <a:pt x="733" y="0"/>
                </a:lnTo>
                <a:lnTo>
                  <a:pt x="752" y="2"/>
                </a:lnTo>
                <a:lnTo>
                  <a:pt x="771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3" y="22"/>
                </a:lnTo>
                <a:lnTo>
                  <a:pt x="860" y="30"/>
                </a:lnTo>
                <a:lnTo>
                  <a:pt x="876" y="37"/>
                </a:lnTo>
                <a:lnTo>
                  <a:pt x="893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2" y="86"/>
                </a:lnTo>
                <a:lnTo>
                  <a:pt x="965" y="97"/>
                </a:lnTo>
                <a:lnTo>
                  <a:pt x="979" y="110"/>
                </a:lnTo>
                <a:lnTo>
                  <a:pt x="991" y="122"/>
                </a:lnTo>
                <a:lnTo>
                  <a:pt x="1003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2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4" y="317"/>
                </a:lnTo>
                <a:lnTo>
                  <a:pt x="1086" y="335"/>
                </a:lnTo>
                <a:lnTo>
                  <a:pt x="1088" y="355"/>
                </a:lnTo>
                <a:lnTo>
                  <a:pt x="1089" y="374"/>
                </a:lnTo>
                <a:lnTo>
                  <a:pt x="1088" y="393"/>
                </a:lnTo>
                <a:lnTo>
                  <a:pt x="1086" y="412"/>
                </a:lnTo>
                <a:lnTo>
                  <a:pt x="1084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2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3" y="612"/>
                </a:lnTo>
                <a:lnTo>
                  <a:pt x="991" y="626"/>
                </a:lnTo>
                <a:lnTo>
                  <a:pt x="979" y="638"/>
                </a:lnTo>
                <a:lnTo>
                  <a:pt x="965" y="651"/>
                </a:lnTo>
                <a:lnTo>
                  <a:pt x="952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3" y="703"/>
                </a:lnTo>
                <a:lnTo>
                  <a:pt x="876" y="711"/>
                </a:lnTo>
                <a:lnTo>
                  <a:pt x="860" y="718"/>
                </a:lnTo>
                <a:lnTo>
                  <a:pt x="843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1" y="744"/>
                </a:lnTo>
                <a:lnTo>
                  <a:pt x="752" y="746"/>
                </a:lnTo>
                <a:lnTo>
                  <a:pt x="733" y="747"/>
                </a:lnTo>
                <a:lnTo>
                  <a:pt x="714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9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2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3" y="651"/>
                </a:lnTo>
                <a:lnTo>
                  <a:pt x="449" y="638"/>
                </a:lnTo>
                <a:lnTo>
                  <a:pt x="437" y="626"/>
                </a:lnTo>
                <a:lnTo>
                  <a:pt x="426" y="612"/>
                </a:lnTo>
                <a:lnTo>
                  <a:pt x="414" y="597"/>
                </a:lnTo>
                <a:lnTo>
                  <a:pt x="404" y="583"/>
                </a:lnTo>
                <a:lnTo>
                  <a:pt x="394" y="568"/>
                </a:lnTo>
                <a:lnTo>
                  <a:pt x="385" y="552"/>
                </a:lnTo>
                <a:lnTo>
                  <a:pt x="377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5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5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7" y="212"/>
                </a:lnTo>
                <a:lnTo>
                  <a:pt x="385" y="196"/>
                </a:lnTo>
                <a:lnTo>
                  <a:pt x="394" y="180"/>
                </a:lnTo>
                <a:lnTo>
                  <a:pt x="404" y="165"/>
                </a:lnTo>
                <a:lnTo>
                  <a:pt x="414" y="150"/>
                </a:lnTo>
                <a:lnTo>
                  <a:pt x="426" y="136"/>
                </a:lnTo>
                <a:lnTo>
                  <a:pt x="437" y="122"/>
                </a:lnTo>
                <a:lnTo>
                  <a:pt x="449" y="110"/>
                </a:lnTo>
                <a:lnTo>
                  <a:pt x="463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2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9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4" y="0"/>
                </a:lnTo>
                <a:close/>
                <a:moveTo>
                  <a:pt x="714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3" y="1353"/>
                </a:lnTo>
                <a:lnTo>
                  <a:pt x="33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10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7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5" y="888"/>
                </a:lnTo>
                <a:lnTo>
                  <a:pt x="436" y="874"/>
                </a:lnTo>
                <a:lnTo>
                  <a:pt x="469" y="862"/>
                </a:lnTo>
                <a:lnTo>
                  <a:pt x="502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8" y="818"/>
                </a:lnTo>
                <a:lnTo>
                  <a:pt x="714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3" y="841"/>
                </a:lnTo>
                <a:lnTo>
                  <a:pt x="926" y="850"/>
                </a:lnTo>
                <a:lnTo>
                  <a:pt x="959" y="862"/>
                </a:lnTo>
                <a:lnTo>
                  <a:pt x="992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9" y="1027"/>
                </a:lnTo>
                <a:lnTo>
                  <a:pt x="1242" y="1051"/>
                </a:lnTo>
                <a:lnTo>
                  <a:pt x="1265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2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6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4" y="1531"/>
                </a:lnTo>
                <a:close/>
                <a:moveTo>
                  <a:pt x="2250" y="0"/>
                </a:moveTo>
                <a:lnTo>
                  <a:pt x="2269" y="0"/>
                </a:lnTo>
                <a:lnTo>
                  <a:pt x="2288" y="2"/>
                </a:lnTo>
                <a:lnTo>
                  <a:pt x="2307" y="4"/>
                </a:lnTo>
                <a:lnTo>
                  <a:pt x="2325" y="8"/>
                </a:lnTo>
                <a:lnTo>
                  <a:pt x="2343" y="12"/>
                </a:lnTo>
                <a:lnTo>
                  <a:pt x="2361" y="17"/>
                </a:lnTo>
                <a:lnTo>
                  <a:pt x="2379" y="22"/>
                </a:lnTo>
                <a:lnTo>
                  <a:pt x="2395" y="30"/>
                </a:lnTo>
                <a:lnTo>
                  <a:pt x="2412" y="37"/>
                </a:lnTo>
                <a:lnTo>
                  <a:pt x="2428" y="46"/>
                </a:lnTo>
                <a:lnTo>
                  <a:pt x="2444" y="54"/>
                </a:lnTo>
                <a:lnTo>
                  <a:pt x="2459" y="63"/>
                </a:lnTo>
                <a:lnTo>
                  <a:pt x="2473" y="74"/>
                </a:lnTo>
                <a:lnTo>
                  <a:pt x="2487" y="86"/>
                </a:lnTo>
                <a:lnTo>
                  <a:pt x="2501" y="97"/>
                </a:lnTo>
                <a:lnTo>
                  <a:pt x="2514" y="110"/>
                </a:lnTo>
                <a:lnTo>
                  <a:pt x="2526" y="122"/>
                </a:lnTo>
                <a:lnTo>
                  <a:pt x="2539" y="136"/>
                </a:lnTo>
                <a:lnTo>
                  <a:pt x="2549" y="150"/>
                </a:lnTo>
                <a:lnTo>
                  <a:pt x="2560" y="165"/>
                </a:lnTo>
                <a:lnTo>
                  <a:pt x="2569" y="180"/>
                </a:lnTo>
                <a:lnTo>
                  <a:pt x="2579" y="196"/>
                </a:lnTo>
                <a:lnTo>
                  <a:pt x="2587" y="212"/>
                </a:lnTo>
                <a:lnTo>
                  <a:pt x="2595" y="229"/>
                </a:lnTo>
                <a:lnTo>
                  <a:pt x="2601" y="246"/>
                </a:lnTo>
                <a:lnTo>
                  <a:pt x="2607" y="262"/>
                </a:lnTo>
                <a:lnTo>
                  <a:pt x="2611" y="280"/>
                </a:lnTo>
                <a:lnTo>
                  <a:pt x="2616" y="298"/>
                </a:lnTo>
                <a:lnTo>
                  <a:pt x="2620" y="317"/>
                </a:lnTo>
                <a:lnTo>
                  <a:pt x="2622" y="335"/>
                </a:lnTo>
                <a:lnTo>
                  <a:pt x="2623" y="355"/>
                </a:lnTo>
                <a:lnTo>
                  <a:pt x="2624" y="374"/>
                </a:lnTo>
                <a:lnTo>
                  <a:pt x="2623" y="393"/>
                </a:lnTo>
                <a:lnTo>
                  <a:pt x="2622" y="412"/>
                </a:lnTo>
                <a:lnTo>
                  <a:pt x="2620" y="431"/>
                </a:lnTo>
                <a:lnTo>
                  <a:pt x="2616" y="449"/>
                </a:lnTo>
                <a:lnTo>
                  <a:pt x="2611" y="468"/>
                </a:lnTo>
                <a:lnTo>
                  <a:pt x="2607" y="485"/>
                </a:lnTo>
                <a:lnTo>
                  <a:pt x="2601" y="503"/>
                </a:lnTo>
                <a:lnTo>
                  <a:pt x="2595" y="519"/>
                </a:lnTo>
                <a:lnTo>
                  <a:pt x="2587" y="536"/>
                </a:lnTo>
                <a:lnTo>
                  <a:pt x="2579" y="552"/>
                </a:lnTo>
                <a:lnTo>
                  <a:pt x="2569" y="568"/>
                </a:lnTo>
                <a:lnTo>
                  <a:pt x="2560" y="583"/>
                </a:lnTo>
                <a:lnTo>
                  <a:pt x="2549" y="597"/>
                </a:lnTo>
                <a:lnTo>
                  <a:pt x="2539" y="612"/>
                </a:lnTo>
                <a:lnTo>
                  <a:pt x="2526" y="626"/>
                </a:lnTo>
                <a:lnTo>
                  <a:pt x="2514" y="638"/>
                </a:lnTo>
                <a:lnTo>
                  <a:pt x="2501" y="651"/>
                </a:lnTo>
                <a:lnTo>
                  <a:pt x="2487" y="663"/>
                </a:lnTo>
                <a:lnTo>
                  <a:pt x="2473" y="673"/>
                </a:lnTo>
                <a:lnTo>
                  <a:pt x="2459" y="684"/>
                </a:lnTo>
                <a:lnTo>
                  <a:pt x="2444" y="693"/>
                </a:lnTo>
                <a:lnTo>
                  <a:pt x="2428" y="703"/>
                </a:lnTo>
                <a:lnTo>
                  <a:pt x="2412" y="711"/>
                </a:lnTo>
                <a:lnTo>
                  <a:pt x="2395" y="718"/>
                </a:lnTo>
                <a:lnTo>
                  <a:pt x="2379" y="725"/>
                </a:lnTo>
                <a:lnTo>
                  <a:pt x="2361" y="731"/>
                </a:lnTo>
                <a:lnTo>
                  <a:pt x="2343" y="736"/>
                </a:lnTo>
                <a:lnTo>
                  <a:pt x="2325" y="741"/>
                </a:lnTo>
                <a:lnTo>
                  <a:pt x="2307" y="744"/>
                </a:lnTo>
                <a:lnTo>
                  <a:pt x="2288" y="746"/>
                </a:lnTo>
                <a:lnTo>
                  <a:pt x="2269" y="747"/>
                </a:lnTo>
                <a:lnTo>
                  <a:pt x="2250" y="748"/>
                </a:lnTo>
                <a:lnTo>
                  <a:pt x="2230" y="747"/>
                </a:lnTo>
                <a:lnTo>
                  <a:pt x="2211" y="746"/>
                </a:lnTo>
                <a:lnTo>
                  <a:pt x="2193" y="744"/>
                </a:lnTo>
                <a:lnTo>
                  <a:pt x="2174" y="741"/>
                </a:lnTo>
                <a:lnTo>
                  <a:pt x="2156" y="736"/>
                </a:lnTo>
                <a:lnTo>
                  <a:pt x="2138" y="731"/>
                </a:lnTo>
                <a:lnTo>
                  <a:pt x="2121" y="725"/>
                </a:lnTo>
                <a:lnTo>
                  <a:pt x="2103" y="718"/>
                </a:lnTo>
                <a:lnTo>
                  <a:pt x="2088" y="711"/>
                </a:lnTo>
                <a:lnTo>
                  <a:pt x="2071" y="703"/>
                </a:lnTo>
                <a:lnTo>
                  <a:pt x="2055" y="693"/>
                </a:lnTo>
                <a:lnTo>
                  <a:pt x="2040" y="684"/>
                </a:lnTo>
                <a:lnTo>
                  <a:pt x="2025" y="673"/>
                </a:lnTo>
                <a:lnTo>
                  <a:pt x="2012" y="663"/>
                </a:lnTo>
                <a:lnTo>
                  <a:pt x="1998" y="651"/>
                </a:lnTo>
                <a:lnTo>
                  <a:pt x="1985" y="638"/>
                </a:lnTo>
                <a:lnTo>
                  <a:pt x="1973" y="626"/>
                </a:lnTo>
                <a:lnTo>
                  <a:pt x="1961" y="612"/>
                </a:lnTo>
                <a:lnTo>
                  <a:pt x="1950" y="597"/>
                </a:lnTo>
                <a:lnTo>
                  <a:pt x="1939" y="583"/>
                </a:lnTo>
                <a:lnTo>
                  <a:pt x="1930" y="568"/>
                </a:lnTo>
                <a:lnTo>
                  <a:pt x="1920" y="552"/>
                </a:lnTo>
                <a:lnTo>
                  <a:pt x="1913" y="536"/>
                </a:lnTo>
                <a:lnTo>
                  <a:pt x="1904" y="519"/>
                </a:lnTo>
                <a:lnTo>
                  <a:pt x="1898" y="503"/>
                </a:lnTo>
                <a:lnTo>
                  <a:pt x="1892" y="485"/>
                </a:lnTo>
                <a:lnTo>
                  <a:pt x="1887" y="468"/>
                </a:lnTo>
                <a:lnTo>
                  <a:pt x="1883" y="449"/>
                </a:lnTo>
                <a:lnTo>
                  <a:pt x="1880" y="431"/>
                </a:lnTo>
                <a:lnTo>
                  <a:pt x="1877" y="412"/>
                </a:lnTo>
                <a:lnTo>
                  <a:pt x="1876" y="393"/>
                </a:lnTo>
                <a:lnTo>
                  <a:pt x="1876" y="374"/>
                </a:lnTo>
                <a:lnTo>
                  <a:pt x="1876" y="355"/>
                </a:lnTo>
                <a:lnTo>
                  <a:pt x="1877" y="335"/>
                </a:lnTo>
                <a:lnTo>
                  <a:pt x="1880" y="317"/>
                </a:lnTo>
                <a:lnTo>
                  <a:pt x="1883" y="298"/>
                </a:lnTo>
                <a:lnTo>
                  <a:pt x="1887" y="280"/>
                </a:lnTo>
                <a:lnTo>
                  <a:pt x="1892" y="262"/>
                </a:lnTo>
                <a:lnTo>
                  <a:pt x="1898" y="246"/>
                </a:lnTo>
                <a:lnTo>
                  <a:pt x="1904" y="229"/>
                </a:lnTo>
                <a:lnTo>
                  <a:pt x="1913" y="212"/>
                </a:lnTo>
                <a:lnTo>
                  <a:pt x="1920" y="196"/>
                </a:lnTo>
                <a:lnTo>
                  <a:pt x="1930" y="180"/>
                </a:lnTo>
                <a:lnTo>
                  <a:pt x="1939" y="165"/>
                </a:lnTo>
                <a:lnTo>
                  <a:pt x="1950" y="150"/>
                </a:lnTo>
                <a:lnTo>
                  <a:pt x="1961" y="136"/>
                </a:lnTo>
                <a:lnTo>
                  <a:pt x="1973" y="122"/>
                </a:lnTo>
                <a:lnTo>
                  <a:pt x="1985" y="110"/>
                </a:lnTo>
                <a:lnTo>
                  <a:pt x="1998" y="97"/>
                </a:lnTo>
                <a:lnTo>
                  <a:pt x="2012" y="86"/>
                </a:lnTo>
                <a:lnTo>
                  <a:pt x="2025" y="74"/>
                </a:lnTo>
                <a:lnTo>
                  <a:pt x="2040" y="63"/>
                </a:lnTo>
                <a:lnTo>
                  <a:pt x="2055" y="54"/>
                </a:lnTo>
                <a:lnTo>
                  <a:pt x="2071" y="46"/>
                </a:lnTo>
                <a:lnTo>
                  <a:pt x="2088" y="37"/>
                </a:lnTo>
                <a:lnTo>
                  <a:pt x="2103" y="30"/>
                </a:lnTo>
                <a:lnTo>
                  <a:pt x="2121" y="22"/>
                </a:lnTo>
                <a:lnTo>
                  <a:pt x="2138" y="17"/>
                </a:lnTo>
                <a:lnTo>
                  <a:pt x="2156" y="12"/>
                </a:lnTo>
                <a:lnTo>
                  <a:pt x="2174" y="8"/>
                </a:lnTo>
                <a:lnTo>
                  <a:pt x="2193" y="4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close/>
                <a:moveTo>
                  <a:pt x="2250" y="1531"/>
                </a:moveTo>
                <a:lnTo>
                  <a:pt x="1535" y="1531"/>
                </a:lnTo>
                <a:lnTo>
                  <a:pt x="1536" y="1494"/>
                </a:lnTo>
                <a:lnTo>
                  <a:pt x="1540" y="1459"/>
                </a:lnTo>
                <a:lnTo>
                  <a:pt x="1544" y="1423"/>
                </a:lnTo>
                <a:lnTo>
                  <a:pt x="1550" y="1387"/>
                </a:lnTo>
                <a:lnTo>
                  <a:pt x="1559" y="1353"/>
                </a:lnTo>
                <a:lnTo>
                  <a:pt x="1568" y="1319"/>
                </a:lnTo>
                <a:lnTo>
                  <a:pt x="1579" y="1286"/>
                </a:lnTo>
                <a:lnTo>
                  <a:pt x="1591" y="1253"/>
                </a:lnTo>
                <a:lnTo>
                  <a:pt x="1606" y="1222"/>
                </a:lnTo>
                <a:lnTo>
                  <a:pt x="1622" y="1191"/>
                </a:lnTo>
                <a:lnTo>
                  <a:pt x="1639" y="1162"/>
                </a:lnTo>
                <a:lnTo>
                  <a:pt x="1658" y="1132"/>
                </a:lnTo>
                <a:lnTo>
                  <a:pt x="1678" y="1105"/>
                </a:lnTo>
                <a:lnTo>
                  <a:pt x="1699" y="1077"/>
                </a:lnTo>
                <a:lnTo>
                  <a:pt x="1721" y="1051"/>
                </a:lnTo>
                <a:lnTo>
                  <a:pt x="1745" y="1027"/>
                </a:lnTo>
                <a:lnTo>
                  <a:pt x="1769" y="1003"/>
                </a:lnTo>
                <a:lnTo>
                  <a:pt x="1796" y="981"/>
                </a:lnTo>
                <a:lnTo>
                  <a:pt x="1822" y="960"/>
                </a:lnTo>
                <a:lnTo>
                  <a:pt x="1851" y="940"/>
                </a:lnTo>
                <a:lnTo>
                  <a:pt x="1879" y="921"/>
                </a:lnTo>
                <a:lnTo>
                  <a:pt x="1910" y="904"/>
                </a:lnTo>
                <a:lnTo>
                  <a:pt x="1940" y="888"/>
                </a:lnTo>
                <a:lnTo>
                  <a:pt x="1972" y="874"/>
                </a:lnTo>
                <a:lnTo>
                  <a:pt x="2004" y="862"/>
                </a:lnTo>
                <a:lnTo>
                  <a:pt x="2037" y="850"/>
                </a:lnTo>
                <a:lnTo>
                  <a:pt x="2071" y="841"/>
                </a:lnTo>
                <a:lnTo>
                  <a:pt x="2106" y="832"/>
                </a:lnTo>
                <a:lnTo>
                  <a:pt x="2140" y="826"/>
                </a:lnTo>
                <a:lnTo>
                  <a:pt x="2176" y="822"/>
                </a:lnTo>
                <a:lnTo>
                  <a:pt x="2213" y="818"/>
                </a:lnTo>
                <a:lnTo>
                  <a:pt x="2250" y="817"/>
                </a:lnTo>
                <a:lnTo>
                  <a:pt x="2286" y="818"/>
                </a:lnTo>
                <a:lnTo>
                  <a:pt x="2323" y="822"/>
                </a:lnTo>
                <a:lnTo>
                  <a:pt x="2359" y="826"/>
                </a:lnTo>
                <a:lnTo>
                  <a:pt x="2393" y="832"/>
                </a:lnTo>
                <a:lnTo>
                  <a:pt x="2428" y="841"/>
                </a:lnTo>
                <a:lnTo>
                  <a:pt x="2462" y="850"/>
                </a:lnTo>
                <a:lnTo>
                  <a:pt x="2494" y="862"/>
                </a:lnTo>
                <a:lnTo>
                  <a:pt x="2527" y="874"/>
                </a:lnTo>
                <a:lnTo>
                  <a:pt x="2559" y="888"/>
                </a:lnTo>
                <a:lnTo>
                  <a:pt x="2589" y="904"/>
                </a:lnTo>
                <a:lnTo>
                  <a:pt x="2620" y="921"/>
                </a:lnTo>
                <a:lnTo>
                  <a:pt x="2648" y="940"/>
                </a:lnTo>
                <a:lnTo>
                  <a:pt x="2677" y="960"/>
                </a:lnTo>
                <a:lnTo>
                  <a:pt x="2703" y="981"/>
                </a:lnTo>
                <a:lnTo>
                  <a:pt x="2729" y="1003"/>
                </a:lnTo>
                <a:lnTo>
                  <a:pt x="2755" y="1027"/>
                </a:lnTo>
                <a:lnTo>
                  <a:pt x="2778" y="1051"/>
                </a:lnTo>
                <a:lnTo>
                  <a:pt x="2800" y="1077"/>
                </a:lnTo>
                <a:lnTo>
                  <a:pt x="2821" y="1105"/>
                </a:lnTo>
                <a:lnTo>
                  <a:pt x="2841" y="1132"/>
                </a:lnTo>
                <a:lnTo>
                  <a:pt x="2860" y="1162"/>
                </a:lnTo>
                <a:lnTo>
                  <a:pt x="2877" y="1191"/>
                </a:lnTo>
                <a:lnTo>
                  <a:pt x="2893" y="1222"/>
                </a:lnTo>
                <a:lnTo>
                  <a:pt x="2908" y="1253"/>
                </a:lnTo>
                <a:lnTo>
                  <a:pt x="2920" y="1286"/>
                </a:lnTo>
                <a:lnTo>
                  <a:pt x="2932" y="1319"/>
                </a:lnTo>
                <a:lnTo>
                  <a:pt x="2941" y="1353"/>
                </a:lnTo>
                <a:lnTo>
                  <a:pt x="2949" y="1387"/>
                </a:lnTo>
                <a:lnTo>
                  <a:pt x="2955" y="1423"/>
                </a:lnTo>
                <a:lnTo>
                  <a:pt x="2959" y="1459"/>
                </a:lnTo>
                <a:lnTo>
                  <a:pt x="2962" y="1494"/>
                </a:lnTo>
                <a:lnTo>
                  <a:pt x="2963" y="1531"/>
                </a:lnTo>
                <a:lnTo>
                  <a:pt x="2250" y="1531"/>
                </a:lnTo>
                <a:close/>
                <a:moveTo>
                  <a:pt x="3786" y="0"/>
                </a:moveTo>
                <a:lnTo>
                  <a:pt x="3804" y="0"/>
                </a:lnTo>
                <a:lnTo>
                  <a:pt x="3823" y="2"/>
                </a:lnTo>
                <a:lnTo>
                  <a:pt x="3842" y="4"/>
                </a:lnTo>
                <a:lnTo>
                  <a:pt x="3860" y="8"/>
                </a:lnTo>
                <a:lnTo>
                  <a:pt x="3878" y="12"/>
                </a:lnTo>
                <a:lnTo>
                  <a:pt x="3896" y="17"/>
                </a:lnTo>
                <a:lnTo>
                  <a:pt x="3914" y="22"/>
                </a:lnTo>
                <a:lnTo>
                  <a:pt x="3931" y="30"/>
                </a:lnTo>
                <a:lnTo>
                  <a:pt x="3948" y="37"/>
                </a:lnTo>
                <a:lnTo>
                  <a:pt x="3964" y="46"/>
                </a:lnTo>
                <a:lnTo>
                  <a:pt x="3979" y="54"/>
                </a:lnTo>
                <a:lnTo>
                  <a:pt x="3994" y="63"/>
                </a:lnTo>
                <a:lnTo>
                  <a:pt x="4009" y="74"/>
                </a:lnTo>
                <a:lnTo>
                  <a:pt x="4023" y="86"/>
                </a:lnTo>
                <a:lnTo>
                  <a:pt x="4036" y="97"/>
                </a:lnTo>
                <a:lnTo>
                  <a:pt x="4050" y="110"/>
                </a:lnTo>
                <a:lnTo>
                  <a:pt x="4062" y="122"/>
                </a:lnTo>
                <a:lnTo>
                  <a:pt x="4074" y="136"/>
                </a:lnTo>
                <a:lnTo>
                  <a:pt x="4085" y="150"/>
                </a:lnTo>
                <a:lnTo>
                  <a:pt x="4095" y="165"/>
                </a:lnTo>
                <a:lnTo>
                  <a:pt x="4105" y="180"/>
                </a:lnTo>
                <a:lnTo>
                  <a:pt x="4114" y="196"/>
                </a:lnTo>
                <a:lnTo>
                  <a:pt x="4123" y="212"/>
                </a:lnTo>
                <a:lnTo>
                  <a:pt x="4130" y="229"/>
                </a:lnTo>
                <a:lnTo>
                  <a:pt x="4136" y="246"/>
                </a:lnTo>
                <a:lnTo>
                  <a:pt x="4143" y="262"/>
                </a:lnTo>
                <a:lnTo>
                  <a:pt x="4148" y="280"/>
                </a:lnTo>
                <a:lnTo>
                  <a:pt x="4151" y="298"/>
                </a:lnTo>
                <a:lnTo>
                  <a:pt x="4155" y="317"/>
                </a:lnTo>
                <a:lnTo>
                  <a:pt x="4158" y="335"/>
                </a:lnTo>
                <a:lnTo>
                  <a:pt x="4159" y="355"/>
                </a:lnTo>
                <a:lnTo>
                  <a:pt x="4160" y="374"/>
                </a:lnTo>
                <a:lnTo>
                  <a:pt x="4159" y="393"/>
                </a:lnTo>
                <a:lnTo>
                  <a:pt x="4158" y="412"/>
                </a:lnTo>
                <a:lnTo>
                  <a:pt x="4155" y="431"/>
                </a:lnTo>
                <a:lnTo>
                  <a:pt x="4151" y="449"/>
                </a:lnTo>
                <a:lnTo>
                  <a:pt x="4148" y="468"/>
                </a:lnTo>
                <a:lnTo>
                  <a:pt x="4143" y="485"/>
                </a:lnTo>
                <a:lnTo>
                  <a:pt x="4136" y="503"/>
                </a:lnTo>
                <a:lnTo>
                  <a:pt x="4130" y="519"/>
                </a:lnTo>
                <a:lnTo>
                  <a:pt x="4123" y="536"/>
                </a:lnTo>
                <a:lnTo>
                  <a:pt x="4114" y="552"/>
                </a:lnTo>
                <a:lnTo>
                  <a:pt x="4105" y="568"/>
                </a:lnTo>
                <a:lnTo>
                  <a:pt x="4095" y="583"/>
                </a:lnTo>
                <a:lnTo>
                  <a:pt x="4085" y="597"/>
                </a:lnTo>
                <a:lnTo>
                  <a:pt x="4074" y="612"/>
                </a:lnTo>
                <a:lnTo>
                  <a:pt x="4062" y="626"/>
                </a:lnTo>
                <a:lnTo>
                  <a:pt x="4050" y="638"/>
                </a:lnTo>
                <a:lnTo>
                  <a:pt x="4036" y="651"/>
                </a:lnTo>
                <a:lnTo>
                  <a:pt x="4023" y="663"/>
                </a:lnTo>
                <a:lnTo>
                  <a:pt x="4009" y="673"/>
                </a:lnTo>
                <a:lnTo>
                  <a:pt x="3994" y="684"/>
                </a:lnTo>
                <a:lnTo>
                  <a:pt x="3979" y="693"/>
                </a:lnTo>
                <a:lnTo>
                  <a:pt x="3964" y="703"/>
                </a:lnTo>
                <a:lnTo>
                  <a:pt x="3948" y="711"/>
                </a:lnTo>
                <a:lnTo>
                  <a:pt x="3931" y="718"/>
                </a:lnTo>
                <a:lnTo>
                  <a:pt x="3914" y="725"/>
                </a:lnTo>
                <a:lnTo>
                  <a:pt x="3896" y="731"/>
                </a:lnTo>
                <a:lnTo>
                  <a:pt x="3878" y="736"/>
                </a:lnTo>
                <a:lnTo>
                  <a:pt x="3860" y="741"/>
                </a:lnTo>
                <a:lnTo>
                  <a:pt x="3842" y="744"/>
                </a:lnTo>
                <a:lnTo>
                  <a:pt x="3823" y="746"/>
                </a:lnTo>
                <a:lnTo>
                  <a:pt x="3804" y="747"/>
                </a:lnTo>
                <a:lnTo>
                  <a:pt x="3786" y="748"/>
                </a:lnTo>
                <a:lnTo>
                  <a:pt x="3765" y="747"/>
                </a:lnTo>
                <a:lnTo>
                  <a:pt x="3747" y="746"/>
                </a:lnTo>
                <a:lnTo>
                  <a:pt x="3729" y="744"/>
                </a:lnTo>
                <a:lnTo>
                  <a:pt x="3710" y="741"/>
                </a:lnTo>
                <a:lnTo>
                  <a:pt x="3692" y="736"/>
                </a:lnTo>
                <a:lnTo>
                  <a:pt x="3674" y="731"/>
                </a:lnTo>
                <a:lnTo>
                  <a:pt x="3657" y="725"/>
                </a:lnTo>
                <a:lnTo>
                  <a:pt x="3639" y="718"/>
                </a:lnTo>
                <a:lnTo>
                  <a:pt x="3623" y="711"/>
                </a:lnTo>
                <a:lnTo>
                  <a:pt x="3606" y="703"/>
                </a:lnTo>
                <a:lnTo>
                  <a:pt x="3592" y="693"/>
                </a:lnTo>
                <a:lnTo>
                  <a:pt x="3576" y="684"/>
                </a:lnTo>
                <a:lnTo>
                  <a:pt x="3561" y="673"/>
                </a:lnTo>
                <a:lnTo>
                  <a:pt x="3547" y="663"/>
                </a:lnTo>
                <a:lnTo>
                  <a:pt x="3534" y="651"/>
                </a:lnTo>
                <a:lnTo>
                  <a:pt x="3521" y="638"/>
                </a:lnTo>
                <a:lnTo>
                  <a:pt x="3508" y="626"/>
                </a:lnTo>
                <a:lnTo>
                  <a:pt x="3497" y="612"/>
                </a:lnTo>
                <a:lnTo>
                  <a:pt x="3485" y="597"/>
                </a:lnTo>
                <a:lnTo>
                  <a:pt x="3475" y="583"/>
                </a:lnTo>
                <a:lnTo>
                  <a:pt x="3465" y="568"/>
                </a:lnTo>
                <a:lnTo>
                  <a:pt x="3456" y="552"/>
                </a:lnTo>
                <a:lnTo>
                  <a:pt x="3448" y="536"/>
                </a:lnTo>
                <a:lnTo>
                  <a:pt x="3440" y="519"/>
                </a:lnTo>
                <a:lnTo>
                  <a:pt x="3434" y="503"/>
                </a:lnTo>
                <a:lnTo>
                  <a:pt x="3428" y="485"/>
                </a:lnTo>
                <a:lnTo>
                  <a:pt x="3423" y="468"/>
                </a:lnTo>
                <a:lnTo>
                  <a:pt x="3419" y="449"/>
                </a:lnTo>
                <a:lnTo>
                  <a:pt x="3416" y="431"/>
                </a:lnTo>
                <a:lnTo>
                  <a:pt x="3412" y="412"/>
                </a:lnTo>
                <a:lnTo>
                  <a:pt x="3411" y="393"/>
                </a:lnTo>
                <a:lnTo>
                  <a:pt x="3411" y="374"/>
                </a:lnTo>
                <a:lnTo>
                  <a:pt x="3411" y="355"/>
                </a:lnTo>
                <a:lnTo>
                  <a:pt x="3412" y="335"/>
                </a:lnTo>
                <a:lnTo>
                  <a:pt x="3416" y="317"/>
                </a:lnTo>
                <a:lnTo>
                  <a:pt x="3419" y="298"/>
                </a:lnTo>
                <a:lnTo>
                  <a:pt x="3423" y="280"/>
                </a:lnTo>
                <a:lnTo>
                  <a:pt x="3428" y="262"/>
                </a:lnTo>
                <a:lnTo>
                  <a:pt x="3434" y="246"/>
                </a:lnTo>
                <a:lnTo>
                  <a:pt x="3440" y="229"/>
                </a:lnTo>
                <a:lnTo>
                  <a:pt x="3448" y="212"/>
                </a:lnTo>
                <a:lnTo>
                  <a:pt x="3456" y="196"/>
                </a:lnTo>
                <a:lnTo>
                  <a:pt x="3465" y="180"/>
                </a:lnTo>
                <a:lnTo>
                  <a:pt x="3475" y="165"/>
                </a:lnTo>
                <a:lnTo>
                  <a:pt x="3485" y="150"/>
                </a:lnTo>
                <a:lnTo>
                  <a:pt x="3497" y="136"/>
                </a:lnTo>
                <a:lnTo>
                  <a:pt x="3508" y="122"/>
                </a:lnTo>
                <a:lnTo>
                  <a:pt x="3521" y="110"/>
                </a:lnTo>
                <a:lnTo>
                  <a:pt x="3534" y="97"/>
                </a:lnTo>
                <a:lnTo>
                  <a:pt x="3547" y="86"/>
                </a:lnTo>
                <a:lnTo>
                  <a:pt x="3561" y="74"/>
                </a:lnTo>
                <a:lnTo>
                  <a:pt x="3576" y="63"/>
                </a:lnTo>
                <a:lnTo>
                  <a:pt x="3592" y="54"/>
                </a:lnTo>
                <a:lnTo>
                  <a:pt x="3606" y="46"/>
                </a:lnTo>
                <a:lnTo>
                  <a:pt x="3623" y="37"/>
                </a:lnTo>
                <a:lnTo>
                  <a:pt x="3639" y="30"/>
                </a:lnTo>
                <a:lnTo>
                  <a:pt x="3657" y="22"/>
                </a:lnTo>
                <a:lnTo>
                  <a:pt x="3674" y="17"/>
                </a:lnTo>
                <a:lnTo>
                  <a:pt x="3692" y="12"/>
                </a:lnTo>
                <a:lnTo>
                  <a:pt x="3710" y="8"/>
                </a:lnTo>
                <a:lnTo>
                  <a:pt x="3729" y="4"/>
                </a:lnTo>
                <a:lnTo>
                  <a:pt x="3747" y="2"/>
                </a:lnTo>
                <a:lnTo>
                  <a:pt x="3765" y="0"/>
                </a:lnTo>
                <a:lnTo>
                  <a:pt x="3786" y="0"/>
                </a:lnTo>
                <a:close/>
                <a:moveTo>
                  <a:pt x="3786" y="1531"/>
                </a:moveTo>
                <a:lnTo>
                  <a:pt x="3071" y="1531"/>
                </a:lnTo>
                <a:lnTo>
                  <a:pt x="3072" y="1494"/>
                </a:lnTo>
                <a:lnTo>
                  <a:pt x="3075" y="1459"/>
                </a:lnTo>
                <a:lnTo>
                  <a:pt x="3079" y="1423"/>
                </a:lnTo>
                <a:lnTo>
                  <a:pt x="3086" y="1387"/>
                </a:lnTo>
                <a:lnTo>
                  <a:pt x="3094" y="1353"/>
                </a:lnTo>
                <a:lnTo>
                  <a:pt x="3104" y="1319"/>
                </a:lnTo>
                <a:lnTo>
                  <a:pt x="3114" y="1286"/>
                </a:lnTo>
                <a:lnTo>
                  <a:pt x="3127" y="1253"/>
                </a:lnTo>
                <a:lnTo>
                  <a:pt x="3142" y="1222"/>
                </a:lnTo>
                <a:lnTo>
                  <a:pt x="3157" y="1191"/>
                </a:lnTo>
                <a:lnTo>
                  <a:pt x="3174" y="1162"/>
                </a:lnTo>
                <a:lnTo>
                  <a:pt x="3193" y="1132"/>
                </a:lnTo>
                <a:lnTo>
                  <a:pt x="3213" y="1105"/>
                </a:lnTo>
                <a:lnTo>
                  <a:pt x="3234" y="1077"/>
                </a:lnTo>
                <a:lnTo>
                  <a:pt x="3256" y="1051"/>
                </a:lnTo>
                <a:lnTo>
                  <a:pt x="3281" y="1027"/>
                </a:lnTo>
                <a:lnTo>
                  <a:pt x="3305" y="1003"/>
                </a:lnTo>
                <a:lnTo>
                  <a:pt x="3331" y="981"/>
                </a:lnTo>
                <a:lnTo>
                  <a:pt x="3358" y="960"/>
                </a:lnTo>
                <a:lnTo>
                  <a:pt x="3386" y="940"/>
                </a:lnTo>
                <a:lnTo>
                  <a:pt x="3415" y="921"/>
                </a:lnTo>
                <a:lnTo>
                  <a:pt x="3445" y="904"/>
                </a:lnTo>
                <a:lnTo>
                  <a:pt x="3476" y="888"/>
                </a:lnTo>
                <a:lnTo>
                  <a:pt x="3507" y="874"/>
                </a:lnTo>
                <a:lnTo>
                  <a:pt x="3540" y="862"/>
                </a:lnTo>
                <a:lnTo>
                  <a:pt x="3573" y="850"/>
                </a:lnTo>
                <a:lnTo>
                  <a:pt x="3606" y="841"/>
                </a:lnTo>
                <a:lnTo>
                  <a:pt x="3641" y="832"/>
                </a:lnTo>
                <a:lnTo>
                  <a:pt x="3676" y="826"/>
                </a:lnTo>
                <a:lnTo>
                  <a:pt x="3712" y="822"/>
                </a:lnTo>
                <a:lnTo>
                  <a:pt x="3749" y="818"/>
                </a:lnTo>
                <a:lnTo>
                  <a:pt x="3786" y="817"/>
                </a:lnTo>
                <a:lnTo>
                  <a:pt x="3821" y="818"/>
                </a:lnTo>
                <a:lnTo>
                  <a:pt x="3858" y="822"/>
                </a:lnTo>
                <a:lnTo>
                  <a:pt x="3894" y="826"/>
                </a:lnTo>
                <a:lnTo>
                  <a:pt x="3929" y="832"/>
                </a:lnTo>
                <a:lnTo>
                  <a:pt x="3964" y="841"/>
                </a:lnTo>
                <a:lnTo>
                  <a:pt x="3997" y="850"/>
                </a:lnTo>
                <a:lnTo>
                  <a:pt x="4031" y="862"/>
                </a:lnTo>
                <a:lnTo>
                  <a:pt x="4063" y="874"/>
                </a:lnTo>
                <a:lnTo>
                  <a:pt x="4094" y="888"/>
                </a:lnTo>
                <a:lnTo>
                  <a:pt x="4126" y="904"/>
                </a:lnTo>
                <a:lnTo>
                  <a:pt x="4155" y="921"/>
                </a:lnTo>
                <a:lnTo>
                  <a:pt x="4184" y="940"/>
                </a:lnTo>
                <a:lnTo>
                  <a:pt x="4212" y="960"/>
                </a:lnTo>
                <a:lnTo>
                  <a:pt x="4239" y="981"/>
                </a:lnTo>
                <a:lnTo>
                  <a:pt x="4265" y="1003"/>
                </a:lnTo>
                <a:lnTo>
                  <a:pt x="4290" y="1027"/>
                </a:lnTo>
                <a:lnTo>
                  <a:pt x="4314" y="1051"/>
                </a:lnTo>
                <a:lnTo>
                  <a:pt x="4336" y="1077"/>
                </a:lnTo>
                <a:lnTo>
                  <a:pt x="4357" y="1105"/>
                </a:lnTo>
                <a:lnTo>
                  <a:pt x="4377" y="1132"/>
                </a:lnTo>
                <a:lnTo>
                  <a:pt x="4396" y="1162"/>
                </a:lnTo>
                <a:lnTo>
                  <a:pt x="4413" y="1191"/>
                </a:lnTo>
                <a:lnTo>
                  <a:pt x="4428" y="1222"/>
                </a:lnTo>
                <a:lnTo>
                  <a:pt x="4443" y="1253"/>
                </a:lnTo>
                <a:lnTo>
                  <a:pt x="4456" y="1286"/>
                </a:lnTo>
                <a:lnTo>
                  <a:pt x="4467" y="1319"/>
                </a:lnTo>
                <a:lnTo>
                  <a:pt x="4477" y="1353"/>
                </a:lnTo>
                <a:lnTo>
                  <a:pt x="4484" y="1387"/>
                </a:lnTo>
                <a:lnTo>
                  <a:pt x="4491" y="1423"/>
                </a:lnTo>
                <a:lnTo>
                  <a:pt x="4495" y="1459"/>
                </a:lnTo>
                <a:lnTo>
                  <a:pt x="4498" y="1494"/>
                </a:lnTo>
                <a:lnTo>
                  <a:pt x="4499" y="1531"/>
                </a:lnTo>
                <a:lnTo>
                  <a:pt x="3786" y="153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111">
            <a:extLst>
              <a:ext uri="{FF2B5EF4-FFF2-40B4-BE49-F238E27FC236}">
                <a16:creationId xmlns:a16="http://schemas.microsoft.com/office/drawing/2014/main" id="{89EF8EA1-16ED-EC70-4080-D273CF1C655E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5314084"/>
            <a:ext cx="320279" cy="305991"/>
          </a:xfrm>
          <a:custGeom>
            <a:avLst/>
            <a:gdLst>
              <a:gd name="T0" fmla="*/ 1089 w 1618"/>
              <a:gd name="T1" fmla="*/ 463 h 1542"/>
              <a:gd name="T2" fmla="*/ 1585 w 1618"/>
              <a:gd name="T3" fmla="*/ 553 h 1542"/>
              <a:gd name="T4" fmla="*/ 1602 w 1618"/>
              <a:gd name="T5" fmla="*/ 564 h 1542"/>
              <a:gd name="T6" fmla="*/ 1613 w 1618"/>
              <a:gd name="T7" fmla="*/ 581 h 1542"/>
              <a:gd name="T8" fmla="*/ 1618 w 1618"/>
              <a:gd name="T9" fmla="*/ 600 h 1542"/>
              <a:gd name="T10" fmla="*/ 1614 w 1618"/>
              <a:gd name="T11" fmla="*/ 617 h 1542"/>
              <a:gd name="T12" fmla="*/ 1608 w 1618"/>
              <a:gd name="T13" fmla="*/ 631 h 1542"/>
              <a:gd name="T14" fmla="*/ 1261 w 1618"/>
              <a:gd name="T15" fmla="*/ 993 h 1542"/>
              <a:gd name="T16" fmla="*/ 1328 w 1618"/>
              <a:gd name="T17" fmla="*/ 1494 h 1542"/>
              <a:gd name="T18" fmla="*/ 1323 w 1618"/>
              <a:gd name="T19" fmla="*/ 1514 h 1542"/>
              <a:gd name="T20" fmla="*/ 1311 w 1618"/>
              <a:gd name="T21" fmla="*/ 1529 h 1542"/>
              <a:gd name="T22" fmla="*/ 1294 w 1618"/>
              <a:gd name="T23" fmla="*/ 1539 h 1542"/>
              <a:gd name="T24" fmla="*/ 1276 w 1618"/>
              <a:gd name="T25" fmla="*/ 1542 h 1542"/>
              <a:gd name="T26" fmla="*/ 1261 w 1618"/>
              <a:gd name="T27" fmla="*/ 1540 h 1542"/>
              <a:gd name="T28" fmla="*/ 808 w 1618"/>
              <a:gd name="T29" fmla="*/ 1322 h 1542"/>
              <a:gd name="T30" fmla="*/ 353 w 1618"/>
              <a:gd name="T31" fmla="*/ 1541 h 1542"/>
              <a:gd name="T32" fmla="*/ 333 w 1618"/>
              <a:gd name="T33" fmla="*/ 1541 h 1542"/>
              <a:gd name="T34" fmla="*/ 315 w 1618"/>
              <a:gd name="T35" fmla="*/ 1535 h 1542"/>
              <a:gd name="T36" fmla="*/ 299 w 1618"/>
              <a:gd name="T37" fmla="*/ 1522 h 1542"/>
              <a:gd name="T38" fmla="*/ 291 w 1618"/>
              <a:gd name="T39" fmla="*/ 1505 h 1542"/>
              <a:gd name="T40" fmla="*/ 289 w 1618"/>
              <a:gd name="T41" fmla="*/ 1489 h 1542"/>
              <a:gd name="T42" fmla="*/ 356 w 1618"/>
              <a:gd name="T43" fmla="*/ 993 h 1542"/>
              <a:gd name="T44" fmla="*/ 7 w 1618"/>
              <a:gd name="T45" fmla="*/ 628 h 1542"/>
              <a:gd name="T46" fmla="*/ 1 w 1618"/>
              <a:gd name="T47" fmla="*/ 610 h 1542"/>
              <a:gd name="T48" fmla="*/ 1 w 1618"/>
              <a:gd name="T49" fmla="*/ 590 h 1542"/>
              <a:gd name="T50" fmla="*/ 9 w 1618"/>
              <a:gd name="T51" fmla="*/ 571 h 1542"/>
              <a:gd name="T52" fmla="*/ 22 w 1618"/>
              <a:gd name="T53" fmla="*/ 558 h 1542"/>
              <a:gd name="T54" fmla="*/ 37 w 1618"/>
              <a:gd name="T55" fmla="*/ 551 h 1542"/>
              <a:gd name="T56" fmla="*/ 529 w 1618"/>
              <a:gd name="T57" fmla="*/ 463 h 1542"/>
              <a:gd name="T58" fmla="*/ 769 w 1618"/>
              <a:gd name="T59" fmla="*/ 18 h 1542"/>
              <a:gd name="T60" fmla="*/ 784 w 1618"/>
              <a:gd name="T61" fmla="*/ 6 h 1542"/>
              <a:gd name="T62" fmla="*/ 803 w 1618"/>
              <a:gd name="T63" fmla="*/ 0 h 1542"/>
              <a:gd name="T64" fmla="*/ 823 w 1618"/>
              <a:gd name="T65" fmla="*/ 1 h 1542"/>
              <a:gd name="T66" fmla="*/ 840 w 1618"/>
              <a:gd name="T67" fmla="*/ 10 h 1542"/>
              <a:gd name="T68" fmla="*/ 850 w 1618"/>
              <a:gd name="T69" fmla="*/ 20 h 1542"/>
              <a:gd name="T70" fmla="*/ 1010 w 1618"/>
              <a:gd name="T71" fmla="*/ 533 h 1542"/>
              <a:gd name="T72" fmla="*/ 608 w 1618"/>
              <a:gd name="T73" fmla="*/ 533 h 1542"/>
              <a:gd name="T74" fmla="*/ 605 w 1618"/>
              <a:gd name="T75" fmla="*/ 537 h 1542"/>
              <a:gd name="T76" fmla="*/ 597 w 1618"/>
              <a:gd name="T77" fmla="*/ 546 h 1542"/>
              <a:gd name="T78" fmla="*/ 588 w 1618"/>
              <a:gd name="T79" fmla="*/ 553 h 1542"/>
              <a:gd name="T80" fmla="*/ 577 w 1618"/>
              <a:gd name="T81" fmla="*/ 557 h 1542"/>
              <a:gd name="T82" fmla="*/ 155 w 1618"/>
              <a:gd name="T83" fmla="*/ 634 h 1542"/>
              <a:gd name="T84" fmla="*/ 451 w 1618"/>
              <a:gd name="T85" fmla="*/ 945 h 1542"/>
              <a:gd name="T86" fmla="*/ 457 w 1618"/>
              <a:gd name="T87" fmla="*/ 954 h 1542"/>
              <a:gd name="T88" fmla="*/ 460 w 1618"/>
              <a:gd name="T89" fmla="*/ 965 h 1542"/>
              <a:gd name="T90" fmla="*/ 462 w 1618"/>
              <a:gd name="T91" fmla="*/ 977 h 1542"/>
              <a:gd name="T92" fmla="*/ 405 w 1618"/>
              <a:gd name="T93" fmla="*/ 1402 h 1542"/>
              <a:gd name="T94" fmla="*/ 791 w 1618"/>
              <a:gd name="T95" fmla="*/ 1217 h 1542"/>
              <a:gd name="T96" fmla="*/ 803 w 1618"/>
              <a:gd name="T97" fmla="*/ 1213 h 1542"/>
              <a:gd name="T98" fmla="*/ 814 w 1618"/>
              <a:gd name="T99" fmla="*/ 1213 h 1542"/>
              <a:gd name="T100" fmla="*/ 825 w 1618"/>
              <a:gd name="T101" fmla="*/ 1217 h 1542"/>
              <a:gd name="T102" fmla="*/ 1213 w 1618"/>
              <a:gd name="T103" fmla="*/ 1402 h 1542"/>
              <a:gd name="T104" fmla="*/ 1155 w 1618"/>
              <a:gd name="T105" fmla="*/ 979 h 1542"/>
              <a:gd name="T106" fmla="*/ 1156 w 1618"/>
              <a:gd name="T107" fmla="*/ 967 h 1542"/>
              <a:gd name="T108" fmla="*/ 1159 w 1618"/>
              <a:gd name="T109" fmla="*/ 955 h 1542"/>
              <a:gd name="T110" fmla="*/ 1166 w 1618"/>
              <a:gd name="T111" fmla="*/ 945 h 1542"/>
              <a:gd name="T112" fmla="*/ 1462 w 1618"/>
              <a:gd name="T113" fmla="*/ 634 h 1542"/>
              <a:gd name="T114" fmla="*/ 1042 w 1618"/>
              <a:gd name="T115" fmla="*/ 558 h 1542"/>
              <a:gd name="T116" fmla="*/ 1032 w 1618"/>
              <a:gd name="T117" fmla="*/ 554 h 1542"/>
              <a:gd name="T118" fmla="*/ 1021 w 1618"/>
              <a:gd name="T119" fmla="*/ 548 h 1542"/>
              <a:gd name="T120" fmla="*/ 1013 w 1618"/>
              <a:gd name="T121" fmla="*/ 53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8" h="1542">
                <a:moveTo>
                  <a:pt x="854" y="27"/>
                </a:moveTo>
                <a:lnTo>
                  <a:pt x="1089" y="463"/>
                </a:lnTo>
                <a:lnTo>
                  <a:pt x="1574" y="550"/>
                </a:lnTo>
                <a:lnTo>
                  <a:pt x="1585" y="553"/>
                </a:lnTo>
                <a:lnTo>
                  <a:pt x="1593" y="557"/>
                </a:lnTo>
                <a:lnTo>
                  <a:pt x="1602" y="564"/>
                </a:lnTo>
                <a:lnTo>
                  <a:pt x="1608" y="571"/>
                </a:lnTo>
                <a:lnTo>
                  <a:pt x="1613" y="581"/>
                </a:lnTo>
                <a:lnTo>
                  <a:pt x="1617" y="590"/>
                </a:lnTo>
                <a:lnTo>
                  <a:pt x="1618" y="600"/>
                </a:lnTo>
                <a:lnTo>
                  <a:pt x="1617" y="610"/>
                </a:lnTo>
                <a:lnTo>
                  <a:pt x="1614" y="617"/>
                </a:lnTo>
                <a:lnTo>
                  <a:pt x="1611" y="625"/>
                </a:lnTo>
                <a:lnTo>
                  <a:pt x="1608" y="631"/>
                </a:lnTo>
                <a:lnTo>
                  <a:pt x="1603" y="636"/>
                </a:lnTo>
                <a:lnTo>
                  <a:pt x="1261" y="993"/>
                </a:lnTo>
                <a:lnTo>
                  <a:pt x="1328" y="1483"/>
                </a:lnTo>
                <a:lnTo>
                  <a:pt x="1328" y="1494"/>
                </a:lnTo>
                <a:lnTo>
                  <a:pt x="1327" y="1504"/>
                </a:lnTo>
                <a:lnTo>
                  <a:pt x="1323" y="1514"/>
                </a:lnTo>
                <a:lnTo>
                  <a:pt x="1317" y="1522"/>
                </a:lnTo>
                <a:lnTo>
                  <a:pt x="1311" y="1529"/>
                </a:lnTo>
                <a:lnTo>
                  <a:pt x="1303" y="1535"/>
                </a:lnTo>
                <a:lnTo>
                  <a:pt x="1294" y="1539"/>
                </a:lnTo>
                <a:lnTo>
                  <a:pt x="1284" y="1542"/>
                </a:lnTo>
                <a:lnTo>
                  <a:pt x="1276" y="1542"/>
                </a:lnTo>
                <a:lnTo>
                  <a:pt x="1268" y="1541"/>
                </a:lnTo>
                <a:lnTo>
                  <a:pt x="1261" y="1540"/>
                </a:lnTo>
                <a:lnTo>
                  <a:pt x="1254" y="1537"/>
                </a:lnTo>
                <a:lnTo>
                  <a:pt x="808" y="1322"/>
                </a:lnTo>
                <a:lnTo>
                  <a:pt x="363" y="1537"/>
                </a:lnTo>
                <a:lnTo>
                  <a:pt x="353" y="1541"/>
                </a:lnTo>
                <a:lnTo>
                  <a:pt x="343" y="1542"/>
                </a:lnTo>
                <a:lnTo>
                  <a:pt x="333" y="1541"/>
                </a:lnTo>
                <a:lnTo>
                  <a:pt x="323" y="1539"/>
                </a:lnTo>
                <a:lnTo>
                  <a:pt x="315" y="1535"/>
                </a:lnTo>
                <a:lnTo>
                  <a:pt x="307" y="1529"/>
                </a:lnTo>
                <a:lnTo>
                  <a:pt x="299" y="1522"/>
                </a:lnTo>
                <a:lnTo>
                  <a:pt x="294" y="1513"/>
                </a:lnTo>
                <a:lnTo>
                  <a:pt x="291" y="1505"/>
                </a:lnTo>
                <a:lnTo>
                  <a:pt x="290" y="1498"/>
                </a:lnTo>
                <a:lnTo>
                  <a:pt x="289" y="1489"/>
                </a:lnTo>
                <a:lnTo>
                  <a:pt x="290" y="1482"/>
                </a:lnTo>
                <a:lnTo>
                  <a:pt x="356" y="993"/>
                </a:lnTo>
                <a:lnTo>
                  <a:pt x="14" y="636"/>
                </a:lnTo>
                <a:lnTo>
                  <a:pt x="7" y="628"/>
                </a:lnTo>
                <a:lnTo>
                  <a:pt x="3" y="620"/>
                </a:lnTo>
                <a:lnTo>
                  <a:pt x="1" y="610"/>
                </a:lnTo>
                <a:lnTo>
                  <a:pt x="0" y="600"/>
                </a:lnTo>
                <a:lnTo>
                  <a:pt x="1" y="590"/>
                </a:lnTo>
                <a:lnTo>
                  <a:pt x="4" y="581"/>
                </a:lnTo>
                <a:lnTo>
                  <a:pt x="9" y="571"/>
                </a:lnTo>
                <a:lnTo>
                  <a:pt x="16" y="564"/>
                </a:lnTo>
                <a:lnTo>
                  <a:pt x="22" y="558"/>
                </a:lnTo>
                <a:lnTo>
                  <a:pt x="29" y="554"/>
                </a:lnTo>
                <a:lnTo>
                  <a:pt x="37" y="551"/>
                </a:lnTo>
                <a:lnTo>
                  <a:pt x="44" y="550"/>
                </a:lnTo>
                <a:lnTo>
                  <a:pt x="529" y="463"/>
                </a:lnTo>
                <a:lnTo>
                  <a:pt x="763" y="27"/>
                </a:lnTo>
                <a:lnTo>
                  <a:pt x="769" y="18"/>
                </a:lnTo>
                <a:lnTo>
                  <a:pt x="777" y="11"/>
                </a:lnTo>
                <a:lnTo>
                  <a:pt x="784" y="6"/>
                </a:lnTo>
                <a:lnTo>
                  <a:pt x="793" y="1"/>
                </a:lnTo>
                <a:lnTo>
                  <a:pt x="803" y="0"/>
                </a:lnTo>
                <a:lnTo>
                  <a:pt x="814" y="0"/>
                </a:lnTo>
                <a:lnTo>
                  <a:pt x="823" y="1"/>
                </a:lnTo>
                <a:lnTo>
                  <a:pt x="834" y="6"/>
                </a:lnTo>
                <a:lnTo>
                  <a:pt x="840" y="10"/>
                </a:lnTo>
                <a:lnTo>
                  <a:pt x="845" y="15"/>
                </a:lnTo>
                <a:lnTo>
                  <a:pt x="850" y="20"/>
                </a:lnTo>
                <a:lnTo>
                  <a:pt x="854" y="27"/>
                </a:lnTo>
                <a:close/>
                <a:moveTo>
                  <a:pt x="1010" y="533"/>
                </a:moveTo>
                <a:lnTo>
                  <a:pt x="808" y="160"/>
                </a:lnTo>
                <a:lnTo>
                  <a:pt x="608" y="533"/>
                </a:lnTo>
                <a:lnTo>
                  <a:pt x="608" y="533"/>
                </a:lnTo>
                <a:lnTo>
                  <a:pt x="605" y="537"/>
                </a:lnTo>
                <a:lnTo>
                  <a:pt x="602" y="542"/>
                </a:lnTo>
                <a:lnTo>
                  <a:pt x="597" y="546"/>
                </a:lnTo>
                <a:lnTo>
                  <a:pt x="593" y="550"/>
                </a:lnTo>
                <a:lnTo>
                  <a:pt x="588" y="553"/>
                </a:lnTo>
                <a:lnTo>
                  <a:pt x="583" y="555"/>
                </a:lnTo>
                <a:lnTo>
                  <a:pt x="577" y="557"/>
                </a:lnTo>
                <a:lnTo>
                  <a:pt x="571" y="560"/>
                </a:lnTo>
                <a:lnTo>
                  <a:pt x="155" y="634"/>
                </a:lnTo>
                <a:lnTo>
                  <a:pt x="448" y="941"/>
                </a:lnTo>
                <a:lnTo>
                  <a:pt x="451" y="945"/>
                </a:lnTo>
                <a:lnTo>
                  <a:pt x="454" y="949"/>
                </a:lnTo>
                <a:lnTo>
                  <a:pt x="457" y="954"/>
                </a:lnTo>
                <a:lnTo>
                  <a:pt x="459" y="960"/>
                </a:lnTo>
                <a:lnTo>
                  <a:pt x="460" y="965"/>
                </a:lnTo>
                <a:lnTo>
                  <a:pt x="462" y="971"/>
                </a:lnTo>
                <a:lnTo>
                  <a:pt x="462" y="977"/>
                </a:lnTo>
                <a:lnTo>
                  <a:pt x="462" y="983"/>
                </a:lnTo>
                <a:lnTo>
                  <a:pt x="405" y="1402"/>
                </a:lnTo>
                <a:lnTo>
                  <a:pt x="786" y="1219"/>
                </a:lnTo>
                <a:lnTo>
                  <a:pt x="791" y="1217"/>
                </a:lnTo>
                <a:lnTo>
                  <a:pt x="797" y="1215"/>
                </a:lnTo>
                <a:lnTo>
                  <a:pt x="803" y="1213"/>
                </a:lnTo>
                <a:lnTo>
                  <a:pt x="808" y="1213"/>
                </a:lnTo>
                <a:lnTo>
                  <a:pt x="814" y="1213"/>
                </a:lnTo>
                <a:lnTo>
                  <a:pt x="820" y="1215"/>
                </a:lnTo>
                <a:lnTo>
                  <a:pt x="825" y="1217"/>
                </a:lnTo>
                <a:lnTo>
                  <a:pt x="831" y="1219"/>
                </a:lnTo>
                <a:lnTo>
                  <a:pt x="1213" y="1402"/>
                </a:lnTo>
                <a:lnTo>
                  <a:pt x="1156" y="984"/>
                </a:lnTo>
                <a:lnTo>
                  <a:pt x="1155" y="979"/>
                </a:lnTo>
                <a:lnTo>
                  <a:pt x="1155" y="972"/>
                </a:lnTo>
                <a:lnTo>
                  <a:pt x="1156" y="967"/>
                </a:lnTo>
                <a:lnTo>
                  <a:pt x="1157" y="961"/>
                </a:lnTo>
                <a:lnTo>
                  <a:pt x="1159" y="955"/>
                </a:lnTo>
                <a:lnTo>
                  <a:pt x="1162" y="950"/>
                </a:lnTo>
                <a:lnTo>
                  <a:pt x="1166" y="945"/>
                </a:lnTo>
                <a:lnTo>
                  <a:pt x="1170" y="941"/>
                </a:lnTo>
                <a:lnTo>
                  <a:pt x="1462" y="634"/>
                </a:lnTo>
                <a:lnTo>
                  <a:pt x="1049" y="560"/>
                </a:lnTo>
                <a:lnTo>
                  <a:pt x="1042" y="558"/>
                </a:lnTo>
                <a:lnTo>
                  <a:pt x="1037" y="556"/>
                </a:lnTo>
                <a:lnTo>
                  <a:pt x="1032" y="554"/>
                </a:lnTo>
                <a:lnTo>
                  <a:pt x="1026" y="551"/>
                </a:lnTo>
                <a:lnTo>
                  <a:pt x="1021" y="548"/>
                </a:lnTo>
                <a:lnTo>
                  <a:pt x="1017" y="544"/>
                </a:lnTo>
                <a:lnTo>
                  <a:pt x="1013" y="538"/>
                </a:lnTo>
                <a:lnTo>
                  <a:pt x="1010" y="53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112">
            <a:extLst>
              <a:ext uri="{FF2B5EF4-FFF2-40B4-BE49-F238E27FC236}">
                <a16:creationId xmlns:a16="http://schemas.microsoft.com/office/drawing/2014/main" id="{CE54BD47-F8F6-F29F-45BA-A3245E9CA870}"/>
              </a:ext>
            </a:extLst>
          </p:cNvPr>
          <p:cNvSpPr>
            <a:spLocks noEditPoints="1"/>
          </p:cNvSpPr>
          <p:nvPr/>
        </p:nvSpPr>
        <p:spPr bwMode="auto">
          <a:xfrm>
            <a:off x="8741634" y="5239074"/>
            <a:ext cx="320279" cy="381000"/>
          </a:xfrm>
          <a:custGeom>
            <a:avLst/>
            <a:gdLst>
              <a:gd name="T0" fmla="*/ 1576 w 1618"/>
              <a:gd name="T1" fmla="*/ 930 h 1922"/>
              <a:gd name="T2" fmla="*/ 1602 w 1618"/>
              <a:gd name="T3" fmla="*/ 944 h 1922"/>
              <a:gd name="T4" fmla="*/ 1617 w 1618"/>
              <a:gd name="T5" fmla="*/ 970 h 1922"/>
              <a:gd name="T6" fmla="*/ 1616 w 1618"/>
              <a:gd name="T7" fmla="*/ 997 h 1922"/>
              <a:gd name="T8" fmla="*/ 1604 w 1618"/>
              <a:gd name="T9" fmla="*/ 1016 h 1922"/>
              <a:gd name="T10" fmla="*/ 1329 w 1618"/>
              <a:gd name="T11" fmla="*/ 1874 h 1922"/>
              <a:gd name="T12" fmla="*/ 1319 w 1618"/>
              <a:gd name="T13" fmla="*/ 1902 h 1922"/>
              <a:gd name="T14" fmla="*/ 1295 w 1618"/>
              <a:gd name="T15" fmla="*/ 1919 h 1922"/>
              <a:gd name="T16" fmla="*/ 1269 w 1618"/>
              <a:gd name="T17" fmla="*/ 1921 h 1922"/>
              <a:gd name="T18" fmla="*/ 810 w 1618"/>
              <a:gd name="T19" fmla="*/ 1702 h 1922"/>
              <a:gd name="T20" fmla="*/ 344 w 1618"/>
              <a:gd name="T21" fmla="*/ 1922 h 1922"/>
              <a:gd name="T22" fmla="*/ 315 w 1618"/>
              <a:gd name="T23" fmla="*/ 1915 h 1922"/>
              <a:gd name="T24" fmla="*/ 295 w 1618"/>
              <a:gd name="T25" fmla="*/ 1893 h 1922"/>
              <a:gd name="T26" fmla="*/ 290 w 1618"/>
              <a:gd name="T27" fmla="*/ 1869 h 1922"/>
              <a:gd name="T28" fmla="*/ 15 w 1618"/>
              <a:gd name="T29" fmla="*/ 1016 h 1922"/>
              <a:gd name="T30" fmla="*/ 1 w 1618"/>
              <a:gd name="T31" fmla="*/ 990 h 1922"/>
              <a:gd name="T32" fmla="*/ 5 w 1618"/>
              <a:gd name="T33" fmla="*/ 961 h 1922"/>
              <a:gd name="T34" fmla="*/ 24 w 1618"/>
              <a:gd name="T35" fmla="*/ 938 h 1922"/>
              <a:gd name="T36" fmla="*/ 46 w 1618"/>
              <a:gd name="T37" fmla="*/ 930 h 1922"/>
              <a:gd name="T38" fmla="*/ 770 w 1618"/>
              <a:gd name="T39" fmla="*/ 398 h 1922"/>
              <a:gd name="T40" fmla="*/ 795 w 1618"/>
              <a:gd name="T41" fmla="*/ 381 h 1922"/>
              <a:gd name="T42" fmla="*/ 825 w 1618"/>
              <a:gd name="T43" fmla="*/ 381 h 1922"/>
              <a:gd name="T44" fmla="*/ 847 w 1618"/>
              <a:gd name="T45" fmla="*/ 395 h 1922"/>
              <a:gd name="T46" fmla="*/ 1287 w 1618"/>
              <a:gd name="T47" fmla="*/ 165 h 1922"/>
              <a:gd name="T48" fmla="*/ 1314 w 1618"/>
              <a:gd name="T49" fmla="*/ 151 h 1922"/>
              <a:gd name="T50" fmla="*/ 1343 w 1618"/>
              <a:gd name="T51" fmla="*/ 154 h 1922"/>
              <a:gd name="T52" fmla="*/ 1367 w 1618"/>
              <a:gd name="T53" fmla="*/ 173 h 1922"/>
              <a:gd name="T54" fmla="*/ 1376 w 1618"/>
              <a:gd name="T55" fmla="*/ 201 h 1922"/>
              <a:gd name="T56" fmla="*/ 1367 w 1618"/>
              <a:gd name="T57" fmla="*/ 230 h 1922"/>
              <a:gd name="T58" fmla="*/ 1218 w 1618"/>
              <a:gd name="T59" fmla="*/ 379 h 1922"/>
              <a:gd name="T60" fmla="*/ 1189 w 1618"/>
              <a:gd name="T61" fmla="*/ 388 h 1922"/>
              <a:gd name="T62" fmla="*/ 1161 w 1618"/>
              <a:gd name="T63" fmla="*/ 379 h 1922"/>
              <a:gd name="T64" fmla="*/ 1141 w 1618"/>
              <a:gd name="T65" fmla="*/ 355 h 1922"/>
              <a:gd name="T66" fmla="*/ 1139 w 1618"/>
              <a:gd name="T67" fmla="*/ 327 h 1922"/>
              <a:gd name="T68" fmla="*/ 1152 w 1618"/>
              <a:gd name="T69" fmla="*/ 299 h 1922"/>
              <a:gd name="T70" fmla="*/ 759 w 1618"/>
              <a:gd name="T71" fmla="*/ 41 h 1922"/>
              <a:gd name="T72" fmla="*/ 773 w 1618"/>
              <a:gd name="T73" fmla="*/ 15 h 1922"/>
              <a:gd name="T74" fmla="*/ 799 w 1618"/>
              <a:gd name="T75" fmla="*/ 1 h 1922"/>
              <a:gd name="T76" fmla="*/ 830 w 1618"/>
              <a:gd name="T77" fmla="*/ 4 h 1922"/>
              <a:gd name="T78" fmla="*/ 853 w 1618"/>
              <a:gd name="T79" fmla="*/ 22 h 1922"/>
              <a:gd name="T80" fmla="*/ 861 w 1618"/>
              <a:gd name="T81" fmla="*/ 52 h 1922"/>
              <a:gd name="T82" fmla="*/ 857 w 1618"/>
              <a:gd name="T83" fmla="*/ 262 h 1922"/>
              <a:gd name="T84" fmla="*/ 838 w 1618"/>
              <a:gd name="T85" fmla="*/ 285 h 1922"/>
              <a:gd name="T86" fmla="*/ 810 w 1618"/>
              <a:gd name="T87" fmla="*/ 294 h 1922"/>
              <a:gd name="T88" fmla="*/ 780 w 1618"/>
              <a:gd name="T89" fmla="*/ 285 h 1922"/>
              <a:gd name="T90" fmla="*/ 762 w 1618"/>
              <a:gd name="T91" fmla="*/ 262 h 1922"/>
              <a:gd name="T92" fmla="*/ 758 w 1618"/>
              <a:gd name="T93" fmla="*/ 52 h 1922"/>
              <a:gd name="T94" fmla="*/ 247 w 1618"/>
              <a:gd name="T95" fmla="*/ 221 h 1922"/>
              <a:gd name="T96" fmla="*/ 245 w 1618"/>
              <a:gd name="T97" fmla="*/ 192 h 1922"/>
              <a:gd name="T98" fmla="*/ 259 w 1618"/>
              <a:gd name="T99" fmla="*/ 165 h 1922"/>
              <a:gd name="T100" fmla="*/ 286 w 1618"/>
              <a:gd name="T101" fmla="*/ 151 h 1922"/>
              <a:gd name="T102" fmla="*/ 314 w 1618"/>
              <a:gd name="T103" fmla="*/ 154 h 1922"/>
              <a:gd name="T104" fmla="*/ 466 w 1618"/>
              <a:gd name="T105" fmla="*/ 299 h 1922"/>
              <a:gd name="T106" fmla="*/ 481 w 1618"/>
              <a:gd name="T107" fmla="*/ 327 h 1922"/>
              <a:gd name="T108" fmla="*/ 478 w 1618"/>
              <a:gd name="T109" fmla="*/ 355 h 1922"/>
              <a:gd name="T110" fmla="*/ 459 w 1618"/>
              <a:gd name="T111" fmla="*/ 379 h 1922"/>
              <a:gd name="T112" fmla="*/ 430 w 1618"/>
              <a:gd name="T113" fmla="*/ 388 h 1922"/>
              <a:gd name="T114" fmla="*/ 402 w 1618"/>
              <a:gd name="T115" fmla="*/ 379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1922">
                <a:moveTo>
                  <a:pt x="855" y="407"/>
                </a:moveTo>
                <a:lnTo>
                  <a:pt x="1089" y="843"/>
                </a:lnTo>
                <a:lnTo>
                  <a:pt x="1576" y="930"/>
                </a:lnTo>
                <a:lnTo>
                  <a:pt x="1585" y="933"/>
                </a:lnTo>
                <a:lnTo>
                  <a:pt x="1595" y="937"/>
                </a:lnTo>
                <a:lnTo>
                  <a:pt x="1602" y="944"/>
                </a:lnTo>
                <a:lnTo>
                  <a:pt x="1609" y="951"/>
                </a:lnTo>
                <a:lnTo>
                  <a:pt x="1614" y="961"/>
                </a:lnTo>
                <a:lnTo>
                  <a:pt x="1617" y="970"/>
                </a:lnTo>
                <a:lnTo>
                  <a:pt x="1618" y="980"/>
                </a:lnTo>
                <a:lnTo>
                  <a:pt x="1617" y="990"/>
                </a:lnTo>
                <a:lnTo>
                  <a:pt x="1616" y="997"/>
                </a:lnTo>
                <a:lnTo>
                  <a:pt x="1613" y="1005"/>
                </a:lnTo>
                <a:lnTo>
                  <a:pt x="1609" y="1011"/>
                </a:lnTo>
                <a:lnTo>
                  <a:pt x="1604" y="1016"/>
                </a:lnTo>
                <a:lnTo>
                  <a:pt x="1262" y="1373"/>
                </a:lnTo>
                <a:lnTo>
                  <a:pt x="1328" y="1863"/>
                </a:lnTo>
                <a:lnTo>
                  <a:pt x="1329" y="1874"/>
                </a:lnTo>
                <a:lnTo>
                  <a:pt x="1327" y="1884"/>
                </a:lnTo>
                <a:lnTo>
                  <a:pt x="1324" y="1894"/>
                </a:lnTo>
                <a:lnTo>
                  <a:pt x="1319" y="1902"/>
                </a:lnTo>
                <a:lnTo>
                  <a:pt x="1311" y="1909"/>
                </a:lnTo>
                <a:lnTo>
                  <a:pt x="1304" y="1915"/>
                </a:lnTo>
                <a:lnTo>
                  <a:pt x="1295" y="1919"/>
                </a:lnTo>
                <a:lnTo>
                  <a:pt x="1284" y="1922"/>
                </a:lnTo>
                <a:lnTo>
                  <a:pt x="1277" y="1922"/>
                </a:lnTo>
                <a:lnTo>
                  <a:pt x="1269" y="1921"/>
                </a:lnTo>
                <a:lnTo>
                  <a:pt x="1262" y="1920"/>
                </a:lnTo>
                <a:lnTo>
                  <a:pt x="1256" y="1917"/>
                </a:lnTo>
                <a:lnTo>
                  <a:pt x="810" y="1702"/>
                </a:lnTo>
                <a:lnTo>
                  <a:pt x="364" y="1917"/>
                </a:lnTo>
                <a:lnTo>
                  <a:pt x="354" y="1921"/>
                </a:lnTo>
                <a:lnTo>
                  <a:pt x="344" y="1922"/>
                </a:lnTo>
                <a:lnTo>
                  <a:pt x="334" y="1921"/>
                </a:lnTo>
                <a:lnTo>
                  <a:pt x="325" y="1919"/>
                </a:lnTo>
                <a:lnTo>
                  <a:pt x="315" y="1915"/>
                </a:lnTo>
                <a:lnTo>
                  <a:pt x="307" y="1909"/>
                </a:lnTo>
                <a:lnTo>
                  <a:pt x="301" y="1902"/>
                </a:lnTo>
                <a:lnTo>
                  <a:pt x="295" y="1893"/>
                </a:lnTo>
                <a:lnTo>
                  <a:pt x="292" y="1885"/>
                </a:lnTo>
                <a:lnTo>
                  <a:pt x="290" y="1878"/>
                </a:lnTo>
                <a:lnTo>
                  <a:pt x="290" y="1869"/>
                </a:lnTo>
                <a:lnTo>
                  <a:pt x="290" y="1862"/>
                </a:lnTo>
                <a:lnTo>
                  <a:pt x="357" y="1373"/>
                </a:lnTo>
                <a:lnTo>
                  <a:pt x="15" y="1016"/>
                </a:lnTo>
                <a:lnTo>
                  <a:pt x="9" y="1008"/>
                </a:lnTo>
                <a:lnTo>
                  <a:pt x="5" y="1000"/>
                </a:lnTo>
                <a:lnTo>
                  <a:pt x="1" y="990"/>
                </a:lnTo>
                <a:lnTo>
                  <a:pt x="0" y="980"/>
                </a:lnTo>
                <a:lnTo>
                  <a:pt x="2" y="970"/>
                </a:lnTo>
                <a:lnTo>
                  <a:pt x="5" y="961"/>
                </a:lnTo>
                <a:lnTo>
                  <a:pt x="10" y="951"/>
                </a:lnTo>
                <a:lnTo>
                  <a:pt x="17" y="944"/>
                </a:lnTo>
                <a:lnTo>
                  <a:pt x="24" y="938"/>
                </a:lnTo>
                <a:lnTo>
                  <a:pt x="30" y="934"/>
                </a:lnTo>
                <a:lnTo>
                  <a:pt x="38" y="931"/>
                </a:lnTo>
                <a:lnTo>
                  <a:pt x="46" y="930"/>
                </a:lnTo>
                <a:lnTo>
                  <a:pt x="529" y="843"/>
                </a:lnTo>
                <a:lnTo>
                  <a:pt x="764" y="407"/>
                </a:lnTo>
                <a:lnTo>
                  <a:pt x="770" y="398"/>
                </a:lnTo>
                <a:lnTo>
                  <a:pt x="777" y="391"/>
                </a:lnTo>
                <a:lnTo>
                  <a:pt x="786" y="386"/>
                </a:lnTo>
                <a:lnTo>
                  <a:pt x="795" y="381"/>
                </a:lnTo>
                <a:lnTo>
                  <a:pt x="804" y="380"/>
                </a:lnTo>
                <a:lnTo>
                  <a:pt x="814" y="380"/>
                </a:lnTo>
                <a:lnTo>
                  <a:pt x="825" y="381"/>
                </a:lnTo>
                <a:lnTo>
                  <a:pt x="834" y="386"/>
                </a:lnTo>
                <a:lnTo>
                  <a:pt x="840" y="390"/>
                </a:lnTo>
                <a:lnTo>
                  <a:pt x="847" y="395"/>
                </a:lnTo>
                <a:lnTo>
                  <a:pt x="851" y="400"/>
                </a:lnTo>
                <a:lnTo>
                  <a:pt x="855" y="407"/>
                </a:lnTo>
                <a:close/>
                <a:moveTo>
                  <a:pt x="1287" y="165"/>
                </a:moveTo>
                <a:lnTo>
                  <a:pt x="1296" y="158"/>
                </a:lnTo>
                <a:lnTo>
                  <a:pt x="1304" y="154"/>
                </a:lnTo>
                <a:lnTo>
                  <a:pt x="1314" y="151"/>
                </a:lnTo>
                <a:lnTo>
                  <a:pt x="1324" y="150"/>
                </a:lnTo>
                <a:lnTo>
                  <a:pt x="1334" y="151"/>
                </a:lnTo>
                <a:lnTo>
                  <a:pt x="1343" y="154"/>
                </a:lnTo>
                <a:lnTo>
                  <a:pt x="1353" y="158"/>
                </a:lnTo>
                <a:lnTo>
                  <a:pt x="1360" y="165"/>
                </a:lnTo>
                <a:lnTo>
                  <a:pt x="1367" y="173"/>
                </a:lnTo>
                <a:lnTo>
                  <a:pt x="1371" y="182"/>
                </a:lnTo>
                <a:lnTo>
                  <a:pt x="1375" y="192"/>
                </a:lnTo>
                <a:lnTo>
                  <a:pt x="1376" y="201"/>
                </a:lnTo>
                <a:lnTo>
                  <a:pt x="1375" y="212"/>
                </a:lnTo>
                <a:lnTo>
                  <a:pt x="1371" y="221"/>
                </a:lnTo>
                <a:lnTo>
                  <a:pt x="1367" y="230"/>
                </a:lnTo>
                <a:lnTo>
                  <a:pt x="1360" y="238"/>
                </a:lnTo>
                <a:lnTo>
                  <a:pt x="1226" y="373"/>
                </a:lnTo>
                <a:lnTo>
                  <a:pt x="1218" y="379"/>
                </a:lnTo>
                <a:lnTo>
                  <a:pt x="1208" y="384"/>
                </a:lnTo>
                <a:lnTo>
                  <a:pt x="1199" y="387"/>
                </a:lnTo>
                <a:lnTo>
                  <a:pt x="1189" y="388"/>
                </a:lnTo>
                <a:lnTo>
                  <a:pt x="1179" y="387"/>
                </a:lnTo>
                <a:lnTo>
                  <a:pt x="1169" y="384"/>
                </a:lnTo>
                <a:lnTo>
                  <a:pt x="1161" y="379"/>
                </a:lnTo>
                <a:lnTo>
                  <a:pt x="1152" y="373"/>
                </a:lnTo>
                <a:lnTo>
                  <a:pt x="1146" y="365"/>
                </a:lnTo>
                <a:lnTo>
                  <a:pt x="1141" y="355"/>
                </a:lnTo>
                <a:lnTo>
                  <a:pt x="1139" y="346"/>
                </a:lnTo>
                <a:lnTo>
                  <a:pt x="1138" y="336"/>
                </a:lnTo>
                <a:lnTo>
                  <a:pt x="1139" y="327"/>
                </a:lnTo>
                <a:lnTo>
                  <a:pt x="1141" y="316"/>
                </a:lnTo>
                <a:lnTo>
                  <a:pt x="1146" y="308"/>
                </a:lnTo>
                <a:lnTo>
                  <a:pt x="1152" y="299"/>
                </a:lnTo>
                <a:lnTo>
                  <a:pt x="1287" y="165"/>
                </a:lnTo>
                <a:close/>
                <a:moveTo>
                  <a:pt x="758" y="52"/>
                </a:moveTo>
                <a:lnTo>
                  <a:pt x="759" y="41"/>
                </a:lnTo>
                <a:lnTo>
                  <a:pt x="762" y="32"/>
                </a:lnTo>
                <a:lnTo>
                  <a:pt x="767" y="22"/>
                </a:lnTo>
                <a:lnTo>
                  <a:pt x="773" y="15"/>
                </a:lnTo>
                <a:lnTo>
                  <a:pt x="780" y="9"/>
                </a:lnTo>
                <a:lnTo>
                  <a:pt x="790" y="4"/>
                </a:lnTo>
                <a:lnTo>
                  <a:pt x="799" y="1"/>
                </a:lnTo>
                <a:lnTo>
                  <a:pt x="810" y="0"/>
                </a:lnTo>
                <a:lnTo>
                  <a:pt x="820" y="1"/>
                </a:lnTo>
                <a:lnTo>
                  <a:pt x="830" y="4"/>
                </a:lnTo>
                <a:lnTo>
                  <a:pt x="838" y="9"/>
                </a:lnTo>
                <a:lnTo>
                  <a:pt x="847" y="15"/>
                </a:lnTo>
                <a:lnTo>
                  <a:pt x="853" y="22"/>
                </a:lnTo>
                <a:lnTo>
                  <a:pt x="857" y="32"/>
                </a:lnTo>
                <a:lnTo>
                  <a:pt x="860" y="41"/>
                </a:lnTo>
                <a:lnTo>
                  <a:pt x="861" y="52"/>
                </a:lnTo>
                <a:lnTo>
                  <a:pt x="861" y="242"/>
                </a:lnTo>
                <a:lnTo>
                  <a:pt x="860" y="253"/>
                </a:lnTo>
                <a:lnTo>
                  <a:pt x="857" y="262"/>
                </a:lnTo>
                <a:lnTo>
                  <a:pt x="853" y="271"/>
                </a:lnTo>
                <a:lnTo>
                  <a:pt x="847" y="278"/>
                </a:lnTo>
                <a:lnTo>
                  <a:pt x="838" y="285"/>
                </a:lnTo>
                <a:lnTo>
                  <a:pt x="830" y="290"/>
                </a:lnTo>
                <a:lnTo>
                  <a:pt x="820" y="293"/>
                </a:lnTo>
                <a:lnTo>
                  <a:pt x="810" y="294"/>
                </a:lnTo>
                <a:lnTo>
                  <a:pt x="799" y="293"/>
                </a:lnTo>
                <a:lnTo>
                  <a:pt x="790" y="290"/>
                </a:lnTo>
                <a:lnTo>
                  <a:pt x="780" y="285"/>
                </a:lnTo>
                <a:lnTo>
                  <a:pt x="773" y="278"/>
                </a:lnTo>
                <a:lnTo>
                  <a:pt x="767" y="271"/>
                </a:lnTo>
                <a:lnTo>
                  <a:pt x="762" y="262"/>
                </a:lnTo>
                <a:lnTo>
                  <a:pt x="759" y="253"/>
                </a:lnTo>
                <a:lnTo>
                  <a:pt x="758" y="242"/>
                </a:lnTo>
                <a:lnTo>
                  <a:pt x="758" y="52"/>
                </a:lnTo>
                <a:close/>
                <a:moveTo>
                  <a:pt x="259" y="238"/>
                </a:moveTo>
                <a:lnTo>
                  <a:pt x="252" y="230"/>
                </a:lnTo>
                <a:lnTo>
                  <a:pt x="247" y="221"/>
                </a:lnTo>
                <a:lnTo>
                  <a:pt x="245" y="212"/>
                </a:lnTo>
                <a:lnTo>
                  <a:pt x="244" y="201"/>
                </a:lnTo>
                <a:lnTo>
                  <a:pt x="245" y="192"/>
                </a:lnTo>
                <a:lnTo>
                  <a:pt x="247" y="182"/>
                </a:lnTo>
                <a:lnTo>
                  <a:pt x="252" y="173"/>
                </a:lnTo>
                <a:lnTo>
                  <a:pt x="259" y="165"/>
                </a:lnTo>
                <a:lnTo>
                  <a:pt x="267" y="158"/>
                </a:lnTo>
                <a:lnTo>
                  <a:pt x="276" y="154"/>
                </a:lnTo>
                <a:lnTo>
                  <a:pt x="286" y="151"/>
                </a:lnTo>
                <a:lnTo>
                  <a:pt x="295" y="150"/>
                </a:lnTo>
                <a:lnTo>
                  <a:pt x="305" y="151"/>
                </a:lnTo>
                <a:lnTo>
                  <a:pt x="314" y="154"/>
                </a:lnTo>
                <a:lnTo>
                  <a:pt x="324" y="158"/>
                </a:lnTo>
                <a:lnTo>
                  <a:pt x="332" y="165"/>
                </a:lnTo>
                <a:lnTo>
                  <a:pt x="466" y="299"/>
                </a:lnTo>
                <a:lnTo>
                  <a:pt x="474" y="308"/>
                </a:lnTo>
                <a:lnTo>
                  <a:pt x="478" y="316"/>
                </a:lnTo>
                <a:lnTo>
                  <a:pt x="481" y="327"/>
                </a:lnTo>
                <a:lnTo>
                  <a:pt x="482" y="336"/>
                </a:lnTo>
                <a:lnTo>
                  <a:pt x="481" y="346"/>
                </a:lnTo>
                <a:lnTo>
                  <a:pt x="478" y="355"/>
                </a:lnTo>
                <a:lnTo>
                  <a:pt x="474" y="365"/>
                </a:lnTo>
                <a:lnTo>
                  <a:pt x="466" y="373"/>
                </a:lnTo>
                <a:lnTo>
                  <a:pt x="459" y="379"/>
                </a:lnTo>
                <a:lnTo>
                  <a:pt x="449" y="384"/>
                </a:lnTo>
                <a:lnTo>
                  <a:pt x="440" y="387"/>
                </a:lnTo>
                <a:lnTo>
                  <a:pt x="430" y="388"/>
                </a:lnTo>
                <a:lnTo>
                  <a:pt x="420" y="387"/>
                </a:lnTo>
                <a:lnTo>
                  <a:pt x="410" y="384"/>
                </a:lnTo>
                <a:lnTo>
                  <a:pt x="402" y="379"/>
                </a:lnTo>
                <a:lnTo>
                  <a:pt x="393" y="373"/>
                </a:lnTo>
                <a:lnTo>
                  <a:pt x="259" y="23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113">
            <a:extLst>
              <a:ext uri="{FF2B5EF4-FFF2-40B4-BE49-F238E27FC236}">
                <a16:creationId xmlns:a16="http://schemas.microsoft.com/office/drawing/2014/main" id="{6EE94A9B-6709-17A1-681F-F8F6CC49D337}"/>
              </a:ext>
            </a:extLst>
          </p:cNvPr>
          <p:cNvSpPr>
            <a:spLocks noEditPoints="1"/>
          </p:cNvSpPr>
          <p:nvPr/>
        </p:nvSpPr>
        <p:spPr bwMode="auto">
          <a:xfrm>
            <a:off x="9844296" y="5278529"/>
            <a:ext cx="286941" cy="348854"/>
          </a:xfrm>
          <a:custGeom>
            <a:avLst/>
            <a:gdLst>
              <a:gd name="T0" fmla="*/ 1225 w 1443"/>
              <a:gd name="T1" fmla="*/ 152 h 1760"/>
              <a:gd name="T2" fmla="*/ 1263 w 1443"/>
              <a:gd name="T3" fmla="*/ 159 h 1760"/>
              <a:gd name="T4" fmla="*/ 1287 w 1443"/>
              <a:gd name="T5" fmla="*/ 192 h 1760"/>
              <a:gd name="T6" fmla="*/ 1278 w 1443"/>
              <a:gd name="T7" fmla="*/ 231 h 1760"/>
              <a:gd name="T8" fmla="*/ 1120 w 1443"/>
              <a:gd name="T9" fmla="*/ 385 h 1760"/>
              <a:gd name="T10" fmla="*/ 1081 w 1443"/>
              <a:gd name="T11" fmla="*/ 385 h 1760"/>
              <a:gd name="T12" fmla="*/ 1053 w 1443"/>
              <a:gd name="T13" fmla="*/ 356 h 1760"/>
              <a:gd name="T14" fmla="*/ 1053 w 1443"/>
              <a:gd name="T15" fmla="*/ 317 h 1760"/>
              <a:gd name="T16" fmla="*/ 669 w 1443"/>
              <a:gd name="T17" fmla="*/ 53 h 1760"/>
              <a:gd name="T18" fmla="*/ 685 w 1443"/>
              <a:gd name="T19" fmla="*/ 16 h 1760"/>
              <a:gd name="T20" fmla="*/ 722 w 1443"/>
              <a:gd name="T21" fmla="*/ 0 h 1760"/>
              <a:gd name="T22" fmla="*/ 757 w 1443"/>
              <a:gd name="T23" fmla="*/ 16 h 1760"/>
              <a:gd name="T24" fmla="*/ 773 w 1443"/>
              <a:gd name="T25" fmla="*/ 53 h 1760"/>
              <a:gd name="T26" fmla="*/ 764 w 1443"/>
              <a:gd name="T27" fmla="*/ 272 h 1760"/>
              <a:gd name="T28" fmla="*/ 731 w 1443"/>
              <a:gd name="T29" fmla="*/ 293 h 1760"/>
              <a:gd name="T30" fmla="*/ 692 w 1443"/>
              <a:gd name="T31" fmla="*/ 286 h 1760"/>
              <a:gd name="T32" fmla="*/ 670 w 1443"/>
              <a:gd name="T33" fmla="*/ 253 h 1760"/>
              <a:gd name="T34" fmla="*/ 164 w 1443"/>
              <a:gd name="T35" fmla="*/ 231 h 1760"/>
              <a:gd name="T36" fmla="*/ 157 w 1443"/>
              <a:gd name="T37" fmla="*/ 192 h 1760"/>
              <a:gd name="T38" fmla="*/ 179 w 1443"/>
              <a:gd name="T39" fmla="*/ 159 h 1760"/>
              <a:gd name="T40" fmla="*/ 217 w 1443"/>
              <a:gd name="T41" fmla="*/ 152 h 1760"/>
              <a:gd name="T42" fmla="*/ 378 w 1443"/>
              <a:gd name="T43" fmla="*/ 301 h 1760"/>
              <a:gd name="T44" fmla="*/ 394 w 1443"/>
              <a:gd name="T45" fmla="*/ 337 h 1760"/>
              <a:gd name="T46" fmla="*/ 378 w 1443"/>
              <a:gd name="T47" fmla="*/ 373 h 1760"/>
              <a:gd name="T48" fmla="*/ 342 w 1443"/>
              <a:gd name="T49" fmla="*/ 389 h 1760"/>
              <a:gd name="T50" fmla="*/ 305 w 1443"/>
              <a:gd name="T51" fmla="*/ 373 h 1760"/>
              <a:gd name="T52" fmla="*/ 102 w 1443"/>
              <a:gd name="T53" fmla="*/ 1161 h 1760"/>
              <a:gd name="T54" fmla="*/ 62 w 1443"/>
              <a:gd name="T55" fmla="*/ 1112 h 1760"/>
              <a:gd name="T56" fmla="*/ 33 w 1443"/>
              <a:gd name="T57" fmla="*/ 1062 h 1760"/>
              <a:gd name="T58" fmla="*/ 13 w 1443"/>
              <a:gd name="T59" fmla="*/ 1009 h 1760"/>
              <a:gd name="T60" fmla="*/ 1 w 1443"/>
              <a:gd name="T61" fmla="*/ 943 h 1760"/>
              <a:gd name="T62" fmla="*/ 7 w 1443"/>
              <a:gd name="T63" fmla="*/ 838 h 1760"/>
              <a:gd name="T64" fmla="*/ 41 w 1443"/>
              <a:gd name="T65" fmla="*/ 739 h 1760"/>
              <a:gd name="T66" fmla="*/ 98 w 1443"/>
              <a:gd name="T67" fmla="*/ 653 h 1760"/>
              <a:gd name="T68" fmla="*/ 174 w 1443"/>
              <a:gd name="T69" fmla="*/ 584 h 1760"/>
              <a:gd name="T70" fmla="*/ 266 w 1443"/>
              <a:gd name="T71" fmla="*/ 537 h 1760"/>
              <a:gd name="T72" fmla="*/ 366 w 1443"/>
              <a:gd name="T73" fmla="*/ 519 h 1760"/>
              <a:gd name="T74" fmla="*/ 461 w 1443"/>
              <a:gd name="T75" fmla="*/ 528 h 1760"/>
              <a:gd name="T76" fmla="*/ 558 w 1443"/>
              <a:gd name="T77" fmla="*/ 566 h 1760"/>
              <a:gd name="T78" fmla="*/ 653 w 1443"/>
              <a:gd name="T79" fmla="*/ 636 h 1760"/>
              <a:gd name="T80" fmla="*/ 744 w 1443"/>
              <a:gd name="T81" fmla="*/ 685 h 1760"/>
              <a:gd name="T82" fmla="*/ 837 w 1443"/>
              <a:gd name="T83" fmla="*/ 596 h 1760"/>
              <a:gd name="T84" fmla="*/ 932 w 1443"/>
              <a:gd name="T85" fmla="*/ 543 h 1760"/>
              <a:gd name="T86" fmla="*/ 1029 w 1443"/>
              <a:gd name="T87" fmla="*/ 520 h 1760"/>
              <a:gd name="T88" fmla="*/ 1125 w 1443"/>
              <a:gd name="T89" fmla="*/ 524 h 1760"/>
              <a:gd name="T90" fmla="*/ 1224 w 1443"/>
              <a:gd name="T91" fmla="*/ 557 h 1760"/>
              <a:gd name="T92" fmla="*/ 1309 w 1443"/>
              <a:gd name="T93" fmla="*/ 616 h 1760"/>
              <a:gd name="T94" fmla="*/ 1376 w 1443"/>
              <a:gd name="T95" fmla="*/ 694 h 1760"/>
              <a:gd name="T96" fmla="*/ 1421 w 1443"/>
              <a:gd name="T97" fmla="*/ 787 h 1760"/>
              <a:gd name="T98" fmla="*/ 1443 w 1443"/>
              <a:gd name="T99" fmla="*/ 889 h 1760"/>
              <a:gd name="T100" fmla="*/ 1435 w 1443"/>
              <a:gd name="T101" fmla="*/ 983 h 1760"/>
              <a:gd name="T102" fmla="*/ 1420 w 1443"/>
              <a:gd name="T103" fmla="*/ 1036 h 1760"/>
              <a:gd name="T104" fmla="*/ 1396 w 1443"/>
              <a:gd name="T105" fmla="*/ 1087 h 1760"/>
              <a:gd name="T106" fmla="*/ 1361 w 1443"/>
              <a:gd name="T107" fmla="*/ 1137 h 1760"/>
              <a:gd name="T108" fmla="*/ 757 w 1443"/>
              <a:gd name="T109" fmla="*/ 1745 h 1760"/>
              <a:gd name="T110" fmla="*/ 722 w 1443"/>
              <a:gd name="T111" fmla="*/ 1760 h 1760"/>
              <a:gd name="T112" fmla="*/ 685 w 1443"/>
              <a:gd name="T113" fmla="*/ 1745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3" h="1760">
                <a:moveTo>
                  <a:pt x="1199" y="166"/>
                </a:moveTo>
                <a:lnTo>
                  <a:pt x="1206" y="159"/>
                </a:lnTo>
                <a:lnTo>
                  <a:pt x="1216" y="154"/>
                </a:lnTo>
                <a:lnTo>
                  <a:pt x="1225" y="152"/>
                </a:lnTo>
                <a:lnTo>
                  <a:pt x="1235" y="151"/>
                </a:lnTo>
                <a:lnTo>
                  <a:pt x="1245" y="152"/>
                </a:lnTo>
                <a:lnTo>
                  <a:pt x="1255" y="154"/>
                </a:lnTo>
                <a:lnTo>
                  <a:pt x="1263" y="159"/>
                </a:lnTo>
                <a:lnTo>
                  <a:pt x="1272" y="166"/>
                </a:lnTo>
                <a:lnTo>
                  <a:pt x="1278" y="174"/>
                </a:lnTo>
                <a:lnTo>
                  <a:pt x="1283" y="183"/>
                </a:lnTo>
                <a:lnTo>
                  <a:pt x="1287" y="192"/>
                </a:lnTo>
                <a:lnTo>
                  <a:pt x="1287" y="203"/>
                </a:lnTo>
                <a:lnTo>
                  <a:pt x="1287" y="212"/>
                </a:lnTo>
                <a:lnTo>
                  <a:pt x="1283" y="222"/>
                </a:lnTo>
                <a:lnTo>
                  <a:pt x="1278" y="231"/>
                </a:lnTo>
                <a:lnTo>
                  <a:pt x="1272" y="239"/>
                </a:lnTo>
                <a:lnTo>
                  <a:pt x="1137" y="373"/>
                </a:lnTo>
                <a:lnTo>
                  <a:pt x="1129" y="381"/>
                </a:lnTo>
                <a:lnTo>
                  <a:pt x="1120" y="385"/>
                </a:lnTo>
                <a:lnTo>
                  <a:pt x="1111" y="388"/>
                </a:lnTo>
                <a:lnTo>
                  <a:pt x="1101" y="389"/>
                </a:lnTo>
                <a:lnTo>
                  <a:pt x="1090" y="388"/>
                </a:lnTo>
                <a:lnTo>
                  <a:pt x="1081" y="385"/>
                </a:lnTo>
                <a:lnTo>
                  <a:pt x="1073" y="381"/>
                </a:lnTo>
                <a:lnTo>
                  <a:pt x="1064" y="373"/>
                </a:lnTo>
                <a:lnTo>
                  <a:pt x="1058" y="366"/>
                </a:lnTo>
                <a:lnTo>
                  <a:pt x="1053" y="356"/>
                </a:lnTo>
                <a:lnTo>
                  <a:pt x="1049" y="347"/>
                </a:lnTo>
                <a:lnTo>
                  <a:pt x="1048" y="337"/>
                </a:lnTo>
                <a:lnTo>
                  <a:pt x="1049" y="327"/>
                </a:lnTo>
                <a:lnTo>
                  <a:pt x="1053" y="317"/>
                </a:lnTo>
                <a:lnTo>
                  <a:pt x="1058" y="309"/>
                </a:lnTo>
                <a:lnTo>
                  <a:pt x="1064" y="301"/>
                </a:lnTo>
                <a:lnTo>
                  <a:pt x="1199" y="166"/>
                </a:lnTo>
                <a:close/>
                <a:moveTo>
                  <a:pt x="669" y="53"/>
                </a:moveTo>
                <a:lnTo>
                  <a:pt x="670" y="43"/>
                </a:lnTo>
                <a:lnTo>
                  <a:pt x="673" y="32"/>
                </a:lnTo>
                <a:lnTo>
                  <a:pt x="678" y="24"/>
                </a:lnTo>
                <a:lnTo>
                  <a:pt x="685" y="16"/>
                </a:lnTo>
                <a:lnTo>
                  <a:pt x="692" y="10"/>
                </a:lnTo>
                <a:lnTo>
                  <a:pt x="701" y="5"/>
                </a:lnTo>
                <a:lnTo>
                  <a:pt x="711" y="1"/>
                </a:lnTo>
                <a:lnTo>
                  <a:pt x="722" y="0"/>
                </a:lnTo>
                <a:lnTo>
                  <a:pt x="731" y="1"/>
                </a:lnTo>
                <a:lnTo>
                  <a:pt x="742" y="5"/>
                </a:lnTo>
                <a:lnTo>
                  <a:pt x="750" y="10"/>
                </a:lnTo>
                <a:lnTo>
                  <a:pt x="757" y="16"/>
                </a:lnTo>
                <a:lnTo>
                  <a:pt x="764" y="24"/>
                </a:lnTo>
                <a:lnTo>
                  <a:pt x="769" y="32"/>
                </a:lnTo>
                <a:lnTo>
                  <a:pt x="772" y="43"/>
                </a:lnTo>
                <a:lnTo>
                  <a:pt x="773" y="53"/>
                </a:lnTo>
                <a:lnTo>
                  <a:pt x="773" y="243"/>
                </a:lnTo>
                <a:lnTo>
                  <a:pt x="772" y="253"/>
                </a:lnTo>
                <a:lnTo>
                  <a:pt x="769" y="263"/>
                </a:lnTo>
                <a:lnTo>
                  <a:pt x="764" y="272"/>
                </a:lnTo>
                <a:lnTo>
                  <a:pt x="757" y="279"/>
                </a:lnTo>
                <a:lnTo>
                  <a:pt x="750" y="286"/>
                </a:lnTo>
                <a:lnTo>
                  <a:pt x="742" y="291"/>
                </a:lnTo>
                <a:lnTo>
                  <a:pt x="731" y="293"/>
                </a:lnTo>
                <a:lnTo>
                  <a:pt x="722" y="294"/>
                </a:lnTo>
                <a:lnTo>
                  <a:pt x="711" y="293"/>
                </a:lnTo>
                <a:lnTo>
                  <a:pt x="701" y="291"/>
                </a:lnTo>
                <a:lnTo>
                  <a:pt x="692" y="286"/>
                </a:lnTo>
                <a:lnTo>
                  <a:pt x="685" y="279"/>
                </a:lnTo>
                <a:lnTo>
                  <a:pt x="678" y="272"/>
                </a:lnTo>
                <a:lnTo>
                  <a:pt x="673" y="263"/>
                </a:lnTo>
                <a:lnTo>
                  <a:pt x="670" y="253"/>
                </a:lnTo>
                <a:lnTo>
                  <a:pt x="669" y="243"/>
                </a:lnTo>
                <a:lnTo>
                  <a:pt x="669" y="53"/>
                </a:lnTo>
                <a:close/>
                <a:moveTo>
                  <a:pt x="170" y="239"/>
                </a:moveTo>
                <a:lnTo>
                  <a:pt x="164" y="231"/>
                </a:lnTo>
                <a:lnTo>
                  <a:pt x="159" y="222"/>
                </a:lnTo>
                <a:lnTo>
                  <a:pt x="157" y="212"/>
                </a:lnTo>
                <a:lnTo>
                  <a:pt x="156" y="203"/>
                </a:lnTo>
                <a:lnTo>
                  <a:pt x="157" y="192"/>
                </a:lnTo>
                <a:lnTo>
                  <a:pt x="159" y="183"/>
                </a:lnTo>
                <a:lnTo>
                  <a:pt x="164" y="174"/>
                </a:lnTo>
                <a:lnTo>
                  <a:pt x="170" y="166"/>
                </a:lnTo>
                <a:lnTo>
                  <a:pt x="179" y="159"/>
                </a:lnTo>
                <a:lnTo>
                  <a:pt x="187" y="154"/>
                </a:lnTo>
                <a:lnTo>
                  <a:pt x="197" y="152"/>
                </a:lnTo>
                <a:lnTo>
                  <a:pt x="207" y="151"/>
                </a:lnTo>
                <a:lnTo>
                  <a:pt x="217" y="152"/>
                </a:lnTo>
                <a:lnTo>
                  <a:pt x="226" y="154"/>
                </a:lnTo>
                <a:lnTo>
                  <a:pt x="236" y="159"/>
                </a:lnTo>
                <a:lnTo>
                  <a:pt x="243" y="166"/>
                </a:lnTo>
                <a:lnTo>
                  <a:pt x="378" y="301"/>
                </a:lnTo>
                <a:lnTo>
                  <a:pt x="385" y="309"/>
                </a:lnTo>
                <a:lnTo>
                  <a:pt x="390" y="317"/>
                </a:lnTo>
                <a:lnTo>
                  <a:pt x="393" y="327"/>
                </a:lnTo>
                <a:lnTo>
                  <a:pt x="394" y="337"/>
                </a:lnTo>
                <a:lnTo>
                  <a:pt x="393" y="347"/>
                </a:lnTo>
                <a:lnTo>
                  <a:pt x="390" y="356"/>
                </a:lnTo>
                <a:lnTo>
                  <a:pt x="385" y="366"/>
                </a:lnTo>
                <a:lnTo>
                  <a:pt x="378" y="373"/>
                </a:lnTo>
                <a:lnTo>
                  <a:pt x="371" y="381"/>
                </a:lnTo>
                <a:lnTo>
                  <a:pt x="361" y="385"/>
                </a:lnTo>
                <a:lnTo>
                  <a:pt x="352" y="388"/>
                </a:lnTo>
                <a:lnTo>
                  <a:pt x="342" y="389"/>
                </a:lnTo>
                <a:lnTo>
                  <a:pt x="332" y="388"/>
                </a:lnTo>
                <a:lnTo>
                  <a:pt x="322" y="385"/>
                </a:lnTo>
                <a:lnTo>
                  <a:pt x="313" y="381"/>
                </a:lnTo>
                <a:lnTo>
                  <a:pt x="305" y="373"/>
                </a:lnTo>
                <a:lnTo>
                  <a:pt x="170" y="239"/>
                </a:lnTo>
                <a:close/>
                <a:moveTo>
                  <a:pt x="685" y="1745"/>
                </a:moveTo>
                <a:lnTo>
                  <a:pt x="112" y="1173"/>
                </a:lnTo>
                <a:lnTo>
                  <a:pt x="102" y="1161"/>
                </a:lnTo>
                <a:lnTo>
                  <a:pt x="90" y="1149"/>
                </a:lnTo>
                <a:lnTo>
                  <a:pt x="81" y="1137"/>
                </a:lnTo>
                <a:lnTo>
                  <a:pt x="71" y="1125"/>
                </a:lnTo>
                <a:lnTo>
                  <a:pt x="62" y="1112"/>
                </a:lnTo>
                <a:lnTo>
                  <a:pt x="55" y="1100"/>
                </a:lnTo>
                <a:lnTo>
                  <a:pt x="46" y="1087"/>
                </a:lnTo>
                <a:lnTo>
                  <a:pt x="40" y="1074"/>
                </a:lnTo>
                <a:lnTo>
                  <a:pt x="33" y="1062"/>
                </a:lnTo>
                <a:lnTo>
                  <a:pt x="27" y="1048"/>
                </a:lnTo>
                <a:lnTo>
                  <a:pt x="22" y="1036"/>
                </a:lnTo>
                <a:lnTo>
                  <a:pt x="18" y="1022"/>
                </a:lnTo>
                <a:lnTo>
                  <a:pt x="13" y="1009"/>
                </a:lnTo>
                <a:lnTo>
                  <a:pt x="10" y="996"/>
                </a:lnTo>
                <a:lnTo>
                  <a:pt x="7" y="983"/>
                </a:lnTo>
                <a:lnTo>
                  <a:pt x="4" y="969"/>
                </a:lnTo>
                <a:lnTo>
                  <a:pt x="1" y="943"/>
                </a:lnTo>
                <a:lnTo>
                  <a:pt x="0" y="917"/>
                </a:lnTo>
                <a:lnTo>
                  <a:pt x="0" y="889"/>
                </a:lnTo>
                <a:lnTo>
                  <a:pt x="3" y="864"/>
                </a:lnTo>
                <a:lnTo>
                  <a:pt x="7" y="838"/>
                </a:lnTo>
                <a:lnTo>
                  <a:pt x="13" y="812"/>
                </a:lnTo>
                <a:lnTo>
                  <a:pt x="21" y="787"/>
                </a:lnTo>
                <a:lnTo>
                  <a:pt x="30" y="763"/>
                </a:lnTo>
                <a:lnTo>
                  <a:pt x="41" y="739"/>
                </a:lnTo>
                <a:lnTo>
                  <a:pt x="53" y="716"/>
                </a:lnTo>
                <a:lnTo>
                  <a:pt x="66" y="694"/>
                </a:lnTo>
                <a:lnTo>
                  <a:pt x="82" y="673"/>
                </a:lnTo>
                <a:lnTo>
                  <a:pt x="98" y="653"/>
                </a:lnTo>
                <a:lnTo>
                  <a:pt x="115" y="634"/>
                </a:lnTo>
                <a:lnTo>
                  <a:pt x="134" y="616"/>
                </a:lnTo>
                <a:lnTo>
                  <a:pt x="154" y="600"/>
                </a:lnTo>
                <a:lnTo>
                  <a:pt x="174" y="584"/>
                </a:lnTo>
                <a:lnTo>
                  <a:pt x="196" y="570"/>
                </a:lnTo>
                <a:lnTo>
                  <a:pt x="218" y="557"/>
                </a:lnTo>
                <a:lnTo>
                  <a:pt x="242" y="547"/>
                </a:lnTo>
                <a:lnTo>
                  <a:pt x="266" y="537"/>
                </a:lnTo>
                <a:lnTo>
                  <a:pt x="291" y="529"/>
                </a:lnTo>
                <a:lnTo>
                  <a:pt x="317" y="524"/>
                </a:lnTo>
                <a:lnTo>
                  <a:pt x="343" y="520"/>
                </a:lnTo>
                <a:lnTo>
                  <a:pt x="366" y="519"/>
                </a:lnTo>
                <a:lnTo>
                  <a:pt x="390" y="519"/>
                </a:lnTo>
                <a:lnTo>
                  <a:pt x="413" y="520"/>
                </a:lnTo>
                <a:lnTo>
                  <a:pt x="437" y="523"/>
                </a:lnTo>
                <a:lnTo>
                  <a:pt x="461" y="528"/>
                </a:lnTo>
                <a:lnTo>
                  <a:pt x="486" y="534"/>
                </a:lnTo>
                <a:lnTo>
                  <a:pt x="510" y="543"/>
                </a:lnTo>
                <a:lnTo>
                  <a:pt x="534" y="553"/>
                </a:lnTo>
                <a:lnTo>
                  <a:pt x="558" y="566"/>
                </a:lnTo>
                <a:lnTo>
                  <a:pt x="581" y="581"/>
                </a:lnTo>
                <a:lnTo>
                  <a:pt x="606" y="596"/>
                </a:lnTo>
                <a:lnTo>
                  <a:pt x="629" y="615"/>
                </a:lnTo>
                <a:lnTo>
                  <a:pt x="653" y="636"/>
                </a:lnTo>
                <a:lnTo>
                  <a:pt x="676" y="660"/>
                </a:lnTo>
                <a:lnTo>
                  <a:pt x="698" y="685"/>
                </a:lnTo>
                <a:lnTo>
                  <a:pt x="722" y="713"/>
                </a:lnTo>
                <a:lnTo>
                  <a:pt x="744" y="685"/>
                </a:lnTo>
                <a:lnTo>
                  <a:pt x="766" y="660"/>
                </a:lnTo>
                <a:lnTo>
                  <a:pt x="789" y="636"/>
                </a:lnTo>
                <a:lnTo>
                  <a:pt x="813" y="615"/>
                </a:lnTo>
                <a:lnTo>
                  <a:pt x="837" y="596"/>
                </a:lnTo>
                <a:lnTo>
                  <a:pt x="861" y="581"/>
                </a:lnTo>
                <a:lnTo>
                  <a:pt x="885" y="566"/>
                </a:lnTo>
                <a:lnTo>
                  <a:pt x="908" y="553"/>
                </a:lnTo>
                <a:lnTo>
                  <a:pt x="932" y="543"/>
                </a:lnTo>
                <a:lnTo>
                  <a:pt x="957" y="534"/>
                </a:lnTo>
                <a:lnTo>
                  <a:pt x="981" y="528"/>
                </a:lnTo>
                <a:lnTo>
                  <a:pt x="1005" y="523"/>
                </a:lnTo>
                <a:lnTo>
                  <a:pt x="1029" y="520"/>
                </a:lnTo>
                <a:lnTo>
                  <a:pt x="1053" y="519"/>
                </a:lnTo>
                <a:lnTo>
                  <a:pt x="1077" y="519"/>
                </a:lnTo>
                <a:lnTo>
                  <a:pt x="1100" y="520"/>
                </a:lnTo>
                <a:lnTo>
                  <a:pt x="1125" y="524"/>
                </a:lnTo>
                <a:lnTo>
                  <a:pt x="1152" y="529"/>
                </a:lnTo>
                <a:lnTo>
                  <a:pt x="1176" y="537"/>
                </a:lnTo>
                <a:lnTo>
                  <a:pt x="1200" y="547"/>
                </a:lnTo>
                <a:lnTo>
                  <a:pt x="1224" y="557"/>
                </a:lnTo>
                <a:lnTo>
                  <a:pt x="1246" y="570"/>
                </a:lnTo>
                <a:lnTo>
                  <a:pt x="1269" y="584"/>
                </a:lnTo>
                <a:lnTo>
                  <a:pt x="1290" y="600"/>
                </a:lnTo>
                <a:lnTo>
                  <a:pt x="1309" y="616"/>
                </a:lnTo>
                <a:lnTo>
                  <a:pt x="1328" y="634"/>
                </a:lnTo>
                <a:lnTo>
                  <a:pt x="1344" y="653"/>
                </a:lnTo>
                <a:lnTo>
                  <a:pt x="1361" y="673"/>
                </a:lnTo>
                <a:lnTo>
                  <a:pt x="1376" y="694"/>
                </a:lnTo>
                <a:lnTo>
                  <a:pt x="1390" y="716"/>
                </a:lnTo>
                <a:lnTo>
                  <a:pt x="1401" y="739"/>
                </a:lnTo>
                <a:lnTo>
                  <a:pt x="1412" y="763"/>
                </a:lnTo>
                <a:lnTo>
                  <a:pt x="1421" y="787"/>
                </a:lnTo>
                <a:lnTo>
                  <a:pt x="1430" y="812"/>
                </a:lnTo>
                <a:lnTo>
                  <a:pt x="1435" y="838"/>
                </a:lnTo>
                <a:lnTo>
                  <a:pt x="1439" y="864"/>
                </a:lnTo>
                <a:lnTo>
                  <a:pt x="1443" y="889"/>
                </a:lnTo>
                <a:lnTo>
                  <a:pt x="1443" y="917"/>
                </a:lnTo>
                <a:lnTo>
                  <a:pt x="1441" y="943"/>
                </a:lnTo>
                <a:lnTo>
                  <a:pt x="1438" y="969"/>
                </a:lnTo>
                <a:lnTo>
                  <a:pt x="1435" y="983"/>
                </a:lnTo>
                <a:lnTo>
                  <a:pt x="1433" y="996"/>
                </a:lnTo>
                <a:lnTo>
                  <a:pt x="1429" y="1009"/>
                </a:lnTo>
                <a:lnTo>
                  <a:pt x="1425" y="1022"/>
                </a:lnTo>
                <a:lnTo>
                  <a:pt x="1420" y="1036"/>
                </a:lnTo>
                <a:lnTo>
                  <a:pt x="1415" y="1048"/>
                </a:lnTo>
                <a:lnTo>
                  <a:pt x="1409" y="1062"/>
                </a:lnTo>
                <a:lnTo>
                  <a:pt x="1402" y="1074"/>
                </a:lnTo>
                <a:lnTo>
                  <a:pt x="1396" y="1087"/>
                </a:lnTo>
                <a:lnTo>
                  <a:pt x="1388" y="1100"/>
                </a:lnTo>
                <a:lnTo>
                  <a:pt x="1380" y="1112"/>
                </a:lnTo>
                <a:lnTo>
                  <a:pt x="1371" y="1125"/>
                </a:lnTo>
                <a:lnTo>
                  <a:pt x="1361" y="1137"/>
                </a:lnTo>
                <a:lnTo>
                  <a:pt x="1352" y="1149"/>
                </a:lnTo>
                <a:lnTo>
                  <a:pt x="1341" y="1161"/>
                </a:lnTo>
                <a:lnTo>
                  <a:pt x="1330" y="1173"/>
                </a:lnTo>
                <a:lnTo>
                  <a:pt x="757" y="1745"/>
                </a:lnTo>
                <a:lnTo>
                  <a:pt x="750" y="1752"/>
                </a:lnTo>
                <a:lnTo>
                  <a:pt x="741" y="1756"/>
                </a:lnTo>
                <a:lnTo>
                  <a:pt x="731" y="1759"/>
                </a:lnTo>
                <a:lnTo>
                  <a:pt x="722" y="1760"/>
                </a:lnTo>
                <a:lnTo>
                  <a:pt x="711" y="1759"/>
                </a:lnTo>
                <a:lnTo>
                  <a:pt x="702" y="1756"/>
                </a:lnTo>
                <a:lnTo>
                  <a:pt x="693" y="1752"/>
                </a:lnTo>
                <a:lnTo>
                  <a:pt x="685" y="1745"/>
                </a:lnTo>
                <a:lnTo>
                  <a:pt x="685" y="174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114">
            <a:extLst>
              <a:ext uri="{FF2B5EF4-FFF2-40B4-BE49-F238E27FC236}">
                <a16:creationId xmlns:a16="http://schemas.microsoft.com/office/drawing/2014/main" id="{A89110FC-79E5-3FC9-20E4-D8457597FE5F}"/>
              </a:ext>
            </a:extLst>
          </p:cNvPr>
          <p:cNvSpPr>
            <a:spLocks noEditPoints="1"/>
          </p:cNvSpPr>
          <p:nvPr/>
        </p:nvSpPr>
        <p:spPr bwMode="auto">
          <a:xfrm>
            <a:off x="9444246" y="5380923"/>
            <a:ext cx="285750" cy="246460"/>
          </a:xfrm>
          <a:custGeom>
            <a:avLst/>
            <a:gdLst>
              <a:gd name="T0" fmla="*/ 91 w 1443"/>
              <a:gd name="T1" fmla="*/ 630 h 1241"/>
              <a:gd name="T2" fmla="*/ 54 w 1443"/>
              <a:gd name="T3" fmla="*/ 581 h 1241"/>
              <a:gd name="T4" fmla="*/ 28 w 1443"/>
              <a:gd name="T5" fmla="*/ 529 h 1241"/>
              <a:gd name="T6" fmla="*/ 10 w 1443"/>
              <a:gd name="T7" fmla="*/ 477 h 1241"/>
              <a:gd name="T8" fmla="*/ 0 w 1443"/>
              <a:gd name="T9" fmla="*/ 398 h 1241"/>
              <a:gd name="T10" fmla="*/ 13 w 1443"/>
              <a:gd name="T11" fmla="*/ 293 h 1241"/>
              <a:gd name="T12" fmla="*/ 53 w 1443"/>
              <a:gd name="T13" fmla="*/ 197 h 1241"/>
              <a:gd name="T14" fmla="*/ 115 w 1443"/>
              <a:gd name="T15" fmla="*/ 115 h 1241"/>
              <a:gd name="T16" fmla="*/ 197 w 1443"/>
              <a:gd name="T17" fmla="*/ 51 h 1241"/>
              <a:gd name="T18" fmla="*/ 291 w 1443"/>
              <a:gd name="T19" fmla="*/ 10 h 1241"/>
              <a:gd name="T20" fmla="*/ 390 w 1443"/>
              <a:gd name="T21" fmla="*/ 0 h 1241"/>
              <a:gd name="T22" fmla="*/ 486 w 1443"/>
              <a:gd name="T23" fmla="*/ 15 h 1241"/>
              <a:gd name="T24" fmla="*/ 582 w 1443"/>
              <a:gd name="T25" fmla="*/ 62 h 1241"/>
              <a:gd name="T26" fmla="*/ 676 w 1443"/>
              <a:gd name="T27" fmla="*/ 141 h 1241"/>
              <a:gd name="T28" fmla="*/ 767 w 1443"/>
              <a:gd name="T29" fmla="*/ 141 h 1241"/>
              <a:gd name="T30" fmla="*/ 862 w 1443"/>
              <a:gd name="T31" fmla="*/ 62 h 1241"/>
              <a:gd name="T32" fmla="*/ 957 w 1443"/>
              <a:gd name="T33" fmla="*/ 15 h 1241"/>
              <a:gd name="T34" fmla="*/ 1053 w 1443"/>
              <a:gd name="T35" fmla="*/ 0 h 1241"/>
              <a:gd name="T36" fmla="*/ 1151 w 1443"/>
              <a:gd name="T37" fmla="*/ 10 h 1241"/>
              <a:gd name="T38" fmla="*/ 1247 w 1443"/>
              <a:gd name="T39" fmla="*/ 51 h 1241"/>
              <a:gd name="T40" fmla="*/ 1327 w 1443"/>
              <a:gd name="T41" fmla="*/ 115 h 1241"/>
              <a:gd name="T42" fmla="*/ 1390 w 1443"/>
              <a:gd name="T43" fmla="*/ 197 h 1241"/>
              <a:gd name="T44" fmla="*/ 1430 w 1443"/>
              <a:gd name="T45" fmla="*/ 293 h 1241"/>
              <a:gd name="T46" fmla="*/ 1443 w 1443"/>
              <a:gd name="T47" fmla="*/ 398 h 1241"/>
              <a:gd name="T48" fmla="*/ 1433 w 1443"/>
              <a:gd name="T49" fmla="*/ 477 h 1241"/>
              <a:gd name="T50" fmla="*/ 1416 w 1443"/>
              <a:gd name="T51" fmla="*/ 529 h 1241"/>
              <a:gd name="T52" fmla="*/ 1388 w 1443"/>
              <a:gd name="T53" fmla="*/ 581 h 1241"/>
              <a:gd name="T54" fmla="*/ 1353 w 1443"/>
              <a:gd name="T55" fmla="*/ 630 h 1241"/>
              <a:gd name="T56" fmla="*/ 750 w 1443"/>
              <a:gd name="T57" fmla="*/ 1233 h 1241"/>
              <a:gd name="T58" fmla="*/ 712 w 1443"/>
              <a:gd name="T59" fmla="*/ 1240 h 1241"/>
              <a:gd name="T60" fmla="*/ 686 w 1443"/>
              <a:gd name="T61" fmla="*/ 1226 h 1241"/>
              <a:gd name="T62" fmla="*/ 1273 w 1443"/>
              <a:gd name="T63" fmla="*/ 564 h 1241"/>
              <a:gd name="T64" fmla="*/ 1319 w 1443"/>
              <a:gd name="T65" fmla="*/ 491 h 1241"/>
              <a:gd name="T66" fmla="*/ 1338 w 1443"/>
              <a:gd name="T67" fmla="*/ 414 h 1241"/>
              <a:gd name="T68" fmla="*/ 1334 w 1443"/>
              <a:gd name="T69" fmla="*/ 338 h 1241"/>
              <a:gd name="T70" fmla="*/ 1309 w 1443"/>
              <a:gd name="T71" fmla="*/ 266 h 1241"/>
              <a:gd name="T72" fmla="*/ 1267 w 1443"/>
              <a:gd name="T73" fmla="*/ 202 h 1241"/>
              <a:gd name="T74" fmla="*/ 1210 w 1443"/>
              <a:gd name="T75" fmla="*/ 150 h 1241"/>
              <a:gd name="T76" fmla="*/ 1144 w 1443"/>
              <a:gd name="T77" fmla="*/ 116 h 1241"/>
              <a:gd name="T78" fmla="*/ 1070 w 1443"/>
              <a:gd name="T79" fmla="*/ 103 h 1241"/>
              <a:gd name="T80" fmla="*/ 990 w 1443"/>
              <a:gd name="T81" fmla="*/ 114 h 1241"/>
              <a:gd name="T82" fmla="*/ 907 w 1443"/>
              <a:gd name="T83" fmla="*/ 155 h 1241"/>
              <a:gd name="T84" fmla="*/ 826 w 1443"/>
              <a:gd name="T85" fmla="*/ 230 h 1241"/>
              <a:gd name="T86" fmla="*/ 762 w 1443"/>
              <a:gd name="T87" fmla="*/ 316 h 1241"/>
              <a:gd name="T88" fmla="*/ 739 w 1443"/>
              <a:gd name="T89" fmla="*/ 333 h 1241"/>
              <a:gd name="T90" fmla="*/ 700 w 1443"/>
              <a:gd name="T91" fmla="*/ 332 h 1241"/>
              <a:gd name="T92" fmla="*/ 658 w 1443"/>
              <a:gd name="T93" fmla="*/ 283 h 1241"/>
              <a:gd name="T94" fmla="*/ 578 w 1443"/>
              <a:gd name="T95" fmla="*/ 188 h 1241"/>
              <a:gd name="T96" fmla="*/ 495 w 1443"/>
              <a:gd name="T97" fmla="*/ 130 h 1241"/>
              <a:gd name="T98" fmla="*/ 414 w 1443"/>
              <a:gd name="T99" fmla="*/ 105 h 1241"/>
              <a:gd name="T100" fmla="*/ 336 w 1443"/>
              <a:gd name="T101" fmla="*/ 106 h 1241"/>
              <a:gd name="T102" fmla="*/ 265 w 1443"/>
              <a:gd name="T103" fmla="*/ 131 h 1241"/>
              <a:gd name="T104" fmla="*/ 204 w 1443"/>
              <a:gd name="T105" fmla="*/ 174 h 1241"/>
              <a:gd name="T106" fmla="*/ 153 w 1443"/>
              <a:gd name="T107" fmla="*/ 232 h 1241"/>
              <a:gd name="T108" fmla="*/ 120 w 1443"/>
              <a:gd name="T109" fmla="*/ 301 h 1241"/>
              <a:gd name="T110" fmla="*/ 105 w 1443"/>
              <a:gd name="T111" fmla="*/ 375 h 1241"/>
              <a:gd name="T112" fmla="*/ 111 w 1443"/>
              <a:gd name="T113" fmla="*/ 452 h 1241"/>
              <a:gd name="T114" fmla="*/ 144 w 1443"/>
              <a:gd name="T115" fmla="*/ 528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3" h="1241">
                <a:moveTo>
                  <a:pt x="686" y="1226"/>
                </a:moveTo>
                <a:lnTo>
                  <a:pt x="113" y="654"/>
                </a:lnTo>
                <a:lnTo>
                  <a:pt x="102" y="642"/>
                </a:lnTo>
                <a:lnTo>
                  <a:pt x="91" y="630"/>
                </a:lnTo>
                <a:lnTo>
                  <a:pt x="82" y="618"/>
                </a:lnTo>
                <a:lnTo>
                  <a:pt x="72" y="606"/>
                </a:lnTo>
                <a:lnTo>
                  <a:pt x="63" y="593"/>
                </a:lnTo>
                <a:lnTo>
                  <a:pt x="54" y="581"/>
                </a:lnTo>
                <a:lnTo>
                  <a:pt x="47" y="568"/>
                </a:lnTo>
                <a:lnTo>
                  <a:pt x="41" y="555"/>
                </a:lnTo>
                <a:lnTo>
                  <a:pt x="34" y="543"/>
                </a:lnTo>
                <a:lnTo>
                  <a:pt x="28" y="529"/>
                </a:lnTo>
                <a:lnTo>
                  <a:pt x="23" y="517"/>
                </a:lnTo>
                <a:lnTo>
                  <a:pt x="18" y="503"/>
                </a:lnTo>
                <a:lnTo>
                  <a:pt x="14" y="490"/>
                </a:lnTo>
                <a:lnTo>
                  <a:pt x="10" y="477"/>
                </a:lnTo>
                <a:lnTo>
                  <a:pt x="7" y="464"/>
                </a:lnTo>
                <a:lnTo>
                  <a:pt x="5" y="450"/>
                </a:lnTo>
                <a:lnTo>
                  <a:pt x="2" y="424"/>
                </a:lnTo>
                <a:lnTo>
                  <a:pt x="0" y="398"/>
                </a:lnTo>
                <a:lnTo>
                  <a:pt x="0" y="370"/>
                </a:lnTo>
                <a:lnTo>
                  <a:pt x="3" y="345"/>
                </a:lnTo>
                <a:lnTo>
                  <a:pt x="8" y="319"/>
                </a:lnTo>
                <a:lnTo>
                  <a:pt x="13" y="293"/>
                </a:lnTo>
                <a:lnTo>
                  <a:pt x="22" y="268"/>
                </a:lnTo>
                <a:lnTo>
                  <a:pt x="31" y="244"/>
                </a:lnTo>
                <a:lnTo>
                  <a:pt x="42" y="220"/>
                </a:lnTo>
                <a:lnTo>
                  <a:pt x="53" y="197"/>
                </a:lnTo>
                <a:lnTo>
                  <a:pt x="67" y="175"/>
                </a:lnTo>
                <a:lnTo>
                  <a:pt x="82" y="154"/>
                </a:lnTo>
                <a:lnTo>
                  <a:pt x="98" y="134"/>
                </a:lnTo>
                <a:lnTo>
                  <a:pt x="115" y="115"/>
                </a:lnTo>
                <a:lnTo>
                  <a:pt x="134" y="97"/>
                </a:lnTo>
                <a:lnTo>
                  <a:pt x="153" y="81"/>
                </a:lnTo>
                <a:lnTo>
                  <a:pt x="174" y="65"/>
                </a:lnTo>
                <a:lnTo>
                  <a:pt x="197" y="51"/>
                </a:lnTo>
                <a:lnTo>
                  <a:pt x="219" y="38"/>
                </a:lnTo>
                <a:lnTo>
                  <a:pt x="242" y="28"/>
                </a:lnTo>
                <a:lnTo>
                  <a:pt x="267" y="18"/>
                </a:lnTo>
                <a:lnTo>
                  <a:pt x="291" y="10"/>
                </a:lnTo>
                <a:lnTo>
                  <a:pt x="317" y="5"/>
                </a:lnTo>
                <a:lnTo>
                  <a:pt x="343" y="1"/>
                </a:lnTo>
                <a:lnTo>
                  <a:pt x="366" y="0"/>
                </a:lnTo>
                <a:lnTo>
                  <a:pt x="390" y="0"/>
                </a:lnTo>
                <a:lnTo>
                  <a:pt x="414" y="1"/>
                </a:lnTo>
                <a:lnTo>
                  <a:pt x="438" y="4"/>
                </a:lnTo>
                <a:lnTo>
                  <a:pt x="462" y="9"/>
                </a:lnTo>
                <a:lnTo>
                  <a:pt x="486" y="15"/>
                </a:lnTo>
                <a:lnTo>
                  <a:pt x="510" y="24"/>
                </a:lnTo>
                <a:lnTo>
                  <a:pt x="534" y="34"/>
                </a:lnTo>
                <a:lnTo>
                  <a:pt x="558" y="47"/>
                </a:lnTo>
                <a:lnTo>
                  <a:pt x="582" y="62"/>
                </a:lnTo>
                <a:lnTo>
                  <a:pt x="606" y="77"/>
                </a:lnTo>
                <a:lnTo>
                  <a:pt x="630" y="96"/>
                </a:lnTo>
                <a:lnTo>
                  <a:pt x="653" y="117"/>
                </a:lnTo>
                <a:lnTo>
                  <a:pt x="676" y="141"/>
                </a:lnTo>
                <a:lnTo>
                  <a:pt x="699" y="166"/>
                </a:lnTo>
                <a:lnTo>
                  <a:pt x="721" y="194"/>
                </a:lnTo>
                <a:lnTo>
                  <a:pt x="745" y="166"/>
                </a:lnTo>
                <a:lnTo>
                  <a:pt x="767" y="141"/>
                </a:lnTo>
                <a:lnTo>
                  <a:pt x="790" y="117"/>
                </a:lnTo>
                <a:lnTo>
                  <a:pt x="813" y="96"/>
                </a:lnTo>
                <a:lnTo>
                  <a:pt x="837" y="77"/>
                </a:lnTo>
                <a:lnTo>
                  <a:pt x="862" y="62"/>
                </a:lnTo>
                <a:lnTo>
                  <a:pt x="885" y="47"/>
                </a:lnTo>
                <a:lnTo>
                  <a:pt x="909" y="34"/>
                </a:lnTo>
                <a:lnTo>
                  <a:pt x="933" y="24"/>
                </a:lnTo>
                <a:lnTo>
                  <a:pt x="957" y="15"/>
                </a:lnTo>
                <a:lnTo>
                  <a:pt x="982" y="9"/>
                </a:lnTo>
                <a:lnTo>
                  <a:pt x="1006" y="4"/>
                </a:lnTo>
                <a:lnTo>
                  <a:pt x="1030" y="1"/>
                </a:lnTo>
                <a:lnTo>
                  <a:pt x="1053" y="0"/>
                </a:lnTo>
                <a:lnTo>
                  <a:pt x="1077" y="0"/>
                </a:lnTo>
                <a:lnTo>
                  <a:pt x="1100" y="1"/>
                </a:lnTo>
                <a:lnTo>
                  <a:pt x="1126" y="5"/>
                </a:lnTo>
                <a:lnTo>
                  <a:pt x="1151" y="10"/>
                </a:lnTo>
                <a:lnTo>
                  <a:pt x="1177" y="18"/>
                </a:lnTo>
                <a:lnTo>
                  <a:pt x="1201" y="28"/>
                </a:lnTo>
                <a:lnTo>
                  <a:pt x="1224" y="38"/>
                </a:lnTo>
                <a:lnTo>
                  <a:pt x="1247" y="51"/>
                </a:lnTo>
                <a:lnTo>
                  <a:pt x="1269" y="65"/>
                </a:lnTo>
                <a:lnTo>
                  <a:pt x="1289" y="81"/>
                </a:lnTo>
                <a:lnTo>
                  <a:pt x="1309" y="97"/>
                </a:lnTo>
                <a:lnTo>
                  <a:pt x="1327" y="115"/>
                </a:lnTo>
                <a:lnTo>
                  <a:pt x="1345" y="134"/>
                </a:lnTo>
                <a:lnTo>
                  <a:pt x="1361" y="154"/>
                </a:lnTo>
                <a:lnTo>
                  <a:pt x="1376" y="175"/>
                </a:lnTo>
                <a:lnTo>
                  <a:pt x="1390" y="197"/>
                </a:lnTo>
                <a:lnTo>
                  <a:pt x="1402" y="220"/>
                </a:lnTo>
                <a:lnTo>
                  <a:pt x="1413" y="244"/>
                </a:lnTo>
                <a:lnTo>
                  <a:pt x="1422" y="268"/>
                </a:lnTo>
                <a:lnTo>
                  <a:pt x="1430" y="293"/>
                </a:lnTo>
                <a:lnTo>
                  <a:pt x="1436" y="319"/>
                </a:lnTo>
                <a:lnTo>
                  <a:pt x="1440" y="345"/>
                </a:lnTo>
                <a:lnTo>
                  <a:pt x="1443" y="370"/>
                </a:lnTo>
                <a:lnTo>
                  <a:pt x="1443" y="398"/>
                </a:lnTo>
                <a:lnTo>
                  <a:pt x="1442" y="424"/>
                </a:lnTo>
                <a:lnTo>
                  <a:pt x="1439" y="450"/>
                </a:lnTo>
                <a:lnTo>
                  <a:pt x="1436" y="464"/>
                </a:lnTo>
                <a:lnTo>
                  <a:pt x="1433" y="477"/>
                </a:lnTo>
                <a:lnTo>
                  <a:pt x="1430" y="490"/>
                </a:lnTo>
                <a:lnTo>
                  <a:pt x="1425" y="503"/>
                </a:lnTo>
                <a:lnTo>
                  <a:pt x="1421" y="517"/>
                </a:lnTo>
                <a:lnTo>
                  <a:pt x="1416" y="529"/>
                </a:lnTo>
                <a:lnTo>
                  <a:pt x="1410" y="543"/>
                </a:lnTo>
                <a:lnTo>
                  <a:pt x="1403" y="555"/>
                </a:lnTo>
                <a:lnTo>
                  <a:pt x="1396" y="568"/>
                </a:lnTo>
                <a:lnTo>
                  <a:pt x="1388" y="581"/>
                </a:lnTo>
                <a:lnTo>
                  <a:pt x="1380" y="593"/>
                </a:lnTo>
                <a:lnTo>
                  <a:pt x="1372" y="606"/>
                </a:lnTo>
                <a:lnTo>
                  <a:pt x="1362" y="618"/>
                </a:lnTo>
                <a:lnTo>
                  <a:pt x="1353" y="630"/>
                </a:lnTo>
                <a:lnTo>
                  <a:pt x="1341" y="642"/>
                </a:lnTo>
                <a:lnTo>
                  <a:pt x="1331" y="654"/>
                </a:lnTo>
                <a:lnTo>
                  <a:pt x="758" y="1226"/>
                </a:lnTo>
                <a:lnTo>
                  <a:pt x="750" y="1233"/>
                </a:lnTo>
                <a:lnTo>
                  <a:pt x="741" y="1237"/>
                </a:lnTo>
                <a:lnTo>
                  <a:pt x="732" y="1240"/>
                </a:lnTo>
                <a:lnTo>
                  <a:pt x="721" y="1241"/>
                </a:lnTo>
                <a:lnTo>
                  <a:pt x="712" y="1240"/>
                </a:lnTo>
                <a:lnTo>
                  <a:pt x="702" y="1237"/>
                </a:lnTo>
                <a:lnTo>
                  <a:pt x="693" y="1233"/>
                </a:lnTo>
                <a:lnTo>
                  <a:pt x="686" y="1226"/>
                </a:lnTo>
                <a:lnTo>
                  <a:pt x="686" y="1226"/>
                </a:lnTo>
                <a:close/>
                <a:moveTo>
                  <a:pt x="187" y="581"/>
                </a:moveTo>
                <a:lnTo>
                  <a:pt x="721" y="1117"/>
                </a:lnTo>
                <a:lnTo>
                  <a:pt x="1257" y="581"/>
                </a:lnTo>
                <a:lnTo>
                  <a:pt x="1273" y="564"/>
                </a:lnTo>
                <a:lnTo>
                  <a:pt x="1287" y="546"/>
                </a:lnTo>
                <a:lnTo>
                  <a:pt x="1300" y="528"/>
                </a:lnTo>
                <a:lnTo>
                  <a:pt x="1310" y="509"/>
                </a:lnTo>
                <a:lnTo>
                  <a:pt x="1319" y="491"/>
                </a:lnTo>
                <a:lnTo>
                  <a:pt x="1326" y="471"/>
                </a:lnTo>
                <a:lnTo>
                  <a:pt x="1332" y="452"/>
                </a:lnTo>
                <a:lnTo>
                  <a:pt x="1336" y="433"/>
                </a:lnTo>
                <a:lnTo>
                  <a:pt x="1338" y="414"/>
                </a:lnTo>
                <a:lnTo>
                  <a:pt x="1339" y="394"/>
                </a:lnTo>
                <a:lnTo>
                  <a:pt x="1339" y="375"/>
                </a:lnTo>
                <a:lnTo>
                  <a:pt x="1337" y="356"/>
                </a:lnTo>
                <a:lnTo>
                  <a:pt x="1334" y="338"/>
                </a:lnTo>
                <a:lnTo>
                  <a:pt x="1329" y="320"/>
                </a:lnTo>
                <a:lnTo>
                  <a:pt x="1324" y="301"/>
                </a:lnTo>
                <a:lnTo>
                  <a:pt x="1318" y="284"/>
                </a:lnTo>
                <a:lnTo>
                  <a:pt x="1309" y="266"/>
                </a:lnTo>
                <a:lnTo>
                  <a:pt x="1300" y="249"/>
                </a:lnTo>
                <a:lnTo>
                  <a:pt x="1290" y="232"/>
                </a:lnTo>
                <a:lnTo>
                  <a:pt x="1279" y="216"/>
                </a:lnTo>
                <a:lnTo>
                  <a:pt x="1267" y="202"/>
                </a:lnTo>
                <a:lnTo>
                  <a:pt x="1254" y="187"/>
                </a:lnTo>
                <a:lnTo>
                  <a:pt x="1240" y="174"/>
                </a:lnTo>
                <a:lnTo>
                  <a:pt x="1225" y="162"/>
                </a:lnTo>
                <a:lnTo>
                  <a:pt x="1210" y="150"/>
                </a:lnTo>
                <a:lnTo>
                  <a:pt x="1195" y="140"/>
                </a:lnTo>
                <a:lnTo>
                  <a:pt x="1178" y="131"/>
                </a:lnTo>
                <a:lnTo>
                  <a:pt x="1161" y="123"/>
                </a:lnTo>
                <a:lnTo>
                  <a:pt x="1144" y="116"/>
                </a:lnTo>
                <a:lnTo>
                  <a:pt x="1126" y="110"/>
                </a:lnTo>
                <a:lnTo>
                  <a:pt x="1108" y="106"/>
                </a:lnTo>
                <a:lnTo>
                  <a:pt x="1089" y="104"/>
                </a:lnTo>
                <a:lnTo>
                  <a:pt x="1070" y="103"/>
                </a:lnTo>
                <a:lnTo>
                  <a:pt x="1050" y="103"/>
                </a:lnTo>
                <a:lnTo>
                  <a:pt x="1030" y="105"/>
                </a:lnTo>
                <a:lnTo>
                  <a:pt x="1010" y="108"/>
                </a:lnTo>
                <a:lnTo>
                  <a:pt x="990" y="114"/>
                </a:lnTo>
                <a:lnTo>
                  <a:pt x="969" y="122"/>
                </a:lnTo>
                <a:lnTo>
                  <a:pt x="949" y="130"/>
                </a:lnTo>
                <a:lnTo>
                  <a:pt x="928" y="142"/>
                </a:lnTo>
                <a:lnTo>
                  <a:pt x="907" y="155"/>
                </a:lnTo>
                <a:lnTo>
                  <a:pt x="887" y="170"/>
                </a:lnTo>
                <a:lnTo>
                  <a:pt x="866" y="188"/>
                </a:lnTo>
                <a:lnTo>
                  <a:pt x="846" y="208"/>
                </a:lnTo>
                <a:lnTo>
                  <a:pt x="826" y="230"/>
                </a:lnTo>
                <a:lnTo>
                  <a:pt x="806" y="255"/>
                </a:lnTo>
                <a:lnTo>
                  <a:pt x="786" y="282"/>
                </a:lnTo>
                <a:lnTo>
                  <a:pt x="766" y="311"/>
                </a:lnTo>
                <a:lnTo>
                  <a:pt x="762" y="316"/>
                </a:lnTo>
                <a:lnTo>
                  <a:pt x="758" y="321"/>
                </a:lnTo>
                <a:lnTo>
                  <a:pt x="754" y="325"/>
                </a:lnTo>
                <a:lnTo>
                  <a:pt x="749" y="329"/>
                </a:lnTo>
                <a:lnTo>
                  <a:pt x="739" y="333"/>
                </a:lnTo>
                <a:lnTo>
                  <a:pt x="730" y="335"/>
                </a:lnTo>
                <a:lnTo>
                  <a:pt x="720" y="336"/>
                </a:lnTo>
                <a:lnTo>
                  <a:pt x="710" y="335"/>
                </a:lnTo>
                <a:lnTo>
                  <a:pt x="700" y="332"/>
                </a:lnTo>
                <a:lnTo>
                  <a:pt x="692" y="327"/>
                </a:lnTo>
                <a:lnTo>
                  <a:pt x="684" y="321"/>
                </a:lnTo>
                <a:lnTo>
                  <a:pt x="678" y="312"/>
                </a:lnTo>
                <a:lnTo>
                  <a:pt x="658" y="283"/>
                </a:lnTo>
                <a:lnTo>
                  <a:pt x="638" y="255"/>
                </a:lnTo>
                <a:lnTo>
                  <a:pt x="618" y="231"/>
                </a:lnTo>
                <a:lnTo>
                  <a:pt x="598" y="208"/>
                </a:lnTo>
                <a:lnTo>
                  <a:pt x="578" y="188"/>
                </a:lnTo>
                <a:lnTo>
                  <a:pt x="557" y="171"/>
                </a:lnTo>
                <a:lnTo>
                  <a:pt x="537" y="155"/>
                </a:lnTo>
                <a:lnTo>
                  <a:pt x="516" y="142"/>
                </a:lnTo>
                <a:lnTo>
                  <a:pt x="495" y="130"/>
                </a:lnTo>
                <a:lnTo>
                  <a:pt x="475" y="122"/>
                </a:lnTo>
                <a:lnTo>
                  <a:pt x="454" y="114"/>
                </a:lnTo>
                <a:lnTo>
                  <a:pt x="434" y="108"/>
                </a:lnTo>
                <a:lnTo>
                  <a:pt x="414" y="105"/>
                </a:lnTo>
                <a:lnTo>
                  <a:pt x="394" y="103"/>
                </a:lnTo>
                <a:lnTo>
                  <a:pt x="374" y="103"/>
                </a:lnTo>
                <a:lnTo>
                  <a:pt x="355" y="104"/>
                </a:lnTo>
                <a:lnTo>
                  <a:pt x="336" y="106"/>
                </a:lnTo>
                <a:lnTo>
                  <a:pt x="318" y="110"/>
                </a:lnTo>
                <a:lnTo>
                  <a:pt x="300" y="116"/>
                </a:lnTo>
                <a:lnTo>
                  <a:pt x="282" y="123"/>
                </a:lnTo>
                <a:lnTo>
                  <a:pt x="265" y="131"/>
                </a:lnTo>
                <a:lnTo>
                  <a:pt x="249" y="140"/>
                </a:lnTo>
                <a:lnTo>
                  <a:pt x="233" y="150"/>
                </a:lnTo>
                <a:lnTo>
                  <a:pt x="218" y="162"/>
                </a:lnTo>
                <a:lnTo>
                  <a:pt x="204" y="174"/>
                </a:lnTo>
                <a:lnTo>
                  <a:pt x="189" y="187"/>
                </a:lnTo>
                <a:lnTo>
                  <a:pt x="176" y="202"/>
                </a:lnTo>
                <a:lnTo>
                  <a:pt x="165" y="216"/>
                </a:lnTo>
                <a:lnTo>
                  <a:pt x="153" y="232"/>
                </a:lnTo>
                <a:lnTo>
                  <a:pt x="143" y="249"/>
                </a:lnTo>
                <a:lnTo>
                  <a:pt x="134" y="266"/>
                </a:lnTo>
                <a:lnTo>
                  <a:pt x="126" y="284"/>
                </a:lnTo>
                <a:lnTo>
                  <a:pt x="120" y="301"/>
                </a:lnTo>
                <a:lnTo>
                  <a:pt x="113" y="320"/>
                </a:lnTo>
                <a:lnTo>
                  <a:pt x="109" y="338"/>
                </a:lnTo>
                <a:lnTo>
                  <a:pt x="106" y="356"/>
                </a:lnTo>
                <a:lnTo>
                  <a:pt x="105" y="375"/>
                </a:lnTo>
                <a:lnTo>
                  <a:pt x="104" y="394"/>
                </a:lnTo>
                <a:lnTo>
                  <a:pt x="105" y="414"/>
                </a:lnTo>
                <a:lnTo>
                  <a:pt x="108" y="433"/>
                </a:lnTo>
                <a:lnTo>
                  <a:pt x="111" y="452"/>
                </a:lnTo>
                <a:lnTo>
                  <a:pt x="117" y="471"/>
                </a:lnTo>
                <a:lnTo>
                  <a:pt x="125" y="491"/>
                </a:lnTo>
                <a:lnTo>
                  <a:pt x="133" y="509"/>
                </a:lnTo>
                <a:lnTo>
                  <a:pt x="144" y="528"/>
                </a:lnTo>
                <a:lnTo>
                  <a:pt x="156" y="546"/>
                </a:lnTo>
                <a:lnTo>
                  <a:pt x="170" y="564"/>
                </a:lnTo>
                <a:lnTo>
                  <a:pt x="187" y="58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59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020A0C6-5D45-A893-9A20-D3C9D709538D}"/>
              </a:ext>
            </a:extLst>
          </p:cNvPr>
          <p:cNvGrpSpPr/>
          <p:nvPr/>
        </p:nvGrpSpPr>
        <p:grpSpPr>
          <a:xfrm>
            <a:off x="0" y="4527428"/>
            <a:ext cx="3922684" cy="2330572"/>
            <a:chOff x="0" y="4527428"/>
            <a:chExt cx="3922684" cy="23305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44CBA3-00F0-AB42-8384-1E035ACCE7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7499" y="5840976"/>
              <a:ext cx="1017023" cy="1017024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52D8B3-7628-2CF2-35B3-20331B117B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840977"/>
              <a:ext cx="1017024" cy="1017023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97F769-D35C-D2C2-FE65-39B3A0B508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4528930"/>
              <a:ext cx="1017023" cy="1017024"/>
            </a:xfrm>
            <a:prstGeom prst="rect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Partial Circle 15">
              <a:extLst>
                <a:ext uri="{FF2B5EF4-FFF2-40B4-BE49-F238E27FC236}">
                  <a16:creationId xmlns:a16="http://schemas.microsoft.com/office/drawing/2014/main" id="{D3B6BA2A-B9F5-F75D-2414-B9702F200A91}"/>
                </a:ext>
              </a:extLst>
            </p:cNvPr>
            <p:cNvSpPr/>
            <p:nvPr/>
          </p:nvSpPr>
          <p:spPr>
            <a:xfrm rot="18900000" flipH="1">
              <a:off x="1326878" y="4527429"/>
              <a:ext cx="1018268" cy="1018267"/>
            </a:xfrm>
            <a:prstGeom prst="pie">
              <a:avLst>
                <a:gd name="adj1" fmla="val 0"/>
                <a:gd name="adj2" fmla="val 107861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63F58C-B6A5-AEA8-0B35-5527AA74FA9D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2904417" y="4527428"/>
              <a:ext cx="1018267" cy="1018268"/>
              <a:chOff x="3700537" y="3483937"/>
              <a:chExt cx="1656000" cy="165600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B767BFC-F71A-FB4A-8814-4580CFB600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00537" y="3483937"/>
                <a:ext cx="1656000" cy="1656000"/>
              </a:xfrm>
              <a:custGeom>
                <a:avLst/>
                <a:gdLst>
                  <a:gd name="connsiteX0" fmla="*/ 0 w 1548000"/>
                  <a:gd name="connsiteY0" fmla="*/ 0 h 1548000"/>
                  <a:gd name="connsiteX1" fmla="*/ 360040 w 1548000"/>
                  <a:gd name="connsiteY1" fmla="*/ 0 h 1548000"/>
                  <a:gd name="connsiteX2" fmla="*/ 360040 w 1548000"/>
                  <a:gd name="connsiteY2" fmla="*/ 1187960 h 1548000"/>
                  <a:gd name="connsiteX3" fmla="*/ 1548000 w 1548000"/>
                  <a:gd name="connsiteY3" fmla="*/ 1187960 h 1548000"/>
                  <a:gd name="connsiteX4" fmla="*/ 1548000 w 1548000"/>
                  <a:gd name="connsiteY4" fmla="*/ 1548000 h 1548000"/>
                  <a:gd name="connsiteX5" fmla="*/ 360040 w 1548000"/>
                  <a:gd name="connsiteY5" fmla="*/ 1548000 h 1548000"/>
                  <a:gd name="connsiteX6" fmla="*/ 0 w 1548000"/>
                  <a:gd name="connsiteY6" fmla="*/ 1548000 h 1548000"/>
                  <a:gd name="connsiteX7" fmla="*/ 0 w 1548000"/>
                  <a:gd name="connsiteY7" fmla="*/ 1187960 h 154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000" h="1548000">
                    <a:moveTo>
                      <a:pt x="0" y="0"/>
                    </a:moveTo>
                    <a:lnTo>
                      <a:pt x="360040" y="0"/>
                    </a:lnTo>
                    <a:lnTo>
                      <a:pt x="360040" y="1187960"/>
                    </a:lnTo>
                    <a:lnTo>
                      <a:pt x="1548000" y="1187960"/>
                    </a:lnTo>
                    <a:lnTo>
                      <a:pt x="1548000" y="1548000"/>
                    </a:lnTo>
                    <a:lnTo>
                      <a:pt x="360040" y="1548000"/>
                    </a:lnTo>
                    <a:lnTo>
                      <a:pt x="0" y="1548000"/>
                    </a:lnTo>
                    <a:lnTo>
                      <a:pt x="0" y="1187960"/>
                    </a:lnTo>
                    <a:close/>
                  </a:path>
                </a:pathLst>
              </a:custGeom>
              <a:solidFill>
                <a:srgbClr val="F59B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1EBD9D4-57E4-F527-EBD3-E0829F12243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226276" y="3750198"/>
                <a:ext cx="864000" cy="86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AE5D85-3750-B9EA-0FAE-17715A00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75713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Úvod kapitoly 01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</a:t>
            </a:r>
            <a:endParaRPr lang="cs-CZ" dirty="0">
              <a:solidFill>
                <a:srgbClr val="006FA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545D-6E31-6185-19B3-8A4C50EA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844824"/>
            <a:ext cx="4680000" cy="120032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06FAD"/>
                </a:solidFill>
              </a:rPr>
              <a:t>Lorem ipsum dolor sit </a:t>
            </a:r>
            <a:r>
              <a:rPr lang="en-US" dirty="0" err="1">
                <a:solidFill>
                  <a:srgbClr val="006FAD"/>
                </a:solidFill>
              </a:rPr>
              <a:t>amet</a:t>
            </a:r>
            <a:r>
              <a:rPr lang="en-US" dirty="0">
                <a:solidFill>
                  <a:srgbClr val="006FAD"/>
                </a:solidFill>
              </a:rPr>
              <a:t>, </a:t>
            </a:r>
            <a:r>
              <a:rPr lang="en-US" dirty="0" err="1">
                <a:solidFill>
                  <a:srgbClr val="006FAD"/>
                </a:solidFill>
              </a:rPr>
              <a:t>consectetuer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adipiscing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elit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maecenas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porttitor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congue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massa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fusce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posuere</a:t>
            </a:r>
            <a:r>
              <a:rPr lang="en-US" dirty="0">
                <a:solidFill>
                  <a:srgbClr val="006FAD"/>
                </a:solidFill>
              </a:rPr>
              <a:t>, magna sed pulvinar </a:t>
            </a:r>
            <a:r>
              <a:rPr lang="en-US" dirty="0" err="1">
                <a:solidFill>
                  <a:srgbClr val="006FAD"/>
                </a:solidFill>
              </a:rPr>
              <a:t>ultricies</a:t>
            </a:r>
            <a:endParaRPr lang="cs-CZ" dirty="0">
              <a:solidFill>
                <a:srgbClr val="006FA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99F35-D481-D9E0-DC23-4BA5E82B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7E381-3B20-147B-5BB6-2BCE26FA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3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F5004-DA49-DA85-A646-4E06620A7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426270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 </a:t>
            </a:r>
            <a:r>
              <a:rPr lang="cs-CZ" dirty="0" err="1"/>
              <a:t>nibh</a:t>
            </a:r>
            <a:r>
              <a:rPr lang="cs-CZ" dirty="0"/>
              <a:t> </a:t>
            </a:r>
            <a:r>
              <a:rPr lang="cs-CZ" dirty="0" err="1"/>
              <a:t>euismod</a:t>
            </a:r>
            <a:r>
              <a:rPr lang="cs-CZ" dirty="0"/>
              <a:t>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 </a:t>
            </a:r>
            <a:r>
              <a:rPr lang="cs-CZ" dirty="0" err="1"/>
              <a:t>volutpat</a:t>
            </a:r>
            <a:r>
              <a:rPr lang="cs-CZ" dirty="0"/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A1E24-8B9D-1AA8-D1A1-FDAF139066C2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6D45473-A82B-E2C9-6781-3041AFC9DDE7}"/>
              </a:ext>
            </a:extLst>
          </p:cNvPr>
          <p:cNvSpPr>
            <a:spLocks noChangeAspect="1"/>
          </p:cNvSpPr>
          <p:nvPr/>
        </p:nvSpPr>
        <p:spPr>
          <a:xfrm rot="2700000">
            <a:off x="9896000" y="5909652"/>
            <a:ext cx="2268667" cy="1017022"/>
          </a:xfrm>
          <a:custGeom>
            <a:avLst/>
            <a:gdLst>
              <a:gd name="connsiteX0" fmla="*/ 0 w 2598702"/>
              <a:gd name="connsiteY0" fmla="*/ 0 h 1164974"/>
              <a:gd name="connsiteX1" fmla="*/ 2598702 w 2598702"/>
              <a:gd name="connsiteY1" fmla="*/ 0 h 1164974"/>
              <a:gd name="connsiteX2" fmla="*/ 1433728 w 2598702"/>
              <a:gd name="connsiteY2" fmla="*/ 1164974 h 1164974"/>
              <a:gd name="connsiteX3" fmla="*/ 0 w 2598702"/>
              <a:gd name="connsiteY3" fmla="*/ 1164974 h 11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702" h="1164974">
                <a:moveTo>
                  <a:pt x="0" y="0"/>
                </a:moveTo>
                <a:lnTo>
                  <a:pt x="2598702" y="0"/>
                </a:lnTo>
                <a:lnTo>
                  <a:pt x="1433728" y="1164974"/>
                </a:lnTo>
                <a:lnTo>
                  <a:pt x="0" y="116497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39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F5513F0-FBED-DC57-12B8-B51CAADB8636}"/>
              </a:ext>
            </a:extLst>
          </p:cNvPr>
          <p:cNvGrpSpPr/>
          <p:nvPr/>
        </p:nvGrpSpPr>
        <p:grpSpPr>
          <a:xfrm>
            <a:off x="7532708" y="4810801"/>
            <a:ext cx="4659292" cy="3081304"/>
            <a:chOff x="7532708" y="4810801"/>
            <a:chExt cx="4659292" cy="3081304"/>
          </a:xfrm>
        </p:grpSpPr>
        <p:sp>
          <p:nvSpPr>
            <p:cNvPr id="45" name="Partial Circle 44">
              <a:extLst>
                <a:ext uri="{FF2B5EF4-FFF2-40B4-BE49-F238E27FC236}">
                  <a16:creationId xmlns:a16="http://schemas.microsoft.com/office/drawing/2014/main" id="{86C545F6-40C4-36B6-A620-D88B1573443D}"/>
                </a:ext>
              </a:extLst>
            </p:cNvPr>
            <p:cNvSpPr/>
            <p:nvPr/>
          </p:nvSpPr>
          <p:spPr>
            <a:xfrm rot="5400000" flipH="1">
              <a:off x="8052023" y="4810801"/>
              <a:ext cx="1018268" cy="1018267"/>
            </a:xfrm>
            <a:prstGeom prst="pie">
              <a:avLst>
                <a:gd name="adj1" fmla="val 0"/>
                <a:gd name="adj2" fmla="val 10786133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839215C-8B2E-EFBB-71AF-D027B1A13528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11179144" y="5845144"/>
              <a:ext cx="1012856" cy="1012856"/>
            </a:xfrm>
            <a:prstGeom prst="rect">
              <a:avLst/>
            </a:pr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2F0E78A-BB04-E94A-D01B-556884D345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69791" y="5845144"/>
              <a:ext cx="1012857" cy="1012856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3" name="Partial Circle 42">
              <a:extLst>
                <a:ext uri="{FF2B5EF4-FFF2-40B4-BE49-F238E27FC236}">
                  <a16:creationId xmlns:a16="http://schemas.microsoft.com/office/drawing/2014/main" id="{C06092AD-3935-DD47-F582-2A1DC076E374}"/>
                </a:ext>
              </a:extLst>
            </p:cNvPr>
            <p:cNvSpPr>
              <a:spLocks noChangeAspect="1"/>
            </p:cNvSpPr>
            <p:nvPr/>
          </p:nvSpPr>
          <p:spPr>
            <a:xfrm rot="-5400000">
              <a:off x="7532709" y="5835205"/>
              <a:ext cx="2056899" cy="2056902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F59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DCE4C8-B92B-3EC7-32EB-1DAB2732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E6953-8F9B-24D3-D1BD-AB223EC9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4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4008-F15D-9174-7B6C-FC298E0C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4024179"/>
          </a:xfrm>
        </p:spPr>
        <p:txBody>
          <a:bodyPr/>
          <a:lstStyle/>
          <a:p>
            <a:pPr algn="just"/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Ut </a:t>
            </a:r>
            <a:r>
              <a:rPr lang="cs-CZ" dirty="0" err="1"/>
              <a:t>wisi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ad minim </a:t>
            </a:r>
            <a:r>
              <a:rPr lang="cs-CZ" dirty="0" err="1"/>
              <a:t>veniam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nostrud</a:t>
            </a:r>
            <a:r>
              <a:rPr lang="cs-CZ" dirty="0"/>
              <a:t> </a:t>
            </a:r>
            <a:r>
              <a:rPr lang="cs-CZ" dirty="0" err="1"/>
              <a:t>exerci</a:t>
            </a:r>
            <a:r>
              <a:rPr lang="cs-CZ" dirty="0"/>
              <a:t> </a:t>
            </a:r>
            <a:r>
              <a:rPr lang="cs-CZ" dirty="0" err="1"/>
              <a:t>tation</a:t>
            </a:r>
            <a:r>
              <a:rPr lang="cs-CZ" dirty="0"/>
              <a:t> </a:t>
            </a:r>
            <a:r>
              <a:rPr lang="cs-CZ" dirty="0" err="1"/>
              <a:t>ullamcorper</a:t>
            </a:r>
            <a:r>
              <a:rPr lang="cs-CZ" dirty="0"/>
              <a:t>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lobortis</a:t>
            </a:r>
            <a:r>
              <a:rPr lang="cs-CZ" dirty="0"/>
              <a:t> </a:t>
            </a:r>
            <a:r>
              <a:rPr lang="cs-CZ" dirty="0" err="1"/>
              <a:t>nisl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aliquip</a:t>
            </a:r>
            <a:r>
              <a:rPr lang="cs-CZ" dirty="0"/>
              <a:t> ex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.   </a:t>
            </a:r>
          </a:p>
          <a:p>
            <a:pPr algn="just"/>
            <a:endParaRPr lang="en-US" b="1" dirty="0">
              <a:solidFill>
                <a:srgbClr val="513F95"/>
              </a:solidFill>
            </a:endParaRPr>
          </a:p>
          <a:p>
            <a:pPr algn="just"/>
            <a:r>
              <a:rPr lang="en-US" b="1" dirty="0">
                <a:solidFill>
                  <a:srgbClr val="006FAD"/>
                </a:solidFill>
              </a:rPr>
              <a:t>Lorem ipsum dolor sit </a:t>
            </a:r>
            <a:r>
              <a:rPr lang="en-US" b="1" dirty="0" err="1">
                <a:solidFill>
                  <a:srgbClr val="006FAD"/>
                </a:solidFill>
              </a:rPr>
              <a:t>amer</a:t>
            </a:r>
            <a:endParaRPr lang="cs-CZ" b="1" dirty="0">
              <a:solidFill>
                <a:srgbClr val="006FAD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  <a:endParaRPr lang="en-US" dirty="0"/>
          </a:p>
          <a:p>
            <a:pPr algn="just"/>
            <a:endParaRPr lang="cs-CZ" dirty="0"/>
          </a:p>
          <a:p>
            <a:pPr algn="just"/>
            <a:r>
              <a:rPr lang="cs-CZ" dirty="0">
                <a:solidFill>
                  <a:srgbClr val="006FAD"/>
                </a:solidFill>
              </a:rPr>
              <a:t>Ut </a:t>
            </a:r>
            <a:r>
              <a:rPr lang="cs-CZ" dirty="0" err="1">
                <a:solidFill>
                  <a:srgbClr val="006FAD"/>
                </a:solidFill>
              </a:rPr>
              <a:t>wisi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enim</a:t>
            </a:r>
            <a:r>
              <a:rPr lang="cs-CZ" dirty="0">
                <a:solidFill>
                  <a:srgbClr val="006FAD"/>
                </a:solidFill>
              </a:rPr>
              <a:t> ad minim </a:t>
            </a:r>
            <a:r>
              <a:rPr lang="cs-CZ" dirty="0" err="1">
                <a:solidFill>
                  <a:srgbClr val="006FAD"/>
                </a:solidFill>
              </a:rPr>
              <a:t>veniam</a:t>
            </a:r>
            <a:r>
              <a:rPr lang="cs-CZ" dirty="0">
                <a:solidFill>
                  <a:srgbClr val="006FAD"/>
                </a:solidFill>
              </a:rPr>
              <a:t>, </a:t>
            </a:r>
            <a:r>
              <a:rPr lang="cs-CZ" dirty="0" err="1">
                <a:solidFill>
                  <a:srgbClr val="006FAD"/>
                </a:solidFill>
              </a:rPr>
              <a:t>quis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nostrud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exerci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tation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ullamcorper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suscipit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lobortis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nisl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aliquip</a:t>
            </a:r>
            <a:r>
              <a:rPr lang="cs-CZ" dirty="0">
                <a:solidFill>
                  <a:srgbClr val="006FAD"/>
                </a:solidFill>
              </a:rPr>
              <a:t> ex </a:t>
            </a:r>
            <a:r>
              <a:rPr lang="cs-CZ" dirty="0" err="1">
                <a:solidFill>
                  <a:srgbClr val="006FAD"/>
                </a:solidFill>
              </a:rPr>
              <a:t>ea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commodo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consequat</a:t>
            </a:r>
            <a:r>
              <a:rPr lang="cs-CZ" dirty="0">
                <a:solidFill>
                  <a:srgbClr val="006FAD"/>
                </a:solidFill>
              </a:rPr>
              <a:t>. </a:t>
            </a:r>
            <a:endParaRPr lang="en-US" dirty="0">
              <a:solidFill>
                <a:srgbClr val="006FAD"/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</a:t>
            </a:r>
            <a:r>
              <a:rPr lang="en-US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5AC86C-8701-8547-24A5-5F73E71779A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555093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C594F1-2B78-DFA7-7C55-466FD85BC7CD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1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49D1F49-D447-4F57-BD0D-C4356878286C}"/>
              </a:ext>
            </a:extLst>
          </p:cNvPr>
          <p:cNvGrpSpPr/>
          <p:nvPr/>
        </p:nvGrpSpPr>
        <p:grpSpPr>
          <a:xfrm>
            <a:off x="7478073" y="4026291"/>
            <a:ext cx="4060772" cy="3526205"/>
            <a:chOff x="7478073" y="4026291"/>
            <a:chExt cx="4060772" cy="3526205"/>
          </a:xfrm>
        </p:grpSpPr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D369D62A-6CD3-61B6-2CB2-E3295B9EBCA4}"/>
                </a:ext>
              </a:extLst>
            </p:cNvPr>
            <p:cNvSpPr>
              <a:spLocks noChangeAspect="1"/>
            </p:cNvSpPr>
            <p:nvPr/>
          </p:nvSpPr>
          <p:spPr>
            <a:xfrm rot="18900000" flipH="1" flipV="1">
              <a:off x="7478073" y="4026291"/>
              <a:ext cx="2056900" cy="2056902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F59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50D661-EEBC-D65D-9B08-CB136A23A711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9153558" y="4533694"/>
              <a:ext cx="1018267" cy="1018267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FC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986C61F-CCC8-B28E-D44C-F5A5176BE9A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8225981" y="5462514"/>
              <a:ext cx="1017024" cy="1017023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8F99AE2-A355-0B55-740E-6E2FFC4860D1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9896000" y="5909652"/>
              <a:ext cx="2268667" cy="1017022"/>
            </a:xfrm>
            <a:custGeom>
              <a:avLst/>
              <a:gdLst>
                <a:gd name="connsiteX0" fmla="*/ 0 w 2598702"/>
                <a:gd name="connsiteY0" fmla="*/ 0 h 1164974"/>
                <a:gd name="connsiteX1" fmla="*/ 2598702 w 2598702"/>
                <a:gd name="connsiteY1" fmla="*/ 0 h 1164974"/>
                <a:gd name="connsiteX2" fmla="*/ 1433728 w 2598702"/>
                <a:gd name="connsiteY2" fmla="*/ 1164974 h 1164974"/>
                <a:gd name="connsiteX3" fmla="*/ 0 w 2598702"/>
                <a:gd name="connsiteY3" fmla="*/ 1164974 h 116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702" h="1164974">
                  <a:moveTo>
                    <a:pt x="0" y="0"/>
                  </a:moveTo>
                  <a:lnTo>
                    <a:pt x="2598702" y="0"/>
                  </a:lnTo>
                  <a:lnTo>
                    <a:pt x="1433728" y="1164974"/>
                  </a:lnTo>
                  <a:lnTo>
                    <a:pt x="0" y="1164974"/>
                  </a:ln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FEA85B-152D-FE97-1C45-DB6D7E14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286D2-692D-D57F-A474-49F22DA2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5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EBD04-B889-CAEE-1D17-69FCB7F95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3223959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6FAD"/>
                </a:solidFill>
              </a:rPr>
              <a:t>Lorem ipsum dolor sit </a:t>
            </a:r>
            <a:r>
              <a:rPr lang="en-US" b="1" dirty="0" err="1">
                <a:solidFill>
                  <a:srgbClr val="006FAD"/>
                </a:solidFill>
              </a:rPr>
              <a:t>amer</a:t>
            </a:r>
            <a:endParaRPr lang="cs-CZ" b="1" dirty="0">
              <a:solidFill>
                <a:srgbClr val="006FAD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endParaRPr lang="en-US" dirty="0"/>
          </a:p>
          <a:p>
            <a:pPr algn="just"/>
            <a:endParaRPr lang="cs-CZ" dirty="0"/>
          </a:p>
          <a:p>
            <a:pPr algn="just"/>
            <a:r>
              <a:rPr lang="cs-CZ" dirty="0">
                <a:solidFill>
                  <a:srgbClr val="006FAD"/>
                </a:solidFill>
              </a:rPr>
              <a:t>Ut </a:t>
            </a:r>
            <a:r>
              <a:rPr lang="cs-CZ" dirty="0" err="1">
                <a:solidFill>
                  <a:srgbClr val="006FAD"/>
                </a:solidFill>
              </a:rPr>
              <a:t>wisi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enim</a:t>
            </a:r>
            <a:r>
              <a:rPr lang="cs-CZ" dirty="0">
                <a:solidFill>
                  <a:srgbClr val="006FAD"/>
                </a:solidFill>
              </a:rPr>
              <a:t> ad minim </a:t>
            </a:r>
            <a:r>
              <a:rPr lang="cs-CZ" dirty="0" err="1">
                <a:solidFill>
                  <a:srgbClr val="006FAD"/>
                </a:solidFill>
              </a:rPr>
              <a:t>veniam</a:t>
            </a:r>
            <a:r>
              <a:rPr lang="cs-CZ" dirty="0">
                <a:solidFill>
                  <a:srgbClr val="006FAD"/>
                </a:solidFill>
              </a:rPr>
              <a:t>, </a:t>
            </a:r>
            <a:r>
              <a:rPr lang="cs-CZ" dirty="0" err="1">
                <a:solidFill>
                  <a:srgbClr val="006FAD"/>
                </a:solidFill>
              </a:rPr>
              <a:t>quis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nostrud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exerci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tation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ullamcorper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suscipit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lobortis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nisl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aliquip</a:t>
            </a:r>
            <a:r>
              <a:rPr lang="cs-CZ" dirty="0">
                <a:solidFill>
                  <a:srgbClr val="006FAD"/>
                </a:solidFill>
              </a:rPr>
              <a:t> ex </a:t>
            </a:r>
            <a:r>
              <a:rPr lang="cs-CZ" dirty="0" err="1">
                <a:solidFill>
                  <a:srgbClr val="006FAD"/>
                </a:solidFill>
              </a:rPr>
              <a:t>ea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commodo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consequat</a:t>
            </a:r>
            <a:r>
              <a:rPr lang="cs-CZ" dirty="0">
                <a:solidFill>
                  <a:srgbClr val="006FAD"/>
                </a:solidFill>
              </a:rPr>
              <a:t>. </a:t>
            </a:r>
            <a:r>
              <a:rPr lang="cs-CZ" dirty="0" err="1">
                <a:solidFill>
                  <a:srgbClr val="006FAD"/>
                </a:solidFill>
              </a:rPr>
              <a:t>Duis</a:t>
            </a:r>
            <a:r>
              <a:rPr lang="cs-CZ" dirty="0">
                <a:solidFill>
                  <a:srgbClr val="006FAD"/>
                </a:solidFill>
              </a:rPr>
              <a:t> autem vel </a:t>
            </a:r>
            <a:r>
              <a:rPr lang="cs-CZ" dirty="0" err="1">
                <a:solidFill>
                  <a:srgbClr val="006FAD"/>
                </a:solidFill>
              </a:rPr>
              <a:t>eum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iriure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</a:t>
            </a:r>
            <a:r>
              <a:rPr lang="cs-CZ" dirty="0">
                <a:solidFill>
                  <a:srgbClr val="006FAD"/>
                </a:solidFill>
              </a:rPr>
              <a:t> in </a:t>
            </a:r>
            <a:r>
              <a:rPr lang="cs-CZ" dirty="0" err="1">
                <a:solidFill>
                  <a:srgbClr val="006FAD"/>
                </a:solidFill>
              </a:rPr>
              <a:t>hendrerit</a:t>
            </a:r>
            <a:r>
              <a:rPr lang="cs-CZ" dirty="0">
                <a:solidFill>
                  <a:srgbClr val="006FAD"/>
                </a:solidFill>
              </a:rPr>
              <a:t> in </a:t>
            </a:r>
            <a:r>
              <a:rPr lang="cs-CZ" dirty="0" err="1">
                <a:solidFill>
                  <a:srgbClr val="006FAD"/>
                </a:solidFill>
              </a:rPr>
              <a:t>vulputate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velit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esse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molestie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consequat</a:t>
            </a:r>
            <a:r>
              <a:rPr lang="cs-CZ" dirty="0">
                <a:solidFill>
                  <a:srgbClr val="006FAD"/>
                </a:solidFill>
              </a:rPr>
              <a:t>, vel </a:t>
            </a:r>
            <a:r>
              <a:rPr lang="cs-CZ" dirty="0" err="1">
                <a:solidFill>
                  <a:srgbClr val="006FAD"/>
                </a:solidFill>
              </a:rPr>
              <a:t>illum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eu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feugiat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nulla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facilisis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at</a:t>
            </a:r>
            <a:r>
              <a:rPr lang="cs-CZ" dirty="0">
                <a:solidFill>
                  <a:srgbClr val="006FAD"/>
                </a:solidFill>
              </a:rPr>
              <a:t> vero </a:t>
            </a:r>
            <a:r>
              <a:rPr lang="cs-CZ" dirty="0" err="1">
                <a:solidFill>
                  <a:srgbClr val="006FAD"/>
                </a:solidFill>
              </a:rPr>
              <a:t>eros</a:t>
            </a:r>
            <a:r>
              <a:rPr lang="cs-CZ" dirty="0">
                <a:solidFill>
                  <a:srgbClr val="006FAD"/>
                </a:solidFill>
              </a:rPr>
              <a:t> et </a:t>
            </a:r>
            <a:r>
              <a:rPr lang="cs-CZ" dirty="0" err="1">
                <a:solidFill>
                  <a:srgbClr val="006FAD"/>
                </a:solidFill>
              </a:rPr>
              <a:t>accumsan</a:t>
            </a:r>
            <a:r>
              <a:rPr lang="cs-CZ" dirty="0">
                <a:solidFill>
                  <a:srgbClr val="006FAD"/>
                </a:solidFill>
              </a:rPr>
              <a:t> et </a:t>
            </a:r>
            <a:r>
              <a:rPr lang="cs-CZ" dirty="0" err="1">
                <a:solidFill>
                  <a:srgbClr val="006FAD"/>
                </a:solidFill>
              </a:rPr>
              <a:t>iusto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odio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dignissim</a:t>
            </a:r>
            <a:r>
              <a:rPr lang="cs-CZ" dirty="0">
                <a:solidFill>
                  <a:srgbClr val="006FAD"/>
                </a:solidFill>
              </a:rPr>
              <a:t> qui </a:t>
            </a:r>
            <a:r>
              <a:rPr lang="cs-CZ" dirty="0" err="1">
                <a:solidFill>
                  <a:srgbClr val="006FAD"/>
                </a:solidFill>
              </a:rPr>
              <a:t>blandit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praesent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luptatum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zzril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delenit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augue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duis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te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feugait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nulla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facilisi</a:t>
            </a:r>
            <a:r>
              <a:rPr lang="cs-CZ" dirty="0">
                <a:solidFill>
                  <a:srgbClr val="006FAD"/>
                </a:solidFill>
              </a:rPr>
              <a:t>.</a:t>
            </a:r>
            <a:endParaRPr lang="en-US" dirty="0">
              <a:solidFill>
                <a:srgbClr val="006FAD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4856DE-C36E-41CA-7107-3D21A2949D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3577903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35945F-575F-1D51-2E7D-2AA807FF0C14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73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7C533B8-4EE3-ADBF-057F-88C900EB82DA}"/>
              </a:ext>
            </a:extLst>
          </p:cNvPr>
          <p:cNvGrpSpPr/>
          <p:nvPr/>
        </p:nvGrpSpPr>
        <p:grpSpPr>
          <a:xfrm>
            <a:off x="6315347" y="0"/>
            <a:ext cx="5876653" cy="2319528"/>
            <a:chOff x="6315347" y="0"/>
            <a:chExt cx="5876653" cy="231952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EC7FB0-877C-FCB4-8ADC-21EB0D08A567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11179144" y="0"/>
              <a:ext cx="1012856" cy="1012856"/>
            </a:xfrm>
            <a:prstGeom prst="rect">
              <a:avLst/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6FAD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E4AD1A-15F5-372C-0793-09F827340E58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11179144" y="1306672"/>
              <a:ext cx="1012856" cy="1012856"/>
            </a:xfrm>
            <a:prstGeom prst="rect">
              <a:avLst/>
            </a:pr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359C9A-3AB6-7465-8FFB-3DA75897240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9863854" y="1306671"/>
              <a:ext cx="1012857" cy="1012856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9C1B13C-C009-9B79-4757-1B000C3A31AF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9863854" y="0"/>
              <a:ext cx="1012857" cy="1012855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569BBDC-783C-DC47-9012-C01C7F18C46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8338794" y="1306671"/>
              <a:ext cx="1012857" cy="1012856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817ACC-9949-7EDD-7F4E-37EAA7F62075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315347" y="846483"/>
              <a:ext cx="2342634" cy="1012856"/>
            </a:xfrm>
            <a:prstGeom prst="rect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B28CAA-8D82-AFAE-665A-80822F5E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AD8FE-673C-1A99-6057-4D8B80A1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6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E6AE4-1B53-7678-48CE-C3CA53B7B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3417" y="3356992"/>
            <a:ext cx="3132000" cy="1600438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en-US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A17AB9-ECC4-E23A-0C74-4E88D88263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56992"/>
            <a:ext cx="3132000" cy="2677656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78FD2-DD57-054E-56F4-9EDB0C328F0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56992"/>
            <a:ext cx="3132000" cy="2677656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B8DF55-C3D5-69A7-FEF2-FBFD0E7A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424732"/>
          </a:xfrm>
        </p:spPr>
        <p:txBody>
          <a:bodyPr>
            <a:spAutoFit/>
          </a:bodyPr>
          <a:lstStyle/>
          <a:p>
            <a:r>
              <a:rPr lang="en-US" dirty="0"/>
              <a:t>Lorem Ipsum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29B850-53F1-987C-4140-BA209DFD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84784"/>
            <a:ext cx="5016000" cy="923330"/>
          </a:xfrm>
        </p:spPr>
        <p:txBody>
          <a:bodyPr>
            <a:spAutoFit/>
          </a:bodyPr>
          <a:lstStyle/>
          <a:p>
            <a:r>
              <a:rPr lang="cs-CZ" dirty="0"/>
              <a:t>Nam liber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soluta</a:t>
            </a:r>
            <a:r>
              <a:rPr lang="cs-CZ" dirty="0"/>
              <a:t> </a:t>
            </a:r>
            <a:r>
              <a:rPr lang="cs-CZ" dirty="0" err="1"/>
              <a:t>nobis</a:t>
            </a:r>
            <a:r>
              <a:rPr lang="cs-CZ" dirty="0"/>
              <a:t> </a:t>
            </a:r>
            <a:r>
              <a:rPr lang="cs-CZ" dirty="0" err="1"/>
              <a:t>eleifend</a:t>
            </a:r>
            <a:r>
              <a:rPr lang="cs-CZ" dirty="0"/>
              <a:t> </a:t>
            </a:r>
            <a:r>
              <a:rPr lang="cs-CZ" dirty="0" err="1"/>
              <a:t>option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imperdiet</a:t>
            </a:r>
            <a:r>
              <a:rPr lang="cs-CZ" dirty="0"/>
              <a:t> </a:t>
            </a:r>
            <a:r>
              <a:rPr lang="cs-CZ" dirty="0" err="1"/>
              <a:t>doming</a:t>
            </a:r>
            <a:r>
              <a:rPr lang="cs-CZ" dirty="0"/>
              <a:t> id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mazim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facer</a:t>
            </a:r>
            <a:r>
              <a:rPr lang="cs-CZ" dirty="0"/>
              <a:t> </a:t>
            </a:r>
            <a:r>
              <a:rPr lang="cs-CZ" dirty="0" err="1"/>
              <a:t>possim</a:t>
            </a:r>
            <a:r>
              <a:rPr lang="cs-CZ" dirty="0"/>
              <a:t> </a:t>
            </a:r>
            <a:r>
              <a:rPr lang="cs-CZ" dirty="0" err="1"/>
              <a:t>assum</a:t>
            </a:r>
            <a:r>
              <a:rPr lang="cs-CZ" dirty="0"/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FC99E-4D20-41D3-EE16-3081CA34CFE2}"/>
              </a:ext>
            </a:extLst>
          </p:cNvPr>
          <p:cNvSpPr/>
          <p:nvPr/>
        </p:nvSpPr>
        <p:spPr>
          <a:xfrm rot="5400000" flipH="1" flipV="1">
            <a:off x="-540000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1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2BC5004-F581-03D1-E4DE-B9E24569E5C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9" b="15389"/>
          <a:stretch/>
        </p:blipFill>
        <p:spPr>
          <a:xfrm>
            <a:off x="1079500" y="3501008"/>
            <a:ext cx="4678363" cy="2159000"/>
          </a:xfr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F1586BD-89EB-9C78-38B4-146A5FC2A95E}"/>
              </a:ext>
            </a:extLst>
          </p:cNvPr>
          <p:cNvSpPr/>
          <p:nvPr/>
        </p:nvSpPr>
        <p:spPr>
          <a:xfrm rot="5400000">
            <a:off x="4561508" y="5899596"/>
            <a:ext cx="1700808" cy="216000"/>
          </a:xfrm>
          <a:prstGeom prst="rect">
            <a:avLst/>
          </a:prstGeom>
          <a:solidFill>
            <a:srgbClr val="ED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4771A6-15E1-ADEC-D51C-3FA6196F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524EEC-93DC-817E-17BD-4F4710B1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7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4914D-41D7-F61E-106C-28FCEE00B5D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8400" y="1080000"/>
            <a:ext cx="2160000" cy="20697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BCB050-9F2E-AF52-881B-5D753BF9F36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6320" y="1080000"/>
            <a:ext cx="2160000" cy="20313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917F8-49F2-224D-B302-DCF12B2B490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46164" y="3429000"/>
            <a:ext cx="2160000" cy="228524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amet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E99D59-AD41-4E9F-7888-5A4AD527BAA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64084" y="3429000"/>
            <a:ext cx="2160000" cy="271612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accumsan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dignissim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blandit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praesent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luptatum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zzril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delenit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volutpat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C01B318-5F16-D3A7-622F-3531E92C9F8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615"/>
          <a:stretch/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31A5E93-B1CB-3595-BFE9-AEFE8896F1B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r="21867"/>
          <a:stretch/>
        </p:blipFill>
        <p:spPr>
          <a:xfrm>
            <a:off x="3597275" y="1080000"/>
            <a:ext cx="2160588" cy="2160000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892181-1DBE-0FB0-F4CA-4578D1303BD9}"/>
              </a:ext>
            </a:extLst>
          </p:cNvPr>
          <p:cNvSpPr/>
          <p:nvPr/>
        </p:nvSpPr>
        <p:spPr>
          <a:xfrm rot="5400000" flipH="1" flipV="1">
            <a:off x="119464" y="1152000"/>
            <a:ext cx="252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B3B40B-D169-496C-AB0A-613273FE5BA6}"/>
              </a:ext>
            </a:extLst>
          </p:cNvPr>
          <p:cNvSpPr/>
          <p:nvPr/>
        </p:nvSpPr>
        <p:spPr>
          <a:xfrm>
            <a:off x="3036400" y="1340768"/>
            <a:ext cx="1907472" cy="216000"/>
          </a:xfrm>
          <a:prstGeom prst="rect">
            <a:avLst/>
          </a:pr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09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1938266-0F3C-8AFB-96FE-1A2DB609D1F3}"/>
              </a:ext>
            </a:extLst>
          </p:cNvPr>
          <p:cNvGrpSpPr/>
          <p:nvPr/>
        </p:nvGrpSpPr>
        <p:grpSpPr>
          <a:xfrm>
            <a:off x="0" y="-368264"/>
            <a:ext cx="4944527" cy="7226264"/>
            <a:chOff x="0" y="-368264"/>
            <a:chExt cx="4944527" cy="722626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BD2DAC8-C74C-FA0C-F056-8A8380F31A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3269" y="5840977"/>
              <a:ext cx="1017023" cy="1017023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484F857-984E-4710-4D82-4F718A980D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4528928"/>
              <a:ext cx="1017023" cy="1017023"/>
            </a:xfrm>
            <a:prstGeom prst="rect">
              <a:avLst/>
            </a:pr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37197F9-0D06-D21A-79DE-0C2698B7A2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839200"/>
              <a:ext cx="1018800" cy="1018800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6D750D3E-ADC8-4D49-06F4-38BB42073F08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2892527" y="1209422"/>
              <a:ext cx="2052000" cy="2051999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9502E1-FCF2-F5E2-1B22-24BBD5D173B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181502" y="782511"/>
              <a:ext cx="1018800" cy="1018800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3FD210-1CBD-5832-9540-00A39EAA9B09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177562" y="2683125"/>
              <a:ext cx="1018800" cy="1018800"/>
            </a:xfrm>
            <a:custGeom>
              <a:avLst/>
              <a:gdLst>
                <a:gd name="connsiteX0" fmla="*/ 378000 w 1656000"/>
                <a:gd name="connsiteY0" fmla="*/ 378000 h 1656000"/>
                <a:gd name="connsiteX1" fmla="*/ 378000 w 1656000"/>
                <a:gd name="connsiteY1" fmla="*/ 1278000 h 1656000"/>
                <a:gd name="connsiteX2" fmla="*/ 1278000 w 1656000"/>
                <a:gd name="connsiteY2" fmla="*/ 1278000 h 1656000"/>
                <a:gd name="connsiteX3" fmla="*/ 1278000 w 1656000"/>
                <a:gd name="connsiteY3" fmla="*/ 378000 h 1656000"/>
                <a:gd name="connsiteX4" fmla="*/ 0 w 1656000"/>
                <a:gd name="connsiteY4" fmla="*/ 0 h 1656000"/>
                <a:gd name="connsiteX5" fmla="*/ 1656000 w 1656000"/>
                <a:gd name="connsiteY5" fmla="*/ 0 h 1656000"/>
                <a:gd name="connsiteX6" fmla="*/ 1656000 w 1656000"/>
                <a:gd name="connsiteY6" fmla="*/ 1656000 h 1656000"/>
                <a:gd name="connsiteX7" fmla="*/ 0 w 1656000"/>
                <a:gd name="connsiteY7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1656000">
                  <a:moveTo>
                    <a:pt x="378000" y="378000"/>
                  </a:moveTo>
                  <a:lnTo>
                    <a:pt x="378000" y="1278000"/>
                  </a:lnTo>
                  <a:lnTo>
                    <a:pt x="1278000" y="1278000"/>
                  </a:lnTo>
                  <a:lnTo>
                    <a:pt x="1278000" y="378000"/>
                  </a:ln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6000"/>
                  </a:lnTo>
                  <a:lnTo>
                    <a:pt x="0" y="1656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3D7DFAD-A335-0525-F4CB-F5ADB3062E0E}"/>
                </a:ext>
              </a:extLst>
            </p:cNvPr>
            <p:cNvSpPr>
              <a:spLocks noChangeAspect="1"/>
            </p:cNvSpPr>
            <p:nvPr/>
          </p:nvSpPr>
          <p:spPr>
            <a:xfrm rot="13500000" flipH="1">
              <a:off x="2387347" y="-600247"/>
              <a:ext cx="1064602" cy="1528567"/>
            </a:xfrm>
            <a:custGeom>
              <a:avLst/>
              <a:gdLst>
                <a:gd name="connsiteX0" fmla="*/ 0 w 1064602"/>
                <a:gd name="connsiteY0" fmla="*/ 463965 h 1528567"/>
                <a:gd name="connsiteX1" fmla="*/ 1064602 w 1064602"/>
                <a:gd name="connsiteY1" fmla="*/ 1528567 h 1528567"/>
                <a:gd name="connsiteX2" fmla="*/ 1064602 w 1064602"/>
                <a:gd name="connsiteY2" fmla="*/ 1460592 h 1528567"/>
                <a:gd name="connsiteX3" fmla="*/ 1064394 w 1064602"/>
                <a:gd name="connsiteY3" fmla="*/ 0 h 1528567"/>
                <a:gd name="connsiteX4" fmla="*/ 82413 w 1064602"/>
                <a:gd name="connsiteY4" fmla="*/ 379543 h 152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602" h="1528567">
                  <a:moveTo>
                    <a:pt x="0" y="463965"/>
                  </a:moveTo>
                  <a:lnTo>
                    <a:pt x="1064602" y="1528567"/>
                  </a:lnTo>
                  <a:lnTo>
                    <a:pt x="1064602" y="1460592"/>
                  </a:lnTo>
                  <a:cubicBezTo>
                    <a:pt x="1064532" y="973728"/>
                    <a:pt x="1064463" y="486864"/>
                    <a:pt x="1064394" y="0"/>
                  </a:cubicBezTo>
                  <a:cubicBezTo>
                    <a:pt x="686289" y="54"/>
                    <a:pt x="341759" y="143775"/>
                    <a:pt x="82413" y="379543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A742B53-7F1C-1CC1-FA42-FBBB59C7FE9E}"/>
                </a:ext>
              </a:extLst>
            </p:cNvPr>
            <p:cNvSpPr>
              <a:spLocks noChangeAspect="1"/>
            </p:cNvSpPr>
            <p:nvPr/>
          </p:nvSpPr>
          <p:spPr>
            <a:xfrm rot="13500000">
              <a:off x="154158" y="328511"/>
              <a:ext cx="2356381" cy="1018800"/>
            </a:xfrm>
            <a:custGeom>
              <a:avLst/>
              <a:gdLst>
                <a:gd name="connsiteX0" fmla="*/ 2356381 w 2356381"/>
                <a:gd name="connsiteY0" fmla="*/ 516195 h 1018800"/>
                <a:gd name="connsiteX1" fmla="*/ 1853775 w 2356381"/>
                <a:gd name="connsiteY1" fmla="*/ 1018800 h 1018800"/>
                <a:gd name="connsiteX2" fmla="*/ 0 w 2356381"/>
                <a:gd name="connsiteY2" fmla="*/ 1018800 h 1018800"/>
                <a:gd name="connsiteX3" fmla="*/ 0 w 2356381"/>
                <a:gd name="connsiteY3" fmla="*/ 0 h 1018800"/>
                <a:gd name="connsiteX4" fmla="*/ 2356381 w 2356381"/>
                <a:gd name="connsiteY4" fmla="*/ 0 h 101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81" h="1018800">
                  <a:moveTo>
                    <a:pt x="2356381" y="516195"/>
                  </a:moveTo>
                  <a:lnTo>
                    <a:pt x="1853775" y="1018800"/>
                  </a:lnTo>
                  <a:lnTo>
                    <a:pt x="0" y="1018800"/>
                  </a:lnTo>
                  <a:lnTo>
                    <a:pt x="0" y="0"/>
                  </a:lnTo>
                  <a:lnTo>
                    <a:pt x="2356381" y="0"/>
                  </a:ln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9E5EB68-B149-8A1D-0147-E4640CD0DDFC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2230625" y="1726918"/>
              <a:ext cx="1018802" cy="1018800"/>
            </a:xfrm>
            <a:custGeom>
              <a:avLst/>
              <a:gdLst>
                <a:gd name="connsiteX0" fmla="*/ 828000 w 1656000"/>
                <a:gd name="connsiteY0" fmla="*/ 377999 h 1655999"/>
                <a:gd name="connsiteX1" fmla="*/ 378000 w 1656000"/>
                <a:gd name="connsiteY1" fmla="*/ 827999 h 1655999"/>
                <a:gd name="connsiteX2" fmla="*/ 828000 w 1656000"/>
                <a:gd name="connsiteY2" fmla="*/ 1277999 h 1655999"/>
                <a:gd name="connsiteX3" fmla="*/ 1278000 w 1656000"/>
                <a:gd name="connsiteY3" fmla="*/ 827999 h 1655999"/>
                <a:gd name="connsiteX4" fmla="*/ 828000 w 1656000"/>
                <a:gd name="connsiteY4" fmla="*/ 377999 h 1655999"/>
                <a:gd name="connsiteX5" fmla="*/ 0 w 1656000"/>
                <a:gd name="connsiteY5" fmla="*/ 0 h 1655999"/>
                <a:gd name="connsiteX6" fmla="*/ 1656000 w 1656000"/>
                <a:gd name="connsiteY6" fmla="*/ 0 h 1655999"/>
                <a:gd name="connsiteX7" fmla="*/ 1656000 w 1656000"/>
                <a:gd name="connsiteY7" fmla="*/ 1655999 h 1655999"/>
                <a:gd name="connsiteX8" fmla="*/ 0 w 1656000"/>
                <a:gd name="connsiteY8" fmla="*/ 1655999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000" h="1655999">
                  <a:moveTo>
                    <a:pt x="828000" y="377999"/>
                  </a:moveTo>
                  <a:cubicBezTo>
                    <a:pt x="579472" y="377999"/>
                    <a:pt x="378000" y="579471"/>
                    <a:pt x="378000" y="827999"/>
                  </a:cubicBezTo>
                  <a:cubicBezTo>
                    <a:pt x="378000" y="1076527"/>
                    <a:pt x="579472" y="1277999"/>
                    <a:pt x="828000" y="1277999"/>
                  </a:cubicBezTo>
                  <a:cubicBezTo>
                    <a:pt x="1076528" y="1277999"/>
                    <a:pt x="1278000" y="1076527"/>
                    <a:pt x="1278000" y="827999"/>
                  </a:cubicBezTo>
                  <a:cubicBezTo>
                    <a:pt x="1278000" y="579471"/>
                    <a:pt x="1076528" y="377999"/>
                    <a:pt x="828000" y="377999"/>
                  </a:cubicBezTo>
                  <a:close/>
                  <a:moveTo>
                    <a:pt x="0" y="0"/>
                  </a:moveTo>
                  <a:lnTo>
                    <a:pt x="1656000" y="0"/>
                  </a:lnTo>
                  <a:lnTo>
                    <a:pt x="1656000" y="1655999"/>
                  </a:lnTo>
                  <a:lnTo>
                    <a:pt x="0" y="1655999"/>
                  </a:lnTo>
                  <a:close/>
                </a:path>
              </a:pathLst>
            </a:custGeom>
            <a:solidFill>
              <a:srgbClr val="A9A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A24CA85-7452-1A6B-D06E-DDC9EF3B17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2520" y="3615288"/>
              <a:ext cx="1018800" cy="1018800"/>
            </a:xfrm>
            <a:custGeom>
              <a:avLst/>
              <a:gdLst>
                <a:gd name="connsiteX0" fmla="*/ 828000 w 1656000"/>
                <a:gd name="connsiteY0" fmla="*/ 342000 h 1656000"/>
                <a:gd name="connsiteX1" fmla="*/ 342000 w 1656000"/>
                <a:gd name="connsiteY1" fmla="*/ 828000 h 1656000"/>
                <a:gd name="connsiteX2" fmla="*/ 828000 w 1656000"/>
                <a:gd name="connsiteY2" fmla="*/ 1314000 h 1656000"/>
                <a:gd name="connsiteX3" fmla="*/ 1314000 w 1656000"/>
                <a:gd name="connsiteY3" fmla="*/ 828000 h 1656000"/>
                <a:gd name="connsiteX4" fmla="*/ 828000 w 1656000"/>
                <a:gd name="connsiteY4" fmla="*/ 342000 h 1656000"/>
                <a:gd name="connsiteX5" fmla="*/ 828000 w 1656000"/>
                <a:gd name="connsiteY5" fmla="*/ 0 h 1656000"/>
                <a:gd name="connsiteX6" fmla="*/ 1656000 w 1656000"/>
                <a:gd name="connsiteY6" fmla="*/ 828000 h 1656000"/>
                <a:gd name="connsiteX7" fmla="*/ 828000 w 1656000"/>
                <a:gd name="connsiteY7" fmla="*/ 1656000 h 1656000"/>
                <a:gd name="connsiteX8" fmla="*/ 0 w 1656000"/>
                <a:gd name="connsiteY8" fmla="*/ 828000 h 1656000"/>
                <a:gd name="connsiteX9" fmla="*/ 828000 w 1656000"/>
                <a:gd name="connsiteY9" fmla="*/ 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000" h="1656000">
                  <a:moveTo>
                    <a:pt x="828000" y="342000"/>
                  </a:moveTo>
                  <a:cubicBezTo>
                    <a:pt x="559590" y="342000"/>
                    <a:pt x="342000" y="559590"/>
                    <a:pt x="342000" y="828000"/>
                  </a:cubicBezTo>
                  <a:cubicBezTo>
                    <a:pt x="342000" y="1096410"/>
                    <a:pt x="559590" y="1314000"/>
                    <a:pt x="828000" y="1314000"/>
                  </a:cubicBezTo>
                  <a:cubicBezTo>
                    <a:pt x="1096410" y="1314000"/>
                    <a:pt x="1314000" y="1096410"/>
                    <a:pt x="1314000" y="828000"/>
                  </a:cubicBezTo>
                  <a:cubicBezTo>
                    <a:pt x="1314000" y="559590"/>
                    <a:pt x="1096410" y="342000"/>
                    <a:pt x="828000" y="342000"/>
                  </a:cubicBezTo>
                  <a:close/>
                  <a:moveTo>
                    <a:pt x="828000" y="0"/>
                  </a:moveTo>
                  <a:cubicBezTo>
                    <a:pt x="1285292" y="0"/>
                    <a:pt x="1656000" y="370708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370708" y="1656000"/>
                    <a:pt x="0" y="1285292"/>
                    <a:pt x="0" y="828000"/>
                  </a:cubicBezTo>
                  <a:cubicBezTo>
                    <a:pt x="0" y="370708"/>
                    <a:pt x="370708" y="0"/>
                    <a:pt x="828000" y="0"/>
                  </a:cubicBezTo>
                  <a:close/>
                </a:path>
              </a:pathLst>
            </a:custGeom>
            <a:solidFill>
              <a:srgbClr val="F59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58" name="Partial Circle 57">
              <a:extLst>
                <a:ext uri="{FF2B5EF4-FFF2-40B4-BE49-F238E27FC236}">
                  <a16:creationId xmlns:a16="http://schemas.microsoft.com/office/drawing/2014/main" id="{73E6FD3F-04A4-DB77-3513-7E3CDCC46D75}"/>
                </a:ext>
              </a:extLst>
            </p:cNvPr>
            <p:cNvSpPr/>
            <p:nvPr/>
          </p:nvSpPr>
          <p:spPr>
            <a:xfrm rot="18900000" flipH="1">
              <a:off x="1321486" y="4525873"/>
              <a:ext cx="1018268" cy="1018267"/>
            </a:xfrm>
            <a:prstGeom prst="pie">
              <a:avLst>
                <a:gd name="adj1" fmla="val 0"/>
                <a:gd name="adj2" fmla="val 10786133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592C9B-A060-4A14-0E98-11F241181A89}"/>
              </a:ext>
            </a:extLst>
          </p:cNvPr>
          <p:cNvSpPr>
            <a:spLocks noChangeAspect="1"/>
          </p:cNvSpPr>
          <p:nvPr/>
        </p:nvSpPr>
        <p:spPr>
          <a:xfrm rot="2700000">
            <a:off x="9896000" y="5909652"/>
            <a:ext cx="2268667" cy="1017022"/>
          </a:xfrm>
          <a:custGeom>
            <a:avLst/>
            <a:gdLst>
              <a:gd name="connsiteX0" fmla="*/ 0 w 2598702"/>
              <a:gd name="connsiteY0" fmla="*/ 0 h 1164974"/>
              <a:gd name="connsiteX1" fmla="*/ 2598702 w 2598702"/>
              <a:gd name="connsiteY1" fmla="*/ 0 h 1164974"/>
              <a:gd name="connsiteX2" fmla="*/ 1433728 w 2598702"/>
              <a:gd name="connsiteY2" fmla="*/ 1164974 h 1164974"/>
              <a:gd name="connsiteX3" fmla="*/ 0 w 2598702"/>
              <a:gd name="connsiteY3" fmla="*/ 1164974 h 11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702" h="1164974">
                <a:moveTo>
                  <a:pt x="0" y="0"/>
                </a:moveTo>
                <a:lnTo>
                  <a:pt x="2598702" y="0"/>
                </a:lnTo>
                <a:lnTo>
                  <a:pt x="1433728" y="1164974"/>
                </a:lnTo>
                <a:lnTo>
                  <a:pt x="0" y="1164974"/>
                </a:lnTo>
                <a:close/>
              </a:path>
            </a:pathLst>
          </a:custGeom>
          <a:solidFill>
            <a:srgbClr val="F59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528CEA-2B1D-FF92-18A7-FA0EA981E293}"/>
              </a:ext>
            </a:extLst>
          </p:cNvPr>
          <p:cNvSpPr/>
          <p:nvPr/>
        </p:nvSpPr>
        <p:spPr>
          <a:xfrm>
            <a:off x="6410691" y="4077072"/>
            <a:ext cx="2160000" cy="216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DE9DF-4584-32F5-4723-40E96D736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2963853"/>
            <a:ext cx="4836313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</a:t>
            </a:r>
            <a:r>
              <a:rPr lang="en-US" dirty="0"/>
              <a:t>2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F882E-C023-E795-1969-F2B3E2514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554784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59419-7728-775D-4CCD-0BDFC0EAA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2CF4C-E92A-4AE4-0707-471D4F499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149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4689</Words>
  <Application>Microsoft Office PowerPoint</Application>
  <PresentationFormat>Širokoúhlá obrazovka</PresentationFormat>
  <Paragraphs>322</Paragraphs>
  <Slides>30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NÁZEV STUDIJNÍ   OPORY*PREZENTACE </vt:lpstr>
      <vt:lpstr>NÁZEV STUDIJNÍ OPORY</vt:lpstr>
      <vt:lpstr>NÁZEV KAPITOLY 01</vt:lpstr>
      <vt:lpstr>Úvod kapitoly 01 Lorem ipsum dolor sit</vt:lpstr>
      <vt:lpstr>Prezentace aplikace PowerPoint</vt:lpstr>
      <vt:lpstr>Prezentace aplikace PowerPoint</vt:lpstr>
      <vt:lpstr>Lorem Ipsum</vt:lpstr>
      <vt:lpstr>Prezentace aplikace PowerPoint</vt:lpstr>
      <vt:lpstr>NÁZEV KAPITOLY 02</vt:lpstr>
      <vt:lpstr>Úvod kapitoly 02  Duis autem vel eum iriure dolor in hendrerit</vt:lpstr>
      <vt:lpstr>Prezentace aplikace PowerPoint</vt:lpstr>
      <vt:lpstr>Lorem ipsum dolor sit amet, consetetur sadipscing elitr, sed diam nonumy eirmod tempor</vt:lpstr>
      <vt:lpstr>Duis autem vel eum iriure dolor</vt:lpstr>
      <vt:lpstr>NÁZEV KAPITOLY 03</vt:lpstr>
      <vt:lpstr>Úvod kapitoly 03 Lorem ipsum dolor sit</vt:lpstr>
      <vt:lpstr>Prezentace aplikace PowerPoint</vt:lpstr>
      <vt:lpstr>Prezentace aplikace PowerPoint</vt:lpstr>
      <vt:lpstr>Lorem ipsum dolor  sit amet</vt:lpstr>
      <vt:lpstr>Lorem ipsum</vt:lpstr>
      <vt:lpstr>NÁZEV KAPITOLY 04</vt:lpstr>
      <vt:lpstr>Úvod kapitoly 04 Duis autem vel eum iriure dolor in hendrerit</vt:lpstr>
      <vt:lpstr>Prezentace aplikace PowerPoint</vt:lpstr>
      <vt:lpstr>Prezentace aplikace PowerPoint</vt:lpstr>
      <vt:lpstr>Lorem ipsum dolor sit amet, consetetur sadipscing elitr, sed diam nonumy eirmod tempor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</dc:creator>
  <cp:lastModifiedBy>Šobáňová Petra</cp:lastModifiedBy>
  <cp:revision>175</cp:revision>
  <dcterms:created xsi:type="dcterms:W3CDTF">2023-04-24T08:53:15Z</dcterms:created>
  <dcterms:modified xsi:type="dcterms:W3CDTF">2023-06-08T09:02:44Z</dcterms:modified>
</cp:coreProperties>
</file>